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1"/>
  </p:notesMasterIdLst>
  <p:sldIdLst>
    <p:sldId id="369" r:id="rId2"/>
    <p:sldId id="454" r:id="rId3"/>
    <p:sldId id="455" r:id="rId4"/>
    <p:sldId id="397" r:id="rId5"/>
    <p:sldId id="447" r:id="rId6"/>
    <p:sldId id="448" r:id="rId7"/>
    <p:sldId id="449" r:id="rId8"/>
    <p:sldId id="450" r:id="rId9"/>
    <p:sldId id="456" r:id="rId10"/>
    <p:sldId id="451" r:id="rId11"/>
    <p:sldId id="452" r:id="rId12"/>
    <p:sldId id="453" r:id="rId13"/>
    <p:sldId id="457" r:id="rId14"/>
    <p:sldId id="458" r:id="rId15"/>
    <p:sldId id="459" r:id="rId16"/>
    <p:sldId id="461" r:id="rId17"/>
    <p:sldId id="462" r:id="rId18"/>
    <p:sldId id="463" r:id="rId19"/>
    <p:sldId id="464" r:id="rId20"/>
    <p:sldId id="465" r:id="rId21"/>
    <p:sldId id="467" r:id="rId22"/>
    <p:sldId id="466" r:id="rId23"/>
    <p:sldId id="468" r:id="rId24"/>
    <p:sldId id="486" r:id="rId25"/>
    <p:sldId id="469" r:id="rId26"/>
    <p:sldId id="470" r:id="rId27"/>
    <p:sldId id="460" r:id="rId28"/>
    <p:sldId id="471" r:id="rId29"/>
    <p:sldId id="472" r:id="rId30"/>
    <p:sldId id="473" r:id="rId31"/>
    <p:sldId id="474" r:id="rId32"/>
    <p:sldId id="485" r:id="rId33"/>
    <p:sldId id="475" r:id="rId34"/>
    <p:sldId id="476" r:id="rId35"/>
    <p:sldId id="477" r:id="rId36"/>
    <p:sldId id="478" r:id="rId37"/>
    <p:sldId id="479" r:id="rId38"/>
    <p:sldId id="480" r:id="rId39"/>
    <p:sldId id="481" r:id="rId40"/>
    <p:sldId id="482" r:id="rId41"/>
    <p:sldId id="483" r:id="rId42"/>
    <p:sldId id="487" r:id="rId43"/>
    <p:sldId id="488" r:id="rId44"/>
    <p:sldId id="489" r:id="rId45"/>
    <p:sldId id="484" r:id="rId46"/>
    <p:sldId id="371" r:id="rId47"/>
    <p:sldId id="373" r:id="rId48"/>
    <p:sldId id="374" r:id="rId49"/>
    <p:sldId id="37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6" d="100"/>
          <a:sy n="106" d="100"/>
        </p:scale>
        <p:origin x="-129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189294080"/>
        <c:axId val="189295616"/>
      </c:scatterChart>
      <c:valAx>
        <c:axId val="189294080"/>
        <c:scaling>
          <c:orientation val="minMax"/>
        </c:scaling>
        <c:delete val="0"/>
        <c:axPos val="b"/>
        <c:numFmt formatCode="General" sourceLinked="1"/>
        <c:majorTickMark val="out"/>
        <c:minorTickMark val="none"/>
        <c:tickLblPos val="nextTo"/>
        <c:crossAx val="189295616"/>
        <c:crosses val="autoZero"/>
        <c:crossBetween val="midCat"/>
      </c:valAx>
      <c:valAx>
        <c:axId val="189295616"/>
        <c:scaling>
          <c:orientation val="minMax"/>
        </c:scaling>
        <c:delete val="0"/>
        <c:axPos val="l"/>
        <c:majorGridlines/>
        <c:numFmt formatCode="General" sourceLinked="1"/>
        <c:majorTickMark val="out"/>
        <c:minorTickMark val="none"/>
        <c:tickLblPos val="nextTo"/>
        <c:crossAx val="189294080"/>
        <c:crosses val="autoZero"/>
        <c:crossBetween val="midCat"/>
      </c:valAx>
    </c:plotArea>
    <c:plotVisOnly val="1"/>
    <c:dispBlanksAs val="gap"/>
    <c:showDLblsOverMax val="0"/>
  </c:chart>
  <c:spPr>
    <a:ln>
      <a:solidFill>
        <a:schemeClr val="tx2"/>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48897408"/>
        <c:axId val="48899200"/>
      </c:scatterChart>
      <c:valAx>
        <c:axId val="48897408"/>
        <c:scaling>
          <c:logBase val="10"/>
          <c:orientation val="minMax"/>
        </c:scaling>
        <c:delete val="0"/>
        <c:axPos val="b"/>
        <c:numFmt formatCode="General" sourceLinked="1"/>
        <c:majorTickMark val="out"/>
        <c:minorTickMark val="none"/>
        <c:tickLblPos val="nextTo"/>
        <c:crossAx val="48899200"/>
        <c:crosses val="autoZero"/>
        <c:crossBetween val="midCat"/>
      </c:valAx>
      <c:valAx>
        <c:axId val="48899200"/>
        <c:scaling>
          <c:logBase val="10"/>
          <c:orientation val="minMax"/>
        </c:scaling>
        <c:delete val="0"/>
        <c:axPos val="l"/>
        <c:majorGridlines/>
        <c:numFmt formatCode="General" sourceLinked="1"/>
        <c:majorTickMark val="out"/>
        <c:minorTickMark val="none"/>
        <c:tickLblPos val="nextTo"/>
        <c:crossAx val="48897408"/>
        <c:crosses val="autoZero"/>
        <c:crossBetween val="midCat"/>
      </c:valAx>
    </c:plotArea>
    <c:plotVisOnly val="1"/>
    <c:dispBlanksAs val="gap"/>
    <c:showDLblsOverMax val="0"/>
  </c:chart>
  <c:spPr>
    <a:ln>
      <a:solidFill>
        <a:schemeClr val="tx2"/>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Sheet1!$A$1:$A$15018</c:f>
              <c:numCache>
                <c:formatCode>General</c:formatCode>
                <c:ptCount val="150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numCache>
            </c:numRef>
          </c:xVal>
          <c:yVal>
            <c:numRef>
              <c:f>Sheet1!$B$1:$B$15018</c:f>
              <c:numCache>
                <c:formatCode>General</c:formatCode>
                <c:ptCount val="15018"/>
                <c:pt idx="0">
                  <c:v>28846</c:v>
                </c:pt>
                <c:pt idx="1">
                  <c:v>14689</c:v>
                </c:pt>
                <c:pt idx="2">
                  <c:v>14407</c:v>
                </c:pt>
                <c:pt idx="3">
                  <c:v>12235</c:v>
                </c:pt>
                <c:pt idx="4">
                  <c:v>10702</c:v>
                </c:pt>
                <c:pt idx="5">
                  <c:v>8718</c:v>
                </c:pt>
                <c:pt idx="6">
                  <c:v>8573</c:v>
                </c:pt>
                <c:pt idx="7">
                  <c:v>8289</c:v>
                </c:pt>
                <c:pt idx="8">
                  <c:v>7119</c:v>
                </c:pt>
                <c:pt idx="9">
                  <c:v>6857</c:v>
                </c:pt>
                <c:pt idx="10">
                  <c:v>6453</c:v>
                </c:pt>
                <c:pt idx="11">
                  <c:v>6221</c:v>
                </c:pt>
                <c:pt idx="12">
                  <c:v>5504</c:v>
                </c:pt>
                <c:pt idx="13">
                  <c:v>4578</c:v>
                </c:pt>
                <c:pt idx="14">
                  <c:v>4464</c:v>
                </c:pt>
                <c:pt idx="15">
                  <c:v>4207</c:v>
                </c:pt>
                <c:pt idx="16">
                  <c:v>4152</c:v>
                </c:pt>
                <c:pt idx="17">
                  <c:v>4024</c:v>
                </c:pt>
                <c:pt idx="18">
                  <c:v>3665</c:v>
                </c:pt>
                <c:pt idx="19">
                  <c:v>3261</c:v>
                </c:pt>
                <c:pt idx="20">
                  <c:v>3195</c:v>
                </c:pt>
                <c:pt idx="21">
                  <c:v>3092</c:v>
                </c:pt>
                <c:pt idx="22">
                  <c:v>3020</c:v>
                </c:pt>
                <c:pt idx="23">
                  <c:v>3006</c:v>
                </c:pt>
                <c:pt idx="24">
                  <c:v>2946</c:v>
                </c:pt>
                <c:pt idx="25">
                  <c:v>2898</c:v>
                </c:pt>
                <c:pt idx="26">
                  <c:v>2867</c:v>
                </c:pt>
                <c:pt idx="27">
                  <c:v>2603</c:v>
                </c:pt>
                <c:pt idx="28">
                  <c:v>2509</c:v>
                </c:pt>
                <c:pt idx="29">
                  <c:v>2506</c:v>
                </c:pt>
                <c:pt idx="30">
                  <c:v>2501</c:v>
                </c:pt>
                <c:pt idx="31">
                  <c:v>2437</c:v>
                </c:pt>
                <c:pt idx="32">
                  <c:v>2361</c:v>
                </c:pt>
                <c:pt idx="33">
                  <c:v>2280</c:v>
                </c:pt>
                <c:pt idx="34">
                  <c:v>2261</c:v>
                </c:pt>
                <c:pt idx="35">
                  <c:v>2251</c:v>
                </c:pt>
                <c:pt idx="36">
                  <c:v>2183</c:v>
                </c:pt>
                <c:pt idx="37">
                  <c:v>2042</c:v>
                </c:pt>
                <c:pt idx="38">
                  <c:v>1918</c:v>
                </c:pt>
                <c:pt idx="39">
                  <c:v>1902</c:v>
                </c:pt>
                <c:pt idx="40">
                  <c:v>1896</c:v>
                </c:pt>
                <c:pt idx="41">
                  <c:v>1872</c:v>
                </c:pt>
                <c:pt idx="42">
                  <c:v>1829</c:v>
                </c:pt>
                <c:pt idx="43">
                  <c:v>1739</c:v>
                </c:pt>
                <c:pt idx="44">
                  <c:v>1641</c:v>
                </c:pt>
                <c:pt idx="45">
                  <c:v>1619</c:v>
                </c:pt>
                <c:pt idx="46">
                  <c:v>1613</c:v>
                </c:pt>
                <c:pt idx="47">
                  <c:v>1606</c:v>
                </c:pt>
                <c:pt idx="48">
                  <c:v>1570</c:v>
                </c:pt>
                <c:pt idx="49">
                  <c:v>1463</c:v>
                </c:pt>
                <c:pt idx="50">
                  <c:v>1437</c:v>
                </c:pt>
                <c:pt idx="51">
                  <c:v>1431</c:v>
                </c:pt>
                <c:pt idx="52">
                  <c:v>1431</c:v>
                </c:pt>
                <c:pt idx="53">
                  <c:v>1399</c:v>
                </c:pt>
                <c:pt idx="54">
                  <c:v>1366</c:v>
                </c:pt>
                <c:pt idx="55">
                  <c:v>1329</c:v>
                </c:pt>
                <c:pt idx="56">
                  <c:v>1316</c:v>
                </c:pt>
                <c:pt idx="57">
                  <c:v>1310</c:v>
                </c:pt>
                <c:pt idx="58">
                  <c:v>1296</c:v>
                </c:pt>
                <c:pt idx="59">
                  <c:v>1272</c:v>
                </c:pt>
                <c:pt idx="60">
                  <c:v>1256</c:v>
                </c:pt>
                <c:pt idx="61">
                  <c:v>1248</c:v>
                </c:pt>
                <c:pt idx="62">
                  <c:v>1242</c:v>
                </c:pt>
                <c:pt idx="63">
                  <c:v>1228</c:v>
                </c:pt>
                <c:pt idx="64">
                  <c:v>1173</c:v>
                </c:pt>
                <c:pt idx="65">
                  <c:v>1172</c:v>
                </c:pt>
                <c:pt idx="66">
                  <c:v>1167</c:v>
                </c:pt>
                <c:pt idx="67">
                  <c:v>1140</c:v>
                </c:pt>
                <c:pt idx="68">
                  <c:v>1120</c:v>
                </c:pt>
                <c:pt idx="69">
                  <c:v>1107</c:v>
                </c:pt>
                <c:pt idx="70">
                  <c:v>1107</c:v>
                </c:pt>
                <c:pt idx="71">
                  <c:v>1099</c:v>
                </c:pt>
                <c:pt idx="72">
                  <c:v>1087</c:v>
                </c:pt>
                <c:pt idx="73">
                  <c:v>1084</c:v>
                </c:pt>
                <c:pt idx="74">
                  <c:v>1076</c:v>
                </c:pt>
                <c:pt idx="75">
                  <c:v>1056</c:v>
                </c:pt>
                <c:pt idx="76">
                  <c:v>1038</c:v>
                </c:pt>
                <c:pt idx="77">
                  <c:v>1030</c:v>
                </c:pt>
                <c:pt idx="78">
                  <c:v>1022</c:v>
                </c:pt>
                <c:pt idx="79">
                  <c:v>1015</c:v>
                </c:pt>
                <c:pt idx="80">
                  <c:v>1000</c:v>
                </c:pt>
                <c:pt idx="81">
                  <c:v>993</c:v>
                </c:pt>
                <c:pt idx="82">
                  <c:v>990</c:v>
                </c:pt>
                <c:pt idx="83">
                  <c:v>966</c:v>
                </c:pt>
                <c:pt idx="84">
                  <c:v>954</c:v>
                </c:pt>
                <c:pt idx="85">
                  <c:v>953</c:v>
                </c:pt>
                <c:pt idx="86">
                  <c:v>936</c:v>
                </c:pt>
                <c:pt idx="87">
                  <c:v>928</c:v>
                </c:pt>
                <c:pt idx="88">
                  <c:v>913</c:v>
                </c:pt>
                <c:pt idx="89">
                  <c:v>901</c:v>
                </c:pt>
                <c:pt idx="90">
                  <c:v>898</c:v>
                </c:pt>
                <c:pt idx="91">
                  <c:v>887</c:v>
                </c:pt>
                <c:pt idx="92">
                  <c:v>881</c:v>
                </c:pt>
                <c:pt idx="93">
                  <c:v>876</c:v>
                </c:pt>
                <c:pt idx="94">
                  <c:v>853</c:v>
                </c:pt>
                <c:pt idx="95">
                  <c:v>844</c:v>
                </c:pt>
                <c:pt idx="96">
                  <c:v>842</c:v>
                </c:pt>
                <c:pt idx="97">
                  <c:v>826</c:v>
                </c:pt>
                <c:pt idx="98">
                  <c:v>821</c:v>
                </c:pt>
                <c:pt idx="99">
                  <c:v>820</c:v>
                </c:pt>
                <c:pt idx="100">
                  <c:v>813</c:v>
                </c:pt>
                <c:pt idx="101">
                  <c:v>775</c:v>
                </c:pt>
                <c:pt idx="102">
                  <c:v>769</c:v>
                </c:pt>
                <c:pt idx="103">
                  <c:v>761</c:v>
                </c:pt>
                <c:pt idx="104">
                  <c:v>746</c:v>
                </c:pt>
                <c:pt idx="105">
                  <c:v>739</c:v>
                </c:pt>
                <c:pt idx="106">
                  <c:v>739</c:v>
                </c:pt>
                <c:pt idx="107">
                  <c:v>737</c:v>
                </c:pt>
                <c:pt idx="108">
                  <c:v>731</c:v>
                </c:pt>
                <c:pt idx="109">
                  <c:v>728</c:v>
                </c:pt>
                <c:pt idx="110">
                  <c:v>726</c:v>
                </c:pt>
                <c:pt idx="111">
                  <c:v>723</c:v>
                </c:pt>
                <c:pt idx="112">
                  <c:v>714</c:v>
                </c:pt>
                <c:pt idx="113">
                  <c:v>709</c:v>
                </c:pt>
                <c:pt idx="114">
                  <c:v>703</c:v>
                </c:pt>
                <c:pt idx="115">
                  <c:v>699</c:v>
                </c:pt>
                <c:pt idx="116">
                  <c:v>698</c:v>
                </c:pt>
                <c:pt idx="117">
                  <c:v>695</c:v>
                </c:pt>
                <c:pt idx="118">
                  <c:v>695</c:v>
                </c:pt>
                <c:pt idx="119">
                  <c:v>677</c:v>
                </c:pt>
                <c:pt idx="120">
                  <c:v>663</c:v>
                </c:pt>
                <c:pt idx="121">
                  <c:v>650</c:v>
                </c:pt>
                <c:pt idx="122">
                  <c:v>641</c:v>
                </c:pt>
                <c:pt idx="123">
                  <c:v>641</c:v>
                </c:pt>
                <c:pt idx="124">
                  <c:v>638</c:v>
                </c:pt>
                <c:pt idx="125">
                  <c:v>636</c:v>
                </c:pt>
                <c:pt idx="126">
                  <c:v>633</c:v>
                </c:pt>
                <c:pt idx="127">
                  <c:v>633</c:v>
                </c:pt>
                <c:pt idx="128">
                  <c:v>626</c:v>
                </c:pt>
                <c:pt idx="129">
                  <c:v>621</c:v>
                </c:pt>
                <c:pt idx="130">
                  <c:v>616</c:v>
                </c:pt>
                <c:pt idx="131">
                  <c:v>613</c:v>
                </c:pt>
                <c:pt idx="132">
                  <c:v>610</c:v>
                </c:pt>
                <c:pt idx="133">
                  <c:v>606</c:v>
                </c:pt>
                <c:pt idx="134">
                  <c:v>606</c:v>
                </c:pt>
                <c:pt idx="135">
                  <c:v>605</c:v>
                </c:pt>
                <c:pt idx="136">
                  <c:v>588</c:v>
                </c:pt>
                <c:pt idx="137">
                  <c:v>571</c:v>
                </c:pt>
                <c:pt idx="138">
                  <c:v>571</c:v>
                </c:pt>
                <c:pt idx="139">
                  <c:v>568</c:v>
                </c:pt>
                <c:pt idx="140">
                  <c:v>566</c:v>
                </c:pt>
                <c:pt idx="141">
                  <c:v>564</c:v>
                </c:pt>
                <c:pt idx="142">
                  <c:v>563</c:v>
                </c:pt>
                <c:pt idx="143">
                  <c:v>562</c:v>
                </c:pt>
                <c:pt idx="144">
                  <c:v>554</c:v>
                </c:pt>
                <c:pt idx="145">
                  <c:v>546</c:v>
                </c:pt>
                <c:pt idx="146">
                  <c:v>545</c:v>
                </c:pt>
                <c:pt idx="147">
                  <c:v>545</c:v>
                </c:pt>
                <c:pt idx="148">
                  <c:v>540</c:v>
                </c:pt>
                <c:pt idx="149">
                  <c:v>534</c:v>
                </c:pt>
                <c:pt idx="150">
                  <c:v>534</c:v>
                </c:pt>
                <c:pt idx="151">
                  <c:v>532</c:v>
                </c:pt>
                <c:pt idx="152">
                  <c:v>531</c:v>
                </c:pt>
                <c:pt idx="153">
                  <c:v>525</c:v>
                </c:pt>
                <c:pt idx="154">
                  <c:v>523</c:v>
                </c:pt>
                <c:pt idx="155">
                  <c:v>523</c:v>
                </c:pt>
                <c:pt idx="156">
                  <c:v>519</c:v>
                </c:pt>
                <c:pt idx="157">
                  <c:v>515</c:v>
                </c:pt>
                <c:pt idx="158">
                  <c:v>514</c:v>
                </c:pt>
                <c:pt idx="159">
                  <c:v>509</c:v>
                </c:pt>
                <c:pt idx="160">
                  <c:v>509</c:v>
                </c:pt>
                <c:pt idx="161">
                  <c:v>506</c:v>
                </c:pt>
                <c:pt idx="162">
                  <c:v>503</c:v>
                </c:pt>
                <c:pt idx="163">
                  <c:v>501</c:v>
                </c:pt>
                <c:pt idx="164">
                  <c:v>493</c:v>
                </c:pt>
                <c:pt idx="165">
                  <c:v>488</c:v>
                </c:pt>
                <c:pt idx="166">
                  <c:v>487</c:v>
                </c:pt>
                <c:pt idx="167">
                  <c:v>485</c:v>
                </c:pt>
                <c:pt idx="168">
                  <c:v>484</c:v>
                </c:pt>
                <c:pt idx="169">
                  <c:v>481</c:v>
                </c:pt>
                <c:pt idx="170">
                  <c:v>467</c:v>
                </c:pt>
                <c:pt idx="171">
                  <c:v>466</c:v>
                </c:pt>
                <c:pt idx="172">
                  <c:v>463</c:v>
                </c:pt>
                <c:pt idx="173">
                  <c:v>462</c:v>
                </c:pt>
                <c:pt idx="174">
                  <c:v>459</c:v>
                </c:pt>
                <c:pt idx="175">
                  <c:v>458</c:v>
                </c:pt>
                <c:pt idx="176">
                  <c:v>455</c:v>
                </c:pt>
                <c:pt idx="177">
                  <c:v>450</c:v>
                </c:pt>
                <c:pt idx="178">
                  <c:v>444</c:v>
                </c:pt>
                <c:pt idx="179">
                  <c:v>442</c:v>
                </c:pt>
                <c:pt idx="180">
                  <c:v>437</c:v>
                </c:pt>
                <c:pt idx="181">
                  <c:v>437</c:v>
                </c:pt>
                <c:pt idx="182">
                  <c:v>435</c:v>
                </c:pt>
                <c:pt idx="183">
                  <c:v>432</c:v>
                </c:pt>
                <c:pt idx="184">
                  <c:v>429</c:v>
                </c:pt>
                <c:pt idx="185">
                  <c:v>428</c:v>
                </c:pt>
                <c:pt idx="186">
                  <c:v>427</c:v>
                </c:pt>
                <c:pt idx="187">
                  <c:v>426</c:v>
                </c:pt>
                <c:pt idx="188">
                  <c:v>425</c:v>
                </c:pt>
                <c:pt idx="189">
                  <c:v>419</c:v>
                </c:pt>
                <c:pt idx="190">
                  <c:v>416</c:v>
                </c:pt>
                <c:pt idx="191">
                  <c:v>411</c:v>
                </c:pt>
                <c:pt idx="192">
                  <c:v>408</c:v>
                </c:pt>
                <c:pt idx="193">
                  <c:v>408</c:v>
                </c:pt>
                <c:pt idx="194">
                  <c:v>404</c:v>
                </c:pt>
                <c:pt idx="195">
                  <c:v>401</c:v>
                </c:pt>
                <c:pt idx="196">
                  <c:v>400</c:v>
                </c:pt>
                <c:pt idx="197">
                  <c:v>400</c:v>
                </c:pt>
                <c:pt idx="198">
                  <c:v>398</c:v>
                </c:pt>
                <c:pt idx="199">
                  <c:v>397</c:v>
                </c:pt>
                <c:pt idx="200">
                  <c:v>394</c:v>
                </c:pt>
                <c:pt idx="201">
                  <c:v>388</c:v>
                </c:pt>
                <c:pt idx="202">
                  <c:v>387</c:v>
                </c:pt>
                <c:pt idx="203">
                  <c:v>384</c:v>
                </c:pt>
                <c:pt idx="204">
                  <c:v>383</c:v>
                </c:pt>
                <c:pt idx="205">
                  <c:v>380</c:v>
                </c:pt>
                <c:pt idx="206">
                  <c:v>377</c:v>
                </c:pt>
                <c:pt idx="207">
                  <c:v>376</c:v>
                </c:pt>
                <c:pt idx="208">
                  <c:v>376</c:v>
                </c:pt>
                <c:pt idx="209">
                  <c:v>373</c:v>
                </c:pt>
                <c:pt idx="210">
                  <c:v>372</c:v>
                </c:pt>
                <c:pt idx="211">
                  <c:v>370</c:v>
                </c:pt>
                <c:pt idx="212">
                  <c:v>369</c:v>
                </c:pt>
                <c:pt idx="213">
                  <c:v>363</c:v>
                </c:pt>
                <c:pt idx="214">
                  <c:v>362</c:v>
                </c:pt>
                <c:pt idx="215">
                  <c:v>362</c:v>
                </c:pt>
                <c:pt idx="216">
                  <c:v>358</c:v>
                </c:pt>
                <c:pt idx="217">
                  <c:v>357</c:v>
                </c:pt>
                <c:pt idx="218">
                  <c:v>356</c:v>
                </c:pt>
                <c:pt idx="219">
                  <c:v>356</c:v>
                </c:pt>
                <c:pt idx="220">
                  <c:v>353</c:v>
                </c:pt>
                <c:pt idx="221">
                  <c:v>352</c:v>
                </c:pt>
                <c:pt idx="222">
                  <c:v>352</c:v>
                </c:pt>
                <c:pt idx="223">
                  <c:v>350</c:v>
                </c:pt>
                <c:pt idx="224">
                  <c:v>348</c:v>
                </c:pt>
                <c:pt idx="225">
                  <c:v>348</c:v>
                </c:pt>
                <c:pt idx="226">
                  <c:v>341</c:v>
                </c:pt>
                <c:pt idx="227">
                  <c:v>340</c:v>
                </c:pt>
                <c:pt idx="228">
                  <c:v>340</c:v>
                </c:pt>
                <c:pt idx="229">
                  <c:v>339</c:v>
                </c:pt>
                <c:pt idx="230">
                  <c:v>338</c:v>
                </c:pt>
                <c:pt idx="231">
                  <c:v>338</c:v>
                </c:pt>
                <c:pt idx="232">
                  <c:v>337</c:v>
                </c:pt>
                <c:pt idx="233">
                  <c:v>334</c:v>
                </c:pt>
                <c:pt idx="234">
                  <c:v>329</c:v>
                </c:pt>
                <c:pt idx="235">
                  <c:v>326</c:v>
                </c:pt>
                <c:pt idx="236">
                  <c:v>326</c:v>
                </c:pt>
                <c:pt idx="237">
                  <c:v>323</c:v>
                </c:pt>
                <c:pt idx="238">
                  <c:v>323</c:v>
                </c:pt>
                <c:pt idx="239">
                  <c:v>321</c:v>
                </c:pt>
                <c:pt idx="240">
                  <c:v>321</c:v>
                </c:pt>
                <c:pt idx="241">
                  <c:v>320</c:v>
                </c:pt>
                <c:pt idx="242">
                  <c:v>320</c:v>
                </c:pt>
                <c:pt idx="243">
                  <c:v>315</c:v>
                </c:pt>
                <c:pt idx="244">
                  <c:v>314</c:v>
                </c:pt>
                <c:pt idx="245">
                  <c:v>314</c:v>
                </c:pt>
                <c:pt idx="246">
                  <c:v>308</c:v>
                </c:pt>
                <c:pt idx="247">
                  <c:v>307</c:v>
                </c:pt>
                <c:pt idx="248">
                  <c:v>306</c:v>
                </c:pt>
                <c:pt idx="249">
                  <c:v>305</c:v>
                </c:pt>
                <c:pt idx="250">
                  <c:v>303</c:v>
                </c:pt>
                <c:pt idx="251">
                  <c:v>302</c:v>
                </c:pt>
                <c:pt idx="252">
                  <c:v>301</c:v>
                </c:pt>
                <c:pt idx="253">
                  <c:v>296</c:v>
                </c:pt>
                <c:pt idx="254">
                  <c:v>293</c:v>
                </c:pt>
                <c:pt idx="255">
                  <c:v>293</c:v>
                </c:pt>
                <c:pt idx="256">
                  <c:v>292</c:v>
                </c:pt>
                <c:pt idx="257">
                  <c:v>292</c:v>
                </c:pt>
                <c:pt idx="258">
                  <c:v>291</c:v>
                </c:pt>
                <c:pt idx="259">
                  <c:v>291</c:v>
                </c:pt>
                <c:pt idx="260">
                  <c:v>289</c:v>
                </c:pt>
                <c:pt idx="261">
                  <c:v>288</c:v>
                </c:pt>
                <c:pt idx="262">
                  <c:v>287</c:v>
                </c:pt>
                <c:pt idx="263">
                  <c:v>287</c:v>
                </c:pt>
                <c:pt idx="264">
                  <c:v>286</c:v>
                </c:pt>
                <c:pt idx="265">
                  <c:v>285</c:v>
                </c:pt>
                <c:pt idx="266">
                  <c:v>284</c:v>
                </c:pt>
                <c:pt idx="267">
                  <c:v>283</c:v>
                </c:pt>
                <c:pt idx="268">
                  <c:v>283</c:v>
                </c:pt>
                <c:pt idx="269">
                  <c:v>280</c:v>
                </c:pt>
                <c:pt idx="270">
                  <c:v>279</c:v>
                </c:pt>
                <c:pt idx="271">
                  <c:v>278</c:v>
                </c:pt>
                <c:pt idx="272">
                  <c:v>278</c:v>
                </c:pt>
                <c:pt idx="273">
                  <c:v>277</c:v>
                </c:pt>
                <c:pt idx="274">
                  <c:v>275</c:v>
                </c:pt>
                <c:pt idx="275">
                  <c:v>275</c:v>
                </c:pt>
                <c:pt idx="276">
                  <c:v>273</c:v>
                </c:pt>
                <c:pt idx="277">
                  <c:v>273</c:v>
                </c:pt>
                <c:pt idx="278">
                  <c:v>272</c:v>
                </c:pt>
                <c:pt idx="279">
                  <c:v>272</c:v>
                </c:pt>
                <c:pt idx="280">
                  <c:v>269</c:v>
                </c:pt>
                <c:pt idx="281">
                  <c:v>268</c:v>
                </c:pt>
                <c:pt idx="282">
                  <c:v>267</c:v>
                </c:pt>
                <c:pt idx="283">
                  <c:v>267</c:v>
                </c:pt>
                <c:pt idx="284">
                  <c:v>266</c:v>
                </c:pt>
                <c:pt idx="285">
                  <c:v>265</c:v>
                </c:pt>
                <c:pt idx="286">
                  <c:v>264</c:v>
                </c:pt>
                <c:pt idx="287">
                  <c:v>260</c:v>
                </c:pt>
                <c:pt idx="288">
                  <c:v>259</c:v>
                </c:pt>
                <c:pt idx="289">
                  <c:v>257</c:v>
                </c:pt>
                <c:pt idx="290">
                  <c:v>257</c:v>
                </c:pt>
                <c:pt idx="291">
                  <c:v>255</c:v>
                </c:pt>
                <c:pt idx="292">
                  <c:v>255</c:v>
                </c:pt>
                <c:pt idx="293">
                  <c:v>252</c:v>
                </c:pt>
                <c:pt idx="294">
                  <c:v>250</c:v>
                </c:pt>
                <c:pt idx="295">
                  <c:v>249</c:v>
                </c:pt>
                <c:pt idx="296">
                  <c:v>246</c:v>
                </c:pt>
                <c:pt idx="297">
                  <c:v>246</c:v>
                </c:pt>
                <c:pt idx="298">
                  <c:v>245</c:v>
                </c:pt>
                <c:pt idx="299">
                  <c:v>242</c:v>
                </c:pt>
                <c:pt idx="300">
                  <c:v>242</c:v>
                </c:pt>
                <c:pt idx="301">
                  <c:v>240</c:v>
                </c:pt>
                <c:pt idx="302">
                  <c:v>239</c:v>
                </c:pt>
                <c:pt idx="303">
                  <c:v>238</c:v>
                </c:pt>
                <c:pt idx="304">
                  <c:v>238</c:v>
                </c:pt>
                <c:pt idx="305">
                  <c:v>237</c:v>
                </c:pt>
                <c:pt idx="306">
                  <c:v>236</c:v>
                </c:pt>
                <c:pt idx="307">
                  <c:v>235</c:v>
                </c:pt>
                <c:pt idx="308">
                  <c:v>235</c:v>
                </c:pt>
                <c:pt idx="309">
                  <c:v>233</c:v>
                </c:pt>
                <c:pt idx="310">
                  <c:v>233</c:v>
                </c:pt>
                <c:pt idx="311">
                  <c:v>233</c:v>
                </c:pt>
                <c:pt idx="312">
                  <c:v>233</c:v>
                </c:pt>
                <c:pt idx="313">
                  <c:v>232</c:v>
                </c:pt>
                <c:pt idx="314">
                  <c:v>231</c:v>
                </c:pt>
                <c:pt idx="315">
                  <c:v>230</c:v>
                </c:pt>
                <c:pt idx="316">
                  <c:v>230</c:v>
                </c:pt>
                <c:pt idx="317">
                  <c:v>229</c:v>
                </c:pt>
                <c:pt idx="318">
                  <c:v>227</c:v>
                </c:pt>
                <c:pt idx="319">
                  <c:v>226</c:v>
                </c:pt>
                <c:pt idx="320">
                  <c:v>226</c:v>
                </c:pt>
                <c:pt idx="321">
                  <c:v>225</c:v>
                </c:pt>
                <c:pt idx="322">
                  <c:v>224</c:v>
                </c:pt>
                <c:pt idx="323">
                  <c:v>224</c:v>
                </c:pt>
                <c:pt idx="324">
                  <c:v>222</c:v>
                </c:pt>
                <c:pt idx="325">
                  <c:v>221</c:v>
                </c:pt>
                <c:pt idx="326">
                  <c:v>219</c:v>
                </c:pt>
                <c:pt idx="327">
                  <c:v>219</c:v>
                </c:pt>
                <c:pt idx="328">
                  <c:v>218</c:v>
                </c:pt>
                <c:pt idx="329">
                  <c:v>218</c:v>
                </c:pt>
                <c:pt idx="330">
                  <c:v>218</c:v>
                </c:pt>
                <c:pt idx="331">
                  <c:v>217</c:v>
                </c:pt>
                <c:pt idx="332">
                  <c:v>217</c:v>
                </c:pt>
                <c:pt idx="333">
                  <c:v>216</c:v>
                </c:pt>
                <c:pt idx="334">
                  <c:v>216</c:v>
                </c:pt>
                <c:pt idx="335">
                  <c:v>215</c:v>
                </c:pt>
                <c:pt idx="336">
                  <c:v>215</c:v>
                </c:pt>
                <c:pt idx="337">
                  <c:v>214</c:v>
                </c:pt>
                <c:pt idx="338">
                  <c:v>212</c:v>
                </c:pt>
                <c:pt idx="339">
                  <c:v>211</c:v>
                </c:pt>
                <c:pt idx="340">
                  <c:v>211</c:v>
                </c:pt>
                <c:pt idx="341">
                  <c:v>210</c:v>
                </c:pt>
                <c:pt idx="342">
                  <c:v>208</c:v>
                </c:pt>
                <c:pt idx="343">
                  <c:v>207</c:v>
                </c:pt>
                <c:pt idx="344">
                  <c:v>207</c:v>
                </c:pt>
                <c:pt idx="345">
                  <c:v>206</c:v>
                </c:pt>
                <c:pt idx="346">
                  <c:v>205</c:v>
                </c:pt>
                <c:pt idx="347">
                  <c:v>204</c:v>
                </c:pt>
                <c:pt idx="348">
                  <c:v>204</c:v>
                </c:pt>
                <c:pt idx="349">
                  <c:v>203</c:v>
                </c:pt>
                <c:pt idx="350">
                  <c:v>200</c:v>
                </c:pt>
                <c:pt idx="351">
                  <c:v>200</c:v>
                </c:pt>
                <c:pt idx="352">
                  <c:v>199</c:v>
                </c:pt>
                <c:pt idx="353">
                  <c:v>198</c:v>
                </c:pt>
                <c:pt idx="354">
                  <c:v>197</c:v>
                </c:pt>
                <c:pt idx="355">
                  <c:v>195</c:v>
                </c:pt>
                <c:pt idx="356">
                  <c:v>195</c:v>
                </c:pt>
                <c:pt idx="357">
                  <c:v>195</c:v>
                </c:pt>
                <c:pt idx="358">
                  <c:v>193</c:v>
                </c:pt>
                <c:pt idx="359">
                  <c:v>193</c:v>
                </c:pt>
                <c:pt idx="360">
                  <c:v>193</c:v>
                </c:pt>
                <c:pt idx="361">
                  <c:v>193</c:v>
                </c:pt>
                <c:pt idx="362">
                  <c:v>190</c:v>
                </c:pt>
                <c:pt idx="363">
                  <c:v>190</c:v>
                </c:pt>
                <c:pt idx="364">
                  <c:v>190</c:v>
                </c:pt>
                <c:pt idx="365">
                  <c:v>190</c:v>
                </c:pt>
                <c:pt idx="366">
                  <c:v>187</c:v>
                </c:pt>
                <c:pt idx="367">
                  <c:v>187</c:v>
                </c:pt>
                <c:pt idx="368">
                  <c:v>186</c:v>
                </c:pt>
                <c:pt idx="369">
                  <c:v>186</c:v>
                </c:pt>
                <c:pt idx="370">
                  <c:v>184</c:v>
                </c:pt>
                <c:pt idx="371">
                  <c:v>183</c:v>
                </c:pt>
                <c:pt idx="372">
                  <c:v>183</c:v>
                </c:pt>
                <c:pt idx="373">
                  <c:v>183</c:v>
                </c:pt>
                <c:pt idx="374">
                  <c:v>183</c:v>
                </c:pt>
                <c:pt idx="375">
                  <c:v>183</c:v>
                </c:pt>
                <c:pt idx="376">
                  <c:v>182</c:v>
                </c:pt>
                <c:pt idx="377">
                  <c:v>182</c:v>
                </c:pt>
                <c:pt idx="378">
                  <c:v>181</c:v>
                </c:pt>
                <c:pt idx="379">
                  <c:v>181</c:v>
                </c:pt>
                <c:pt idx="380">
                  <c:v>181</c:v>
                </c:pt>
                <c:pt idx="381">
                  <c:v>180</c:v>
                </c:pt>
                <c:pt idx="382">
                  <c:v>179</c:v>
                </c:pt>
                <c:pt idx="383">
                  <c:v>179</c:v>
                </c:pt>
                <c:pt idx="384">
                  <c:v>178</c:v>
                </c:pt>
                <c:pt idx="385">
                  <c:v>178</c:v>
                </c:pt>
                <c:pt idx="386">
                  <c:v>178</c:v>
                </c:pt>
                <c:pt idx="387">
                  <c:v>176</c:v>
                </c:pt>
                <c:pt idx="388">
                  <c:v>176</c:v>
                </c:pt>
                <c:pt idx="389">
                  <c:v>176</c:v>
                </c:pt>
                <c:pt idx="390">
                  <c:v>176</c:v>
                </c:pt>
                <c:pt idx="391">
                  <c:v>176</c:v>
                </c:pt>
                <c:pt idx="392">
                  <c:v>176</c:v>
                </c:pt>
                <c:pt idx="393">
                  <c:v>175</c:v>
                </c:pt>
                <c:pt idx="394">
                  <c:v>175</c:v>
                </c:pt>
                <c:pt idx="395">
                  <c:v>173</c:v>
                </c:pt>
                <c:pt idx="396">
                  <c:v>172</c:v>
                </c:pt>
                <c:pt idx="397">
                  <c:v>172</c:v>
                </c:pt>
                <c:pt idx="398">
                  <c:v>172</c:v>
                </c:pt>
                <c:pt idx="399">
                  <c:v>171</c:v>
                </c:pt>
                <c:pt idx="400">
                  <c:v>171</c:v>
                </c:pt>
                <c:pt idx="401">
                  <c:v>171</c:v>
                </c:pt>
                <c:pt idx="402">
                  <c:v>170</c:v>
                </c:pt>
                <c:pt idx="403">
                  <c:v>170</c:v>
                </c:pt>
                <c:pt idx="404">
                  <c:v>170</c:v>
                </c:pt>
                <c:pt idx="405">
                  <c:v>169</c:v>
                </c:pt>
                <c:pt idx="406">
                  <c:v>168</c:v>
                </c:pt>
                <c:pt idx="407">
                  <c:v>167</c:v>
                </c:pt>
                <c:pt idx="408">
                  <c:v>167</c:v>
                </c:pt>
                <c:pt idx="409">
                  <c:v>167</c:v>
                </c:pt>
                <c:pt idx="410">
                  <c:v>167</c:v>
                </c:pt>
                <c:pt idx="411">
                  <c:v>166</c:v>
                </c:pt>
                <c:pt idx="412">
                  <c:v>166</c:v>
                </c:pt>
                <c:pt idx="413">
                  <c:v>166</c:v>
                </c:pt>
                <c:pt idx="414">
                  <c:v>165</c:v>
                </c:pt>
                <c:pt idx="415">
                  <c:v>164</c:v>
                </c:pt>
                <c:pt idx="416">
                  <c:v>163</c:v>
                </c:pt>
                <c:pt idx="417">
                  <c:v>163</c:v>
                </c:pt>
                <c:pt idx="418">
                  <c:v>162</c:v>
                </c:pt>
                <c:pt idx="419">
                  <c:v>161</c:v>
                </c:pt>
                <c:pt idx="420">
                  <c:v>160</c:v>
                </c:pt>
                <c:pt idx="421">
                  <c:v>160</c:v>
                </c:pt>
                <c:pt idx="422">
                  <c:v>160</c:v>
                </c:pt>
                <c:pt idx="423">
                  <c:v>160</c:v>
                </c:pt>
                <c:pt idx="424">
                  <c:v>160</c:v>
                </c:pt>
                <c:pt idx="425">
                  <c:v>159</c:v>
                </c:pt>
                <c:pt idx="426">
                  <c:v>158</c:v>
                </c:pt>
                <c:pt idx="427">
                  <c:v>158</c:v>
                </c:pt>
                <c:pt idx="428">
                  <c:v>158</c:v>
                </c:pt>
                <c:pt idx="429">
                  <c:v>156</c:v>
                </c:pt>
                <c:pt idx="430">
                  <c:v>156</c:v>
                </c:pt>
                <c:pt idx="431">
                  <c:v>155</c:v>
                </c:pt>
                <c:pt idx="432">
                  <c:v>155</c:v>
                </c:pt>
                <c:pt idx="433">
                  <c:v>155</c:v>
                </c:pt>
                <c:pt idx="434">
                  <c:v>153</c:v>
                </c:pt>
                <c:pt idx="435">
                  <c:v>153</c:v>
                </c:pt>
                <c:pt idx="436">
                  <c:v>152</c:v>
                </c:pt>
                <c:pt idx="437">
                  <c:v>152</c:v>
                </c:pt>
                <c:pt idx="438">
                  <c:v>152</c:v>
                </c:pt>
                <c:pt idx="439">
                  <c:v>151</c:v>
                </c:pt>
                <c:pt idx="440">
                  <c:v>151</c:v>
                </c:pt>
                <c:pt idx="441">
                  <c:v>149</c:v>
                </c:pt>
                <c:pt idx="442">
                  <c:v>148</c:v>
                </c:pt>
                <c:pt idx="443">
                  <c:v>148</c:v>
                </c:pt>
                <c:pt idx="444">
                  <c:v>148</c:v>
                </c:pt>
                <c:pt idx="445">
                  <c:v>148</c:v>
                </c:pt>
                <c:pt idx="446">
                  <c:v>148</c:v>
                </c:pt>
                <c:pt idx="447">
                  <c:v>148</c:v>
                </c:pt>
                <c:pt idx="448">
                  <c:v>147</c:v>
                </c:pt>
                <c:pt idx="449">
                  <c:v>147</c:v>
                </c:pt>
                <c:pt idx="450">
                  <c:v>146</c:v>
                </c:pt>
                <c:pt idx="451">
                  <c:v>146</c:v>
                </c:pt>
                <c:pt idx="452">
                  <c:v>146</c:v>
                </c:pt>
                <c:pt idx="453">
                  <c:v>146</c:v>
                </c:pt>
                <c:pt idx="454">
                  <c:v>146</c:v>
                </c:pt>
                <c:pt idx="455">
                  <c:v>145</c:v>
                </c:pt>
                <c:pt idx="456">
                  <c:v>145</c:v>
                </c:pt>
                <c:pt idx="457">
                  <c:v>145</c:v>
                </c:pt>
                <c:pt idx="458">
                  <c:v>145</c:v>
                </c:pt>
                <c:pt idx="459">
                  <c:v>144</c:v>
                </c:pt>
                <c:pt idx="460">
                  <c:v>144</c:v>
                </c:pt>
                <c:pt idx="461">
                  <c:v>144</c:v>
                </c:pt>
                <c:pt idx="462">
                  <c:v>144</c:v>
                </c:pt>
                <c:pt idx="463">
                  <c:v>144</c:v>
                </c:pt>
                <c:pt idx="464">
                  <c:v>144</c:v>
                </c:pt>
                <c:pt idx="465">
                  <c:v>143</c:v>
                </c:pt>
                <c:pt idx="466">
                  <c:v>143</c:v>
                </c:pt>
                <c:pt idx="467">
                  <c:v>142</c:v>
                </c:pt>
                <c:pt idx="468">
                  <c:v>142</c:v>
                </c:pt>
                <c:pt idx="469">
                  <c:v>142</c:v>
                </c:pt>
                <c:pt idx="470">
                  <c:v>142</c:v>
                </c:pt>
                <c:pt idx="471">
                  <c:v>142</c:v>
                </c:pt>
                <c:pt idx="472">
                  <c:v>140</c:v>
                </c:pt>
                <c:pt idx="473">
                  <c:v>140</c:v>
                </c:pt>
                <c:pt idx="474">
                  <c:v>139</c:v>
                </c:pt>
                <c:pt idx="475">
                  <c:v>138</c:v>
                </c:pt>
                <c:pt idx="476">
                  <c:v>138</c:v>
                </c:pt>
                <c:pt idx="477">
                  <c:v>137</c:v>
                </c:pt>
                <c:pt idx="478">
                  <c:v>137</c:v>
                </c:pt>
                <c:pt idx="479">
                  <c:v>137</c:v>
                </c:pt>
                <c:pt idx="480">
                  <c:v>137</c:v>
                </c:pt>
                <c:pt idx="481">
                  <c:v>136</c:v>
                </c:pt>
                <c:pt idx="482">
                  <c:v>135</c:v>
                </c:pt>
                <c:pt idx="483">
                  <c:v>135</c:v>
                </c:pt>
                <c:pt idx="484">
                  <c:v>135</c:v>
                </c:pt>
                <c:pt idx="485">
                  <c:v>135</c:v>
                </c:pt>
                <c:pt idx="486">
                  <c:v>135</c:v>
                </c:pt>
                <c:pt idx="487">
                  <c:v>134</c:v>
                </c:pt>
                <c:pt idx="488">
                  <c:v>134</c:v>
                </c:pt>
                <c:pt idx="489">
                  <c:v>134</c:v>
                </c:pt>
                <c:pt idx="490">
                  <c:v>134</c:v>
                </c:pt>
                <c:pt idx="491">
                  <c:v>134</c:v>
                </c:pt>
                <c:pt idx="492">
                  <c:v>134</c:v>
                </c:pt>
                <c:pt idx="493">
                  <c:v>134</c:v>
                </c:pt>
                <c:pt idx="494">
                  <c:v>134</c:v>
                </c:pt>
                <c:pt idx="495">
                  <c:v>134</c:v>
                </c:pt>
                <c:pt idx="496">
                  <c:v>134</c:v>
                </c:pt>
                <c:pt idx="497">
                  <c:v>133</c:v>
                </c:pt>
                <c:pt idx="498">
                  <c:v>133</c:v>
                </c:pt>
                <c:pt idx="499">
                  <c:v>133</c:v>
                </c:pt>
                <c:pt idx="500">
                  <c:v>132</c:v>
                </c:pt>
                <c:pt idx="501">
                  <c:v>132</c:v>
                </c:pt>
                <c:pt idx="502">
                  <c:v>132</c:v>
                </c:pt>
                <c:pt idx="503">
                  <c:v>131</c:v>
                </c:pt>
                <c:pt idx="504">
                  <c:v>130</c:v>
                </c:pt>
                <c:pt idx="505">
                  <c:v>130</c:v>
                </c:pt>
                <c:pt idx="506">
                  <c:v>130</c:v>
                </c:pt>
                <c:pt idx="507">
                  <c:v>130</c:v>
                </c:pt>
                <c:pt idx="508">
                  <c:v>130</c:v>
                </c:pt>
                <c:pt idx="509">
                  <c:v>129</c:v>
                </c:pt>
                <c:pt idx="510">
                  <c:v>129</c:v>
                </c:pt>
                <c:pt idx="511">
                  <c:v>129</c:v>
                </c:pt>
                <c:pt idx="512">
                  <c:v>129</c:v>
                </c:pt>
                <c:pt idx="513">
                  <c:v>128</c:v>
                </c:pt>
                <c:pt idx="514">
                  <c:v>128</c:v>
                </c:pt>
                <c:pt idx="515">
                  <c:v>128</c:v>
                </c:pt>
                <c:pt idx="516">
                  <c:v>127</c:v>
                </c:pt>
                <c:pt idx="517">
                  <c:v>127</c:v>
                </c:pt>
                <c:pt idx="518">
                  <c:v>127</c:v>
                </c:pt>
                <c:pt idx="519">
                  <c:v>127</c:v>
                </c:pt>
                <c:pt idx="520">
                  <c:v>126</c:v>
                </c:pt>
                <c:pt idx="521">
                  <c:v>126</c:v>
                </c:pt>
                <c:pt idx="522">
                  <c:v>126</c:v>
                </c:pt>
                <c:pt idx="523">
                  <c:v>126</c:v>
                </c:pt>
                <c:pt idx="524">
                  <c:v>125</c:v>
                </c:pt>
                <c:pt idx="525">
                  <c:v>125</c:v>
                </c:pt>
                <c:pt idx="526">
                  <c:v>125</c:v>
                </c:pt>
                <c:pt idx="527">
                  <c:v>125</c:v>
                </c:pt>
                <c:pt idx="528">
                  <c:v>124</c:v>
                </c:pt>
                <c:pt idx="529">
                  <c:v>124</c:v>
                </c:pt>
                <c:pt idx="530">
                  <c:v>124</c:v>
                </c:pt>
                <c:pt idx="531">
                  <c:v>123</c:v>
                </c:pt>
                <c:pt idx="532">
                  <c:v>123</c:v>
                </c:pt>
                <c:pt idx="533">
                  <c:v>122</c:v>
                </c:pt>
                <c:pt idx="534">
                  <c:v>121</c:v>
                </c:pt>
                <c:pt idx="535">
                  <c:v>121</c:v>
                </c:pt>
                <c:pt idx="536">
                  <c:v>121</c:v>
                </c:pt>
                <c:pt idx="537">
                  <c:v>121</c:v>
                </c:pt>
                <c:pt idx="538">
                  <c:v>120</c:v>
                </c:pt>
                <c:pt idx="539">
                  <c:v>120</c:v>
                </c:pt>
                <c:pt idx="540">
                  <c:v>119</c:v>
                </c:pt>
                <c:pt idx="541">
                  <c:v>119</c:v>
                </c:pt>
                <c:pt idx="542">
                  <c:v>119</c:v>
                </c:pt>
                <c:pt idx="543">
                  <c:v>118</c:v>
                </c:pt>
                <c:pt idx="544">
                  <c:v>118</c:v>
                </c:pt>
                <c:pt idx="545">
                  <c:v>118</c:v>
                </c:pt>
                <c:pt idx="546">
                  <c:v>117</c:v>
                </c:pt>
                <c:pt idx="547">
                  <c:v>117</c:v>
                </c:pt>
                <c:pt idx="548">
                  <c:v>117</c:v>
                </c:pt>
                <c:pt idx="549">
                  <c:v>117</c:v>
                </c:pt>
                <c:pt idx="550">
                  <c:v>116</c:v>
                </c:pt>
                <c:pt idx="551">
                  <c:v>116</c:v>
                </c:pt>
                <c:pt idx="552">
                  <c:v>116</c:v>
                </c:pt>
                <c:pt idx="553">
                  <c:v>116</c:v>
                </c:pt>
                <c:pt idx="554">
                  <c:v>116</c:v>
                </c:pt>
                <c:pt idx="555">
                  <c:v>115</c:v>
                </c:pt>
                <c:pt idx="556">
                  <c:v>115</c:v>
                </c:pt>
                <c:pt idx="557">
                  <c:v>114</c:v>
                </c:pt>
                <c:pt idx="558">
                  <c:v>114</c:v>
                </c:pt>
                <c:pt idx="559">
                  <c:v>114</c:v>
                </c:pt>
                <c:pt idx="560">
                  <c:v>113</c:v>
                </c:pt>
                <c:pt idx="561">
                  <c:v>112</c:v>
                </c:pt>
                <c:pt idx="562">
                  <c:v>112</c:v>
                </c:pt>
                <c:pt idx="563">
                  <c:v>111</c:v>
                </c:pt>
                <c:pt idx="564">
                  <c:v>111</c:v>
                </c:pt>
                <c:pt idx="565">
                  <c:v>110</c:v>
                </c:pt>
                <c:pt idx="566">
                  <c:v>110</c:v>
                </c:pt>
                <c:pt idx="567">
                  <c:v>110</c:v>
                </c:pt>
                <c:pt idx="568">
                  <c:v>109</c:v>
                </c:pt>
                <c:pt idx="569">
                  <c:v>109</c:v>
                </c:pt>
                <c:pt idx="570">
                  <c:v>109</c:v>
                </c:pt>
                <c:pt idx="571">
                  <c:v>108</c:v>
                </c:pt>
                <c:pt idx="572">
                  <c:v>108</c:v>
                </c:pt>
                <c:pt idx="573">
                  <c:v>108</c:v>
                </c:pt>
                <c:pt idx="574">
                  <c:v>107</c:v>
                </c:pt>
                <c:pt idx="575">
                  <c:v>107</c:v>
                </c:pt>
                <c:pt idx="576">
                  <c:v>107</c:v>
                </c:pt>
                <c:pt idx="577">
                  <c:v>107</c:v>
                </c:pt>
                <c:pt idx="578">
                  <c:v>107</c:v>
                </c:pt>
                <c:pt idx="579">
                  <c:v>107</c:v>
                </c:pt>
                <c:pt idx="580">
                  <c:v>106</c:v>
                </c:pt>
                <c:pt idx="581">
                  <c:v>106</c:v>
                </c:pt>
                <c:pt idx="582">
                  <c:v>105</c:v>
                </c:pt>
                <c:pt idx="583">
                  <c:v>105</c:v>
                </c:pt>
                <c:pt idx="584">
                  <c:v>104</c:v>
                </c:pt>
                <c:pt idx="585">
                  <c:v>104</c:v>
                </c:pt>
                <c:pt idx="586">
                  <c:v>104</c:v>
                </c:pt>
                <c:pt idx="587">
                  <c:v>104</c:v>
                </c:pt>
                <c:pt idx="588">
                  <c:v>104</c:v>
                </c:pt>
                <c:pt idx="589">
                  <c:v>104</c:v>
                </c:pt>
                <c:pt idx="590">
                  <c:v>103</c:v>
                </c:pt>
                <c:pt idx="591">
                  <c:v>103</c:v>
                </c:pt>
                <c:pt idx="592">
                  <c:v>103</c:v>
                </c:pt>
                <c:pt idx="593">
                  <c:v>102</c:v>
                </c:pt>
                <c:pt idx="594">
                  <c:v>102</c:v>
                </c:pt>
                <c:pt idx="595">
                  <c:v>102</c:v>
                </c:pt>
                <c:pt idx="596">
                  <c:v>100</c:v>
                </c:pt>
                <c:pt idx="597">
                  <c:v>100</c:v>
                </c:pt>
                <c:pt idx="598">
                  <c:v>100</c:v>
                </c:pt>
                <c:pt idx="599">
                  <c:v>99</c:v>
                </c:pt>
                <c:pt idx="600">
                  <c:v>99</c:v>
                </c:pt>
                <c:pt idx="601">
                  <c:v>99</c:v>
                </c:pt>
                <c:pt idx="602">
                  <c:v>99</c:v>
                </c:pt>
                <c:pt idx="603">
                  <c:v>99</c:v>
                </c:pt>
                <c:pt idx="604">
                  <c:v>99</c:v>
                </c:pt>
                <c:pt idx="605">
                  <c:v>99</c:v>
                </c:pt>
                <c:pt idx="606">
                  <c:v>99</c:v>
                </c:pt>
                <c:pt idx="607">
                  <c:v>98</c:v>
                </c:pt>
                <c:pt idx="608">
                  <c:v>98</c:v>
                </c:pt>
                <c:pt idx="609">
                  <c:v>97</c:v>
                </c:pt>
                <c:pt idx="610">
                  <c:v>97</c:v>
                </c:pt>
                <c:pt idx="611">
                  <c:v>97</c:v>
                </c:pt>
                <c:pt idx="612">
                  <c:v>97</c:v>
                </c:pt>
                <c:pt idx="613">
                  <c:v>97</c:v>
                </c:pt>
                <c:pt idx="614">
                  <c:v>96</c:v>
                </c:pt>
                <c:pt idx="615">
                  <c:v>96</c:v>
                </c:pt>
                <c:pt idx="616">
                  <c:v>96</c:v>
                </c:pt>
                <c:pt idx="617">
                  <c:v>96</c:v>
                </c:pt>
                <c:pt idx="618">
                  <c:v>95</c:v>
                </c:pt>
                <c:pt idx="619">
                  <c:v>95</c:v>
                </c:pt>
                <c:pt idx="620">
                  <c:v>95</c:v>
                </c:pt>
                <c:pt idx="621">
                  <c:v>95</c:v>
                </c:pt>
                <c:pt idx="622">
                  <c:v>95</c:v>
                </c:pt>
                <c:pt idx="623">
                  <c:v>95</c:v>
                </c:pt>
                <c:pt idx="624">
                  <c:v>95</c:v>
                </c:pt>
                <c:pt idx="625">
                  <c:v>94</c:v>
                </c:pt>
                <c:pt idx="626">
                  <c:v>94</c:v>
                </c:pt>
                <c:pt idx="627">
                  <c:v>94</c:v>
                </c:pt>
                <c:pt idx="628">
                  <c:v>94</c:v>
                </c:pt>
                <c:pt idx="629">
                  <c:v>93</c:v>
                </c:pt>
                <c:pt idx="630">
                  <c:v>93</c:v>
                </c:pt>
                <c:pt idx="631">
                  <c:v>93</c:v>
                </c:pt>
                <c:pt idx="632">
                  <c:v>93</c:v>
                </c:pt>
                <c:pt idx="633">
                  <c:v>93</c:v>
                </c:pt>
                <c:pt idx="634">
                  <c:v>93</c:v>
                </c:pt>
                <c:pt idx="635">
                  <c:v>93</c:v>
                </c:pt>
                <c:pt idx="636">
                  <c:v>93</c:v>
                </c:pt>
                <c:pt idx="637">
                  <c:v>93</c:v>
                </c:pt>
                <c:pt idx="638">
                  <c:v>92</c:v>
                </c:pt>
                <c:pt idx="639">
                  <c:v>92</c:v>
                </c:pt>
                <c:pt idx="640">
                  <c:v>92</c:v>
                </c:pt>
                <c:pt idx="641">
                  <c:v>92</c:v>
                </c:pt>
                <c:pt idx="642">
                  <c:v>92</c:v>
                </c:pt>
                <c:pt idx="643">
                  <c:v>91</c:v>
                </c:pt>
                <c:pt idx="644">
                  <c:v>91</c:v>
                </c:pt>
                <c:pt idx="645">
                  <c:v>91</c:v>
                </c:pt>
                <c:pt idx="646">
                  <c:v>91</c:v>
                </c:pt>
                <c:pt idx="647">
                  <c:v>91</c:v>
                </c:pt>
                <c:pt idx="648">
                  <c:v>91</c:v>
                </c:pt>
                <c:pt idx="649">
                  <c:v>89</c:v>
                </c:pt>
                <c:pt idx="650">
                  <c:v>89</c:v>
                </c:pt>
                <c:pt idx="651">
                  <c:v>89</c:v>
                </c:pt>
                <c:pt idx="652">
                  <c:v>89</c:v>
                </c:pt>
                <c:pt idx="653">
                  <c:v>89</c:v>
                </c:pt>
                <c:pt idx="654">
                  <c:v>88</c:v>
                </c:pt>
                <c:pt idx="655">
                  <c:v>88</c:v>
                </c:pt>
                <c:pt idx="656">
                  <c:v>88</c:v>
                </c:pt>
                <c:pt idx="657">
                  <c:v>88</c:v>
                </c:pt>
                <c:pt idx="658">
                  <c:v>88</c:v>
                </c:pt>
                <c:pt idx="659">
                  <c:v>87</c:v>
                </c:pt>
                <c:pt idx="660">
                  <c:v>87</c:v>
                </c:pt>
                <c:pt idx="661">
                  <c:v>87</c:v>
                </c:pt>
                <c:pt idx="662">
                  <c:v>87</c:v>
                </c:pt>
                <c:pt idx="663">
                  <c:v>86</c:v>
                </c:pt>
                <c:pt idx="664">
                  <c:v>86</c:v>
                </c:pt>
                <c:pt idx="665">
                  <c:v>86</c:v>
                </c:pt>
                <c:pt idx="666">
                  <c:v>86</c:v>
                </c:pt>
                <c:pt idx="667">
                  <c:v>86</c:v>
                </c:pt>
                <c:pt idx="668">
                  <c:v>86</c:v>
                </c:pt>
                <c:pt idx="669">
                  <c:v>85</c:v>
                </c:pt>
                <c:pt idx="670">
                  <c:v>85</c:v>
                </c:pt>
                <c:pt idx="671">
                  <c:v>85</c:v>
                </c:pt>
                <c:pt idx="672">
                  <c:v>85</c:v>
                </c:pt>
                <c:pt idx="673">
                  <c:v>85</c:v>
                </c:pt>
                <c:pt idx="674">
                  <c:v>84</c:v>
                </c:pt>
                <c:pt idx="675">
                  <c:v>84</c:v>
                </c:pt>
                <c:pt idx="676">
                  <c:v>84</c:v>
                </c:pt>
                <c:pt idx="677">
                  <c:v>83</c:v>
                </c:pt>
                <c:pt idx="678">
                  <c:v>83</c:v>
                </c:pt>
                <c:pt idx="679">
                  <c:v>83</c:v>
                </c:pt>
                <c:pt idx="680">
                  <c:v>82</c:v>
                </c:pt>
                <c:pt idx="681">
                  <c:v>82</c:v>
                </c:pt>
                <c:pt idx="682">
                  <c:v>82</c:v>
                </c:pt>
                <c:pt idx="683">
                  <c:v>82</c:v>
                </c:pt>
                <c:pt idx="684">
                  <c:v>82</c:v>
                </c:pt>
                <c:pt idx="685">
                  <c:v>82</c:v>
                </c:pt>
                <c:pt idx="686">
                  <c:v>82</c:v>
                </c:pt>
                <c:pt idx="687">
                  <c:v>82</c:v>
                </c:pt>
                <c:pt idx="688">
                  <c:v>82</c:v>
                </c:pt>
                <c:pt idx="689">
                  <c:v>82</c:v>
                </c:pt>
                <c:pt idx="690">
                  <c:v>81</c:v>
                </c:pt>
                <c:pt idx="691">
                  <c:v>81</c:v>
                </c:pt>
                <c:pt idx="692">
                  <c:v>81</c:v>
                </c:pt>
                <c:pt idx="693">
                  <c:v>81</c:v>
                </c:pt>
                <c:pt idx="694">
                  <c:v>81</c:v>
                </c:pt>
                <c:pt idx="695">
                  <c:v>81</c:v>
                </c:pt>
                <c:pt idx="696">
                  <c:v>81</c:v>
                </c:pt>
                <c:pt idx="697">
                  <c:v>81</c:v>
                </c:pt>
                <c:pt idx="698">
                  <c:v>81</c:v>
                </c:pt>
                <c:pt idx="699">
                  <c:v>81</c:v>
                </c:pt>
                <c:pt idx="700">
                  <c:v>80</c:v>
                </c:pt>
                <c:pt idx="701">
                  <c:v>80</c:v>
                </c:pt>
                <c:pt idx="702">
                  <c:v>80</c:v>
                </c:pt>
                <c:pt idx="703">
                  <c:v>80</c:v>
                </c:pt>
                <c:pt idx="704">
                  <c:v>80</c:v>
                </c:pt>
                <c:pt idx="705">
                  <c:v>80</c:v>
                </c:pt>
                <c:pt idx="706">
                  <c:v>80</c:v>
                </c:pt>
                <c:pt idx="707">
                  <c:v>80</c:v>
                </c:pt>
                <c:pt idx="708">
                  <c:v>79</c:v>
                </c:pt>
                <c:pt idx="709">
                  <c:v>79</c:v>
                </c:pt>
                <c:pt idx="710">
                  <c:v>79</c:v>
                </c:pt>
                <c:pt idx="711">
                  <c:v>79</c:v>
                </c:pt>
                <c:pt idx="712">
                  <c:v>79</c:v>
                </c:pt>
                <c:pt idx="713">
                  <c:v>79</c:v>
                </c:pt>
                <c:pt idx="714">
                  <c:v>78</c:v>
                </c:pt>
                <c:pt idx="715">
                  <c:v>78</c:v>
                </c:pt>
                <c:pt idx="716">
                  <c:v>78</c:v>
                </c:pt>
                <c:pt idx="717">
                  <c:v>78</c:v>
                </c:pt>
                <c:pt idx="718">
                  <c:v>78</c:v>
                </c:pt>
                <c:pt idx="719">
                  <c:v>78</c:v>
                </c:pt>
                <c:pt idx="720">
                  <c:v>78</c:v>
                </c:pt>
                <c:pt idx="721">
                  <c:v>77</c:v>
                </c:pt>
                <c:pt idx="722">
                  <c:v>77</c:v>
                </c:pt>
                <c:pt idx="723">
                  <c:v>77</c:v>
                </c:pt>
                <c:pt idx="724">
                  <c:v>76</c:v>
                </c:pt>
                <c:pt idx="725">
                  <c:v>76</c:v>
                </c:pt>
                <c:pt idx="726">
                  <c:v>76</c:v>
                </c:pt>
                <c:pt idx="727">
                  <c:v>76</c:v>
                </c:pt>
                <c:pt idx="728">
                  <c:v>76</c:v>
                </c:pt>
                <c:pt idx="729">
                  <c:v>76</c:v>
                </c:pt>
                <c:pt idx="730">
                  <c:v>75</c:v>
                </c:pt>
                <c:pt idx="731">
                  <c:v>75</c:v>
                </c:pt>
                <c:pt idx="732">
                  <c:v>75</c:v>
                </c:pt>
                <c:pt idx="733">
                  <c:v>74</c:v>
                </c:pt>
                <c:pt idx="734">
                  <c:v>74</c:v>
                </c:pt>
                <c:pt idx="735">
                  <c:v>74</c:v>
                </c:pt>
                <c:pt idx="736">
                  <c:v>74</c:v>
                </c:pt>
                <c:pt idx="737">
                  <c:v>74</c:v>
                </c:pt>
                <c:pt idx="738">
                  <c:v>74</c:v>
                </c:pt>
                <c:pt idx="739">
                  <c:v>73</c:v>
                </c:pt>
                <c:pt idx="740">
                  <c:v>73</c:v>
                </c:pt>
                <c:pt idx="741">
                  <c:v>73</c:v>
                </c:pt>
                <c:pt idx="742">
                  <c:v>73</c:v>
                </c:pt>
                <c:pt idx="743">
                  <c:v>73</c:v>
                </c:pt>
                <c:pt idx="744">
                  <c:v>73</c:v>
                </c:pt>
                <c:pt idx="745">
                  <c:v>73</c:v>
                </c:pt>
                <c:pt idx="746">
                  <c:v>73</c:v>
                </c:pt>
                <c:pt idx="747">
                  <c:v>72</c:v>
                </c:pt>
                <c:pt idx="748">
                  <c:v>72</c:v>
                </c:pt>
                <c:pt idx="749">
                  <c:v>72</c:v>
                </c:pt>
                <c:pt idx="750">
                  <c:v>72</c:v>
                </c:pt>
                <c:pt idx="751">
                  <c:v>72</c:v>
                </c:pt>
                <c:pt idx="752">
                  <c:v>72</c:v>
                </c:pt>
                <c:pt idx="753">
                  <c:v>72</c:v>
                </c:pt>
                <c:pt idx="754">
                  <c:v>72</c:v>
                </c:pt>
                <c:pt idx="755">
                  <c:v>72</c:v>
                </c:pt>
                <c:pt idx="756">
                  <c:v>72</c:v>
                </c:pt>
                <c:pt idx="757">
                  <c:v>72</c:v>
                </c:pt>
                <c:pt idx="758">
                  <c:v>72</c:v>
                </c:pt>
                <c:pt idx="759">
                  <c:v>72</c:v>
                </c:pt>
                <c:pt idx="760">
                  <c:v>72</c:v>
                </c:pt>
                <c:pt idx="761">
                  <c:v>72</c:v>
                </c:pt>
                <c:pt idx="762">
                  <c:v>71</c:v>
                </c:pt>
                <c:pt idx="763">
                  <c:v>71</c:v>
                </c:pt>
                <c:pt idx="764">
                  <c:v>71</c:v>
                </c:pt>
                <c:pt idx="765">
                  <c:v>71</c:v>
                </c:pt>
                <c:pt idx="766">
                  <c:v>71</c:v>
                </c:pt>
                <c:pt idx="767">
                  <c:v>71</c:v>
                </c:pt>
                <c:pt idx="768">
                  <c:v>71</c:v>
                </c:pt>
                <c:pt idx="769">
                  <c:v>70</c:v>
                </c:pt>
                <c:pt idx="770">
                  <c:v>70</c:v>
                </c:pt>
                <c:pt idx="771">
                  <c:v>70</c:v>
                </c:pt>
                <c:pt idx="772">
                  <c:v>70</c:v>
                </c:pt>
                <c:pt idx="773">
                  <c:v>70</c:v>
                </c:pt>
                <c:pt idx="774">
                  <c:v>70</c:v>
                </c:pt>
                <c:pt idx="775">
                  <c:v>70</c:v>
                </c:pt>
                <c:pt idx="776">
                  <c:v>70</c:v>
                </c:pt>
                <c:pt idx="777">
                  <c:v>70</c:v>
                </c:pt>
                <c:pt idx="778">
                  <c:v>70</c:v>
                </c:pt>
                <c:pt idx="779">
                  <c:v>69</c:v>
                </c:pt>
                <c:pt idx="780">
                  <c:v>69</c:v>
                </c:pt>
                <c:pt idx="781">
                  <c:v>69</c:v>
                </c:pt>
                <c:pt idx="782">
                  <c:v>69</c:v>
                </c:pt>
                <c:pt idx="783">
                  <c:v>69</c:v>
                </c:pt>
                <c:pt idx="784">
                  <c:v>69</c:v>
                </c:pt>
                <c:pt idx="785">
                  <c:v>68</c:v>
                </c:pt>
                <c:pt idx="786">
                  <c:v>68</c:v>
                </c:pt>
                <c:pt idx="787">
                  <c:v>68</c:v>
                </c:pt>
                <c:pt idx="788">
                  <c:v>68</c:v>
                </c:pt>
                <c:pt idx="789">
                  <c:v>68</c:v>
                </c:pt>
                <c:pt idx="790">
                  <c:v>68</c:v>
                </c:pt>
                <c:pt idx="791">
                  <c:v>68</c:v>
                </c:pt>
                <c:pt idx="792">
                  <c:v>68</c:v>
                </c:pt>
                <c:pt idx="793">
                  <c:v>68</c:v>
                </c:pt>
                <c:pt idx="794">
                  <c:v>68</c:v>
                </c:pt>
                <c:pt idx="795">
                  <c:v>67</c:v>
                </c:pt>
                <c:pt idx="796">
                  <c:v>67</c:v>
                </c:pt>
                <c:pt idx="797">
                  <c:v>67</c:v>
                </c:pt>
                <c:pt idx="798">
                  <c:v>67</c:v>
                </c:pt>
                <c:pt idx="799">
                  <c:v>67</c:v>
                </c:pt>
                <c:pt idx="800">
                  <c:v>67</c:v>
                </c:pt>
                <c:pt idx="801">
                  <c:v>67</c:v>
                </c:pt>
                <c:pt idx="802">
                  <c:v>66</c:v>
                </c:pt>
                <c:pt idx="803">
                  <c:v>66</c:v>
                </c:pt>
                <c:pt idx="804">
                  <c:v>66</c:v>
                </c:pt>
                <c:pt idx="805">
                  <c:v>66</c:v>
                </c:pt>
                <c:pt idx="806">
                  <c:v>66</c:v>
                </c:pt>
                <c:pt idx="807">
                  <c:v>66</c:v>
                </c:pt>
                <c:pt idx="808">
                  <c:v>66</c:v>
                </c:pt>
                <c:pt idx="809">
                  <c:v>66</c:v>
                </c:pt>
                <c:pt idx="810">
                  <c:v>66</c:v>
                </c:pt>
                <c:pt idx="811">
                  <c:v>66</c:v>
                </c:pt>
                <c:pt idx="812">
                  <c:v>66</c:v>
                </c:pt>
                <c:pt idx="813">
                  <c:v>66</c:v>
                </c:pt>
                <c:pt idx="814">
                  <c:v>66</c:v>
                </c:pt>
                <c:pt idx="815">
                  <c:v>66</c:v>
                </c:pt>
                <c:pt idx="816">
                  <c:v>65</c:v>
                </c:pt>
                <c:pt idx="817">
                  <c:v>65</c:v>
                </c:pt>
                <c:pt idx="818">
                  <c:v>65</c:v>
                </c:pt>
                <c:pt idx="819">
                  <c:v>65</c:v>
                </c:pt>
                <c:pt idx="820">
                  <c:v>65</c:v>
                </c:pt>
                <c:pt idx="821">
                  <c:v>65</c:v>
                </c:pt>
                <c:pt idx="822">
                  <c:v>65</c:v>
                </c:pt>
                <c:pt idx="823">
                  <c:v>64</c:v>
                </c:pt>
                <c:pt idx="824">
                  <c:v>64</c:v>
                </c:pt>
                <c:pt idx="825">
                  <c:v>64</c:v>
                </c:pt>
                <c:pt idx="826">
                  <c:v>64</c:v>
                </c:pt>
                <c:pt idx="827">
                  <c:v>64</c:v>
                </c:pt>
                <c:pt idx="828">
                  <c:v>64</c:v>
                </c:pt>
                <c:pt idx="829">
                  <c:v>64</c:v>
                </c:pt>
                <c:pt idx="830">
                  <c:v>64</c:v>
                </c:pt>
                <c:pt idx="831">
                  <c:v>64</c:v>
                </c:pt>
                <c:pt idx="832">
                  <c:v>64</c:v>
                </c:pt>
                <c:pt idx="833">
                  <c:v>63</c:v>
                </c:pt>
                <c:pt idx="834">
                  <c:v>63</c:v>
                </c:pt>
                <c:pt idx="835">
                  <c:v>63</c:v>
                </c:pt>
                <c:pt idx="836">
                  <c:v>63</c:v>
                </c:pt>
                <c:pt idx="837">
                  <c:v>63</c:v>
                </c:pt>
                <c:pt idx="838">
                  <c:v>63</c:v>
                </c:pt>
                <c:pt idx="839">
                  <c:v>63</c:v>
                </c:pt>
                <c:pt idx="840">
                  <c:v>63</c:v>
                </c:pt>
                <c:pt idx="841">
                  <c:v>63</c:v>
                </c:pt>
                <c:pt idx="842">
                  <c:v>63</c:v>
                </c:pt>
                <c:pt idx="843">
                  <c:v>63</c:v>
                </c:pt>
                <c:pt idx="844">
                  <c:v>63</c:v>
                </c:pt>
                <c:pt idx="845">
                  <c:v>63</c:v>
                </c:pt>
                <c:pt idx="846">
                  <c:v>62</c:v>
                </c:pt>
                <c:pt idx="847">
                  <c:v>62</c:v>
                </c:pt>
                <c:pt idx="848">
                  <c:v>62</c:v>
                </c:pt>
                <c:pt idx="849">
                  <c:v>62</c:v>
                </c:pt>
                <c:pt idx="850">
                  <c:v>62</c:v>
                </c:pt>
                <c:pt idx="851">
                  <c:v>62</c:v>
                </c:pt>
                <c:pt idx="852">
                  <c:v>62</c:v>
                </c:pt>
                <c:pt idx="853">
                  <c:v>62</c:v>
                </c:pt>
                <c:pt idx="854">
                  <c:v>62</c:v>
                </c:pt>
                <c:pt idx="855">
                  <c:v>62</c:v>
                </c:pt>
                <c:pt idx="856">
                  <c:v>62</c:v>
                </c:pt>
                <c:pt idx="857">
                  <c:v>62</c:v>
                </c:pt>
                <c:pt idx="858">
                  <c:v>61</c:v>
                </c:pt>
                <c:pt idx="859">
                  <c:v>61</c:v>
                </c:pt>
                <c:pt idx="860">
                  <c:v>61</c:v>
                </c:pt>
                <c:pt idx="861">
                  <c:v>61</c:v>
                </c:pt>
                <c:pt idx="862">
                  <c:v>61</c:v>
                </c:pt>
                <c:pt idx="863">
                  <c:v>61</c:v>
                </c:pt>
                <c:pt idx="864">
                  <c:v>61</c:v>
                </c:pt>
                <c:pt idx="865">
                  <c:v>61</c:v>
                </c:pt>
                <c:pt idx="866">
                  <c:v>60</c:v>
                </c:pt>
                <c:pt idx="867">
                  <c:v>60</c:v>
                </c:pt>
                <c:pt idx="868">
                  <c:v>60</c:v>
                </c:pt>
                <c:pt idx="869">
                  <c:v>60</c:v>
                </c:pt>
                <c:pt idx="870">
                  <c:v>60</c:v>
                </c:pt>
                <c:pt idx="871">
                  <c:v>60</c:v>
                </c:pt>
                <c:pt idx="872">
                  <c:v>60</c:v>
                </c:pt>
                <c:pt idx="873">
                  <c:v>60</c:v>
                </c:pt>
                <c:pt idx="874">
                  <c:v>60</c:v>
                </c:pt>
                <c:pt idx="875">
                  <c:v>60</c:v>
                </c:pt>
                <c:pt idx="876">
                  <c:v>60</c:v>
                </c:pt>
                <c:pt idx="877">
                  <c:v>59</c:v>
                </c:pt>
                <c:pt idx="878">
                  <c:v>59</c:v>
                </c:pt>
                <c:pt idx="879">
                  <c:v>59</c:v>
                </c:pt>
                <c:pt idx="880">
                  <c:v>59</c:v>
                </c:pt>
                <c:pt idx="881">
                  <c:v>59</c:v>
                </c:pt>
                <c:pt idx="882">
                  <c:v>59</c:v>
                </c:pt>
                <c:pt idx="883">
                  <c:v>59</c:v>
                </c:pt>
                <c:pt idx="884">
                  <c:v>59</c:v>
                </c:pt>
                <c:pt idx="885">
                  <c:v>58</c:v>
                </c:pt>
                <c:pt idx="886">
                  <c:v>58</c:v>
                </c:pt>
                <c:pt idx="887">
                  <c:v>58</c:v>
                </c:pt>
                <c:pt idx="888">
                  <c:v>58</c:v>
                </c:pt>
                <c:pt idx="889">
                  <c:v>58</c:v>
                </c:pt>
                <c:pt idx="890">
                  <c:v>58</c:v>
                </c:pt>
                <c:pt idx="891">
                  <c:v>58</c:v>
                </c:pt>
                <c:pt idx="892">
                  <c:v>58</c:v>
                </c:pt>
                <c:pt idx="893">
                  <c:v>58</c:v>
                </c:pt>
                <c:pt idx="894">
                  <c:v>57</c:v>
                </c:pt>
                <c:pt idx="895">
                  <c:v>57</c:v>
                </c:pt>
                <c:pt idx="896">
                  <c:v>57</c:v>
                </c:pt>
                <c:pt idx="897">
                  <c:v>57</c:v>
                </c:pt>
                <c:pt idx="898">
                  <c:v>57</c:v>
                </c:pt>
                <c:pt idx="899">
                  <c:v>57</c:v>
                </c:pt>
                <c:pt idx="900">
                  <c:v>57</c:v>
                </c:pt>
                <c:pt idx="901">
                  <c:v>56</c:v>
                </c:pt>
                <c:pt idx="902">
                  <c:v>56</c:v>
                </c:pt>
                <c:pt idx="903">
                  <c:v>56</c:v>
                </c:pt>
                <c:pt idx="904">
                  <c:v>56</c:v>
                </c:pt>
                <c:pt idx="905">
                  <c:v>56</c:v>
                </c:pt>
                <c:pt idx="906">
                  <c:v>56</c:v>
                </c:pt>
                <c:pt idx="907">
                  <c:v>56</c:v>
                </c:pt>
                <c:pt idx="908">
                  <c:v>56</c:v>
                </c:pt>
                <c:pt idx="909">
                  <c:v>56</c:v>
                </c:pt>
                <c:pt idx="910">
                  <c:v>56</c:v>
                </c:pt>
                <c:pt idx="911">
                  <c:v>56</c:v>
                </c:pt>
                <c:pt idx="912">
                  <c:v>56</c:v>
                </c:pt>
                <c:pt idx="913">
                  <c:v>56</c:v>
                </c:pt>
                <c:pt idx="914">
                  <c:v>56</c:v>
                </c:pt>
                <c:pt idx="915">
                  <c:v>55</c:v>
                </c:pt>
                <c:pt idx="916">
                  <c:v>55</c:v>
                </c:pt>
                <c:pt idx="917">
                  <c:v>55</c:v>
                </c:pt>
                <c:pt idx="918">
                  <c:v>55</c:v>
                </c:pt>
                <c:pt idx="919">
                  <c:v>55</c:v>
                </c:pt>
                <c:pt idx="920">
                  <c:v>55</c:v>
                </c:pt>
                <c:pt idx="921">
                  <c:v>55</c:v>
                </c:pt>
                <c:pt idx="922">
                  <c:v>55</c:v>
                </c:pt>
                <c:pt idx="923">
                  <c:v>55</c:v>
                </c:pt>
                <c:pt idx="924">
                  <c:v>54</c:v>
                </c:pt>
                <c:pt idx="925">
                  <c:v>54</c:v>
                </c:pt>
                <c:pt idx="926">
                  <c:v>54</c:v>
                </c:pt>
                <c:pt idx="927">
                  <c:v>54</c:v>
                </c:pt>
                <c:pt idx="928">
                  <c:v>54</c:v>
                </c:pt>
                <c:pt idx="929">
                  <c:v>54</c:v>
                </c:pt>
                <c:pt idx="930">
                  <c:v>54</c:v>
                </c:pt>
                <c:pt idx="931">
                  <c:v>54</c:v>
                </c:pt>
                <c:pt idx="932">
                  <c:v>54</c:v>
                </c:pt>
                <c:pt idx="933">
                  <c:v>54</c:v>
                </c:pt>
                <c:pt idx="934">
                  <c:v>53</c:v>
                </c:pt>
                <c:pt idx="935">
                  <c:v>53</c:v>
                </c:pt>
                <c:pt idx="936">
                  <c:v>53</c:v>
                </c:pt>
                <c:pt idx="937">
                  <c:v>53</c:v>
                </c:pt>
                <c:pt idx="938">
                  <c:v>53</c:v>
                </c:pt>
                <c:pt idx="939">
                  <c:v>53</c:v>
                </c:pt>
                <c:pt idx="940">
                  <c:v>53</c:v>
                </c:pt>
                <c:pt idx="941">
                  <c:v>53</c:v>
                </c:pt>
                <c:pt idx="942">
                  <c:v>53</c:v>
                </c:pt>
                <c:pt idx="943">
                  <c:v>52</c:v>
                </c:pt>
                <c:pt idx="944">
                  <c:v>52</c:v>
                </c:pt>
                <c:pt idx="945">
                  <c:v>52</c:v>
                </c:pt>
                <c:pt idx="946">
                  <c:v>52</c:v>
                </c:pt>
                <c:pt idx="947">
                  <c:v>52</c:v>
                </c:pt>
                <c:pt idx="948">
                  <c:v>52</c:v>
                </c:pt>
                <c:pt idx="949">
                  <c:v>52</c:v>
                </c:pt>
                <c:pt idx="950">
                  <c:v>52</c:v>
                </c:pt>
                <c:pt idx="951">
                  <c:v>52</c:v>
                </c:pt>
                <c:pt idx="952">
                  <c:v>52</c:v>
                </c:pt>
                <c:pt idx="953">
                  <c:v>52</c:v>
                </c:pt>
                <c:pt idx="954">
                  <c:v>51</c:v>
                </c:pt>
                <c:pt idx="955">
                  <c:v>51</c:v>
                </c:pt>
                <c:pt idx="956">
                  <c:v>51</c:v>
                </c:pt>
                <c:pt idx="957">
                  <c:v>51</c:v>
                </c:pt>
                <c:pt idx="958">
                  <c:v>51</c:v>
                </c:pt>
                <c:pt idx="959">
                  <c:v>51</c:v>
                </c:pt>
                <c:pt idx="960">
                  <c:v>51</c:v>
                </c:pt>
                <c:pt idx="961">
                  <c:v>51</c:v>
                </c:pt>
                <c:pt idx="962">
                  <c:v>51</c:v>
                </c:pt>
                <c:pt idx="963">
                  <c:v>51</c:v>
                </c:pt>
                <c:pt idx="964">
                  <c:v>51</c:v>
                </c:pt>
                <c:pt idx="965">
                  <c:v>51</c:v>
                </c:pt>
                <c:pt idx="966">
                  <c:v>51</c:v>
                </c:pt>
                <c:pt idx="967">
                  <c:v>51</c:v>
                </c:pt>
                <c:pt idx="968">
                  <c:v>51</c:v>
                </c:pt>
                <c:pt idx="969">
                  <c:v>51</c:v>
                </c:pt>
                <c:pt idx="970">
                  <c:v>51</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49</c:v>
                </c:pt>
                <c:pt idx="984">
                  <c:v>49</c:v>
                </c:pt>
                <c:pt idx="985">
                  <c:v>49</c:v>
                </c:pt>
                <c:pt idx="986">
                  <c:v>49</c:v>
                </c:pt>
                <c:pt idx="987">
                  <c:v>49</c:v>
                </c:pt>
                <c:pt idx="988">
                  <c:v>49</c:v>
                </c:pt>
                <c:pt idx="989">
                  <c:v>49</c:v>
                </c:pt>
                <c:pt idx="990">
                  <c:v>49</c:v>
                </c:pt>
                <c:pt idx="991">
                  <c:v>49</c:v>
                </c:pt>
                <c:pt idx="992">
                  <c:v>49</c:v>
                </c:pt>
                <c:pt idx="993">
                  <c:v>49</c:v>
                </c:pt>
                <c:pt idx="994">
                  <c:v>49</c:v>
                </c:pt>
                <c:pt idx="995">
                  <c:v>49</c:v>
                </c:pt>
                <c:pt idx="996">
                  <c:v>49</c:v>
                </c:pt>
                <c:pt idx="997">
                  <c:v>49</c:v>
                </c:pt>
                <c:pt idx="998">
                  <c:v>49</c:v>
                </c:pt>
                <c:pt idx="999">
                  <c:v>49</c:v>
                </c:pt>
                <c:pt idx="1000">
                  <c:v>49</c:v>
                </c:pt>
                <c:pt idx="1001">
                  <c:v>49</c:v>
                </c:pt>
                <c:pt idx="1002">
                  <c:v>49</c:v>
                </c:pt>
                <c:pt idx="1003">
                  <c:v>48</c:v>
                </c:pt>
                <c:pt idx="1004">
                  <c:v>48</c:v>
                </c:pt>
                <c:pt idx="1005">
                  <c:v>48</c:v>
                </c:pt>
                <c:pt idx="1006">
                  <c:v>48</c:v>
                </c:pt>
                <c:pt idx="1007">
                  <c:v>48</c:v>
                </c:pt>
                <c:pt idx="1008">
                  <c:v>48</c:v>
                </c:pt>
                <c:pt idx="1009">
                  <c:v>48</c:v>
                </c:pt>
                <c:pt idx="1010">
                  <c:v>48</c:v>
                </c:pt>
                <c:pt idx="1011">
                  <c:v>48</c:v>
                </c:pt>
                <c:pt idx="1012">
                  <c:v>48</c:v>
                </c:pt>
                <c:pt idx="1013">
                  <c:v>48</c:v>
                </c:pt>
                <c:pt idx="1014">
                  <c:v>47</c:v>
                </c:pt>
                <c:pt idx="1015">
                  <c:v>47</c:v>
                </c:pt>
                <c:pt idx="1016">
                  <c:v>47</c:v>
                </c:pt>
                <c:pt idx="1017">
                  <c:v>47</c:v>
                </c:pt>
                <c:pt idx="1018">
                  <c:v>47</c:v>
                </c:pt>
                <c:pt idx="1019">
                  <c:v>47</c:v>
                </c:pt>
                <c:pt idx="1020">
                  <c:v>47</c:v>
                </c:pt>
                <c:pt idx="1021">
                  <c:v>47</c:v>
                </c:pt>
                <c:pt idx="1022">
                  <c:v>47</c:v>
                </c:pt>
                <c:pt idx="1023">
                  <c:v>47</c:v>
                </c:pt>
                <c:pt idx="1024">
                  <c:v>47</c:v>
                </c:pt>
                <c:pt idx="1025">
                  <c:v>47</c:v>
                </c:pt>
                <c:pt idx="1026">
                  <c:v>47</c:v>
                </c:pt>
                <c:pt idx="1027">
                  <c:v>47</c:v>
                </c:pt>
                <c:pt idx="1028">
                  <c:v>47</c:v>
                </c:pt>
                <c:pt idx="1029">
                  <c:v>46</c:v>
                </c:pt>
                <c:pt idx="1030">
                  <c:v>46</c:v>
                </c:pt>
                <c:pt idx="1031">
                  <c:v>46</c:v>
                </c:pt>
                <c:pt idx="1032">
                  <c:v>46</c:v>
                </c:pt>
                <c:pt idx="1033">
                  <c:v>46</c:v>
                </c:pt>
                <c:pt idx="1034">
                  <c:v>46</c:v>
                </c:pt>
                <c:pt idx="1035">
                  <c:v>46</c:v>
                </c:pt>
                <c:pt idx="1036">
                  <c:v>46</c:v>
                </c:pt>
                <c:pt idx="1037">
                  <c:v>46</c:v>
                </c:pt>
                <c:pt idx="1038">
                  <c:v>46</c:v>
                </c:pt>
                <c:pt idx="1039">
                  <c:v>46</c:v>
                </c:pt>
                <c:pt idx="1040">
                  <c:v>46</c:v>
                </c:pt>
                <c:pt idx="1041">
                  <c:v>46</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44</c:v>
                </c:pt>
                <c:pt idx="1057">
                  <c:v>44</c:v>
                </c:pt>
                <c:pt idx="1058">
                  <c:v>44</c:v>
                </c:pt>
                <c:pt idx="1059">
                  <c:v>44</c:v>
                </c:pt>
                <c:pt idx="1060">
                  <c:v>44</c:v>
                </c:pt>
                <c:pt idx="1061">
                  <c:v>44</c:v>
                </c:pt>
                <c:pt idx="1062">
                  <c:v>44</c:v>
                </c:pt>
                <c:pt idx="1063">
                  <c:v>44</c:v>
                </c:pt>
                <c:pt idx="1064">
                  <c:v>44</c:v>
                </c:pt>
                <c:pt idx="1065">
                  <c:v>44</c:v>
                </c:pt>
                <c:pt idx="1066">
                  <c:v>44</c:v>
                </c:pt>
                <c:pt idx="1067">
                  <c:v>44</c:v>
                </c:pt>
                <c:pt idx="1068">
                  <c:v>43</c:v>
                </c:pt>
                <c:pt idx="1069">
                  <c:v>43</c:v>
                </c:pt>
                <c:pt idx="1070">
                  <c:v>43</c:v>
                </c:pt>
                <c:pt idx="1071">
                  <c:v>43</c:v>
                </c:pt>
                <c:pt idx="1072">
                  <c:v>43</c:v>
                </c:pt>
                <c:pt idx="1073">
                  <c:v>43</c:v>
                </c:pt>
                <c:pt idx="1074">
                  <c:v>43</c:v>
                </c:pt>
                <c:pt idx="1075">
                  <c:v>43</c:v>
                </c:pt>
                <c:pt idx="1076">
                  <c:v>43</c:v>
                </c:pt>
                <c:pt idx="1077">
                  <c:v>43</c:v>
                </c:pt>
                <c:pt idx="1078">
                  <c:v>43</c:v>
                </c:pt>
                <c:pt idx="1079">
                  <c:v>43</c:v>
                </c:pt>
                <c:pt idx="1080">
                  <c:v>43</c:v>
                </c:pt>
                <c:pt idx="1081">
                  <c:v>43</c:v>
                </c:pt>
                <c:pt idx="1082">
                  <c:v>43</c:v>
                </c:pt>
                <c:pt idx="1083">
                  <c:v>43</c:v>
                </c:pt>
                <c:pt idx="1084">
                  <c:v>43</c:v>
                </c:pt>
                <c:pt idx="1085">
                  <c:v>43</c:v>
                </c:pt>
                <c:pt idx="1086">
                  <c:v>42</c:v>
                </c:pt>
                <c:pt idx="1087">
                  <c:v>42</c:v>
                </c:pt>
                <c:pt idx="1088">
                  <c:v>42</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38</c:v>
                </c:pt>
                <c:pt idx="1148">
                  <c:v>38</c:v>
                </c:pt>
                <c:pt idx="1149">
                  <c:v>38</c:v>
                </c:pt>
                <c:pt idx="1150">
                  <c:v>38</c:v>
                </c:pt>
                <c:pt idx="1151">
                  <c:v>38</c:v>
                </c:pt>
                <c:pt idx="1152">
                  <c:v>38</c:v>
                </c:pt>
                <c:pt idx="1153">
                  <c:v>38</c:v>
                </c:pt>
                <c:pt idx="1154">
                  <c:v>38</c:v>
                </c:pt>
                <c:pt idx="1155">
                  <c:v>38</c:v>
                </c:pt>
                <c:pt idx="1156">
                  <c:v>38</c:v>
                </c:pt>
                <c:pt idx="1157">
                  <c:v>38</c:v>
                </c:pt>
                <c:pt idx="1158">
                  <c:v>38</c:v>
                </c:pt>
                <c:pt idx="1159">
                  <c:v>38</c:v>
                </c:pt>
                <c:pt idx="1160">
                  <c:v>38</c:v>
                </c:pt>
                <c:pt idx="1161">
                  <c:v>38</c:v>
                </c:pt>
                <c:pt idx="1162">
                  <c:v>38</c:v>
                </c:pt>
                <c:pt idx="1163">
                  <c:v>38</c:v>
                </c:pt>
                <c:pt idx="1164">
                  <c:v>38</c:v>
                </c:pt>
                <c:pt idx="1165">
                  <c:v>38</c:v>
                </c:pt>
                <c:pt idx="1166">
                  <c:v>38</c:v>
                </c:pt>
                <c:pt idx="1167">
                  <c:v>38</c:v>
                </c:pt>
                <c:pt idx="1168">
                  <c:v>38</c:v>
                </c:pt>
                <c:pt idx="1169">
                  <c:v>38</c:v>
                </c:pt>
                <c:pt idx="1170">
                  <c:v>38</c:v>
                </c:pt>
                <c:pt idx="1171">
                  <c:v>38</c:v>
                </c:pt>
                <c:pt idx="1172">
                  <c:v>37</c:v>
                </c:pt>
                <c:pt idx="1173">
                  <c:v>37</c:v>
                </c:pt>
                <c:pt idx="1174">
                  <c:v>37</c:v>
                </c:pt>
                <c:pt idx="1175">
                  <c:v>37</c:v>
                </c:pt>
                <c:pt idx="1176">
                  <c:v>37</c:v>
                </c:pt>
                <c:pt idx="1177">
                  <c:v>37</c:v>
                </c:pt>
                <c:pt idx="1178">
                  <c:v>37</c:v>
                </c:pt>
                <c:pt idx="1179">
                  <c:v>37</c:v>
                </c:pt>
                <c:pt idx="1180">
                  <c:v>37</c:v>
                </c:pt>
                <c:pt idx="1181">
                  <c:v>37</c:v>
                </c:pt>
                <c:pt idx="1182">
                  <c:v>37</c:v>
                </c:pt>
                <c:pt idx="1183">
                  <c:v>37</c:v>
                </c:pt>
                <c:pt idx="1184">
                  <c:v>37</c:v>
                </c:pt>
                <c:pt idx="1185">
                  <c:v>37</c:v>
                </c:pt>
                <c:pt idx="1186">
                  <c:v>37</c:v>
                </c:pt>
                <c:pt idx="1187">
                  <c:v>37</c:v>
                </c:pt>
                <c:pt idx="1188">
                  <c:v>37</c:v>
                </c:pt>
                <c:pt idx="1189">
                  <c:v>37</c:v>
                </c:pt>
                <c:pt idx="1190">
                  <c:v>37</c:v>
                </c:pt>
                <c:pt idx="1191">
                  <c:v>37</c:v>
                </c:pt>
                <c:pt idx="1192">
                  <c:v>37</c:v>
                </c:pt>
                <c:pt idx="1193">
                  <c:v>37</c:v>
                </c:pt>
                <c:pt idx="1194">
                  <c:v>37</c:v>
                </c:pt>
                <c:pt idx="1195">
                  <c:v>37</c:v>
                </c:pt>
                <c:pt idx="1196">
                  <c:v>37</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34</c:v>
                </c:pt>
                <c:pt idx="1236">
                  <c:v>34</c:v>
                </c:pt>
                <c:pt idx="1237">
                  <c:v>34</c:v>
                </c:pt>
                <c:pt idx="1238">
                  <c:v>34</c:v>
                </c:pt>
                <c:pt idx="1239">
                  <c:v>34</c:v>
                </c:pt>
                <c:pt idx="1240">
                  <c:v>34</c:v>
                </c:pt>
                <c:pt idx="1241">
                  <c:v>34</c:v>
                </c:pt>
                <c:pt idx="1242">
                  <c:v>34</c:v>
                </c:pt>
                <c:pt idx="1243">
                  <c:v>34</c:v>
                </c:pt>
                <c:pt idx="1244">
                  <c:v>34</c:v>
                </c:pt>
                <c:pt idx="1245">
                  <c:v>34</c:v>
                </c:pt>
                <c:pt idx="1246">
                  <c:v>34</c:v>
                </c:pt>
                <c:pt idx="1247">
                  <c:v>34</c:v>
                </c:pt>
                <c:pt idx="1248">
                  <c:v>34</c:v>
                </c:pt>
                <c:pt idx="1249">
                  <c:v>34</c:v>
                </c:pt>
                <c:pt idx="1250">
                  <c:v>34</c:v>
                </c:pt>
                <c:pt idx="1251">
                  <c:v>34</c:v>
                </c:pt>
                <c:pt idx="1252">
                  <c:v>34</c:v>
                </c:pt>
                <c:pt idx="1253">
                  <c:v>34</c:v>
                </c:pt>
                <c:pt idx="1254">
                  <c:v>34</c:v>
                </c:pt>
                <c:pt idx="1255">
                  <c:v>34</c:v>
                </c:pt>
                <c:pt idx="1256">
                  <c:v>34</c:v>
                </c:pt>
                <c:pt idx="1257">
                  <c:v>34</c:v>
                </c:pt>
                <c:pt idx="1258">
                  <c:v>34</c:v>
                </c:pt>
                <c:pt idx="1259">
                  <c:v>34</c:v>
                </c:pt>
                <c:pt idx="1260">
                  <c:v>34</c:v>
                </c:pt>
                <c:pt idx="1261">
                  <c:v>34</c:v>
                </c:pt>
                <c:pt idx="1262">
                  <c:v>34</c:v>
                </c:pt>
                <c:pt idx="1263">
                  <c:v>34</c:v>
                </c:pt>
                <c:pt idx="1264">
                  <c:v>34</c:v>
                </c:pt>
                <c:pt idx="1265">
                  <c:v>34</c:v>
                </c:pt>
                <c:pt idx="1266">
                  <c:v>34</c:v>
                </c:pt>
                <c:pt idx="1267">
                  <c:v>34</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32</c:v>
                </c:pt>
                <c:pt idx="1293">
                  <c:v>32</c:v>
                </c:pt>
                <c:pt idx="1294">
                  <c:v>32</c:v>
                </c:pt>
                <c:pt idx="1295">
                  <c:v>32</c:v>
                </c:pt>
                <c:pt idx="1296">
                  <c:v>32</c:v>
                </c:pt>
                <c:pt idx="1297">
                  <c:v>32</c:v>
                </c:pt>
                <c:pt idx="1298">
                  <c:v>32</c:v>
                </c:pt>
                <c:pt idx="1299">
                  <c:v>32</c:v>
                </c:pt>
                <c:pt idx="1300">
                  <c:v>32</c:v>
                </c:pt>
                <c:pt idx="1301">
                  <c:v>32</c:v>
                </c:pt>
                <c:pt idx="1302">
                  <c:v>32</c:v>
                </c:pt>
                <c:pt idx="1303">
                  <c:v>32</c:v>
                </c:pt>
                <c:pt idx="1304">
                  <c:v>32</c:v>
                </c:pt>
                <c:pt idx="1305">
                  <c:v>32</c:v>
                </c:pt>
                <c:pt idx="1306">
                  <c:v>32</c:v>
                </c:pt>
                <c:pt idx="1307">
                  <c:v>31</c:v>
                </c:pt>
                <c:pt idx="1308">
                  <c:v>31</c:v>
                </c:pt>
                <c:pt idx="1309">
                  <c:v>31</c:v>
                </c:pt>
                <c:pt idx="1310">
                  <c:v>31</c:v>
                </c:pt>
                <c:pt idx="1311">
                  <c:v>31</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31</c:v>
                </c:pt>
                <c:pt idx="1327">
                  <c:v>31</c:v>
                </c:pt>
                <c:pt idx="1328">
                  <c:v>31</c:v>
                </c:pt>
                <c:pt idx="1329">
                  <c:v>31</c:v>
                </c:pt>
                <c:pt idx="1330">
                  <c:v>31</c:v>
                </c:pt>
                <c:pt idx="1331">
                  <c:v>31</c:v>
                </c:pt>
                <c:pt idx="1332">
                  <c:v>31</c:v>
                </c:pt>
                <c:pt idx="1333">
                  <c:v>31</c:v>
                </c:pt>
                <c:pt idx="1334">
                  <c:v>31</c:v>
                </c:pt>
                <c:pt idx="1335">
                  <c:v>31</c:v>
                </c:pt>
                <c:pt idx="1336">
                  <c:v>31</c:v>
                </c:pt>
                <c:pt idx="1337">
                  <c:v>31</c:v>
                </c:pt>
                <c:pt idx="1338">
                  <c:v>30</c:v>
                </c:pt>
                <c:pt idx="1339">
                  <c:v>30</c:v>
                </c:pt>
                <c:pt idx="1340">
                  <c:v>30</c:v>
                </c:pt>
                <c:pt idx="1341">
                  <c:v>30</c:v>
                </c:pt>
                <c:pt idx="1342">
                  <c:v>30</c:v>
                </c:pt>
                <c:pt idx="1343">
                  <c:v>30</c:v>
                </c:pt>
                <c:pt idx="1344">
                  <c:v>30</c:v>
                </c:pt>
                <c:pt idx="1345">
                  <c:v>30</c:v>
                </c:pt>
                <c:pt idx="1346">
                  <c:v>30</c:v>
                </c:pt>
                <c:pt idx="1347">
                  <c:v>30</c:v>
                </c:pt>
                <c:pt idx="1348">
                  <c:v>30</c:v>
                </c:pt>
                <c:pt idx="1349">
                  <c:v>30</c:v>
                </c:pt>
                <c:pt idx="1350">
                  <c:v>30</c:v>
                </c:pt>
                <c:pt idx="1351">
                  <c:v>30</c:v>
                </c:pt>
                <c:pt idx="1352">
                  <c:v>30</c:v>
                </c:pt>
                <c:pt idx="1353">
                  <c:v>30</c:v>
                </c:pt>
                <c:pt idx="1354">
                  <c:v>30</c:v>
                </c:pt>
                <c:pt idx="1355">
                  <c:v>30</c:v>
                </c:pt>
                <c:pt idx="1356">
                  <c:v>30</c:v>
                </c:pt>
                <c:pt idx="1357">
                  <c:v>30</c:v>
                </c:pt>
                <c:pt idx="1358">
                  <c:v>30</c:v>
                </c:pt>
                <c:pt idx="1359">
                  <c:v>30</c:v>
                </c:pt>
                <c:pt idx="1360">
                  <c:v>30</c:v>
                </c:pt>
                <c:pt idx="1361">
                  <c:v>30</c:v>
                </c:pt>
                <c:pt idx="1362">
                  <c:v>30</c:v>
                </c:pt>
                <c:pt idx="1363">
                  <c:v>30</c:v>
                </c:pt>
                <c:pt idx="1364">
                  <c:v>30</c:v>
                </c:pt>
                <c:pt idx="1365">
                  <c:v>30</c:v>
                </c:pt>
                <c:pt idx="1366">
                  <c:v>30</c:v>
                </c:pt>
                <c:pt idx="1367">
                  <c:v>30</c:v>
                </c:pt>
                <c:pt idx="1368">
                  <c:v>30</c:v>
                </c:pt>
                <c:pt idx="1369">
                  <c:v>30</c:v>
                </c:pt>
                <c:pt idx="1370">
                  <c:v>30</c:v>
                </c:pt>
                <c:pt idx="1371">
                  <c:v>30</c:v>
                </c:pt>
                <c:pt idx="1372">
                  <c:v>30</c:v>
                </c:pt>
                <c:pt idx="1373">
                  <c:v>30</c:v>
                </c:pt>
                <c:pt idx="1374">
                  <c:v>30</c:v>
                </c:pt>
                <c:pt idx="1375">
                  <c:v>30</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29</c:v>
                </c:pt>
                <c:pt idx="1393">
                  <c:v>29</c:v>
                </c:pt>
                <c:pt idx="1394">
                  <c:v>29</c:v>
                </c:pt>
                <c:pt idx="1395">
                  <c:v>29</c:v>
                </c:pt>
                <c:pt idx="1396">
                  <c:v>29</c:v>
                </c:pt>
                <c:pt idx="1397">
                  <c:v>29</c:v>
                </c:pt>
                <c:pt idx="1398">
                  <c:v>29</c:v>
                </c:pt>
                <c:pt idx="1399">
                  <c:v>29</c:v>
                </c:pt>
                <c:pt idx="1400">
                  <c:v>29</c:v>
                </c:pt>
                <c:pt idx="1401">
                  <c:v>29</c:v>
                </c:pt>
                <c:pt idx="1402">
                  <c:v>29</c:v>
                </c:pt>
                <c:pt idx="1403">
                  <c:v>28</c:v>
                </c:pt>
                <c:pt idx="1404">
                  <c:v>28</c:v>
                </c:pt>
                <c:pt idx="1405">
                  <c:v>28</c:v>
                </c:pt>
                <c:pt idx="1406">
                  <c:v>28</c:v>
                </c:pt>
                <c:pt idx="1407">
                  <c:v>28</c:v>
                </c:pt>
                <c:pt idx="1408">
                  <c:v>28</c:v>
                </c:pt>
                <c:pt idx="1409">
                  <c:v>28</c:v>
                </c:pt>
                <c:pt idx="1410">
                  <c:v>28</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27</c:v>
                </c:pt>
                <c:pt idx="1432">
                  <c:v>27</c:v>
                </c:pt>
                <c:pt idx="1433">
                  <c:v>27</c:v>
                </c:pt>
                <c:pt idx="1434">
                  <c:v>27</c:v>
                </c:pt>
                <c:pt idx="1435">
                  <c:v>27</c:v>
                </c:pt>
                <c:pt idx="1436">
                  <c:v>27</c:v>
                </c:pt>
                <c:pt idx="1437">
                  <c:v>27</c:v>
                </c:pt>
                <c:pt idx="1438">
                  <c:v>27</c:v>
                </c:pt>
                <c:pt idx="1439">
                  <c:v>27</c:v>
                </c:pt>
                <c:pt idx="1440">
                  <c:v>27</c:v>
                </c:pt>
                <c:pt idx="1441">
                  <c:v>27</c:v>
                </c:pt>
                <c:pt idx="1442">
                  <c:v>27</c:v>
                </c:pt>
                <c:pt idx="1443">
                  <c:v>27</c:v>
                </c:pt>
                <c:pt idx="1444">
                  <c:v>27</c:v>
                </c:pt>
                <c:pt idx="1445">
                  <c:v>27</c:v>
                </c:pt>
                <c:pt idx="1446">
                  <c:v>27</c:v>
                </c:pt>
                <c:pt idx="1447">
                  <c:v>27</c:v>
                </c:pt>
                <c:pt idx="1448">
                  <c:v>27</c:v>
                </c:pt>
                <c:pt idx="1449">
                  <c:v>27</c:v>
                </c:pt>
                <c:pt idx="1450">
                  <c:v>27</c:v>
                </c:pt>
                <c:pt idx="1451">
                  <c:v>27</c:v>
                </c:pt>
                <c:pt idx="1452">
                  <c:v>27</c:v>
                </c:pt>
                <c:pt idx="1453">
                  <c:v>27</c:v>
                </c:pt>
                <c:pt idx="1454">
                  <c:v>27</c:v>
                </c:pt>
                <c:pt idx="1455">
                  <c:v>27</c:v>
                </c:pt>
                <c:pt idx="1456">
                  <c:v>27</c:v>
                </c:pt>
                <c:pt idx="1457">
                  <c:v>27</c:v>
                </c:pt>
                <c:pt idx="1458">
                  <c:v>27</c:v>
                </c:pt>
                <c:pt idx="1459">
                  <c:v>27</c:v>
                </c:pt>
                <c:pt idx="1460">
                  <c:v>27</c:v>
                </c:pt>
                <c:pt idx="1461">
                  <c:v>27</c:v>
                </c:pt>
                <c:pt idx="1462">
                  <c:v>27</c:v>
                </c:pt>
                <c:pt idx="1463">
                  <c:v>27</c:v>
                </c:pt>
                <c:pt idx="1464">
                  <c:v>27</c:v>
                </c:pt>
                <c:pt idx="1465">
                  <c:v>27</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23</c:v>
                </c:pt>
                <c:pt idx="1585">
                  <c:v>23</c:v>
                </c:pt>
                <c:pt idx="1586">
                  <c:v>23</c:v>
                </c:pt>
                <c:pt idx="1587">
                  <c:v>23</c:v>
                </c:pt>
                <c:pt idx="1588">
                  <c:v>23</c:v>
                </c:pt>
                <c:pt idx="1589">
                  <c:v>23</c:v>
                </c:pt>
                <c:pt idx="1590">
                  <c:v>23</c:v>
                </c:pt>
                <c:pt idx="1591">
                  <c:v>23</c:v>
                </c:pt>
                <c:pt idx="1592">
                  <c:v>23</c:v>
                </c:pt>
                <c:pt idx="1593">
                  <c:v>23</c:v>
                </c:pt>
                <c:pt idx="1594">
                  <c:v>23</c:v>
                </c:pt>
                <c:pt idx="1595">
                  <c:v>23</c:v>
                </c:pt>
                <c:pt idx="1596">
                  <c:v>23</c:v>
                </c:pt>
                <c:pt idx="1597">
                  <c:v>23</c:v>
                </c:pt>
                <c:pt idx="1598">
                  <c:v>23</c:v>
                </c:pt>
                <c:pt idx="1599">
                  <c:v>23</c:v>
                </c:pt>
                <c:pt idx="1600">
                  <c:v>23</c:v>
                </c:pt>
                <c:pt idx="1601">
                  <c:v>23</c:v>
                </c:pt>
                <c:pt idx="1602">
                  <c:v>23</c:v>
                </c:pt>
                <c:pt idx="1603">
                  <c:v>23</c:v>
                </c:pt>
                <c:pt idx="1604">
                  <c:v>23</c:v>
                </c:pt>
                <c:pt idx="1605">
                  <c:v>23</c:v>
                </c:pt>
                <c:pt idx="1606">
                  <c:v>23</c:v>
                </c:pt>
                <c:pt idx="1607">
                  <c:v>23</c:v>
                </c:pt>
                <c:pt idx="1608">
                  <c:v>23</c:v>
                </c:pt>
                <c:pt idx="1609">
                  <c:v>23</c:v>
                </c:pt>
                <c:pt idx="1610">
                  <c:v>23</c:v>
                </c:pt>
                <c:pt idx="1611">
                  <c:v>23</c:v>
                </c:pt>
                <c:pt idx="1612">
                  <c:v>23</c:v>
                </c:pt>
                <c:pt idx="1613">
                  <c:v>23</c:v>
                </c:pt>
                <c:pt idx="1614">
                  <c:v>23</c:v>
                </c:pt>
                <c:pt idx="1615">
                  <c:v>23</c:v>
                </c:pt>
                <c:pt idx="1616">
                  <c:v>23</c:v>
                </c:pt>
                <c:pt idx="1617">
                  <c:v>23</c:v>
                </c:pt>
                <c:pt idx="1618">
                  <c:v>22</c:v>
                </c:pt>
                <c:pt idx="1619">
                  <c:v>22</c:v>
                </c:pt>
                <c:pt idx="1620">
                  <c:v>22</c:v>
                </c:pt>
                <c:pt idx="1621">
                  <c:v>22</c:v>
                </c:pt>
                <c:pt idx="1622">
                  <c:v>22</c:v>
                </c:pt>
                <c:pt idx="1623">
                  <c:v>22</c:v>
                </c:pt>
                <c:pt idx="1624">
                  <c:v>22</c:v>
                </c:pt>
                <c:pt idx="1625">
                  <c:v>22</c:v>
                </c:pt>
                <c:pt idx="1626">
                  <c:v>22</c:v>
                </c:pt>
                <c:pt idx="1627">
                  <c:v>22</c:v>
                </c:pt>
                <c:pt idx="1628">
                  <c:v>22</c:v>
                </c:pt>
                <c:pt idx="1629">
                  <c:v>22</c:v>
                </c:pt>
                <c:pt idx="1630">
                  <c:v>22</c:v>
                </c:pt>
                <c:pt idx="1631">
                  <c:v>22</c:v>
                </c:pt>
                <c:pt idx="1632">
                  <c:v>22</c:v>
                </c:pt>
                <c:pt idx="1633">
                  <c:v>22</c:v>
                </c:pt>
                <c:pt idx="1634">
                  <c:v>22</c:v>
                </c:pt>
                <c:pt idx="1635">
                  <c:v>22</c:v>
                </c:pt>
                <c:pt idx="1636">
                  <c:v>22</c:v>
                </c:pt>
                <c:pt idx="1637">
                  <c:v>22</c:v>
                </c:pt>
                <c:pt idx="1638">
                  <c:v>22</c:v>
                </c:pt>
                <c:pt idx="1639">
                  <c:v>22</c:v>
                </c:pt>
                <c:pt idx="1640">
                  <c:v>22</c:v>
                </c:pt>
                <c:pt idx="1641">
                  <c:v>22</c:v>
                </c:pt>
                <c:pt idx="1642">
                  <c:v>22</c:v>
                </c:pt>
                <c:pt idx="1643">
                  <c:v>22</c:v>
                </c:pt>
                <c:pt idx="1644">
                  <c:v>22</c:v>
                </c:pt>
                <c:pt idx="1645">
                  <c:v>22</c:v>
                </c:pt>
                <c:pt idx="1646">
                  <c:v>22</c:v>
                </c:pt>
                <c:pt idx="1647">
                  <c:v>22</c:v>
                </c:pt>
                <c:pt idx="1648">
                  <c:v>22</c:v>
                </c:pt>
                <c:pt idx="1649">
                  <c:v>22</c:v>
                </c:pt>
                <c:pt idx="1650">
                  <c:v>22</c:v>
                </c:pt>
                <c:pt idx="1651">
                  <c:v>22</c:v>
                </c:pt>
                <c:pt idx="1652">
                  <c:v>22</c:v>
                </c:pt>
                <c:pt idx="1653">
                  <c:v>22</c:v>
                </c:pt>
                <c:pt idx="1654">
                  <c:v>22</c:v>
                </c:pt>
                <c:pt idx="1655">
                  <c:v>22</c:v>
                </c:pt>
                <c:pt idx="1656">
                  <c:v>22</c:v>
                </c:pt>
                <c:pt idx="1657">
                  <c:v>22</c:v>
                </c:pt>
                <c:pt idx="1658">
                  <c:v>22</c:v>
                </c:pt>
                <c:pt idx="1659">
                  <c:v>22</c:v>
                </c:pt>
                <c:pt idx="1660">
                  <c:v>22</c:v>
                </c:pt>
                <c:pt idx="1661">
                  <c:v>22</c:v>
                </c:pt>
                <c:pt idx="1662">
                  <c:v>22</c:v>
                </c:pt>
                <c:pt idx="1663">
                  <c:v>22</c:v>
                </c:pt>
                <c:pt idx="1664">
                  <c:v>22</c:v>
                </c:pt>
                <c:pt idx="1665">
                  <c:v>22</c:v>
                </c:pt>
                <c:pt idx="1666">
                  <c:v>22</c:v>
                </c:pt>
                <c:pt idx="1667">
                  <c:v>22</c:v>
                </c:pt>
                <c:pt idx="1668">
                  <c:v>22</c:v>
                </c:pt>
                <c:pt idx="1669">
                  <c:v>21</c:v>
                </c:pt>
                <c:pt idx="1670">
                  <c:v>21</c:v>
                </c:pt>
                <c:pt idx="1671">
                  <c:v>21</c:v>
                </c:pt>
                <c:pt idx="1672">
                  <c:v>21</c:v>
                </c:pt>
                <c:pt idx="1673">
                  <c:v>21</c:v>
                </c:pt>
                <c:pt idx="1674">
                  <c:v>21</c:v>
                </c:pt>
                <c:pt idx="1675">
                  <c:v>21</c:v>
                </c:pt>
                <c:pt idx="1676">
                  <c:v>21</c:v>
                </c:pt>
                <c:pt idx="1677">
                  <c:v>21</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21</c:v>
                </c:pt>
                <c:pt idx="1704">
                  <c:v>21</c:v>
                </c:pt>
                <c:pt idx="1705">
                  <c:v>21</c:v>
                </c:pt>
                <c:pt idx="1706">
                  <c:v>21</c:v>
                </c:pt>
                <c:pt idx="1707">
                  <c:v>21</c:v>
                </c:pt>
                <c:pt idx="1708">
                  <c:v>21</c:v>
                </c:pt>
                <c:pt idx="1709">
                  <c:v>21</c:v>
                </c:pt>
                <c:pt idx="1710">
                  <c:v>21</c:v>
                </c:pt>
                <c:pt idx="1711">
                  <c:v>21</c:v>
                </c:pt>
                <c:pt idx="1712">
                  <c:v>21</c:v>
                </c:pt>
                <c:pt idx="1713">
                  <c:v>21</c:v>
                </c:pt>
                <c:pt idx="1714">
                  <c:v>21</c:v>
                </c:pt>
                <c:pt idx="1715">
                  <c:v>21</c:v>
                </c:pt>
                <c:pt idx="1716">
                  <c:v>21</c:v>
                </c:pt>
                <c:pt idx="1717">
                  <c:v>21</c:v>
                </c:pt>
                <c:pt idx="1718">
                  <c:v>20</c:v>
                </c:pt>
                <c:pt idx="1719">
                  <c:v>20</c:v>
                </c:pt>
                <c:pt idx="1720">
                  <c:v>20</c:v>
                </c:pt>
                <c:pt idx="1721">
                  <c:v>20</c:v>
                </c:pt>
                <c:pt idx="1722">
                  <c:v>20</c:v>
                </c:pt>
                <c:pt idx="1723">
                  <c:v>20</c:v>
                </c:pt>
                <c:pt idx="1724">
                  <c:v>20</c:v>
                </c:pt>
                <c:pt idx="1725">
                  <c:v>20</c:v>
                </c:pt>
                <c:pt idx="1726">
                  <c:v>20</c:v>
                </c:pt>
                <c:pt idx="1727">
                  <c:v>20</c:v>
                </c:pt>
                <c:pt idx="1728">
                  <c:v>20</c:v>
                </c:pt>
                <c:pt idx="1729">
                  <c:v>20</c:v>
                </c:pt>
                <c:pt idx="1730">
                  <c:v>20</c:v>
                </c:pt>
                <c:pt idx="1731">
                  <c:v>20</c:v>
                </c:pt>
                <c:pt idx="1732">
                  <c:v>20</c:v>
                </c:pt>
                <c:pt idx="1733">
                  <c:v>20</c:v>
                </c:pt>
                <c:pt idx="1734">
                  <c:v>20</c:v>
                </c:pt>
                <c:pt idx="1735">
                  <c:v>20</c:v>
                </c:pt>
                <c:pt idx="1736">
                  <c:v>20</c:v>
                </c:pt>
                <c:pt idx="1737">
                  <c:v>20</c:v>
                </c:pt>
                <c:pt idx="1738">
                  <c:v>20</c:v>
                </c:pt>
                <c:pt idx="1739">
                  <c:v>20</c:v>
                </c:pt>
                <c:pt idx="1740">
                  <c:v>20</c:v>
                </c:pt>
                <c:pt idx="1741">
                  <c:v>20</c:v>
                </c:pt>
                <c:pt idx="1742">
                  <c:v>20</c:v>
                </c:pt>
                <c:pt idx="1743">
                  <c:v>20</c:v>
                </c:pt>
                <c:pt idx="1744">
                  <c:v>20</c:v>
                </c:pt>
                <c:pt idx="1745">
                  <c:v>20</c:v>
                </c:pt>
                <c:pt idx="1746">
                  <c:v>20</c:v>
                </c:pt>
                <c:pt idx="1747">
                  <c:v>20</c:v>
                </c:pt>
                <c:pt idx="1748">
                  <c:v>20</c:v>
                </c:pt>
                <c:pt idx="1749">
                  <c:v>20</c:v>
                </c:pt>
                <c:pt idx="1750">
                  <c:v>20</c:v>
                </c:pt>
                <c:pt idx="1751">
                  <c:v>20</c:v>
                </c:pt>
                <c:pt idx="1752">
                  <c:v>20</c:v>
                </c:pt>
                <c:pt idx="1753">
                  <c:v>20</c:v>
                </c:pt>
                <c:pt idx="1754">
                  <c:v>20</c:v>
                </c:pt>
                <c:pt idx="1755">
                  <c:v>20</c:v>
                </c:pt>
                <c:pt idx="1756">
                  <c:v>20</c:v>
                </c:pt>
                <c:pt idx="1757">
                  <c:v>20</c:v>
                </c:pt>
                <c:pt idx="1758">
                  <c:v>20</c:v>
                </c:pt>
                <c:pt idx="1759">
                  <c:v>20</c:v>
                </c:pt>
                <c:pt idx="1760">
                  <c:v>20</c:v>
                </c:pt>
                <c:pt idx="1761">
                  <c:v>20</c:v>
                </c:pt>
                <c:pt idx="1762">
                  <c:v>20</c:v>
                </c:pt>
                <c:pt idx="1763">
                  <c:v>20</c:v>
                </c:pt>
                <c:pt idx="1764">
                  <c:v>20</c:v>
                </c:pt>
                <c:pt idx="1765">
                  <c:v>20</c:v>
                </c:pt>
                <c:pt idx="1766">
                  <c:v>20</c:v>
                </c:pt>
                <c:pt idx="1767">
                  <c:v>20</c:v>
                </c:pt>
                <c:pt idx="1768">
                  <c:v>20</c:v>
                </c:pt>
                <c:pt idx="1769">
                  <c:v>20</c:v>
                </c:pt>
                <c:pt idx="1770">
                  <c:v>20</c:v>
                </c:pt>
                <c:pt idx="1771">
                  <c:v>20</c:v>
                </c:pt>
                <c:pt idx="1772">
                  <c:v>20</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18</c:v>
                </c:pt>
                <c:pt idx="1819">
                  <c:v>18</c:v>
                </c:pt>
                <c:pt idx="1820">
                  <c:v>18</c:v>
                </c:pt>
                <c:pt idx="1821">
                  <c:v>18</c:v>
                </c:pt>
                <c:pt idx="1822">
                  <c:v>18</c:v>
                </c:pt>
                <c:pt idx="1823">
                  <c:v>18</c:v>
                </c:pt>
                <c:pt idx="1824">
                  <c:v>18</c:v>
                </c:pt>
                <c:pt idx="1825">
                  <c:v>18</c:v>
                </c:pt>
                <c:pt idx="1826">
                  <c:v>18</c:v>
                </c:pt>
                <c:pt idx="1827">
                  <c:v>18</c:v>
                </c:pt>
                <c:pt idx="1828">
                  <c:v>18</c:v>
                </c:pt>
                <c:pt idx="1829">
                  <c:v>18</c:v>
                </c:pt>
                <c:pt idx="1830">
                  <c:v>18</c:v>
                </c:pt>
                <c:pt idx="1831">
                  <c:v>18</c:v>
                </c:pt>
                <c:pt idx="1832">
                  <c:v>18</c:v>
                </c:pt>
                <c:pt idx="1833">
                  <c:v>18</c:v>
                </c:pt>
                <c:pt idx="1834">
                  <c:v>18</c:v>
                </c:pt>
                <c:pt idx="1835">
                  <c:v>18</c:v>
                </c:pt>
                <c:pt idx="1836">
                  <c:v>18</c:v>
                </c:pt>
                <c:pt idx="1837">
                  <c:v>18</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18</c:v>
                </c:pt>
                <c:pt idx="1864">
                  <c:v>18</c:v>
                </c:pt>
                <c:pt idx="1865">
                  <c:v>18</c:v>
                </c:pt>
                <c:pt idx="1866">
                  <c:v>18</c:v>
                </c:pt>
                <c:pt idx="1867">
                  <c:v>18</c:v>
                </c:pt>
                <c:pt idx="1868">
                  <c:v>18</c:v>
                </c:pt>
                <c:pt idx="1869">
                  <c:v>18</c:v>
                </c:pt>
                <c:pt idx="1870">
                  <c:v>18</c:v>
                </c:pt>
                <c:pt idx="1871">
                  <c:v>18</c:v>
                </c:pt>
                <c:pt idx="1872">
                  <c:v>18</c:v>
                </c:pt>
                <c:pt idx="1873">
                  <c:v>18</c:v>
                </c:pt>
                <c:pt idx="1874">
                  <c:v>18</c:v>
                </c:pt>
                <c:pt idx="1875">
                  <c:v>18</c:v>
                </c:pt>
                <c:pt idx="1876">
                  <c:v>18</c:v>
                </c:pt>
                <c:pt idx="1877">
                  <c:v>18</c:v>
                </c:pt>
                <c:pt idx="1878">
                  <c:v>18</c:v>
                </c:pt>
                <c:pt idx="1879">
                  <c:v>17</c:v>
                </c:pt>
                <c:pt idx="1880">
                  <c:v>17</c:v>
                </c:pt>
                <c:pt idx="1881">
                  <c:v>17</c:v>
                </c:pt>
                <c:pt idx="1882">
                  <c:v>17</c:v>
                </c:pt>
                <c:pt idx="1883">
                  <c:v>17</c:v>
                </c:pt>
                <c:pt idx="1884">
                  <c:v>17</c:v>
                </c:pt>
                <c:pt idx="1885">
                  <c:v>17</c:v>
                </c:pt>
                <c:pt idx="1886">
                  <c:v>17</c:v>
                </c:pt>
                <c:pt idx="1887">
                  <c:v>17</c:v>
                </c:pt>
                <c:pt idx="1888">
                  <c:v>17</c:v>
                </c:pt>
                <c:pt idx="1889">
                  <c:v>17</c:v>
                </c:pt>
                <c:pt idx="1890">
                  <c:v>17</c:v>
                </c:pt>
                <c:pt idx="1891">
                  <c:v>17</c:v>
                </c:pt>
                <c:pt idx="1892">
                  <c:v>17</c:v>
                </c:pt>
                <c:pt idx="1893">
                  <c:v>17</c:v>
                </c:pt>
                <c:pt idx="1894">
                  <c:v>17</c:v>
                </c:pt>
                <c:pt idx="1895">
                  <c:v>17</c:v>
                </c:pt>
                <c:pt idx="1896">
                  <c:v>17</c:v>
                </c:pt>
                <c:pt idx="1897">
                  <c:v>17</c:v>
                </c:pt>
                <c:pt idx="1898">
                  <c:v>17</c:v>
                </c:pt>
                <c:pt idx="1899">
                  <c:v>17</c:v>
                </c:pt>
                <c:pt idx="1900">
                  <c:v>17</c:v>
                </c:pt>
                <c:pt idx="1901">
                  <c:v>17</c:v>
                </c:pt>
                <c:pt idx="1902">
                  <c:v>17</c:v>
                </c:pt>
                <c:pt idx="1903">
                  <c:v>17</c:v>
                </c:pt>
                <c:pt idx="1904">
                  <c:v>17</c:v>
                </c:pt>
                <c:pt idx="1905">
                  <c:v>17</c:v>
                </c:pt>
                <c:pt idx="1906">
                  <c:v>17</c:v>
                </c:pt>
                <c:pt idx="1907">
                  <c:v>17</c:v>
                </c:pt>
                <c:pt idx="1908">
                  <c:v>17</c:v>
                </c:pt>
                <c:pt idx="1909">
                  <c:v>17</c:v>
                </c:pt>
                <c:pt idx="1910">
                  <c:v>17</c:v>
                </c:pt>
                <c:pt idx="1911">
                  <c:v>17</c:v>
                </c:pt>
                <c:pt idx="1912">
                  <c:v>17</c:v>
                </c:pt>
                <c:pt idx="1913">
                  <c:v>17</c:v>
                </c:pt>
                <c:pt idx="1914">
                  <c:v>17</c:v>
                </c:pt>
                <c:pt idx="1915">
                  <c:v>17</c:v>
                </c:pt>
                <c:pt idx="1916">
                  <c:v>17</c:v>
                </c:pt>
                <c:pt idx="1917">
                  <c:v>17</c:v>
                </c:pt>
                <c:pt idx="1918">
                  <c:v>17</c:v>
                </c:pt>
                <c:pt idx="1919">
                  <c:v>17</c:v>
                </c:pt>
                <c:pt idx="1920">
                  <c:v>17</c:v>
                </c:pt>
                <c:pt idx="1921">
                  <c:v>17</c:v>
                </c:pt>
                <c:pt idx="1922">
                  <c:v>17</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16</c:v>
                </c:pt>
                <c:pt idx="1971">
                  <c:v>16</c:v>
                </c:pt>
                <c:pt idx="1972">
                  <c:v>16</c:v>
                </c:pt>
                <c:pt idx="1973">
                  <c:v>16</c:v>
                </c:pt>
                <c:pt idx="1974">
                  <c:v>16</c:v>
                </c:pt>
                <c:pt idx="1975">
                  <c:v>16</c:v>
                </c:pt>
                <c:pt idx="1976">
                  <c:v>16</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15</c:v>
                </c:pt>
                <c:pt idx="2015">
                  <c:v>15</c:v>
                </c:pt>
                <c:pt idx="2016">
                  <c:v>15</c:v>
                </c:pt>
                <c:pt idx="2017">
                  <c:v>15</c:v>
                </c:pt>
                <c:pt idx="2018">
                  <c:v>15</c:v>
                </c:pt>
                <c:pt idx="2019">
                  <c:v>15</c:v>
                </c:pt>
                <c:pt idx="2020">
                  <c:v>15</c:v>
                </c:pt>
                <c:pt idx="2021">
                  <c:v>15</c:v>
                </c:pt>
                <c:pt idx="2022">
                  <c:v>15</c:v>
                </c:pt>
                <c:pt idx="2023">
                  <c:v>15</c:v>
                </c:pt>
                <c:pt idx="2024">
                  <c:v>15</c:v>
                </c:pt>
                <c:pt idx="2025">
                  <c:v>15</c:v>
                </c:pt>
                <c:pt idx="2026">
                  <c:v>15</c:v>
                </c:pt>
                <c:pt idx="2027">
                  <c:v>15</c:v>
                </c:pt>
                <c:pt idx="2028">
                  <c:v>15</c:v>
                </c:pt>
                <c:pt idx="2029">
                  <c:v>15</c:v>
                </c:pt>
                <c:pt idx="2030">
                  <c:v>15</c:v>
                </c:pt>
                <c:pt idx="2031">
                  <c:v>15</c:v>
                </c:pt>
                <c:pt idx="2032">
                  <c:v>15</c:v>
                </c:pt>
                <c:pt idx="2033">
                  <c:v>15</c:v>
                </c:pt>
                <c:pt idx="2034">
                  <c:v>15</c:v>
                </c:pt>
                <c:pt idx="2035">
                  <c:v>15</c:v>
                </c:pt>
                <c:pt idx="2036">
                  <c:v>15</c:v>
                </c:pt>
                <c:pt idx="2037">
                  <c:v>15</c:v>
                </c:pt>
                <c:pt idx="2038">
                  <c:v>15</c:v>
                </c:pt>
                <c:pt idx="2039">
                  <c:v>15</c:v>
                </c:pt>
                <c:pt idx="2040">
                  <c:v>15</c:v>
                </c:pt>
                <c:pt idx="2041">
                  <c:v>15</c:v>
                </c:pt>
                <c:pt idx="2042">
                  <c:v>15</c:v>
                </c:pt>
                <c:pt idx="2043">
                  <c:v>15</c:v>
                </c:pt>
                <c:pt idx="2044">
                  <c:v>15</c:v>
                </c:pt>
                <c:pt idx="2045">
                  <c:v>15</c:v>
                </c:pt>
                <c:pt idx="2046">
                  <c:v>15</c:v>
                </c:pt>
                <c:pt idx="2047">
                  <c:v>15</c:v>
                </c:pt>
                <c:pt idx="2048">
                  <c:v>15</c:v>
                </c:pt>
                <c:pt idx="2049">
                  <c:v>15</c:v>
                </c:pt>
                <c:pt idx="2050">
                  <c:v>15</c:v>
                </c:pt>
                <c:pt idx="2051">
                  <c:v>15</c:v>
                </c:pt>
                <c:pt idx="2052">
                  <c:v>15</c:v>
                </c:pt>
                <c:pt idx="2053">
                  <c:v>15</c:v>
                </c:pt>
                <c:pt idx="2054">
                  <c:v>15</c:v>
                </c:pt>
                <c:pt idx="2055">
                  <c:v>15</c:v>
                </c:pt>
                <c:pt idx="2056">
                  <c:v>15</c:v>
                </c:pt>
                <c:pt idx="2057">
                  <c:v>15</c:v>
                </c:pt>
                <c:pt idx="2058">
                  <c:v>15</c:v>
                </c:pt>
                <c:pt idx="2059">
                  <c:v>15</c:v>
                </c:pt>
                <c:pt idx="2060">
                  <c:v>15</c:v>
                </c:pt>
                <c:pt idx="2061">
                  <c:v>15</c:v>
                </c:pt>
                <c:pt idx="2062">
                  <c:v>15</c:v>
                </c:pt>
                <c:pt idx="2063">
                  <c:v>15</c:v>
                </c:pt>
                <c:pt idx="2064">
                  <c:v>15</c:v>
                </c:pt>
                <c:pt idx="2065">
                  <c:v>15</c:v>
                </c:pt>
                <c:pt idx="2066">
                  <c:v>15</c:v>
                </c:pt>
                <c:pt idx="2067">
                  <c:v>15</c:v>
                </c:pt>
                <c:pt idx="2068">
                  <c:v>15</c:v>
                </c:pt>
                <c:pt idx="2069">
                  <c:v>15</c:v>
                </c:pt>
                <c:pt idx="2070">
                  <c:v>15</c:v>
                </c:pt>
                <c:pt idx="2071">
                  <c:v>15</c:v>
                </c:pt>
                <c:pt idx="2072">
                  <c:v>15</c:v>
                </c:pt>
                <c:pt idx="2073">
                  <c:v>15</c:v>
                </c:pt>
                <c:pt idx="2074">
                  <c:v>15</c:v>
                </c:pt>
                <c:pt idx="2075">
                  <c:v>15</c:v>
                </c:pt>
                <c:pt idx="2076">
                  <c:v>15</c:v>
                </c:pt>
                <c:pt idx="2077">
                  <c:v>15</c:v>
                </c:pt>
                <c:pt idx="2078">
                  <c:v>15</c:v>
                </c:pt>
                <c:pt idx="2079">
                  <c:v>15</c:v>
                </c:pt>
                <c:pt idx="2080">
                  <c:v>15</c:v>
                </c:pt>
                <c:pt idx="2081">
                  <c:v>15</c:v>
                </c:pt>
                <c:pt idx="2082">
                  <c:v>15</c:v>
                </c:pt>
                <c:pt idx="2083">
                  <c:v>15</c:v>
                </c:pt>
                <c:pt idx="2084">
                  <c:v>15</c:v>
                </c:pt>
                <c:pt idx="2085">
                  <c:v>15</c:v>
                </c:pt>
                <c:pt idx="2086">
                  <c:v>15</c:v>
                </c:pt>
                <c:pt idx="2087">
                  <c:v>15</c:v>
                </c:pt>
                <c:pt idx="2088">
                  <c:v>15</c:v>
                </c:pt>
                <c:pt idx="2089">
                  <c:v>15</c:v>
                </c:pt>
                <c:pt idx="2090">
                  <c:v>15</c:v>
                </c:pt>
                <c:pt idx="2091">
                  <c:v>15</c:v>
                </c:pt>
                <c:pt idx="2092">
                  <c:v>15</c:v>
                </c:pt>
                <c:pt idx="2093">
                  <c:v>15</c:v>
                </c:pt>
                <c:pt idx="2094">
                  <c:v>15</c:v>
                </c:pt>
                <c:pt idx="2095">
                  <c:v>15</c:v>
                </c:pt>
                <c:pt idx="2096">
                  <c:v>15</c:v>
                </c:pt>
                <c:pt idx="2097">
                  <c:v>15</c:v>
                </c:pt>
                <c:pt idx="2098">
                  <c:v>15</c:v>
                </c:pt>
                <c:pt idx="2099">
                  <c:v>15</c:v>
                </c:pt>
                <c:pt idx="2100">
                  <c:v>15</c:v>
                </c:pt>
                <c:pt idx="2101">
                  <c:v>15</c:v>
                </c:pt>
                <c:pt idx="2102">
                  <c:v>15</c:v>
                </c:pt>
                <c:pt idx="2103">
                  <c:v>14</c:v>
                </c:pt>
                <c:pt idx="2104">
                  <c:v>14</c:v>
                </c:pt>
                <c:pt idx="2105">
                  <c:v>14</c:v>
                </c:pt>
                <c:pt idx="2106">
                  <c:v>14</c:v>
                </c:pt>
                <c:pt idx="2107">
                  <c:v>14</c:v>
                </c:pt>
                <c:pt idx="2108">
                  <c:v>14</c:v>
                </c:pt>
                <c:pt idx="2109">
                  <c:v>14</c:v>
                </c:pt>
                <c:pt idx="2110">
                  <c:v>14</c:v>
                </c:pt>
                <c:pt idx="2111">
                  <c:v>14</c:v>
                </c:pt>
                <c:pt idx="2112">
                  <c:v>14</c:v>
                </c:pt>
                <c:pt idx="2113">
                  <c:v>14</c:v>
                </c:pt>
                <c:pt idx="2114">
                  <c:v>14</c:v>
                </c:pt>
                <c:pt idx="2115">
                  <c:v>14</c:v>
                </c:pt>
                <c:pt idx="2116">
                  <c:v>14</c:v>
                </c:pt>
                <c:pt idx="2117">
                  <c:v>14</c:v>
                </c:pt>
                <c:pt idx="2118">
                  <c:v>14</c:v>
                </c:pt>
                <c:pt idx="2119">
                  <c:v>14</c:v>
                </c:pt>
                <c:pt idx="2120">
                  <c:v>14</c:v>
                </c:pt>
                <c:pt idx="2121">
                  <c:v>14</c:v>
                </c:pt>
                <c:pt idx="2122">
                  <c:v>14</c:v>
                </c:pt>
                <c:pt idx="2123">
                  <c:v>14</c:v>
                </c:pt>
                <c:pt idx="2124">
                  <c:v>14</c:v>
                </c:pt>
                <c:pt idx="2125">
                  <c:v>14</c:v>
                </c:pt>
                <c:pt idx="2126">
                  <c:v>14</c:v>
                </c:pt>
                <c:pt idx="2127">
                  <c:v>14</c:v>
                </c:pt>
                <c:pt idx="2128">
                  <c:v>14</c:v>
                </c:pt>
                <c:pt idx="2129">
                  <c:v>14</c:v>
                </c:pt>
                <c:pt idx="2130">
                  <c:v>14</c:v>
                </c:pt>
                <c:pt idx="2131">
                  <c:v>14</c:v>
                </c:pt>
                <c:pt idx="2132">
                  <c:v>14</c:v>
                </c:pt>
                <c:pt idx="2133">
                  <c:v>14</c:v>
                </c:pt>
                <c:pt idx="2134">
                  <c:v>14</c:v>
                </c:pt>
                <c:pt idx="2135">
                  <c:v>14</c:v>
                </c:pt>
                <c:pt idx="2136">
                  <c:v>14</c:v>
                </c:pt>
                <c:pt idx="2137">
                  <c:v>14</c:v>
                </c:pt>
                <c:pt idx="2138">
                  <c:v>14</c:v>
                </c:pt>
                <c:pt idx="2139">
                  <c:v>14</c:v>
                </c:pt>
                <c:pt idx="2140">
                  <c:v>14</c:v>
                </c:pt>
                <c:pt idx="2141">
                  <c:v>14</c:v>
                </c:pt>
                <c:pt idx="2142">
                  <c:v>14</c:v>
                </c:pt>
                <c:pt idx="2143">
                  <c:v>14</c:v>
                </c:pt>
                <c:pt idx="2144">
                  <c:v>14</c:v>
                </c:pt>
                <c:pt idx="2145">
                  <c:v>14</c:v>
                </c:pt>
                <c:pt idx="2146">
                  <c:v>14</c:v>
                </c:pt>
                <c:pt idx="2147">
                  <c:v>14</c:v>
                </c:pt>
                <c:pt idx="2148">
                  <c:v>14</c:v>
                </c:pt>
                <c:pt idx="2149">
                  <c:v>14</c:v>
                </c:pt>
                <c:pt idx="2150">
                  <c:v>14</c:v>
                </c:pt>
                <c:pt idx="2151">
                  <c:v>14</c:v>
                </c:pt>
                <c:pt idx="2152">
                  <c:v>14</c:v>
                </c:pt>
                <c:pt idx="2153">
                  <c:v>14</c:v>
                </c:pt>
                <c:pt idx="2154">
                  <c:v>14</c:v>
                </c:pt>
                <c:pt idx="2155">
                  <c:v>14</c:v>
                </c:pt>
                <c:pt idx="2156">
                  <c:v>14</c:v>
                </c:pt>
                <c:pt idx="2157">
                  <c:v>14</c:v>
                </c:pt>
                <c:pt idx="2158">
                  <c:v>14</c:v>
                </c:pt>
                <c:pt idx="2159">
                  <c:v>14</c:v>
                </c:pt>
                <c:pt idx="2160">
                  <c:v>14</c:v>
                </c:pt>
                <c:pt idx="2161">
                  <c:v>14</c:v>
                </c:pt>
                <c:pt idx="2162">
                  <c:v>14</c:v>
                </c:pt>
                <c:pt idx="2163">
                  <c:v>14</c:v>
                </c:pt>
                <c:pt idx="2164">
                  <c:v>14</c:v>
                </c:pt>
                <c:pt idx="2165">
                  <c:v>14</c:v>
                </c:pt>
                <c:pt idx="2166">
                  <c:v>14</c:v>
                </c:pt>
                <c:pt idx="2167">
                  <c:v>14</c:v>
                </c:pt>
                <c:pt idx="2168">
                  <c:v>14</c:v>
                </c:pt>
                <c:pt idx="2169">
                  <c:v>14</c:v>
                </c:pt>
                <c:pt idx="2170">
                  <c:v>14</c:v>
                </c:pt>
                <c:pt idx="2171">
                  <c:v>14</c:v>
                </c:pt>
                <c:pt idx="2172">
                  <c:v>14</c:v>
                </c:pt>
                <c:pt idx="2173">
                  <c:v>14</c:v>
                </c:pt>
                <c:pt idx="2174">
                  <c:v>14</c:v>
                </c:pt>
                <c:pt idx="2175">
                  <c:v>14</c:v>
                </c:pt>
                <c:pt idx="2176">
                  <c:v>14</c:v>
                </c:pt>
                <c:pt idx="2177">
                  <c:v>14</c:v>
                </c:pt>
                <c:pt idx="2178">
                  <c:v>14</c:v>
                </c:pt>
                <c:pt idx="2179">
                  <c:v>14</c:v>
                </c:pt>
                <c:pt idx="2180">
                  <c:v>14</c:v>
                </c:pt>
                <c:pt idx="2181">
                  <c:v>14</c:v>
                </c:pt>
                <c:pt idx="2182">
                  <c:v>14</c:v>
                </c:pt>
                <c:pt idx="2183">
                  <c:v>14</c:v>
                </c:pt>
                <c:pt idx="2184">
                  <c:v>14</c:v>
                </c:pt>
                <c:pt idx="2185">
                  <c:v>14</c:v>
                </c:pt>
                <c:pt idx="2186">
                  <c:v>14</c:v>
                </c:pt>
                <c:pt idx="2187">
                  <c:v>13</c:v>
                </c:pt>
                <c:pt idx="2188">
                  <c:v>13</c:v>
                </c:pt>
                <c:pt idx="2189">
                  <c:v>13</c:v>
                </c:pt>
                <c:pt idx="2190">
                  <c:v>13</c:v>
                </c:pt>
                <c:pt idx="2191">
                  <c:v>13</c:v>
                </c:pt>
                <c:pt idx="2192">
                  <c:v>13</c:v>
                </c:pt>
                <c:pt idx="2193">
                  <c:v>13</c:v>
                </c:pt>
                <c:pt idx="2194">
                  <c:v>13</c:v>
                </c:pt>
                <c:pt idx="2195">
                  <c:v>13</c:v>
                </c:pt>
                <c:pt idx="2196">
                  <c:v>13</c:v>
                </c:pt>
                <c:pt idx="2197">
                  <c:v>13</c:v>
                </c:pt>
                <c:pt idx="2198">
                  <c:v>13</c:v>
                </c:pt>
                <c:pt idx="2199">
                  <c:v>13</c:v>
                </c:pt>
                <c:pt idx="2200">
                  <c:v>13</c:v>
                </c:pt>
                <c:pt idx="2201">
                  <c:v>13</c:v>
                </c:pt>
                <c:pt idx="2202">
                  <c:v>13</c:v>
                </c:pt>
                <c:pt idx="2203">
                  <c:v>13</c:v>
                </c:pt>
                <c:pt idx="2204">
                  <c:v>13</c:v>
                </c:pt>
                <c:pt idx="2205">
                  <c:v>13</c:v>
                </c:pt>
                <c:pt idx="2206">
                  <c:v>13</c:v>
                </c:pt>
                <c:pt idx="2207">
                  <c:v>13</c:v>
                </c:pt>
                <c:pt idx="2208">
                  <c:v>13</c:v>
                </c:pt>
                <c:pt idx="2209">
                  <c:v>13</c:v>
                </c:pt>
                <c:pt idx="2210">
                  <c:v>13</c:v>
                </c:pt>
                <c:pt idx="2211">
                  <c:v>13</c:v>
                </c:pt>
                <c:pt idx="2212">
                  <c:v>13</c:v>
                </c:pt>
                <c:pt idx="2213">
                  <c:v>13</c:v>
                </c:pt>
                <c:pt idx="2214">
                  <c:v>13</c:v>
                </c:pt>
                <c:pt idx="2215">
                  <c:v>13</c:v>
                </c:pt>
                <c:pt idx="2216">
                  <c:v>13</c:v>
                </c:pt>
                <c:pt idx="2217">
                  <c:v>13</c:v>
                </c:pt>
                <c:pt idx="2218">
                  <c:v>13</c:v>
                </c:pt>
                <c:pt idx="2219">
                  <c:v>13</c:v>
                </c:pt>
                <c:pt idx="2220">
                  <c:v>13</c:v>
                </c:pt>
                <c:pt idx="2221">
                  <c:v>13</c:v>
                </c:pt>
                <c:pt idx="2222">
                  <c:v>13</c:v>
                </c:pt>
                <c:pt idx="2223">
                  <c:v>13</c:v>
                </c:pt>
                <c:pt idx="2224">
                  <c:v>13</c:v>
                </c:pt>
                <c:pt idx="2225">
                  <c:v>13</c:v>
                </c:pt>
                <c:pt idx="2226">
                  <c:v>13</c:v>
                </c:pt>
                <c:pt idx="2227">
                  <c:v>13</c:v>
                </c:pt>
                <c:pt idx="2228">
                  <c:v>13</c:v>
                </c:pt>
                <c:pt idx="2229">
                  <c:v>13</c:v>
                </c:pt>
                <c:pt idx="2230">
                  <c:v>13</c:v>
                </c:pt>
                <c:pt idx="2231">
                  <c:v>13</c:v>
                </c:pt>
                <c:pt idx="2232">
                  <c:v>13</c:v>
                </c:pt>
                <c:pt idx="2233">
                  <c:v>13</c:v>
                </c:pt>
                <c:pt idx="2234">
                  <c:v>13</c:v>
                </c:pt>
                <c:pt idx="2235">
                  <c:v>13</c:v>
                </c:pt>
                <c:pt idx="2236">
                  <c:v>13</c:v>
                </c:pt>
                <c:pt idx="2237">
                  <c:v>13</c:v>
                </c:pt>
                <c:pt idx="2238">
                  <c:v>13</c:v>
                </c:pt>
                <c:pt idx="2239">
                  <c:v>13</c:v>
                </c:pt>
                <c:pt idx="2240">
                  <c:v>13</c:v>
                </c:pt>
                <c:pt idx="2241">
                  <c:v>13</c:v>
                </c:pt>
                <c:pt idx="2242">
                  <c:v>13</c:v>
                </c:pt>
                <c:pt idx="2243">
                  <c:v>13</c:v>
                </c:pt>
                <c:pt idx="2244">
                  <c:v>13</c:v>
                </c:pt>
                <c:pt idx="2245">
                  <c:v>13</c:v>
                </c:pt>
                <c:pt idx="2246">
                  <c:v>13</c:v>
                </c:pt>
                <c:pt idx="2247">
                  <c:v>13</c:v>
                </c:pt>
                <c:pt idx="2248">
                  <c:v>13</c:v>
                </c:pt>
                <c:pt idx="2249">
                  <c:v>13</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12</c:v>
                </c:pt>
                <c:pt idx="2270">
                  <c:v>12</c:v>
                </c:pt>
                <c:pt idx="2271">
                  <c:v>12</c:v>
                </c:pt>
                <c:pt idx="2272">
                  <c:v>12</c:v>
                </c:pt>
                <c:pt idx="2273">
                  <c:v>12</c:v>
                </c:pt>
                <c:pt idx="2274">
                  <c:v>12</c:v>
                </c:pt>
                <c:pt idx="2275">
                  <c:v>12</c:v>
                </c:pt>
                <c:pt idx="2276">
                  <c:v>12</c:v>
                </c:pt>
                <c:pt idx="2277">
                  <c:v>12</c:v>
                </c:pt>
                <c:pt idx="2278">
                  <c:v>12</c:v>
                </c:pt>
                <c:pt idx="2279">
                  <c:v>12</c:v>
                </c:pt>
                <c:pt idx="2280">
                  <c:v>12</c:v>
                </c:pt>
                <c:pt idx="2281">
                  <c:v>12</c:v>
                </c:pt>
                <c:pt idx="2282">
                  <c:v>12</c:v>
                </c:pt>
                <c:pt idx="2283">
                  <c:v>12</c:v>
                </c:pt>
                <c:pt idx="2284">
                  <c:v>12</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c:v>
                </c:pt>
                <c:pt idx="2438">
                  <c:v>11</c:v>
                </c:pt>
                <c:pt idx="2439">
                  <c:v>11</c:v>
                </c:pt>
                <c:pt idx="2440">
                  <c:v>11</c:v>
                </c:pt>
                <c:pt idx="2441">
                  <c:v>11</c:v>
                </c:pt>
                <c:pt idx="2442">
                  <c:v>11</c:v>
                </c:pt>
                <c:pt idx="2443">
                  <c:v>11</c:v>
                </c:pt>
                <c:pt idx="2444">
                  <c:v>11</c:v>
                </c:pt>
                <c:pt idx="2445">
                  <c:v>11</c:v>
                </c:pt>
                <c:pt idx="2446">
                  <c:v>11</c:v>
                </c:pt>
                <c:pt idx="2447">
                  <c:v>11</c:v>
                </c:pt>
                <c:pt idx="2448">
                  <c:v>11</c:v>
                </c:pt>
                <c:pt idx="2449">
                  <c:v>11</c:v>
                </c:pt>
                <c:pt idx="2450">
                  <c:v>11</c:v>
                </c:pt>
                <c:pt idx="2451">
                  <c:v>11</c:v>
                </c:pt>
                <c:pt idx="2452">
                  <c:v>11</c:v>
                </c:pt>
                <c:pt idx="2453">
                  <c:v>11</c:v>
                </c:pt>
                <c:pt idx="2454">
                  <c:v>11</c:v>
                </c:pt>
                <c:pt idx="2455">
                  <c:v>11</c:v>
                </c:pt>
                <c:pt idx="2456">
                  <c:v>11</c:v>
                </c:pt>
                <c:pt idx="2457">
                  <c:v>11</c:v>
                </c:pt>
                <c:pt idx="2458">
                  <c:v>11</c:v>
                </c:pt>
                <c:pt idx="2459">
                  <c:v>11</c:v>
                </c:pt>
                <c:pt idx="2460">
                  <c:v>11</c:v>
                </c:pt>
                <c:pt idx="2461">
                  <c:v>11</c:v>
                </c:pt>
                <c:pt idx="2462">
                  <c:v>11</c:v>
                </c:pt>
                <c:pt idx="2463">
                  <c:v>11</c:v>
                </c:pt>
                <c:pt idx="2464">
                  <c:v>11</c:v>
                </c:pt>
                <c:pt idx="2465">
                  <c:v>11</c:v>
                </c:pt>
                <c:pt idx="2466">
                  <c:v>11</c:v>
                </c:pt>
                <c:pt idx="2467">
                  <c:v>11</c:v>
                </c:pt>
                <c:pt idx="2468">
                  <c:v>11</c:v>
                </c:pt>
                <c:pt idx="2469">
                  <c:v>11</c:v>
                </c:pt>
                <c:pt idx="2470">
                  <c:v>11</c:v>
                </c:pt>
                <c:pt idx="2471">
                  <c:v>11</c:v>
                </c:pt>
                <c:pt idx="2472">
                  <c:v>11</c:v>
                </c:pt>
                <c:pt idx="2473">
                  <c:v>11</c:v>
                </c:pt>
                <c:pt idx="2474">
                  <c:v>11</c:v>
                </c:pt>
                <c:pt idx="2475">
                  <c:v>11</c:v>
                </c:pt>
                <c:pt idx="2476">
                  <c:v>11</c:v>
                </c:pt>
                <c:pt idx="2477">
                  <c:v>11</c:v>
                </c:pt>
                <c:pt idx="2478">
                  <c:v>11</c:v>
                </c:pt>
                <c:pt idx="2479">
                  <c:v>11</c:v>
                </c:pt>
                <c:pt idx="2480">
                  <c:v>11</c:v>
                </c:pt>
                <c:pt idx="2481">
                  <c:v>11</c:v>
                </c:pt>
                <c:pt idx="2482">
                  <c:v>11</c:v>
                </c:pt>
                <c:pt idx="2483">
                  <c:v>11</c:v>
                </c:pt>
                <c:pt idx="2484">
                  <c:v>11</c:v>
                </c:pt>
                <c:pt idx="2485">
                  <c:v>11</c:v>
                </c:pt>
                <c:pt idx="2486">
                  <c:v>11</c:v>
                </c:pt>
                <c:pt idx="2487">
                  <c:v>11</c:v>
                </c:pt>
                <c:pt idx="2488">
                  <c:v>11</c:v>
                </c:pt>
                <c:pt idx="2489">
                  <c:v>11</c:v>
                </c:pt>
                <c:pt idx="2490">
                  <c:v>11</c:v>
                </c:pt>
                <c:pt idx="2491">
                  <c:v>11</c:v>
                </c:pt>
                <c:pt idx="2492">
                  <c:v>11</c:v>
                </c:pt>
                <c:pt idx="2493">
                  <c:v>11</c:v>
                </c:pt>
                <c:pt idx="2494">
                  <c:v>11</c:v>
                </c:pt>
                <c:pt idx="2495">
                  <c:v>11</c:v>
                </c:pt>
                <c:pt idx="2496">
                  <c:v>11</c:v>
                </c:pt>
                <c:pt idx="2497">
                  <c:v>11</c:v>
                </c:pt>
                <c:pt idx="2498">
                  <c:v>11</c:v>
                </c:pt>
                <c:pt idx="2499">
                  <c:v>11</c:v>
                </c:pt>
                <c:pt idx="2500">
                  <c:v>11</c:v>
                </c:pt>
                <c:pt idx="2501">
                  <c:v>11</c:v>
                </c:pt>
                <c:pt idx="2502">
                  <c:v>11</c:v>
                </c:pt>
                <c:pt idx="2503">
                  <c:v>11</c:v>
                </c:pt>
                <c:pt idx="2504">
                  <c:v>11</c:v>
                </c:pt>
                <c:pt idx="2505">
                  <c:v>11</c:v>
                </c:pt>
                <c:pt idx="2506">
                  <c:v>11</c:v>
                </c:pt>
                <c:pt idx="2507">
                  <c:v>11</c:v>
                </c:pt>
                <c:pt idx="2508">
                  <c:v>11</c:v>
                </c:pt>
                <c:pt idx="2509">
                  <c:v>11</c:v>
                </c:pt>
                <c:pt idx="2510">
                  <c:v>11</c:v>
                </c:pt>
                <c:pt idx="2511">
                  <c:v>11</c:v>
                </c:pt>
                <c:pt idx="2512">
                  <c:v>11</c:v>
                </c:pt>
                <c:pt idx="2513">
                  <c:v>11</c:v>
                </c:pt>
                <c:pt idx="2514">
                  <c:v>11</c:v>
                </c:pt>
                <c:pt idx="2515">
                  <c:v>10</c:v>
                </c:pt>
                <c:pt idx="2516">
                  <c:v>10</c:v>
                </c:pt>
                <c:pt idx="2517">
                  <c:v>10</c:v>
                </c:pt>
                <c:pt idx="2518">
                  <c:v>10</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10</c:v>
                </c:pt>
                <c:pt idx="2547">
                  <c:v>10</c:v>
                </c:pt>
                <c:pt idx="2548">
                  <c:v>10</c:v>
                </c:pt>
                <c:pt idx="2549">
                  <c:v>10</c:v>
                </c:pt>
                <c:pt idx="2550">
                  <c:v>10</c:v>
                </c:pt>
                <c:pt idx="2551">
                  <c:v>10</c:v>
                </c:pt>
                <c:pt idx="2552">
                  <c:v>10</c:v>
                </c:pt>
                <c:pt idx="2553">
                  <c:v>10</c:v>
                </c:pt>
                <c:pt idx="2554">
                  <c:v>10</c:v>
                </c:pt>
                <c:pt idx="2555">
                  <c:v>10</c:v>
                </c:pt>
                <c:pt idx="2556">
                  <c:v>10</c:v>
                </c:pt>
                <c:pt idx="2557">
                  <c:v>10</c:v>
                </c:pt>
                <c:pt idx="2558">
                  <c:v>10</c:v>
                </c:pt>
                <c:pt idx="2559">
                  <c:v>10</c:v>
                </c:pt>
                <c:pt idx="2560">
                  <c:v>10</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10</c:v>
                </c:pt>
                <c:pt idx="2574">
                  <c:v>10</c:v>
                </c:pt>
                <c:pt idx="2575">
                  <c:v>10</c:v>
                </c:pt>
                <c:pt idx="2576">
                  <c:v>10</c:v>
                </c:pt>
                <c:pt idx="2577">
                  <c:v>10</c:v>
                </c:pt>
                <c:pt idx="2578">
                  <c:v>10</c:v>
                </c:pt>
                <c:pt idx="2579">
                  <c:v>10</c:v>
                </c:pt>
                <c:pt idx="2580">
                  <c:v>10</c:v>
                </c:pt>
                <c:pt idx="2581">
                  <c:v>10</c:v>
                </c:pt>
                <c:pt idx="2582">
                  <c:v>10</c:v>
                </c:pt>
                <c:pt idx="2583">
                  <c:v>10</c:v>
                </c:pt>
                <c:pt idx="2584">
                  <c:v>10</c:v>
                </c:pt>
                <c:pt idx="2585">
                  <c:v>10</c:v>
                </c:pt>
                <c:pt idx="2586">
                  <c:v>10</c:v>
                </c:pt>
                <c:pt idx="2587">
                  <c:v>10</c:v>
                </c:pt>
                <c:pt idx="2588">
                  <c:v>10</c:v>
                </c:pt>
                <c:pt idx="2589">
                  <c:v>10</c:v>
                </c:pt>
                <c:pt idx="2590">
                  <c:v>10</c:v>
                </c:pt>
                <c:pt idx="2591">
                  <c:v>10</c:v>
                </c:pt>
                <c:pt idx="2592">
                  <c:v>10</c:v>
                </c:pt>
                <c:pt idx="2593">
                  <c:v>10</c:v>
                </c:pt>
                <c:pt idx="2594">
                  <c:v>10</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10</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10</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9</c:v>
                </c:pt>
                <c:pt idx="2655">
                  <c:v>9</c:v>
                </c:pt>
                <c:pt idx="2656">
                  <c:v>9</c:v>
                </c:pt>
                <c:pt idx="2657">
                  <c:v>9</c:v>
                </c:pt>
                <c:pt idx="2658">
                  <c:v>9</c:v>
                </c:pt>
                <c:pt idx="2659">
                  <c:v>9</c:v>
                </c:pt>
                <c:pt idx="2660">
                  <c:v>9</c:v>
                </c:pt>
                <c:pt idx="2661">
                  <c:v>9</c:v>
                </c:pt>
                <c:pt idx="2662">
                  <c:v>9</c:v>
                </c:pt>
                <c:pt idx="2663">
                  <c:v>9</c:v>
                </c:pt>
                <c:pt idx="2664">
                  <c:v>9</c:v>
                </c:pt>
                <c:pt idx="2665">
                  <c:v>9</c:v>
                </c:pt>
                <c:pt idx="2666">
                  <c:v>9</c:v>
                </c:pt>
                <c:pt idx="2667">
                  <c:v>9</c:v>
                </c:pt>
                <c:pt idx="2668">
                  <c:v>9</c:v>
                </c:pt>
                <c:pt idx="2669">
                  <c:v>9</c:v>
                </c:pt>
                <c:pt idx="2670">
                  <c:v>9</c:v>
                </c:pt>
                <c:pt idx="2671">
                  <c:v>9</c:v>
                </c:pt>
                <c:pt idx="2672">
                  <c:v>9</c:v>
                </c:pt>
                <c:pt idx="2673">
                  <c:v>9</c:v>
                </c:pt>
                <c:pt idx="2674">
                  <c:v>9</c:v>
                </c:pt>
                <c:pt idx="2675">
                  <c:v>9</c:v>
                </c:pt>
                <c:pt idx="2676">
                  <c:v>9</c:v>
                </c:pt>
                <c:pt idx="2677">
                  <c:v>9</c:v>
                </c:pt>
                <c:pt idx="2678">
                  <c:v>9</c:v>
                </c:pt>
                <c:pt idx="2679">
                  <c:v>9</c:v>
                </c:pt>
                <c:pt idx="2680">
                  <c:v>9</c:v>
                </c:pt>
                <c:pt idx="2681">
                  <c:v>9</c:v>
                </c:pt>
                <c:pt idx="2682">
                  <c:v>9</c:v>
                </c:pt>
                <c:pt idx="2683">
                  <c:v>9</c:v>
                </c:pt>
                <c:pt idx="2684">
                  <c:v>9</c:v>
                </c:pt>
                <c:pt idx="2685">
                  <c:v>9</c:v>
                </c:pt>
                <c:pt idx="2686">
                  <c:v>9</c:v>
                </c:pt>
                <c:pt idx="2687">
                  <c:v>9</c:v>
                </c:pt>
                <c:pt idx="2688">
                  <c:v>9</c:v>
                </c:pt>
                <c:pt idx="2689">
                  <c:v>9</c:v>
                </c:pt>
                <c:pt idx="2690">
                  <c:v>9</c:v>
                </c:pt>
                <c:pt idx="2691">
                  <c:v>9</c:v>
                </c:pt>
                <c:pt idx="2692">
                  <c:v>9</c:v>
                </c:pt>
                <c:pt idx="2693">
                  <c:v>9</c:v>
                </c:pt>
                <c:pt idx="2694">
                  <c:v>9</c:v>
                </c:pt>
                <c:pt idx="2695">
                  <c:v>9</c:v>
                </c:pt>
                <c:pt idx="2696">
                  <c:v>9</c:v>
                </c:pt>
                <c:pt idx="2697">
                  <c:v>9</c:v>
                </c:pt>
                <c:pt idx="2698">
                  <c:v>9</c:v>
                </c:pt>
                <c:pt idx="2699">
                  <c:v>9</c:v>
                </c:pt>
                <c:pt idx="2700">
                  <c:v>9</c:v>
                </c:pt>
                <c:pt idx="2701">
                  <c:v>9</c:v>
                </c:pt>
                <c:pt idx="2702">
                  <c:v>9</c:v>
                </c:pt>
                <c:pt idx="2703">
                  <c:v>9</c:v>
                </c:pt>
                <c:pt idx="2704">
                  <c:v>9</c:v>
                </c:pt>
                <c:pt idx="2705">
                  <c:v>9</c:v>
                </c:pt>
                <c:pt idx="2706">
                  <c:v>9</c:v>
                </c:pt>
                <c:pt idx="2707">
                  <c:v>9</c:v>
                </c:pt>
                <c:pt idx="2708">
                  <c:v>9</c:v>
                </c:pt>
                <c:pt idx="2709">
                  <c:v>9</c:v>
                </c:pt>
                <c:pt idx="2710">
                  <c:v>9</c:v>
                </c:pt>
                <c:pt idx="2711">
                  <c:v>9</c:v>
                </c:pt>
                <c:pt idx="2712">
                  <c:v>9</c:v>
                </c:pt>
                <c:pt idx="2713">
                  <c:v>9</c:v>
                </c:pt>
                <c:pt idx="2714">
                  <c:v>9</c:v>
                </c:pt>
                <c:pt idx="2715">
                  <c:v>9</c:v>
                </c:pt>
                <c:pt idx="2716">
                  <c:v>9</c:v>
                </c:pt>
                <c:pt idx="2717">
                  <c:v>9</c:v>
                </c:pt>
                <c:pt idx="2718">
                  <c:v>9</c:v>
                </c:pt>
                <c:pt idx="2719">
                  <c:v>9</c:v>
                </c:pt>
                <c:pt idx="2720">
                  <c:v>9</c:v>
                </c:pt>
                <c:pt idx="2721">
                  <c:v>9</c:v>
                </c:pt>
                <c:pt idx="2722">
                  <c:v>9</c:v>
                </c:pt>
                <c:pt idx="2723">
                  <c:v>9</c:v>
                </c:pt>
                <c:pt idx="2724">
                  <c:v>9</c:v>
                </c:pt>
                <c:pt idx="2725">
                  <c:v>9</c:v>
                </c:pt>
                <c:pt idx="2726">
                  <c:v>9</c:v>
                </c:pt>
                <c:pt idx="2727">
                  <c:v>9</c:v>
                </c:pt>
                <c:pt idx="2728">
                  <c:v>9</c:v>
                </c:pt>
                <c:pt idx="2729">
                  <c:v>9</c:v>
                </c:pt>
                <c:pt idx="2730">
                  <c:v>9</c:v>
                </c:pt>
                <c:pt idx="2731">
                  <c:v>9</c:v>
                </c:pt>
                <c:pt idx="2732">
                  <c:v>9</c:v>
                </c:pt>
                <c:pt idx="2733">
                  <c:v>9</c:v>
                </c:pt>
                <c:pt idx="2734">
                  <c:v>9</c:v>
                </c:pt>
                <c:pt idx="2735">
                  <c:v>9</c:v>
                </c:pt>
                <c:pt idx="2736">
                  <c:v>9</c:v>
                </c:pt>
                <c:pt idx="2737">
                  <c:v>9</c:v>
                </c:pt>
                <c:pt idx="2738">
                  <c:v>9</c:v>
                </c:pt>
                <c:pt idx="2739">
                  <c:v>9</c:v>
                </c:pt>
                <c:pt idx="2740">
                  <c:v>9</c:v>
                </c:pt>
                <c:pt idx="2741">
                  <c:v>9</c:v>
                </c:pt>
                <c:pt idx="2742">
                  <c:v>9</c:v>
                </c:pt>
                <c:pt idx="2743">
                  <c:v>9</c:v>
                </c:pt>
                <c:pt idx="2744">
                  <c:v>9</c:v>
                </c:pt>
                <c:pt idx="2745">
                  <c:v>9</c:v>
                </c:pt>
                <c:pt idx="2746">
                  <c:v>9</c:v>
                </c:pt>
                <c:pt idx="2747">
                  <c:v>9</c:v>
                </c:pt>
                <c:pt idx="2748">
                  <c:v>9</c:v>
                </c:pt>
                <c:pt idx="2749">
                  <c:v>9</c:v>
                </c:pt>
                <c:pt idx="2750">
                  <c:v>9</c:v>
                </c:pt>
                <c:pt idx="2751">
                  <c:v>9</c:v>
                </c:pt>
                <c:pt idx="2752">
                  <c:v>9</c:v>
                </c:pt>
                <c:pt idx="2753">
                  <c:v>9</c:v>
                </c:pt>
                <c:pt idx="2754">
                  <c:v>9</c:v>
                </c:pt>
                <c:pt idx="2755">
                  <c:v>9</c:v>
                </c:pt>
                <c:pt idx="2756">
                  <c:v>9</c:v>
                </c:pt>
                <c:pt idx="2757">
                  <c:v>9</c:v>
                </c:pt>
                <c:pt idx="2758">
                  <c:v>9</c:v>
                </c:pt>
                <c:pt idx="2759">
                  <c:v>9</c:v>
                </c:pt>
                <c:pt idx="2760">
                  <c:v>9</c:v>
                </c:pt>
                <c:pt idx="2761">
                  <c:v>9</c:v>
                </c:pt>
                <c:pt idx="2762">
                  <c:v>9</c:v>
                </c:pt>
                <c:pt idx="2763">
                  <c:v>9</c:v>
                </c:pt>
                <c:pt idx="2764">
                  <c:v>9</c:v>
                </c:pt>
                <c:pt idx="2765">
                  <c:v>9</c:v>
                </c:pt>
                <c:pt idx="2766">
                  <c:v>9</c:v>
                </c:pt>
                <c:pt idx="2767">
                  <c:v>9</c:v>
                </c:pt>
                <c:pt idx="2768">
                  <c:v>9</c:v>
                </c:pt>
                <c:pt idx="2769">
                  <c:v>9</c:v>
                </c:pt>
                <c:pt idx="2770">
                  <c:v>9</c:v>
                </c:pt>
                <c:pt idx="2771">
                  <c:v>9</c:v>
                </c:pt>
                <c:pt idx="2772">
                  <c:v>9</c:v>
                </c:pt>
                <c:pt idx="2773">
                  <c:v>9</c:v>
                </c:pt>
                <c:pt idx="2774">
                  <c:v>9</c:v>
                </c:pt>
                <c:pt idx="2775">
                  <c:v>9</c:v>
                </c:pt>
                <c:pt idx="2776">
                  <c:v>9</c:v>
                </c:pt>
                <c:pt idx="2777">
                  <c:v>9</c:v>
                </c:pt>
                <c:pt idx="2778">
                  <c:v>9</c:v>
                </c:pt>
                <c:pt idx="2779">
                  <c:v>9</c:v>
                </c:pt>
                <c:pt idx="2780">
                  <c:v>9</c:v>
                </c:pt>
                <c:pt idx="2781">
                  <c:v>9</c:v>
                </c:pt>
                <c:pt idx="2782">
                  <c:v>9</c:v>
                </c:pt>
                <c:pt idx="2783">
                  <c:v>9</c:v>
                </c:pt>
                <c:pt idx="2784">
                  <c:v>9</c:v>
                </c:pt>
                <c:pt idx="2785">
                  <c:v>9</c:v>
                </c:pt>
                <c:pt idx="2786">
                  <c:v>9</c:v>
                </c:pt>
                <c:pt idx="2787">
                  <c:v>9</c:v>
                </c:pt>
                <c:pt idx="2788">
                  <c:v>9</c:v>
                </c:pt>
                <c:pt idx="2789">
                  <c:v>9</c:v>
                </c:pt>
                <c:pt idx="2790">
                  <c:v>9</c:v>
                </c:pt>
                <c:pt idx="2791">
                  <c:v>9</c:v>
                </c:pt>
                <c:pt idx="2792">
                  <c:v>9</c:v>
                </c:pt>
                <c:pt idx="2793">
                  <c:v>9</c:v>
                </c:pt>
                <c:pt idx="2794">
                  <c:v>9</c:v>
                </c:pt>
                <c:pt idx="2795">
                  <c:v>9</c:v>
                </c:pt>
                <c:pt idx="2796">
                  <c:v>9</c:v>
                </c:pt>
                <c:pt idx="2797">
                  <c:v>9</c:v>
                </c:pt>
                <c:pt idx="2798">
                  <c:v>9</c:v>
                </c:pt>
                <c:pt idx="2799">
                  <c:v>9</c:v>
                </c:pt>
                <c:pt idx="2800">
                  <c:v>9</c:v>
                </c:pt>
                <c:pt idx="2801">
                  <c:v>9</c:v>
                </c:pt>
                <c:pt idx="2802">
                  <c:v>9</c:v>
                </c:pt>
                <c:pt idx="2803">
                  <c:v>9</c:v>
                </c:pt>
                <c:pt idx="2804">
                  <c:v>9</c:v>
                </c:pt>
                <c:pt idx="2805">
                  <c:v>9</c:v>
                </c:pt>
                <c:pt idx="2806">
                  <c:v>9</c:v>
                </c:pt>
                <c:pt idx="2807">
                  <c:v>9</c:v>
                </c:pt>
                <c:pt idx="2808">
                  <c:v>9</c:v>
                </c:pt>
                <c:pt idx="2809">
                  <c:v>9</c:v>
                </c:pt>
                <c:pt idx="2810">
                  <c:v>9</c:v>
                </c:pt>
                <c:pt idx="2811">
                  <c:v>9</c:v>
                </c:pt>
                <c:pt idx="2812">
                  <c:v>9</c:v>
                </c:pt>
                <c:pt idx="2813">
                  <c:v>9</c:v>
                </c:pt>
                <c:pt idx="2814">
                  <c:v>9</c:v>
                </c:pt>
                <c:pt idx="2815">
                  <c:v>9</c:v>
                </c:pt>
                <c:pt idx="2816">
                  <c:v>9</c:v>
                </c:pt>
                <c:pt idx="2817">
                  <c:v>9</c:v>
                </c:pt>
                <c:pt idx="2818">
                  <c:v>9</c:v>
                </c:pt>
                <c:pt idx="2819">
                  <c:v>9</c:v>
                </c:pt>
                <c:pt idx="2820">
                  <c:v>9</c:v>
                </c:pt>
                <c:pt idx="2821">
                  <c:v>9</c:v>
                </c:pt>
                <c:pt idx="2822">
                  <c:v>9</c:v>
                </c:pt>
                <c:pt idx="2823">
                  <c:v>9</c:v>
                </c:pt>
                <c:pt idx="2824">
                  <c:v>9</c:v>
                </c:pt>
                <c:pt idx="2825">
                  <c:v>9</c:v>
                </c:pt>
                <c:pt idx="2826">
                  <c:v>9</c:v>
                </c:pt>
                <c:pt idx="2827">
                  <c:v>9</c:v>
                </c:pt>
                <c:pt idx="2828">
                  <c:v>9</c:v>
                </c:pt>
                <c:pt idx="2829">
                  <c:v>9</c:v>
                </c:pt>
                <c:pt idx="2830">
                  <c:v>9</c:v>
                </c:pt>
                <c:pt idx="2831">
                  <c:v>9</c:v>
                </c:pt>
                <c:pt idx="2832">
                  <c:v>9</c:v>
                </c:pt>
                <c:pt idx="2833">
                  <c:v>9</c:v>
                </c:pt>
                <c:pt idx="2834">
                  <c:v>8</c:v>
                </c:pt>
                <c:pt idx="2835">
                  <c:v>8</c:v>
                </c:pt>
                <c:pt idx="2836">
                  <c:v>8</c:v>
                </c:pt>
                <c:pt idx="2837">
                  <c:v>8</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8</c:v>
                </c:pt>
                <c:pt idx="2899">
                  <c:v>8</c:v>
                </c:pt>
                <c:pt idx="2900">
                  <c:v>8</c:v>
                </c:pt>
                <c:pt idx="2901">
                  <c:v>8</c:v>
                </c:pt>
                <c:pt idx="2902">
                  <c:v>8</c:v>
                </c:pt>
                <c:pt idx="2903">
                  <c:v>8</c:v>
                </c:pt>
                <c:pt idx="2904">
                  <c:v>8</c:v>
                </c:pt>
                <c:pt idx="2905">
                  <c:v>8</c:v>
                </c:pt>
                <c:pt idx="2906">
                  <c:v>8</c:v>
                </c:pt>
                <c:pt idx="2907">
                  <c:v>8</c:v>
                </c:pt>
                <c:pt idx="2908">
                  <c:v>8</c:v>
                </c:pt>
                <c:pt idx="2909">
                  <c:v>8</c:v>
                </c:pt>
                <c:pt idx="2910">
                  <c:v>8</c:v>
                </c:pt>
                <c:pt idx="2911">
                  <c:v>8</c:v>
                </c:pt>
                <c:pt idx="2912">
                  <c:v>8</c:v>
                </c:pt>
                <c:pt idx="2913">
                  <c:v>8</c:v>
                </c:pt>
                <c:pt idx="2914">
                  <c:v>8</c:v>
                </c:pt>
                <c:pt idx="2915">
                  <c:v>8</c:v>
                </c:pt>
                <c:pt idx="2916">
                  <c:v>8</c:v>
                </c:pt>
                <c:pt idx="2917">
                  <c:v>8</c:v>
                </c:pt>
                <c:pt idx="2918">
                  <c:v>8</c:v>
                </c:pt>
                <c:pt idx="2919">
                  <c:v>8</c:v>
                </c:pt>
                <c:pt idx="2920">
                  <c:v>8</c:v>
                </c:pt>
                <c:pt idx="2921">
                  <c:v>8</c:v>
                </c:pt>
                <c:pt idx="2922">
                  <c:v>8</c:v>
                </c:pt>
                <c:pt idx="2923">
                  <c:v>8</c:v>
                </c:pt>
                <c:pt idx="2924">
                  <c:v>8</c:v>
                </c:pt>
                <c:pt idx="2925">
                  <c:v>8</c:v>
                </c:pt>
                <c:pt idx="2926">
                  <c:v>8</c:v>
                </c:pt>
                <c:pt idx="2927">
                  <c:v>8</c:v>
                </c:pt>
                <c:pt idx="2928">
                  <c:v>8</c:v>
                </c:pt>
                <c:pt idx="2929">
                  <c:v>8</c:v>
                </c:pt>
                <c:pt idx="2930">
                  <c:v>8</c:v>
                </c:pt>
                <c:pt idx="2931">
                  <c:v>8</c:v>
                </c:pt>
                <c:pt idx="2932">
                  <c:v>8</c:v>
                </c:pt>
                <c:pt idx="2933">
                  <c:v>8</c:v>
                </c:pt>
                <c:pt idx="2934">
                  <c:v>8</c:v>
                </c:pt>
                <c:pt idx="2935">
                  <c:v>8</c:v>
                </c:pt>
                <c:pt idx="2936">
                  <c:v>8</c:v>
                </c:pt>
                <c:pt idx="2937">
                  <c:v>8</c:v>
                </c:pt>
                <c:pt idx="2938">
                  <c:v>8</c:v>
                </c:pt>
                <c:pt idx="2939">
                  <c:v>8</c:v>
                </c:pt>
                <c:pt idx="2940">
                  <c:v>8</c:v>
                </c:pt>
                <c:pt idx="2941">
                  <c:v>8</c:v>
                </c:pt>
                <c:pt idx="2942">
                  <c:v>8</c:v>
                </c:pt>
                <c:pt idx="2943">
                  <c:v>8</c:v>
                </c:pt>
                <c:pt idx="2944">
                  <c:v>8</c:v>
                </c:pt>
                <c:pt idx="2945">
                  <c:v>8</c:v>
                </c:pt>
                <c:pt idx="2946">
                  <c:v>8</c:v>
                </c:pt>
                <c:pt idx="2947">
                  <c:v>8</c:v>
                </c:pt>
                <c:pt idx="2948">
                  <c:v>8</c:v>
                </c:pt>
                <c:pt idx="2949">
                  <c:v>8</c:v>
                </c:pt>
                <c:pt idx="2950">
                  <c:v>8</c:v>
                </c:pt>
                <c:pt idx="2951">
                  <c:v>8</c:v>
                </c:pt>
                <c:pt idx="2952">
                  <c:v>8</c:v>
                </c:pt>
                <c:pt idx="2953">
                  <c:v>8</c:v>
                </c:pt>
                <c:pt idx="2954">
                  <c:v>8</c:v>
                </c:pt>
                <c:pt idx="2955">
                  <c:v>8</c:v>
                </c:pt>
                <c:pt idx="2956">
                  <c:v>8</c:v>
                </c:pt>
                <c:pt idx="2957">
                  <c:v>8</c:v>
                </c:pt>
                <c:pt idx="2958">
                  <c:v>8</c:v>
                </c:pt>
                <c:pt idx="2959">
                  <c:v>8</c:v>
                </c:pt>
                <c:pt idx="2960">
                  <c:v>8</c:v>
                </c:pt>
                <c:pt idx="2961">
                  <c:v>8</c:v>
                </c:pt>
                <c:pt idx="2962">
                  <c:v>8</c:v>
                </c:pt>
                <c:pt idx="2963">
                  <c:v>8</c:v>
                </c:pt>
                <c:pt idx="2964">
                  <c:v>8</c:v>
                </c:pt>
                <c:pt idx="2965">
                  <c:v>8</c:v>
                </c:pt>
                <c:pt idx="2966">
                  <c:v>8</c:v>
                </c:pt>
                <c:pt idx="2967">
                  <c:v>8</c:v>
                </c:pt>
                <c:pt idx="2968">
                  <c:v>8</c:v>
                </c:pt>
                <c:pt idx="2969">
                  <c:v>8</c:v>
                </c:pt>
                <c:pt idx="2970">
                  <c:v>8</c:v>
                </c:pt>
                <c:pt idx="2971">
                  <c:v>8</c:v>
                </c:pt>
                <c:pt idx="2972">
                  <c:v>8</c:v>
                </c:pt>
                <c:pt idx="2973">
                  <c:v>8</c:v>
                </c:pt>
                <c:pt idx="2974">
                  <c:v>8</c:v>
                </c:pt>
                <c:pt idx="2975">
                  <c:v>8</c:v>
                </c:pt>
                <c:pt idx="2976">
                  <c:v>8</c:v>
                </c:pt>
                <c:pt idx="2977">
                  <c:v>8</c:v>
                </c:pt>
                <c:pt idx="2978">
                  <c:v>8</c:v>
                </c:pt>
                <c:pt idx="2979">
                  <c:v>8</c:v>
                </c:pt>
                <c:pt idx="2980">
                  <c:v>8</c:v>
                </c:pt>
                <c:pt idx="2981">
                  <c:v>8</c:v>
                </c:pt>
                <c:pt idx="2982">
                  <c:v>8</c:v>
                </c:pt>
                <c:pt idx="2983">
                  <c:v>8</c:v>
                </c:pt>
                <c:pt idx="2984">
                  <c:v>8</c:v>
                </c:pt>
                <c:pt idx="2985">
                  <c:v>8</c:v>
                </c:pt>
                <c:pt idx="2986">
                  <c:v>8</c:v>
                </c:pt>
                <c:pt idx="2987">
                  <c:v>8</c:v>
                </c:pt>
                <c:pt idx="2988">
                  <c:v>8</c:v>
                </c:pt>
                <c:pt idx="2989">
                  <c:v>8</c:v>
                </c:pt>
                <c:pt idx="2990">
                  <c:v>8</c:v>
                </c:pt>
                <c:pt idx="2991">
                  <c:v>8</c:v>
                </c:pt>
                <c:pt idx="2992">
                  <c:v>8</c:v>
                </c:pt>
                <c:pt idx="2993">
                  <c:v>8</c:v>
                </c:pt>
                <c:pt idx="2994">
                  <c:v>8</c:v>
                </c:pt>
                <c:pt idx="2995">
                  <c:v>8</c:v>
                </c:pt>
                <c:pt idx="2996">
                  <c:v>8</c:v>
                </c:pt>
                <c:pt idx="2997">
                  <c:v>8</c:v>
                </c:pt>
                <c:pt idx="2998">
                  <c:v>8</c:v>
                </c:pt>
                <c:pt idx="2999">
                  <c:v>8</c:v>
                </c:pt>
                <c:pt idx="3000">
                  <c:v>8</c:v>
                </c:pt>
                <c:pt idx="3001">
                  <c:v>8</c:v>
                </c:pt>
                <c:pt idx="3002">
                  <c:v>8</c:v>
                </c:pt>
                <c:pt idx="3003">
                  <c:v>8</c:v>
                </c:pt>
                <c:pt idx="3004">
                  <c:v>8</c:v>
                </c:pt>
                <c:pt idx="3005">
                  <c:v>8</c:v>
                </c:pt>
                <c:pt idx="3006">
                  <c:v>8</c:v>
                </c:pt>
                <c:pt idx="3007">
                  <c:v>8</c:v>
                </c:pt>
                <c:pt idx="3008">
                  <c:v>8</c:v>
                </c:pt>
                <c:pt idx="3009">
                  <c:v>8</c:v>
                </c:pt>
                <c:pt idx="3010">
                  <c:v>8</c:v>
                </c:pt>
                <c:pt idx="3011">
                  <c:v>8</c:v>
                </c:pt>
                <c:pt idx="3012">
                  <c:v>8</c:v>
                </c:pt>
                <c:pt idx="3013">
                  <c:v>8</c:v>
                </c:pt>
                <c:pt idx="3014">
                  <c:v>8</c:v>
                </c:pt>
                <c:pt idx="3015">
                  <c:v>8</c:v>
                </c:pt>
                <c:pt idx="3016">
                  <c:v>8</c:v>
                </c:pt>
                <c:pt idx="3017">
                  <c:v>8</c:v>
                </c:pt>
                <c:pt idx="3018">
                  <c:v>8</c:v>
                </c:pt>
                <c:pt idx="3019">
                  <c:v>8</c:v>
                </c:pt>
                <c:pt idx="3020">
                  <c:v>8</c:v>
                </c:pt>
                <c:pt idx="3021">
                  <c:v>8</c:v>
                </c:pt>
                <c:pt idx="3022">
                  <c:v>8</c:v>
                </c:pt>
                <c:pt idx="3023">
                  <c:v>8</c:v>
                </c:pt>
                <c:pt idx="3024">
                  <c:v>8</c:v>
                </c:pt>
                <c:pt idx="3025">
                  <c:v>8</c:v>
                </c:pt>
                <c:pt idx="3026">
                  <c:v>7</c:v>
                </c:pt>
                <c:pt idx="3027">
                  <c:v>7</c:v>
                </c:pt>
                <c:pt idx="3028">
                  <c:v>7</c:v>
                </c:pt>
                <c:pt idx="3029">
                  <c:v>7</c:v>
                </c:pt>
                <c:pt idx="3030">
                  <c:v>7</c:v>
                </c:pt>
                <c:pt idx="3031">
                  <c:v>7</c:v>
                </c:pt>
                <c:pt idx="3032">
                  <c:v>7</c:v>
                </c:pt>
                <c:pt idx="3033">
                  <c:v>7</c:v>
                </c:pt>
                <c:pt idx="3034">
                  <c:v>7</c:v>
                </c:pt>
                <c:pt idx="3035">
                  <c:v>7</c:v>
                </c:pt>
                <c:pt idx="3036">
                  <c:v>7</c:v>
                </c:pt>
                <c:pt idx="3037">
                  <c:v>7</c:v>
                </c:pt>
                <c:pt idx="3038">
                  <c:v>7</c:v>
                </c:pt>
                <c:pt idx="3039">
                  <c:v>7</c:v>
                </c:pt>
                <c:pt idx="3040">
                  <c:v>7</c:v>
                </c:pt>
                <c:pt idx="3041">
                  <c:v>7</c:v>
                </c:pt>
                <c:pt idx="3042">
                  <c:v>7</c:v>
                </c:pt>
                <c:pt idx="3043">
                  <c:v>7</c:v>
                </c:pt>
                <c:pt idx="3044">
                  <c:v>7</c:v>
                </c:pt>
                <c:pt idx="3045">
                  <c:v>7</c:v>
                </c:pt>
                <c:pt idx="3046">
                  <c:v>7</c:v>
                </c:pt>
                <c:pt idx="3047">
                  <c:v>7</c:v>
                </c:pt>
                <c:pt idx="3048">
                  <c:v>7</c:v>
                </c:pt>
                <c:pt idx="3049">
                  <c:v>7</c:v>
                </c:pt>
                <c:pt idx="3050">
                  <c:v>7</c:v>
                </c:pt>
                <c:pt idx="3051">
                  <c:v>7</c:v>
                </c:pt>
                <c:pt idx="3052">
                  <c:v>7</c:v>
                </c:pt>
                <c:pt idx="3053">
                  <c:v>7</c:v>
                </c:pt>
                <c:pt idx="3054">
                  <c:v>7</c:v>
                </c:pt>
                <c:pt idx="3055">
                  <c:v>7</c:v>
                </c:pt>
                <c:pt idx="3056">
                  <c:v>7</c:v>
                </c:pt>
                <c:pt idx="3057">
                  <c:v>7</c:v>
                </c:pt>
                <c:pt idx="3058">
                  <c:v>7</c:v>
                </c:pt>
                <c:pt idx="3059">
                  <c:v>7</c:v>
                </c:pt>
                <c:pt idx="3060">
                  <c:v>7</c:v>
                </c:pt>
                <c:pt idx="3061">
                  <c:v>7</c:v>
                </c:pt>
                <c:pt idx="3062">
                  <c:v>7</c:v>
                </c:pt>
                <c:pt idx="3063">
                  <c:v>7</c:v>
                </c:pt>
                <c:pt idx="3064">
                  <c:v>7</c:v>
                </c:pt>
                <c:pt idx="3065">
                  <c:v>7</c:v>
                </c:pt>
                <c:pt idx="3066">
                  <c:v>7</c:v>
                </c:pt>
                <c:pt idx="3067">
                  <c:v>7</c:v>
                </c:pt>
                <c:pt idx="3068">
                  <c:v>7</c:v>
                </c:pt>
                <c:pt idx="3069">
                  <c:v>7</c:v>
                </c:pt>
                <c:pt idx="3070">
                  <c:v>7</c:v>
                </c:pt>
                <c:pt idx="3071">
                  <c:v>7</c:v>
                </c:pt>
                <c:pt idx="3072">
                  <c:v>7</c:v>
                </c:pt>
                <c:pt idx="3073">
                  <c:v>7</c:v>
                </c:pt>
                <c:pt idx="3074">
                  <c:v>7</c:v>
                </c:pt>
                <c:pt idx="3075">
                  <c:v>7</c:v>
                </c:pt>
                <c:pt idx="3076">
                  <c:v>7</c:v>
                </c:pt>
                <c:pt idx="3077">
                  <c:v>7</c:v>
                </c:pt>
                <c:pt idx="3078">
                  <c:v>7</c:v>
                </c:pt>
                <c:pt idx="3079">
                  <c:v>7</c:v>
                </c:pt>
                <c:pt idx="3080">
                  <c:v>7</c:v>
                </c:pt>
                <c:pt idx="3081">
                  <c:v>7</c:v>
                </c:pt>
                <c:pt idx="3082">
                  <c:v>7</c:v>
                </c:pt>
                <c:pt idx="3083">
                  <c:v>7</c:v>
                </c:pt>
                <c:pt idx="3084">
                  <c:v>7</c:v>
                </c:pt>
                <c:pt idx="3085">
                  <c:v>7</c:v>
                </c:pt>
                <c:pt idx="3086">
                  <c:v>7</c:v>
                </c:pt>
                <c:pt idx="3087">
                  <c:v>7</c:v>
                </c:pt>
                <c:pt idx="3088">
                  <c:v>7</c:v>
                </c:pt>
                <c:pt idx="3089">
                  <c:v>7</c:v>
                </c:pt>
                <c:pt idx="3090">
                  <c:v>7</c:v>
                </c:pt>
                <c:pt idx="3091">
                  <c:v>7</c:v>
                </c:pt>
                <c:pt idx="3092">
                  <c:v>7</c:v>
                </c:pt>
                <c:pt idx="3093">
                  <c:v>7</c:v>
                </c:pt>
                <c:pt idx="3094">
                  <c:v>7</c:v>
                </c:pt>
                <c:pt idx="3095">
                  <c:v>7</c:v>
                </c:pt>
                <c:pt idx="3096">
                  <c:v>7</c:v>
                </c:pt>
                <c:pt idx="3097">
                  <c:v>7</c:v>
                </c:pt>
                <c:pt idx="3098">
                  <c:v>7</c:v>
                </c:pt>
                <c:pt idx="3099">
                  <c:v>7</c:v>
                </c:pt>
                <c:pt idx="3100">
                  <c:v>7</c:v>
                </c:pt>
                <c:pt idx="3101">
                  <c:v>7</c:v>
                </c:pt>
                <c:pt idx="3102">
                  <c:v>7</c:v>
                </c:pt>
                <c:pt idx="3103">
                  <c:v>7</c:v>
                </c:pt>
                <c:pt idx="3104">
                  <c:v>7</c:v>
                </c:pt>
                <c:pt idx="3105">
                  <c:v>7</c:v>
                </c:pt>
                <c:pt idx="3106">
                  <c:v>7</c:v>
                </c:pt>
                <c:pt idx="3107">
                  <c:v>7</c:v>
                </c:pt>
                <c:pt idx="3108">
                  <c:v>7</c:v>
                </c:pt>
                <c:pt idx="3109">
                  <c:v>7</c:v>
                </c:pt>
                <c:pt idx="3110">
                  <c:v>7</c:v>
                </c:pt>
                <c:pt idx="3111">
                  <c:v>7</c:v>
                </c:pt>
                <c:pt idx="3112">
                  <c:v>7</c:v>
                </c:pt>
                <c:pt idx="3113">
                  <c:v>7</c:v>
                </c:pt>
                <c:pt idx="3114">
                  <c:v>7</c:v>
                </c:pt>
                <c:pt idx="3115">
                  <c:v>7</c:v>
                </c:pt>
                <c:pt idx="3116">
                  <c:v>7</c:v>
                </c:pt>
                <c:pt idx="3117">
                  <c:v>7</c:v>
                </c:pt>
                <c:pt idx="3118">
                  <c:v>7</c:v>
                </c:pt>
                <c:pt idx="3119">
                  <c:v>7</c:v>
                </c:pt>
                <c:pt idx="3120">
                  <c:v>7</c:v>
                </c:pt>
                <c:pt idx="3121">
                  <c:v>7</c:v>
                </c:pt>
                <c:pt idx="3122">
                  <c:v>7</c:v>
                </c:pt>
                <c:pt idx="3123">
                  <c:v>7</c:v>
                </c:pt>
                <c:pt idx="3124">
                  <c:v>7</c:v>
                </c:pt>
                <c:pt idx="3125">
                  <c:v>7</c:v>
                </c:pt>
                <c:pt idx="3126">
                  <c:v>7</c:v>
                </c:pt>
                <c:pt idx="3127">
                  <c:v>7</c:v>
                </c:pt>
                <c:pt idx="3128">
                  <c:v>7</c:v>
                </c:pt>
                <c:pt idx="3129">
                  <c:v>7</c:v>
                </c:pt>
                <c:pt idx="3130">
                  <c:v>7</c:v>
                </c:pt>
                <c:pt idx="3131">
                  <c:v>7</c:v>
                </c:pt>
                <c:pt idx="3132">
                  <c:v>7</c:v>
                </c:pt>
                <c:pt idx="3133">
                  <c:v>7</c:v>
                </c:pt>
                <c:pt idx="3134">
                  <c:v>7</c:v>
                </c:pt>
                <c:pt idx="3135">
                  <c:v>7</c:v>
                </c:pt>
                <c:pt idx="3136">
                  <c:v>7</c:v>
                </c:pt>
                <c:pt idx="3137">
                  <c:v>7</c:v>
                </c:pt>
                <c:pt idx="3138">
                  <c:v>7</c:v>
                </c:pt>
                <c:pt idx="3139">
                  <c:v>7</c:v>
                </c:pt>
                <c:pt idx="3140">
                  <c:v>7</c:v>
                </c:pt>
                <c:pt idx="3141">
                  <c:v>7</c:v>
                </c:pt>
                <c:pt idx="3142">
                  <c:v>7</c:v>
                </c:pt>
                <c:pt idx="3143">
                  <c:v>7</c:v>
                </c:pt>
                <c:pt idx="3144">
                  <c:v>7</c:v>
                </c:pt>
                <c:pt idx="3145">
                  <c:v>7</c:v>
                </c:pt>
                <c:pt idx="3146">
                  <c:v>7</c:v>
                </c:pt>
                <c:pt idx="3147">
                  <c:v>7</c:v>
                </c:pt>
                <c:pt idx="3148">
                  <c:v>7</c:v>
                </c:pt>
                <c:pt idx="3149">
                  <c:v>7</c:v>
                </c:pt>
                <c:pt idx="3150">
                  <c:v>7</c:v>
                </c:pt>
                <c:pt idx="3151">
                  <c:v>7</c:v>
                </c:pt>
                <c:pt idx="3152">
                  <c:v>7</c:v>
                </c:pt>
                <c:pt idx="3153">
                  <c:v>7</c:v>
                </c:pt>
                <c:pt idx="3154">
                  <c:v>7</c:v>
                </c:pt>
                <c:pt idx="3155">
                  <c:v>7</c:v>
                </c:pt>
                <c:pt idx="3156">
                  <c:v>7</c:v>
                </c:pt>
                <c:pt idx="3157">
                  <c:v>7</c:v>
                </c:pt>
                <c:pt idx="3158">
                  <c:v>7</c:v>
                </c:pt>
                <c:pt idx="3159">
                  <c:v>7</c:v>
                </c:pt>
                <c:pt idx="3160">
                  <c:v>7</c:v>
                </c:pt>
                <c:pt idx="3161">
                  <c:v>7</c:v>
                </c:pt>
                <c:pt idx="3162">
                  <c:v>7</c:v>
                </c:pt>
                <c:pt idx="3163">
                  <c:v>7</c:v>
                </c:pt>
                <c:pt idx="3164">
                  <c:v>7</c:v>
                </c:pt>
                <c:pt idx="3165">
                  <c:v>7</c:v>
                </c:pt>
                <c:pt idx="3166">
                  <c:v>7</c:v>
                </c:pt>
                <c:pt idx="3167">
                  <c:v>7</c:v>
                </c:pt>
                <c:pt idx="3168">
                  <c:v>7</c:v>
                </c:pt>
                <c:pt idx="3169">
                  <c:v>7</c:v>
                </c:pt>
                <c:pt idx="3170">
                  <c:v>7</c:v>
                </c:pt>
                <c:pt idx="3171">
                  <c:v>7</c:v>
                </c:pt>
                <c:pt idx="3172">
                  <c:v>7</c:v>
                </c:pt>
                <c:pt idx="3173">
                  <c:v>7</c:v>
                </c:pt>
                <c:pt idx="3174">
                  <c:v>7</c:v>
                </c:pt>
                <c:pt idx="3175">
                  <c:v>7</c:v>
                </c:pt>
                <c:pt idx="3176">
                  <c:v>7</c:v>
                </c:pt>
                <c:pt idx="3177">
                  <c:v>7</c:v>
                </c:pt>
                <c:pt idx="3178">
                  <c:v>7</c:v>
                </c:pt>
                <c:pt idx="3179">
                  <c:v>7</c:v>
                </c:pt>
                <c:pt idx="3180">
                  <c:v>7</c:v>
                </c:pt>
                <c:pt idx="3181">
                  <c:v>7</c:v>
                </c:pt>
                <c:pt idx="3182">
                  <c:v>7</c:v>
                </c:pt>
                <c:pt idx="3183">
                  <c:v>7</c:v>
                </c:pt>
                <c:pt idx="3184">
                  <c:v>7</c:v>
                </c:pt>
                <c:pt idx="3185">
                  <c:v>7</c:v>
                </c:pt>
                <c:pt idx="3186">
                  <c:v>7</c:v>
                </c:pt>
                <c:pt idx="3187">
                  <c:v>7</c:v>
                </c:pt>
                <c:pt idx="3188">
                  <c:v>7</c:v>
                </c:pt>
                <c:pt idx="3189">
                  <c:v>7</c:v>
                </c:pt>
                <c:pt idx="3190">
                  <c:v>7</c:v>
                </c:pt>
                <c:pt idx="3191">
                  <c:v>7</c:v>
                </c:pt>
                <c:pt idx="3192">
                  <c:v>7</c:v>
                </c:pt>
                <c:pt idx="3193">
                  <c:v>7</c:v>
                </c:pt>
                <c:pt idx="3194">
                  <c:v>7</c:v>
                </c:pt>
                <c:pt idx="3195">
                  <c:v>7</c:v>
                </c:pt>
                <c:pt idx="3196">
                  <c:v>7</c:v>
                </c:pt>
                <c:pt idx="3197">
                  <c:v>7</c:v>
                </c:pt>
                <c:pt idx="3198">
                  <c:v>7</c:v>
                </c:pt>
                <c:pt idx="3199">
                  <c:v>7</c:v>
                </c:pt>
                <c:pt idx="3200">
                  <c:v>7</c:v>
                </c:pt>
                <c:pt idx="3201">
                  <c:v>7</c:v>
                </c:pt>
                <c:pt idx="3202">
                  <c:v>7</c:v>
                </c:pt>
                <c:pt idx="3203">
                  <c:v>7</c:v>
                </c:pt>
                <c:pt idx="3204">
                  <c:v>7</c:v>
                </c:pt>
                <c:pt idx="3205">
                  <c:v>7</c:v>
                </c:pt>
                <c:pt idx="3206">
                  <c:v>7</c:v>
                </c:pt>
                <c:pt idx="3207">
                  <c:v>7</c:v>
                </c:pt>
                <c:pt idx="3208">
                  <c:v>7</c:v>
                </c:pt>
                <c:pt idx="3209">
                  <c:v>7</c:v>
                </c:pt>
                <c:pt idx="3210">
                  <c:v>7</c:v>
                </c:pt>
                <c:pt idx="3211">
                  <c:v>7</c:v>
                </c:pt>
                <c:pt idx="3212">
                  <c:v>7</c:v>
                </c:pt>
                <c:pt idx="3213">
                  <c:v>7</c:v>
                </c:pt>
                <c:pt idx="3214">
                  <c:v>7</c:v>
                </c:pt>
                <c:pt idx="3215">
                  <c:v>7</c:v>
                </c:pt>
                <c:pt idx="3216">
                  <c:v>7</c:v>
                </c:pt>
                <c:pt idx="3217">
                  <c:v>7</c:v>
                </c:pt>
                <c:pt idx="3218">
                  <c:v>7</c:v>
                </c:pt>
                <c:pt idx="3219">
                  <c:v>7</c:v>
                </c:pt>
                <c:pt idx="3220">
                  <c:v>7</c:v>
                </c:pt>
                <c:pt idx="3221">
                  <c:v>7</c:v>
                </c:pt>
                <c:pt idx="3222">
                  <c:v>7</c:v>
                </c:pt>
                <c:pt idx="3223">
                  <c:v>7</c:v>
                </c:pt>
                <c:pt idx="3224">
                  <c:v>7</c:v>
                </c:pt>
                <c:pt idx="3225">
                  <c:v>7</c:v>
                </c:pt>
                <c:pt idx="3226">
                  <c:v>7</c:v>
                </c:pt>
                <c:pt idx="3227">
                  <c:v>7</c:v>
                </c:pt>
                <c:pt idx="3228">
                  <c:v>7</c:v>
                </c:pt>
                <c:pt idx="3229">
                  <c:v>7</c:v>
                </c:pt>
                <c:pt idx="3230">
                  <c:v>7</c:v>
                </c:pt>
                <c:pt idx="3231">
                  <c:v>7</c:v>
                </c:pt>
                <c:pt idx="3232">
                  <c:v>7</c:v>
                </c:pt>
                <c:pt idx="3233">
                  <c:v>7</c:v>
                </c:pt>
                <c:pt idx="3234">
                  <c:v>7</c:v>
                </c:pt>
                <c:pt idx="3235">
                  <c:v>7</c:v>
                </c:pt>
                <c:pt idx="3236">
                  <c:v>7</c:v>
                </c:pt>
                <c:pt idx="3237">
                  <c:v>7</c:v>
                </c:pt>
                <c:pt idx="3238">
                  <c:v>7</c:v>
                </c:pt>
                <c:pt idx="3239">
                  <c:v>7</c:v>
                </c:pt>
                <c:pt idx="3240">
                  <c:v>7</c:v>
                </c:pt>
                <c:pt idx="3241">
                  <c:v>7</c:v>
                </c:pt>
                <c:pt idx="3242">
                  <c:v>7</c:v>
                </c:pt>
                <c:pt idx="3243">
                  <c:v>7</c:v>
                </c:pt>
                <c:pt idx="3244">
                  <c:v>7</c:v>
                </c:pt>
                <c:pt idx="3245">
                  <c:v>7</c:v>
                </c:pt>
                <c:pt idx="3246">
                  <c:v>7</c:v>
                </c:pt>
                <c:pt idx="3247">
                  <c:v>7</c:v>
                </c:pt>
                <c:pt idx="3248">
                  <c:v>7</c:v>
                </c:pt>
                <c:pt idx="3249">
                  <c:v>7</c:v>
                </c:pt>
                <c:pt idx="3250">
                  <c:v>7</c:v>
                </c:pt>
                <c:pt idx="3251">
                  <c:v>7</c:v>
                </c:pt>
                <c:pt idx="3252">
                  <c:v>7</c:v>
                </c:pt>
                <c:pt idx="3253">
                  <c:v>7</c:v>
                </c:pt>
                <c:pt idx="3254">
                  <c:v>7</c:v>
                </c:pt>
                <c:pt idx="3255">
                  <c:v>7</c:v>
                </c:pt>
                <c:pt idx="3256">
                  <c:v>7</c:v>
                </c:pt>
                <c:pt idx="3257">
                  <c:v>7</c:v>
                </c:pt>
                <c:pt idx="3258">
                  <c:v>7</c:v>
                </c:pt>
                <c:pt idx="3259">
                  <c:v>7</c:v>
                </c:pt>
                <c:pt idx="3260">
                  <c:v>7</c:v>
                </c:pt>
                <c:pt idx="3261">
                  <c:v>7</c:v>
                </c:pt>
                <c:pt idx="3262">
                  <c:v>7</c:v>
                </c:pt>
                <c:pt idx="3263">
                  <c:v>7</c:v>
                </c:pt>
                <c:pt idx="3264">
                  <c:v>7</c:v>
                </c:pt>
                <c:pt idx="3265">
                  <c:v>7</c:v>
                </c:pt>
                <c:pt idx="3266">
                  <c:v>7</c:v>
                </c:pt>
                <c:pt idx="3267">
                  <c:v>7</c:v>
                </c:pt>
                <c:pt idx="3268">
                  <c:v>7</c:v>
                </c:pt>
                <c:pt idx="3269">
                  <c:v>7</c:v>
                </c:pt>
                <c:pt idx="3270">
                  <c:v>7</c:v>
                </c:pt>
                <c:pt idx="3271">
                  <c:v>7</c:v>
                </c:pt>
                <c:pt idx="3272">
                  <c:v>7</c:v>
                </c:pt>
                <c:pt idx="3273">
                  <c:v>7</c:v>
                </c:pt>
                <c:pt idx="3274">
                  <c:v>7</c:v>
                </c:pt>
                <c:pt idx="3275">
                  <c:v>7</c:v>
                </c:pt>
                <c:pt idx="3276">
                  <c:v>7</c:v>
                </c:pt>
                <c:pt idx="3277">
                  <c:v>7</c:v>
                </c:pt>
                <c:pt idx="3278">
                  <c:v>7</c:v>
                </c:pt>
                <c:pt idx="3279">
                  <c:v>7</c:v>
                </c:pt>
                <c:pt idx="3280">
                  <c:v>7</c:v>
                </c:pt>
                <c:pt idx="3281">
                  <c:v>7</c:v>
                </c:pt>
                <c:pt idx="3282">
                  <c:v>7</c:v>
                </c:pt>
                <c:pt idx="3283">
                  <c:v>7</c:v>
                </c:pt>
                <c:pt idx="3284">
                  <c:v>7</c:v>
                </c:pt>
                <c:pt idx="3285">
                  <c:v>7</c:v>
                </c:pt>
                <c:pt idx="3286">
                  <c:v>7</c:v>
                </c:pt>
                <c:pt idx="3287">
                  <c:v>7</c:v>
                </c:pt>
                <c:pt idx="3288">
                  <c:v>7</c:v>
                </c:pt>
                <c:pt idx="3289">
                  <c:v>7</c:v>
                </c:pt>
                <c:pt idx="3290">
                  <c:v>7</c:v>
                </c:pt>
                <c:pt idx="3291">
                  <c:v>7</c:v>
                </c:pt>
                <c:pt idx="3292">
                  <c:v>7</c:v>
                </c:pt>
                <c:pt idx="3293">
                  <c:v>7</c:v>
                </c:pt>
                <c:pt idx="3294">
                  <c:v>7</c:v>
                </c:pt>
                <c:pt idx="3295">
                  <c:v>7</c:v>
                </c:pt>
                <c:pt idx="3296">
                  <c:v>7</c:v>
                </c:pt>
                <c:pt idx="3297">
                  <c:v>7</c:v>
                </c:pt>
                <c:pt idx="3298">
                  <c:v>7</c:v>
                </c:pt>
                <c:pt idx="3299">
                  <c:v>7</c:v>
                </c:pt>
                <c:pt idx="3300">
                  <c:v>7</c:v>
                </c:pt>
                <c:pt idx="3301">
                  <c:v>7</c:v>
                </c:pt>
                <c:pt idx="3302">
                  <c:v>7</c:v>
                </c:pt>
                <c:pt idx="3303">
                  <c:v>6</c:v>
                </c:pt>
                <c:pt idx="3304">
                  <c:v>6</c:v>
                </c:pt>
                <c:pt idx="3305">
                  <c:v>6</c:v>
                </c:pt>
                <c:pt idx="3306">
                  <c:v>6</c:v>
                </c:pt>
                <c:pt idx="3307">
                  <c:v>6</c:v>
                </c:pt>
                <c:pt idx="3308">
                  <c:v>6</c:v>
                </c:pt>
                <c:pt idx="3309">
                  <c:v>6</c:v>
                </c:pt>
                <c:pt idx="3310">
                  <c:v>6</c:v>
                </c:pt>
                <c:pt idx="3311">
                  <c:v>6</c:v>
                </c:pt>
                <c:pt idx="3312">
                  <c:v>6</c:v>
                </c:pt>
                <c:pt idx="3313">
                  <c:v>6</c:v>
                </c:pt>
                <c:pt idx="3314">
                  <c:v>6</c:v>
                </c:pt>
                <c:pt idx="3315">
                  <c:v>6</c:v>
                </c:pt>
                <c:pt idx="3316">
                  <c:v>6</c:v>
                </c:pt>
                <c:pt idx="3317">
                  <c:v>6</c:v>
                </c:pt>
                <c:pt idx="3318">
                  <c:v>6</c:v>
                </c:pt>
                <c:pt idx="3319">
                  <c:v>6</c:v>
                </c:pt>
                <c:pt idx="3320">
                  <c:v>6</c:v>
                </c:pt>
                <c:pt idx="3321">
                  <c:v>6</c:v>
                </c:pt>
                <c:pt idx="3322">
                  <c:v>6</c:v>
                </c:pt>
                <c:pt idx="3323">
                  <c:v>6</c:v>
                </c:pt>
                <c:pt idx="3324">
                  <c:v>6</c:v>
                </c:pt>
                <c:pt idx="3325">
                  <c:v>6</c:v>
                </c:pt>
                <c:pt idx="3326">
                  <c:v>6</c:v>
                </c:pt>
                <c:pt idx="3327">
                  <c:v>6</c:v>
                </c:pt>
                <c:pt idx="3328">
                  <c:v>6</c:v>
                </c:pt>
                <c:pt idx="3329">
                  <c:v>6</c:v>
                </c:pt>
                <c:pt idx="3330">
                  <c:v>6</c:v>
                </c:pt>
                <c:pt idx="3331">
                  <c:v>6</c:v>
                </c:pt>
                <c:pt idx="3332">
                  <c:v>6</c:v>
                </c:pt>
                <c:pt idx="3333">
                  <c:v>6</c:v>
                </c:pt>
                <c:pt idx="3334">
                  <c:v>6</c:v>
                </c:pt>
                <c:pt idx="3335">
                  <c:v>6</c:v>
                </c:pt>
                <c:pt idx="3336">
                  <c:v>6</c:v>
                </c:pt>
                <c:pt idx="3337">
                  <c:v>6</c:v>
                </c:pt>
                <c:pt idx="3338">
                  <c:v>6</c:v>
                </c:pt>
                <c:pt idx="3339">
                  <c:v>6</c:v>
                </c:pt>
                <c:pt idx="3340">
                  <c:v>6</c:v>
                </c:pt>
                <c:pt idx="3341">
                  <c:v>6</c:v>
                </c:pt>
                <c:pt idx="3342">
                  <c:v>6</c:v>
                </c:pt>
                <c:pt idx="3343">
                  <c:v>6</c:v>
                </c:pt>
                <c:pt idx="3344">
                  <c:v>6</c:v>
                </c:pt>
                <c:pt idx="3345">
                  <c:v>6</c:v>
                </c:pt>
                <c:pt idx="3346">
                  <c:v>6</c:v>
                </c:pt>
                <c:pt idx="3347">
                  <c:v>6</c:v>
                </c:pt>
                <c:pt idx="3348">
                  <c:v>6</c:v>
                </c:pt>
                <c:pt idx="3349">
                  <c:v>6</c:v>
                </c:pt>
                <c:pt idx="3350">
                  <c:v>6</c:v>
                </c:pt>
                <c:pt idx="3351">
                  <c:v>6</c:v>
                </c:pt>
                <c:pt idx="3352">
                  <c:v>6</c:v>
                </c:pt>
                <c:pt idx="3353">
                  <c:v>6</c:v>
                </c:pt>
                <c:pt idx="3354">
                  <c:v>6</c:v>
                </c:pt>
                <c:pt idx="3355">
                  <c:v>6</c:v>
                </c:pt>
                <c:pt idx="3356">
                  <c:v>6</c:v>
                </c:pt>
                <c:pt idx="3357">
                  <c:v>6</c:v>
                </c:pt>
                <c:pt idx="3358">
                  <c:v>6</c:v>
                </c:pt>
                <c:pt idx="3359">
                  <c:v>6</c:v>
                </c:pt>
                <c:pt idx="3360">
                  <c:v>6</c:v>
                </c:pt>
                <c:pt idx="3361">
                  <c:v>6</c:v>
                </c:pt>
                <c:pt idx="3362">
                  <c:v>6</c:v>
                </c:pt>
                <c:pt idx="3363">
                  <c:v>6</c:v>
                </c:pt>
                <c:pt idx="3364">
                  <c:v>6</c:v>
                </c:pt>
                <c:pt idx="3365">
                  <c:v>6</c:v>
                </c:pt>
                <c:pt idx="3366">
                  <c:v>6</c:v>
                </c:pt>
                <c:pt idx="3367">
                  <c:v>6</c:v>
                </c:pt>
                <c:pt idx="3368">
                  <c:v>6</c:v>
                </c:pt>
                <c:pt idx="3369">
                  <c:v>6</c:v>
                </c:pt>
                <c:pt idx="3370">
                  <c:v>6</c:v>
                </c:pt>
                <c:pt idx="3371">
                  <c:v>6</c:v>
                </c:pt>
                <c:pt idx="3372">
                  <c:v>6</c:v>
                </c:pt>
                <c:pt idx="3373">
                  <c:v>6</c:v>
                </c:pt>
                <c:pt idx="3374">
                  <c:v>6</c:v>
                </c:pt>
                <c:pt idx="3375">
                  <c:v>6</c:v>
                </c:pt>
                <c:pt idx="3376">
                  <c:v>6</c:v>
                </c:pt>
                <c:pt idx="3377">
                  <c:v>6</c:v>
                </c:pt>
                <c:pt idx="3378">
                  <c:v>6</c:v>
                </c:pt>
                <c:pt idx="3379">
                  <c:v>6</c:v>
                </c:pt>
                <c:pt idx="3380">
                  <c:v>6</c:v>
                </c:pt>
                <c:pt idx="3381">
                  <c:v>6</c:v>
                </c:pt>
                <c:pt idx="3382">
                  <c:v>6</c:v>
                </c:pt>
                <c:pt idx="3383">
                  <c:v>6</c:v>
                </c:pt>
                <c:pt idx="3384">
                  <c:v>6</c:v>
                </c:pt>
                <c:pt idx="3385">
                  <c:v>6</c:v>
                </c:pt>
                <c:pt idx="3386">
                  <c:v>6</c:v>
                </c:pt>
                <c:pt idx="3387">
                  <c:v>6</c:v>
                </c:pt>
                <c:pt idx="3388">
                  <c:v>6</c:v>
                </c:pt>
                <c:pt idx="3389">
                  <c:v>6</c:v>
                </c:pt>
                <c:pt idx="3390">
                  <c:v>6</c:v>
                </c:pt>
                <c:pt idx="3391">
                  <c:v>6</c:v>
                </c:pt>
                <c:pt idx="3392">
                  <c:v>6</c:v>
                </c:pt>
                <c:pt idx="3393">
                  <c:v>6</c:v>
                </c:pt>
                <c:pt idx="3394">
                  <c:v>6</c:v>
                </c:pt>
                <c:pt idx="3395">
                  <c:v>6</c:v>
                </c:pt>
                <c:pt idx="3396">
                  <c:v>6</c:v>
                </c:pt>
                <c:pt idx="3397">
                  <c:v>6</c:v>
                </c:pt>
                <c:pt idx="3398">
                  <c:v>6</c:v>
                </c:pt>
                <c:pt idx="3399">
                  <c:v>6</c:v>
                </c:pt>
                <c:pt idx="3400">
                  <c:v>6</c:v>
                </c:pt>
                <c:pt idx="3401">
                  <c:v>6</c:v>
                </c:pt>
                <c:pt idx="3402">
                  <c:v>6</c:v>
                </c:pt>
                <c:pt idx="3403">
                  <c:v>6</c:v>
                </c:pt>
                <c:pt idx="3404">
                  <c:v>6</c:v>
                </c:pt>
                <c:pt idx="3405">
                  <c:v>6</c:v>
                </c:pt>
                <c:pt idx="3406">
                  <c:v>6</c:v>
                </c:pt>
                <c:pt idx="3407">
                  <c:v>6</c:v>
                </c:pt>
                <c:pt idx="3408">
                  <c:v>6</c:v>
                </c:pt>
                <c:pt idx="3409">
                  <c:v>6</c:v>
                </c:pt>
                <c:pt idx="3410">
                  <c:v>6</c:v>
                </c:pt>
                <c:pt idx="3411">
                  <c:v>6</c:v>
                </c:pt>
                <c:pt idx="3412">
                  <c:v>6</c:v>
                </c:pt>
                <c:pt idx="3413">
                  <c:v>6</c:v>
                </c:pt>
                <c:pt idx="3414">
                  <c:v>6</c:v>
                </c:pt>
                <c:pt idx="3415">
                  <c:v>6</c:v>
                </c:pt>
                <c:pt idx="3416">
                  <c:v>6</c:v>
                </c:pt>
                <c:pt idx="3417">
                  <c:v>6</c:v>
                </c:pt>
                <c:pt idx="3418">
                  <c:v>6</c:v>
                </c:pt>
                <c:pt idx="3419">
                  <c:v>6</c:v>
                </c:pt>
                <c:pt idx="3420">
                  <c:v>6</c:v>
                </c:pt>
                <c:pt idx="3421">
                  <c:v>6</c:v>
                </c:pt>
                <c:pt idx="3422">
                  <c:v>6</c:v>
                </c:pt>
                <c:pt idx="3423">
                  <c:v>6</c:v>
                </c:pt>
                <c:pt idx="3424">
                  <c:v>6</c:v>
                </c:pt>
                <c:pt idx="3425">
                  <c:v>6</c:v>
                </c:pt>
                <c:pt idx="3426">
                  <c:v>6</c:v>
                </c:pt>
                <c:pt idx="3427">
                  <c:v>6</c:v>
                </c:pt>
                <c:pt idx="3428">
                  <c:v>6</c:v>
                </c:pt>
                <c:pt idx="3429">
                  <c:v>6</c:v>
                </c:pt>
                <c:pt idx="3430">
                  <c:v>6</c:v>
                </c:pt>
                <c:pt idx="3431">
                  <c:v>6</c:v>
                </c:pt>
                <c:pt idx="3432">
                  <c:v>6</c:v>
                </c:pt>
                <c:pt idx="3433">
                  <c:v>6</c:v>
                </c:pt>
                <c:pt idx="3434">
                  <c:v>6</c:v>
                </c:pt>
                <c:pt idx="3435">
                  <c:v>6</c:v>
                </c:pt>
                <c:pt idx="3436">
                  <c:v>6</c:v>
                </c:pt>
                <c:pt idx="3437">
                  <c:v>6</c:v>
                </c:pt>
                <c:pt idx="3438">
                  <c:v>6</c:v>
                </c:pt>
                <c:pt idx="3439">
                  <c:v>6</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6</c:v>
                </c:pt>
                <c:pt idx="3463">
                  <c:v>6</c:v>
                </c:pt>
                <c:pt idx="3464">
                  <c:v>6</c:v>
                </c:pt>
                <c:pt idx="3465">
                  <c:v>6</c:v>
                </c:pt>
                <c:pt idx="3466">
                  <c:v>6</c:v>
                </c:pt>
                <c:pt idx="3467">
                  <c:v>6</c:v>
                </c:pt>
                <c:pt idx="3468">
                  <c:v>6</c:v>
                </c:pt>
                <c:pt idx="3469">
                  <c:v>6</c:v>
                </c:pt>
                <c:pt idx="3470">
                  <c:v>6</c:v>
                </c:pt>
                <c:pt idx="3471">
                  <c:v>6</c:v>
                </c:pt>
                <c:pt idx="3472">
                  <c:v>6</c:v>
                </c:pt>
                <c:pt idx="3473">
                  <c:v>6</c:v>
                </c:pt>
                <c:pt idx="3474">
                  <c:v>6</c:v>
                </c:pt>
                <c:pt idx="3475">
                  <c:v>6</c:v>
                </c:pt>
                <c:pt idx="3476">
                  <c:v>6</c:v>
                </c:pt>
                <c:pt idx="3477">
                  <c:v>6</c:v>
                </c:pt>
                <c:pt idx="3478">
                  <c:v>6</c:v>
                </c:pt>
                <c:pt idx="3479">
                  <c:v>6</c:v>
                </c:pt>
                <c:pt idx="3480">
                  <c:v>6</c:v>
                </c:pt>
                <c:pt idx="3481">
                  <c:v>6</c:v>
                </c:pt>
                <c:pt idx="3482">
                  <c:v>6</c:v>
                </c:pt>
                <c:pt idx="3483">
                  <c:v>6</c:v>
                </c:pt>
                <c:pt idx="3484">
                  <c:v>6</c:v>
                </c:pt>
                <c:pt idx="3485">
                  <c:v>6</c:v>
                </c:pt>
                <c:pt idx="3486">
                  <c:v>6</c:v>
                </c:pt>
                <c:pt idx="3487">
                  <c:v>6</c:v>
                </c:pt>
                <c:pt idx="3488">
                  <c:v>6</c:v>
                </c:pt>
                <c:pt idx="3489">
                  <c:v>6</c:v>
                </c:pt>
                <c:pt idx="3490">
                  <c:v>6</c:v>
                </c:pt>
                <c:pt idx="3491">
                  <c:v>6</c:v>
                </c:pt>
                <c:pt idx="3492">
                  <c:v>6</c:v>
                </c:pt>
                <c:pt idx="3493">
                  <c:v>6</c:v>
                </c:pt>
                <c:pt idx="3494">
                  <c:v>6</c:v>
                </c:pt>
                <c:pt idx="3495">
                  <c:v>6</c:v>
                </c:pt>
                <c:pt idx="3496">
                  <c:v>6</c:v>
                </c:pt>
                <c:pt idx="3497">
                  <c:v>6</c:v>
                </c:pt>
                <c:pt idx="3498">
                  <c:v>6</c:v>
                </c:pt>
                <c:pt idx="3499">
                  <c:v>6</c:v>
                </c:pt>
                <c:pt idx="3500">
                  <c:v>6</c:v>
                </c:pt>
                <c:pt idx="3501">
                  <c:v>6</c:v>
                </c:pt>
                <c:pt idx="3502">
                  <c:v>6</c:v>
                </c:pt>
                <c:pt idx="3503">
                  <c:v>6</c:v>
                </c:pt>
                <c:pt idx="3504">
                  <c:v>6</c:v>
                </c:pt>
                <c:pt idx="3505">
                  <c:v>6</c:v>
                </c:pt>
                <c:pt idx="3506">
                  <c:v>6</c:v>
                </c:pt>
                <c:pt idx="3507">
                  <c:v>6</c:v>
                </c:pt>
                <c:pt idx="3508">
                  <c:v>6</c:v>
                </c:pt>
                <c:pt idx="3509">
                  <c:v>6</c:v>
                </c:pt>
                <c:pt idx="3510">
                  <c:v>6</c:v>
                </c:pt>
                <c:pt idx="3511">
                  <c:v>6</c:v>
                </c:pt>
                <c:pt idx="3512">
                  <c:v>6</c:v>
                </c:pt>
                <c:pt idx="3513">
                  <c:v>6</c:v>
                </c:pt>
                <c:pt idx="3514">
                  <c:v>6</c:v>
                </c:pt>
                <c:pt idx="3515">
                  <c:v>6</c:v>
                </c:pt>
                <c:pt idx="3516">
                  <c:v>6</c:v>
                </c:pt>
                <c:pt idx="3517">
                  <c:v>6</c:v>
                </c:pt>
                <c:pt idx="3518">
                  <c:v>6</c:v>
                </c:pt>
                <c:pt idx="3519">
                  <c:v>6</c:v>
                </c:pt>
                <c:pt idx="3520">
                  <c:v>6</c:v>
                </c:pt>
                <c:pt idx="3521">
                  <c:v>6</c:v>
                </c:pt>
                <c:pt idx="3522">
                  <c:v>6</c:v>
                </c:pt>
                <c:pt idx="3523">
                  <c:v>6</c:v>
                </c:pt>
                <c:pt idx="3524">
                  <c:v>6</c:v>
                </c:pt>
                <c:pt idx="3525">
                  <c:v>6</c:v>
                </c:pt>
                <c:pt idx="3526">
                  <c:v>6</c:v>
                </c:pt>
                <c:pt idx="3527">
                  <c:v>6</c:v>
                </c:pt>
                <c:pt idx="3528">
                  <c:v>6</c:v>
                </c:pt>
                <c:pt idx="3529">
                  <c:v>6</c:v>
                </c:pt>
                <c:pt idx="3530">
                  <c:v>6</c:v>
                </c:pt>
                <c:pt idx="3531">
                  <c:v>6</c:v>
                </c:pt>
                <c:pt idx="3532">
                  <c:v>6</c:v>
                </c:pt>
                <c:pt idx="3533">
                  <c:v>6</c:v>
                </c:pt>
                <c:pt idx="3534">
                  <c:v>6</c:v>
                </c:pt>
                <c:pt idx="3535">
                  <c:v>6</c:v>
                </c:pt>
                <c:pt idx="3536">
                  <c:v>6</c:v>
                </c:pt>
                <c:pt idx="3537">
                  <c:v>6</c:v>
                </c:pt>
                <c:pt idx="3538">
                  <c:v>6</c:v>
                </c:pt>
                <c:pt idx="3539">
                  <c:v>6</c:v>
                </c:pt>
                <c:pt idx="3540">
                  <c:v>6</c:v>
                </c:pt>
                <c:pt idx="3541">
                  <c:v>6</c:v>
                </c:pt>
                <c:pt idx="3542">
                  <c:v>6</c:v>
                </c:pt>
                <c:pt idx="3543">
                  <c:v>6</c:v>
                </c:pt>
                <c:pt idx="3544">
                  <c:v>6</c:v>
                </c:pt>
                <c:pt idx="3545">
                  <c:v>6</c:v>
                </c:pt>
                <c:pt idx="3546">
                  <c:v>6</c:v>
                </c:pt>
                <c:pt idx="3547">
                  <c:v>6</c:v>
                </c:pt>
                <c:pt idx="3548">
                  <c:v>6</c:v>
                </c:pt>
                <c:pt idx="3549">
                  <c:v>6</c:v>
                </c:pt>
                <c:pt idx="3550">
                  <c:v>6</c:v>
                </c:pt>
                <c:pt idx="3551">
                  <c:v>6</c:v>
                </c:pt>
                <c:pt idx="3552">
                  <c:v>6</c:v>
                </c:pt>
                <c:pt idx="3553">
                  <c:v>6</c:v>
                </c:pt>
                <c:pt idx="3554">
                  <c:v>6</c:v>
                </c:pt>
                <c:pt idx="3555">
                  <c:v>6</c:v>
                </c:pt>
                <c:pt idx="3556">
                  <c:v>6</c:v>
                </c:pt>
                <c:pt idx="3557">
                  <c:v>6</c:v>
                </c:pt>
                <c:pt idx="3558">
                  <c:v>6</c:v>
                </c:pt>
                <c:pt idx="3559">
                  <c:v>6</c:v>
                </c:pt>
                <c:pt idx="3560">
                  <c:v>6</c:v>
                </c:pt>
                <c:pt idx="3561">
                  <c:v>6</c:v>
                </c:pt>
                <c:pt idx="3562">
                  <c:v>6</c:v>
                </c:pt>
                <c:pt idx="3563">
                  <c:v>6</c:v>
                </c:pt>
                <c:pt idx="3564">
                  <c:v>6</c:v>
                </c:pt>
                <c:pt idx="3565">
                  <c:v>6</c:v>
                </c:pt>
                <c:pt idx="3566">
                  <c:v>6</c:v>
                </c:pt>
                <c:pt idx="3567">
                  <c:v>6</c:v>
                </c:pt>
                <c:pt idx="3568">
                  <c:v>6</c:v>
                </c:pt>
                <c:pt idx="3569">
                  <c:v>6</c:v>
                </c:pt>
                <c:pt idx="3570">
                  <c:v>6</c:v>
                </c:pt>
                <c:pt idx="3571">
                  <c:v>6</c:v>
                </c:pt>
                <c:pt idx="3572">
                  <c:v>6</c:v>
                </c:pt>
                <c:pt idx="3573">
                  <c:v>6</c:v>
                </c:pt>
                <c:pt idx="3574">
                  <c:v>6</c:v>
                </c:pt>
                <c:pt idx="3575">
                  <c:v>6</c:v>
                </c:pt>
                <c:pt idx="3576">
                  <c:v>6</c:v>
                </c:pt>
                <c:pt idx="3577">
                  <c:v>6</c:v>
                </c:pt>
                <c:pt idx="3578">
                  <c:v>6</c:v>
                </c:pt>
                <c:pt idx="3579">
                  <c:v>6</c:v>
                </c:pt>
                <c:pt idx="3580">
                  <c:v>6</c:v>
                </c:pt>
                <c:pt idx="3581">
                  <c:v>6</c:v>
                </c:pt>
                <c:pt idx="3582">
                  <c:v>6</c:v>
                </c:pt>
                <c:pt idx="3583">
                  <c:v>6</c:v>
                </c:pt>
                <c:pt idx="3584">
                  <c:v>6</c:v>
                </c:pt>
                <c:pt idx="3585">
                  <c:v>6</c:v>
                </c:pt>
                <c:pt idx="3586">
                  <c:v>6</c:v>
                </c:pt>
                <c:pt idx="3587">
                  <c:v>6</c:v>
                </c:pt>
                <c:pt idx="3588">
                  <c:v>6</c:v>
                </c:pt>
                <c:pt idx="3589">
                  <c:v>6</c:v>
                </c:pt>
                <c:pt idx="3590">
                  <c:v>6</c:v>
                </c:pt>
                <c:pt idx="3591">
                  <c:v>6</c:v>
                </c:pt>
                <c:pt idx="3592">
                  <c:v>6</c:v>
                </c:pt>
                <c:pt idx="3593">
                  <c:v>6</c:v>
                </c:pt>
                <c:pt idx="3594">
                  <c:v>6</c:v>
                </c:pt>
                <c:pt idx="3595">
                  <c:v>6</c:v>
                </c:pt>
                <c:pt idx="3596">
                  <c:v>6</c:v>
                </c:pt>
                <c:pt idx="3597">
                  <c:v>6</c:v>
                </c:pt>
                <c:pt idx="3598">
                  <c:v>6</c:v>
                </c:pt>
                <c:pt idx="3599">
                  <c:v>6</c:v>
                </c:pt>
                <c:pt idx="3600">
                  <c:v>6</c:v>
                </c:pt>
                <c:pt idx="3601">
                  <c:v>6</c:v>
                </c:pt>
                <c:pt idx="3602">
                  <c:v>6</c:v>
                </c:pt>
                <c:pt idx="3603">
                  <c:v>6</c:v>
                </c:pt>
                <c:pt idx="3604">
                  <c:v>6</c:v>
                </c:pt>
                <c:pt idx="3605">
                  <c:v>6</c:v>
                </c:pt>
                <c:pt idx="3606">
                  <c:v>6</c:v>
                </c:pt>
                <c:pt idx="3607">
                  <c:v>6</c:v>
                </c:pt>
                <c:pt idx="3608">
                  <c:v>6</c:v>
                </c:pt>
                <c:pt idx="3609">
                  <c:v>6</c:v>
                </c:pt>
                <c:pt idx="3610">
                  <c:v>6</c:v>
                </c:pt>
                <c:pt idx="3611">
                  <c:v>6</c:v>
                </c:pt>
                <c:pt idx="3612">
                  <c:v>6</c:v>
                </c:pt>
                <c:pt idx="3613">
                  <c:v>6</c:v>
                </c:pt>
                <c:pt idx="3614">
                  <c:v>6</c:v>
                </c:pt>
                <c:pt idx="3615">
                  <c:v>6</c:v>
                </c:pt>
                <c:pt idx="3616">
                  <c:v>6</c:v>
                </c:pt>
                <c:pt idx="3617">
                  <c:v>6</c:v>
                </c:pt>
                <c:pt idx="3618">
                  <c:v>6</c:v>
                </c:pt>
                <c:pt idx="3619">
                  <c:v>6</c:v>
                </c:pt>
                <c:pt idx="3620">
                  <c:v>6</c:v>
                </c:pt>
                <c:pt idx="3621">
                  <c:v>6</c:v>
                </c:pt>
                <c:pt idx="3622">
                  <c:v>6</c:v>
                </c:pt>
                <c:pt idx="3623">
                  <c:v>6</c:v>
                </c:pt>
                <c:pt idx="3624">
                  <c:v>6</c:v>
                </c:pt>
                <c:pt idx="3625">
                  <c:v>6</c:v>
                </c:pt>
                <c:pt idx="3626">
                  <c:v>6</c:v>
                </c:pt>
                <c:pt idx="3627">
                  <c:v>6</c:v>
                </c:pt>
                <c:pt idx="3628">
                  <c:v>6</c:v>
                </c:pt>
                <c:pt idx="3629">
                  <c:v>6</c:v>
                </c:pt>
                <c:pt idx="3630">
                  <c:v>6</c:v>
                </c:pt>
                <c:pt idx="3631">
                  <c:v>6</c:v>
                </c:pt>
                <c:pt idx="3632">
                  <c:v>6</c:v>
                </c:pt>
                <c:pt idx="3633">
                  <c:v>6</c:v>
                </c:pt>
                <c:pt idx="3634">
                  <c:v>6</c:v>
                </c:pt>
                <c:pt idx="3635">
                  <c:v>6</c:v>
                </c:pt>
                <c:pt idx="3636">
                  <c:v>6</c:v>
                </c:pt>
                <c:pt idx="3637">
                  <c:v>6</c:v>
                </c:pt>
                <c:pt idx="3638">
                  <c:v>6</c:v>
                </c:pt>
                <c:pt idx="3639">
                  <c:v>6</c:v>
                </c:pt>
                <c:pt idx="3640">
                  <c:v>6</c:v>
                </c:pt>
                <c:pt idx="3641">
                  <c:v>6</c:v>
                </c:pt>
                <c:pt idx="3642">
                  <c:v>6</c:v>
                </c:pt>
                <c:pt idx="3643">
                  <c:v>6</c:v>
                </c:pt>
                <c:pt idx="3644">
                  <c:v>6</c:v>
                </c:pt>
                <c:pt idx="3645">
                  <c:v>6</c:v>
                </c:pt>
                <c:pt idx="3646">
                  <c:v>5</c:v>
                </c:pt>
                <c:pt idx="3647">
                  <c:v>5</c:v>
                </c:pt>
                <c:pt idx="3648">
                  <c:v>5</c:v>
                </c:pt>
                <c:pt idx="3649">
                  <c:v>5</c:v>
                </c:pt>
                <c:pt idx="3650">
                  <c:v>5</c:v>
                </c:pt>
                <c:pt idx="3651">
                  <c:v>5</c:v>
                </c:pt>
                <c:pt idx="3652">
                  <c:v>5</c:v>
                </c:pt>
                <c:pt idx="3653">
                  <c:v>5</c:v>
                </c:pt>
                <c:pt idx="3654">
                  <c:v>5</c:v>
                </c:pt>
                <c:pt idx="3655">
                  <c:v>5</c:v>
                </c:pt>
                <c:pt idx="3656">
                  <c:v>5</c:v>
                </c:pt>
                <c:pt idx="3657">
                  <c:v>5</c:v>
                </c:pt>
                <c:pt idx="3658">
                  <c:v>5</c:v>
                </c:pt>
                <c:pt idx="3659">
                  <c:v>5</c:v>
                </c:pt>
                <c:pt idx="3660">
                  <c:v>5</c:v>
                </c:pt>
                <c:pt idx="3661">
                  <c:v>5</c:v>
                </c:pt>
                <c:pt idx="3662">
                  <c:v>5</c:v>
                </c:pt>
                <c:pt idx="3663">
                  <c:v>5</c:v>
                </c:pt>
                <c:pt idx="3664">
                  <c:v>5</c:v>
                </c:pt>
                <c:pt idx="3665">
                  <c:v>5</c:v>
                </c:pt>
                <c:pt idx="3666">
                  <c:v>5</c:v>
                </c:pt>
                <c:pt idx="3667">
                  <c:v>5</c:v>
                </c:pt>
                <c:pt idx="3668">
                  <c:v>5</c:v>
                </c:pt>
                <c:pt idx="3669">
                  <c:v>5</c:v>
                </c:pt>
                <c:pt idx="3670">
                  <c:v>5</c:v>
                </c:pt>
                <c:pt idx="3671">
                  <c:v>5</c:v>
                </c:pt>
                <c:pt idx="3672">
                  <c:v>5</c:v>
                </c:pt>
                <c:pt idx="3673">
                  <c:v>5</c:v>
                </c:pt>
                <c:pt idx="3674">
                  <c:v>5</c:v>
                </c:pt>
                <c:pt idx="3675">
                  <c:v>5</c:v>
                </c:pt>
                <c:pt idx="3676">
                  <c:v>5</c:v>
                </c:pt>
                <c:pt idx="3677">
                  <c:v>5</c:v>
                </c:pt>
                <c:pt idx="3678">
                  <c:v>5</c:v>
                </c:pt>
                <c:pt idx="3679">
                  <c:v>5</c:v>
                </c:pt>
                <c:pt idx="3680">
                  <c:v>5</c:v>
                </c:pt>
                <c:pt idx="3681">
                  <c:v>5</c:v>
                </c:pt>
                <c:pt idx="3682">
                  <c:v>5</c:v>
                </c:pt>
                <c:pt idx="3683">
                  <c:v>5</c:v>
                </c:pt>
                <c:pt idx="3684">
                  <c:v>5</c:v>
                </c:pt>
                <c:pt idx="3685">
                  <c:v>5</c:v>
                </c:pt>
                <c:pt idx="3686">
                  <c:v>5</c:v>
                </c:pt>
                <c:pt idx="3687">
                  <c:v>5</c:v>
                </c:pt>
                <c:pt idx="3688">
                  <c:v>5</c:v>
                </c:pt>
                <c:pt idx="3689">
                  <c:v>5</c:v>
                </c:pt>
                <c:pt idx="3690">
                  <c:v>5</c:v>
                </c:pt>
                <c:pt idx="3691">
                  <c:v>5</c:v>
                </c:pt>
                <c:pt idx="3692">
                  <c:v>5</c:v>
                </c:pt>
                <c:pt idx="3693">
                  <c:v>5</c:v>
                </c:pt>
                <c:pt idx="3694">
                  <c:v>5</c:v>
                </c:pt>
                <c:pt idx="3695">
                  <c:v>5</c:v>
                </c:pt>
                <c:pt idx="3696">
                  <c:v>5</c:v>
                </c:pt>
                <c:pt idx="3697">
                  <c:v>5</c:v>
                </c:pt>
                <c:pt idx="3698">
                  <c:v>5</c:v>
                </c:pt>
                <c:pt idx="3699">
                  <c:v>5</c:v>
                </c:pt>
                <c:pt idx="3700">
                  <c:v>5</c:v>
                </c:pt>
                <c:pt idx="3701">
                  <c:v>5</c:v>
                </c:pt>
                <c:pt idx="3702">
                  <c:v>5</c:v>
                </c:pt>
                <c:pt idx="3703">
                  <c:v>5</c:v>
                </c:pt>
                <c:pt idx="3704">
                  <c:v>5</c:v>
                </c:pt>
                <c:pt idx="3705">
                  <c:v>5</c:v>
                </c:pt>
                <c:pt idx="3706">
                  <c:v>5</c:v>
                </c:pt>
                <c:pt idx="3707">
                  <c:v>5</c:v>
                </c:pt>
                <c:pt idx="3708">
                  <c:v>5</c:v>
                </c:pt>
                <c:pt idx="3709">
                  <c:v>5</c:v>
                </c:pt>
                <c:pt idx="3710">
                  <c:v>5</c:v>
                </c:pt>
                <c:pt idx="3711">
                  <c:v>5</c:v>
                </c:pt>
                <c:pt idx="3712">
                  <c:v>5</c:v>
                </c:pt>
                <c:pt idx="3713">
                  <c:v>5</c:v>
                </c:pt>
                <c:pt idx="3714">
                  <c:v>5</c:v>
                </c:pt>
                <c:pt idx="3715">
                  <c:v>5</c:v>
                </c:pt>
                <c:pt idx="3716">
                  <c:v>5</c:v>
                </c:pt>
                <c:pt idx="3717">
                  <c:v>5</c:v>
                </c:pt>
                <c:pt idx="3718">
                  <c:v>5</c:v>
                </c:pt>
                <c:pt idx="3719">
                  <c:v>5</c:v>
                </c:pt>
                <c:pt idx="3720">
                  <c:v>5</c:v>
                </c:pt>
                <c:pt idx="3721">
                  <c:v>5</c:v>
                </c:pt>
                <c:pt idx="3722">
                  <c:v>5</c:v>
                </c:pt>
                <c:pt idx="3723">
                  <c:v>5</c:v>
                </c:pt>
                <c:pt idx="3724">
                  <c:v>5</c:v>
                </c:pt>
                <c:pt idx="3725">
                  <c:v>5</c:v>
                </c:pt>
                <c:pt idx="3726">
                  <c:v>5</c:v>
                </c:pt>
                <c:pt idx="3727">
                  <c:v>5</c:v>
                </c:pt>
                <c:pt idx="3728">
                  <c:v>5</c:v>
                </c:pt>
                <c:pt idx="3729">
                  <c:v>5</c:v>
                </c:pt>
                <c:pt idx="3730">
                  <c:v>5</c:v>
                </c:pt>
                <c:pt idx="3731">
                  <c:v>5</c:v>
                </c:pt>
                <c:pt idx="3732">
                  <c:v>5</c:v>
                </c:pt>
                <c:pt idx="3733">
                  <c:v>5</c:v>
                </c:pt>
                <c:pt idx="3734">
                  <c:v>5</c:v>
                </c:pt>
                <c:pt idx="3735">
                  <c:v>5</c:v>
                </c:pt>
                <c:pt idx="3736">
                  <c:v>5</c:v>
                </c:pt>
                <c:pt idx="3737">
                  <c:v>5</c:v>
                </c:pt>
                <c:pt idx="3738">
                  <c:v>5</c:v>
                </c:pt>
                <c:pt idx="3739">
                  <c:v>5</c:v>
                </c:pt>
                <c:pt idx="3740">
                  <c:v>5</c:v>
                </c:pt>
                <c:pt idx="3741">
                  <c:v>5</c:v>
                </c:pt>
                <c:pt idx="3742">
                  <c:v>5</c:v>
                </c:pt>
                <c:pt idx="3743">
                  <c:v>5</c:v>
                </c:pt>
                <c:pt idx="3744">
                  <c:v>5</c:v>
                </c:pt>
                <c:pt idx="3745">
                  <c:v>5</c:v>
                </c:pt>
                <c:pt idx="3746">
                  <c:v>5</c:v>
                </c:pt>
                <c:pt idx="3747">
                  <c:v>5</c:v>
                </c:pt>
                <c:pt idx="3748">
                  <c:v>5</c:v>
                </c:pt>
                <c:pt idx="3749">
                  <c:v>5</c:v>
                </c:pt>
                <c:pt idx="3750">
                  <c:v>5</c:v>
                </c:pt>
                <c:pt idx="3751">
                  <c:v>5</c:v>
                </c:pt>
                <c:pt idx="3752">
                  <c:v>5</c:v>
                </c:pt>
                <c:pt idx="3753">
                  <c:v>5</c:v>
                </c:pt>
                <c:pt idx="3754">
                  <c:v>5</c:v>
                </c:pt>
                <c:pt idx="3755">
                  <c:v>5</c:v>
                </c:pt>
                <c:pt idx="3756">
                  <c:v>5</c:v>
                </c:pt>
                <c:pt idx="3757">
                  <c:v>5</c:v>
                </c:pt>
                <c:pt idx="3758">
                  <c:v>5</c:v>
                </c:pt>
                <c:pt idx="3759">
                  <c:v>5</c:v>
                </c:pt>
                <c:pt idx="3760">
                  <c:v>5</c:v>
                </c:pt>
                <c:pt idx="3761">
                  <c:v>5</c:v>
                </c:pt>
                <c:pt idx="3762">
                  <c:v>5</c:v>
                </c:pt>
                <c:pt idx="3763">
                  <c:v>5</c:v>
                </c:pt>
                <c:pt idx="3764">
                  <c:v>5</c:v>
                </c:pt>
                <c:pt idx="3765">
                  <c:v>5</c:v>
                </c:pt>
                <c:pt idx="3766">
                  <c:v>5</c:v>
                </c:pt>
                <c:pt idx="3767">
                  <c:v>5</c:v>
                </c:pt>
                <c:pt idx="3768">
                  <c:v>5</c:v>
                </c:pt>
                <c:pt idx="3769">
                  <c:v>5</c:v>
                </c:pt>
                <c:pt idx="3770">
                  <c:v>5</c:v>
                </c:pt>
                <c:pt idx="3771">
                  <c:v>5</c:v>
                </c:pt>
                <c:pt idx="3772">
                  <c:v>5</c:v>
                </c:pt>
                <c:pt idx="3773">
                  <c:v>5</c:v>
                </c:pt>
                <c:pt idx="3774">
                  <c:v>5</c:v>
                </c:pt>
                <c:pt idx="3775">
                  <c:v>5</c:v>
                </c:pt>
                <c:pt idx="3776">
                  <c:v>5</c:v>
                </c:pt>
                <c:pt idx="3777">
                  <c:v>5</c:v>
                </c:pt>
                <c:pt idx="3778">
                  <c:v>5</c:v>
                </c:pt>
                <c:pt idx="3779">
                  <c:v>5</c:v>
                </c:pt>
                <c:pt idx="3780">
                  <c:v>5</c:v>
                </c:pt>
                <c:pt idx="3781">
                  <c:v>5</c:v>
                </c:pt>
                <c:pt idx="3782">
                  <c:v>5</c:v>
                </c:pt>
                <c:pt idx="3783">
                  <c:v>5</c:v>
                </c:pt>
                <c:pt idx="3784">
                  <c:v>5</c:v>
                </c:pt>
                <c:pt idx="3785">
                  <c:v>5</c:v>
                </c:pt>
                <c:pt idx="3786">
                  <c:v>5</c:v>
                </c:pt>
                <c:pt idx="3787">
                  <c:v>5</c:v>
                </c:pt>
                <c:pt idx="3788">
                  <c:v>5</c:v>
                </c:pt>
                <c:pt idx="3789">
                  <c:v>5</c:v>
                </c:pt>
                <c:pt idx="3790">
                  <c:v>5</c:v>
                </c:pt>
                <c:pt idx="3791">
                  <c:v>5</c:v>
                </c:pt>
                <c:pt idx="3792">
                  <c:v>5</c:v>
                </c:pt>
                <c:pt idx="3793">
                  <c:v>5</c:v>
                </c:pt>
                <c:pt idx="3794">
                  <c:v>5</c:v>
                </c:pt>
                <c:pt idx="3795">
                  <c:v>5</c:v>
                </c:pt>
                <c:pt idx="3796">
                  <c:v>5</c:v>
                </c:pt>
                <c:pt idx="3797">
                  <c:v>5</c:v>
                </c:pt>
                <c:pt idx="3798">
                  <c:v>5</c:v>
                </c:pt>
                <c:pt idx="3799">
                  <c:v>5</c:v>
                </c:pt>
                <c:pt idx="3800">
                  <c:v>5</c:v>
                </c:pt>
                <c:pt idx="3801">
                  <c:v>5</c:v>
                </c:pt>
                <c:pt idx="3802">
                  <c:v>5</c:v>
                </c:pt>
                <c:pt idx="3803">
                  <c:v>5</c:v>
                </c:pt>
                <c:pt idx="3804">
                  <c:v>5</c:v>
                </c:pt>
                <c:pt idx="3805">
                  <c:v>5</c:v>
                </c:pt>
                <c:pt idx="3806">
                  <c:v>5</c:v>
                </c:pt>
                <c:pt idx="3807">
                  <c:v>5</c:v>
                </c:pt>
                <c:pt idx="3808">
                  <c:v>5</c:v>
                </c:pt>
                <c:pt idx="3809">
                  <c:v>5</c:v>
                </c:pt>
                <c:pt idx="3810">
                  <c:v>5</c:v>
                </c:pt>
                <c:pt idx="3811">
                  <c:v>5</c:v>
                </c:pt>
                <c:pt idx="3812">
                  <c:v>5</c:v>
                </c:pt>
                <c:pt idx="3813">
                  <c:v>5</c:v>
                </c:pt>
                <c:pt idx="3814">
                  <c:v>5</c:v>
                </c:pt>
                <c:pt idx="3815">
                  <c:v>5</c:v>
                </c:pt>
                <c:pt idx="3816">
                  <c:v>5</c:v>
                </c:pt>
                <c:pt idx="3817">
                  <c:v>5</c:v>
                </c:pt>
                <c:pt idx="3818">
                  <c:v>5</c:v>
                </c:pt>
                <c:pt idx="3819">
                  <c:v>5</c:v>
                </c:pt>
                <c:pt idx="3820">
                  <c:v>5</c:v>
                </c:pt>
                <c:pt idx="3821">
                  <c:v>5</c:v>
                </c:pt>
                <c:pt idx="3822">
                  <c:v>5</c:v>
                </c:pt>
                <c:pt idx="3823">
                  <c:v>5</c:v>
                </c:pt>
                <c:pt idx="3824">
                  <c:v>5</c:v>
                </c:pt>
                <c:pt idx="3825">
                  <c:v>5</c:v>
                </c:pt>
                <c:pt idx="3826">
                  <c:v>5</c:v>
                </c:pt>
                <c:pt idx="3827">
                  <c:v>5</c:v>
                </c:pt>
                <c:pt idx="3828">
                  <c:v>5</c:v>
                </c:pt>
                <c:pt idx="3829">
                  <c:v>5</c:v>
                </c:pt>
                <c:pt idx="3830">
                  <c:v>5</c:v>
                </c:pt>
                <c:pt idx="3831">
                  <c:v>5</c:v>
                </c:pt>
                <c:pt idx="3832">
                  <c:v>5</c:v>
                </c:pt>
                <c:pt idx="3833">
                  <c:v>5</c:v>
                </c:pt>
                <c:pt idx="3834">
                  <c:v>5</c:v>
                </c:pt>
                <c:pt idx="3835">
                  <c:v>5</c:v>
                </c:pt>
                <c:pt idx="3836">
                  <c:v>5</c:v>
                </c:pt>
                <c:pt idx="3837">
                  <c:v>5</c:v>
                </c:pt>
                <c:pt idx="3838">
                  <c:v>5</c:v>
                </c:pt>
                <c:pt idx="3839">
                  <c:v>5</c:v>
                </c:pt>
                <c:pt idx="3840">
                  <c:v>5</c:v>
                </c:pt>
                <c:pt idx="3841">
                  <c:v>5</c:v>
                </c:pt>
                <c:pt idx="3842">
                  <c:v>5</c:v>
                </c:pt>
                <c:pt idx="3843">
                  <c:v>5</c:v>
                </c:pt>
                <c:pt idx="3844">
                  <c:v>5</c:v>
                </c:pt>
                <c:pt idx="3845">
                  <c:v>5</c:v>
                </c:pt>
                <c:pt idx="3846">
                  <c:v>5</c:v>
                </c:pt>
                <c:pt idx="3847">
                  <c:v>5</c:v>
                </c:pt>
                <c:pt idx="3848">
                  <c:v>5</c:v>
                </c:pt>
                <c:pt idx="3849">
                  <c:v>5</c:v>
                </c:pt>
                <c:pt idx="3850">
                  <c:v>5</c:v>
                </c:pt>
                <c:pt idx="3851">
                  <c:v>5</c:v>
                </c:pt>
                <c:pt idx="3852">
                  <c:v>5</c:v>
                </c:pt>
                <c:pt idx="3853">
                  <c:v>5</c:v>
                </c:pt>
                <c:pt idx="3854">
                  <c:v>5</c:v>
                </c:pt>
                <c:pt idx="3855">
                  <c:v>5</c:v>
                </c:pt>
                <c:pt idx="3856">
                  <c:v>5</c:v>
                </c:pt>
                <c:pt idx="3857">
                  <c:v>5</c:v>
                </c:pt>
                <c:pt idx="3858">
                  <c:v>5</c:v>
                </c:pt>
                <c:pt idx="3859">
                  <c:v>5</c:v>
                </c:pt>
                <c:pt idx="3860">
                  <c:v>5</c:v>
                </c:pt>
                <c:pt idx="3861">
                  <c:v>5</c:v>
                </c:pt>
                <c:pt idx="3862">
                  <c:v>5</c:v>
                </c:pt>
                <c:pt idx="3863">
                  <c:v>5</c:v>
                </c:pt>
                <c:pt idx="3864">
                  <c:v>5</c:v>
                </c:pt>
                <c:pt idx="3865">
                  <c:v>5</c:v>
                </c:pt>
                <c:pt idx="3866">
                  <c:v>5</c:v>
                </c:pt>
                <c:pt idx="3867">
                  <c:v>5</c:v>
                </c:pt>
                <c:pt idx="3868">
                  <c:v>5</c:v>
                </c:pt>
                <c:pt idx="3869">
                  <c:v>5</c:v>
                </c:pt>
                <c:pt idx="3870">
                  <c:v>5</c:v>
                </c:pt>
                <c:pt idx="3871">
                  <c:v>5</c:v>
                </c:pt>
                <c:pt idx="3872">
                  <c:v>5</c:v>
                </c:pt>
                <c:pt idx="3873">
                  <c:v>5</c:v>
                </c:pt>
                <c:pt idx="3874">
                  <c:v>5</c:v>
                </c:pt>
                <c:pt idx="3875">
                  <c:v>5</c:v>
                </c:pt>
                <c:pt idx="3876">
                  <c:v>5</c:v>
                </c:pt>
                <c:pt idx="3877">
                  <c:v>5</c:v>
                </c:pt>
                <c:pt idx="3878">
                  <c:v>5</c:v>
                </c:pt>
                <c:pt idx="3879">
                  <c:v>5</c:v>
                </c:pt>
                <c:pt idx="3880">
                  <c:v>5</c:v>
                </c:pt>
                <c:pt idx="3881">
                  <c:v>5</c:v>
                </c:pt>
                <c:pt idx="3882">
                  <c:v>5</c:v>
                </c:pt>
                <c:pt idx="3883">
                  <c:v>5</c:v>
                </c:pt>
                <c:pt idx="3884">
                  <c:v>5</c:v>
                </c:pt>
                <c:pt idx="3885">
                  <c:v>5</c:v>
                </c:pt>
                <c:pt idx="3886">
                  <c:v>5</c:v>
                </c:pt>
                <c:pt idx="3887">
                  <c:v>5</c:v>
                </c:pt>
                <c:pt idx="3888">
                  <c:v>5</c:v>
                </c:pt>
                <c:pt idx="3889">
                  <c:v>5</c:v>
                </c:pt>
                <c:pt idx="3890">
                  <c:v>5</c:v>
                </c:pt>
                <c:pt idx="3891">
                  <c:v>5</c:v>
                </c:pt>
                <c:pt idx="3892">
                  <c:v>5</c:v>
                </c:pt>
                <c:pt idx="3893">
                  <c:v>5</c:v>
                </c:pt>
                <c:pt idx="3894">
                  <c:v>5</c:v>
                </c:pt>
                <c:pt idx="3895">
                  <c:v>5</c:v>
                </c:pt>
                <c:pt idx="3896">
                  <c:v>5</c:v>
                </c:pt>
                <c:pt idx="3897">
                  <c:v>5</c:v>
                </c:pt>
                <c:pt idx="3898">
                  <c:v>5</c:v>
                </c:pt>
                <c:pt idx="3899">
                  <c:v>5</c:v>
                </c:pt>
                <c:pt idx="3900">
                  <c:v>5</c:v>
                </c:pt>
                <c:pt idx="3901">
                  <c:v>5</c:v>
                </c:pt>
                <c:pt idx="3902">
                  <c:v>5</c:v>
                </c:pt>
                <c:pt idx="3903">
                  <c:v>5</c:v>
                </c:pt>
                <c:pt idx="3904">
                  <c:v>5</c:v>
                </c:pt>
                <c:pt idx="3905">
                  <c:v>5</c:v>
                </c:pt>
                <c:pt idx="3906">
                  <c:v>5</c:v>
                </c:pt>
                <c:pt idx="3907">
                  <c:v>5</c:v>
                </c:pt>
                <c:pt idx="3908">
                  <c:v>5</c:v>
                </c:pt>
                <c:pt idx="3909">
                  <c:v>5</c:v>
                </c:pt>
                <c:pt idx="3910">
                  <c:v>5</c:v>
                </c:pt>
                <c:pt idx="3911">
                  <c:v>5</c:v>
                </c:pt>
                <c:pt idx="3912">
                  <c:v>5</c:v>
                </c:pt>
                <c:pt idx="3913">
                  <c:v>5</c:v>
                </c:pt>
                <c:pt idx="3914">
                  <c:v>5</c:v>
                </c:pt>
                <c:pt idx="3915">
                  <c:v>5</c:v>
                </c:pt>
                <c:pt idx="3916">
                  <c:v>5</c:v>
                </c:pt>
                <c:pt idx="3917">
                  <c:v>5</c:v>
                </c:pt>
                <c:pt idx="3918">
                  <c:v>5</c:v>
                </c:pt>
                <c:pt idx="3919">
                  <c:v>5</c:v>
                </c:pt>
                <c:pt idx="3920">
                  <c:v>5</c:v>
                </c:pt>
                <c:pt idx="3921">
                  <c:v>5</c:v>
                </c:pt>
                <c:pt idx="3922">
                  <c:v>5</c:v>
                </c:pt>
                <c:pt idx="3923">
                  <c:v>5</c:v>
                </c:pt>
                <c:pt idx="3924">
                  <c:v>5</c:v>
                </c:pt>
                <c:pt idx="3925">
                  <c:v>5</c:v>
                </c:pt>
                <c:pt idx="3926">
                  <c:v>5</c:v>
                </c:pt>
                <c:pt idx="3927">
                  <c:v>5</c:v>
                </c:pt>
                <c:pt idx="3928">
                  <c:v>5</c:v>
                </c:pt>
                <c:pt idx="3929">
                  <c:v>5</c:v>
                </c:pt>
                <c:pt idx="3930">
                  <c:v>5</c:v>
                </c:pt>
                <c:pt idx="3931">
                  <c:v>5</c:v>
                </c:pt>
                <c:pt idx="3932">
                  <c:v>5</c:v>
                </c:pt>
                <c:pt idx="3933">
                  <c:v>5</c:v>
                </c:pt>
                <c:pt idx="3934">
                  <c:v>5</c:v>
                </c:pt>
                <c:pt idx="3935">
                  <c:v>5</c:v>
                </c:pt>
                <c:pt idx="3936">
                  <c:v>5</c:v>
                </c:pt>
                <c:pt idx="3937">
                  <c:v>5</c:v>
                </c:pt>
                <c:pt idx="3938">
                  <c:v>5</c:v>
                </c:pt>
                <c:pt idx="3939">
                  <c:v>5</c:v>
                </c:pt>
                <c:pt idx="3940">
                  <c:v>5</c:v>
                </c:pt>
                <c:pt idx="3941">
                  <c:v>5</c:v>
                </c:pt>
                <c:pt idx="3942">
                  <c:v>5</c:v>
                </c:pt>
                <c:pt idx="3943">
                  <c:v>5</c:v>
                </c:pt>
                <c:pt idx="3944">
                  <c:v>5</c:v>
                </c:pt>
                <c:pt idx="3945">
                  <c:v>5</c:v>
                </c:pt>
                <c:pt idx="3946">
                  <c:v>5</c:v>
                </c:pt>
                <c:pt idx="3947">
                  <c:v>5</c:v>
                </c:pt>
                <c:pt idx="3948">
                  <c:v>5</c:v>
                </c:pt>
                <c:pt idx="3949">
                  <c:v>5</c:v>
                </c:pt>
                <c:pt idx="3950">
                  <c:v>5</c:v>
                </c:pt>
                <c:pt idx="3951">
                  <c:v>5</c:v>
                </c:pt>
                <c:pt idx="3952">
                  <c:v>5</c:v>
                </c:pt>
                <c:pt idx="3953">
                  <c:v>5</c:v>
                </c:pt>
                <c:pt idx="3954">
                  <c:v>5</c:v>
                </c:pt>
                <c:pt idx="3955">
                  <c:v>5</c:v>
                </c:pt>
                <c:pt idx="3956">
                  <c:v>5</c:v>
                </c:pt>
                <c:pt idx="3957">
                  <c:v>5</c:v>
                </c:pt>
                <c:pt idx="3958">
                  <c:v>5</c:v>
                </c:pt>
                <c:pt idx="3959">
                  <c:v>5</c:v>
                </c:pt>
                <c:pt idx="3960">
                  <c:v>5</c:v>
                </c:pt>
                <c:pt idx="3961">
                  <c:v>5</c:v>
                </c:pt>
                <c:pt idx="3962">
                  <c:v>5</c:v>
                </c:pt>
                <c:pt idx="3963">
                  <c:v>5</c:v>
                </c:pt>
                <c:pt idx="3964">
                  <c:v>5</c:v>
                </c:pt>
                <c:pt idx="3965">
                  <c:v>5</c:v>
                </c:pt>
                <c:pt idx="3966">
                  <c:v>5</c:v>
                </c:pt>
                <c:pt idx="3967">
                  <c:v>5</c:v>
                </c:pt>
                <c:pt idx="3968">
                  <c:v>5</c:v>
                </c:pt>
                <c:pt idx="3969">
                  <c:v>5</c:v>
                </c:pt>
                <c:pt idx="3970">
                  <c:v>5</c:v>
                </c:pt>
                <c:pt idx="3971">
                  <c:v>5</c:v>
                </c:pt>
                <c:pt idx="3972">
                  <c:v>5</c:v>
                </c:pt>
                <c:pt idx="3973">
                  <c:v>5</c:v>
                </c:pt>
                <c:pt idx="3974">
                  <c:v>5</c:v>
                </c:pt>
                <c:pt idx="3975">
                  <c:v>5</c:v>
                </c:pt>
                <c:pt idx="3976">
                  <c:v>5</c:v>
                </c:pt>
                <c:pt idx="3977">
                  <c:v>5</c:v>
                </c:pt>
                <c:pt idx="3978">
                  <c:v>5</c:v>
                </c:pt>
                <c:pt idx="3979">
                  <c:v>5</c:v>
                </c:pt>
                <c:pt idx="3980">
                  <c:v>5</c:v>
                </c:pt>
                <c:pt idx="3981">
                  <c:v>5</c:v>
                </c:pt>
                <c:pt idx="3982">
                  <c:v>5</c:v>
                </c:pt>
                <c:pt idx="3983">
                  <c:v>5</c:v>
                </c:pt>
                <c:pt idx="3984">
                  <c:v>5</c:v>
                </c:pt>
                <c:pt idx="3985">
                  <c:v>5</c:v>
                </c:pt>
                <c:pt idx="3986">
                  <c:v>5</c:v>
                </c:pt>
                <c:pt idx="3987">
                  <c:v>5</c:v>
                </c:pt>
                <c:pt idx="3988">
                  <c:v>5</c:v>
                </c:pt>
                <c:pt idx="3989">
                  <c:v>5</c:v>
                </c:pt>
                <c:pt idx="3990">
                  <c:v>5</c:v>
                </c:pt>
                <c:pt idx="3991">
                  <c:v>5</c:v>
                </c:pt>
                <c:pt idx="3992">
                  <c:v>5</c:v>
                </c:pt>
                <c:pt idx="3993">
                  <c:v>5</c:v>
                </c:pt>
                <c:pt idx="3994">
                  <c:v>5</c:v>
                </c:pt>
                <c:pt idx="3995">
                  <c:v>5</c:v>
                </c:pt>
                <c:pt idx="3996">
                  <c:v>5</c:v>
                </c:pt>
                <c:pt idx="3997">
                  <c:v>5</c:v>
                </c:pt>
                <c:pt idx="3998">
                  <c:v>5</c:v>
                </c:pt>
                <c:pt idx="3999">
                  <c:v>5</c:v>
                </c:pt>
                <c:pt idx="4000">
                  <c:v>5</c:v>
                </c:pt>
                <c:pt idx="4001">
                  <c:v>5</c:v>
                </c:pt>
                <c:pt idx="4002">
                  <c:v>5</c:v>
                </c:pt>
                <c:pt idx="4003">
                  <c:v>5</c:v>
                </c:pt>
                <c:pt idx="4004">
                  <c:v>5</c:v>
                </c:pt>
                <c:pt idx="4005">
                  <c:v>5</c:v>
                </c:pt>
                <c:pt idx="4006">
                  <c:v>5</c:v>
                </c:pt>
                <c:pt idx="4007">
                  <c:v>5</c:v>
                </c:pt>
                <c:pt idx="4008">
                  <c:v>5</c:v>
                </c:pt>
                <c:pt idx="4009">
                  <c:v>5</c:v>
                </c:pt>
                <c:pt idx="4010">
                  <c:v>5</c:v>
                </c:pt>
                <c:pt idx="4011">
                  <c:v>5</c:v>
                </c:pt>
                <c:pt idx="4012">
                  <c:v>5</c:v>
                </c:pt>
                <c:pt idx="4013">
                  <c:v>5</c:v>
                </c:pt>
                <c:pt idx="4014">
                  <c:v>5</c:v>
                </c:pt>
                <c:pt idx="4015">
                  <c:v>5</c:v>
                </c:pt>
                <c:pt idx="4016">
                  <c:v>5</c:v>
                </c:pt>
                <c:pt idx="4017">
                  <c:v>5</c:v>
                </c:pt>
                <c:pt idx="4018">
                  <c:v>5</c:v>
                </c:pt>
                <c:pt idx="4019">
                  <c:v>5</c:v>
                </c:pt>
                <c:pt idx="4020">
                  <c:v>5</c:v>
                </c:pt>
                <c:pt idx="4021">
                  <c:v>5</c:v>
                </c:pt>
                <c:pt idx="4022">
                  <c:v>5</c:v>
                </c:pt>
                <c:pt idx="4023">
                  <c:v>5</c:v>
                </c:pt>
                <c:pt idx="4024">
                  <c:v>5</c:v>
                </c:pt>
                <c:pt idx="4025">
                  <c:v>5</c:v>
                </c:pt>
                <c:pt idx="4026">
                  <c:v>5</c:v>
                </c:pt>
                <c:pt idx="4027">
                  <c:v>5</c:v>
                </c:pt>
                <c:pt idx="4028">
                  <c:v>5</c:v>
                </c:pt>
                <c:pt idx="4029">
                  <c:v>5</c:v>
                </c:pt>
                <c:pt idx="4030">
                  <c:v>5</c:v>
                </c:pt>
                <c:pt idx="4031">
                  <c:v>5</c:v>
                </c:pt>
                <c:pt idx="4032">
                  <c:v>5</c:v>
                </c:pt>
                <c:pt idx="4033">
                  <c:v>5</c:v>
                </c:pt>
                <c:pt idx="4034">
                  <c:v>5</c:v>
                </c:pt>
                <c:pt idx="4035">
                  <c:v>5</c:v>
                </c:pt>
                <c:pt idx="4036">
                  <c:v>5</c:v>
                </c:pt>
                <c:pt idx="4037">
                  <c:v>5</c:v>
                </c:pt>
                <c:pt idx="4038">
                  <c:v>5</c:v>
                </c:pt>
                <c:pt idx="4039">
                  <c:v>5</c:v>
                </c:pt>
                <c:pt idx="4040">
                  <c:v>5</c:v>
                </c:pt>
                <c:pt idx="4041">
                  <c:v>5</c:v>
                </c:pt>
                <c:pt idx="4042">
                  <c:v>5</c:v>
                </c:pt>
                <c:pt idx="4043">
                  <c:v>5</c:v>
                </c:pt>
                <c:pt idx="4044">
                  <c:v>5</c:v>
                </c:pt>
                <c:pt idx="4045">
                  <c:v>5</c:v>
                </c:pt>
                <c:pt idx="4046">
                  <c:v>5</c:v>
                </c:pt>
                <c:pt idx="4047">
                  <c:v>5</c:v>
                </c:pt>
                <c:pt idx="4048">
                  <c:v>5</c:v>
                </c:pt>
                <c:pt idx="4049">
                  <c:v>5</c:v>
                </c:pt>
                <c:pt idx="4050">
                  <c:v>5</c:v>
                </c:pt>
                <c:pt idx="4051">
                  <c:v>5</c:v>
                </c:pt>
                <c:pt idx="4052">
                  <c:v>5</c:v>
                </c:pt>
                <c:pt idx="4053">
                  <c:v>5</c:v>
                </c:pt>
                <c:pt idx="4054">
                  <c:v>5</c:v>
                </c:pt>
                <c:pt idx="4055">
                  <c:v>5</c:v>
                </c:pt>
                <c:pt idx="4056">
                  <c:v>5</c:v>
                </c:pt>
                <c:pt idx="4057">
                  <c:v>5</c:v>
                </c:pt>
                <c:pt idx="4058">
                  <c:v>5</c:v>
                </c:pt>
                <c:pt idx="4059">
                  <c:v>5</c:v>
                </c:pt>
                <c:pt idx="4060">
                  <c:v>5</c:v>
                </c:pt>
                <c:pt idx="4061">
                  <c:v>5</c:v>
                </c:pt>
                <c:pt idx="4062">
                  <c:v>5</c:v>
                </c:pt>
                <c:pt idx="4063">
                  <c:v>5</c:v>
                </c:pt>
                <c:pt idx="4064">
                  <c:v>5</c:v>
                </c:pt>
                <c:pt idx="4065">
                  <c:v>5</c:v>
                </c:pt>
                <c:pt idx="4066">
                  <c:v>5</c:v>
                </c:pt>
                <c:pt idx="4067">
                  <c:v>5</c:v>
                </c:pt>
                <c:pt idx="4068">
                  <c:v>5</c:v>
                </c:pt>
                <c:pt idx="4069">
                  <c:v>5</c:v>
                </c:pt>
                <c:pt idx="4070">
                  <c:v>5</c:v>
                </c:pt>
                <c:pt idx="4071">
                  <c:v>5</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3</c:v>
                </c:pt>
                <c:pt idx="4723">
                  <c:v>3</c:v>
                </c:pt>
                <c:pt idx="4724">
                  <c:v>3</c:v>
                </c:pt>
                <c:pt idx="4725">
                  <c:v>3</c:v>
                </c:pt>
                <c:pt idx="4726">
                  <c:v>3</c:v>
                </c:pt>
                <c:pt idx="4727">
                  <c:v>3</c:v>
                </c:pt>
                <c:pt idx="4728">
                  <c:v>3</c:v>
                </c:pt>
                <c:pt idx="4729">
                  <c:v>3</c:v>
                </c:pt>
                <c:pt idx="4730">
                  <c:v>3</c:v>
                </c:pt>
                <c:pt idx="4731">
                  <c:v>3</c:v>
                </c:pt>
                <c:pt idx="4732">
                  <c:v>3</c:v>
                </c:pt>
                <c:pt idx="4733">
                  <c:v>3</c:v>
                </c:pt>
                <c:pt idx="4734">
                  <c:v>3</c:v>
                </c:pt>
                <c:pt idx="4735">
                  <c:v>3</c:v>
                </c:pt>
                <c:pt idx="4736">
                  <c:v>3</c:v>
                </c:pt>
                <c:pt idx="4737">
                  <c:v>3</c:v>
                </c:pt>
                <c:pt idx="4738">
                  <c:v>3</c:v>
                </c:pt>
                <c:pt idx="4739">
                  <c:v>3</c:v>
                </c:pt>
                <c:pt idx="4740">
                  <c:v>3</c:v>
                </c:pt>
                <c:pt idx="4741">
                  <c:v>3</c:v>
                </c:pt>
                <c:pt idx="4742">
                  <c:v>3</c:v>
                </c:pt>
                <c:pt idx="4743">
                  <c:v>3</c:v>
                </c:pt>
                <c:pt idx="4744">
                  <c:v>3</c:v>
                </c:pt>
                <c:pt idx="4745">
                  <c:v>3</c:v>
                </c:pt>
                <c:pt idx="4746">
                  <c:v>3</c:v>
                </c:pt>
                <c:pt idx="4747">
                  <c:v>3</c:v>
                </c:pt>
                <c:pt idx="4748">
                  <c:v>3</c:v>
                </c:pt>
                <c:pt idx="4749">
                  <c:v>3</c:v>
                </c:pt>
                <c:pt idx="4750">
                  <c:v>3</c:v>
                </c:pt>
                <c:pt idx="4751">
                  <c:v>3</c:v>
                </c:pt>
                <c:pt idx="4752">
                  <c:v>3</c:v>
                </c:pt>
                <c:pt idx="4753">
                  <c:v>3</c:v>
                </c:pt>
                <c:pt idx="4754">
                  <c:v>3</c:v>
                </c:pt>
                <c:pt idx="4755">
                  <c:v>3</c:v>
                </c:pt>
                <c:pt idx="4756">
                  <c:v>3</c:v>
                </c:pt>
                <c:pt idx="4757">
                  <c:v>3</c:v>
                </c:pt>
                <c:pt idx="4758">
                  <c:v>3</c:v>
                </c:pt>
                <c:pt idx="4759">
                  <c:v>3</c:v>
                </c:pt>
                <c:pt idx="4760">
                  <c:v>3</c:v>
                </c:pt>
                <c:pt idx="4761">
                  <c:v>3</c:v>
                </c:pt>
                <c:pt idx="4762">
                  <c:v>3</c:v>
                </c:pt>
                <c:pt idx="4763">
                  <c:v>3</c:v>
                </c:pt>
                <c:pt idx="4764">
                  <c:v>3</c:v>
                </c:pt>
                <c:pt idx="4765">
                  <c:v>3</c:v>
                </c:pt>
                <c:pt idx="4766">
                  <c:v>3</c:v>
                </c:pt>
                <c:pt idx="4767">
                  <c:v>3</c:v>
                </c:pt>
                <c:pt idx="4768">
                  <c:v>3</c:v>
                </c:pt>
                <c:pt idx="4769">
                  <c:v>3</c:v>
                </c:pt>
                <c:pt idx="4770">
                  <c:v>3</c:v>
                </c:pt>
                <c:pt idx="4771">
                  <c:v>3</c:v>
                </c:pt>
                <c:pt idx="4772">
                  <c:v>3</c:v>
                </c:pt>
                <c:pt idx="4773">
                  <c:v>3</c:v>
                </c:pt>
                <c:pt idx="4774">
                  <c:v>3</c:v>
                </c:pt>
                <c:pt idx="4775">
                  <c:v>3</c:v>
                </c:pt>
                <c:pt idx="4776">
                  <c:v>3</c:v>
                </c:pt>
                <c:pt idx="4777">
                  <c:v>3</c:v>
                </c:pt>
                <c:pt idx="4778">
                  <c:v>3</c:v>
                </c:pt>
                <c:pt idx="4779">
                  <c:v>3</c:v>
                </c:pt>
                <c:pt idx="4780">
                  <c:v>3</c:v>
                </c:pt>
                <c:pt idx="4781">
                  <c:v>3</c:v>
                </c:pt>
                <c:pt idx="4782">
                  <c:v>3</c:v>
                </c:pt>
                <c:pt idx="4783">
                  <c:v>3</c:v>
                </c:pt>
                <c:pt idx="4784">
                  <c:v>3</c:v>
                </c:pt>
                <c:pt idx="4785">
                  <c:v>3</c:v>
                </c:pt>
                <c:pt idx="4786">
                  <c:v>3</c:v>
                </c:pt>
                <c:pt idx="4787">
                  <c:v>3</c:v>
                </c:pt>
                <c:pt idx="4788">
                  <c:v>3</c:v>
                </c:pt>
                <c:pt idx="4789">
                  <c:v>3</c:v>
                </c:pt>
                <c:pt idx="4790">
                  <c:v>3</c:v>
                </c:pt>
                <c:pt idx="4791">
                  <c:v>3</c:v>
                </c:pt>
                <c:pt idx="4792">
                  <c:v>3</c:v>
                </c:pt>
                <c:pt idx="4793">
                  <c:v>3</c:v>
                </c:pt>
                <c:pt idx="4794">
                  <c:v>3</c:v>
                </c:pt>
                <c:pt idx="4795">
                  <c:v>3</c:v>
                </c:pt>
                <c:pt idx="4796">
                  <c:v>3</c:v>
                </c:pt>
                <c:pt idx="4797">
                  <c:v>3</c:v>
                </c:pt>
                <c:pt idx="4798">
                  <c:v>3</c:v>
                </c:pt>
                <c:pt idx="4799">
                  <c:v>3</c:v>
                </c:pt>
                <c:pt idx="4800">
                  <c:v>3</c:v>
                </c:pt>
                <c:pt idx="4801">
                  <c:v>3</c:v>
                </c:pt>
                <c:pt idx="4802">
                  <c:v>3</c:v>
                </c:pt>
                <c:pt idx="4803">
                  <c:v>3</c:v>
                </c:pt>
                <c:pt idx="4804">
                  <c:v>3</c:v>
                </c:pt>
                <c:pt idx="4805">
                  <c:v>3</c:v>
                </c:pt>
                <c:pt idx="4806">
                  <c:v>3</c:v>
                </c:pt>
                <c:pt idx="4807">
                  <c:v>3</c:v>
                </c:pt>
                <c:pt idx="4808">
                  <c:v>3</c:v>
                </c:pt>
                <c:pt idx="4809">
                  <c:v>3</c:v>
                </c:pt>
                <c:pt idx="4810">
                  <c:v>3</c:v>
                </c:pt>
                <c:pt idx="4811">
                  <c:v>3</c:v>
                </c:pt>
                <c:pt idx="4812">
                  <c:v>3</c:v>
                </c:pt>
                <c:pt idx="4813">
                  <c:v>3</c:v>
                </c:pt>
                <c:pt idx="4814">
                  <c:v>3</c:v>
                </c:pt>
                <c:pt idx="4815">
                  <c:v>3</c:v>
                </c:pt>
                <c:pt idx="4816">
                  <c:v>3</c:v>
                </c:pt>
                <c:pt idx="4817">
                  <c:v>3</c:v>
                </c:pt>
                <c:pt idx="4818">
                  <c:v>3</c:v>
                </c:pt>
                <c:pt idx="4819">
                  <c:v>3</c:v>
                </c:pt>
                <c:pt idx="4820">
                  <c:v>3</c:v>
                </c:pt>
                <c:pt idx="4821">
                  <c:v>3</c:v>
                </c:pt>
                <c:pt idx="4822">
                  <c:v>3</c:v>
                </c:pt>
                <c:pt idx="4823">
                  <c:v>3</c:v>
                </c:pt>
                <c:pt idx="4824">
                  <c:v>3</c:v>
                </c:pt>
                <c:pt idx="4825">
                  <c:v>3</c:v>
                </c:pt>
                <c:pt idx="4826">
                  <c:v>3</c:v>
                </c:pt>
                <c:pt idx="4827">
                  <c:v>3</c:v>
                </c:pt>
                <c:pt idx="4828">
                  <c:v>3</c:v>
                </c:pt>
                <c:pt idx="4829">
                  <c:v>3</c:v>
                </c:pt>
                <c:pt idx="4830">
                  <c:v>3</c:v>
                </c:pt>
                <c:pt idx="4831">
                  <c:v>3</c:v>
                </c:pt>
                <c:pt idx="4832">
                  <c:v>3</c:v>
                </c:pt>
                <c:pt idx="4833">
                  <c:v>3</c:v>
                </c:pt>
                <c:pt idx="4834">
                  <c:v>3</c:v>
                </c:pt>
                <c:pt idx="4835">
                  <c:v>3</c:v>
                </c:pt>
                <c:pt idx="4836">
                  <c:v>3</c:v>
                </c:pt>
                <c:pt idx="4837">
                  <c:v>3</c:v>
                </c:pt>
                <c:pt idx="4838">
                  <c:v>3</c:v>
                </c:pt>
                <c:pt idx="4839">
                  <c:v>3</c:v>
                </c:pt>
                <c:pt idx="4840">
                  <c:v>3</c:v>
                </c:pt>
                <c:pt idx="4841">
                  <c:v>3</c:v>
                </c:pt>
                <c:pt idx="4842">
                  <c:v>3</c:v>
                </c:pt>
                <c:pt idx="4843">
                  <c:v>3</c:v>
                </c:pt>
                <c:pt idx="4844">
                  <c:v>3</c:v>
                </c:pt>
                <c:pt idx="4845">
                  <c:v>3</c:v>
                </c:pt>
                <c:pt idx="4846">
                  <c:v>3</c:v>
                </c:pt>
                <c:pt idx="4847">
                  <c:v>3</c:v>
                </c:pt>
                <c:pt idx="4848">
                  <c:v>3</c:v>
                </c:pt>
                <c:pt idx="4849">
                  <c:v>3</c:v>
                </c:pt>
                <c:pt idx="4850">
                  <c:v>3</c:v>
                </c:pt>
                <c:pt idx="4851">
                  <c:v>3</c:v>
                </c:pt>
                <c:pt idx="4852">
                  <c:v>3</c:v>
                </c:pt>
                <c:pt idx="4853">
                  <c:v>3</c:v>
                </c:pt>
                <c:pt idx="4854">
                  <c:v>3</c:v>
                </c:pt>
                <c:pt idx="4855">
                  <c:v>3</c:v>
                </c:pt>
                <c:pt idx="4856">
                  <c:v>3</c:v>
                </c:pt>
                <c:pt idx="4857">
                  <c:v>3</c:v>
                </c:pt>
                <c:pt idx="4858">
                  <c:v>3</c:v>
                </c:pt>
                <c:pt idx="4859">
                  <c:v>3</c:v>
                </c:pt>
                <c:pt idx="4860">
                  <c:v>3</c:v>
                </c:pt>
                <c:pt idx="4861">
                  <c:v>3</c:v>
                </c:pt>
                <c:pt idx="4862">
                  <c:v>3</c:v>
                </c:pt>
                <c:pt idx="4863">
                  <c:v>3</c:v>
                </c:pt>
                <c:pt idx="4864">
                  <c:v>3</c:v>
                </c:pt>
                <c:pt idx="4865">
                  <c:v>3</c:v>
                </c:pt>
                <c:pt idx="4866">
                  <c:v>3</c:v>
                </c:pt>
                <c:pt idx="4867">
                  <c:v>3</c:v>
                </c:pt>
                <c:pt idx="4868">
                  <c:v>3</c:v>
                </c:pt>
                <c:pt idx="4869">
                  <c:v>3</c:v>
                </c:pt>
                <c:pt idx="4870">
                  <c:v>3</c:v>
                </c:pt>
                <c:pt idx="4871">
                  <c:v>3</c:v>
                </c:pt>
                <c:pt idx="4872">
                  <c:v>3</c:v>
                </c:pt>
                <c:pt idx="4873">
                  <c:v>3</c:v>
                </c:pt>
                <c:pt idx="4874">
                  <c:v>3</c:v>
                </c:pt>
                <c:pt idx="4875">
                  <c:v>3</c:v>
                </c:pt>
                <c:pt idx="4876">
                  <c:v>3</c:v>
                </c:pt>
                <c:pt idx="4877">
                  <c:v>3</c:v>
                </c:pt>
                <c:pt idx="4878">
                  <c:v>3</c:v>
                </c:pt>
                <c:pt idx="4879">
                  <c:v>3</c:v>
                </c:pt>
                <c:pt idx="4880">
                  <c:v>3</c:v>
                </c:pt>
                <c:pt idx="4881">
                  <c:v>3</c:v>
                </c:pt>
                <c:pt idx="4882">
                  <c:v>3</c:v>
                </c:pt>
                <c:pt idx="4883">
                  <c:v>3</c:v>
                </c:pt>
                <c:pt idx="4884">
                  <c:v>3</c:v>
                </c:pt>
                <c:pt idx="4885">
                  <c:v>3</c:v>
                </c:pt>
                <c:pt idx="4886">
                  <c:v>3</c:v>
                </c:pt>
                <c:pt idx="4887">
                  <c:v>3</c:v>
                </c:pt>
                <c:pt idx="4888">
                  <c:v>3</c:v>
                </c:pt>
                <c:pt idx="4889">
                  <c:v>3</c:v>
                </c:pt>
                <c:pt idx="4890">
                  <c:v>3</c:v>
                </c:pt>
                <c:pt idx="4891">
                  <c:v>3</c:v>
                </c:pt>
                <c:pt idx="4892">
                  <c:v>3</c:v>
                </c:pt>
                <c:pt idx="4893">
                  <c:v>3</c:v>
                </c:pt>
                <c:pt idx="4894">
                  <c:v>3</c:v>
                </c:pt>
                <c:pt idx="4895">
                  <c:v>3</c:v>
                </c:pt>
                <c:pt idx="4896">
                  <c:v>3</c:v>
                </c:pt>
                <c:pt idx="4897">
                  <c:v>3</c:v>
                </c:pt>
                <c:pt idx="4898">
                  <c:v>3</c:v>
                </c:pt>
                <c:pt idx="4899">
                  <c:v>3</c:v>
                </c:pt>
                <c:pt idx="4900">
                  <c:v>3</c:v>
                </c:pt>
                <c:pt idx="4901">
                  <c:v>3</c:v>
                </c:pt>
                <c:pt idx="4902">
                  <c:v>3</c:v>
                </c:pt>
                <c:pt idx="4903">
                  <c:v>3</c:v>
                </c:pt>
                <c:pt idx="4904">
                  <c:v>3</c:v>
                </c:pt>
                <c:pt idx="4905">
                  <c:v>3</c:v>
                </c:pt>
                <c:pt idx="4906">
                  <c:v>3</c:v>
                </c:pt>
                <c:pt idx="4907">
                  <c:v>3</c:v>
                </c:pt>
                <c:pt idx="4908">
                  <c:v>3</c:v>
                </c:pt>
                <c:pt idx="4909">
                  <c:v>3</c:v>
                </c:pt>
                <c:pt idx="4910">
                  <c:v>3</c:v>
                </c:pt>
                <c:pt idx="4911">
                  <c:v>3</c:v>
                </c:pt>
                <c:pt idx="4912">
                  <c:v>3</c:v>
                </c:pt>
                <c:pt idx="4913">
                  <c:v>3</c:v>
                </c:pt>
                <c:pt idx="4914">
                  <c:v>3</c:v>
                </c:pt>
                <c:pt idx="4915">
                  <c:v>3</c:v>
                </c:pt>
                <c:pt idx="4916">
                  <c:v>3</c:v>
                </c:pt>
                <c:pt idx="4917">
                  <c:v>3</c:v>
                </c:pt>
                <c:pt idx="4918">
                  <c:v>3</c:v>
                </c:pt>
                <c:pt idx="4919">
                  <c:v>3</c:v>
                </c:pt>
                <c:pt idx="4920">
                  <c:v>3</c:v>
                </c:pt>
                <c:pt idx="4921">
                  <c:v>3</c:v>
                </c:pt>
                <c:pt idx="4922">
                  <c:v>3</c:v>
                </c:pt>
                <c:pt idx="4923">
                  <c:v>3</c:v>
                </c:pt>
                <c:pt idx="4924">
                  <c:v>3</c:v>
                </c:pt>
                <c:pt idx="4925">
                  <c:v>3</c:v>
                </c:pt>
                <c:pt idx="4926">
                  <c:v>3</c:v>
                </c:pt>
                <c:pt idx="4927">
                  <c:v>3</c:v>
                </c:pt>
                <c:pt idx="4928">
                  <c:v>3</c:v>
                </c:pt>
                <c:pt idx="4929">
                  <c:v>3</c:v>
                </c:pt>
                <c:pt idx="4930">
                  <c:v>3</c:v>
                </c:pt>
                <c:pt idx="4931">
                  <c:v>3</c:v>
                </c:pt>
                <c:pt idx="4932">
                  <c:v>3</c:v>
                </c:pt>
                <c:pt idx="4933">
                  <c:v>3</c:v>
                </c:pt>
                <c:pt idx="4934">
                  <c:v>3</c:v>
                </c:pt>
                <c:pt idx="4935">
                  <c:v>3</c:v>
                </c:pt>
                <c:pt idx="4936">
                  <c:v>3</c:v>
                </c:pt>
                <c:pt idx="4937">
                  <c:v>3</c:v>
                </c:pt>
                <c:pt idx="4938">
                  <c:v>3</c:v>
                </c:pt>
                <c:pt idx="4939">
                  <c:v>3</c:v>
                </c:pt>
                <c:pt idx="4940">
                  <c:v>3</c:v>
                </c:pt>
                <c:pt idx="4941">
                  <c:v>3</c:v>
                </c:pt>
                <c:pt idx="4942">
                  <c:v>3</c:v>
                </c:pt>
                <c:pt idx="4943">
                  <c:v>3</c:v>
                </c:pt>
                <c:pt idx="4944">
                  <c:v>3</c:v>
                </c:pt>
                <c:pt idx="4945">
                  <c:v>3</c:v>
                </c:pt>
                <c:pt idx="4946">
                  <c:v>3</c:v>
                </c:pt>
                <c:pt idx="4947">
                  <c:v>3</c:v>
                </c:pt>
                <c:pt idx="4948">
                  <c:v>3</c:v>
                </c:pt>
                <c:pt idx="4949">
                  <c:v>3</c:v>
                </c:pt>
                <c:pt idx="4950">
                  <c:v>3</c:v>
                </c:pt>
                <c:pt idx="4951">
                  <c:v>3</c:v>
                </c:pt>
                <c:pt idx="4952">
                  <c:v>3</c:v>
                </c:pt>
                <c:pt idx="4953">
                  <c:v>3</c:v>
                </c:pt>
                <c:pt idx="4954">
                  <c:v>3</c:v>
                </c:pt>
                <c:pt idx="4955">
                  <c:v>3</c:v>
                </c:pt>
                <c:pt idx="4956">
                  <c:v>3</c:v>
                </c:pt>
                <c:pt idx="4957">
                  <c:v>3</c:v>
                </c:pt>
                <c:pt idx="4958">
                  <c:v>3</c:v>
                </c:pt>
                <c:pt idx="4959">
                  <c:v>3</c:v>
                </c:pt>
                <c:pt idx="4960">
                  <c:v>3</c:v>
                </c:pt>
                <c:pt idx="4961">
                  <c:v>3</c:v>
                </c:pt>
                <c:pt idx="4962">
                  <c:v>3</c:v>
                </c:pt>
                <c:pt idx="4963">
                  <c:v>3</c:v>
                </c:pt>
                <c:pt idx="4964">
                  <c:v>3</c:v>
                </c:pt>
                <c:pt idx="4965">
                  <c:v>3</c:v>
                </c:pt>
                <c:pt idx="4966">
                  <c:v>3</c:v>
                </c:pt>
                <c:pt idx="4967">
                  <c:v>3</c:v>
                </c:pt>
                <c:pt idx="4968">
                  <c:v>3</c:v>
                </c:pt>
                <c:pt idx="4969">
                  <c:v>3</c:v>
                </c:pt>
                <c:pt idx="4970">
                  <c:v>3</c:v>
                </c:pt>
                <c:pt idx="4971">
                  <c:v>3</c:v>
                </c:pt>
                <c:pt idx="4972">
                  <c:v>3</c:v>
                </c:pt>
                <c:pt idx="4973">
                  <c:v>3</c:v>
                </c:pt>
                <c:pt idx="4974">
                  <c:v>3</c:v>
                </c:pt>
                <c:pt idx="4975">
                  <c:v>3</c:v>
                </c:pt>
                <c:pt idx="4976">
                  <c:v>3</c:v>
                </c:pt>
                <c:pt idx="4977">
                  <c:v>3</c:v>
                </c:pt>
                <c:pt idx="4978">
                  <c:v>3</c:v>
                </c:pt>
                <c:pt idx="4979">
                  <c:v>3</c:v>
                </c:pt>
                <c:pt idx="4980">
                  <c:v>3</c:v>
                </c:pt>
                <c:pt idx="4981">
                  <c:v>3</c:v>
                </c:pt>
                <c:pt idx="4982">
                  <c:v>3</c:v>
                </c:pt>
                <c:pt idx="4983">
                  <c:v>3</c:v>
                </c:pt>
                <c:pt idx="4984">
                  <c:v>3</c:v>
                </c:pt>
                <c:pt idx="4985">
                  <c:v>3</c:v>
                </c:pt>
                <c:pt idx="4986">
                  <c:v>3</c:v>
                </c:pt>
                <c:pt idx="4987">
                  <c:v>3</c:v>
                </c:pt>
                <c:pt idx="4988">
                  <c:v>3</c:v>
                </c:pt>
                <c:pt idx="4989">
                  <c:v>3</c:v>
                </c:pt>
                <c:pt idx="4990">
                  <c:v>3</c:v>
                </c:pt>
                <c:pt idx="4991">
                  <c:v>3</c:v>
                </c:pt>
                <c:pt idx="4992">
                  <c:v>3</c:v>
                </c:pt>
                <c:pt idx="4993">
                  <c:v>3</c:v>
                </c:pt>
                <c:pt idx="4994">
                  <c:v>3</c:v>
                </c:pt>
                <c:pt idx="4995">
                  <c:v>3</c:v>
                </c:pt>
                <c:pt idx="4996">
                  <c:v>3</c:v>
                </c:pt>
                <c:pt idx="4997">
                  <c:v>3</c:v>
                </c:pt>
                <c:pt idx="4998">
                  <c:v>3</c:v>
                </c:pt>
                <c:pt idx="4999">
                  <c:v>3</c:v>
                </c:pt>
                <c:pt idx="5000">
                  <c:v>3</c:v>
                </c:pt>
                <c:pt idx="5001">
                  <c:v>3</c:v>
                </c:pt>
                <c:pt idx="5002">
                  <c:v>3</c:v>
                </c:pt>
                <c:pt idx="5003">
                  <c:v>3</c:v>
                </c:pt>
                <c:pt idx="5004">
                  <c:v>3</c:v>
                </c:pt>
                <c:pt idx="5005">
                  <c:v>3</c:v>
                </c:pt>
                <c:pt idx="5006">
                  <c:v>3</c:v>
                </c:pt>
                <c:pt idx="5007">
                  <c:v>3</c:v>
                </c:pt>
                <c:pt idx="5008">
                  <c:v>3</c:v>
                </c:pt>
                <c:pt idx="5009">
                  <c:v>3</c:v>
                </c:pt>
                <c:pt idx="5010">
                  <c:v>3</c:v>
                </c:pt>
                <c:pt idx="5011">
                  <c:v>3</c:v>
                </c:pt>
                <c:pt idx="5012">
                  <c:v>3</c:v>
                </c:pt>
                <c:pt idx="5013">
                  <c:v>3</c:v>
                </c:pt>
                <c:pt idx="5014">
                  <c:v>3</c:v>
                </c:pt>
                <c:pt idx="5015">
                  <c:v>3</c:v>
                </c:pt>
                <c:pt idx="5016">
                  <c:v>3</c:v>
                </c:pt>
                <c:pt idx="5017">
                  <c:v>3</c:v>
                </c:pt>
                <c:pt idx="5018">
                  <c:v>3</c:v>
                </c:pt>
                <c:pt idx="5019">
                  <c:v>3</c:v>
                </c:pt>
                <c:pt idx="5020">
                  <c:v>3</c:v>
                </c:pt>
                <c:pt idx="5021">
                  <c:v>3</c:v>
                </c:pt>
                <c:pt idx="5022">
                  <c:v>3</c:v>
                </c:pt>
                <c:pt idx="5023">
                  <c:v>3</c:v>
                </c:pt>
                <c:pt idx="5024">
                  <c:v>3</c:v>
                </c:pt>
                <c:pt idx="5025">
                  <c:v>3</c:v>
                </c:pt>
                <c:pt idx="5026">
                  <c:v>3</c:v>
                </c:pt>
                <c:pt idx="5027">
                  <c:v>3</c:v>
                </c:pt>
                <c:pt idx="5028">
                  <c:v>3</c:v>
                </c:pt>
                <c:pt idx="5029">
                  <c:v>3</c:v>
                </c:pt>
                <c:pt idx="5030">
                  <c:v>3</c:v>
                </c:pt>
                <c:pt idx="5031">
                  <c:v>3</c:v>
                </c:pt>
                <c:pt idx="5032">
                  <c:v>3</c:v>
                </c:pt>
                <c:pt idx="5033">
                  <c:v>3</c:v>
                </c:pt>
                <c:pt idx="5034">
                  <c:v>3</c:v>
                </c:pt>
                <c:pt idx="5035">
                  <c:v>3</c:v>
                </c:pt>
                <c:pt idx="5036">
                  <c:v>3</c:v>
                </c:pt>
                <c:pt idx="5037">
                  <c:v>3</c:v>
                </c:pt>
                <c:pt idx="5038">
                  <c:v>3</c:v>
                </c:pt>
                <c:pt idx="5039">
                  <c:v>3</c:v>
                </c:pt>
                <c:pt idx="5040">
                  <c:v>3</c:v>
                </c:pt>
                <c:pt idx="5041">
                  <c:v>3</c:v>
                </c:pt>
                <c:pt idx="5042">
                  <c:v>3</c:v>
                </c:pt>
                <c:pt idx="5043">
                  <c:v>3</c:v>
                </c:pt>
                <c:pt idx="5044">
                  <c:v>3</c:v>
                </c:pt>
                <c:pt idx="5045">
                  <c:v>3</c:v>
                </c:pt>
                <c:pt idx="5046">
                  <c:v>3</c:v>
                </c:pt>
                <c:pt idx="5047">
                  <c:v>3</c:v>
                </c:pt>
                <c:pt idx="5048">
                  <c:v>3</c:v>
                </c:pt>
                <c:pt idx="5049">
                  <c:v>3</c:v>
                </c:pt>
                <c:pt idx="5050">
                  <c:v>3</c:v>
                </c:pt>
                <c:pt idx="5051">
                  <c:v>3</c:v>
                </c:pt>
                <c:pt idx="5052">
                  <c:v>3</c:v>
                </c:pt>
                <c:pt idx="5053">
                  <c:v>3</c:v>
                </c:pt>
                <c:pt idx="5054">
                  <c:v>3</c:v>
                </c:pt>
                <c:pt idx="5055">
                  <c:v>3</c:v>
                </c:pt>
                <c:pt idx="5056">
                  <c:v>3</c:v>
                </c:pt>
                <c:pt idx="5057">
                  <c:v>3</c:v>
                </c:pt>
                <c:pt idx="5058">
                  <c:v>3</c:v>
                </c:pt>
                <c:pt idx="5059">
                  <c:v>3</c:v>
                </c:pt>
                <c:pt idx="5060">
                  <c:v>3</c:v>
                </c:pt>
                <c:pt idx="5061">
                  <c:v>3</c:v>
                </c:pt>
                <c:pt idx="5062">
                  <c:v>3</c:v>
                </c:pt>
                <c:pt idx="5063">
                  <c:v>3</c:v>
                </c:pt>
                <c:pt idx="5064">
                  <c:v>3</c:v>
                </c:pt>
                <c:pt idx="5065">
                  <c:v>3</c:v>
                </c:pt>
                <c:pt idx="5066">
                  <c:v>3</c:v>
                </c:pt>
                <c:pt idx="5067">
                  <c:v>3</c:v>
                </c:pt>
                <c:pt idx="5068">
                  <c:v>3</c:v>
                </c:pt>
                <c:pt idx="5069">
                  <c:v>3</c:v>
                </c:pt>
                <c:pt idx="5070">
                  <c:v>3</c:v>
                </c:pt>
                <c:pt idx="5071">
                  <c:v>3</c:v>
                </c:pt>
                <c:pt idx="5072">
                  <c:v>3</c:v>
                </c:pt>
                <c:pt idx="5073">
                  <c:v>3</c:v>
                </c:pt>
                <c:pt idx="5074">
                  <c:v>3</c:v>
                </c:pt>
                <c:pt idx="5075">
                  <c:v>3</c:v>
                </c:pt>
                <c:pt idx="5076">
                  <c:v>3</c:v>
                </c:pt>
                <c:pt idx="5077">
                  <c:v>3</c:v>
                </c:pt>
                <c:pt idx="5078">
                  <c:v>3</c:v>
                </c:pt>
                <c:pt idx="5079">
                  <c:v>3</c:v>
                </c:pt>
                <c:pt idx="5080">
                  <c:v>3</c:v>
                </c:pt>
                <c:pt idx="5081">
                  <c:v>3</c:v>
                </c:pt>
                <c:pt idx="5082">
                  <c:v>3</c:v>
                </c:pt>
                <c:pt idx="5083">
                  <c:v>3</c:v>
                </c:pt>
                <c:pt idx="5084">
                  <c:v>3</c:v>
                </c:pt>
                <c:pt idx="5085">
                  <c:v>3</c:v>
                </c:pt>
                <c:pt idx="5086">
                  <c:v>3</c:v>
                </c:pt>
                <c:pt idx="5087">
                  <c:v>3</c:v>
                </c:pt>
                <c:pt idx="5088">
                  <c:v>3</c:v>
                </c:pt>
                <c:pt idx="5089">
                  <c:v>3</c:v>
                </c:pt>
                <c:pt idx="5090">
                  <c:v>3</c:v>
                </c:pt>
                <c:pt idx="5091">
                  <c:v>3</c:v>
                </c:pt>
                <c:pt idx="5092">
                  <c:v>3</c:v>
                </c:pt>
                <c:pt idx="5093">
                  <c:v>3</c:v>
                </c:pt>
                <c:pt idx="5094">
                  <c:v>3</c:v>
                </c:pt>
                <c:pt idx="5095">
                  <c:v>3</c:v>
                </c:pt>
                <c:pt idx="5096">
                  <c:v>3</c:v>
                </c:pt>
                <c:pt idx="5097">
                  <c:v>3</c:v>
                </c:pt>
                <c:pt idx="5098">
                  <c:v>3</c:v>
                </c:pt>
                <c:pt idx="5099">
                  <c:v>3</c:v>
                </c:pt>
                <c:pt idx="5100">
                  <c:v>3</c:v>
                </c:pt>
                <c:pt idx="5101">
                  <c:v>3</c:v>
                </c:pt>
                <c:pt idx="5102">
                  <c:v>3</c:v>
                </c:pt>
                <c:pt idx="5103">
                  <c:v>3</c:v>
                </c:pt>
                <c:pt idx="5104">
                  <c:v>3</c:v>
                </c:pt>
                <c:pt idx="5105">
                  <c:v>3</c:v>
                </c:pt>
                <c:pt idx="5106">
                  <c:v>3</c:v>
                </c:pt>
                <c:pt idx="5107">
                  <c:v>3</c:v>
                </c:pt>
                <c:pt idx="5108">
                  <c:v>3</c:v>
                </c:pt>
                <c:pt idx="5109">
                  <c:v>3</c:v>
                </c:pt>
                <c:pt idx="5110">
                  <c:v>3</c:v>
                </c:pt>
                <c:pt idx="5111">
                  <c:v>3</c:v>
                </c:pt>
                <c:pt idx="5112">
                  <c:v>3</c:v>
                </c:pt>
                <c:pt idx="5113">
                  <c:v>3</c:v>
                </c:pt>
                <c:pt idx="5114">
                  <c:v>3</c:v>
                </c:pt>
                <c:pt idx="5115">
                  <c:v>3</c:v>
                </c:pt>
                <c:pt idx="5116">
                  <c:v>3</c:v>
                </c:pt>
                <c:pt idx="5117">
                  <c:v>3</c:v>
                </c:pt>
                <c:pt idx="5118">
                  <c:v>3</c:v>
                </c:pt>
                <c:pt idx="5119">
                  <c:v>3</c:v>
                </c:pt>
                <c:pt idx="5120">
                  <c:v>3</c:v>
                </c:pt>
                <c:pt idx="5121">
                  <c:v>3</c:v>
                </c:pt>
                <c:pt idx="5122">
                  <c:v>3</c:v>
                </c:pt>
                <c:pt idx="5123">
                  <c:v>3</c:v>
                </c:pt>
                <c:pt idx="5124">
                  <c:v>3</c:v>
                </c:pt>
                <c:pt idx="5125">
                  <c:v>3</c:v>
                </c:pt>
                <c:pt idx="5126">
                  <c:v>3</c:v>
                </c:pt>
                <c:pt idx="5127">
                  <c:v>3</c:v>
                </c:pt>
                <c:pt idx="5128">
                  <c:v>3</c:v>
                </c:pt>
                <c:pt idx="5129">
                  <c:v>3</c:v>
                </c:pt>
                <c:pt idx="5130">
                  <c:v>3</c:v>
                </c:pt>
                <c:pt idx="5131">
                  <c:v>3</c:v>
                </c:pt>
                <c:pt idx="5132">
                  <c:v>3</c:v>
                </c:pt>
                <c:pt idx="5133">
                  <c:v>3</c:v>
                </c:pt>
                <c:pt idx="5134">
                  <c:v>3</c:v>
                </c:pt>
                <c:pt idx="5135">
                  <c:v>3</c:v>
                </c:pt>
                <c:pt idx="5136">
                  <c:v>3</c:v>
                </c:pt>
                <c:pt idx="5137">
                  <c:v>3</c:v>
                </c:pt>
                <c:pt idx="5138">
                  <c:v>3</c:v>
                </c:pt>
                <c:pt idx="5139">
                  <c:v>3</c:v>
                </c:pt>
                <c:pt idx="5140">
                  <c:v>3</c:v>
                </c:pt>
                <c:pt idx="5141">
                  <c:v>3</c:v>
                </c:pt>
                <c:pt idx="5142">
                  <c:v>3</c:v>
                </c:pt>
                <c:pt idx="5143">
                  <c:v>3</c:v>
                </c:pt>
                <c:pt idx="5144">
                  <c:v>3</c:v>
                </c:pt>
                <c:pt idx="5145">
                  <c:v>3</c:v>
                </c:pt>
                <c:pt idx="5146">
                  <c:v>3</c:v>
                </c:pt>
                <c:pt idx="5147">
                  <c:v>3</c:v>
                </c:pt>
                <c:pt idx="5148">
                  <c:v>3</c:v>
                </c:pt>
                <c:pt idx="5149">
                  <c:v>3</c:v>
                </c:pt>
                <c:pt idx="5150">
                  <c:v>3</c:v>
                </c:pt>
                <c:pt idx="5151">
                  <c:v>3</c:v>
                </c:pt>
                <c:pt idx="5152">
                  <c:v>3</c:v>
                </c:pt>
                <c:pt idx="5153">
                  <c:v>3</c:v>
                </c:pt>
                <c:pt idx="5154">
                  <c:v>3</c:v>
                </c:pt>
                <c:pt idx="5155">
                  <c:v>3</c:v>
                </c:pt>
                <c:pt idx="5156">
                  <c:v>3</c:v>
                </c:pt>
                <c:pt idx="5157">
                  <c:v>3</c:v>
                </c:pt>
                <c:pt idx="5158">
                  <c:v>3</c:v>
                </c:pt>
                <c:pt idx="5159">
                  <c:v>3</c:v>
                </c:pt>
                <c:pt idx="5160">
                  <c:v>3</c:v>
                </c:pt>
                <c:pt idx="5161">
                  <c:v>3</c:v>
                </c:pt>
                <c:pt idx="5162">
                  <c:v>3</c:v>
                </c:pt>
                <c:pt idx="5163">
                  <c:v>3</c:v>
                </c:pt>
                <c:pt idx="5164">
                  <c:v>3</c:v>
                </c:pt>
                <c:pt idx="5165">
                  <c:v>3</c:v>
                </c:pt>
                <c:pt idx="5166">
                  <c:v>3</c:v>
                </c:pt>
                <c:pt idx="5167">
                  <c:v>3</c:v>
                </c:pt>
                <c:pt idx="5168">
                  <c:v>3</c:v>
                </c:pt>
                <c:pt idx="5169">
                  <c:v>3</c:v>
                </c:pt>
                <c:pt idx="5170">
                  <c:v>3</c:v>
                </c:pt>
                <c:pt idx="5171">
                  <c:v>3</c:v>
                </c:pt>
                <c:pt idx="5172">
                  <c:v>3</c:v>
                </c:pt>
                <c:pt idx="5173">
                  <c:v>3</c:v>
                </c:pt>
                <c:pt idx="5174">
                  <c:v>3</c:v>
                </c:pt>
                <c:pt idx="5175">
                  <c:v>3</c:v>
                </c:pt>
                <c:pt idx="5176">
                  <c:v>3</c:v>
                </c:pt>
                <c:pt idx="5177">
                  <c:v>3</c:v>
                </c:pt>
                <c:pt idx="5178">
                  <c:v>3</c:v>
                </c:pt>
                <c:pt idx="5179">
                  <c:v>3</c:v>
                </c:pt>
                <c:pt idx="5180">
                  <c:v>3</c:v>
                </c:pt>
                <c:pt idx="5181">
                  <c:v>3</c:v>
                </c:pt>
                <c:pt idx="5182">
                  <c:v>3</c:v>
                </c:pt>
                <c:pt idx="5183">
                  <c:v>3</c:v>
                </c:pt>
                <c:pt idx="5184">
                  <c:v>3</c:v>
                </c:pt>
                <c:pt idx="5185">
                  <c:v>3</c:v>
                </c:pt>
                <c:pt idx="5186">
                  <c:v>3</c:v>
                </c:pt>
                <c:pt idx="5187">
                  <c:v>3</c:v>
                </c:pt>
                <c:pt idx="5188">
                  <c:v>3</c:v>
                </c:pt>
                <c:pt idx="5189">
                  <c:v>3</c:v>
                </c:pt>
                <c:pt idx="5190">
                  <c:v>3</c:v>
                </c:pt>
                <c:pt idx="5191">
                  <c:v>3</c:v>
                </c:pt>
                <c:pt idx="5192">
                  <c:v>3</c:v>
                </c:pt>
                <c:pt idx="5193">
                  <c:v>3</c:v>
                </c:pt>
                <c:pt idx="5194">
                  <c:v>3</c:v>
                </c:pt>
                <c:pt idx="5195">
                  <c:v>3</c:v>
                </c:pt>
                <c:pt idx="5196">
                  <c:v>3</c:v>
                </c:pt>
                <c:pt idx="5197">
                  <c:v>3</c:v>
                </c:pt>
                <c:pt idx="5198">
                  <c:v>3</c:v>
                </c:pt>
                <c:pt idx="5199">
                  <c:v>3</c:v>
                </c:pt>
                <c:pt idx="5200">
                  <c:v>3</c:v>
                </c:pt>
                <c:pt idx="5201">
                  <c:v>3</c:v>
                </c:pt>
                <c:pt idx="5202">
                  <c:v>3</c:v>
                </c:pt>
                <c:pt idx="5203">
                  <c:v>3</c:v>
                </c:pt>
                <c:pt idx="5204">
                  <c:v>3</c:v>
                </c:pt>
                <c:pt idx="5205">
                  <c:v>3</c:v>
                </c:pt>
                <c:pt idx="5206">
                  <c:v>3</c:v>
                </c:pt>
                <c:pt idx="5207">
                  <c:v>3</c:v>
                </c:pt>
                <c:pt idx="5208">
                  <c:v>3</c:v>
                </c:pt>
                <c:pt idx="5209">
                  <c:v>3</c:v>
                </c:pt>
                <c:pt idx="5210">
                  <c:v>3</c:v>
                </c:pt>
                <c:pt idx="5211">
                  <c:v>3</c:v>
                </c:pt>
                <c:pt idx="5212">
                  <c:v>3</c:v>
                </c:pt>
                <c:pt idx="5213">
                  <c:v>3</c:v>
                </c:pt>
                <c:pt idx="5214">
                  <c:v>3</c:v>
                </c:pt>
                <c:pt idx="5215">
                  <c:v>3</c:v>
                </c:pt>
                <c:pt idx="5216">
                  <c:v>3</c:v>
                </c:pt>
                <c:pt idx="5217">
                  <c:v>3</c:v>
                </c:pt>
                <c:pt idx="5218">
                  <c:v>3</c:v>
                </c:pt>
                <c:pt idx="5219">
                  <c:v>3</c:v>
                </c:pt>
                <c:pt idx="5220">
                  <c:v>3</c:v>
                </c:pt>
                <c:pt idx="5221">
                  <c:v>3</c:v>
                </c:pt>
                <c:pt idx="5222">
                  <c:v>3</c:v>
                </c:pt>
                <c:pt idx="5223">
                  <c:v>3</c:v>
                </c:pt>
                <c:pt idx="5224">
                  <c:v>3</c:v>
                </c:pt>
                <c:pt idx="5225">
                  <c:v>3</c:v>
                </c:pt>
                <c:pt idx="5226">
                  <c:v>3</c:v>
                </c:pt>
                <c:pt idx="5227">
                  <c:v>3</c:v>
                </c:pt>
                <c:pt idx="5228">
                  <c:v>3</c:v>
                </c:pt>
                <c:pt idx="5229">
                  <c:v>3</c:v>
                </c:pt>
                <c:pt idx="5230">
                  <c:v>3</c:v>
                </c:pt>
                <c:pt idx="5231">
                  <c:v>3</c:v>
                </c:pt>
                <c:pt idx="5232">
                  <c:v>3</c:v>
                </c:pt>
                <c:pt idx="5233">
                  <c:v>3</c:v>
                </c:pt>
                <c:pt idx="5234">
                  <c:v>3</c:v>
                </c:pt>
                <c:pt idx="5235">
                  <c:v>3</c:v>
                </c:pt>
                <c:pt idx="5236">
                  <c:v>3</c:v>
                </c:pt>
                <c:pt idx="5237">
                  <c:v>3</c:v>
                </c:pt>
                <c:pt idx="5238">
                  <c:v>3</c:v>
                </c:pt>
                <c:pt idx="5239">
                  <c:v>3</c:v>
                </c:pt>
                <c:pt idx="5240">
                  <c:v>3</c:v>
                </c:pt>
                <c:pt idx="5241">
                  <c:v>3</c:v>
                </c:pt>
                <c:pt idx="5242">
                  <c:v>3</c:v>
                </c:pt>
                <c:pt idx="5243">
                  <c:v>3</c:v>
                </c:pt>
                <c:pt idx="5244">
                  <c:v>3</c:v>
                </c:pt>
                <c:pt idx="5245">
                  <c:v>3</c:v>
                </c:pt>
                <c:pt idx="5246">
                  <c:v>3</c:v>
                </c:pt>
                <c:pt idx="5247">
                  <c:v>3</c:v>
                </c:pt>
                <c:pt idx="5248">
                  <c:v>3</c:v>
                </c:pt>
                <c:pt idx="5249">
                  <c:v>3</c:v>
                </c:pt>
                <c:pt idx="5250">
                  <c:v>3</c:v>
                </c:pt>
                <c:pt idx="5251">
                  <c:v>3</c:v>
                </c:pt>
                <c:pt idx="5252">
                  <c:v>3</c:v>
                </c:pt>
                <c:pt idx="5253">
                  <c:v>3</c:v>
                </c:pt>
                <c:pt idx="5254">
                  <c:v>3</c:v>
                </c:pt>
                <c:pt idx="5255">
                  <c:v>3</c:v>
                </c:pt>
                <c:pt idx="5256">
                  <c:v>3</c:v>
                </c:pt>
                <c:pt idx="5257">
                  <c:v>3</c:v>
                </c:pt>
                <c:pt idx="5258">
                  <c:v>3</c:v>
                </c:pt>
                <c:pt idx="5259">
                  <c:v>3</c:v>
                </c:pt>
                <c:pt idx="5260">
                  <c:v>3</c:v>
                </c:pt>
                <c:pt idx="5261">
                  <c:v>3</c:v>
                </c:pt>
                <c:pt idx="5262">
                  <c:v>3</c:v>
                </c:pt>
                <c:pt idx="5263">
                  <c:v>3</c:v>
                </c:pt>
                <c:pt idx="5264">
                  <c:v>3</c:v>
                </c:pt>
                <c:pt idx="5265">
                  <c:v>3</c:v>
                </c:pt>
                <c:pt idx="5266">
                  <c:v>3</c:v>
                </c:pt>
                <c:pt idx="5267">
                  <c:v>3</c:v>
                </c:pt>
                <c:pt idx="5268">
                  <c:v>3</c:v>
                </c:pt>
                <c:pt idx="5269">
                  <c:v>3</c:v>
                </c:pt>
                <c:pt idx="5270">
                  <c:v>3</c:v>
                </c:pt>
                <c:pt idx="5271">
                  <c:v>3</c:v>
                </c:pt>
                <c:pt idx="5272">
                  <c:v>3</c:v>
                </c:pt>
                <c:pt idx="5273">
                  <c:v>3</c:v>
                </c:pt>
                <c:pt idx="5274">
                  <c:v>3</c:v>
                </c:pt>
                <c:pt idx="5275">
                  <c:v>3</c:v>
                </c:pt>
                <c:pt idx="5276">
                  <c:v>3</c:v>
                </c:pt>
                <c:pt idx="5277">
                  <c:v>3</c:v>
                </c:pt>
                <c:pt idx="5278">
                  <c:v>3</c:v>
                </c:pt>
                <c:pt idx="5279">
                  <c:v>3</c:v>
                </c:pt>
                <c:pt idx="5280">
                  <c:v>3</c:v>
                </c:pt>
                <c:pt idx="5281">
                  <c:v>3</c:v>
                </c:pt>
                <c:pt idx="5282">
                  <c:v>3</c:v>
                </c:pt>
                <c:pt idx="5283">
                  <c:v>3</c:v>
                </c:pt>
                <c:pt idx="5284">
                  <c:v>3</c:v>
                </c:pt>
                <c:pt idx="5285">
                  <c:v>3</c:v>
                </c:pt>
                <c:pt idx="5286">
                  <c:v>3</c:v>
                </c:pt>
                <c:pt idx="5287">
                  <c:v>3</c:v>
                </c:pt>
                <c:pt idx="5288">
                  <c:v>3</c:v>
                </c:pt>
                <c:pt idx="5289">
                  <c:v>3</c:v>
                </c:pt>
                <c:pt idx="5290">
                  <c:v>3</c:v>
                </c:pt>
                <c:pt idx="5291">
                  <c:v>3</c:v>
                </c:pt>
                <c:pt idx="5292">
                  <c:v>3</c:v>
                </c:pt>
                <c:pt idx="5293">
                  <c:v>3</c:v>
                </c:pt>
                <c:pt idx="5294">
                  <c:v>3</c:v>
                </c:pt>
                <c:pt idx="5295">
                  <c:v>3</c:v>
                </c:pt>
                <c:pt idx="5296">
                  <c:v>3</c:v>
                </c:pt>
                <c:pt idx="5297">
                  <c:v>3</c:v>
                </c:pt>
                <c:pt idx="5298">
                  <c:v>3</c:v>
                </c:pt>
                <c:pt idx="5299">
                  <c:v>3</c:v>
                </c:pt>
                <c:pt idx="5300">
                  <c:v>3</c:v>
                </c:pt>
                <c:pt idx="5301">
                  <c:v>3</c:v>
                </c:pt>
                <c:pt idx="5302">
                  <c:v>3</c:v>
                </c:pt>
                <c:pt idx="5303">
                  <c:v>3</c:v>
                </c:pt>
                <c:pt idx="5304">
                  <c:v>3</c:v>
                </c:pt>
                <c:pt idx="5305">
                  <c:v>3</c:v>
                </c:pt>
                <c:pt idx="5306">
                  <c:v>3</c:v>
                </c:pt>
                <c:pt idx="5307">
                  <c:v>3</c:v>
                </c:pt>
                <c:pt idx="5308">
                  <c:v>3</c:v>
                </c:pt>
                <c:pt idx="5309">
                  <c:v>3</c:v>
                </c:pt>
                <c:pt idx="5310">
                  <c:v>3</c:v>
                </c:pt>
                <c:pt idx="5311">
                  <c:v>3</c:v>
                </c:pt>
                <c:pt idx="5312">
                  <c:v>3</c:v>
                </c:pt>
                <c:pt idx="5313">
                  <c:v>3</c:v>
                </c:pt>
                <c:pt idx="5314">
                  <c:v>3</c:v>
                </c:pt>
                <c:pt idx="5315">
                  <c:v>3</c:v>
                </c:pt>
                <c:pt idx="5316">
                  <c:v>3</c:v>
                </c:pt>
                <c:pt idx="5317">
                  <c:v>3</c:v>
                </c:pt>
                <c:pt idx="5318">
                  <c:v>3</c:v>
                </c:pt>
                <c:pt idx="5319">
                  <c:v>3</c:v>
                </c:pt>
                <c:pt idx="5320">
                  <c:v>3</c:v>
                </c:pt>
                <c:pt idx="5321">
                  <c:v>3</c:v>
                </c:pt>
                <c:pt idx="5322">
                  <c:v>3</c:v>
                </c:pt>
                <c:pt idx="5323">
                  <c:v>3</c:v>
                </c:pt>
                <c:pt idx="5324">
                  <c:v>3</c:v>
                </c:pt>
                <c:pt idx="5325">
                  <c:v>3</c:v>
                </c:pt>
                <c:pt idx="5326">
                  <c:v>3</c:v>
                </c:pt>
                <c:pt idx="5327">
                  <c:v>3</c:v>
                </c:pt>
                <c:pt idx="5328">
                  <c:v>3</c:v>
                </c:pt>
                <c:pt idx="5329">
                  <c:v>3</c:v>
                </c:pt>
                <c:pt idx="5330">
                  <c:v>3</c:v>
                </c:pt>
                <c:pt idx="5331">
                  <c:v>3</c:v>
                </c:pt>
                <c:pt idx="5332">
                  <c:v>3</c:v>
                </c:pt>
                <c:pt idx="5333">
                  <c:v>3</c:v>
                </c:pt>
                <c:pt idx="5334">
                  <c:v>3</c:v>
                </c:pt>
                <c:pt idx="5335">
                  <c:v>3</c:v>
                </c:pt>
                <c:pt idx="5336">
                  <c:v>3</c:v>
                </c:pt>
                <c:pt idx="5337">
                  <c:v>3</c:v>
                </c:pt>
                <c:pt idx="5338">
                  <c:v>3</c:v>
                </c:pt>
                <c:pt idx="5339">
                  <c:v>3</c:v>
                </c:pt>
                <c:pt idx="5340">
                  <c:v>3</c:v>
                </c:pt>
                <c:pt idx="5341">
                  <c:v>3</c:v>
                </c:pt>
                <c:pt idx="5342">
                  <c:v>3</c:v>
                </c:pt>
                <c:pt idx="5343">
                  <c:v>3</c:v>
                </c:pt>
                <c:pt idx="5344">
                  <c:v>3</c:v>
                </c:pt>
                <c:pt idx="5345">
                  <c:v>3</c:v>
                </c:pt>
                <c:pt idx="5346">
                  <c:v>3</c:v>
                </c:pt>
                <c:pt idx="5347">
                  <c:v>3</c:v>
                </c:pt>
                <c:pt idx="5348">
                  <c:v>3</c:v>
                </c:pt>
                <c:pt idx="5349">
                  <c:v>3</c:v>
                </c:pt>
                <c:pt idx="5350">
                  <c:v>3</c:v>
                </c:pt>
                <c:pt idx="5351">
                  <c:v>3</c:v>
                </c:pt>
                <c:pt idx="5352">
                  <c:v>3</c:v>
                </c:pt>
                <c:pt idx="5353">
                  <c:v>3</c:v>
                </c:pt>
                <c:pt idx="5354">
                  <c:v>3</c:v>
                </c:pt>
                <c:pt idx="5355">
                  <c:v>3</c:v>
                </c:pt>
                <c:pt idx="5356">
                  <c:v>3</c:v>
                </c:pt>
                <c:pt idx="5357">
                  <c:v>3</c:v>
                </c:pt>
                <c:pt idx="5358">
                  <c:v>3</c:v>
                </c:pt>
                <c:pt idx="5359">
                  <c:v>3</c:v>
                </c:pt>
                <c:pt idx="5360">
                  <c:v>3</c:v>
                </c:pt>
                <c:pt idx="5361">
                  <c:v>3</c:v>
                </c:pt>
                <c:pt idx="5362">
                  <c:v>3</c:v>
                </c:pt>
                <c:pt idx="5363">
                  <c:v>3</c:v>
                </c:pt>
                <c:pt idx="5364">
                  <c:v>3</c:v>
                </c:pt>
                <c:pt idx="5365">
                  <c:v>3</c:v>
                </c:pt>
                <c:pt idx="5366">
                  <c:v>3</c:v>
                </c:pt>
                <c:pt idx="5367">
                  <c:v>3</c:v>
                </c:pt>
                <c:pt idx="5368">
                  <c:v>3</c:v>
                </c:pt>
                <c:pt idx="5369">
                  <c:v>3</c:v>
                </c:pt>
                <c:pt idx="5370">
                  <c:v>3</c:v>
                </c:pt>
                <c:pt idx="5371">
                  <c:v>3</c:v>
                </c:pt>
                <c:pt idx="5372">
                  <c:v>3</c:v>
                </c:pt>
                <c:pt idx="5373">
                  <c:v>3</c:v>
                </c:pt>
                <c:pt idx="5374">
                  <c:v>3</c:v>
                </c:pt>
                <c:pt idx="5375">
                  <c:v>3</c:v>
                </c:pt>
                <c:pt idx="5376">
                  <c:v>3</c:v>
                </c:pt>
                <c:pt idx="5377">
                  <c:v>3</c:v>
                </c:pt>
                <c:pt idx="5378">
                  <c:v>3</c:v>
                </c:pt>
                <c:pt idx="5379">
                  <c:v>3</c:v>
                </c:pt>
                <c:pt idx="5380">
                  <c:v>3</c:v>
                </c:pt>
                <c:pt idx="5381">
                  <c:v>3</c:v>
                </c:pt>
                <c:pt idx="5382">
                  <c:v>3</c:v>
                </c:pt>
                <c:pt idx="5383">
                  <c:v>3</c:v>
                </c:pt>
                <c:pt idx="5384">
                  <c:v>3</c:v>
                </c:pt>
                <c:pt idx="5385">
                  <c:v>3</c:v>
                </c:pt>
                <c:pt idx="5386">
                  <c:v>3</c:v>
                </c:pt>
                <c:pt idx="5387">
                  <c:v>3</c:v>
                </c:pt>
                <c:pt idx="5388">
                  <c:v>3</c:v>
                </c:pt>
                <c:pt idx="5389">
                  <c:v>3</c:v>
                </c:pt>
                <c:pt idx="5390">
                  <c:v>3</c:v>
                </c:pt>
                <c:pt idx="5391">
                  <c:v>3</c:v>
                </c:pt>
                <c:pt idx="5392">
                  <c:v>3</c:v>
                </c:pt>
                <c:pt idx="5393">
                  <c:v>3</c:v>
                </c:pt>
                <c:pt idx="5394">
                  <c:v>3</c:v>
                </c:pt>
                <c:pt idx="5395">
                  <c:v>3</c:v>
                </c:pt>
                <c:pt idx="5396">
                  <c:v>3</c:v>
                </c:pt>
                <c:pt idx="5397">
                  <c:v>3</c:v>
                </c:pt>
                <c:pt idx="5398">
                  <c:v>3</c:v>
                </c:pt>
                <c:pt idx="5399">
                  <c:v>3</c:v>
                </c:pt>
                <c:pt idx="5400">
                  <c:v>3</c:v>
                </c:pt>
                <c:pt idx="5401">
                  <c:v>3</c:v>
                </c:pt>
                <c:pt idx="5402">
                  <c:v>3</c:v>
                </c:pt>
                <c:pt idx="5403">
                  <c:v>3</c:v>
                </c:pt>
                <c:pt idx="5404">
                  <c:v>3</c:v>
                </c:pt>
                <c:pt idx="5405">
                  <c:v>3</c:v>
                </c:pt>
                <c:pt idx="5406">
                  <c:v>3</c:v>
                </c:pt>
                <c:pt idx="5407">
                  <c:v>3</c:v>
                </c:pt>
                <c:pt idx="5408">
                  <c:v>3</c:v>
                </c:pt>
                <c:pt idx="5409">
                  <c:v>3</c:v>
                </c:pt>
                <c:pt idx="5410">
                  <c:v>3</c:v>
                </c:pt>
                <c:pt idx="5411">
                  <c:v>3</c:v>
                </c:pt>
                <c:pt idx="5412">
                  <c:v>3</c:v>
                </c:pt>
                <c:pt idx="5413">
                  <c:v>3</c:v>
                </c:pt>
                <c:pt idx="5414">
                  <c:v>3</c:v>
                </c:pt>
                <c:pt idx="5415">
                  <c:v>3</c:v>
                </c:pt>
                <c:pt idx="5416">
                  <c:v>3</c:v>
                </c:pt>
                <c:pt idx="5417">
                  <c:v>3</c:v>
                </c:pt>
                <c:pt idx="5418">
                  <c:v>3</c:v>
                </c:pt>
                <c:pt idx="5419">
                  <c:v>3</c:v>
                </c:pt>
                <c:pt idx="5420">
                  <c:v>3</c:v>
                </c:pt>
                <c:pt idx="5421">
                  <c:v>3</c:v>
                </c:pt>
                <c:pt idx="5422">
                  <c:v>3</c:v>
                </c:pt>
                <c:pt idx="5423">
                  <c:v>3</c:v>
                </c:pt>
                <c:pt idx="5424">
                  <c:v>3</c:v>
                </c:pt>
                <c:pt idx="5425">
                  <c:v>3</c:v>
                </c:pt>
                <c:pt idx="5426">
                  <c:v>3</c:v>
                </c:pt>
                <c:pt idx="5427">
                  <c:v>3</c:v>
                </c:pt>
                <c:pt idx="5428">
                  <c:v>3</c:v>
                </c:pt>
                <c:pt idx="5429">
                  <c:v>3</c:v>
                </c:pt>
                <c:pt idx="5430">
                  <c:v>3</c:v>
                </c:pt>
                <c:pt idx="5431">
                  <c:v>3</c:v>
                </c:pt>
                <c:pt idx="5432">
                  <c:v>3</c:v>
                </c:pt>
                <c:pt idx="5433">
                  <c:v>3</c:v>
                </c:pt>
                <c:pt idx="5434">
                  <c:v>3</c:v>
                </c:pt>
                <c:pt idx="5435">
                  <c:v>3</c:v>
                </c:pt>
                <c:pt idx="5436">
                  <c:v>3</c:v>
                </c:pt>
                <c:pt idx="5437">
                  <c:v>3</c:v>
                </c:pt>
                <c:pt idx="5438">
                  <c:v>3</c:v>
                </c:pt>
                <c:pt idx="5439">
                  <c:v>3</c:v>
                </c:pt>
                <c:pt idx="5440">
                  <c:v>3</c:v>
                </c:pt>
                <c:pt idx="5441">
                  <c:v>3</c:v>
                </c:pt>
                <c:pt idx="5442">
                  <c:v>3</c:v>
                </c:pt>
                <c:pt idx="5443">
                  <c:v>3</c:v>
                </c:pt>
                <c:pt idx="5444">
                  <c:v>3</c:v>
                </c:pt>
                <c:pt idx="5445">
                  <c:v>3</c:v>
                </c:pt>
                <c:pt idx="5446">
                  <c:v>3</c:v>
                </c:pt>
                <c:pt idx="5447">
                  <c:v>3</c:v>
                </c:pt>
                <c:pt idx="5448">
                  <c:v>3</c:v>
                </c:pt>
                <c:pt idx="5449">
                  <c:v>3</c:v>
                </c:pt>
                <c:pt idx="5450">
                  <c:v>3</c:v>
                </c:pt>
                <c:pt idx="5451">
                  <c:v>3</c:v>
                </c:pt>
                <c:pt idx="5452">
                  <c:v>3</c:v>
                </c:pt>
                <c:pt idx="5453">
                  <c:v>3</c:v>
                </c:pt>
                <c:pt idx="5454">
                  <c:v>3</c:v>
                </c:pt>
                <c:pt idx="5455">
                  <c:v>3</c:v>
                </c:pt>
                <c:pt idx="5456">
                  <c:v>3</c:v>
                </c:pt>
                <c:pt idx="5457">
                  <c:v>3</c:v>
                </c:pt>
                <c:pt idx="5458">
                  <c:v>3</c:v>
                </c:pt>
                <c:pt idx="5459">
                  <c:v>3</c:v>
                </c:pt>
                <c:pt idx="5460">
                  <c:v>3</c:v>
                </c:pt>
                <c:pt idx="5461">
                  <c:v>3</c:v>
                </c:pt>
                <c:pt idx="5462">
                  <c:v>3</c:v>
                </c:pt>
                <c:pt idx="5463">
                  <c:v>3</c:v>
                </c:pt>
                <c:pt idx="5464">
                  <c:v>3</c:v>
                </c:pt>
                <c:pt idx="5465">
                  <c:v>3</c:v>
                </c:pt>
                <c:pt idx="5466">
                  <c:v>3</c:v>
                </c:pt>
                <c:pt idx="5467">
                  <c:v>3</c:v>
                </c:pt>
                <c:pt idx="5468">
                  <c:v>3</c:v>
                </c:pt>
                <c:pt idx="5469">
                  <c:v>3</c:v>
                </c:pt>
                <c:pt idx="5470">
                  <c:v>3</c:v>
                </c:pt>
                <c:pt idx="5471">
                  <c:v>3</c:v>
                </c:pt>
                <c:pt idx="5472">
                  <c:v>3</c:v>
                </c:pt>
                <c:pt idx="5473">
                  <c:v>3</c:v>
                </c:pt>
                <c:pt idx="5474">
                  <c:v>3</c:v>
                </c:pt>
                <c:pt idx="5475">
                  <c:v>3</c:v>
                </c:pt>
                <c:pt idx="5476">
                  <c:v>3</c:v>
                </c:pt>
                <c:pt idx="5477">
                  <c:v>3</c:v>
                </c:pt>
                <c:pt idx="5478">
                  <c:v>3</c:v>
                </c:pt>
                <c:pt idx="5479">
                  <c:v>3</c:v>
                </c:pt>
                <c:pt idx="5480">
                  <c:v>3</c:v>
                </c:pt>
                <c:pt idx="5481">
                  <c:v>3</c:v>
                </c:pt>
                <c:pt idx="5482">
                  <c:v>3</c:v>
                </c:pt>
                <c:pt idx="5483">
                  <c:v>3</c:v>
                </c:pt>
                <c:pt idx="5484">
                  <c:v>3</c:v>
                </c:pt>
                <c:pt idx="5485">
                  <c:v>3</c:v>
                </c:pt>
                <c:pt idx="5486">
                  <c:v>3</c:v>
                </c:pt>
                <c:pt idx="5487">
                  <c:v>3</c:v>
                </c:pt>
                <c:pt idx="5488">
                  <c:v>3</c:v>
                </c:pt>
                <c:pt idx="5489">
                  <c:v>3</c:v>
                </c:pt>
                <c:pt idx="5490">
                  <c:v>3</c:v>
                </c:pt>
                <c:pt idx="5491">
                  <c:v>3</c:v>
                </c:pt>
                <c:pt idx="5492">
                  <c:v>3</c:v>
                </c:pt>
                <c:pt idx="5493">
                  <c:v>3</c:v>
                </c:pt>
                <c:pt idx="5494">
                  <c:v>3</c:v>
                </c:pt>
                <c:pt idx="5495">
                  <c:v>3</c:v>
                </c:pt>
                <c:pt idx="5496">
                  <c:v>3</c:v>
                </c:pt>
                <c:pt idx="5497">
                  <c:v>3</c:v>
                </c:pt>
                <c:pt idx="5498">
                  <c:v>3</c:v>
                </c:pt>
                <c:pt idx="5499">
                  <c:v>3</c:v>
                </c:pt>
                <c:pt idx="5500">
                  <c:v>3</c:v>
                </c:pt>
                <c:pt idx="5501">
                  <c:v>3</c:v>
                </c:pt>
                <c:pt idx="5502">
                  <c:v>3</c:v>
                </c:pt>
                <c:pt idx="5503">
                  <c:v>3</c:v>
                </c:pt>
                <c:pt idx="5504">
                  <c:v>3</c:v>
                </c:pt>
                <c:pt idx="5505">
                  <c:v>3</c:v>
                </c:pt>
                <c:pt idx="5506">
                  <c:v>3</c:v>
                </c:pt>
                <c:pt idx="5507">
                  <c:v>3</c:v>
                </c:pt>
                <c:pt idx="5508">
                  <c:v>3</c:v>
                </c:pt>
                <c:pt idx="5509">
                  <c:v>3</c:v>
                </c:pt>
                <c:pt idx="5510">
                  <c:v>3</c:v>
                </c:pt>
                <c:pt idx="5511">
                  <c:v>3</c:v>
                </c:pt>
                <c:pt idx="5512">
                  <c:v>3</c:v>
                </c:pt>
                <c:pt idx="5513">
                  <c:v>3</c:v>
                </c:pt>
                <c:pt idx="5514">
                  <c:v>3</c:v>
                </c:pt>
                <c:pt idx="5515">
                  <c:v>3</c:v>
                </c:pt>
                <c:pt idx="5516">
                  <c:v>3</c:v>
                </c:pt>
                <c:pt idx="5517">
                  <c:v>3</c:v>
                </c:pt>
                <c:pt idx="5518">
                  <c:v>3</c:v>
                </c:pt>
                <c:pt idx="5519">
                  <c:v>3</c:v>
                </c:pt>
                <c:pt idx="5520">
                  <c:v>3</c:v>
                </c:pt>
                <c:pt idx="5521">
                  <c:v>3</c:v>
                </c:pt>
                <c:pt idx="5522">
                  <c:v>3</c:v>
                </c:pt>
                <c:pt idx="5523">
                  <c:v>3</c:v>
                </c:pt>
                <c:pt idx="5524">
                  <c:v>3</c:v>
                </c:pt>
                <c:pt idx="5525">
                  <c:v>3</c:v>
                </c:pt>
                <c:pt idx="5526">
                  <c:v>3</c:v>
                </c:pt>
                <c:pt idx="5527">
                  <c:v>3</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3</c:v>
                </c:pt>
                <c:pt idx="5546">
                  <c:v>3</c:v>
                </c:pt>
                <c:pt idx="5547">
                  <c:v>3</c:v>
                </c:pt>
                <c:pt idx="5548">
                  <c:v>3</c:v>
                </c:pt>
                <c:pt idx="5549">
                  <c:v>3</c:v>
                </c:pt>
                <c:pt idx="5550">
                  <c:v>3</c:v>
                </c:pt>
                <c:pt idx="5551">
                  <c:v>3</c:v>
                </c:pt>
                <c:pt idx="5552">
                  <c:v>3</c:v>
                </c:pt>
                <c:pt idx="5553">
                  <c:v>3</c:v>
                </c:pt>
                <c:pt idx="5554">
                  <c:v>3</c:v>
                </c:pt>
                <c:pt idx="5555">
                  <c:v>3</c:v>
                </c:pt>
                <c:pt idx="5556">
                  <c:v>3</c:v>
                </c:pt>
                <c:pt idx="5557">
                  <c:v>3</c:v>
                </c:pt>
                <c:pt idx="5558">
                  <c:v>3</c:v>
                </c:pt>
                <c:pt idx="5559">
                  <c:v>3</c:v>
                </c:pt>
                <c:pt idx="5560">
                  <c:v>3</c:v>
                </c:pt>
                <c:pt idx="5561">
                  <c:v>3</c:v>
                </c:pt>
                <c:pt idx="5562">
                  <c:v>3</c:v>
                </c:pt>
                <c:pt idx="5563">
                  <c:v>3</c:v>
                </c:pt>
                <c:pt idx="5564">
                  <c:v>3</c:v>
                </c:pt>
                <c:pt idx="5565">
                  <c:v>3</c:v>
                </c:pt>
                <c:pt idx="5566">
                  <c:v>3</c:v>
                </c:pt>
                <c:pt idx="5567">
                  <c:v>3</c:v>
                </c:pt>
                <c:pt idx="5568">
                  <c:v>3</c:v>
                </c:pt>
                <c:pt idx="5569">
                  <c:v>3</c:v>
                </c:pt>
                <c:pt idx="5570">
                  <c:v>3</c:v>
                </c:pt>
                <c:pt idx="5571">
                  <c:v>3</c:v>
                </c:pt>
                <c:pt idx="5572">
                  <c:v>3</c:v>
                </c:pt>
                <c:pt idx="5573">
                  <c:v>3</c:v>
                </c:pt>
                <c:pt idx="5574">
                  <c:v>3</c:v>
                </c:pt>
                <c:pt idx="5575">
                  <c:v>3</c:v>
                </c:pt>
                <c:pt idx="5576">
                  <c:v>3</c:v>
                </c:pt>
                <c:pt idx="5577">
                  <c:v>3</c:v>
                </c:pt>
                <c:pt idx="5578">
                  <c:v>3</c:v>
                </c:pt>
                <c:pt idx="5579">
                  <c:v>3</c:v>
                </c:pt>
                <c:pt idx="5580">
                  <c:v>3</c:v>
                </c:pt>
                <c:pt idx="5581">
                  <c:v>3</c:v>
                </c:pt>
                <c:pt idx="5582">
                  <c:v>3</c:v>
                </c:pt>
                <c:pt idx="5583">
                  <c:v>3</c:v>
                </c:pt>
                <c:pt idx="5584">
                  <c:v>3</c:v>
                </c:pt>
                <c:pt idx="5585">
                  <c:v>3</c:v>
                </c:pt>
                <c:pt idx="5586">
                  <c:v>3</c:v>
                </c:pt>
                <c:pt idx="5587">
                  <c:v>3</c:v>
                </c:pt>
                <c:pt idx="5588">
                  <c:v>3</c:v>
                </c:pt>
                <c:pt idx="5589">
                  <c:v>3</c:v>
                </c:pt>
                <c:pt idx="5590">
                  <c:v>3</c:v>
                </c:pt>
                <c:pt idx="5591">
                  <c:v>3</c:v>
                </c:pt>
                <c:pt idx="5592">
                  <c:v>3</c:v>
                </c:pt>
                <c:pt idx="5593">
                  <c:v>3</c:v>
                </c:pt>
                <c:pt idx="5594">
                  <c:v>3</c:v>
                </c:pt>
                <c:pt idx="5595">
                  <c:v>3</c:v>
                </c:pt>
                <c:pt idx="5596">
                  <c:v>3</c:v>
                </c:pt>
                <c:pt idx="5597">
                  <c:v>3</c:v>
                </c:pt>
                <c:pt idx="5598">
                  <c:v>3</c:v>
                </c:pt>
                <c:pt idx="5599">
                  <c:v>3</c:v>
                </c:pt>
                <c:pt idx="5600">
                  <c:v>3</c:v>
                </c:pt>
                <c:pt idx="5601">
                  <c:v>3</c:v>
                </c:pt>
                <c:pt idx="5602">
                  <c:v>3</c:v>
                </c:pt>
                <c:pt idx="5603">
                  <c:v>3</c:v>
                </c:pt>
                <c:pt idx="5604">
                  <c:v>3</c:v>
                </c:pt>
                <c:pt idx="5605">
                  <c:v>3</c:v>
                </c:pt>
                <c:pt idx="5606">
                  <c:v>3</c:v>
                </c:pt>
                <c:pt idx="5607">
                  <c:v>3</c:v>
                </c:pt>
                <c:pt idx="5608">
                  <c:v>3</c:v>
                </c:pt>
                <c:pt idx="5609">
                  <c:v>3</c:v>
                </c:pt>
                <c:pt idx="5610">
                  <c:v>3</c:v>
                </c:pt>
                <c:pt idx="5611">
                  <c:v>3</c:v>
                </c:pt>
                <c:pt idx="5612">
                  <c:v>3</c:v>
                </c:pt>
                <c:pt idx="5613">
                  <c:v>3</c:v>
                </c:pt>
                <c:pt idx="5614">
                  <c:v>3</c:v>
                </c:pt>
                <c:pt idx="5615">
                  <c:v>3</c:v>
                </c:pt>
                <c:pt idx="5616">
                  <c:v>3</c:v>
                </c:pt>
                <c:pt idx="5617">
                  <c:v>3</c:v>
                </c:pt>
                <c:pt idx="5618">
                  <c:v>3</c:v>
                </c:pt>
                <c:pt idx="5619">
                  <c:v>3</c:v>
                </c:pt>
                <c:pt idx="5620">
                  <c:v>3</c:v>
                </c:pt>
                <c:pt idx="5621">
                  <c:v>3</c:v>
                </c:pt>
                <c:pt idx="5622">
                  <c:v>3</c:v>
                </c:pt>
                <c:pt idx="5623">
                  <c:v>3</c:v>
                </c:pt>
                <c:pt idx="5624">
                  <c:v>3</c:v>
                </c:pt>
                <c:pt idx="5625">
                  <c:v>3</c:v>
                </c:pt>
                <c:pt idx="5626">
                  <c:v>3</c:v>
                </c:pt>
                <c:pt idx="5627">
                  <c:v>3</c:v>
                </c:pt>
                <c:pt idx="5628">
                  <c:v>3</c:v>
                </c:pt>
                <c:pt idx="5629">
                  <c:v>3</c:v>
                </c:pt>
                <c:pt idx="5630">
                  <c:v>3</c:v>
                </c:pt>
                <c:pt idx="5631">
                  <c:v>3</c:v>
                </c:pt>
                <c:pt idx="5632">
                  <c:v>3</c:v>
                </c:pt>
                <c:pt idx="5633">
                  <c:v>3</c:v>
                </c:pt>
                <c:pt idx="5634">
                  <c:v>3</c:v>
                </c:pt>
                <c:pt idx="5635">
                  <c:v>3</c:v>
                </c:pt>
                <c:pt idx="5636">
                  <c:v>3</c:v>
                </c:pt>
                <c:pt idx="5637">
                  <c:v>3</c:v>
                </c:pt>
                <c:pt idx="5638">
                  <c:v>3</c:v>
                </c:pt>
                <c:pt idx="5639">
                  <c:v>3</c:v>
                </c:pt>
                <c:pt idx="5640">
                  <c:v>3</c:v>
                </c:pt>
                <c:pt idx="5641">
                  <c:v>3</c:v>
                </c:pt>
                <c:pt idx="5642">
                  <c:v>3</c:v>
                </c:pt>
                <c:pt idx="5643">
                  <c:v>3</c:v>
                </c:pt>
                <c:pt idx="5644">
                  <c:v>3</c:v>
                </c:pt>
                <c:pt idx="5645">
                  <c:v>3</c:v>
                </c:pt>
                <c:pt idx="5646">
                  <c:v>3</c:v>
                </c:pt>
                <c:pt idx="5647">
                  <c:v>3</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3</c:v>
                </c:pt>
                <c:pt idx="5667">
                  <c:v>3</c:v>
                </c:pt>
                <c:pt idx="5668">
                  <c:v>3</c:v>
                </c:pt>
                <c:pt idx="5669">
                  <c:v>3</c:v>
                </c:pt>
                <c:pt idx="5670">
                  <c:v>3</c:v>
                </c:pt>
                <c:pt idx="5671">
                  <c:v>3</c:v>
                </c:pt>
                <c:pt idx="5672">
                  <c:v>3</c:v>
                </c:pt>
                <c:pt idx="5673">
                  <c:v>3</c:v>
                </c:pt>
                <c:pt idx="5674">
                  <c:v>3</c:v>
                </c:pt>
                <c:pt idx="5675">
                  <c:v>3</c:v>
                </c:pt>
                <c:pt idx="5676">
                  <c:v>3</c:v>
                </c:pt>
                <c:pt idx="5677">
                  <c:v>3</c:v>
                </c:pt>
                <c:pt idx="5678">
                  <c:v>3</c:v>
                </c:pt>
                <c:pt idx="5679">
                  <c:v>3</c:v>
                </c:pt>
                <c:pt idx="5680">
                  <c:v>3</c:v>
                </c:pt>
                <c:pt idx="5681">
                  <c:v>3</c:v>
                </c:pt>
                <c:pt idx="5682">
                  <c:v>3</c:v>
                </c:pt>
                <c:pt idx="5683">
                  <c:v>3</c:v>
                </c:pt>
                <c:pt idx="5684">
                  <c:v>3</c:v>
                </c:pt>
                <c:pt idx="5685">
                  <c:v>3</c:v>
                </c:pt>
                <c:pt idx="5686">
                  <c:v>3</c:v>
                </c:pt>
                <c:pt idx="5687">
                  <c:v>3</c:v>
                </c:pt>
                <c:pt idx="5688">
                  <c:v>3</c:v>
                </c:pt>
                <c:pt idx="5689">
                  <c:v>3</c:v>
                </c:pt>
                <c:pt idx="5690">
                  <c:v>3</c:v>
                </c:pt>
                <c:pt idx="5691">
                  <c:v>3</c:v>
                </c:pt>
                <c:pt idx="5692">
                  <c:v>3</c:v>
                </c:pt>
                <c:pt idx="5693">
                  <c:v>3</c:v>
                </c:pt>
                <c:pt idx="5694">
                  <c:v>3</c:v>
                </c:pt>
                <c:pt idx="5695">
                  <c:v>3</c:v>
                </c:pt>
                <c:pt idx="5696">
                  <c:v>3</c:v>
                </c:pt>
                <c:pt idx="5697">
                  <c:v>3</c:v>
                </c:pt>
                <c:pt idx="5698">
                  <c:v>3</c:v>
                </c:pt>
                <c:pt idx="5699">
                  <c:v>3</c:v>
                </c:pt>
                <c:pt idx="5700">
                  <c:v>3</c:v>
                </c:pt>
                <c:pt idx="5701">
                  <c:v>3</c:v>
                </c:pt>
                <c:pt idx="5702">
                  <c:v>3</c:v>
                </c:pt>
                <c:pt idx="5703">
                  <c:v>3</c:v>
                </c:pt>
                <c:pt idx="5704">
                  <c:v>3</c:v>
                </c:pt>
                <c:pt idx="5705">
                  <c:v>3</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2</c:v>
                </c:pt>
                <c:pt idx="6415">
                  <c:v>2</c:v>
                </c:pt>
                <c:pt idx="6416">
                  <c:v>2</c:v>
                </c:pt>
                <c:pt idx="6417">
                  <c:v>2</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2</c:v>
                </c:pt>
                <c:pt idx="6434">
                  <c:v>2</c:v>
                </c:pt>
                <c:pt idx="6435">
                  <c:v>2</c:v>
                </c:pt>
                <c:pt idx="6436">
                  <c:v>2</c:v>
                </c:pt>
                <c:pt idx="6437">
                  <c:v>2</c:v>
                </c:pt>
                <c:pt idx="6438">
                  <c:v>2</c:v>
                </c:pt>
                <c:pt idx="6439">
                  <c:v>2</c:v>
                </c:pt>
                <c:pt idx="6440">
                  <c:v>2</c:v>
                </c:pt>
                <c:pt idx="6441">
                  <c:v>2</c:v>
                </c:pt>
                <c:pt idx="6442">
                  <c:v>2</c:v>
                </c:pt>
                <c:pt idx="6443">
                  <c:v>2</c:v>
                </c:pt>
                <c:pt idx="6444">
                  <c:v>2</c:v>
                </c:pt>
                <c:pt idx="6445">
                  <c:v>2</c:v>
                </c:pt>
                <c:pt idx="6446">
                  <c:v>2</c:v>
                </c:pt>
                <c:pt idx="6447">
                  <c:v>2</c:v>
                </c:pt>
                <c:pt idx="6448">
                  <c:v>2</c:v>
                </c:pt>
                <c:pt idx="6449">
                  <c:v>2</c:v>
                </c:pt>
                <c:pt idx="6450">
                  <c:v>2</c:v>
                </c:pt>
                <c:pt idx="6451">
                  <c:v>2</c:v>
                </c:pt>
                <c:pt idx="6452">
                  <c:v>2</c:v>
                </c:pt>
                <c:pt idx="6453">
                  <c:v>2</c:v>
                </c:pt>
                <c:pt idx="6454">
                  <c:v>2</c:v>
                </c:pt>
                <c:pt idx="6455">
                  <c:v>2</c:v>
                </c:pt>
                <c:pt idx="6456">
                  <c:v>2</c:v>
                </c:pt>
                <c:pt idx="6457">
                  <c:v>2</c:v>
                </c:pt>
                <c:pt idx="6458">
                  <c:v>2</c:v>
                </c:pt>
                <c:pt idx="6459">
                  <c:v>2</c:v>
                </c:pt>
                <c:pt idx="6460">
                  <c:v>2</c:v>
                </c:pt>
                <c:pt idx="6461">
                  <c:v>2</c:v>
                </c:pt>
                <c:pt idx="6462">
                  <c:v>2</c:v>
                </c:pt>
                <c:pt idx="6463">
                  <c:v>2</c:v>
                </c:pt>
                <c:pt idx="6464">
                  <c:v>2</c:v>
                </c:pt>
                <c:pt idx="6465">
                  <c:v>2</c:v>
                </c:pt>
                <c:pt idx="6466">
                  <c:v>2</c:v>
                </c:pt>
                <c:pt idx="6467">
                  <c:v>2</c:v>
                </c:pt>
                <c:pt idx="6468">
                  <c:v>2</c:v>
                </c:pt>
                <c:pt idx="6469">
                  <c:v>2</c:v>
                </c:pt>
                <c:pt idx="6470">
                  <c:v>2</c:v>
                </c:pt>
                <c:pt idx="6471">
                  <c:v>2</c:v>
                </c:pt>
                <c:pt idx="6472">
                  <c:v>2</c:v>
                </c:pt>
                <c:pt idx="6473">
                  <c:v>2</c:v>
                </c:pt>
                <c:pt idx="6474">
                  <c:v>2</c:v>
                </c:pt>
                <c:pt idx="6475">
                  <c:v>2</c:v>
                </c:pt>
                <c:pt idx="6476">
                  <c:v>2</c:v>
                </c:pt>
                <c:pt idx="6477">
                  <c:v>2</c:v>
                </c:pt>
                <c:pt idx="6478">
                  <c:v>2</c:v>
                </c:pt>
                <c:pt idx="6479">
                  <c:v>2</c:v>
                </c:pt>
                <c:pt idx="6480">
                  <c:v>2</c:v>
                </c:pt>
                <c:pt idx="6481">
                  <c:v>2</c:v>
                </c:pt>
                <c:pt idx="6482">
                  <c:v>2</c:v>
                </c:pt>
                <c:pt idx="6483">
                  <c:v>2</c:v>
                </c:pt>
                <c:pt idx="6484">
                  <c:v>2</c:v>
                </c:pt>
                <c:pt idx="6485">
                  <c:v>2</c:v>
                </c:pt>
                <c:pt idx="6486">
                  <c:v>2</c:v>
                </c:pt>
                <c:pt idx="6487">
                  <c:v>2</c:v>
                </c:pt>
                <c:pt idx="6488">
                  <c:v>2</c:v>
                </c:pt>
                <c:pt idx="6489">
                  <c:v>2</c:v>
                </c:pt>
                <c:pt idx="6490">
                  <c:v>2</c:v>
                </c:pt>
                <c:pt idx="6491">
                  <c:v>2</c:v>
                </c:pt>
                <c:pt idx="6492">
                  <c:v>2</c:v>
                </c:pt>
                <c:pt idx="6493">
                  <c:v>2</c:v>
                </c:pt>
                <c:pt idx="6494">
                  <c:v>2</c:v>
                </c:pt>
                <c:pt idx="6495">
                  <c:v>2</c:v>
                </c:pt>
                <c:pt idx="6496">
                  <c:v>2</c:v>
                </c:pt>
                <c:pt idx="6497">
                  <c:v>2</c:v>
                </c:pt>
                <c:pt idx="6498">
                  <c:v>2</c:v>
                </c:pt>
                <c:pt idx="6499">
                  <c:v>2</c:v>
                </c:pt>
                <c:pt idx="6500">
                  <c:v>2</c:v>
                </c:pt>
                <c:pt idx="6501">
                  <c:v>2</c:v>
                </c:pt>
                <c:pt idx="6502">
                  <c:v>2</c:v>
                </c:pt>
                <c:pt idx="6503">
                  <c:v>2</c:v>
                </c:pt>
                <c:pt idx="6504">
                  <c:v>2</c:v>
                </c:pt>
                <c:pt idx="6505">
                  <c:v>2</c:v>
                </c:pt>
                <c:pt idx="6506">
                  <c:v>2</c:v>
                </c:pt>
                <c:pt idx="6507">
                  <c:v>2</c:v>
                </c:pt>
                <c:pt idx="6508">
                  <c:v>2</c:v>
                </c:pt>
                <c:pt idx="6509">
                  <c:v>2</c:v>
                </c:pt>
                <c:pt idx="6510">
                  <c:v>2</c:v>
                </c:pt>
                <c:pt idx="6511">
                  <c:v>2</c:v>
                </c:pt>
                <c:pt idx="6512">
                  <c:v>2</c:v>
                </c:pt>
                <c:pt idx="6513">
                  <c:v>2</c:v>
                </c:pt>
                <c:pt idx="6514">
                  <c:v>2</c:v>
                </c:pt>
                <c:pt idx="6515">
                  <c:v>2</c:v>
                </c:pt>
                <c:pt idx="6516">
                  <c:v>2</c:v>
                </c:pt>
                <c:pt idx="6517">
                  <c:v>2</c:v>
                </c:pt>
                <c:pt idx="6518">
                  <c:v>2</c:v>
                </c:pt>
                <c:pt idx="6519">
                  <c:v>2</c:v>
                </c:pt>
                <c:pt idx="6520">
                  <c:v>2</c:v>
                </c:pt>
                <c:pt idx="6521">
                  <c:v>2</c:v>
                </c:pt>
                <c:pt idx="6522">
                  <c:v>2</c:v>
                </c:pt>
                <c:pt idx="6523">
                  <c:v>2</c:v>
                </c:pt>
                <c:pt idx="6524">
                  <c:v>2</c:v>
                </c:pt>
                <c:pt idx="6525">
                  <c:v>2</c:v>
                </c:pt>
                <c:pt idx="6526">
                  <c:v>2</c:v>
                </c:pt>
                <c:pt idx="6527">
                  <c:v>2</c:v>
                </c:pt>
                <c:pt idx="6528">
                  <c:v>2</c:v>
                </c:pt>
                <c:pt idx="6529">
                  <c:v>2</c:v>
                </c:pt>
                <c:pt idx="6530">
                  <c:v>2</c:v>
                </c:pt>
                <c:pt idx="6531">
                  <c:v>2</c:v>
                </c:pt>
                <c:pt idx="6532">
                  <c:v>2</c:v>
                </c:pt>
                <c:pt idx="6533">
                  <c:v>2</c:v>
                </c:pt>
                <c:pt idx="6534">
                  <c:v>2</c:v>
                </c:pt>
                <c:pt idx="6535">
                  <c:v>2</c:v>
                </c:pt>
                <c:pt idx="6536">
                  <c:v>2</c:v>
                </c:pt>
                <c:pt idx="6537">
                  <c:v>2</c:v>
                </c:pt>
                <c:pt idx="6538">
                  <c:v>2</c:v>
                </c:pt>
                <c:pt idx="6539">
                  <c:v>2</c:v>
                </c:pt>
                <c:pt idx="6540">
                  <c:v>2</c:v>
                </c:pt>
                <c:pt idx="6541">
                  <c:v>2</c:v>
                </c:pt>
                <c:pt idx="6542">
                  <c:v>2</c:v>
                </c:pt>
                <c:pt idx="6543">
                  <c:v>2</c:v>
                </c:pt>
                <c:pt idx="6544">
                  <c:v>2</c:v>
                </c:pt>
                <c:pt idx="6545">
                  <c:v>2</c:v>
                </c:pt>
                <c:pt idx="6546">
                  <c:v>2</c:v>
                </c:pt>
                <c:pt idx="6547">
                  <c:v>2</c:v>
                </c:pt>
                <c:pt idx="6548">
                  <c:v>2</c:v>
                </c:pt>
                <c:pt idx="6549">
                  <c:v>2</c:v>
                </c:pt>
                <c:pt idx="6550">
                  <c:v>2</c:v>
                </c:pt>
                <c:pt idx="6551">
                  <c:v>2</c:v>
                </c:pt>
                <c:pt idx="6552">
                  <c:v>2</c:v>
                </c:pt>
                <c:pt idx="6553">
                  <c:v>2</c:v>
                </c:pt>
                <c:pt idx="6554">
                  <c:v>2</c:v>
                </c:pt>
                <c:pt idx="6555">
                  <c:v>2</c:v>
                </c:pt>
                <c:pt idx="6556">
                  <c:v>2</c:v>
                </c:pt>
                <c:pt idx="6557">
                  <c:v>2</c:v>
                </c:pt>
                <c:pt idx="6558">
                  <c:v>2</c:v>
                </c:pt>
                <c:pt idx="6559">
                  <c:v>2</c:v>
                </c:pt>
                <c:pt idx="6560">
                  <c:v>2</c:v>
                </c:pt>
                <c:pt idx="6561">
                  <c:v>2</c:v>
                </c:pt>
                <c:pt idx="6562">
                  <c:v>2</c:v>
                </c:pt>
                <c:pt idx="6563">
                  <c:v>2</c:v>
                </c:pt>
                <c:pt idx="6564">
                  <c:v>2</c:v>
                </c:pt>
                <c:pt idx="6565">
                  <c:v>2</c:v>
                </c:pt>
                <c:pt idx="6566">
                  <c:v>2</c:v>
                </c:pt>
                <c:pt idx="6567">
                  <c:v>2</c:v>
                </c:pt>
                <c:pt idx="6568">
                  <c:v>2</c:v>
                </c:pt>
                <c:pt idx="6569">
                  <c:v>2</c:v>
                </c:pt>
                <c:pt idx="6570">
                  <c:v>2</c:v>
                </c:pt>
                <c:pt idx="6571">
                  <c:v>2</c:v>
                </c:pt>
                <c:pt idx="6572">
                  <c:v>2</c:v>
                </c:pt>
                <c:pt idx="6573">
                  <c:v>2</c:v>
                </c:pt>
                <c:pt idx="6574">
                  <c:v>2</c:v>
                </c:pt>
                <c:pt idx="6575">
                  <c:v>2</c:v>
                </c:pt>
                <c:pt idx="6576">
                  <c:v>2</c:v>
                </c:pt>
                <c:pt idx="6577">
                  <c:v>2</c:v>
                </c:pt>
                <c:pt idx="6578">
                  <c:v>2</c:v>
                </c:pt>
                <c:pt idx="6579">
                  <c:v>2</c:v>
                </c:pt>
                <c:pt idx="6580">
                  <c:v>2</c:v>
                </c:pt>
                <c:pt idx="6581">
                  <c:v>2</c:v>
                </c:pt>
                <c:pt idx="6582">
                  <c:v>2</c:v>
                </c:pt>
                <c:pt idx="6583">
                  <c:v>2</c:v>
                </c:pt>
                <c:pt idx="6584">
                  <c:v>2</c:v>
                </c:pt>
                <c:pt idx="6585">
                  <c:v>2</c:v>
                </c:pt>
                <c:pt idx="6586">
                  <c:v>2</c:v>
                </c:pt>
                <c:pt idx="6587">
                  <c:v>2</c:v>
                </c:pt>
                <c:pt idx="6588">
                  <c:v>2</c:v>
                </c:pt>
                <c:pt idx="6589">
                  <c:v>2</c:v>
                </c:pt>
                <c:pt idx="6590">
                  <c:v>2</c:v>
                </c:pt>
                <c:pt idx="6591">
                  <c:v>2</c:v>
                </c:pt>
                <c:pt idx="6592">
                  <c:v>2</c:v>
                </c:pt>
                <c:pt idx="6593">
                  <c:v>2</c:v>
                </c:pt>
                <c:pt idx="6594">
                  <c:v>2</c:v>
                </c:pt>
                <c:pt idx="6595">
                  <c:v>2</c:v>
                </c:pt>
                <c:pt idx="6596">
                  <c:v>2</c:v>
                </c:pt>
                <c:pt idx="6597">
                  <c:v>2</c:v>
                </c:pt>
                <c:pt idx="6598">
                  <c:v>2</c:v>
                </c:pt>
                <c:pt idx="6599">
                  <c:v>2</c:v>
                </c:pt>
                <c:pt idx="6600">
                  <c:v>2</c:v>
                </c:pt>
                <c:pt idx="6601">
                  <c:v>2</c:v>
                </c:pt>
                <c:pt idx="6602">
                  <c:v>2</c:v>
                </c:pt>
                <c:pt idx="6603">
                  <c:v>2</c:v>
                </c:pt>
                <c:pt idx="6604">
                  <c:v>2</c:v>
                </c:pt>
                <c:pt idx="6605">
                  <c:v>2</c:v>
                </c:pt>
                <c:pt idx="6606">
                  <c:v>2</c:v>
                </c:pt>
                <c:pt idx="6607">
                  <c:v>2</c:v>
                </c:pt>
                <c:pt idx="6608">
                  <c:v>2</c:v>
                </c:pt>
                <c:pt idx="6609">
                  <c:v>2</c:v>
                </c:pt>
                <c:pt idx="6610">
                  <c:v>2</c:v>
                </c:pt>
                <c:pt idx="6611">
                  <c:v>2</c:v>
                </c:pt>
                <c:pt idx="6612">
                  <c:v>2</c:v>
                </c:pt>
                <c:pt idx="6613">
                  <c:v>2</c:v>
                </c:pt>
                <c:pt idx="6614">
                  <c:v>2</c:v>
                </c:pt>
                <c:pt idx="6615">
                  <c:v>2</c:v>
                </c:pt>
                <c:pt idx="6616">
                  <c:v>2</c:v>
                </c:pt>
                <c:pt idx="6617">
                  <c:v>2</c:v>
                </c:pt>
                <c:pt idx="6618">
                  <c:v>2</c:v>
                </c:pt>
                <c:pt idx="6619">
                  <c:v>2</c:v>
                </c:pt>
                <c:pt idx="6620">
                  <c:v>2</c:v>
                </c:pt>
                <c:pt idx="6621">
                  <c:v>2</c:v>
                </c:pt>
                <c:pt idx="6622">
                  <c:v>2</c:v>
                </c:pt>
                <c:pt idx="6623">
                  <c:v>2</c:v>
                </c:pt>
                <c:pt idx="6624">
                  <c:v>2</c:v>
                </c:pt>
                <c:pt idx="6625">
                  <c:v>2</c:v>
                </c:pt>
                <c:pt idx="6626">
                  <c:v>2</c:v>
                </c:pt>
                <c:pt idx="6627">
                  <c:v>2</c:v>
                </c:pt>
                <c:pt idx="6628">
                  <c:v>2</c:v>
                </c:pt>
                <c:pt idx="6629">
                  <c:v>2</c:v>
                </c:pt>
                <c:pt idx="6630">
                  <c:v>2</c:v>
                </c:pt>
                <c:pt idx="6631">
                  <c:v>2</c:v>
                </c:pt>
                <c:pt idx="6632">
                  <c:v>2</c:v>
                </c:pt>
                <c:pt idx="6633">
                  <c:v>2</c:v>
                </c:pt>
                <c:pt idx="6634">
                  <c:v>2</c:v>
                </c:pt>
                <c:pt idx="6635">
                  <c:v>2</c:v>
                </c:pt>
                <c:pt idx="6636">
                  <c:v>2</c:v>
                </c:pt>
                <c:pt idx="6637">
                  <c:v>2</c:v>
                </c:pt>
                <c:pt idx="6638">
                  <c:v>2</c:v>
                </c:pt>
                <c:pt idx="6639">
                  <c:v>2</c:v>
                </c:pt>
                <c:pt idx="6640">
                  <c:v>2</c:v>
                </c:pt>
                <c:pt idx="6641">
                  <c:v>2</c:v>
                </c:pt>
                <c:pt idx="6642">
                  <c:v>2</c:v>
                </c:pt>
                <c:pt idx="6643">
                  <c:v>2</c:v>
                </c:pt>
                <c:pt idx="6644">
                  <c:v>2</c:v>
                </c:pt>
                <c:pt idx="6645">
                  <c:v>2</c:v>
                </c:pt>
                <c:pt idx="6646">
                  <c:v>2</c:v>
                </c:pt>
                <c:pt idx="6647">
                  <c:v>2</c:v>
                </c:pt>
                <c:pt idx="6648">
                  <c:v>2</c:v>
                </c:pt>
                <c:pt idx="6649">
                  <c:v>2</c:v>
                </c:pt>
                <c:pt idx="6650">
                  <c:v>2</c:v>
                </c:pt>
                <c:pt idx="6651">
                  <c:v>2</c:v>
                </c:pt>
                <c:pt idx="6652">
                  <c:v>2</c:v>
                </c:pt>
                <c:pt idx="6653">
                  <c:v>2</c:v>
                </c:pt>
                <c:pt idx="6654">
                  <c:v>2</c:v>
                </c:pt>
                <c:pt idx="6655">
                  <c:v>2</c:v>
                </c:pt>
                <c:pt idx="6656">
                  <c:v>2</c:v>
                </c:pt>
                <c:pt idx="6657">
                  <c:v>2</c:v>
                </c:pt>
                <c:pt idx="6658">
                  <c:v>2</c:v>
                </c:pt>
                <c:pt idx="6659">
                  <c:v>2</c:v>
                </c:pt>
                <c:pt idx="6660">
                  <c:v>2</c:v>
                </c:pt>
                <c:pt idx="6661">
                  <c:v>2</c:v>
                </c:pt>
                <c:pt idx="6662">
                  <c:v>2</c:v>
                </c:pt>
                <c:pt idx="6663">
                  <c:v>2</c:v>
                </c:pt>
                <c:pt idx="6664">
                  <c:v>2</c:v>
                </c:pt>
                <c:pt idx="6665">
                  <c:v>2</c:v>
                </c:pt>
                <c:pt idx="6666">
                  <c:v>2</c:v>
                </c:pt>
                <c:pt idx="6667">
                  <c:v>2</c:v>
                </c:pt>
                <c:pt idx="6668">
                  <c:v>2</c:v>
                </c:pt>
                <c:pt idx="6669">
                  <c:v>2</c:v>
                </c:pt>
                <c:pt idx="6670">
                  <c:v>2</c:v>
                </c:pt>
                <c:pt idx="6671">
                  <c:v>2</c:v>
                </c:pt>
                <c:pt idx="6672">
                  <c:v>2</c:v>
                </c:pt>
                <c:pt idx="6673">
                  <c:v>2</c:v>
                </c:pt>
                <c:pt idx="6674">
                  <c:v>2</c:v>
                </c:pt>
                <c:pt idx="6675">
                  <c:v>2</c:v>
                </c:pt>
                <c:pt idx="6676">
                  <c:v>2</c:v>
                </c:pt>
                <c:pt idx="6677">
                  <c:v>2</c:v>
                </c:pt>
                <c:pt idx="6678">
                  <c:v>2</c:v>
                </c:pt>
                <c:pt idx="6679">
                  <c:v>2</c:v>
                </c:pt>
                <c:pt idx="6680">
                  <c:v>2</c:v>
                </c:pt>
                <c:pt idx="6681">
                  <c:v>2</c:v>
                </c:pt>
                <c:pt idx="6682">
                  <c:v>2</c:v>
                </c:pt>
                <c:pt idx="6683">
                  <c:v>2</c:v>
                </c:pt>
                <c:pt idx="6684">
                  <c:v>2</c:v>
                </c:pt>
                <c:pt idx="6685">
                  <c:v>2</c:v>
                </c:pt>
                <c:pt idx="6686">
                  <c:v>2</c:v>
                </c:pt>
                <c:pt idx="6687">
                  <c:v>2</c:v>
                </c:pt>
                <c:pt idx="6688">
                  <c:v>2</c:v>
                </c:pt>
                <c:pt idx="6689">
                  <c:v>2</c:v>
                </c:pt>
                <c:pt idx="6690">
                  <c:v>2</c:v>
                </c:pt>
                <c:pt idx="6691">
                  <c:v>2</c:v>
                </c:pt>
                <c:pt idx="6692">
                  <c:v>2</c:v>
                </c:pt>
                <c:pt idx="6693">
                  <c:v>2</c:v>
                </c:pt>
                <c:pt idx="6694">
                  <c:v>2</c:v>
                </c:pt>
                <c:pt idx="6695">
                  <c:v>2</c:v>
                </c:pt>
                <c:pt idx="6696">
                  <c:v>2</c:v>
                </c:pt>
                <c:pt idx="6697">
                  <c:v>2</c:v>
                </c:pt>
                <c:pt idx="6698">
                  <c:v>2</c:v>
                </c:pt>
                <c:pt idx="6699">
                  <c:v>2</c:v>
                </c:pt>
                <c:pt idx="6700">
                  <c:v>2</c:v>
                </c:pt>
                <c:pt idx="6701">
                  <c:v>2</c:v>
                </c:pt>
                <c:pt idx="6702">
                  <c:v>2</c:v>
                </c:pt>
                <c:pt idx="6703">
                  <c:v>2</c:v>
                </c:pt>
                <c:pt idx="6704">
                  <c:v>2</c:v>
                </c:pt>
                <c:pt idx="6705">
                  <c:v>2</c:v>
                </c:pt>
                <c:pt idx="6706">
                  <c:v>2</c:v>
                </c:pt>
                <c:pt idx="6707">
                  <c:v>2</c:v>
                </c:pt>
                <c:pt idx="6708">
                  <c:v>2</c:v>
                </c:pt>
                <c:pt idx="6709">
                  <c:v>2</c:v>
                </c:pt>
                <c:pt idx="6710">
                  <c:v>2</c:v>
                </c:pt>
                <c:pt idx="6711">
                  <c:v>2</c:v>
                </c:pt>
                <c:pt idx="6712">
                  <c:v>2</c:v>
                </c:pt>
                <c:pt idx="6713">
                  <c:v>2</c:v>
                </c:pt>
                <c:pt idx="6714">
                  <c:v>2</c:v>
                </c:pt>
                <c:pt idx="6715">
                  <c:v>2</c:v>
                </c:pt>
                <c:pt idx="6716">
                  <c:v>2</c:v>
                </c:pt>
                <c:pt idx="6717">
                  <c:v>2</c:v>
                </c:pt>
                <c:pt idx="6718">
                  <c:v>2</c:v>
                </c:pt>
                <c:pt idx="6719">
                  <c:v>2</c:v>
                </c:pt>
                <c:pt idx="6720">
                  <c:v>2</c:v>
                </c:pt>
                <c:pt idx="6721">
                  <c:v>2</c:v>
                </c:pt>
                <c:pt idx="6722">
                  <c:v>2</c:v>
                </c:pt>
                <c:pt idx="6723">
                  <c:v>2</c:v>
                </c:pt>
                <c:pt idx="6724">
                  <c:v>2</c:v>
                </c:pt>
                <c:pt idx="6725">
                  <c:v>2</c:v>
                </c:pt>
                <c:pt idx="6726">
                  <c:v>2</c:v>
                </c:pt>
                <c:pt idx="6727">
                  <c:v>2</c:v>
                </c:pt>
                <c:pt idx="6728">
                  <c:v>2</c:v>
                </c:pt>
                <c:pt idx="6729">
                  <c:v>2</c:v>
                </c:pt>
                <c:pt idx="6730">
                  <c:v>2</c:v>
                </c:pt>
                <c:pt idx="6731">
                  <c:v>2</c:v>
                </c:pt>
                <c:pt idx="6732">
                  <c:v>2</c:v>
                </c:pt>
                <c:pt idx="6733">
                  <c:v>2</c:v>
                </c:pt>
                <c:pt idx="6734">
                  <c:v>2</c:v>
                </c:pt>
                <c:pt idx="6735">
                  <c:v>2</c:v>
                </c:pt>
                <c:pt idx="6736">
                  <c:v>2</c:v>
                </c:pt>
                <c:pt idx="6737">
                  <c:v>2</c:v>
                </c:pt>
                <c:pt idx="6738">
                  <c:v>2</c:v>
                </c:pt>
                <c:pt idx="6739">
                  <c:v>2</c:v>
                </c:pt>
                <c:pt idx="6740">
                  <c:v>2</c:v>
                </c:pt>
                <c:pt idx="6741">
                  <c:v>2</c:v>
                </c:pt>
                <c:pt idx="6742">
                  <c:v>2</c:v>
                </c:pt>
                <c:pt idx="6743">
                  <c:v>2</c:v>
                </c:pt>
                <c:pt idx="6744">
                  <c:v>2</c:v>
                </c:pt>
                <c:pt idx="6745">
                  <c:v>2</c:v>
                </c:pt>
                <c:pt idx="6746">
                  <c:v>2</c:v>
                </c:pt>
                <c:pt idx="6747">
                  <c:v>2</c:v>
                </c:pt>
                <c:pt idx="6748">
                  <c:v>2</c:v>
                </c:pt>
                <c:pt idx="6749">
                  <c:v>2</c:v>
                </c:pt>
                <c:pt idx="6750">
                  <c:v>2</c:v>
                </c:pt>
                <c:pt idx="6751">
                  <c:v>2</c:v>
                </c:pt>
                <c:pt idx="6752">
                  <c:v>2</c:v>
                </c:pt>
                <c:pt idx="6753">
                  <c:v>2</c:v>
                </c:pt>
                <c:pt idx="6754">
                  <c:v>2</c:v>
                </c:pt>
                <c:pt idx="6755">
                  <c:v>2</c:v>
                </c:pt>
                <c:pt idx="6756">
                  <c:v>2</c:v>
                </c:pt>
                <c:pt idx="6757">
                  <c:v>2</c:v>
                </c:pt>
                <c:pt idx="6758">
                  <c:v>2</c:v>
                </c:pt>
                <c:pt idx="6759">
                  <c:v>2</c:v>
                </c:pt>
                <c:pt idx="6760">
                  <c:v>2</c:v>
                </c:pt>
                <c:pt idx="6761">
                  <c:v>2</c:v>
                </c:pt>
                <c:pt idx="6762">
                  <c:v>2</c:v>
                </c:pt>
                <c:pt idx="6763">
                  <c:v>2</c:v>
                </c:pt>
                <c:pt idx="6764">
                  <c:v>2</c:v>
                </c:pt>
                <c:pt idx="6765">
                  <c:v>2</c:v>
                </c:pt>
                <c:pt idx="6766">
                  <c:v>2</c:v>
                </c:pt>
                <c:pt idx="6767">
                  <c:v>2</c:v>
                </c:pt>
                <c:pt idx="6768">
                  <c:v>2</c:v>
                </c:pt>
                <c:pt idx="6769">
                  <c:v>2</c:v>
                </c:pt>
                <c:pt idx="6770">
                  <c:v>2</c:v>
                </c:pt>
                <c:pt idx="6771">
                  <c:v>2</c:v>
                </c:pt>
                <c:pt idx="6772">
                  <c:v>2</c:v>
                </c:pt>
                <c:pt idx="6773">
                  <c:v>2</c:v>
                </c:pt>
                <c:pt idx="6774">
                  <c:v>2</c:v>
                </c:pt>
                <c:pt idx="6775">
                  <c:v>2</c:v>
                </c:pt>
                <c:pt idx="6776">
                  <c:v>2</c:v>
                </c:pt>
                <c:pt idx="6777">
                  <c:v>2</c:v>
                </c:pt>
                <c:pt idx="6778">
                  <c:v>2</c:v>
                </c:pt>
                <c:pt idx="6779">
                  <c:v>2</c:v>
                </c:pt>
                <c:pt idx="6780">
                  <c:v>2</c:v>
                </c:pt>
                <c:pt idx="6781">
                  <c:v>2</c:v>
                </c:pt>
                <c:pt idx="6782">
                  <c:v>2</c:v>
                </c:pt>
                <c:pt idx="6783">
                  <c:v>2</c:v>
                </c:pt>
                <c:pt idx="6784">
                  <c:v>2</c:v>
                </c:pt>
                <c:pt idx="6785">
                  <c:v>2</c:v>
                </c:pt>
                <c:pt idx="6786">
                  <c:v>2</c:v>
                </c:pt>
                <c:pt idx="6787">
                  <c:v>2</c:v>
                </c:pt>
                <c:pt idx="6788">
                  <c:v>2</c:v>
                </c:pt>
                <c:pt idx="6789">
                  <c:v>2</c:v>
                </c:pt>
                <c:pt idx="6790">
                  <c:v>2</c:v>
                </c:pt>
                <c:pt idx="6791">
                  <c:v>2</c:v>
                </c:pt>
                <c:pt idx="6792">
                  <c:v>2</c:v>
                </c:pt>
                <c:pt idx="6793">
                  <c:v>2</c:v>
                </c:pt>
                <c:pt idx="6794">
                  <c:v>2</c:v>
                </c:pt>
                <c:pt idx="6795">
                  <c:v>2</c:v>
                </c:pt>
                <c:pt idx="6796">
                  <c:v>2</c:v>
                </c:pt>
                <c:pt idx="6797">
                  <c:v>2</c:v>
                </c:pt>
                <c:pt idx="6798">
                  <c:v>2</c:v>
                </c:pt>
                <c:pt idx="6799">
                  <c:v>2</c:v>
                </c:pt>
                <c:pt idx="6800">
                  <c:v>2</c:v>
                </c:pt>
                <c:pt idx="6801">
                  <c:v>2</c:v>
                </c:pt>
                <c:pt idx="6802">
                  <c:v>2</c:v>
                </c:pt>
                <c:pt idx="6803">
                  <c:v>2</c:v>
                </c:pt>
                <c:pt idx="6804">
                  <c:v>2</c:v>
                </c:pt>
                <c:pt idx="6805">
                  <c:v>2</c:v>
                </c:pt>
                <c:pt idx="6806">
                  <c:v>2</c:v>
                </c:pt>
                <c:pt idx="6807">
                  <c:v>2</c:v>
                </c:pt>
                <c:pt idx="6808">
                  <c:v>2</c:v>
                </c:pt>
                <c:pt idx="6809">
                  <c:v>2</c:v>
                </c:pt>
                <c:pt idx="6810">
                  <c:v>2</c:v>
                </c:pt>
                <c:pt idx="6811">
                  <c:v>2</c:v>
                </c:pt>
                <c:pt idx="6812">
                  <c:v>2</c:v>
                </c:pt>
                <c:pt idx="6813">
                  <c:v>2</c:v>
                </c:pt>
                <c:pt idx="6814">
                  <c:v>2</c:v>
                </c:pt>
                <c:pt idx="6815">
                  <c:v>2</c:v>
                </c:pt>
                <c:pt idx="6816">
                  <c:v>2</c:v>
                </c:pt>
                <c:pt idx="6817">
                  <c:v>2</c:v>
                </c:pt>
                <c:pt idx="6818">
                  <c:v>2</c:v>
                </c:pt>
                <c:pt idx="6819">
                  <c:v>2</c:v>
                </c:pt>
                <c:pt idx="6820">
                  <c:v>2</c:v>
                </c:pt>
                <c:pt idx="6821">
                  <c:v>2</c:v>
                </c:pt>
                <c:pt idx="6822">
                  <c:v>2</c:v>
                </c:pt>
                <c:pt idx="6823">
                  <c:v>2</c:v>
                </c:pt>
                <c:pt idx="6824">
                  <c:v>2</c:v>
                </c:pt>
                <c:pt idx="6825">
                  <c:v>2</c:v>
                </c:pt>
                <c:pt idx="6826">
                  <c:v>2</c:v>
                </c:pt>
                <c:pt idx="6827">
                  <c:v>2</c:v>
                </c:pt>
                <c:pt idx="6828">
                  <c:v>2</c:v>
                </c:pt>
                <c:pt idx="6829">
                  <c:v>2</c:v>
                </c:pt>
                <c:pt idx="6830">
                  <c:v>2</c:v>
                </c:pt>
                <c:pt idx="6831">
                  <c:v>2</c:v>
                </c:pt>
                <c:pt idx="6832">
                  <c:v>2</c:v>
                </c:pt>
                <c:pt idx="6833">
                  <c:v>2</c:v>
                </c:pt>
                <c:pt idx="6834">
                  <c:v>2</c:v>
                </c:pt>
                <c:pt idx="6835">
                  <c:v>2</c:v>
                </c:pt>
                <c:pt idx="6836">
                  <c:v>2</c:v>
                </c:pt>
                <c:pt idx="6837">
                  <c:v>2</c:v>
                </c:pt>
                <c:pt idx="6838">
                  <c:v>2</c:v>
                </c:pt>
                <c:pt idx="6839">
                  <c:v>2</c:v>
                </c:pt>
                <c:pt idx="6840">
                  <c:v>2</c:v>
                </c:pt>
                <c:pt idx="6841">
                  <c:v>2</c:v>
                </c:pt>
                <c:pt idx="6842">
                  <c:v>2</c:v>
                </c:pt>
                <c:pt idx="6843">
                  <c:v>2</c:v>
                </c:pt>
                <c:pt idx="6844">
                  <c:v>2</c:v>
                </c:pt>
                <c:pt idx="6845">
                  <c:v>2</c:v>
                </c:pt>
                <c:pt idx="6846">
                  <c:v>2</c:v>
                </c:pt>
                <c:pt idx="6847">
                  <c:v>2</c:v>
                </c:pt>
                <c:pt idx="6848">
                  <c:v>2</c:v>
                </c:pt>
                <c:pt idx="6849">
                  <c:v>2</c:v>
                </c:pt>
                <c:pt idx="6850">
                  <c:v>2</c:v>
                </c:pt>
                <c:pt idx="6851">
                  <c:v>2</c:v>
                </c:pt>
                <c:pt idx="6852">
                  <c:v>2</c:v>
                </c:pt>
                <c:pt idx="6853">
                  <c:v>2</c:v>
                </c:pt>
                <c:pt idx="6854">
                  <c:v>2</c:v>
                </c:pt>
                <c:pt idx="6855">
                  <c:v>2</c:v>
                </c:pt>
                <c:pt idx="6856">
                  <c:v>2</c:v>
                </c:pt>
                <c:pt idx="6857">
                  <c:v>2</c:v>
                </c:pt>
                <c:pt idx="6858">
                  <c:v>2</c:v>
                </c:pt>
                <c:pt idx="6859">
                  <c:v>2</c:v>
                </c:pt>
                <c:pt idx="6860">
                  <c:v>2</c:v>
                </c:pt>
                <c:pt idx="6861">
                  <c:v>2</c:v>
                </c:pt>
                <c:pt idx="6862">
                  <c:v>2</c:v>
                </c:pt>
                <c:pt idx="6863">
                  <c:v>2</c:v>
                </c:pt>
                <c:pt idx="6864">
                  <c:v>2</c:v>
                </c:pt>
                <c:pt idx="6865">
                  <c:v>2</c:v>
                </c:pt>
                <c:pt idx="6866">
                  <c:v>2</c:v>
                </c:pt>
                <c:pt idx="6867">
                  <c:v>2</c:v>
                </c:pt>
                <c:pt idx="6868">
                  <c:v>2</c:v>
                </c:pt>
                <c:pt idx="6869">
                  <c:v>2</c:v>
                </c:pt>
                <c:pt idx="6870">
                  <c:v>2</c:v>
                </c:pt>
                <c:pt idx="6871">
                  <c:v>2</c:v>
                </c:pt>
                <c:pt idx="6872">
                  <c:v>2</c:v>
                </c:pt>
                <c:pt idx="6873">
                  <c:v>2</c:v>
                </c:pt>
                <c:pt idx="6874">
                  <c:v>2</c:v>
                </c:pt>
                <c:pt idx="6875">
                  <c:v>2</c:v>
                </c:pt>
                <c:pt idx="6876">
                  <c:v>2</c:v>
                </c:pt>
                <c:pt idx="6877">
                  <c:v>2</c:v>
                </c:pt>
                <c:pt idx="6878">
                  <c:v>2</c:v>
                </c:pt>
                <c:pt idx="6879">
                  <c:v>2</c:v>
                </c:pt>
                <c:pt idx="6880">
                  <c:v>2</c:v>
                </c:pt>
                <c:pt idx="6881">
                  <c:v>2</c:v>
                </c:pt>
                <c:pt idx="6882">
                  <c:v>2</c:v>
                </c:pt>
                <c:pt idx="6883">
                  <c:v>2</c:v>
                </c:pt>
                <c:pt idx="6884">
                  <c:v>2</c:v>
                </c:pt>
                <c:pt idx="6885">
                  <c:v>2</c:v>
                </c:pt>
                <c:pt idx="6886">
                  <c:v>2</c:v>
                </c:pt>
                <c:pt idx="6887">
                  <c:v>2</c:v>
                </c:pt>
                <c:pt idx="6888">
                  <c:v>2</c:v>
                </c:pt>
                <c:pt idx="6889">
                  <c:v>2</c:v>
                </c:pt>
                <c:pt idx="6890">
                  <c:v>2</c:v>
                </c:pt>
                <c:pt idx="6891">
                  <c:v>2</c:v>
                </c:pt>
                <c:pt idx="6892">
                  <c:v>2</c:v>
                </c:pt>
                <c:pt idx="6893">
                  <c:v>2</c:v>
                </c:pt>
                <c:pt idx="6894">
                  <c:v>2</c:v>
                </c:pt>
                <c:pt idx="6895">
                  <c:v>2</c:v>
                </c:pt>
                <c:pt idx="6896">
                  <c:v>2</c:v>
                </c:pt>
                <c:pt idx="6897">
                  <c:v>2</c:v>
                </c:pt>
                <c:pt idx="6898">
                  <c:v>2</c:v>
                </c:pt>
                <c:pt idx="6899">
                  <c:v>2</c:v>
                </c:pt>
                <c:pt idx="6900">
                  <c:v>2</c:v>
                </c:pt>
                <c:pt idx="6901">
                  <c:v>2</c:v>
                </c:pt>
                <c:pt idx="6902">
                  <c:v>2</c:v>
                </c:pt>
                <c:pt idx="6903">
                  <c:v>2</c:v>
                </c:pt>
                <c:pt idx="6904">
                  <c:v>2</c:v>
                </c:pt>
                <c:pt idx="6905">
                  <c:v>2</c:v>
                </c:pt>
                <c:pt idx="6906">
                  <c:v>2</c:v>
                </c:pt>
                <c:pt idx="6907">
                  <c:v>2</c:v>
                </c:pt>
                <c:pt idx="6908">
                  <c:v>2</c:v>
                </c:pt>
                <c:pt idx="6909">
                  <c:v>2</c:v>
                </c:pt>
                <c:pt idx="6910">
                  <c:v>2</c:v>
                </c:pt>
                <c:pt idx="6911">
                  <c:v>2</c:v>
                </c:pt>
                <c:pt idx="6912">
                  <c:v>2</c:v>
                </c:pt>
                <c:pt idx="6913">
                  <c:v>2</c:v>
                </c:pt>
                <c:pt idx="6914">
                  <c:v>2</c:v>
                </c:pt>
                <c:pt idx="6915">
                  <c:v>2</c:v>
                </c:pt>
                <c:pt idx="6916">
                  <c:v>2</c:v>
                </c:pt>
                <c:pt idx="6917">
                  <c:v>2</c:v>
                </c:pt>
                <c:pt idx="6918">
                  <c:v>2</c:v>
                </c:pt>
                <c:pt idx="6919">
                  <c:v>2</c:v>
                </c:pt>
                <c:pt idx="6920">
                  <c:v>2</c:v>
                </c:pt>
                <c:pt idx="6921">
                  <c:v>2</c:v>
                </c:pt>
                <c:pt idx="6922">
                  <c:v>2</c:v>
                </c:pt>
                <c:pt idx="6923">
                  <c:v>2</c:v>
                </c:pt>
                <c:pt idx="6924">
                  <c:v>2</c:v>
                </c:pt>
                <c:pt idx="6925">
                  <c:v>2</c:v>
                </c:pt>
                <c:pt idx="6926">
                  <c:v>2</c:v>
                </c:pt>
                <c:pt idx="6927">
                  <c:v>2</c:v>
                </c:pt>
                <c:pt idx="6928">
                  <c:v>2</c:v>
                </c:pt>
                <c:pt idx="6929">
                  <c:v>2</c:v>
                </c:pt>
                <c:pt idx="6930">
                  <c:v>2</c:v>
                </c:pt>
                <c:pt idx="6931">
                  <c:v>2</c:v>
                </c:pt>
                <c:pt idx="6932">
                  <c:v>2</c:v>
                </c:pt>
                <c:pt idx="6933">
                  <c:v>2</c:v>
                </c:pt>
                <c:pt idx="6934">
                  <c:v>2</c:v>
                </c:pt>
                <c:pt idx="6935">
                  <c:v>2</c:v>
                </c:pt>
                <c:pt idx="6936">
                  <c:v>2</c:v>
                </c:pt>
                <c:pt idx="6937">
                  <c:v>2</c:v>
                </c:pt>
                <c:pt idx="6938">
                  <c:v>2</c:v>
                </c:pt>
                <c:pt idx="6939">
                  <c:v>2</c:v>
                </c:pt>
                <c:pt idx="6940">
                  <c:v>2</c:v>
                </c:pt>
                <c:pt idx="6941">
                  <c:v>2</c:v>
                </c:pt>
                <c:pt idx="6942">
                  <c:v>2</c:v>
                </c:pt>
                <c:pt idx="6943">
                  <c:v>2</c:v>
                </c:pt>
                <c:pt idx="6944">
                  <c:v>2</c:v>
                </c:pt>
                <c:pt idx="6945">
                  <c:v>2</c:v>
                </c:pt>
                <c:pt idx="6946">
                  <c:v>2</c:v>
                </c:pt>
                <c:pt idx="6947">
                  <c:v>2</c:v>
                </c:pt>
                <c:pt idx="6948">
                  <c:v>2</c:v>
                </c:pt>
                <c:pt idx="6949">
                  <c:v>2</c:v>
                </c:pt>
                <c:pt idx="6950">
                  <c:v>2</c:v>
                </c:pt>
                <c:pt idx="6951">
                  <c:v>2</c:v>
                </c:pt>
                <c:pt idx="6952">
                  <c:v>2</c:v>
                </c:pt>
                <c:pt idx="6953">
                  <c:v>2</c:v>
                </c:pt>
                <c:pt idx="6954">
                  <c:v>2</c:v>
                </c:pt>
                <c:pt idx="6955">
                  <c:v>2</c:v>
                </c:pt>
                <c:pt idx="6956">
                  <c:v>2</c:v>
                </c:pt>
                <c:pt idx="6957">
                  <c:v>2</c:v>
                </c:pt>
                <c:pt idx="6958">
                  <c:v>2</c:v>
                </c:pt>
                <c:pt idx="6959">
                  <c:v>2</c:v>
                </c:pt>
                <c:pt idx="6960">
                  <c:v>2</c:v>
                </c:pt>
                <c:pt idx="6961">
                  <c:v>2</c:v>
                </c:pt>
                <c:pt idx="6962">
                  <c:v>2</c:v>
                </c:pt>
                <c:pt idx="6963">
                  <c:v>2</c:v>
                </c:pt>
                <c:pt idx="6964">
                  <c:v>2</c:v>
                </c:pt>
                <c:pt idx="6965">
                  <c:v>2</c:v>
                </c:pt>
                <c:pt idx="6966">
                  <c:v>2</c:v>
                </c:pt>
                <c:pt idx="6967">
                  <c:v>2</c:v>
                </c:pt>
                <c:pt idx="6968">
                  <c:v>2</c:v>
                </c:pt>
                <c:pt idx="6969">
                  <c:v>2</c:v>
                </c:pt>
                <c:pt idx="6970">
                  <c:v>2</c:v>
                </c:pt>
                <c:pt idx="6971">
                  <c:v>2</c:v>
                </c:pt>
                <c:pt idx="6972">
                  <c:v>2</c:v>
                </c:pt>
                <c:pt idx="6973">
                  <c:v>2</c:v>
                </c:pt>
                <c:pt idx="6974">
                  <c:v>2</c:v>
                </c:pt>
                <c:pt idx="6975">
                  <c:v>2</c:v>
                </c:pt>
                <c:pt idx="6976">
                  <c:v>2</c:v>
                </c:pt>
                <c:pt idx="6977">
                  <c:v>2</c:v>
                </c:pt>
                <c:pt idx="6978">
                  <c:v>2</c:v>
                </c:pt>
                <c:pt idx="6979">
                  <c:v>2</c:v>
                </c:pt>
                <c:pt idx="6980">
                  <c:v>2</c:v>
                </c:pt>
                <c:pt idx="6981">
                  <c:v>2</c:v>
                </c:pt>
                <c:pt idx="6982">
                  <c:v>2</c:v>
                </c:pt>
                <c:pt idx="6983">
                  <c:v>2</c:v>
                </c:pt>
                <c:pt idx="6984">
                  <c:v>2</c:v>
                </c:pt>
                <c:pt idx="6985">
                  <c:v>2</c:v>
                </c:pt>
                <c:pt idx="6986">
                  <c:v>2</c:v>
                </c:pt>
                <c:pt idx="6987">
                  <c:v>2</c:v>
                </c:pt>
                <c:pt idx="6988">
                  <c:v>2</c:v>
                </c:pt>
                <c:pt idx="6989">
                  <c:v>2</c:v>
                </c:pt>
                <c:pt idx="6990">
                  <c:v>2</c:v>
                </c:pt>
                <c:pt idx="6991">
                  <c:v>2</c:v>
                </c:pt>
                <c:pt idx="6992">
                  <c:v>2</c:v>
                </c:pt>
                <c:pt idx="6993">
                  <c:v>2</c:v>
                </c:pt>
                <c:pt idx="6994">
                  <c:v>2</c:v>
                </c:pt>
                <c:pt idx="6995">
                  <c:v>2</c:v>
                </c:pt>
                <c:pt idx="6996">
                  <c:v>2</c:v>
                </c:pt>
                <c:pt idx="6997">
                  <c:v>2</c:v>
                </c:pt>
                <c:pt idx="6998">
                  <c:v>2</c:v>
                </c:pt>
                <c:pt idx="6999">
                  <c:v>2</c:v>
                </c:pt>
                <c:pt idx="7000">
                  <c:v>2</c:v>
                </c:pt>
                <c:pt idx="7001">
                  <c:v>2</c:v>
                </c:pt>
                <c:pt idx="7002">
                  <c:v>2</c:v>
                </c:pt>
                <c:pt idx="7003">
                  <c:v>2</c:v>
                </c:pt>
                <c:pt idx="7004">
                  <c:v>2</c:v>
                </c:pt>
                <c:pt idx="7005">
                  <c:v>2</c:v>
                </c:pt>
                <c:pt idx="7006">
                  <c:v>2</c:v>
                </c:pt>
                <c:pt idx="7007">
                  <c:v>2</c:v>
                </c:pt>
                <c:pt idx="7008">
                  <c:v>2</c:v>
                </c:pt>
                <c:pt idx="7009">
                  <c:v>2</c:v>
                </c:pt>
                <c:pt idx="7010">
                  <c:v>2</c:v>
                </c:pt>
                <c:pt idx="7011">
                  <c:v>2</c:v>
                </c:pt>
                <c:pt idx="7012">
                  <c:v>2</c:v>
                </c:pt>
                <c:pt idx="7013">
                  <c:v>2</c:v>
                </c:pt>
                <c:pt idx="7014">
                  <c:v>2</c:v>
                </c:pt>
                <c:pt idx="7015">
                  <c:v>2</c:v>
                </c:pt>
                <c:pt idx="7016">
                  <c:v>2</c:v>
                </c:pt>
                <c:pt idx="7017">
                  <c:v>2</c:v>
                </c:pt>
                <c:pt idx="7018">
                  <c:v>2</c:v>
                </c:pt>
                <c:pt idx="7019">
                  <c:v>2</c:v>
                </c:pt>
                <c:pt idx="7020">
                  <c:v>2</c:v>
                </c:pt>
                <c:pt idx="7021">
                  <c:v>2</c:v>
                </c:pt>
                <c:pt idx="7022">
                  <c:v>2</c:v>
                </c:pt>
                <c:pt idx="7023">
                  <c:v>2</c:v>
                </c:pt>
                <c:pt idx="7024">
                  <c:v>2</c:v>
                </c:pt>
                <c:pt idx="7025">
                  <c:v>2</c:v>
                </c:pt>
                <c:pt idx="7026">
                  <c:v>2</c:v>
                </c:pt>
                <c:pt idx="7027">
                  <c:v>2</c:v>
                </c:pt>
                <c:pt idx="7028">
                  <c:v>2</c:v>
                </c:pt>
                <c:pt idx="7029">
                  <c:v>2</c:v>
                </c:pt>
                <c:pt idx="7030">
                  <c:v>2</c:v>
                </c:pt>
                <c:pt idx="7031">
                  <c:v>2</c:v>
                </c:pt>
                <c:pt idx="7032">
                  <c:v>2</c:v>
                </c:pt>
                <c:pt idx="7033">
                  <c:v>2</c:v>
                </c:pt>
                <c:pt idx="7034">
                  <c:v>2</c:v>
                </c:pt>
                <c:pt idx="7035">
                  <c:v>2</c:v>
                </c:pt>
                <c:pt idx="7036">
                  <c:v>2</c:v>
                </c:pt>
                <c:pt idx="7037">
                  <c:v>2</c:v>
                </c:pt>
                <c:pt idx="7038">
                  <c:v>2</c:v>
                </c:pt>
                <c:pt idx="7039">
                  <c:v>2</c:v>
                </c:pt>
                <c:pt idx="7040">
                  <c:v>2</c:v>
                </c:pt>
                <c:pt idx="7041">
                  <c:v>2</c:v>
                </c:pt>
                <c:pt idx="7042">
                  <c:v>2</c:v>
                </c:pt>
                <c:pt idx="7043">
                  <c:v>2</c:v>
                </c:pt>
                <c:pt idx="7044">
                  <c:v>2</c:v>
                </c:pt>
                <c:pt idx="7045">
                  <c:v>2</c:v>
                </c:pt>
                <c:pt idx="7046">
                  <c:v>2</c:v>
                </c:pt>
                <c:pt idx="7047">
                  <c:v>2</c:v>
                </c:pt>
                <c:pt idx="7048">
                  <c:v>2</c:v>
                </c:pt>
                <c:pt idx="7049">
                  <c:v>2</c:v>
                </c:pt>
                <c:pt idx="7050">
                  <c:v>2</c:v>
                </c:pt>
                <c:pt idx="7051">
                  <c:v>2</c:v>
                </c:pt>
                <c:pt idx="7052">
                  <c:v>2</c:v>
                </c:pt>
                <c:pt idx="7053">
                  <c:v>2</c:v>
                </c:pt>
                <c:pt idx="7054">
                  <c:v>2</c:v>
                </c:pt>
                <c:pt idx="7055">
                  <c:v>2</c:v>
                </c:pt>
                <c:pt idx="7056">
                  <c:v>2</c:v>
                </c:pt>
                <c:pt idx="7057">
                  <c:v>2</c:v>
                </c:pt>
                <c:pt idx="7058">
                  <c:v>2</c:v>
                </c:pt>
                <c:pt idx="7059">
                  <c:v>2</c:v>
                </c:pt>
                <c:pt idx="7060">
                  <c:v>2</c:v>
                </c:pt>
                <c:pt idx="7061">
                  <c:v>2</c:v>
                </c:pt>
                <c:pt idx="7062">
                  <c:v>2</c:v>
                </c:pt>
                <c:pt idx="7063">
                  <c:v>2</c:v>
                </c:pt>
                <c:pt idx="7064">
                  <c:v>2</c:v>
                </c:pt>
                <c:pt idx="7065">
                  <c:v>2</c:v>
                </c:pt>
                <c:pt idx="7066">
                  <c:v>2</c:v>
                </c:pt>
                <c:pt idx="7067">
                  <c:v>2</c:v>
                </c:pt>
                <c:pt idx="7068">
                  <c:v>2</c:v>
                </c:pt>
                <c:pt idx="7069">
                  <c:v>2</c:v>
                </c:pt>
                <c:pt idx="7070">
                  <c:v>2</c:v>
                </c:pt>
                <c:pt idx="7071">
                  <c:v>2</c:v>
                </c:pt>
                <c:pt idx="7072">
                  <c:v>2</c:v>
                </c:pt>
                <c:pt idx="7073">
                  <c:v>2</c:v>
                </c:pt>
                <c:pt idx="7074">
                  <c:v>2</c:v>
                </c:pt>
                <c:pt idx="7075">
                  <c:v>2</c:v>
                </c:pt>
                <c:pt idx="7076">
                  <c:v>2</c:v>
                </c:pt>
                <c:pt idx="7077">
                  <c:v>2</c:v>
                </c:pt>
                <c:pt idx="7078">
                  <c:v>2</c:v>
                </c:pt>
                <c:pt idx="7079">
                  <c:v>2</c:v>
                </c:pt>
                <c:pt idx="7080">
                  <c:v>2</c:v>
                </c:pt>
                <c:pt idx="7081">
                  <c:v>2</c:v>
                </c:pt>
                <c:pt idx="7082">
                  <c:v>2</c:v>
                </c:pt>
                <c:pt idx="7083">
                  <c:v>2</c:v>
                </c:pt>
                <c:pt idx="7084">
                  <c:v>2</c:v>
                </c:pt>
                <c:pt idx="7085">
                  <c:v>2</c:v>
                </c:pt>
                <c:pt idx="7086">
                  <c:v>2</c:v>
                </c:pt>
                <c:pt idx="7087">
                  <c:v>2</c:v>
                </c:pt>
                <c:pt idx="7088">
                  <c:v>2</c:v>
                </c:pt>
                <c:pt idx="7089">
                  <c:v>2</c:v>
                </c:pt>
                <c:pt idx="7090">
                  <c:v>2</c:v>
                </c:pt>
                <c:pt idx="7091">
                  <c:v>2</c:v>
                </c:pt>
                <c:pt idx="7092">
                  <c:v>2</c:v>
                </c:pt>
                <c:pt idx="7093">
                  <c:v>2</c:v>
                </c:pt>
                <c:pt idx="7094">
                  <c:v>2</c:v>
                </c:pt>
                <c:pt idx="7095">
                  <c:v>2</c:v>
                </c:pt>
                <c:pt idx="7096">
                  <c:v>2</c:v>
                </c:pt>
                <c:pt idx="7097">
                  <c:v>2</c:v>
                </c:pt>
                <c:pt idx="7098">
                  <c:v>2</c:v>
                </c:pt>
                <c:pt idx="7099">
                  <c:v>2</c:v>
                </c:pt>
                <c:pt idx="7100">
                  <c:v>2</c:v>
                </c:pt>
                <c:pt idx="7101">
                  <c:v>2</c:v>
                </c:pt>
                <c:pt idx="7102">
                  <c:v>2</c:v>
                </c:pt>
                <c:pt idx="7103">
                  <c:v>2</c:v>
                </c:pt>
                <c:pt idx="7104">
                  <c:v>2</c:v>
                </c:pt>
                <c:pt idx="7105">
                  <c:v>2</c:v>
                </c:pt>
                <c:pt idx="7106">
                  <c:v>2</c:v>
                </c:pt>
                <c:pt idx="7107">
                  <c:v>2</c:v>
                </c:pt>
                <c:pt idx="7108">
                  <c:v>2</c:v>
                </c:pt>
                <c:pt idx="7109">
                  <c:v>2</c:v>
                </c:pt>
                <c:pt idx="7110">
                  <c:v>2</c:v>
                </c:pt>
                <c:pt idx="7111">
                  <c:v>2</c:v>
                </c:pt>
                <c:pt idx="7112">
                  <c:v>2</c:v>
                </c:pt>
                <c:pt idx="7113">
                  <c:v>2</c:v>
                </c:pt>
                <c:pt idx="7114">
                  <c:v>2</c:v>
                </c:pt>
                <c:pt idx="7115">
                  <c:v>2</c:v>
                </c:pt>
                <c:pt idx="7116">
                  <c:v>2</c:v>
                </c:pt>
                <c:pt idx="7117">
                  <c:v>2</c:v>
                </c:pt>
                <c:pt idx="7118">
                  <c:v>2</c:v>
                </c:pt>
                <c:pt idx="7119">
                  <c:v>2</c:v>
                </c:pt>
                <c:pt idx="7120">
                  <c:v>2</c:v>
                </c:pt>
                <c:pt idx="7121">
                  <c:v>2</c:v>
                </c:pt>
                <c:pt idx="7122">
                  <c:v>2</c:v>
                </c:pt>
                <c:pt idx="7123">
                  <c:v>2</c:v>
                </c:pt>
                <c:pt idx="7124">
                  <c:v>2</c:v>
                </c:pt>
                <c:pt idx="7125">
                  <c:v>2</c:v>
                </c:pt>
                <c:pt idx="7126">
                  <c:v>2</c:v>
                </c:pt>
                <c:pt idx="7127">
                  <c:v>2</c:v>
                </c:pt>
                <c:pt idx="7128">
                  <c:v>2</c:v>
                </c:pt>
                <c:pt idx="7129">
                  <c:v>2</c:v>
                </c:pt>
                <c:pt idx="7130">
                  <c:v>2</c:v>
                </c:pt>
                <c:pt idx="7131">
                  <c:v>2</c:v>
                </c:pt>
                <c:pt idx="7132">
                  <c:v>2</c:v>
                </c:pt>
                <c:pt idx="7133">
                  <c:v>2</c:v>
                </c:pt>
                <c:pt idx="7134">
                  <c:v>2</c:v>
                </c:pt>
                <c:pt idx="7135">
                  <c:v>2</c:v>
                </c:pt>
                <c:pt idx="7136">
                  <c:v>2</c:v>
                </c:pt>
                <c:pt idx="7137">
                  <c:v>2</c:v>
                </c:pt>
                <c:pt idx="7138">
                  <c:v>2</c:v>
                </c:pt>
                <c:pt idx="7139">
                  <c:v>2</c:v>
                </c:pt>
                <c:pt idx="7140">
                  <c:v>2</c:v>
                </c:pt>
                <c:pt idx="7141">
                  <c:v>2</c:v>
                </c:pt>
                <c:pt idx="7142">
                  <c:v>2</c:v>
                </c:pt>
                <c:pt idx="7143">
                  <c:v>2</c:v>
                </c:pt>
                <c:pt idx="7144">
                  <c:v>2</c:v>
                </c:pt>
                <c:pt idx="7145">
                  <c:v>2</c:v>
                </c:pt>
                <c:pt idx="7146">
                  <c:v>2</c:v>
                </c:pt>
                <c:pt idx="7147">
                  <c:v>2</c:v>
                </c:pt>
                <c:pt idx="7148">
                  <c:v>2</c:v>
                </c:pt>
                <c:pt idx="7149">
                  <c:v>2</c:v>
                </c:pt>
                <c:pt idx="7150">
                  <c:v>2</c:v>
                </c:pt>
                <c:pt idx="7151">
                  <c:v>2</c:v>
                </c:pt>
                <c:pt idx="7152">
                  <c:v>2</c:v>
                </c:pt>
                <c:pt idx="7153">
                  <c:v>2</c:v>
                </c:pt>
                <c:pt idx="7154">
                  <c:v>2</c:v>
                </c:pt>
                <c:pt idx="7155">
                  <c:v>2</c:v>
                </c:pt>
                <c:pt idx="7156">
                  <c:v>2</c:v>
                </c:pt>
                <c:pt idx="7157">
                  <c:v>2</c:v>
                </c:pt>
                <c:pt idx="7158">
                  <c:v>2</c:v>
                </c:pt>
                <c:pt idx="7159">
                  <c:v>2</c:v>
                </c:pt>
                <c:pt idx="7160">
                  <c:v>2</c:v>
                </c:pt>
                <c:pt idx="7161">
                  <c:v>2</c:v>
                </c:pt>
                <c:pt idx="7162">
                  <c:v>2</c:v>
                </c:pt>
                <c:pt idx="7163">
                  <c:v>2</c:v>
                </c:pt>
                <c:pt idx="7164">
                  <c:v>2</c:v>
                </c:pt>
                <c:pt idx="7165">
                  <c:v>2</c:v>
                </c:pt>
                <c:pt idx="7166">
                  <c:v>2</c:v>
                </c:pt>
                <c:pt idx="7167">
                  <c:v>2</c:v>
                </c:pt>
                <c:pt idx="7168">
                  <c:v>2</c:v>
                </c:pt>
                <c:pt idx="7169">
                  <c:v>2</c:v>
                </c:pt>
                <c:pt idx="7170">
                  <c:v>2</c:v>
                </c:pt>
                <c:pt idx="7171">
                  <c:v>2</c:v>
                </c:pt>
                <c:pt idx="7172">
                  <c:v>2</c:v>
                </c:pt>
                <c:pt idx="7173">
                  <c:v>2</c:v>
                </c:pt>
                <c:pt idx="7174">
                  <c:v>2</c:v>
                </c:pt>
                <c:pt idx="7175">
                  <c:v>2</c:v>
                </c:pt>
                <c:pt idx="7176">
                  <c:v>2</c:v>
                </c:pt>
                <c:pt idx="7177">
                  <c:v>2</c:v>
                </c:pt>
                <c:pt idx="7178">
                  <c:v>2</c:v>
                </c:pt>
                <c:pt idx="7179">
                  <c:v>2</c:v>
                </c:pt>
                <c:pt idx="7180">
                  <c:v>2</c:v>
                </c:pt>
                <c:pt idx="7181">
                  <c:v>2</c:v>
                </c:pt>
                <c:pt idx="7182">
                  <c:v>2</c:v>
                </c:pt>
                <c:pt idx="7183">
                  <c:v>2</c:v>
                </c:pt>
                <c:pt idx="7184">
                  <c:v>2</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2</c:v>
                </c:pt>
                <c:pt idx="7203">
                  <c:v>2</c:v>
                </c:pt>
                <c:pt idx="7204">
                  <c:v>2</c:v>
                </c:pt>
                <c:pt idx="7205">
                  <c:v>2</c:v>
                </c:pt>
                <c:pt idx="7206">
                  <c:v>2</c:v>
                </c:pt>
                <c:pt idx="7207">
                  <c:v>2</c:v>
                </c:pt>
                <c:pt idx="7208">
                  <c:v>2</c:v>
                </c:pt>
                <c:pt idx="7209">
                  <c:v>2</c:v>
                </c:pt>
                <c:pt idx="7210">
                  <c:v>2</c:v>
                </c:pt>
                <c:pt idx="7211">
                  <c:v>2</c:v>
                </c:pt>
                <c:pt idx="7212">
                  <c:v>2</c:v>
                </c:pt>
                <c:pt idx="7213">
                  <c:v>2</c:v>
                </c:pt>
                <c:pt idx="7214">
                  <c:v>2</c:v>
                </c:pt>
                <c:pt idx="7215">
                  <c:v>2</c:v>
                </c:pt>
                <c:pt idx="7216">
                  <c:v>2</c:v>
                </c:pt>
                <c:pt idx="7217">
                  <c:v>2</c:v>
                </c:pt>
                <c:pt idx="7218">
                  <c:v>2</c:v>
                </c:pt>
                <c:pt idx="7219">
                  <c:v>2</c:v>
                </c:pt>
                <c:pt idx="7220">
                  <c:v>2</c:v>
                </c:pt>
                <c:pt idx="7221">
                  <c:v>2</c:v>
                </c:pt>
                <c:pt idx="7222">
                  <c:v>2</c:v>
                </c:pt>
                <c:pt idx="7223">
                  <c:v>2</c:v>
                </c:pt>
                <c:pt idx="7224">
                  <c:v>2</c:v>
                </c:pt>
                <c:pt idx="7225">
                  <c:v>2</c:v>
                </c:pt>
                <c:pt idx="7226">
                  <c:v>2</c:v>
                </c:pt>
                <c:pt idx="7227">
                  <c:v>2</c:v>
                </c:pt>
                <c:pt idx="7228">
                  <c:v>2</c:v>
                </c:pt>
                <c:pt idx="7229">
                  <c:v>2</c:v>
                </c:pt>
                <c:pt idx="7230">
                  <c:v>2</c:v>
                </c:pt>
                <c:pt idx="7231">
                  <c:v>2</c:v>
                </c:pt>
                <c:pt idx="7232">
                  <c:v>2</c:v>
                </c:pt>
                <c:pt idx="7233">
                  <c:v>2</c:v>
                </c:pt>
                <c:pt idx="7234">
                  <c:v>2</c:v>
                </c:pt>
                <c:pt idx="7235">
                  <c:v>2</c:v>
                </c:pt>
                <c:pt idx="7236">
                  <c:v>2</c:v>
                </c:pt>
                <c:pt idx="7237">
                  <c:v>2</c:v>
                </c:pt>
                <c:pt idx="7238">
                  <c:v>2</c:v>
                </c:pt>
                <c:pt idx="7239">
                  <c:v>2</c:v>
                </c:pt>
                <c:pt idx="7240">
                  <c:v>2</c:v>
                </c:pt>
                <c:pt idx="7241">
                  <c:v>2</c:v>
                </c:pt>
                <c:pt idx="7242">
                  <c:v>2</c:v>
                </c:pt>
                <c:pt idx="7243">
                  <c:v>2</c:v>
                </c:pt>
                <c:pt idx="7244">
                  <c:v>2</c:v>
                </c:pt>
                <c:pt idx="7245">
                  <c:v>2</c:v>
                </c:pt>
                <c:pt idx="7246">
                  <c:v>2</c:v>
                </c:pt>
                <c:pt idx="7247">
                  <c:v>2</c:v>
                </c:pt>
                <c:pt idx="7248">
                  <c:v>2</c:v>
                </c:pt>
                <c:pt idx="7249">
                  <c:v>2</c:v>
                </c:pt>
                <c:pt idx="7250">
                  <c:v>2</c:v>
                </c:pt>
                <c:pt idx="7251">
                  <c:v>2</c:v>
                </c:pt>
                <c:pt idx="7252">
                  <c:v>2</c:v>
                </c:pt>
                <c:pt idx="7253">
                  <c:v>2</c:v>
                </c:pt>
                <c:pt idx="7254">
                  <c:v>2</c:v>
                </c:pt>
                <c:pt idx="7255">
                  <c:v>2</c:v>
                </c:pt>
                <c:pt idx="7256">
                  <c:v>2</c:v>
                </c:pt>
                <c:pt idx="7257">
                  <c:v>2</c:v>
                </c:pt>
                <c:pt idx="7258">
                  <c:v>2</c:v>
                </c:pt>
                <c:pt idx="7259">
                  <c:v>2</c:v>
                </c:pt>
                <c:pt idx="7260">
                  <c:v>2</c:v>
                </c:pt>
                <c:pt idx="7261">
                  <c:v>2</c:v>
                </c:pt>
                <c:pt idx="7262">
                  <c:v>2</c:v>
                </c:pt>
                <c:pt idx="7263">
                  <c:v>2</c:v>
                </c:pt>
                <c:pt idx="7264">
                  <c:v>2</c:v>
                </c:pt>
                <c:pt idx="7265">
                  <c:v>2</c:v>
                </c:pt>
                <c:pt idx="7266">
                  <c:v>2</c:v>
                </c:pt>
                <c:pt idx="7267">
                  <c:v>2</c:v>
                </c:pt>
                <c:pt idx="7268">
                  <c:v>2</c:v>
                </c:pt>
                <c:pt idx="7269">
                  <c:v>2</c:v>
                </c:pt>
                <c:pt idx="7270">
                  <c:v>2</c:v>
                </c:pt>
                <c:pt idx="7271">
                  <c:v>2</c:v>
                </c:pt>
                <c:pt idx="7272">
                  <c:v>2</c:v>
                </c:pt>
                <c:pt idx="7273">
                  <c:v>2</c:v>
                </c:pt>
                <c:pt idx="7274">
                  <c:v>2</c:v>
                </c:pt>
                <c:pt idx="7275">
                  <c:v>2</c:v>
                </c:pt>
                <c:pt idx="7276">
                  <c:v>2</c:v>
                </c:pt>
                <c:pt idx="7277">
                  <c:v>2</c:v>
                </c:pt>
                <c:pt idx="7278">
                  <c:v>2</c:v>
                </c:pt>
                <c:pt idx="7279">
                  <c:v>2</c:v>
                </c:pt>
                <c:pt idx="7280">
                  <c:v>2</c:v>
                </c:pt>
                <c:pt idx="7281">
                  <c:v>2</c:v>
                </c:pt>
                <c:pt idx="7282">
                  <c:v>2</c:v>
                </c:pt>
                <c:pt idx="7283">
                  <c:v>2</c:v>
                </c:pt>
                <c:pt idx="7284">
                  <c:v>2</c:v>
                </c:pt>
                <c:pt idx="7285">
                  <c:v>2</c:v>
                </c:pt>
                <c:pt idx="7286">
                  <c:v>2</c:v>
                </c:pt>
                <c:pt idx="7287">
                  <c:v>2</c:v>
                </c:pt>
                <c:pt idx="7288">
                  <c:v>2</c:v>
                </c:pt>
                <c:pt idx="7289">
                  <c:v>2</c:v>
                </c:pt>
                <c:pt idx="7290">
                  <c:v>2</c:v>
                </c:pt>
                <c:pt idx="7291">
                  <c:v>2</c:v>
                </c:pt>
                <c:pt idx="7292">
                  <c:v>2</c:v>
                </c:pt>
                <c:pt idx="7293">
                  <c:v>2</c:v>
                </c:pt>
                <c:pt idx="7294">
                  <c:v>2</c:v>
                </c:pt>
                <c:pt idx="7295">
                  <c:v>2</c:v>
                </c:pt>
                <c:pt idx="7296">
                  <c:v>2</c:v>
                </c:pt>
                <c:pt idx="7297">
                  <c:v>2</c:v>
                </c:pt>
                <c:pt idx="7298">
                  <c:v>2</c:v>
                </c:pt>
                <c:pt idx="7299">
                  <c:v>2</c:v>
                </c:pt>
                <c:pt idx="7300">
                  <c:v>2</c:v>
                </c:pt>
                <c:pt idx="7301">
                  <c:v>2</c:v>
                </c:pt>
                <c:pt idx="7302">
                  <c:v>2</c:v>
                </c:pt>
                <c:pt idx="7303">
                  <c:v>2</c:v>
                </c:pt>
                <c:pt idx="7304">
                  <c:v>2</c:v>
                </c:pt>
                <c:pt idx="7305">
                  <c:v>2</c:v>
                </c:pt>
                <c:pt idx="7306">
                  <c:v>2</c:v>
                </c:pt>
                <c:pt idx="7307">
                  <c:v>2</c:v>
                </c:pt>
                <c:pt idx="7308">
                  <c:v>2</c:v>
                </c:pt>
                <c:pt idx="7309">
                  <c:v>2</c:v>
                </c:pt>
                <c:pt idx="7310">
                  <c:v>2</c:v>
                </c:pt>
                <c:pt idx="7311">
                  <c:v>2</c:v>
                </c:pt>
                <c:pt idx="7312">
                  <c:v>2</c:v>
                </c:pt>
                <c:pt idx="7313">
                  <c:v>2</c:v>
                </c:pt>
                <c:pt idx="7314">
                  <c:v>2</c:v>
                </c:pt>
                <c:pt idx="7315">
                  <c:v>2</c:v>
                </c:pt>
                <c:pt idx="7316">
                  <c:v>2</c:v>
                </c:pt>
                <c:pt idx="7317">
                  <c:v>2</c:v>
                </c:pt>
                <c:pt idx="7318">
                  <c:v>2</c:v>
                </c:pt>
                <c:pt idx="7319">
                  <c:v>2</c:v>
                </c:pt>
                <c:pt idx="7320">
                  <c:v>2</c:v>
                </c:pt>
                <c:pt idx="7321">
                  <c:v>2</c:v>
                </c:pt>
                <c:pt idx="7322">
                  <c:v>2</c:v>
                </c:pt>
                <c:pt idx="7323">
                  <c:v>2</c:v>
                </c:pt>
                <c:pt idx="7324">
                  <c:v>2</c:v>
                </c:pt>
                <c:pt idx="7325">
                  <c:v>2</c:v>
                </c:pt>
                <c:pt idx="7326">
                  <c:v>2</c:v>
                </c:pt>
                <c:pt idx="7327">
                  <c:v>2</c:v>
                </c:pt>
                <c:pt idx="7328">
                  <c:v>2</c:v>
                </c:pt>
                <c:pt idx="7329">
                  <c:v>2</c:v>
                </c:pt>
                <c:pt idx="7330">
                  <c:v>2</c:v>
                </c:pt>
                <c:pt idx="7331">
                  <c:v>2</c:v>
                </c:pt>
                <c:pt idx="7332">
                  <c:v>2</c:v>
                </c:pt>
                <c:pt idx="7333">
                  <c:v>2</c:v>
                </c:pt>
                <c:pt idx="7334">
                  <c:v>2</c:v>
                </c:pt>
                <c:pt idx="7335">
                  <c:v>2</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2</c:v>
                </c:pt>
                <c:pt idx="7363">
                  <c:v>2</c:v>
                </c:pt>
                <c:pt idx="7364">
                  <c:v>2</c:v>
                </c:pt>
                <c:pt idx="7365">
                  <c:v>2</c:v>
                </c:pt>
                <c:pt idx="7366">
                  <c:v>2</c:v>
                </c:pt>
                <c:pt idx="7367">
                  <c:v>2</c:v>
                </c:pt>
                <c:pt idx="7368">
                  <c:v>2</c:v>
                </c:pt>
                <c:pt idx="7369">
                  <c:v>2</c:v>
                </c:pt>
                <c:pt idx="7370">
                  <c:v>2</c:v>
                </c:pt>
                <c:pt idx="7371">
                  <c:v>2</c:v>
                </c:pt>
                <c:pt idx="7372">
                  <c:v>2</c:v>
                </c:pt>
                <c:pt idx="7373">
                  <c:v>2</c:v>
                </c:pt>
                <c:pt idx="7374">
                  <c:v>2</c:v>
                </c:pt>
                <c:pt idx="7375">
                  <c:v>2</c:v>
                </c:pt>
                <c:pt idx="7376">
                  <c:v>2</c:v>
                </c:pt>
                <c:pt idx="7377">
                  <c:v>2</c:v>
                </c:pt>
                <c:pt idx="7378">
                  <c:v>2</c:v>
                </c:pt>
                <c:pt idx="7379">
                  <c:v>2</c:v>
                </c:pt>
                <c:pt idx="7380">
                  <c:v>2</c:v>
                </c:pt>
                <c:pt idx="7381">
                  <c:v>2</c:v>
                </c:pt>
                <c:pt idx="7382">
                  <c:v>2</c:v>
                </c:pt>
                <c:pt idx="7383">
                  <c:v>2</c:v>
                </c:pt>
                <c:pt idx="7384">
                  <c:v>2</c:v>
                </c:pt>
                <c:pt idx="7385">
                  <c:v>2</c:v>
                </c:pt>
                <c:pt idx="7386">
                  <c:v>2</c:v>
                </c:pt>
                <c:pt idx="7387">
                  <c:v>2</c:v>
                </c:pt>
                <c:pt idx="7388">
                  <c:v>2</c:v>
                </c:pt>
                <c:pt idx="7389">
                  <c:v>2</c:v>
                </c:pt>
                <c:pt idx="7390">
                  <c:v>2</c:v>
                </c:pt>
                <c:pt idx="7391">
                  <c:v>2</c:v>
                </c:pt>
                <c:pt idx="7392">
                  <c:v>2</c:v>
                </c:pt>
                <c:pt idx="7393">
                  <c:v>2</c:v>
                </c:pt>
                <c:pt idx="7394">
                  <c:v>2</c:v>
                </c:pt>
                <c:pt idx="7395">
                  <c:v>2</c:v>
                </c:pt>
                <c:pt idx="7396">
                  <c:v>2</c:v>
                </c:pt>
                <c:pt idx="7397">
                  <c:v>2</c:v>
                </c:pt>
                <c:pt idx="7398">
                  <c:v>2</c:v>
                </c:pt>
                <c:pt idx="7399">
                  <c:v>2</c:v>
                </c:pt>
                <c:pt idx="7400">
                  <c:v>2</c:v>
                </c:pt>
                <c:pt idx="7401">
                  <c:v>2</c:v>
                </c:pt>
                <c:pt idx="7402">
                  <c:v>2</c:v>
                </c:pt>
                <c:pt idx="7403">
                  <c:v>2</c:v>
                </c:pt>
                <c:pt idx="7404">
                  <c:v>2</c:v>
                </c:pt>
                <c:pt idx="7405">
                  <c:v>2</c:v>
                </c:pt>
                <c:pt idx="7406">
                  <c:v>2</c:v>
                </c:pt>
                <c:pt idx="7407">
                  <c:v>2</c:v>
                </c:pt>
                <c:pt idx="7408">
                  <c:v>2</c:v>
                </c:pt>
                <c:pt idx="7409">
                  <c:v>2</c:v>
                </c:pt>
                <c:pt idx="7410">
                  <c:v>2</c:v>
                </c:pt>
                <c:pt idx="7411">
                  <c:v>2</c:v>
                </c:pt>
                <c:pt idx="7412">
                  <c:v>2</c:v>
                </c:pt>
                <c:pt idx="7413">
                  <c:v>2</c:v>
                </c:pt>
                <c:pt idx="7414">
                  <c:v>2</c:v>
                </c:pt>
                <c:pt idx="7415">
                  <c:v>2</c:v>
                </c:pt>
                <c:pt idx="7416">
                  <c:v>2</c:v>
                </c:pt>
                <c:pt idx="7417">
                  <c:v>2</c:v>
                </c:pt>
                <c:pt idx="7418">
                  <c:v>2</c:v>
                </c:pt>
                <c:pt idx="7419">
                  <c:v>2</c:v>
                </c:pt>
                <c:pt idx="7420">
                  <c:v>2</c:v>
                </c:pt>
                <c:pt idx="7421">
                  <c:v>2</c:v>
                </c:pt>
                <c:pt idx="7422">
                  <c:v>2</c:v>
                </c:pt>
                <c:pt idx="7423">
                  <c:v>2</c:v>
                </c:pt>
                <c:pt idx="7424">
                  <c:v>2</c:v>
                </c:pt>
                <c:pt idx="7425">
                  <c:v>2</c:v>
                </c:pt>
                <c:pt idx="7426">
                  <c:v>2</c:v>
                </c:pt>
                <c:pt idx="7427">
                  <c:v>2</c:v>
                </c:pt>
                <c:pt idx="7428">
                  <c:v>2</c:v>
                </c:pt>
                <c:pt idx="7429">
                  <c:v>2</c:v>
                </c:pt>
                <c:pt idx="7430">
                  <c:v>2</c:v>
                </c:pt>
                <c:pt idx="7431">
                  <c:v>2</c:v>
                </c:pt>
                <c:pt idx="7432">
                  <c:v>2</c:v>
                </c:pt>
                <c:pt idx="7433">
                  <c:v>2</c:v>
                </c:pt>
                <c:pt idx="7434">
                  <c:v>2</c:v>
                </c:pt>
                <c:pt idx="7435">
                  <c:v>2</c:v>
                </c:pt>
                <c:pt idx="7436">
                  <c:v>2</c:v>
                </c:pt>
                <c:pt idx="7437">
                  <c:v>2</c:v>
                </c:pt>
                <c:pt idx="7438">
                  <c:v>2</c:v>
                </c:pt>
                <c:pt idx="7439">
                  <c:v>2</c:v>
                </c:pt>
                <c:pt idx="7440">
                  <c:v>2</c:v>
                </c:pt>
                <c:pt idx="7441">
                  <c:v>2</c:v>
                </c:pt>
                <c:pt idx="7442">
                  <c:v>2</c:v>
                </c:pt>
                <c:pt idx="7443">
                  <c:v>2</c:v>
                </c:pt>
                <c:pt idx="7444">
                  <c:v>2</c:v>
                </c:pt>
                <c:pt idx="7445">
                  <c:v>2</c:v>
                </c:pt>
                <c:pt idx="7446">
                  <c:v>2</c:v>
                </c:pt>
                <c:pt idx="7447">
                  <c:v>2</c:v>
                </c:pt>
                <c:pt idx="7448">
                  <c:v>2</c:v>
                </c:pt>
                <c:pt idx="7449">
                  <c:v>2</c:v>
                </c:pt>
                <c:pt idx="7450">
                  <c:v>2</c:v>
                </c:pt>
                <c:pt idx="7451">
                  <c:v>2</c:v>
                </c:pt>
                <c:pt idx="7452">
                  <c:v>2</c:v>
                </c:pt>
                <c:pt idx="7453">
                  <c:v>2</c:v>
                </c:pt>
                <c:pt idx="7454">
                  <c:v>2</c:v>
                </c:pt>
                <c:pt idx="7455">
                  <c:v>2</c:v>
                </c:pt>
                <c:pt idx="7456">
                  <c:v>2</c:v>
                </c:pt>
                <c:pt idx="7457">
                  <c:v>2</c:v>
                </c:pt>
                <c:pt idx="7458">
                  <c:v>2</c:v>
                </c:pt>
                <c:pt idx="7459">
                  <c:v>2</c:v>
                </c:pt>
                <c:pt idx="7460">
                  <c:v>2</c:v>
                </c:pt>
                <c:pt idx="7461">
                  <c:v>2</c:v>
                </c:pt>
                <c:pt idx="7462">
                  <c:v>2</c:v>
                </c:pt>
                <c:pt idx="7463">
                  <c:v>2</c:v>
                </c:pt>
                <c:pt idx="7464">
                  <c:v>2</c:v>
                </c:pt>
                <c:pt idx="7465">
                  <c:v>2</c:v>
                </c:pt>
                <c:pt idx="7466">
                  <c:v>2</c:v>
                </c:pt>
                <c:pt idx="7467">
                  <c:v>2</c:v>
                </c:pt>
                <c:pt idx="7468">
                  <c:v>2</c:v>
                </c:pt>
                <c:pt idx="7469">
                  <c:v>2</c:v>
                </c:pt>
                <c:pt idx="7470">
                  <c:v>2</c:v>
                </c:pt>
                <c:pt idx="7471">
                  <c:v>2</c:v>
                </c:pt>
                <c:pt idx="7472">
                  <c:v>2</c:v>
                </c:pt>
                <c:pt idx="7473">
                  <c:v>2</c:v>
                </c:pt>
                <c:pt idx="7474">
                  <c:v>2</c:v>
                </c:pt>
                <c:pt idx="7475">
                  <c:v>2</c:v>
                </c:pt>
                <c:pt idx="7476">
                  <c:v>2</c:v>
                </c:pt>
                <c:pt idx="7477">
                  <c:v>2</c:v>
                </c:pt>
                <c:pt idx="7478">
                  <c:v>2</c:v>
                </c:pt>
                <c:pt idx="7479">
                  <c:v>2</c:v>
                </c:pt>
                <c:pt idx="7480">
                  <c:v>2</c:v>
                </c:pt>
                <c:pt idx="7481">
                  <c:v>2</c:v>
                </c:pt>
                <c:pt idx="7482">
                  <c:v>2</c:v>
                </c:pt>
                <c:pt idx="7483">
                  <c:v>2</c:v>
                </c:pt>
                <c:pt idx="7484">
                  <c:v>2</c:v>
                </c:pt>
                <c:pt idx="7485">
                  <c:v>2</c:v>
                </c:pt>
                <c:pt idx="7486">
                  <c:v>2</c:v>
                </c:pt>
                <c:pt idx="7487">
                  <c:v>2</c:v>
                </c:pt>
                <c:pt idx="7488">
                  <c:v>2</c:v>
                </c:pt>
                <c:pt idx="7489">
                  <c:v>2</c:v>
                </c:pt>
                <c:pt idx="7490">
                  <c:v>2</c:v>
                </c:pt>
                <c:pt idx="7491">
                  <c:v>2</c:v>
                </c:pt>
                <c:pt idx="7492">
                  <c:v>2</c:v>
                </c:pt>
                <c:pt idx="7493">
                  <c:v>2</c:v>
                </c:pt>
                <c:pt idx="7494">
                  <c:v>2</c:v>
                </c:pt>
                <c:pt idx="7495">
                  <c:v>2</c:v>
                </c:pt>
                <c:pt idx="7496">
                  <c:v>2</c:v>
                </c:pt>
                <c:pt idx="7497">
                  <c:v>2</c:v>
                </c:pt>
                <c:pt idx="7498">
                  <c:v>2</c:v>
                </c:pt>
                <c:pt idx="7499">
                  <c:v>2</c:v>
                </c:pt>
                <c:pt idx="7500">
                  <c:v>2</c:v>
                </c:pt>
                <c:pt idx="7501">
                  <c:v>2</c:v>
                </c:pt>
                <c:pt idx="7502">
                  <c:v>2</c:v>
                </c:pt>
                <c:pt idx="7503">
                  <c:v>2</c:v>
                </c:pt>
                <c:pt idx="7504">
                  <c:v>2</c:v>
                </c:pt>
                <c:pt idx="7505">
                  <c:v>2</c:v>
                </c:pt>
                <c:pt idx="7506">
                  <c:v>2</c:v>
                </c:pt>
                <c:pt idx="7507">
                  <c:v>2</c:v>
                </c:pt>
                <c:pt idx="7508">
                  <c:v>2</c:v>
                </c:pt>
                <c:pt idx="7509">
                  <c:v>2</c:v>
                </c:pt>
                <c:pt idx="7510">
                  <c:v>2</c:v>
                </c:pt>
                <c:pt idx="7511">
                  <c:v>2</c:v>
                </c:pt>
                <c:pt idx="7512">
                  <c:v>2</c:v>
                </c:pt>
                <c:pt idx="7513">
                  <c:v>2</c:v>
                </c:pt>
                <c:pt idx="7514">
                  <c:v>2</c:v>
                </c:pt>
                <c:pt idx="7515">
                  <c:v>2</c:v>
                </c:pt>
                <c:pt idx="7516">
                  <c:v>2</c:v>
                </c:pt>
                <c:pt idx="7517">
                  <c:v>2</c:v>
                </c:pt>
                <c:pt idx="7518">
                  <c:v>2</c:v>
                </c:pt>
                <c:pt idx="7519">
                  <c:v>2</c:v>
                </c:pt>
                <c:pt idx="7520">
                  <c:v>2</c:v>
                </c:pt>
                <c:pt idx="7521">
                  <c:v>2</c:v>
                </c:pt>
                <c:pt idx="7522">
                  <c:v>2</c:v>
                </c:pt>
                <c:pt idx="7523">
                  <c:v>2</c:v>
                </c:pt>
                <c:pt idx="7524">
                  <c:v>2</c:v>
                </c:pt>
                <c:pt idx="7525">
                  <c:v>2</c:v>
                </c:pt>
                <c:pt idx="7526">
                  <c:v>2</c:v>
                </c:pt>
                <c:pt idx="7527">
                  <c:v>2</c:v>
                </c:pt>
                <c:pt idx="7528">
                  <c:v>2</c:v>
                </c:pt>
                <c:pt idx="7529">
                  <c:v>2</c:v>
                </c:pt>
                <c:pt idx="7530">
                  <c:v>2</c:v>
                </c:pt>
                <c:pt idx="7531">
                  <c:v>2</c:v>
                </c:pt>
                <c:pt idx="7532">
                  <c:v>2</c:v>
                </c:pt>
                <c:pt idx="7533">
                  <c:v>2</c:v>
                </c:pt>
                <c:pt idx="7534">
                  <c:v>2</c:v>
                </c:pt>
                <c:pt idx="7535">
                  <c:v>2</c:v>
                </c:pt>
                <c:pt idx="7536">
                  <c:v>2</c:v>
                </c:pt>
                <c:pt idx="7537">
                  <c:v>2</c:v>
                </c:pt>
                <c:pt idx="7538">
                  <c:v>2</c:v>
                </c:pt>
                <c:pt idx="7539">
                  <c:v>2</c:v>
                </c:pt>
                <c:pt idx="7540">
                  <c:v>2</c:v>
                </c:pt>
                <c:pt idx="7541">
                  <c:v>2</c:v>
                </c:pt>
                <c:pt idx="7542">
                  <c:v>2</c:v>
                </c:pt>
                <c:pt idx="7543">
                  <c:v>2</c:v>
                </c:pt>
                <c:pt idx="7544">
                  <c:v>2</c:v>
                </c:pt>
                <c:pt idx="7545">
                  <c:v>2</c:v>
                </c:pt>
                <c:pt idx="7546">
                  <c:v>2</c:v>
                </c:pt>
                <c:pt idx="7547">
                  <c:v>2</c:v>
                </c:pt>
                <c:pt idx="7548">
                  <c:v>2</c:v>
                </c:pt>
                <c:pt idx="7549">
                  <c:v>2</c:v>
                </c:pt>
                <c:pt idx="7550">
                  <c:v>2</c:v>
                </c:pt>
                <c:pt idx="7551">
                  <c:v>2</c:v>
                </c:pt>
                <c:pt idx="7552">
                  <c:v>2</c:v>
                </c:pt>
                <c:pt idx="7553">
                  <c:v>2</c:v>
                </c:pt>
                <c:pt idx="7554">
                  <c:v>2</c:v>
                </c:pt>
                <c:pt idx="7555">
                  <c:v>2</c:v>
                </c:pt>
                <c:pt idx="7556">
                  <c:v>2</c:v>
                </c:pt>
                <c:pt idx="7557">
                  <c:v>2</c:v>
                </c:pt>
                <c:pt idx="7558">
                  <c:v>2</c:v>
                </c:pt>
                <c:pt idx="7559">
                  <c:v>2</c:v>
                </c:pt>
                <c:pt idx="7560">
                  <c:v>2</c:v>
                </c:pt>
                <c:pt idx="7561">
                  <c:v>2</c:v>
                </c:pt>
                <c:pt idx="7562">
                  <c:v>2</c:v>
                </c:pt>
                <c:pt idx="7563">
                  <c:v>2</c:v>
                </c:pt>
                <c:pt idx="7564">
                  <c:v>2</c:v>
                </c:pt>
                <c:pt idx="7565">
                  <c:v>2</c:v>
                </c:pt>
                <c:pt idx="7566">
                  <c:v>2</c:v>
                </c:pt>
                <c:pt idx="7567">
                  <c:v>2</c:v>
                </c:pt>
                <c:pt idx="7568">
                  <c:v>2</c:v>
                </c:pt>
                <c:pt idx="7569">
                  <c:v>2</c:v>
                </c:pt>
                <c:pt idx="7570">
                  <c:v>2</c:v>
                </c:pt>
                <c:pt idx="7571">
                  <c:v>2</c:v>
                </c:pt>
                <c:pt idx="7572">
                  <c:v>2</c:v>
                </c:pt>
                <c:pt idx="7573">
                  <c:v>2</c:v>
                </c:pt>
                <c:pt idx="7574">
                  <c:v>2</c:v>
                </c:pt>
                <c:pt idx="7575">
                  <c:v>2</c:v>
                </c:pt>
                <c:pt idx="7576">
                  <c:v>2</c:v>
                </c:pt>
                <c:pt idx="7577">
                  <c:v>2</c:v>
                </c:pt>
                <c:pt idx="7578">
                  <c:v>2</c:v>
                </c:pt>
                <c:pt idx="7579">
                  <c:v>2</c:v>
                </c:pt>
                <c:pt idx="7580">
                  <c:v>2</c:v>
                </c:pt>
                <c:pt idx="7581">
                  <c:v>2</c:v>
                </c:pt>
                <c:pt idx="7582">
                  <c:v>2</c:v>
                </c:pt>
                <c:pt idx="7583">
                  <c:v>2</c:v>
                </c:pt>
                <c:pt idx="7584">
                  <c:v>2</c:v>
                </c:pt>
                <c:pt idx="7585">
                  <c:v>2</c:v>
                </c:pt>
                <c:pt idx="7586">
                  <c:v>2</c:v>
                </c:pt>
                <c:pt idx="7587">
                  <c:v>2</c:v>
                </c:pt>
                <c:pt idx="7588">
                  <c:v>2</c:v>
                </c:pt>
                <c:pt idx="7589">
                  <c:v>2</c:v>
                </c:pt>
                <c:pt idx="7590">
                  <c:v>2</c:v>
                </c:pt>
                <c:pt idx="7591">
                  <c:v>2</c:v>
                </c:pt>
                <c:pt idx="7592">
                  <c:v>2</c:v>
                </c:pt>
                <c:pt idx="7593">
                  <c:v>2</c:v>
                </c:pt>
                <c:pt idx="7594">
                  <c:v>2</c:v>
                </c:pt>
                <c:pt idx="7595">
                  <c:v>2</c:v>
                </c:pt>
                <c:pt idx="7596">
                  <c:v>2</c:v>
                </c:pt>
                <c:pt idx="7597">
                  <c:v>2</c:v>
                </c:pt>
                <c:pt idx="7598">
                  <c:v>2</c:v>
                </c:pt>
                <c:pt idx="7599">
                  <c:v>2</c:v>
                </c:pt>
                <c:pt idx="7600">
                  <c:v>2</c:v>
                </c:pt>
                <c:pt idx="7601">
                  <c:v>2</c:v>
                </c:pt>
                <c:pt idx="7602">
                  <c:v>2</c:v>
                </c:pt>
                <c:pt idx="7603">
                  <c:v>2</c:v>
                </c:pt>
                <c:pt idx="7604">
                  <c:v>2</c:v>
                </c:pt>
                <c:pt idx="7605">
                  <c:v>2</c:v>
                </c:pt>
                <c:pt idx="7606">
                  <c:v>2</c:v>
                </c:pt>
                <c:pt idx="7607">
                  <c:v>2</c:v>
                </c:pt>
                <c:pt idx="7608">
                  <c:v>2</c:v>
                </c:pt>
                <c:pt idx="7609">
                  <c:v>2</c:v>
                </c:pt>
                <c:pt idx="7610">
                  <c:v>2</c:v>
                </c:pt>
                <c:pt idx="7611">
                  <c:v>2</c:v>
                </c:pt>
                <c:pt idx="7612">
                  <c:v>2</c:v>
                </c:pt>
                <c:pt idx="7613">
                  <c:v>2</c:v>
                </c:pt>
                <c:pt idx="7614">
                  <c:v>2</c:v>
                </c:pt>
                <c:pt idx="7615">
                  <c:v>2</c:v>
                </c:pt>
                <c:pt idx="7616">
                  <c:v>2</c:v>
                </c:pt>
                <c:pt idx="7617">
                  <c:v>2</c:v>
                </c:pt>
                <c:pt idx="7618">
                  <c:v>2</c:v>
                </c:pt>
                <c:pt idx="7619">
                  <c:v>2</c:v>
                </c:pt>
                <c:pt idx="7620">
                  <c:v>2</c:v>
                </c:pt>
                <c:pt idx="7621">
                  <c:v>2</c:v>
                </c:pt>
                <c:pt idx="7622">
                  <c:v>2</c:v>
                </c:pt>
                <c:pt idx="7623">
                  <c:v>2</c:v>
                </c:pt>
                <c:pt idx="7624">
                  <c:v>2</c:v>
                </c:pt>
                <c:pt idx="7625">
                  <c:v>2</c:v>
                </c:pt>
                <c:pt idx="7626">
                  <c:v>2</c:v>
                </c:pt>
                <c:pt idx="7627">
                  <c:v>2</c:v>
                </c:pt>
                <c:pt idx="7628">
                  <c:v>2</c:v>
                </c:pt>
                <c:pt idx="7629">
                  <c:v>2</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1</c:v>
                </c:pt>
                <c:pt idx="7721">
                  <c:v>1</c:v>
                </c:pt>
                <c:pt idx="7722">
                  <c:v>1</c:v>
                </c:pt>
                <c:pt idx="7723">
                  <c:v>1</c:v>
                </c:pt>
                <c:pt idx="7724">
                  <c:v>1</c:v>
                </c:pt>
                <c:pt idx="7725">
                  <c:v>1</c:v>
                </c:pt>
                <c:pt idx="7726">
                  <c:v>1</c:v>
                </c:pt>
                <c:pt idx="7727">
                  <c:v>1</c:v>
                </c:pt>
                <c:pt idx="7728">
                  <c:v>1</c:v>
                </c:pt>
                <c:pt idx="7729">
                  <c:v>1</c:v>
                </c:pt>
                <c:pt idx="7730">
                  <c:v>1</c:v>
                </c:pt>
                <c:pt idx="7731">
                  <c:v>1</c:v>
                </c:pt>
                <c:pt idx="7732">
                  <c:v>1</c:v>
                </c:pt>
                <c:pt idx="7733">
                  <c:v>1</c:v>
                </c:pt>
                <c:pt idx="7734">
                  <c:v>1</c:v>
                </c:pt>
                <c:pt idx="7735">
                  <c:v>1</c:v>
                </c:pt>
                <c:pt idx="7736">
                  <c:v>1</c:v>
                </c:pt>
                <c:pt idx="7737">
                  <c:v>1</c:v>
                </c:pt>
                <c:pt idx="7738">
                  <c:v>1</c:v>
                </c:pt>
                <c:pt idx="7739">
                  <c:v>1</c:v>
                </c:pt>
                <c:pt idx="7740">
                  <c:v>1</c:v>
                </c:pt>
                <c:pt idx="7741">
                  <c:v>1</c:v>
                </c:pt>
                <c:pt idx="7742">
                  <c:v>1</c:v>
                </c:pt>
                <c:pt idx="7743">
                  <c:v>1</c:v>
                </c:pt>
                <c:pt idx="7744">
                  <c:v>1</c:v>
                </c:pt>
                <c:pt idx="7745">
                  <c:v>1</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1</c:v>
                </c:pt>
                <c:pt idx="7811">
                  <c:v>1</c:v>
                </c:pt>
                <c:pt idx="7812">
                  <c:v>1</c:v>
                </c:pt>
                <c:pt idx="7813">
                  <c:v>1</c:v>
                </c:pt>
                <c:pt idx="7814">
                  <c:v>1</c:v>
                </c:pt>
                <c:pt idx="7815">
                  <c:v>1</c:v>
                </c:pt>
                <c:pt idx="7816">
                  <c:v>1</c:v>
                </c:pt>
                <c:pt idx="7817">
                  <c:v>1</c:v>
                </c:pt>
                <c:pt idx="7818">
                  <c:v>1</c:v>
                </c:pt>
                <c:pt idx="7819">
                  <c:v>1</c:v>
                </c:pt>
                <c:pt idx="7820">
                  <c:v>1</c:v>
                </c:pt>
                <c:pt idx="7821">
                  <c:v>1</c:v>
                </c:pt>
                <c:pt idx="7822">
                  <c:v>1</c:v>
                </c:pt>
                <c:pt idx="7823">
                  <c:v>1</c:v>
                </c:pt>
                <c:pt idx="7824">
                  <c:v>1</c:v>
                </c:pt>
                <c:pt idx="7825">
                  <c:v>1</c:v>
                </c:pt>
                <c:pt idx="7826">
                  <c:v>1</c:v>
                </c:pt>
                <c:pt idx="7827">
                  <c:v>1</c:v>
                </c:pt>
                <c:pt idx="7828">
                  <c:v>1</c:v>
                </c:pt>
                <c:pt idx="7829">
                  <c:v>1</c:v>
                </c:pt>
                <c:pt idx="7830">
                  <c:v>1</c:v>
                </c:pt>
                <c:pt idx="7831">
                  <c:v>1</c:v>
                </c:pt>
                <c:pt idx="7832">
                  <c:v>1</c:v>
                </c:pt>
                <c:pt idx="7833">
                  <c:v>1</c:v>
                </c:pt>
                <c:pt idx="7834">
                  <c:v>1</c:v>
                </c:pt>
                <c:pt idx="7835">
                  <c:v>1</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1</c:v>
                </c:pt>
                <c:pt idx="7849">
                  <c:v>1</c:v>
                </c:pt>
                <c:pt idx="7850">
                  <c:v>1</c:v>
                </c:pt>
                <c:pt idx="7851">
                  <c:v>1</c:v>
                </c:pt>
                <c:pt idx="7852">
                  <c:v>1</c:v>
                </c:pt>
                <c:pt idx="7853">
                  <c:v>1</c:v>
                </c:pt>
                <c:pt idx="7854">
                  <c:v>1</c:v>
                </c:pt>
                <c:pt idx="7855">
                  <c:v>1</c:v>
                </c:pt>
                <c:pt idx="7856">
                  <c:v>1</c:v>
                </c:pt>
                <c:pt idx="7857">
                  <c:v>1</c:v>
                </c:pt>
                <c:pt idx="7858">
                  <c:v>1</c:v>
                </c:pt>
                <c:pt idx="7859">
                  <c:v>1</c:v>
                </c:pt>
                <c:pt idx="7860">
                  <c:v>1</c:v>
                </c:pt>
                <c:pt idx="7861">
                  <c:v>1</c:v>
                </c:pt>
                <c:pt idx="7862">
                  <c:v>1</c:v>
                </c:pt>
                <c:pt idx="7863">
                  <c:v>1</c:v>
                </c:pt>
                <c:pt idx="7864">
                  <c:v>1</c:v>
                </c:pt>
                <c:pt idx="7865">
                  <c:v>1</c:v>
                </c:pt>
                <c:pt idx="7866">
                  <c:v>1</c:v>
                </c:pt>
                <c:pt idx="7867">
                  <c:v>1</c:v>
                </c:pt>
                <c:pt idx="7868">
                  <c:v>1</c:v>
                </c:pt>
                <c:pt idx="7869">
                  <c:v>1</c:v>
                </c:pt>
                <c:pt idx="7870">
                  <c:v>1</c:v>
                </c:pt>
                <c:pt idx="7871">
                  <c:v>1</c:v>
                </c:pt>
                <c:pt idx="7872">
                  <c:v>1</c:v>
                </c:pt>
                <c:pt idx="7873">
                  <c:v>1</c:v>
                </c:pt>
                <c:pt idx="7874">
                  <c:v>1</c:v>
                </c:pt>
                <c:pt idx="7875">
                  <c:v>1</c:v>
                </c:pt>
                <c:pt idx="7876">
                  <c:v>1</c:v>
                </c:pt>
                <c:pt idx="7877">
                  <c:v>1</c:v>
                </c:pt>
                <c:pt idx="7878">
                  <c:v>1</c:v>
                </c:pt>
                <c:pt idx="7879">
                  <c:v>1</c:v>
                </c:pt>
                <c:pt idx="7880">
                  <c:v>1</c:v>
                </c:pt>
                <c:pt idx="7881">
                  <c:v>1</c:v>
                </c:pt>
                <c:pt idx="7882">
                  <c:v>1</c:v>
                </c:pt>
                <c:pt idx="7883">
                  <c:v>1</c:v>
                </c:pt>
                <c:pt idx="7884">
                  <c:v>1</c:v>
                </c:pt>
                <c:pt idx="7885">
                  <c:v>1</c:v>
                </c:pt>
                <c:pt idx="7886">
                  <c:v>1</c:v>
                </c:pt>
                <c:pt idx="7887">
                  <c:v>1</c:v>
                </c:pt>
                <c:pt idx="7888">
                  <c:v>1</c:v>
                </c:pt>
                <c:pt idx="7889">
                  <c:v>1</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1</c:v>
                </c:pt>
                <c:pt idx="8266">
                  <c:v>1</c:v>
                </c:pt>
                <c:pt idx="8267">
                  <c:v>1</c:v>
                </c:pt>
                <c:pt idx="8268">
                  <c:v>1</c:v>
                </c:pt>
                <c:pt idx="8269">
                  <c:v>1</c:v>
                </c:pt>
                <c:pt idx="8270">
                  <c:v>1</c:v>
                </c:pt>
                <c:pt idx="8271">
                  <c:v>1</c:v>
                </c:pt>
                <c:pt idx="8272">
                  <c:v>1</c:v>
                </c:pt>
                <c:pt idx="8273">
                  <c:v>1</c:v>
                </c:pt>
                <c:pt idx="8274">
                  <c:v>1</c:v>
                </c:pt>
                <c:pt idx="8275">
                  <c:v>1</c:v>
                </c:pt>
                <c:pt idx="8276">
                  <c:v>1</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c:v>
                </c:pt>
                <c:pt idx="8502">
                  <c:v>1</c:v>
                </c:pt>
                <c:pt idx="8503">
                  <c:v>1</c:v>
                </c:pt>
                <c:pt idx="8504">
                  <c:v>1</c:v>
                </c:pt>
                <c:pt idx="8505">
                  <c:v>1</c:v>
                </c:pt>
                <c:pt idx="8506">
                  <c:v>1</c:v>
                </c:pt>
                <c:pt idx="8507">
                  <c:v>1</c:v>
                </c:pt>
                <c:pt idx="8508">
                  <c:v>1</c:v>
                </c:pt>
                <c:pt idx="8509">
                  <c:v>1</c:v>
                </c:pt>
                <c:pt idx="8510">
                  <c:v>1</c:v>
                </c:pt>
                <c:pt idx="8511">
                  <c:v>1</c:v>
                </c:pt>
                <c:pt idx="8512">
                  <c:v>1</c:v>
                </c:pt>
                <c:pt idx="8513">
                  <c:v>1</c:v>
                </c:pt>
                <c:pt idx="8514">
                  <c:v>1</c:v>
                </c:pt>
                <c:pt idx="8515">
                  <c:v>1</c:v>
                </c:pt>
                <c:pt idx="8516">
                  <c:v>1</c:v>
                </c:pt>
                <c:pt idx="8517">
                  <c:v>1</c:v>
                </c:pt>
                <c:pt idx="8518">
                  <c:v>1</c:v>
                </c:pt>
                <c:pt idx="8519">
                  <c:v>1</c:v>
                </c:pt>
                <c:pt idx="8520">
                  <c:v>1</c:v>
                </c:pt>
                <c:pt idx="8521">
                  <c:v>1</c:v>
                </c:pt>
                <c:pt idx="8522">
                  <c:v>1</c:v>
                </c:pt>
                <c:pt idx="8523">
                  <c:v>1</c:v>
                </c:pt>
                <c:pt idx="8524">
                  <c:v>1</c:v>
                </c:pt>
                <c:pt idx="8525">
                  <c:v>1</c:v>
                </c:pt>
                <c:pt idx="8526">
                  <c:v>1</c:v>
                </c:pt>
                <c:pt idx="8527">
                  <c:v>1</c:v>
                </c:pt>
                <c:pt idx="8528">
                  <c:v>1</c:v>
                </c:pt>
                <c:pt idx="8529">
                  <c:v>1</c:v>
                </c:pt>
                <c:pt idx="8530">
                  <c:v>1</c:v>
                </c:pt>
                <c:pt idx="8531">
                  <c:v>1</c:v>
                </c:pt>
                <c:pt idx="8532">
                  <c:v>1</c:v>
                </c:pt>
                <c:pt idx="8533">
                  <c:v>1</c:v>
                </c:pt>
                <c:pt idx="8534">
                  <c:v>1</c:v>
                </c:pt>
                <c:pt idx="8535">
                  <c:v>1</c:v>
                </c:pt>
                <c:pt idx="8536">
                  <c:v>1</c:v>
                </c:pt>
                <c:pt idx="8537">
                  <c:v>1</c:v>
                </c:pt>
                <c:pt idx="8538">
                  <c:v>1</c:v>
                </c:pt>
                <c:pt idx="8539">
                  <c:v>1</c:v>
                </c:pt>
                <c:pt idx="8540">
                  <c:v>1</c:v>
                </c:pt>
                <c:pt idx="8541">
                  <c:v>1</c:v>
                </c:pt>
                <c:pt idx="8542">
                  <c:v>1</c:v>
                </c:pt>
                <c:pt idx="8543">
                  <c:v>1</c:v>
                </c:pt>
                <c:pt idx="8544">
                  <c:v>1</c:v>
                </c:pt>
                <c:pt idx="8545">
                  <c:v>1</c:v>
                </c:pt>
                <c:pt idx="8546">
                  <c:v>1</c:v>
                </c:pt>
                <c:pt idx="8547">
                  <c:v>1</c:v>
                </c:pt>
                <c:pt idx="8548">
                  <c:v>1</c:v>
                </c:pt>
                <c:pt idx="8549">
                  <c:v>1</c:v>
                </c:pt>
                <c:pt idx="8550">
                  <c:v>1</c:v>
                </c:pt>
                <c:pt idx="8551">
                  <c:v>1</c:v>
                </c:pt>
                <c:pt idx="8552">
                  <c:v>1</c:v>
                </c:pt>
                <c:pt idx="8553">
                  <c:v>1</c:v>
                </c:pt>
                <c:pt idx="8554">
                  <c:v>1</c:v>
                </c:pt>
                <c:pt idx="8555">
                  <c:v>1</c:v>
                </c:pt>
                <c:pt idx="8556">
                  <c:v>1</c:v>
                </c:pt>
                <c:pt idx="8557">
                  <c:v>1</c:v>
                </c:pt>
                <c:pt idx="8558">
                  <c:v>1</c:v>
                </c:pt>
                <c:pt idx="8559">
                  <c:v>1</c:v>
                </c:pt>
                <c:pt idx="8560">
                  <c:v>1</c:v>
                </c:pt>
                <c:pt idx="8561">
                  <c:v>1</c:v>
                </c:pt>
                <c:pt idx="8562">
                  <c:v>1</c:v>
                </c:pt>
                <c:pt idx="8563">
                  <c:v>1</c:v>
                </c:pt>
                <c:pt idx="8564">
                  <c:v>1</c:v>
                </c:pt>
                <c:pt idx="8565">
                  <c:v>1</c:v>
                </c:pt>
                <c:pt idx="8566">
                  <c:v>1</c:v>
                </c:pt>
                <c:pt idx="8567">
                  <c:v>1</c:v>
                </c:pt>
                <c:pt idx="8568">
                  <c:v>1</c:v>
                </c:pt>
                <c:pt idx="8569">
                  <c:v>1</c:v>
                </c:pt>
                <c:pt idx="8570">
                  <c:v>1</c:v>
                </c:pt>
                <c:pt idx="8571">
                  <c:v>1</c:v>
                </c:pt>
                <c:pt idx="8572">
                  <c:v>1</c:v>
                </c:pt>
                <c:pt idx="8573">
                  <c:v>1</c:v>
                </c:pt>
                <c:pt idx="8574">
                  <c:v>1</c:v>
                </c:pt>
                <c:pt idx="8575">
                  <c:v>1</c:v>
                </c:pt>
                <c:pt idx="8576">
                  <c:v>1</c:v>
                </c:pt>
                <c:pt idx="8577">
                  <c:v>1</c:v>
                </c:pt>
                <c:pt idx="8578">
                  <c:v>1</c:v>
                </c:pt>
                <c:pt idx="8579">
                  <c:v>1</c:v>
                </c:pt>
                <c:pt idx="8580">
                  <c:v>1</c:v>
                </c:pt>
                <c:pt idx="8581">
                  <c:v>1</c:v>
                </c:pt>
                <c:pt idx="8582">
                  <c:v>1</c:v>
                </c:pt>
                <c:pt idx="8583">
                  <c:v>1</c:v>
                </c:pt>
                <c:pt idx="8584">
                  <c:v>1</c:v>
                </c:pt>
                <c:pt idx="8585">
                  <c:v>1</c:v>
                </c:pt>
                <c:pt idx="8586">
                  <c:v>1</c:v>
                </c:pt>
                <c:pt idx="8587">
                  <c:v>1</c:v>
                </c:pt>
                <c:pt idx="8588">
                  <c:v>1</c:v>
                </c:pt>
                <c:pt idx="8589">
                  <c:v>1</c:v>
                </c:pt>
                <c:pt idx="8590">
                  <c:v>1</c:v>
                </c:pt>
                <c:pt idx="8591">
                  <c:v>1</c:v>
                </c:pt>
                <c:pt idx="8592">
                  <c:v>1</c:v>
                </c:pt>
                <c:pt idx="8593">
                  <c:v>1</c:v>
                </c:pt>
                <c:pt idx="8594">
                  <c:v>1</c:v>
                </c:pt>
                <c:pt idx="8595">
                  <c:v>1</c:v>
                </c:pt>
                <c:pt idx="8596">
                  <c:v>1</c:v>
                </c:pt>
                <c:pt idx="8597">
                  <c:v>1</c:v>
                </c:pt>
                <c:pt idx="8598">
                  <c:v>1</c:v>
                </c:pt>
                <c:pt idx="8599">
                  <c:v>1</c:v>
                </c:pt>
                <c:pt idx="8600">
                  <c:v>1</c:v>
                </c:pt>
                <c:pt idx="8601">
                  <c:v>1</c:v>
                </c:pt>
                <c:pt idx="8602">
                  <c:v>1</c:v>
                </c:pt>
                <c:pt idx="8603">
                  <c:v>1</c:v>
                </c:pt>
                <c:pt idx="8604">
                  <c:v>1</c:v>
                </c:pt>
                <c:pt idx="8605">
                  <c:v>1</c:v>
                </c:pt>
                <c:pt idx="8606">
                  <c:v>1</c:v>
                </c:pt>
                <c:pt idx="8607">
                  <c:v>1</c:v>
                </c:pt>
                <c:pt idx="8608">
                  <c:v>1</c:v>
                </c:pt>
                <c:pt idx="8609">
                  <c:v>1</c:v>
                </c:pt>
                <c:pt idx="8610">
                  <c:v>1</c:v>
                </c:pt>
                <c:pt idx="8611">
                  <c:v>1</c:v>
                </c:pt>
                <c:pt idx="8612">
                  <c:v>1</c:v>
                </c:pt>
                <c:pt idx="8613">
                  <c:v>1</c:v>
                </c:pt>
                <c:pt idx="8614">
                  <c:v>1</c:v>
                </c:pt>
                <c:pt idx="8615">
                  <c:v>1</c:v>
                </c:pt>
                <c:pt idx="8616">
                  <c:v>1</c:v>
                </c:pt>
                <c:pt idx="8617">
                  <c:v>1</c:v>
                </c:pt>
                <c:pt idx="8618">
                  <c:v>1</c:v>
                </c:pt>
                <c:pt idx="8619">
                  <c:v>1</c:v>
                </c:pt>
                <c:pt idx="8620">
                  <c:v>1</c:v>
                </c:pt>
                <c:pt idx="8621">
                  <c:v>1</c:v>
                </c:pt>
                <c:pt idx="8622">
                  <c:v>1</c:v>
                </c:pt>
                <c:pt idx="8623">
                  <c:v>1</c:v>
                </c:pt>
                <c:pt idx="8624">
                  <c:v>1</c:v>
                </c:pt>
                <c:pt idx="8625">
                  <c:v>1</c:v>
                </c:pt>
                <c:pt idx="8626">
                  <c:v>1</c:v>
                </c:pt>
                <c:pt idx="8627">
                  <c:v>1</c:v>
                </c:pt>
                <c:pt idx="8628">
                  <c:v>1</c:v>
                </c:pt>
                <c:pt idx="8629">
                  <c:v>1</c:v>
                </c:pt>
                <c:pt idx="8630">
                  <c:v>1</c:v>
                </c:pt>
                <c:pt idx="8631">
                  <c:v>1</c:v>
                </c:pt>
                <c:pt idx="8632">
                  <c:v>1</c:v>
                </c:pt>
                <c:pt idx="8633">
                  <c:v>1</c:v>
                </c:pt>
                <c:pt idx="8634">
                  <c:v>1</c:v>
                </c:pt>
                <c:pt idx="8635">
                  <c:v>1</c:v>
                </c:pt>
                <c:pt idx="8636">
                  <c:v>1</c:v>
                </c:pt>
                <c:pt idx="8637">
                  <c:v>1</c:v>
                </c:pt>
                <c:pt idx="8638">
                  <c:v>1</c:v>
                </c:pt>
                <c:pt idx="8639">
                  <c:v>1</c:v>
                </c:pt>
                <c:pt idx="8640">
                  <c:v>1</c:v>
                </c:pt>
                <c:pt idx="8641">
                  <c:v>1</c:v>
                </c:pt>
                <c:pt idx="8642">
                  <c:v>1</c:v>
                </c:pt>
                <c:pt idx="8643">
                  <c:v>1</c:v>
                </c:pt>
                <c:pt idx="8644">
                  <c:v>1</c:v>
                </c:pt>
                <c:pt idx="8645">
                  <c:v>1</c:v>
                </c:pt>
                <c:pt idx="8646">
                  <c:v>1</c:v>
                </c:pt>
                <c:pt idx="8647">
                  <c:v>1</c:v>
                </c:pt>
                <c:pt idx="8648">
                  <c:v>1</c:v>
                </c:pt>
                <c:pt idx="8649">
                  <c:v>1</c:v>
                </c:pt>
                <c:pt idx="8650">
                  <c:v>1</c:v>
                </c:pt>
                <c:pt idx="8651">
                  <c:v>1</c:v>
                </c:pt>
                <c:pt idx="8652">
                  <c:v>1</c:v>
                </c:pt>
                <c:pt idx="8653">
                  <c:v>1</c:v>
                </c:pt>
                <c:pt idx="8654">
                  <c:v>1</c:v>
                </c:pt>
                <c:pt idx="8655">
                  <c:v>1</c:v>
                </c:pt>
                <c:pt idx="8656">
                  <c:v>1</c:v>
                </c:pt>
                <c:pt idx="8657">
                  <c:v>1</c:v>
                </c:pt>
                <c:pt idx="8658">
                  <c:v>1</c:v>
                </c:pt>
                <c:pt idx="8659">
                  <c:v>1</c:v>
                </c:pt>
                <c:pt idx="8660">
                  <c:v>1</c:v>
                </c:pt>
                <c:pt idx="8661">
                  <c:v>1</c:v>
                </c:pt>
                <c:pt idx="8662">
                  <c:v>1</c:v>
                </c:pt>
                <c:pt idx="8663">
                  <c:v>1</c:v>
                </c:pt>
                <c:pt idx="8664">
                  <c:v>1</c:v>
                </c:pt>
                <c:pt idx="8665">
                  <c:v>1</c:v>
                </c:pt>
                <c:pt idx="8666">
                  <c:v>1</c:v>
                </c:pt>
                <c:pt idx="8667">
                  <c:v>1</c:v>
                </c:pt>
                <c:pt idx="8668">
                  <c:v>1</c:v>
                </c:pt>
                <c:pt idx="8669">
                  <c:v>1</c:v>
                </c:pt>
                <c:pt idx="8670">
                  <c:v>1</c:v>
                </c:pt>
                <c:pt idx="8671">
                  <c:v>1</c:v>
                </c:pt>
                <c:pt idx="8672">
                  <c:v>1</c:v>
                </c:pt>
                <c:pt idx="8673">
                  <c:v>1</c:v>
                </c:pt>
                <c:pt idx="8674">
                  <c:v>1</c:v>
                </c:pt>
                <c:pt idx="8675">
                  <c:v>1</c:v>
                </c:pt>
                <c:pt idx="8676">
                  <c:v>1</c:v>
                </c:pt>
                <c:pt idx="8677">
                  <c:v>1</c:v>
                </c:pt>
                <c:pt idx="8678">
                  <c:v>1</c:v>
                </c:pt>
                <c:pt idx="8679">
                  <c:v>1</c:v>
                </c:pt>
                <c:pt idx="8680">
                  <c:v>1</c:v>
                </c:pt>
                <c:pt idx="8681">
                  <c:v>1</c:v>
                </c:pt>
                <c:pt idx="8682">
                  <c:v>1</c:v>
                </c:pt>
                <c:pt idx="8683">
                  <c:v>1</c:v>
                </c:pt>
                <c:pt idx="8684">
                  <c:v>1</c:v>
                </c:pt>
                <c:pt idx="8685">
                  <c:v>1</c:v>
                </c:pt>
                <c:pt idx="8686">
                  <c:v>1</c:v>
                </c:pt>
                <c:pt idx="8687">
                  <c:v>1</c:v>
                </c:pt>
                <c:pt idx="8688">
                  <c:v>1</c:v>
                </c:pt>
                <c:pt idx="8689">
                  <c:v>1</c:v>
                </c:pt>
                <c:pt idx="8690">
                  <c:v>1</c:v>
                </c:pt>
                <c:pt idx="8691">
                  <c:v>1</c:v>
                </c:pt>
                <c:pt idx="8692">
                  <c:v>1</c:v>
                </c:pt>
                <c:pt idx="8693">
                  <c:v>1</c:v>
                </c:pt>
                <c:pt idx="8694">
                  <c:v>1</c:v>
                </c:pt>
                <c:pt idx="8695">
                  <c:v>1</c:v>
                </c:pt>
                <c:pt idx="8696">
                  <c:v>1</c:v>
                </c:pt>
                <c:pt idx="8697">
                  <c:v>1</c:v>
                </c:pt>
                <c:pt idx="8698">
                  <c:v>1</c:v>
                </c:pt>
                <c:pt idx="8699">
                  <c:v>1</c:v>
                </c:pt>
                <c:pt idx="8700">
                  <c:v>1</c:v>
                </c:pt>
                <c:pt idx="8701">
                  <c:v>1</c:v>
                </c:pt>
                <c:pt idx="8702">
                  <c:v>1</c:v>
                </c:pt>
                <c:pt idx="8703">
                  <c:v>1</c:v>
                </c:pt>
                <c:pt idx="8704">
                  <c:v>1</c:v>
                </c:pt>
                <c:pt idx="8705">
                  <c:v>1</c:v>
                </c:pt>
                <c:pt idx="8706">
                  <c:v>1</c:v>
                </c:pt>
                <c:pt idx="8707">
                  <c:v>1</c:v>
                </c:pt>
                <c:pt idx="8708">
                  <c:v>1</c:v>
                </c:pt>
                <c:pt idx="8709">
                  <c:v>1</c:v>
                </c:pt>
                <c:pt idx="8710">
                  <c:v>1</c:v>
                </c:pt>
                <c:pt idx="8711">
                  <c:v>1</c:v>
                </c:pt>
                <c:pt idx="8712">
                  <c:v>1</c:v>
                </c:pt>
                <c:pt idx="8713">
                  <c:v>1</c:v>
                </c:pt>
                <c:pt idx="8714">
                  <c:v>1</c:v>
                </c:pt>
                <c:pt idx="8715">
                  <c:v>1</c:v>
                </c:pt>
                <c:pt idx="8716">
                  <c:v>1</c:v>
                </c:pt>
                <c:pt idx="8717">
                  <c:v>1</c:v>
                </c:pt>
                <c:pt idx="8718">
                  <c:v>1</c:v>
                </c:pt>
                <c:pt idx="8719">
                  <c:v>1</c:v>
                </c:pt>
                <c:pt idx="8720">
                  <c:v>1</c:v>
                </c:pt>
                <c:pt idx="8721">
                  <c:v>1</c:v>
                </c:pt>
                <c:pt idx="8722">
                  <c:v>1</c:v>
                </c:pt>
                <c:pt idx="8723">
                  <c:v>1</c:v>
                </c:pt>
                <c:pt idx="8724">
                  <c:v>1</c:v>
                </c:pt>
                <c:pt idx="8725">
                  <c:v>1</c:v>
                </c:pt>
                <c:pt idx="8726">
                  <c:v>1</c:v>
                </c:pt>
                <c:pt idx="8727">
                  <c:v>1</c:v>
                </c:pt>
                <c:pt idx="8728">
                  <c:v>1</c:v>
                </c:pt>
                <c:pt idx="8729">
                  <c:v>1</c:v>
                </c:pt>
                <c:pt idx="8730">
                  <c:v>1</c:v>
                </c:pt>
                <c:pt idx="8731">
                  <c:v>1</c:v>
                </c:pt>
                <c:pt idx="8732">
                  <c:v>1</c:v>
                </c:pt>
                <c:pt idx="8733">
                  <c:v>1</c:v>
                </c:pt>
                <c:pt idx="8734">
                  <c:v>1</c:v>
                </c:pt>
                <c:pt idx="8735">
                  <c:v>1</c:v>
                </c:pt>
                <c:pt idx="8736">
                  <c:v>1</c:v>
                </c:pt>
                <c:pt idx="8737">
                  <c:v>1</c:v>
                </c:pt>
                <c:pt idx="8738">
                  <c:v>1</c:v>
                </c:pt>
                <c:pt idx="8739">
                  <c:v>1</c:v>
                </c:pt>
                <c:pt idx="8740">
                  <c:v>1</c:v>
                </c:pt>
                <c:pt idx="8741">
                  <c:v>1</c:v>
                </c:pt>
                <c:pt idx="8742">
                  <c:v>1</c:v>
                </c:pt>
                <c:pt idx="8743">
                  <c:v>1</c:v>
                </c:pt>
                <c:pt idx="8744">
                  <c:v>1</c:v>
                </c:pt>
                <c:pt idx="8745">
                  <c:v>1</c:v>
                </c:pt>
                <c:pt idx="8746">
                  <c:v>1</c:v>
                </c:pt>
                <c:pt idx="8747">
                  <c:v>1</c:v>
                </c:pt>
                <c:pt idx="8748">
                  <c:v>1</c:v>
                </c:pt>
                <c:pt idx="8749">
                  <c:v>1</c:v>
                </c:pt>
                <c:pt idx="8750">
                  <c:v>1</c:v>
                </c:pt>
                <c:pt idx="8751">
                  <c:v>1</c:v>
                </c:pt>
                <c:pt idx="8752">
                  <c:v>1</c:v>
                </c:pt>
                <c:pt idx="8753">
                  <c:v>1</c:v>
                </c:pt>
                <c:pt idx="8754">
                  <c:v>1</c:v>
                </c:pt>
                <c:pt idx="8755">
                  <c:v>1</c:v>
                </c:pt>
                <c:pt idx="8756">
                  <c:v>1</c:v>
                </c:pt>
                <c:pt idx="8757">
                  <c:v>1</c:v>
                </c:pt>
                <c:pt idx="8758">
                  <c:v>1</c:v>
                </c:pt>
                <c:pt idx="8759">
                  <c:v>1</c:v>
                </c:pt>
                <c:pt idx="8760">
                  <c:v>1</c:v>
                </c:pt>
                <c:pt idx="8761">
                  <c:v>1</c:v>
                </c:pt>
                <c:pt idx="8762">
                  <c:v>1</c:v>
                </c:pt>
                <c:pt idx="8763">
                  <c:v>1</c:v>
                </c:pt>
                <c:pt idx="8764">
                  <c:v>1</c:v>
                </c:pt>
                <c:pt idx="8765">
                  <c:v>1</c:v>
                </c:pt>
                <c:pt idx="8766">
                  <c:v>1</c:v>
                </c:pt>
                <c:pt idx="8767">
                  <c:v>1</c:v>
                </c:pt>
                <c:pt idx="8768">
                  <c:v>1</c:v>
                </c:pt>
                <c:pt idx="8769">
                  <c:v>1</c:v>
                </c:pt>
                <c:pt idx="8770">
                  <c:v>1</c:v>
                </c:pt>
                <c:pt idx="8771">
                  <c:v>1</c:v>
                </c:pt>
                <c:pt idx="8772">
                  <c:v>1</c:v>
                </c:pt>
                <c:pt idx="8773">
                  <c:v>1</c:v>
                </c:pt>
                <c:pt idx="8774">
                  <c:v>1</c:v>
                </c:pt>
                <c:pt idx="8775">
                  <c:v>1</c:v>
                </c:pt>
                <c:pt idx="8776">
                  <c:v>1</c:v>
                </c:pt>
                <c:pt idx="8777">
                  <c:v>1</c:v>
                </c:pt>
                <c:pt idx="8778">
                  <c:v>1</c:v>
                </c:pt>
                <c:pt idx="8779">
                  <c:v>1</c:v>
                </c:pt>
                <c:pt idx="8780">
                  <c:v>1</c:v>
                </c:pt>
                <c:pt idx="8781">
                  <c:v>1</c:v>
                </c:pt>
                <c:pt idx="8782">
                  <c:v>1</c:v>
                </c:pt>
                <c:pt idx="8783">
                  <c:v>1</c:v>
                </c:pt>
                <c:pt idx="8784">
                  <c:v>1</c:v>
                </c:pt>
                <c:pt idx="8785">
                  <c:v>1</c:v>
                </c:pt>
                <c:pt idx="8786">
                  <c:v>1</c:v>
                </c:pt>
                <c:pt idx="8787">
                  <c:v>1</c:v>
                </c:pt>
                <c:pt idx="8788">
                  <c:v>1</c:v>
                </c:pt>
                <c:pt idx="8789">
                  <c:v>1</c:v>
                </c:pt>
                <c:pt idx="8790">
                  <c:v>1</c:v>
                </c:pt>
                <c:pt idx="8791">
                  <c:v>1</c:v>
                </c:pt>
                <c:pt idx="8792">
                  <c:v>1</c:v>
                </c:pt>
                <c:pt idx="8793">
                  <c:v>1</c:v>
                </c:pt>
                <c:pt idx="8794">
                  <c:v>1</c:v>
                </c:pt>
                <c:pt idx="8795">
                  <c:v>1</c:v>
                </c:pt>
                <c:pt idx="8796">
                  <c:v>1</c:v>
                </c:pt>
                <c:pt idx="8797">
                  <c:v>1</c:v>
                </c:pt>
                <c:pt idx="8798">
                  <c:v>1</c:v>
                </c:pt>
                <c:pt idx="8799">
                  <c:v>1</c:v>
                </c:pt>
                <c:pt idx="8800">
                  <c:v>1</c:v>
                </c:pt>
                <c:pt idx="8801">
                  <c:v>1</c:v>
                </c:pt>
                <c:pt idx="8802">
                  <c:v>1</c:v>
                </c:pt>
                <c:pt idx="8803">
                  <c:v>1</c:v>
                </c:pt>
                <c:pt idx="8804">
                  <c:v>1</c:v>
                </c:pt>
                <c:pt idx="8805">
                  <c:v>1</c:v>
                </c:pt>
                <c:pt idx="8806">
                  <c:v>1</c:v>
                </c:pt>
                <c:pt idx="8807">
                  <c:v>1</c:v>
                </c:pt>
                <c:pt idx="8808">
                  <c:v>1</c:v>
                </c:pt>
                <c:pt idx="8809">
                  <c:v>1</c:v>
                </c:pt>
                <c:pt idx="8810">
                  <c:v>1</c:v>
                </c:pt>
                <c:pt idx="8811">
                  <c:v>1</c:v>
                </c:pt>
                <c:pt idx="8812">
                  <c:v>1</c:v>
                </c:pt>
                <c:pt idx="8813">
                  <c:v>1</c:v>
                </c:pt>
                <c:pt idx="8814">
                  <c:v>1</c:v>
                </c:pt>
                <c:pt idx="8815">
                  <c:v>1</c:v>
                </c:pt>
                <c:pt idx="8816">
                  <c:v>1</c:v>
                </c:pt>
                <c:pt idx="8817">
                  <c:v>1</c:v>
                </c:pt>
                <c:pt idx="8818">
                  <c:v>1</c:v>
                </c:pt>
                <c:pt idx="8819">
                  <c:v>1</c:v>
                </c:pt>
                <c:pt idx="8820">
                  <c:v>1</c:v>
                </c:pt>
                <c:pt idx="8821">
                  <c:v>1</c:v>
                </c:pt>
                <c:pt idx="8822">
                  <c:v>1</c:v>
                </c:pt>
                <c:pt idx="8823">
                  <c:v>1</c:v>
                </c:pt>
                <c:pt idx="8824">
                  <c:v>1</c:v>
                </c:pt>
                <c:pt idx="8825">
                  <c:v>1</c:v>
                </c:pt>
                <c:pt idx="8826">
                  <c:v>1</c:v>
                </c:pt>
                <c:pt idx="8827">
                  <c:v>1</c:v>
                </c:pt>
                <c:pt idx="8828">
                  <c:v>1</c:v>
                </c:pt>
                <c:pt idx="8829">
                  <c:v>1</c:v>
                </c:pt>
                <c:pt idx="8830">
                  <c:v>1</c:v>
                </c:pt>
                <c:pt idx="8831">
                  <c:v>1</c:v>
                </c:pt>
                <c:pt idx="8832">
                  <c:v>1</c:v>
                </c:pt>
                <c:pt idx="8833">
                  <c:v>1</c:v>
                </c:pt>
                <c:pt idx="8834">
                  <c:v>1</c:v>
                </c:pt>
                <c:pt idx="8835">
                  <c:v>1</c:v>
                </c:pt>
                <c:pt idx="8836">
                  <c:v>1</c:v>
                </c:pt>
                <c:pt idx="8837">
                  <c:v>1</c:v>
                </c:pt>
                <c:pt idx="8838">
                  <c:v>1</c:v>
                </c:pt>
                <c:pt idx="8839">
                  <c:v>1</c:v>
                </c:pt>
                <c:pt idx="8840">
                  <c:v>1</c:v>
                </c:pt>
                <c:pt idx="8841">
                  <c:v>1</c:v>
                </c:pt>
                <c:pt idx="8842">
                  <c:v>1</c:v>
                </c:pt>
                <c:pt idx="8843">
                  <c:v>1</c:v>
                </c:pt>
                <c:pt idx="8844">
                  <c:v>1</c:v>
                </c:pt>
                <c:pt idx="8845">
                  <c:v>1</c:v>
                </c:pt>
                <c:pt idx="8846">
                  <c:v>1</c:v>
                </c:pt>
                <c:pt idx="8847">
                  <c:v>1</c:v>
                </c:pt>
                <c:pt idx="8848">
                  <c:v>1</c:v>
                </c:pt>
                <c:pt idx="8849">
                  <c:v>1</c:v>
                </c:pt>
                <c:pt idx="8850">
                  <c:v>1</c:v>
                </c:pt>
                <c:pt idx="8851">
                  <c:v>1</c:v>
                </c:pt>
                <c:pt idx="8852">
                  <c:v>1</c:v>
                </c:pt>
                <c:pt idx="8853">
                  <c:v>1</c:v>
                </c:pt>
                <c:pt idx="8854">
                  <c:v>1</c:v>
                </c:pt>
                <c:pt idx="8855">
                  <c:v>1</c:v>
                </c:pt>
                <c:pt idx="8856">
                  <c:v>1</c:v>
                </c:pt>
                <c:pt idx="8857">
                  <c:v>1</c:v>
                </c:pt>
                <c:pt idx="8858">
                  <c:v>1</c:v>
                </c:pt>
                <c:pt idx="8859">
                  <c:v>1</c:v>
                </c:pt>
                <c:pt idx="8860">
                  <c:v>1</c:v>
                </c:pt>
                <c:pt idx="8861">
                  <c:v>1</c:v>
                </c:pt>
                <c:pt idx="8862">
                  <c:v>1</c:v>
                </c:pt>
                <c:pt idx="8863">
                  <c:v>1</c:v>
                </c:pt>
                <c:pt idx="8864">
                  <c:v>1</c:v>
                </c:pt>
                <c:pt idx="8865">
                  <c:v>1</c:v>
                </c:pt>
                <c:pt idx="8866">
                  <c:v>1</c:v>
                </c:pt>
                <c:pt idx="8867">
                  <c:v>1</c:v>
                </c:pt>
                <c:pt idx="8868">
                  <c:v>1</c:v>
                </c:pt>
                <c:pt idx="8869">
                  <c:v>1</c:v>
                </c:pt>
                <c:pt idx="8870">
                  <c:v>1</c:v>
                </c:pt>
                <c:pt idx="8871">
                  <c:v>1</c:v>
                </c:pt>
                <c:pt idx="8872">
                  <c:v>1</c:v>
                </c:pt>
                <c:pt idx="8873">
                  <c:v>1</c:v>
                </c:pt>
                <c:pt idx="8874">
                  <c:v>1</c:v>
                </c:pt>
                <c:pt idx="8875">
                  <c:v>1</c:v>
                </c:pt>
                <c:pt idx="8876">
                  <c:v>1</c:v>
                </c:pt>
                <c:pt idx="8877">
                  <c:v>1</c:v>
                </c:pt>
                <c:pt idx="8878">
                  <c:v>1</c:v>
                </c:pt>
                <c:pt idx="8879">
                  <c:v>1</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c:v>
                </c:pt>
                <c:pt idx="8956">
                  <c:v>1</c:v>
                </c:pt>
                <c:pt idx="8957">
                  <c:v>1</c:v>
                </c:pt>
                <c:pt idx="8958">
                  <c:v>1</c:v>
                </c:pt>
                <c:pt idx="8959">
                  <c:v>1</c:v>
                </c:pt>
                <c:pt idx="8960">
                  <c:v>1</c:v>
                </c:pt>
                <c:pt idx="8961">
                  <c:v>1</c:v>
                </c:pt>
                <c:pt idx="8962">
                  <c:v>1</c:v>
                </c:pt>
                <c:pt idx="8963">
                  <c:v>1</c:v>
                </c:pt>
                <c:pt idx="8964">
                  <c:v>1</c:v>
                </c:pt>
                <c:pt idx="8965">
                  <c:v>1</c:v>
                </c:pt>
                <c:pt idx="8966">
                  <c:v>1</c:v>
                </c:pt>
                <c:pt idx="8967">
                  <c:v>1</c:v>
                </c:pt>
                <c:pt idx="8968">
                  <c:v>1</c:v>
                </c:pt>
                <c:pt idx="8969">
                  <c:v>1</c:v>
                </c:pt>
                <c:pt idx="8970">
                  <c:v>1</c:v>
                </c:pt>
                <c:pt idx="8971">
                  <c:v>1</c:v>
                </c:pt>
                <c:pt idx="8972">
                  <c:v>1</c:v>
                </c:pt>
                <c:pt idx="8973">
                  <c:v>1</c:v>
                </c:pt>
                <c:pt idx="8974">
                  <c:v>1</c:v>
                </c:pt>
                <c:pt idx="8975">
                  <c:v>1</c:v>
                </c:pt>
                <c:pt idx="8976">
                  <c:v>1</c:v>
                </c:pt>
                <c:pt idx="8977">
                  <c:v>1</c:v>
                </c:pt>
                <c:pt idx="8978">
                  <c:v>1</c:v>
                </c:pt>
                <c:pt idx="8979">
                  <c:v>1</c:v>
                </c:pt>
                <c:pt idx="8980">
                  <c:v>1</c:v>
                </c:pt>
                <c:pt idx="8981">
                  <c:v>1</c:v>
                </c:pt>
                <c:pt idx="8982">
                  <c:v>1</c:v>
                </c:pt>
                <c:pt idx="8983">
                  <c:v>1</c:v>
                </c:pt>
                <c:pt idx="8984">
                  <c:v>1</c:v>
                </c:pt>
                <c:pt idx="8985">
                  <c:v>1</c:v>
                </c:pt>
                <c:pt idx="8986">
                  <c:v>1</c:v>
                </c:pt>
                <c:pt idx="8987">
                  <c:v>1</c:v>
                </c:pt>
                <c:pt idx="8988">
                  <c:v>1</c:v>
                </c:pt>
                <c:pt idx="8989">
                  <c:v>1</c:v>
                </c:pt>
                <c:pt idx="8990">
                  <c:v>1</c:v>
                </c:pt>
                <c:pt idx="8991">
                  <c:v>1</c:v>
                </c:pt>
                <c:pt idx="8992">
                  <c:v>1</c:v>
                </c:pt>
                <c:pt idx="8993">
                  <c:v>1</c:v>
                </c:pt>
                <c:pt idx="8994">
                  <c:v>1</c:v>
                </c:pt>
                <c:pt idx="8995">
                  <c:v>1</c:v>
                </c:pt>
                <c:pt idx="8996">
                  <c:v>1</c:v>
                </c:pt>
                <c:pt idx="8997">
                  <c:v>1</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1</c:v>
                </c:pt>
                <c:pt idx="9011">
                  <c:v>1</c:v>
                </c:pt>
                <c:pt idx="9012">
                  <c:v>1</c:v>
                </c:pt>
                <c:pt idx="9013">
                  <c:v>1</c:v>
                </c:pt>
                <c:pt idx="9014">
                  <c:v>1</c:v>
                </c:pt>
                <c:pt idx="9015">
                  <c:v>1</c:v>
                </c:pt>
                <c:pt idx="9016">
                  <c:v>1</c:v>
                </c:pt>
                <c:pt idx="9017">
                  <c:v>1</c:v>
                </c:pt>
                <c:pt idx="9018">
                  <c:v>1</c:v>
                </c:pt>
                <c:pt idx="9019">
                  <c:v>1</c:v>
                </c:pt>
                <c:pt idx="9020">
                  <c:v>1</c:v>
                </c:pt>
                <c:pt idx="9021">
                  <c:v>1</c:v>
                </c:pt>
                <c:pt idx="9022">
                  <c:v>1</c:v>
                </c:pt>
                <c:pt idx="9023">
                  <c:v>1</c:v>
                </c:pt>
                <c:pt idx="9024">
                  <c:v>1</c:v>
                </c:pt>
                <c:pt idx="9025">
                  <c:v>1</c:v>
                </c:pt>
                <c:pt idx="9026">
                  <c:v>1</c:v>
                </c:pt>
                <c:pt idx="9027">
                  <c:v>1</c:v>
                </c:pt>
                <c:pt idx="9028">
                  <c:v>1</c:v>
                </c:pt>
                <c:pt idx="9029">
                  <c:v>1</c:v>
                </c:pt>
                <c:pt idx="9030">
                  <c:v>1</c:v>
                </c:pt>
                <c:pt idx="9031">
                  <c:v>1</c:v>
                </c:pt>
                <c:pt idx="9032">
                  <c:v>1</c:v>
                </c:pt>
                <c:pt idx="9033">
                  <c:v>1</c:v>
                </c:pt>
                <c:pt idx="9034">
                  <c:v>1</c:v>
                </c:pt>
                <c:pt idx="9035">
                  <c:v>1</c:v>
                </c:pt>
                <c:pt idx="9036">
                  <c:v>1</c:v>
                </c:pt>
                <c:pt idx="9037">
                  <c:v>1</c:v>
                </c:pt>
                <c:pt idx="9038">
                  <c:v>1</c:v>
                </c:pt>
                <c:pt idx="9039">
                  <c:v>1</c:v>
                </c:pt>
                <c:pt idx="9040">
                  <c:v>1</c:v>
                </c:pt>
                <c:pt idx="9041">
                  <c:v>1</c:v>
                </c:pt>
                <c:pt idx="9042">
                  <c:v>1</c:v>
                </c:pt>
                <c:pt idx="9043">
                  <c:v>1</c:v>
                </c:pt>
                <c:pt idx="9044">
                  <c:v>1</c:v>
                </c:pt>
                <c:pt idx="9045">
                  <c:v>1</c:v>
                </c:pt>
                <c:pt idx="9046">
                  <c:v>1</c:v>
                </c:pt>
                <c:pt idx="9047">
                  <c:v>1</c:v>
                </c:pt>
                <c:pt idx="9048">
                  <c:v>1</c:v>
                </c:pt>
                <c:pt idx="9049">
                  <c:v>1</c:v>
                </c:pt>
                <c:pt idx="9050">
                  <c:v>1</c:v>
                </c:pt>
                <c:pt idx="9051">
                  <c:v>1</c:v>
                </c:pt>
                <c:pt idx="9052">
                  <c:v>1</c:v>
                </c:pt>
                <c:pt idx="9053">
                  <c:v>1</c:v>
                </c:pt>
                <c:pt idx="9054">
                  <c:v>1</c:v>
                </c:pt>
                <c:pt idx="9055">
                  <c:v>1</c:v>
                </c:pt>
                <c:pt idx="9056">
                  <c:v>1</c:v>
                </c:pt>
                <c:pt idx="9057">
                  <c:v>1</c:v>
                </c:pt>
                <c:pt idx="9058">
                  <c:v>1</c:v>
                </c:pt>
                <c:pt idx="9059">
                  <c:v>1</c:v>
                </c:pt>
                <c:pt idx="9060">
                  <c:v>1</c:v>
                </c:pt>
                <c:pt idx="9061">
                  <c:v>1</c:v>
                </c:pt>
                <c:pt idx="9062">
                  <c:v>1</c:v>
                </c:pt>
                <c:pt idx="9063">
                  <c:v>1</c:v>
                </c:pt>
                <c:pt idx="9064">
                  <c:v>1</c:v>
                </c:pt>
                <c:pt idx="9065">
                  <c:v>1</c:v>
                </c:pt>
                <c:pt idx="9066">
                  <c:v>1</c:v>
                </c:pt>
                <c:pt idx="9067">
                  <c:v>1</c:v>
                </c:pt>
                <c:pt idx="9068">
                  <c:v>1</c:v>
                </c:pt>
                <c:pt idx="9069">
                  <c:v>1</c:v>
                </c:pt>
                <c:pt idx="9070">
                  <c:v>1</c:v>
                </c:pt>
                <c:pt idx="9071">
                  <c:v>1</c:v>
                </c:pt>
                <c:pt idx="9072">
                  <c:v>1</c:v>
                </c:pt>
                <c:pt idx="9073">
                  <c:v>1</c:v>
                </c:pt>
                <c:pt idx="9074">
                  <c:v>1</c:v>
                </c:pt>
                <c:pt idx="9075">
                  <c:v>1</c:v>
                </c:pt>
                <c:pt idx="9076">
                  <c:v>1</c:v>
                </c:pt>
                <c:pt idx="9077">
                  <c:v>1</c:v>
                </c:pt>
                <c:pt idx="9078">
                  <c:v>1</c:v>
                </c:pt>
                <c:pt idx="9079">
                  <c:v>1</c:v>
                </c:pt>
                <c:pt idx="9080">
                  <c:v>1</c:v>
                </c:pt>
                <c:pt idx="9081">
                  <c:v>1</c:v>
                </c:pt>
                <c:pt idx="9082">
                  <c:v>1</c:v>
                </c:pt>
                <c:pt idx="9083">
                  <c:v>1</c:v>
                </c:pt>
                <c:pt idx="9084">
                  <c:v>1</c:v>
                </c:pt>
                <c:pt idx="9085">
                  <c:v>1</c:v>
                </c:pt>
                <c:pt idx="9086">
                  <c:v>1</c:v>
                </c:pt>
                <c:pt idx="9087">
                  <c:v>1</c:v>
                </c:pt>
                <c:pt idx="9088">
                  <c:v>1</c:v>
                </c:pt>
                <c:pt idx="9089">
                  <c:v>1</c:v>
                </c:pt>
                <c:pt idx="9090">
                  <c:v>1</c:v>
                </c:pt>
                <c:pt idx="9091">
                  <c:v>1</c:v>
                </c:pt>
                <c:pt idx="9092">
                  <c:v>1</c:v>
                </c:pt>
                <c:pt idx="9093">
                  <c:v>1</c:v>
                </c:pt>
                <c:pt idx="9094">
                  <c:v>1</c:v>
                </c:pt>
                <c:pt idx="9095">
                  <c:v>1</c:v>
                </c:pt>
                <c:pt idx="9096">
                  <c:v>1</c:v>
                </c:pt>
                <c:pt idx="9097">
                  <c:v>1</c:v>
                </c:pt>
                <c:pt idx="9098">
                  <c:v>1</c:v>
                </c:pt>
                <c:pt idx="9099">
                  <c:v>1</c:v>
                </c:pt>
                <c:pt idx="9100">
                  <c:v>1</c:v>
                </c:pt>
                <c:pt idx="9101">
                  <c:v>1</c:v>
                </c:pt>
                <c:pt idx="9102">
                  <c:v>1</c:v>
                </c:pt>
                <c:pt idx="9103">
                  <c:v>1</c:v>
                </c:pt>
                <c:pt idx="9104">
                  <c:v>1</c:v>
                </c:pt>
                <c:pt idx="9105">
                  <c:v>1</c:v>
                </c:pt>
                <c:pt idx="9106">
                  <c:v>1</c:v>
                </c:pt>
                <c:pt idx="9107">
                  <c:v>1</c:v>
                </c:pt>
                <c:pt idx="9108">
                  <c:v>1</c:v>
                </c:pt>
                <c:pt idx="9109">
                  <c:v>1</c:v>
                </c:pt>
                <c:pt idx="9110">
                  <c:v>1</c:v>
                </c:pt>
                <c:pt idx="9111">
                  <c:v>1</c:v>
                </c:pt>
                <c:pt idx="9112">
                  <c:v>1</c:v>
                </c:pt>
                <c:pt idx="9113">
                  <c:v>1</c:v>
                </c:pt>
                <c:pt idx="9114">
                  <c:v>1</c:v>
                </c:pt>
                <c:pt idx="9115">
                  <c:v>1</c:v>
                </c:pt>
                <c:pt idx="9116">
                  <c:v>1</c:v>
                </c:pt>
                <c:pt idx="9117">
                  <c:v>1</c:v>
                </c:pt>
                <c:pt idx="9118">
                  <c:v>1</c:v>
                </c:pt>
                <c:pt idx="9119">
                  <c:v>1</c:v>
                </c:pt>
                <c:pt idx="9120">
                  <c:v>1</c:v>
                </c:pt>
                <c:pt idx="9121">
                  <c:v>1</c:v>
                </c:pt>
                <c:pt idx="9122">
                  <c:v>1</c:v>
                </c:pt>
                <c:pt idx="9123">
                  <c:v>1</c:v>
                </c:pt>
                <c:pt idx="9124">
                  <c:v>1</c:v>
                </c:pt>
                <c:pt idx="9125">
                  <c:v>1</c:v>
                </c:pt>
                <c:pt idx="9126">
                  <c:v>1</c:v>
                </c:pt>
                <c:pt idx="9127">
                  <c:v>1</c:v>
                </c:pt>
                <c:pt idx="9128">
                  <c:v>1</c:v>
                </c:pt>
                <c:pt idx="9129">
                  <c:v>1</c:v>
                </c:pt>
                <c:pt idx="9130">
                  <c:v>1</c:v>
                </c:pt>
                <c:pt idx="9131">
                  <c:v>1</c:v>
                </c:pt>
                <c:pt idx="9132">
                  <c:v>1</c:v>
                </c:pt>
                <c:pt idx="9133">
                  <c:v>1</c:v>
                </c:pt>
                <c:pt idx="9134">
                  <c:v>1</c:v>
                </c:pt>
                <c:pt idx="9135">
                  <c:v>1</c:v>
                </c:pt>
                <c:pt idx="9136">
                  <c:v>1</c:v>
                </c:pt>
                <c:pt idx="9137">
                  <c:v>1</c:v>
                </c:pt>
                <c:pt idx="9138">
                  <c:v>1</c:v>
                </c:pt>
                <c:pt idx="9139">
                  <c:v>1</c:v>
                </c:pt>
                <c:pt idx="9140">
                  <c:v>1</c:v>
                </c:pt>
                <c:pt idx="9141">
                  <c:v>1</c:v>
                </c:pt>
                <c:pt idx="9142">
                  <c:v>1</c:v>
                </c:pt>
                <c:pt idx="9143">
                  <c:v>1</c:v>
                </c:pt>
                <c:pt idx="9144">
                  <c:v>1</c:v>
                </c:pt>
                <c:pt idx="9145">
                  <c:v>1</c:v>
                </c:pt>
                <c:pt idx="9146">
                  <c:v>1</c:v>
                </c:pt>
                <c:pt idx="9147">
                  <c:v>1</c:v>
                </c:pt>
                <c:pt idx="9148">
                  <c:v>1</c:v>
                </c:pt>
                <c:pt idx="9149">
                  <c:v>1</c:v>
                </c:pt>
                <c:pt idx="9150">
                  <c:v>1</c:v>
                </c:pt>
                <c:pt idx="9151">
                  <c:v>1</c:v>
                </c:pt>
                <c:pt idx="9152">
                  <c:v>1</c:v>
                </c:pt>
                <c:pt idx="9153">
                  <c:v>1</c:v>
                </c:pt>
                <c:pt idx="9154">
                  <c:v>1</c:v>
                </c:pt>
                <c:pt idx="9155">
                  <c:v>1</c:v>
                </c:pt>
                <c:pt idx="9156">
                  <c:v>1</c:v>
                </c:pt>
                <c:pt idx="9157">
                  <c:v>1</c:v>
                </c:pt>
                <c:pt idx="9158">
                  <c:v>1</c:v>
                </c:pt>
                <c:pt idx="9159">
                  <c:v>1</c:v>
                </c:pt>
                <c:pt idx="9160">
                  <c:v>1</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1</c:v>
                </c:pt>
                <c:pt idx="9174">
                  <c:v>1</c:v>
                </c:pt>
                <c:pt idx="9175">
                  <c:v>1</c:v>
                </c:pt>
                <c:pt idx="9176">
                  <c:v>1</c:v>
                </c:pt>
                <c:pt idx="9177">
                  <c:v>1</c:v>
                </c:pt>
                <c:pt idx="9178">
                  <c:v>1</c:v>
                </c:pt>
                <c:pt idx="9179">
                  <c:v>1</c:v>
                </c:pt>
                <c:pt idx="9180">
                  <c:v>1</c:v>
                </c:pt>
                <c:pt idx="9181">
                  <c:v>1</c:v>
                </c:pt>
                <c:pt idx="9182">
                  <c:v>1</c:v>
                </c:pt>
                <c:pt idx="9183">
                  <c:v>1</c:v>
                </c:pt>
                <c:pt idx="9184">
                  <c:v>1</c:v>
                </c:pt>
                <c:pt idx="9185">
                  <c:v>1</c:v>
                </c:pt>
                <c:pt idx="9186">
                  <c:v>1</c:v>
                </c:pt>
                <c:pt idx="9187">
                  <c:v>1</c:v>
                </c:pt>
                <c:pt idx="9188">
                  <c:v>1</c:v>
                </c:pt>
                <c:pt idx="9189">
                  <c:v>1</c:v>
                </c:pt>
                <c:pt idx="9190">
                  <c:v>1</c:v>
                </c:pt>
                <c:pt idx="9191">
                  <c:v>1</c:v>
                </c:pt>
                <c:pt idx="9192">
                  <c:v>1</c:v>
                </c:pt>
                <c:pt idx="9193">
                  <c:v>1</c:v>
                </c:pt>
                <c:pt idx="9194">
                  <c:v>1</c:v>
                </c:pt>
                <c:pt idx="9195">
                  <c:v>1</c:v>
                </c:pt>
                <c:pt idx="9196">
                  <c:v>1</c:v>
                </c:pt>
                <c:pt idx="9197">
                  <c:v>1</c:v>
                </c:pt>
                <c:pt idx="9198">
                  <c:v>1</c:v>
                </c:pt>
                <c:pt idx="9199">
                  <c:v>1</c:v>
                </c:pt>
                <c:pt idx="9200">
                  <c:v>1</c:v>
                </c:pt>
                <c:pt idx="9201">
                  <c:v>1</c:v>
                </c:pt>
                <c:pt idx="9202">
                  <c:v>1</c:v>
                </c:pt>
                <c:pt idx="9203">
                  <c:v>1</c:v>
                </c:pt>
                <c:pt idx="9204">
                  <c:v>1</c:v>
                </c:pt>
                <c:pt idx="9205">
                  <c:v>1</c:v>
                </c:pt>
                <c:pt idx="9206">
                  <c:v>1</c:v>
                </c:pt>
                <c:pt idx="9207">
                  <c:v>1</c:v>
                </c:pt>
                <c:pt idx="9208">
                  <c:v>1</c:v>
                </c:pt>
                <c:pt idx="9209">
                  <c:v>1</c:v>
                </c:pt>
                <c:pt idx="9210">
                  <c:v>1</c:v>
                </c:pt>
                <c:pt idx="9211">
                  <c:v>1</c:v>
                </c:pt>
                <c:pt idx="9212">
                  <c:v>1</c:v>
                </c:pt>
                <c:pt idx="9213">
                  <c:v>1</c:v>
                </c:pt>
                <c:pt idx="9214">
                  <c:v>1</c:v>
                </c:pt>
                <c:pt idx="9215">
                  <c:v>1</c:v>
                </c:pt>
                <c:pt idx="9216">
                  <c:v>1</c:v>
                </c:pt>
                <c:pt idx="9217">
                  <c:v>1</c:v>
                </c:pt>
                <c:pt idx="9218">
                  <c:v>1</c:v>
                </c:pt>
                <c:pt idx="9219">
                  <c:v>1</c:v>
                </c:pt>
                <c:pt idx="9220">
                  <c:v>1</c:v>
                </c:pt>
                <c:pt idx="9221">
                  <c:v>1</c:v>
                </c:pt>
                <c:pt idx="9222">
                  <c:v>1</c:v>
                </c:pt>
                <c:pt idx="9223">
                  <c:v>1</c:v>
                </c:pt>
                <c:pt idx="9224">
                  <c:v>1</c:v>
                </c:pt>
                <c:pt idx="9225">
                  <c:v>1</c:v>
                </c:pt>
                <c:pt idx="9226">
                  <c:v>1</c:v>
                </c:pt>
                <c:pt idx="9227">
                  <c:v>1</c:v>
                </c:pt>
                <c:pt idx="9228">
                  <c:v>1</c:v>
                </c:pt>
                <c:pt idx="9229">
                  <c:v>1</c:v>
                </c:pt>
                <c:pt idx="9230">
                  <c:v>1</c:v>
                </c:pt>
                <c:pt idx="9231">
                  <c:v>1</c:v>
                </c:pt>
                <c:pt idx="9232">
                  <c:v>1</c:v>
                </c:pt>
                <c:pt idx="9233">
                  <c:v>1</c:v>
                </c:pt>
                <c:pt idx="9234">
                  <c:v>1</c:v>
                </c:pt>
                <c:pt idx="9235">
                  <c:v>1</c:v>
                </c:pt>
                <c:pt idx="9236">
                  <c:v>1</c:v>
                </c:pt>
                <c:pt idx="9237">
                  <c:v>1</c:v>
                </c:pt>
                <c:pt idx="9238">
                  <c:v>1</c:v>
                </c:pt>
                <c:pt idx="9239">
                  <c:v>1</c:v>
                </c:pt>
                <c:pt idx="9240">
                  <c:v>1</c:v>
                </c:pt>
                <c:pt idx="9241">
                  <c:v>1</c:v>
                </c:pt>
                <c:pt idx="9242">
                  <c:v>1</c:v>
                </c:pt>
                <c:pt idx="9243">
                  <c:v>1</c:v>
                </c:pt>
                <c:pt idx="9244">
                  <c:v>1</c:v>
                </c:pt>
                <c:pt idx="9245">
                  <c:v>1</c:v>
                </c:pt>
                <c:pt idx="9246">
                  <c:v>1</c:v>
                </c:pt>
                <c:pt idx="9247">
                  <c:v>1</c:v>
                </c:pt>
                <c:pt idx="9248">
                  <c:v>1</c:v>
                </c:pt>
                <c:pt idx="9249">
                  <c:v>1</c:v>
                </c:pt>
                <c:pt idx="9250">
                  <c:v>1</c:v>
                </c:pt>
                <c:pt idx="9251">
                  <c:v>1</c:v>
                </c:pt>
                <c:pt idx="9252">
                  <c:v>1</c:v>
                </c:pt>
                <c:pt idx="9253">
                  <c:v>1</c:v>
                </c:pt>
                <c:pt idx="9254">
                  <c:v>1</c:v>
                </c:pt>
                <c:pt idx="9255">
                  <c:v>1</c:v>
                </c:pt>
                <c:pt idx="9256">
                  <c:v>1</c:v>
                </c:pt>
                <c:pt idx="9257">
                  <c:v>1</c:v>
                </c:pt>
                <c:pt idx="9258">
                  <c:v>1</c:v>
                </c:pt>
                <c:pt idx="9259">
                  <c:v>1</c:v>
                </c:pt>
                <c:pt idx="9260">
                  <c:v>1</c:v>
                </c:pt>
                <c:pt idx="9261">
                  <c:v>1</c:v>
                </c:pt>
                <c:pt idx="9262">
                  <c:v>1</c:v>
                </c:pt>
                <c:pt idx="9263">
                  <c:v>1</c:v>
                </c:pt>
                <c:pt idx="9264">
                  <c:v>1</c:v>
                </c:pt>
                <c:pt idx="9265">
                  <c:v>1</c:v>
                </c:pt>
                <c:pt idx="9266">
                  <c:v>1</c:v>
                </c:pt>
                <c:pt idx="9267">
                  <c:v>1</c:v>
                </c:pt>
                <c:pt idx="9268">
                  <c:v>1</c:v>
                </c:pt>
                <c:pt idx="9269">
                  <c:v>1</c:v>
                </c:pt>
                <c:pt idx="9270">
                  <c:v>1</c:v>
                </c:pt>
                <c:pt idx="9271">
                  <c:v>1</c:v>
                </c:pt>
                <c:pt idx="9272">
                  <c:v>1</c:v>
                </c:pt>
                <c:pt idx="9273">
                  <c:v>1</c:v>
                </c:pt>
                <c:pt idx="9274">
                  <c:v>1</c:v>
                </c:pt>
                <c:pt idx="9275">
                  <c:v>1</c:v>
                </c:pt>
                <c:pt idx="9276">
                  <c:v>1</c:v>
                </c:pt>
                <c:pt idx="9277">
                  <c:v>1</c:v>
                </c:pt>
                <c:pt idx="9278">
                  <c:v>1</c:v>
                </c:pt>
                <c:pt idx="9279">
                  <c:v>1</c:v>
                </c:pt>
                <c:pt idx="9280">
                  <c:v>1</c:v>
                </c:pt>
                <c:pt idx="9281">
                  <c:v>1</c:v>
                </c:pt>
                <c:pt idx="9282">
                  <c:v>1</c:v>
                </c:pt>
                <c:pt idx="9283">
                  <c:v>1</c:v>
                </c:pt>
                <c:pt idx="9284">
                  <c:v>1</c:v>
                </c:pt>
                <c:pt idx="9285">
                  <c:v>1</c:v>
                </c:pt>
                <c:pt idx="9286">
                  <c:v>1</c:v>
                </c:pt>
                <c:pt idx="9287">
                  <c:v>1</c:v>
                </c:pt>
                <c:pt idx="9288">
                  <c:v>1</c:v>
                </c:pt>
                <c:pt idx="9289">
                  <c:v>1</c:v>
                </c:pt>
                <c:pt idx="9290">
                  <c:v>1</c:v>
                </c:pt>
                <c:pt idx="9291">
                  <c:v>1</c:v>
                </c:pt>
                <c:pt idx="9292">
                  <c:v>1</c:v>
                </c:pt>
                <c:pt idx="9293">
                  <c:v>1</c:v>
                </c:pt>
                <c:pt idx="9294">
                  <c:v>1</c:v>
                </c:pt>
                <c:pt idx="9295">
                  <c:v>1</c:v>
                </c:pt>
                <c:pt idx="9296">
                  <c:v>1</c:v>
                </c:pt>
                <c:pt idx="9297">
                  <c:v>1</c:v>
                </c:pt>
                <c:pt idx="9298">
                  <c:v>1</c:v>
                </c:pt>
                <c:pt idx="9299">
                  <c:v>1</c:v>
                </c:pt>
                <c:pt idx="9300">
                  <c:v>1</c:v>
                </c:pt>
                <c:pt idx="9301">
                  <c:v>1</c:v>
                </c:pt>
                <c:pt idx="9302">
                  <c:v>1</c:v>
                </c:pt>
                <c:pt idx="9303">
                  <c:v>1</c:v>
                </c:pt>
                <c:pt idx="9304">
                  <c:v>1</c:v>
                </c:pt>
                <c:pt idx="9305">
                  <c:v>1</c:v>
                </c:pt>
                <c:pt idx="9306">
                  <c:v>1</c:v>
                </c:pt>
                <c:pt idx="9307">
                  <c:v>1</c:v>
                </c:pt>
                <c:pt idx="9308">
                  <c:v>1</c:v>
                </c:pt>
                <c:pt idx="9309">
                  <c:v>1</c:v>
                </c:pt>
                <c:pt idx="9310">
                  <c:v>1</c:v>
                </c:pt>
                <c:pt idx="9311">
                  <c:v>1</c:v>
                </c:pt>
                <c:pt idx="9312">
                  <c:v>1</c:v>
                </c:pt>
                <c:pt idx="9313">
                  <c:v>1</c:v>
                </c:pt>
                <c:pt idx="9314">
                  <c:v>1</c:v>
                </c:pt>
                <c:pt idx="9315">
                  <c:v>1</c:v>
                </c:pt>
                <c:pt idx="9316">
                  <c:v>1</c:v>
                </c:pt>
                <c:pt idx="9317">
                  <c:v>1</c:v>
                </c:pt>
                <c:pt idx="9318">
                  <c:v>1</c:v>
                </c:pt>
                <c:pt idx="9319">
                  <c:v>1</c:v>
                </c:pt>
                <c:pt idx="9320">
                  <c:v>1</c:v>
                </c:pt>
                <c:pt idx="9321">
                  <c:v>1</c:v>
                </c:pt>
                <c:pt idx="9322">
                  <c:v>1</c:v>
                </c:pt>
                <c:pt idx="9323">
                  <c:v>1</c:v>
                </c:pt>
                <c:pt idx="9324">
                  <c:v>1</c:v>
                </c:pt>
                <c:pt idx="9325">
                  <c:v>1</c:v>
                </c:pt>
                <c:pt idx="9326">
                  <c:v>1</c:v>
                </c:pt>
                <c:pt idx="9327">
                  <c:v>1</c:v>
                </c:pt>
                <c:pt idx="9328">
                  <c:v>1</c:v>
                </c:pt>
                <c:pt idx="9329">
                  <c:v>1</c:v>
                </c:pt>
                <c:pt idx="9330">
                  <c:v>1</c:v>
                </c:pt>
                <c:pt idx="9331">
                  <c:v>1</c:v>
                </c:pt>
                <c:pt idx="9332">
                  <c:v>1</c:v>
                </c:pt>
                <c:pt idx="9333">
                  <c:v>1</c:v>
                </c:pt>
                <c:pt idx="9334">
                  <c:v>1</c:v>
                </c:pt>
                <c:pt idx="9335">
                  <c:v>1</c:v>
                </c:pt>
                <c:pt idx="9336">
                  <c:v>1</c:v>
                </c:pt>
                <c:pt idx="9337">
                  <c:v>1</c:v>
                </c:pt>
                <c:pt idx="9338">
                  <c:v>1</c:v>
                </c:pt>
                <c:pt idx="9339">
                  <c:v>1</c:v>
                </c:pt>
                <c:pt idx="9340">
                  <c:v>1</c:v>
                </c:pt>
                <c:pt idx="9341">
                  <c:v>1</c:v>
                </c:pt>
                <c:pt idx="9342">
                  <c:v>1</c:v>
                </c:pt>
                <c:pt idx="9343">
                  <c:v>1</c:v>
                </c:pt>
                <c:pt idx="9344">
                  <c:v>1</c:v>
                </c:pt>
                <c:pt idx="9345">
                  <c:v>1</c:v>
                </c:pt>
                <c:pt idx="9346">
                  <c:v>1</c:v>
                </c:pt>
                <c:pt idx="9347">
                  <c:v>1</c:v>
                </c:pt>
                <c:pt idx="9348">
                  <c:v>1</c:v>
                </c:pt>
                <c:pt idx="9349">
                  <c:v>1</c:v>
                </c:pt>
                <c:pt idx="9350">
                  <c:v>1</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1</c:v>
                </c:pt>
                <c:pt idx="9366">
                  <c:v>1</c:v>
                </c:pt>
                <c:pt idx="9367">
                  <c:v>1</c:v>
                </c:pt>
                <c:pt idx="9368">
                  <c:v>1</c:v>
                </c:pt>
                <c:pt idx="9369">
                  <c:v>1</c:v>
                </c:pt>
                <c:pt idx="9370">
                  <c:v>1</c:v>
                </c:pt>
                <c:pt idx="9371">
                  <c:v>1</c:v>
                </c:pt>
                <c:pt idx="9372">
                  <c:v>1</c:v>
                </c:pt>
                <c:pt idx="9373">
                  <c:v>1</c:v>
                </c:pt>
                <c:pt idx="9374">
                  <c:v>1</c:v>
                </c:pt>
                <c:pt idx="9375">
                  <c:v>1</c:v>
                </c:pt>
                <c:pt idx="9376">
                  <c:v>1</c:v>
                </c:pt>
                <c:pt idx="9377">
                  <c:v>1</c:v>
                </c:pt>
                <c:pt idx="9378">
                  <c:v>1</c:v>
                </c:pt>
                <c:pt idx="9379">
                  <c:v>1</c:v>
                </c:pt>
                <c:pt idx="9380">
                  <c:v>1</c:v>
                </c:pt>
                <c:pt idx="9381">
                  <c:v>1</c:v>
                </c:pt>
                <c:pt idx="9382">
                  <c:v>1</c:v>
                </c:pt>
                <c:pt idx="9383">
                  <c:v>1</c:v>
                </c:pt>
                <c:pt idx="9384">
                  <c:v>1</c:v>
                </c:pt>
                <c:pt idx="9385">
                  <c:v>1</c:v>
                </c:pt>
                <c:pt idx="9386">
                  <c:v>1</c:v>
                </c:pt>
                <c:pt idx="9387">
                  <c:v>1</c:v>
                </c:pt>
                <c:pt idx="9388">
                  <c:v>1</c:v>
                </c:pt>
                <c:pt idx="9389">
                  <c:v>1</c:v>
                </c:pt>
                <c:pt idx="9390">
                  <c:v>1</c:v>
                </c:pt>
                <c:pt idx="9391">
                  <c:v>1</c:v>
                </c:pt>
                <c:pt idx="9392">
                  <c:v>1</c:v>
                </c:pt>
                <c:pt idx="9393">
                  <c:v>1</c:v>
                </c:pt>
                <c:pt idx="9394">
                  <c:v>1</c:v>
                </c:pt>
                <c:pt idx="9395">
                  <c:v>1</c:v>
                </c:pt>
                <c:pt idx="9396">
                  <c:v>1</c:v>
                </c:pt>
                <c:pt idx="9397">
                  <c:v>1</c:v>
                </c:pt>
                <c:pt idx="9398">
                  <c:v>1</c:v>
                </c:pt>
                <c:pt idx="9399">
                  <c:v>1</c:v>
                </c:pt>
                <c:pt idx="9400">
                  <c:v>1</c:v>
                </c:pt>
                <c:pt idx="9401">
                  <c:v>1</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1</c:v>
                </c:pt>
                <c:pt idx="9417">
                  <c:v>1</c:v>
                </c:pt>
                <c:pt idx="9418">
                  <c:v>1</c:v>
                </c:pt>
                <c:pt idx="9419">
                  <c:v>1</c:v>
                </c:pt>
                <c:pt idx="9420">
                  <c:v>1</c:v>
                </c:pt>
                <c:pt idx="9421">
                  <c:v>1</c:v>
                </c:pt>
                <c:pt idx="9422">
                  <c:v>1</c:v>
                </c:pt>
                <c:pt idx="9423">
                  <c:v>1</c:v>
                </c:pt>
                <c:pt idx="9424">
                  <c:v>1</c:v>
                </c:pt>
                <c:pt idx="9425">
                  <c:v>1</c:v>
                </c:pt>
                <c:pt idx="9426">
                  <c:v>1</c:v>
                </c:pt>
                <c:pt idx="9427">
                  <c:v>1</c:v>
                </c:pt>
                <c:pt idx="9428">
                  <c:v>1</c:v>
                </c:pt>
                <c:pt idx="9429">
                  <c:v>1</c:v>
                </c:pt>
                <c:pt idx="9430">
                  <c:v>1</c:v>
                </c:pt>
                <c:pt idx="9431">
                  <c:v>1</c:v>
                </c:pt>
                <c:pt idx="9432">
                  <c:v>1</c:v>
                </c:pt>
                <c:pt idx="9433">
                  <c:v>1</c:v>
                </c:pt>
                <c:pt idx="9434">
                  <c:v>1</c:v>
                </c:pt>
                <c:pt idx="9435">
                  <c:v>1</c:v>
                </c:pt>
                <c:pt idx="9436">
                  <c:v>1</c:v>
                </c:pt>
                <c:pt idx="9437">
                  <c:v>1</c:v>
                </c:pt>
                <c:pt idx="9438">
                  <c:v>1</c:v>
                </c:pt>
                <c:pt idx="9439">
                  <c:v>1</c:v>
                </c:pt>
                <c:pt idx="9440">
                  <c:v>1</c:v>
                </c:pt>
                <c:pt idx="9441">
                  <c:v>1</c:v>
                </c:pt>
                <c:pt idx="9442">
                  <c:v>1</c:v>
                </c:pt>
                <c:pt idx="9443">
                  <c:v>1</c:v>
                </c:pt>
                <c:pt idx="9444">
                  <c:v>1</c:v>
                </c:pt>
                <c:pt idx="9445">
                  <c:v>1</c:v>
                </c:pt>
                <c:pt idx="9446">
                  <c:v>1</c:v>
                </c:pt>
                <c:pt idx="9447">
                  <c:v>1</c:v>
                </c:pt>
                <c:pt idx="9448">
                  <c:v>1</c:v>
                </c:pt>
                <c:pt idx="9449">
                  <c:v>1</c:v>
                </c:pt>
                <c:pt idx="9450">
                  <c:v>1</c:v>
                </c:pt>
                <c:pt idx="9451">
                  <c:v>1</c:v>
                </c:pt>
                <c:pt idx="9452">
                  <c:v>1</c:v>
                </c:pt>
                <c:pt idx="9453">
                  <c:v>1</c:v>
                </c:pt>
                <c:pt idx="9454">
                  <c:v>1</c:v>
                </c:pt>
                <c:pt idx="9455">
                  <c:v>1</c:v>
                </c:pt>
                <c:pt idx="9456">
                  <c:v>1</c:v>
                </c:pt>
                <c:pt idx="9457">
                  <c:v>1</c:v>
                </c:pt>
                <c:pt idx="9458">
                  <c:v>1</c:v>
                </c:pt>
                <c:pt idx="9459">
                  <c:v>1</c:v>
                </c:pt>
                <c:pt idx="9460">
                  <c:v>1</c:v>
                </c:pt>
                <c:pt idx="9461">
                  <c:v>1</c:v>
                </c:pt>
                <c:pt idx="9462">
                  <c:v>1</c:v>
                </c:pt>
                <c:pt idx="9463">
                  <c:v>1</c:v>
                </c:pt>
                <c:pt idx="9464">
                  <c:v>1</c:v>
                </c:pt>
                <c:pt idx="9465">
                  <c:v>1</c:v>
                </c:pt>
                <c:pt idx="9466">
                  <c:v>1</c:v>
                </c:pt>
                <c:pt idx="9467">
                  <c:v>1</c:v>
                </c:pt>
                <c:pt idx="9468">
                  <c:v>1</c:v>
                </c:pt>
                <c:pt idx="9469">
                  <c:v>1</c:v>
                </c:pt>
                <c:pt idx="9470">
                  <c:v>1</c:v>
                </c:pt>
                <c:pt idx="9471">
                  <c:v>1</c:v>
                </c:pt>
                <c:pt idx="9472">
                  <c:v>1</c:v>
                </c:pt>
                <c:pt idx="9473">
                  <c:v>1</c:v>
                </c:pt>
                <c:pt idx="9474">
                  <c:v>1</c:v>
                </c:pt>
                <c:pt idx="9475">
                  <c:v>1</c:v>
                </c:pt>
                <c:pt idx="9476">
                  <c:v>1</c:v>
                </c:pt>
                <c:pt idx="9477">
                  <c:v>1</c:v>
                </c:pt>
                <c:pt idx="9478">
                  <c:v>1</c:v>
                </c:pt>
                <c:pt idx="9479">
                  <c:v>1</c:v>
                </c:pt>
                <c:pt idx="9480">
                  <c:v>1</c:v>
                </c:pt>
                <c:pt idx="9481">
                  <c:v>1</c:v>
                </c:pt>
                <c:pt idx="9482">
                  <c:v>1</c:v>
                </c:pt>
                <c:pt idx="9483">
                  <c:v>1</c:v>
                </c:pt>
                <c:pt idx="9484">
                  <c:v>1</c:v>
                </c:pt>
                <c:pt idx="9485">
                  <c:v>1</c:v>
                </c:pt>
                <c:pt idx="9486">
                  <c:v>1</c:v>
                </c:pt>
                <c:pt idx="9487">
                  <c:v>1</c:v>
                </c:pt>
                <c:pt idx="9488">
                  <c:v>1</c:v>
                </c:pt>
                <c:pt idx="9489">
                  <c:v>1</c:v>
                </c:pt>
                <c:pt idx="9490">
                  <c:v>1</c:v>
                </c:pt>
                <c:pt idx="9491">
                  <c:v>1</c:v>
                </c:pt>
                <c:pt idx="9492">
                  <c:v>1</c:v>
                </c:pt>
                <c:pt idx="9493">
                  <c:v>1</c:v>
                </c:pt>
                <c:pt idx="9494">
                  <c:v>1</c:v>
                </c:pt>
                <c:pt idx="9495">
                  <c:v>1</c:v>
                </c:pt>
                <c:pt idx="9496">
                  <c:v>1</c:v>
                </c:pt>
                <c:pt idx="9497">
                  <c:v>1</c:v>
                </c:pt>
                <c:pt idx="9498">
                  <c:v>1</c:v>
                </c:pt>
                <c:pt idx="9499">
                  <c:v>1</c:v>
                </c:pt>
                <c:pt idx="9500">
                  <c:v>1</c:v>
                </c:pt>
                <c:pt idx="9501">
                  <c:v>1</c:v>
                </c:pt>
                <c:pt idx="9502">
                  <c:v>1</c:v>
                </c:pt>
                <c:pt idx="9503">
                  <c:v>1</c:v>
                </c:pt>
                <c:pt idx="9504">
                  <c:v>1</c:v>
                </c:pt>
                <c:pt idx="9505">
                  <c:v>1</c:v>
                </c:pt>
                <c:pt idx="9506">
                  <c:v>1</c:v>
                </c:pt>
                <c:pt idx="9507">
                  <c:v>1</c:v>
                </c:pt>
                <c:pt idx="9508">
                  <c:v>1</c:v>
                </c:pt>
                <c:pt idx="9509">
                  <c:v>1</c:v>
                </c:pt>
                <c:pt idx="9510">
                  <c:v>1</c:v>
                </c:pt>
                <c:pt idx="9511">
                  <c:v>1</c:v>
                </c:pt>
                <c:pt idx="9512">
                  <c:v>1</c:v>
                </c:pt>
                <c:pt idx="9513">
                  <c:v>1</c:v>
                </c:pt>
                <c:pt idx="9514">
                  <c:v>1</c:v>
                </c:pt>
                <c:pt idx="9515">
                  <c:v>1</c:v>
                </c:pt>
                <c:pt idx="9516">
                  <c:v>1</c:v>
                </c:pt>
                <c:pt idx="9517">
                  <c:v>1</c:v>
                </c:pt>
                <c:pt idx="9518">
                  <c:v>1</c:v>
                </c:pt>
                <c:pt idx="9519">
                  <c:v>1</c:v>
                </c:pt>
                <c:pt idx="9520">
                  <c:v>1</c:v>
                </c:pt>
                <c:pt idx="9521">
                  <c:v>1</c:v>
                </c:pt>
                <c:pt idx="9522">
                  <c:v>1</c:v>
                </c:pt>
                <c:pt idx="9523">
                  <c:v>1</c:v>
                </c:pt>
                <c:pt idx="9524">
                  <c:v>1</c:v>
                </c:pt>
                <c:pt idx="9525">
                  <c:v>1</c:v>
                </c:pt>
                <c:pt idx="9526">
                  <c:v>1</c:v>
                </c:pt>
                <c:pt idx="9527">
                  <c:v>1</c:v>
                </c:pt>
                <c:pt idx="9528">
                  <c:v>1</c:v>
                </c:pt>
                <c:pt idx="9529">
                  <c:v>1</c:v>
                </c:pt>
                <c:pt idx="9530">
                  <c:v>1</c:v>
                </c:pt>
                <c:pt idx="9531">
                  <c:v>1</c:v>
                </c:pt>
                <c:pt idx="9532">
                  <c:v>1</c:v>
                </c:pt>
                <c:pt idx="9533">
                  <c:v>1</c:v>
                </c:pt>
                <c:pt idx="9534">
                  <c:v>1</c:v>
                </c:pt>
                <c:pt idx="9535">
                  <c:v>1</c:v>
                </c:pt>
                <c:pt idx="9536">
                  <c:v>1</c:v>
                </c:pt>
                <c:pt idx="9537">
                  <c:v>1</c:v>
                </c:pt>
                <c:pt idx="9538">
                  <c:v>1</c:v>
                </c:pt>
                <c:pt idx="9539">
                  <c:v>1</c:v>
                </c:pt>
                <c:pt idx="9540">
                  <c:v>1</c:v>
                </c:pt>
                <c:pt idx="9541">
                  <c:v>1</c:v>
                </c:pt>
                <c:pt idx="9542">
                  <c:v>1</c:v>
                </c:pt>
                <c:pt idx="9543">
                  <c:v>1</c:v>
                </c:pt>
                <c:pt idx="9544">
                  <c:v>1</c:v>
                </c:pt>
                <c:pt idx="9545">
                  <c:v>1</c:v>
                </c:pt>
                <c:pt idx="9546">
                  <c:v>1</c:v>
                </c:pt>
                <c:pt idx="9547">
                  <c:v>1</c:v>
                </c:pt>
                <c:pt idx="9548">
                  <c:v>1</c:v>
                </c:pt>
                <c:pt idx="9549">
                  <c:v>1</c:v>
                </c:pt>
                <c:pt idx="9550">
                  <c:v>1</c:v>
                </c:pt>
                <c:pt idx="9551">
                  <c:v>1</c:v>
                </c:pt>
                <c:pt idx="9552">
                  <c:v>1</c:v>
                </c:pt>
                <c:pt idx="9553">
                  <c:v>1</c:v>
                </c:pt>
                <c:pt idx="9554">
                  <c:v>1</c:v>
                </c:pt>
                <c:pt idx="9555">
                  <c:v>1</c:v>
                </c:pt>
                <c:pt idx="9556">
                  <c:v>1</c:v>
                </c:pt>
                <c:pt idx="9557">
                  <c:v>1</c:v>
                </c:pt>
                <c:pt idx="9558">
                  <c:v>1</c:v>
                </c:pt>
                <c:pt idx="9559">
                  <c:v>1</c:v>
                </c:pt>
                <c:pt idx="9560">
                  <c:v>1</c:v>
                </c:pt>
                <c:pt idx="9561">
                  <c:v>1</c:v>
                </c:pt>
                <c:pt idx="9562">
                  <c:v>1</c:v>
                </c:pt>
                <c:pt idx="9563">
                  <c:v>1</c:v>
                </c:pt>
                <c:pt idx="9564">
                  <c:v>1</c:v>
                </c:pt>
                <c:pt idx="9565">
                  <c:v>1</c:v>
                </c:pt>
                <c:pt idx="9566">
                  <c:v>1</c:v>
                </c:pt>
                <c:pt idx="9567">
                  <c:v>1</c:v>
                </c:pt>
                <c:pt idx="9568">
                  <c:v>1</c:v>
                </c:pt>
                <c:pt idx="9569">
                  <c:v>1</c:v>
                </c:pt>
                <c:pt idx="9570">
                  <c:v>1</c:v>
                </c:pt>
                <c:pt idx="9571">
                  <c:v>1</c:v>
                </c:pt>
                <c:pt idx="9572">
                  <c:v>1</c:v>
                </c:pt>
                <c:pt idx="9573">
                  <c:v>1</c:v>
                </c:pt>
                <c:pt idx="9574">
                  <c:v>1</c:v>
                </c:pt>
                <c:pt idx="9575">
                  <c:v>1</c:v>
                </c:pt>
                <c:pt idx="9576">
                  <c:v>1</c:v>
                </c:pt>
                <c:pt idx="9577">
                  <c:v>1</c:v>
                </c:pt>
                <c:pt idx="9578">
                  <c:v>1</c:v>
                </c:pt>
                <c:pt idx="9579">
                  <c:v>1</c:v>
                </c:pt>
                <c:pt idx="9580">
                  <c:v>1</c:v>
                </c:pt>
                <c:pt idx="9581">
                  <c:v>1</c:v>
                </c:pt>
                <c:pt idx="9582">
                  <c:v>1</c:v>
                </c:pt>
                <c:pt idx="9583">
                  <c:v>1</c:v>
                </c:pt>
                <c:pt idx="9584">
                  <c:v>1</c:v>
                </c:pt>
                <c:pt idx="9585">
                  <c:v>1</c:v>
                </c:pt>
                <c:pt idx="9586">
                  <c:v>1</c:v>
                </c:pt>
                <c:pt idx="9587">
                  <c:v>1</c:v>
                </c:pt>
                <c:pt idx="9588">
                  <c:v>1</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1</c:v>
                </c:pt>
                <c:pt idx="9603">
                  <c:v>1</c:v>
                </c:pt>
                <c:pt idx="9604">
                  <c:v>1</c:v>
                </c:pt>
                <c:pt idx="9605">
                  <c:v>1</c:v>
                </c:pt>
                <c:pt idx="9606">
                  <c:v>1</c:v>
                </c:pt>
                <c:pt idx="9607">
                  <c:v>1</c:v>
                </c:pt>
                <c:pt idx="9608">
                  <c:v>1</c:v>
                </c:pt>
                <c:pt idx="9609">
                  <c:v>1</c:v>
                </c:pt>
                <c:pt idx="9610">
                  <c:v>1</c:v>
                </c:pt>
                <c:pt idx="9611">
                  <c:v>1</c:v>
                </c:pt>
                <c:pt idx="9612">
                  <c:v>1</c:v>
                </c:pt>
                <c:pt idx="9613">
                  <c:v>1</c:v>
                </c:pt>
                <c:pt idx="9614">
                  <c:v>1</c:v>
                </c:pt>
                <c:pt idx="9615">
                  <c:v>1</c:v>
                </c:pt>
                <c:pt idx="9616">
                  <c:v>1</c:v>
                </c:pt>
                <c:pt idx="9617">
                  <c:v>1</c:v>
                </c:pt>
                <c:pt idx="9618">
                  <c:v>1</c:v>
                </c:pt>
                <c:pt idx="9619">
                  <c:v>1</c:v>
                </c:pt>
                <c:pt idx="9620">
                  <c:v>1</c:v>
                </c:pt>
                <c:pt idx="9621">
                  <c:v>1</c:v>
                </c:pt>
                <c:pt idx="9622">
                  <c:v>1</c:v>
                </c:pt>
                <c:pt idx="9623">
                  <c:v>1</c:v>
                </c:pt>
                <c:pt idx="9624">
                  <c:v>1</c:v>
                </c:pt>
                <c:pt idx="9625">
                  <c:v>1</c:v>
                </c:pt>
                <c:pt idx="9626">
                  <c:v>1</c:v>
                </c:pt>
                <c:pt idx="9627">
                  <c:v>1</c:v>
                </c:pt>
                <c:pt idx="9628">
                  <c:v>1</c:v>
                </c:pt>
                <c:pt idx="9629">
                  <c:v>1</c:v>
                </c:pt>
                <c:pt idx="9630">
                  <c:v>1</c:v>
                </c:pt>
                <c:pt idx="9631">
                  <c:v>1</c:v>
                </c:pt>
                <c:pt idx="9632">
                  <c:v>1</c:v>
                </c:pt>
                <c:pt idx="9633">
                  <c:v>1</c:v>
                </c:pt>
                <c:pt idx="9634">
                  <c:v>1</c:v>
                </c:pt>
                <c:pt idx="9635">
                  <c:v>1</c:v>
                </c:pt>
                <c:pt idx="9636">
                  <c:v>1</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c:v>
                </c:pt>
                <c:pt idx="9680">
                  <c:v>1</c:v>
                </c:pt>
                <c:pt idx="9681">
                  <c:v>1</c:v>
                </c:pt>
                <c:pt idx="9682">
                  <c:v>1</c:v>
                </c:pt>
                <c:pt idx="9683">
                  <c:v>1</c:v>
                </c:pt>
                <c:pt idx="9684">
                  <c:v>1</c:v>
                </c:pt>
                <c:pt idx="9685">
                  <c:v>1</c:v>
                </c:pt>
                <c:pt idx="9686">
                  <c:v>1</c:v>
                </c:pt>
                <c:pt idx="9687">
                  <c:v>1</c:v>
                </c:pt>
                <c:pt idx="9688">
                  <c:v>1</c:v>
                </c:pt>
                <c:pt idx="9689">
                  <c:v>1</c:v>
                </c:pt>
                <c:pt idx="9690">
                  <c:v>1</c:v>
                </c:pt>
                <c:pt idx="9691">
                  <c:v>1</c:v>
                </c:pt>
                <c:pt idx="9692">
                  <c:v>1</c:v>
                </c:pt>
                <c:pt idx="9693">
                  <c:v>1</c:v>
                </c:pt>
                <c:pt idx="9694">
                  <c:v>1</c:v>
                </c:pt>
                <c:pt idx="9695">
                  <c:v>1</c:v>
                </c:pt>
                <c:pt idx="9696">
                  <c:v>1</c:v>
                </c:pt>
                <c:pt idx="9697">
                  <c:v>1</c:v>
                </c:pt>
                <c:pt idx="9698">
                  <c:v>1</c:v>
                </c:pt>
                <c:pt idx="9699">
                  <c:v>1</c:v>
                </c:pt>
                <c:pt idx="9700">
                  <c:v>1</c:v>
                </c:pt>
                <c:pt idx="9701">
                  <c:v>1</c:v>
                </c:pt>
                <c:pt idx="9702">
                  <c:v>1</c:v>
                </c:pt>
                <c:pt idx="9703">
                  <c:v>1</c:v>
                </c:pt>
                <c:pt idx="9704">
                  <c:v>1</c:v>
                </c:pt>
                <c:pt idx="9705">
                  <c:v>1</c:v>
                </c:pt>
                <c:pt idx="9706">
                  <c:v>1</c:v>
                </c:pt>
                <c:pt idx="9707">
                  <c:v>1</c:v>
                </c:pt>
                <c:pt idx="9708">
                  <c:v>1</c:v>
                </c:pt>
                <c:pt idx="9709">
                  <c:v>1</c:v>
                </c:pt>
                <c:pt idx="9710">
                  <c:v>1</c:v>
                </c:pt>
                <c:pt idx="9711">
                  <c:v>1</c:v>
                </c:pt>
                <c:pt idx="9712">
                  <c:v>1</c:v>
                </c:pt>
                <c:pt idx="9713">
                  <c:v>1</c:v>
                </c:pt>
                <c:pt idx="9714">
                  <c:v>1</c:v>
                </c:pt>
                <c:pt idx="9715">
                  <c:v>1</c:v>
                </c:pt>
                <c:pt idx="9716">
                  <c:v>1</c:v>
                </c:pt>
                <c:pt idx="9717">
                  <c:v>1</c:v>
                </c:pt>
                <c:pt idx="9718">
                  <c:v>1</c:v>
                </c:pt>
                <c:pt idx="9719">
                  <c:v>1</c:v>
                </c:pt>
                <c:pt idx="9720">
                  <c:v>1</c:v>
                </c:pt>
                <c:pt idx="9721">
                  <c:v>1</c:v>
                </c:pt>
                <c:pt idx="9722">
                  <c:v>1</c:v>
                </c:pt>
                <c:pt idx="9723">
                  <c:v>1</c:v>
                </c:pt>
                <c:pt idx="9724">
                  <c:v>1</c:v>
                </c:pt>
                <c:pt idx="9725">
                  <c:v>1</c:v>
                </c:pt>
                <c:pt idx="9726">
                  <c:v>1</c:v>
                </c:pt>
                <c:pt idx="9727">
                  <c:v>1</c:v>
                </c:pt>
                <c:pt idx="9728">
                  <c:v>1</c:v>
                </c:pt>
                <c:pt idx="9729">
                  <c:v>1</c:v>
                </c:pt>
                <c:pt idx="9730">
                  <c:v>1</c:v>
                </c:pt>
                <c:pt idx="9731">
                  <c:v>1</c:v>
                </c:pt>
                <c:pt idx="9732">
                  <c:v>1</c:v>
                </c:pt>
                <c:pt idx="9733">
                  <c:v>1</c:v>
                </c:pt>
                <c:pt idx="9734">
                  <c:v>1</c:v>
                </c:pt>
                <c:pt idx="9735">
                  <c:v>1</c:v>
                </c:pt>
                <c:pt idx="9736">
                  <c:v>1</c:v>
                </c:pt>
                <c:pt idx="9737">
                  <c:v>1</c:v>
                </c:pt>
                <c:pt idx="9738">
                  <c:v>1</c:v>
                </c:pt>
                <c:pt idx="9739">
                  <c:v>1</c:v>
                </c:pt>
                <c:pt idx="9740">
                  <c:v>1</c:v>
                </c:pt>
                <c:pt idx="9741">
                  <c:v>1</c:v>
                </c:pt>
                <c:pt idx="9742">
                  <c:v>1</c:v>
                </c:pt>
                <c:pt idx="9743">
                  <c:v>1</c:v>
                </c:pt>
                <c:pt idx="9744">
                  <c:v>1</c:v>
                </c:pt>
                <c:pt idx="9745">
                  <c:v>1</c:v>
                </c:pt>
                <c:pt idx="9746">
                  <c:v>1</c:v>
                </c:pt>
                <c:pt idx="9747">
                  <c:v>1</c:v>
                </c:pt>
                <c:pt idx="9748">
                  <c:v>1</c:v>
                </c:pt>
                <c:pt idx="9749">
                  <c:v>1</c:v>
                </c:pt>
                <c:pt idx="9750">
                  <c:v>1</c:v>
                </c:pt>
                <c:pt idx="9751">
                  <c:v>1</c:v>
                </c:pt>
                <c:pt idx="9752">
                  <c:v>1</c:v>
                </c:pt>
                <c:pt idx="9753">
                  <c:v>1</c:v>
                </c:pt>
                <c:pt idx="9754">
                  <c:v>1</c:v>
                </c:pt>
                <c:pt idx="9755">
                  <c:v>1</c:v>
                </c:pt>
                <c:pt idx="9756">
                  <c:v>1</c:v>
                </c:pt>
                <c:pt idx="9757">
                  <c:v>1</c:v>
                </c:pt>
                <c:pt idx="9758">
                  <c:v>1</c:v>
                </c:pt>
                <c:pt idx="9759">
                  <c:v>1</c:v>
                </c:pt>
                <c:pt idx="9760">
                  <c:v>1</c:v>
                </c:pt>
                <c:pt idx="9761">
                  <c:v>1</c:v>
                </c:pt>
                <c:pt idx="9762">
                  <c:v>1</c:v>
                </c:pt>
                <c:pt idx="9763">
                  <c:v>1</c:v>
                </c:pt>
                <c:pt idx="9764">
                  <c:v>1</c:v>
                </c:pt>
                <c:pt idx="9765">
                  <c:v>1</c:v>
                </c:pt>
                <c:pt idx="9766">
                  <c:v>1</c:v>
                </c:pt>
                <c:pt idx="9767">
                  <c:v>1</c:v>
                </c:pt>
                <c:pt idx="9768">
                  <c:v>1</c:v>
                </c:pt>
                <c:pt idx="9769">
                  <c:v>1</c:v>
                </c:pt>
                <c:pt idx="9770">
                  <c:v>1</c:v>
                </c:pt>
                <c:pt idx="9771">
                  <c:v>1</c:v>
                </c:pt>
                <c:pt idx="9772">
                  <c:v>1</c:v>
                </c:pt>
                <c:pt idx="9773">
                  <c:v>1</c:v>
                </c:pt>
                <c:pt idx="9774">
                  <c:v>1</c:v>
                </c:pt>
                <c:pt idx="9775">
                  <c:v>1</c:v>
                </c:pt>
                <c:pt idx="9776">
                  <c:v>1</c:v>
                </c:pt>
                <c:pt idx="9777">
                  <c:v>1</c:v>
                </c:pt>
                <c:pt idx="9778">
                  <c:v>1</c:v>
                </c:pt>
                <c:pt idx="9779">
                  <c:v>1</c:v>
                </c:pt>
                <c:pt idx="9780">
                  <c:v>1</c:v>
                </c:pt>
                <c:pt idx="9781">
                  <c:v>1</c:v>
                </c:pt>
                <c:pt idx="9782">
                  <c:v>1</c:v>
                </c:pt>
                <c:pt idx="9783">
                  <c:v>1</c:v>
                </c:pt>
                <c:pt idx="9784">
                  <c:v>1</c:v>
                </c:pt>
                <c:pt idx="9785">
                  <c:v>1</c:v>
                </c:pt>
                <c:pt idx="9786">
                  <c:v>1</c:v>
                </c:pt>
                <c:pt idx="9787">
                  <c:v>1</c:v>
                </c:pt>
                <c:pt idx="9788">
                  <c:v>1</c:v>
                </c:pt>
                <c:pt idx="9789">
                  <c:v>1</c:v>
                </c:pt>
                <c:pt idx="9790">
                  <c:v>1</c:v>
                </c:pt>
                <c:pt idx="9791">
                  <c:v>1</c:v>
                </c:pt>
                <c:pt idx="9792">
                  <c:v>1</c:v>
                </c:pt>
                <c:pt idx="9793">
                  <c:v>1</c:v>
                </c:pt>
                <c:pt idx="9794">
                  <c:v>1</c:v>
                </c:pt>
                <c:pt idx="9795">
                  <c:v>1</c:v>
                </c:pt>
                <c:pt idx="9796">
                  <c:v>1</c:v>
                </c:pt>
                <c:pt idx="9797">
                  <c:v>1</c:v>
                </c:pt>
                <c:pt idx="9798">
                  <c:v>1</c:v>
                </c:pt>
                <c:pt idx="9799">
                  <c:v>1</c:v>
                </c:pt>
                <c:pt idx="9800">
                  <c:v>1</c:v>
                </c:pt>
                <c:pt idx="9801">
                  <c:v>1</c:v>
                </c:pt>
                <c:pt idx="9802">
                  <c:v>1</c:v>
                </c:pt>
                <c:pt idx="9803">
                  <c:v>1</c:v>
                </c:pt>
                <c:pt idx="9804">
                  <c:v>1</c:v>
                </c:pt>
                <c:pt idx="9805">
                  <c:v>1</c:v>
                </c:pt>
                <c:pt idx="9806">
                  <c:v>1</c:v>
                </c:pt>
                <c:pt idx="9807">
                  <c:v>1</c:v>
                </c:pt>
                <c:pt idx="9808">
                  <c:v>1</c:v>
                </c:pt>
                <c:pt idx="9809">
                  <c:v>1</c:v>
                </c:pt>
                <c:pt idx="9810">
                  <c:v>1</c:v>
                </c:pt>
                <c:pt idx="9811">
                  <c:v>1</c:v>
                </c:pt>
                <c:pt idx="9812">
                  <c:v>1</c:v>
                </c:pt>
                <c:pt idx="9813">
                  <c:v>1</c:v>
                </c:pt>
                <c:pt idx="9814">
                  <c:v>1</c:v>
                </c:pt>
                <c:pt idx="9815">
                  <c:v>1</c:v>
                </c:pt>
                <c:pt idx="9816">
                  <c:v>1</c:v>
                </c:pt>
                <c:pt idx="9817">
                  <c:v>1</c:v>
                </c:pt>
                <c:pt idx="9818">
                  <c:v>1</c:v>
                </c:pt>
                <c:pt idx="9819">
                  <c:v>1</c:v>
                </c:pt>
                <c:pt idx="9820">
                  <c:v>1</c:v>
                </c:pt>
                <c:pt idx="9821">
                  <c:v>1</c:v>
                </c:pt>
                <c:pt idx="9822">
                  <c:v>1</c:v>
                </c:pt>
                <c:pt idx="9823">
                  <c:v>1</c:v>
                </c:pt>
                <c:pt idx="9824">
                  <c:v>1</c:v>
                </c:pt>
                <c:pt idx="9825">
                  <c:v>1</c:v>
                </c:pt>
                <c:pt idx="9826">
                  <c:v>1</c:v>
                </c:pt>
                <c:pt idx="9827">
                  <c:v>1</c:v>
                </c:pt>
                <c:pt idx="9828">
                  <c:v>1</c:v>
                </c:pt>
                <c:pt idx="9829">
                  <c:v>1</c:v>
                </c:pt>
                <c:pt idx="9830">
                  <c:v>1</c:v>
                </c:pt>
                <c:pt idx="9831">
                  <c:v>1</c:v>
                </c:pt>
                <c:pt idx="9832">
                  <c:v>1</c:v>
                </c:pt>
                <c:pt idx="9833">
                  <c:v>1</c:v>
                </c:pt>
                <c:pt idx="9834">
                  <c:v>1</c:v>
                </c:pt>
                <c:pt idx="9835">
                  <c:v>1</c:v>
                </c:pt>
                <c:pt idx="9836">
                  <c:v>1</c:v>
                </c:pt>
                <c:pt idx="9837">
                  <c:v>1</c:v>
                </c:pt>
                <c:pt idx="9838">
                  <c:v>1</c:v>
                </c:pt>
                <c:pt idx="9839">
                  <c:v>1</c:v>
                </c:pt>
                <c:pt idx="9840">
                  <c:v>1</c:v>
                </c:pt>
                <c:pt idx="9841">
                  <c:v>1</c:v>
                </c:pt>
                <c:pt idx="9842">
                  <c:v>1</c:v>
                </c:pt>
                <c:pt idx="9843">
                  <c:v>1</c:v>
                </c:pt>
                <c:pt idx="9844">
                  <c:v>1</c:v>
                </c:pt>
                <c:pt idx="9845">
                  <c:v>1</c:v>
                </c:pt>
                <c:pt idx="9846">
                  <c:v>1</c:v>
                </c:pt>
                <c:pt idx="9847">
                  <c:v>1</c:v>
                </c:pt>
                <c:pt idx="9848">
                  <c:v>1</c:v>
                </c:pt>
                <c:pt idx="9849">
                  <c:v>1</c:v>
                </c:pt>
                <c:pt idx="9850">
                  <c:v>1</c:v>
                </c:pt>
                <c:pt idx="9851">
                  <c:v>1</c:v>
                </c:pt>
                <c:pt idx="9852">
                  <c:v>1</c:v>
                </c:pt>
                <c:pt idx="9853">
                  <c:v>1</c:v>
                </c:pt>
                <c:pt idx="9854">
                  <c:v>1</c:v>
                </c:pt>
                <c:pt idx="9855">
                  <c:v>1</c:v>
                </c:pt>
                <c:pt idx="9856">
                  <c:v>1</c:v>
                </c:pt>
                <c:pt idx="9857">
                  <c:v>1</c:v>
                </c:pt>
                <c:pt idx="9858">
                  <c:v>1</c:v>
                </c:pt>
                <c:pt idx="9859">
                  <c:v>1</c:v>
                </c:pt>
                <c:pt idx="9860">
                  <c:v>1</c:v>
                </c:pt>
                <c:pt idx="9861">
                  <c:v>1</c:v>
                </c:pt>
                <c:pt idx="9862">
                  <c:v>1</c:v>
                </c:pt>
                <c:pt idx="9863">
                  <c:v>1</c:v>
                </c:pt>
                <c:pt idx="9864">
                  <c:v>1</c:v>
                </c:pt>
                <c:pt idx="9865">
                  <c:v>1</c:v>
                </c:pt>
                <c:pt idx="9866">
                  <c:v>1</c:v>
                </c:pt>
                <c:pt idx="9867">
                  <c:v>1</c:v>
                </c:pt>
                <c:pt idx="9868">
                  <c:v>1</c:v>
                </c:pt>
                <c:pt idx="9869">
                  <c:v>1</c:v>
                </c:pt>
                <c:pt idx="9870">
                  <c:v>1</c:v>
                </c:pt>
                <c:pt idx="9871">
                  <c:v>1</c:v>
                </c:pt>
                <c:pt idx="9872">
                  <c:v>1</c:v>
                </c:pt>
                <c:pt idx="9873">
                  <c:v>1</c:v>
                </c:pt>
                <c:pt idx="9874">
                  <c:v>1</c:v>
                </c:pt>
                <c:pt idx="9875">
                  <c:v>1</c:v>
                </c:pt>
                <c:pt idx="9876">
                  <c:v>1</c:v>
                </c:pt>
                <c:pt idx="9877">
                  <c:v>1</c:v>
                </c:pt>
                <c:pt idx="9878">
                  <c:v>1</c:v>
                </c:pt>
                <c:pt idx="9879">
                  <c:v>1</c:v>
                </c:pt>
                <c:pt idx="9880">
                  <c:v>1</c:v>
                </c:pt>
                <c:pt idx="9881">
                  <c:v>1</c:v>
                </c:pt>
                <c:pt idx="9882">
                  <c:v>1</c:v>
                </c:pt>
                <c:pt idx="9883">
                  <c:v>1</c:v>
                </c:pt>
                <c:pt idx="9884">
                  <c:v>1</c:v>
                </c:pt>
                <c:pt idx="9885">
                  <c:v>1</c:v>
                </c:pt>
                <c:pt idx="9886">
                  <c:v>1</c:v>
                </c:pt>
                <c:pt idx="9887">
                  <c:v>1</c:v>
                </c:pt>
                <c:pt idx="9888">
                  <c:v>1</c:v>
                </c:pt>
                <c:pt idx="9889">
                  <c:v>1</c:v>
                </c:pt>
                <c:pt idx="9890">
                  <c:v>1</c:v>
                </c:pt>
                <c:pt idx="9891">
                  <c:v>1</c:v>
                </c:pt>
                <c:pt idx="9892">
                  <c:v>1</c:v>
                </c:pt>
                <c:pt idx="9893">
                  <c:v>1</c:v>
                </c:pt>
                <c:pt idx="9894">
                  <c:v>1</c:v>
                </c:pt>
                <c:pt idx="9895">
                  <c:v>1</c:v>
                </c:pt>
                <c:pt idx="9896">
                  <c:v>1</c:v>
                </c:pt>
                <c:pt idx="9897">
                  <c:v>1</c:v>
                </c:pt>
                <c:pt idx="9898">
                  <c:v>1</c:v>
                </c:pt>
                <c:pt idx="9899">
                  <c:v>1</c:v>
                </c:pt>
                <c:pt idx="9900">
                  <c:v>1</c:v>
                </c:pt>
                <c:pt idx="9901">
                  <c:v>1</c:v>
                </c:pt>
                <c:pt idx="9902">
                  <c:v>1</c:v>
                </c:pt>
                <c:pt idx="9903">
                  <c:v>1</c:v>
                </c:pt>
                <c:pt idx="9904">
                  <c:v>1</c:v>
                </c:pt>
                <c:pt idx="9905">
                  <c:v>1</c:v>
                </c:pt>
                <c:pt idx="9906">
                  <c:v>1</c:v>
                </c:pt>
                <c:pt idx="9907">
                  <c:v>1</c:v>
                </c:pt>
                <c:pt idx="9908">
                  <c:v>1</c:v>
                </c:pt>
                <c:pt idx="9909">
                  <c:v>1</c:v>
                </c:pt>
                <c:pt idx="9910">
                  <c:v>1</c:v>
                </c:pt>
                <c:pt idx="9911">
                  <c:v>1</c:v>
                </c:pt>
                <c:pt idx="9912">
                  <c:v>1</c:v>
                </c:pt>
                <c:pt idx="9913">
                  <c:v>1</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c:v>
                </c:pt>
                <c:pt idx="9929">
                  <c:v>1</c:v>
                </c:pt>
                <c:pt idx="9930">
                  <c:v>1</c:v>
                </c:pt>
                <c:pt idx="9931">
                  <c:v>1</c:v>
                </c:pt>
                <c:pt idx="9932">
                  <c:v>1</c:v>
                </c:pt>
                <c:pt idx="9933">
                  <c:v>1</c:v>
                </c:pt>
                <c:pt idx="9934">
                  <c:v>1</c:v>
                </c:pt>
                <c:pt idx="9935">
                  <c:v>1</c:v>
                </c:pt>
                <c:pt idx="9936">
                  <c:v>1</c:v>
                </c:pt>
                <c:pt idx="9937">
                  <c:v>1</c:v>
                </c:pt>
                <c:pt idx="9938">
                  <c:v>1</c:v>
                </c:pt>
                <c:pt idx="9939">
                  <c:v>1</c:v>
                </c:pt>
                <c:pt idx="9940">
                  <c:v>1</c:v>
                </c:pt>
                <c:pt idx="9941">
                  <c:v>1</c:v>
                </c:pt>
                <c:pt idx="9942">
                  <c:v>1</c:v>
                </c:pt>
                <c:pt idx="9943">
                  <c:v>1</c:v>
                </c:pt>
                <c:pt idx="9944">
                  <c:v>1</c:v>
                </c:pt>
                <c:pt idx="9945">
                  <c:v>1</c:v>
                </c:pt>
                <c:pt idx="9946">
                  <c:v>1</c:v>
                </c:pt>
                <c:pt idx="9947">
                  <c:v>1</c:v>
                </c:pt>
                <c:pt idx="9948">
                  <c:v>1</c:v>
                </c:pt>
                <c:pt idx="9949">
                  <c:v>1</c:v>
                </c:pt>
                <c:pt idx="9950">
                  <c:v>1</c:v>
                </c:pt>
                <c:pt idx="9951">
                  <c:v>1</c:v>
                </c:pt>
                <c:pt idx="9952">
                  <c:v>1</c:v>
                </c:pt>
                <c:pt idx="9953">
                  <c:v>1</c:v>
                </c:pt>
                <c:pt idx="9954">
                  <c:v>1</c:v>
                </c:pt>
                <c:pt idx="9955">
                  <c:v>1</c:v>
                </c:pt>
                <c:pt idx="9956">
                  <c:v>1</c:v>
                </c:pt>
                <c:pt idx="9957">
                  <c:v>1</c:v>
                </c:pt>
                <c:pt idx="9958">
                  <c:v>1</c:v>
                </c:pt>
                <c:pt idx="9959">
                  <c:v>1</c:v>
                </c:pt>
                <c:pt idx="9960">
                  <c:v>1</c:v>
                </c:pt>
                <c:pt idx="9961">
                  <c:v>1</c:v>
                </c:pt>
                <c:pt idx="9962">
                  <c:v>1</c:v>
                </c:pt>
                <c:pt idx="9963">
                  <c:v>1</c:v>
                </c:pt>
                <c:pt idx="9964">
                  <c:v>1</c:v>
                </c:pt>
                <c:pt idx="9965">
                  <c:v>1</c:v>
                </c:pt>
                <c:pt idx="9966">
                  <c:v>1</c:v>
                </c:pt>
                <c:pt idx="9967">
                  <c:v>1</c:v>
                </c:pt>
                <c:pt idx="9968">
                  <c:v>1</c:v>
                </c:pt>
                <c:pt idx="9969">
                  <c:v>1</c:v>
                </c:pt>
                <c:pt idx="9970">
                  <c:v>1</c:v>
                </c:pt>
                <c:pt idx="9971">
                  <c:v>1</c:v>
                </c:pt>
                <c:pt idx="9972">
                  <c:v>1</c:v>
                </c:pt>
                <c:pt idx="9973">
                  <c:v>1</c:v>
                </c:pt>
                <c:pt idx="9974">
                  <c:v>1</c:v>
                </c:pt>
                <c:pt idx="9975">
                  <c:v>1</c:v>
                </c:pt>
                <c:pt idx="9976">
                  <c:v>1</c:v>
                </c:pt>
                <c:pt idx="9977">
                  <c:v>1</c:v>
                </c:pt>
                <c:pt idx="9978">
                  <c:v>1</c:v>
                </c:pt>
                <c:pt idx="9979">
                  <c:v>1</c:v>
                </c:pt>
                <c:pt idx="9980">
                  <c:v>1</c:v>
                </c:pt>
                <c:pt idx="9981">
                  <c:v>1</c:v>
                </c:pt>
                <c:pt idx="9982">
                  <c:v>1</c:v>
                </c:pt>
                <c:pt idx="9983">
                  <c:v>1</c:v>
                </c:pt>
                <c:pt idx="9984">
                  <c:v>1</c:v>
                </c:pt>
                <c:pt idx="9985">
                  <c:v>1</c:v>
                </c:pt>
                <c:pt idx="9986">
                  <c:v>1</c:v>
                </c:pt>
                <c:pt idx="9987">
                  <c:v>1</c:v>
                </c:pt>
                <c:pt idx="9988">
                  <c:v>1</c:v>
                </c:pt>
                <c:pt idx="9989">
                  <c:v>1</c:v>
                </c:pt>
                <c:pt idx="9990">
                  <c:v>1</c:v>
                </c:pt>
                <c:pt idx="9991">
                  <c:v>1</c:v>
                </c:pt>
                <c:pt idx="9992">
                  <c:v>1</c:v>
                </c:pt>
                <c:pt idx="9993">
                  <c:v>1</c:v>
                </c:pt>
                <c:pt idx="9994">
                  <c:v>1</c:v>
                </c:pt>
                <c:pt idx="9995">
                  <c:v>1</c:v>
                </c:pt>
                <c:pt idx="9996">
                  <c:v>1</c:v>
                </c:pt>
                <c:pt idx="9997">
                  <c:v>1</c:v>
                </c:pt>
                <c:pt idx="9998">
                  <c:v>1</c:v>
                </c:pt>
                <c:pt idx="9999">
                  <c:v>1</c:v>
                </c:pt>
                <c:pt idx="10000">
                  <c:v>1</c:v>
                </c:pt>
                <c:pt idx="10001">
                  <c:v>1</c:v>
                </c:pt>
                <c:pt idx="10002">
                  <c:v>1</c:v>
                </c:pt>
                <c:pt idx="10003">
                  <c:v>1</c:v>
                </c:pt>
                <c:pt idx="10004">
                  <c:v>1</c:v>
                </c:pt>
                <c:pt idx="10005">
                  <c:v>1</c:v>
                </c:pt>
                <c:pt idx="10006">
                  <c:v>1</c:v>
                </c:pt>
                <c:pt idx="10007">
                  <c:v>1</c:v>
                </c:pt>
                <c:pt idx="10008">
                  <c:v>1</c:v>
                </c:pt>
                <c:pt idx="10009">
                  <c:v>1</c:v>
                </c:pt>
                <c:pt idx="10010">
                  <c:v>1</c:v>
                </c:pt>
                <c:pt idx="10011">
                  <c:v>1</c:v>
                </c:pt>
                <c:pt idx="10012">
                  <c:v>1</c:v>
                </c:pt>
                <c:pt idx="10013">
                  <c:v>1</c:v>
                </c:pt>
                <c:pt idx="10014">
                  <c:v>1</c:v>
                </c:pt>
                <c:pt idx="10015">
                  <c:v>1</c:v>
                </c:pt>
                <c:pt idx="10016">
                  <c:v>1</c:v>
                </c:pt>
                <c:pt idx="10017">
                  <c:v>1</c:v>
                </c:pt>
                <c:pt idx="10018">
                  <c:v>1</c:v>
                </c:pt>
                <c:pt idx="10019">
                  <c:v>1</c:v>
                </c:pt>
                <c:pt idx="10020">
                  <c:v>1</c:v>
                </c:pt>
                <c:pt idx="10021">
                  <c:v>1</c:v>
                </c:pt>
                <c:pt idx="10022">
                  <c:v>1</c:v>
                </c:pt>
                <c:pt idx="10023">
                  <c:v>1</c:v>
                </c:pt>
                <c:pt idx="10024">
                  <c:v>1</c:v>
                </c:pt>
                <c:pt idx="10025">
                  <c:v>1</c:v>
                </c:pt>
                <c:pt idx="10026">
                  <c:v>1</c:v>
                </c:pt>
                <c:pt idx="10027">
                  <c:v>1</c:v>
                </c:pt>
                <c:pt idx="10028">
                  <c:v>1</c:v>
                </c:pt>
                <c:pt idx="10029">
                  <c:v>1</c:v>
                </c:pt>
                <c:pt idx="10030">
                  <c:v>1</c:v>
                </c:pt>
                <c:pt idx="10031">
                  <c:v>1</c:v>
                </c:pt>
                <c:pt idx="10032">
                  <c:v>1</c:v>
                </c:pt>
                <c:pt idx="10033">
                  <c:v>1</c:v>
                </c:pt>
                <c:pt idx="10034">
                  <c:v>1</c:v>
                </c:pt>
                <c:pt idx="10035">
                  <c:v>1</c:v>
                </c:pt>
                <c:pt idx="10036">
                  <c:v>1</c:v>
                </c:pt>
                <c:pt idx="10037">
                  <c:v>1</c:v>
                </c:pt>
                <c:pt idx="10038">
                  <c:v>1</c:v>
                </c:pt>
                <c:pt idx="10039">
                  <c:v>1</c:v>
                </c:pt>
                <c:pt idx="10040">
                  <c:v>1</c:v>
                </c:pt>
                <c:pt idx="10041">
                  <c:v>1</c:v>
                </c:pt>
                <c:pt idx="10042">
                  <c:v>1</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1</c:v>
                </c:pt>
                <c:pt idx="10072">
                  <c:v>1</c:v>
                </c:pt>
                <c:pt idx="10073">
                  <c:v>1</c:v>
                </c:pt>
                <c:pt idx="10074">
                  <c:v>1</c:v>
                </c:pt>
                <c:pt idx="10075">
                  <c:v>1</c:v>
                </c:pt>
                <c:pt idx="10076">
                  <c:v>1</c:v>
                </c:pt>
                <c:pt idx="10077">
                  <c:v>1</c:v>
                </c:pt>
                <c:pt idx="10078">
                  <c:v>1</c:v>
                </c:pt>
                <c:pt idx="10079">
                  <c:v>1</c:v>
                </c:pt>
                <c:pt idx="10080">
                  <c:v>1</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pt idx="11500">
                  <c:v>1</c:v>
                </c:pt>
                <c:pt idx="11501">
                  <c:v>1</c:v>
                </c:pt>
                <c:pt idx="11502">
                  <c:v>1</c:v>
                </c:pt>
                <c:pt idx="11503">
                  <c:v>1</c:v>
                </c:pt>
                <c:pt idx="11504">
                  <c:v>1</c:v>
                </c:pt>
                <c:pt idx="11505">
                  <c:v>1</c:v>
                </c:pt>
                <c:pt idx="11506">
                  <c:v>1</c:v>
                </c:pt>
                <c:pt idx="11507">
                  <c:v>1</c:v>
                </c:pt>
                <c:pt idx="11508">
                  <c:v>1</c:v>
                </c:pt>
                <c:pt idx="11509">
                  <c:v>1</c:v>
                </c:pt>
                <c:pt idx="11510">
                  <c:v>1</c:v>
                </c:pt>
                <c:pt idx="11511">
                  <c:v>1</c:v>
                </c:pt>
                <c:pt idx="11512">
                  <c:v>1</c:v>
                </c:pt>
                <c:pt idx="11513">
                  <c:v>1</c:v>
                </c:pt>
                <c:pt idx="11514">
                  <c:v>1</c:v>
                </c:pt>
                <c:pt idx="11515">
                  <c:v>1</c:v>
                </c:pt>
                <c:pt idx="11516">
                  <c:v>1</c:v>
                </c:pt>
                <c:pt idx="11517">
                  <c:v>1</c:v>
                </c:pt>
                <c:pt idx="11518">
                  <c:v>1</c:v>
                </c:pt>
                <c:pt idx="11519">
                  <c:v>1</c:v>
                </c:pt>
                <c:pt idx="11520">
                  <c:v>1</c:v>
                </c:pt>
                <c:pt idx="11521">
                  <c:v>1</c:v>
                </c:pt>
                <c:pt idx="11522">
                  <c:v>1</c:v>
                </c:pt>
                <c:pt idx="11523">
                  <c:v>1</c:v>
                </c:pt>
                <c:pt idx="11524">
                  <c:v>1</c:v>
                </c:pt>
                <c:pt idx="11525">
                  <c:v>1</c:v>
                </c:pt>
                <c:pt idx="11526">
                  <c:v>1</c:v>
                </c:pt>
                <c:pt idx="11527">
                  <c:v>1</c:v>
                </c:pt>
                <c:pt idx="11528">
                  <c:v>1</c:v>
                </c:pt>
                <c:pt idx="11529">
                  <c:v>1</c:v>
                </c:pt>
                <c:pt idx="11530">
                  <c:v>1</c:v>
                </c:pt>
                <c:pt idx="11531">
                  <c:v>1</c:v>
                </c:pt>
                <c:pt idx="11532">
                  <c:v>1</c:v>
                </c:pt>
                <c:pt idx="11533">
                  <c:v>1</c:v>
                </c:pt>
                <c:pt idx="11534">
                  <c:v>1</c:v>
                </c:pt>
                <c:pt idx="11535">
                  <c:v>1</c:v>
                </c:pt>
                <c:pt idx="11536">
                  <c:v>1</c:v>
                </c:pt>
                <c:pt idx="11537">
                  <c:v>1</c:v>
                </c:pt>
                <c:pt idx="11538">
                  <c:v>1</c:v>
                </c:pt>
                <c:pt idx="11539">
                  <c:v>1</c:v>
                </c:pt>
                <c:pt idx="11540">
                  <c:v>1</c:v>
                </c:pt>
                <c:pt idx="11541">
                  <c:v>1</c:v>
                </c:pt>
                <c:pt idx="11542">
                  <c:v>1</c:v>
                </c:pt>
                <c:pt idx="11543">
                  <c:v>1</c:v>
                </c:pt>
                <c:pt idx="11544">
                  <c:v>1</c:v>
                </c:pt>
                <c:pt idx="11545">
                  <c:v>1</c:v>
                </c:pt>
                <c:pt idx="11546">
                  <c:v>1</c:v>
                </c:pt>
                <c:pt idx="11547">
                  <c:v>1</c:v>
                </c:pt>
                <c:pt idx="11548">
                  <c:v>1</c:v>
                </c:pt>
                <c:pt idx="11549">
                  <c:v>1</c:v>
                </c:pt>
                <c:pt idx="11550">
                  <c:v>1</c:v>
                </c:pt>
                <c:pt idx="11551">
                  <c:v>1</c:v>
                </c:pt>
                <c:pt idx="11552">
                  <c:v>1</c:v>
                </c:pt>
                <c:pt idx="11553">
                  <c:v>1</c:v>
                </c:pt>
                <c:pt idx="11554">
                  <c:v>1</c:v>
                </c:pt>
                <c:pt idx="11555">
                  <c:v>1</c:v>
                </c:pt>
                <c:pt idx="11556">
                  <c:v>1</c:v>
                </c:pt>
                <c:pt idx="11557">
                  <c:v>1</c:v>
                </c:pt>
                <c:pt idx="11558">
                  <c:v>1</c:v>
                </c:pt>
                <c:pt idx="11559">
                  <c:v>1</c:v>
                </c:pt>
                <c:pt idx="11560">
                  <c:v>1</c:v>
                </c:pt>
                <c:pt idx="11561">
                  <c:v>1</c:v>
                </c:pt>
                <c:pt idx="11562">
                  <c:v>1</c:v>
                </c:pt>
                <c:pt idx="11563">
                  <c:v>1</c:v>
                </c:pt>
                <c:pt idx="11564">
                  <c:v>1</c:v>
                </c:pt>
                <c:pt idx="11565">
                  <c:v>1</c:v>
                </c:pt>
                <c:pt idx="11566">
                  <c:v>1</c:v>
                </c:pt>
                <c:pt idx="11567">
                  <c:v>1</c:v>
                </c:pt>
                <c:pt idx="11568">
                  <c:v>1</c:v>
                </c:pt>
                <c:pt idx="11569">
                  <c:v>1</c:v>
                </c:pt>
                <c:pt idx="11570">
                  <c:v>1</c:v>
                </c:pt>
                <c:pt idx="11571">
                  <c:v>1</c:v>
                </c:pt>
                <c:pt idx="11572">
                  <c:v>1</c:v>
                </c:pt>
                <c:pt idx="11573">
                  <c:v>1</c:v>
                </c:pt>
                <c:pt idx="11574">
                  <c:v>1</c:v>
                </c:pt>
                <c:pt idx="11575">
                  <c:v>1</c:v>
                </c:pt>
                <c:pt idx="11576">
                  <c:v>1</c:v>
                </c:pt>
                <c:pt idx="11577">
                  <c:v>1</c:v>
                </c:pt>
                <c:pt idx="11578">
                  <c:v>1</c:v>
                </c:pt>
                <c:pt idx="11579">
                  <c:v>1</c:v>
                </c:pt>
                <c:pt idx="11580">
                  <c:v>1</c:v>
                </c:pt>
                <c:pt idx="11581">
                  <c:v>1</c:v>
                </c:pt>
                <c:pt idx="11582">
                  <c:v>1</c:v>
                </c:pt>
                <c:pt idx="11583">
                  <c:v>1</c:v>
                </c:pt>
                <c:pt idx="11584">
                  <c:v>1</c:v>
                </c:pt>
                <c:pt idx="11585">
                  <c:v>1</c:v>
                </c:pt>
                <c:pt idx="11586">
                  <c:v>1</c:v>
                </c:pt>
                <c:pt idx="11587">
                  <c:v>1</c:v>
                </c:pt>
                <c:pt idx="11588">
                  <c:v>1</c:v>
                </c:pt>
                <c:pt idx="11589">
                  <c:v>1</c:v>
                </c:pt>
                <c:pt idx="11590">
                  <c:v>1</c:v>
                </c:pt>
                <c:pt idx="11591">
                  <c:v>1</c:v>
                </c:pt>
                <c:pt idx="11592">
                  <c:v>1</c:v>
                </c:pt>
                <c:pt idx="11593">
                  <c:v>1</c:v>
                </c:pt>
                <c:pt idx="11594">
                  <c:v>1</c:v>
                </c:pt>
                <c:pt idx="11595">
                  <c:v>1</c:v>
                </c:pt>
                <c:pt idx="11596">
                  <c:v>1</c:v>
                </c:pt>
                <c:pt idx="11597">
                  <c:v>1</c:v>
                </c:pt>
                <c:pt idx="11598">
                  <c:v>1</c:v>
                </c:pt>
                <c:pt idx="11599">
                  <c:v>1</c:v>
                </c:pt>
                <c:pt idx="11600">
                  <c:v>1</c:v>
                </c:pt>
                <c:pt idx="11601">
                  <c:v>1</c:v>
                </c:pt>
                <c:pt idx="11602">
                  <c:v>1</c:v>
                </c:pt>
                <c:pt idx="11603">
                  <c:v>1</c:v>
                </c:pt>
                <c:pt idx="11604">
                  <c:v>1</c:v>
                </c:pt>
                <c:pt idx="11605">
                  <c:v>1</c:v>
                </c:pt>
                <c:pt idx="11606">
                  <c:v>1</c:v>
                </c:pt>
                <c:pt idx="11607">
                  <c:v>1</c:v>
                </c:pt>
                <c:pt idx="11608">
                  <c:v>1</c:v>
                </c:pt>
                <c:pt idx="11609">
                  <c:v>1</c:v>
                </c:pt>
                <c:pt idx="11610">
                  <c:v>1</c:v>
                </c:pt>
                <c:pt idx="11611">
                  <c:v>1</c:v>
                </c:pt>
                <c:pt idx="11612">
                  <c:v>1</c:v>
                </c:pt>
                <c:pt idx="11613">
                  <c:v>1</c:v>
                </c:pt>
                <c:pt idx="11614">
                  <c:v>1</c:v>
                </c:pt>
                <c:pt idx="11615">
                  <c:v>1</c:v>
                </c:pt>
                <c:pt idx="11616">
                  <c:v>1</c:v>
                </c:pt>
                <c:pt idx="11617">
                  <c:v>1</c:v>
                </c:pt>
                <c:pt idx="11618">
                  <c:v>1</c:v>
                </c:pt>
                <c:pt idx="11619">
                  <c:v>1</c:v>
                </c:pt>
                <c:pt idx="11620">
                  <c:v>1</c:v>
                </c:pt>
                <c:pt idx="11621">
                  <c:v>1</c:v>
                </c:pt>
                <c:pt idx="11622">
                  <c:v>1</c:v>
                </c:pt>
                <c:pt idx="11623">
                  <c:v>1</c:v>
                </c:pt>
                <c:pt idx="11624">
                  <c:v>1</c:v>
                </c:pt>
                <c:pt idx="11625">
                  <c:v>1</c:v>
                </c:pt>
                <c:pt idx="11626">
                  <c:v>1</c:v>
                </c:pt>
                <c:pt idx="11627">
                  <c:v>1</c:v>
                </c:pt>
                <c:pt idx="11628">
                  <c:v>1</c:v>
                </c:pt>
                <c:pt idx="11629">
                  <c:v>1</c:v>
                </c:pt>
                <c:pt idx="11630">
                  <c:v>1</c:v>
                </c:pt>
                <c:pt idx="11631">
                  <c:v>1</c:v>
                </c:pt>
                <c:pt idx="11632">
                  <c:v>1</c:v>
                </c:pt>
                <c:pt idx="11633">
                  <c:v>1</c:v>
                </c:pt>
                <c:pt idx="11634">
                  <c:v>1</c:v>
                </c:pt>
                <c:pt idx="11635">
                  <c:v>1</c:v>
                </c:pt>
                <c:pt idx="11636">
                  <c:v>1</c:v>
                </c:pt>
                <c:pt idx="11637">
                  <c:v>1</c:v>
                </c:pt>
                <c:pt idx="11638">
                  <c:v>1</c:v>
                </c:pt>
                <c:pt idx="11639">
                  <c:v>1</c:v>
                </c:pt>
                <c:pt idx="11640">
                  <c:v>1</c:v>
                </c:pt>
                <c:pt idx="11641">
                  <c:v>1</c:v>
                </c:pt>
                <c:pt idx="11642">
                  <c:v>1</c:v>
                </c:pt>
                <c:pt idx="11643">
                  <c:v>1</c:v>
                </c:pt>
                <c:pt idx="11644">
                  <c:v>1</c:v>
                </c:pt>
                <c:pt idx="11645">
                  <c:v>1</c:v>
                </c:pt>
                <c:pt idx="11646">
                  <c:v>1</c:v>
                </c:pt>
                <c:pt idx="11647">
                  <c:v>1</c:v>
                </c:pt>
                <c:pt idx="11648">
                  <c:v>1</c:v>
                </c:pt>
                <c:pt idx="11649">
                  <c:v>1</c:v>
                </c:pt>
                <c:pt idx="11650">
                  <c:v>1</c:v>
                </c:pt>
                <c:pt idx="11651">
                  <c:v>1</c:v>
                </c:pt>
                <c:pt idx="11652">
                  <c:v>1</c:v>
                </c:pt>
                <c:pt idx="11653">
                  <c:v>1</c:v>
                </c:pt>
                <c:pt idx="11654">
                  <c:v>1</c:v>
                </c:pt>
                <c:pt idx="11655">
                  <c:v>1</c:v>
                </c:pt>
                <c:pt idx="11656">
                  <c:v>1</c:v>
                </c:pt>
                <c:pt idx="11657">
                  <c:v>1</c:v>
                </c:pt>
                <c:pt idx="11658">
                  <c:v>1</c:v>
                </c:pt>
                <c:pt idx="11659">
                  <c:v>1</c:v>
                </c:pt>
                <c:pt idx="11660">
                  <c:v>1</c:v>
                </c:pt>
                <c:pt idx="11661">
                  <c:v>1</c:v>
                </c:pt>
                <c:pt idx="11662">
                  <c:v>1</c:v>
                </c:pt>
                <c:pt idx="11663">
                  <c:v>1</c:v>
                </c:pt>
                <c:pt idx="11664">
                  <c:v>1</c:v>
                </c:pt>
                <c:pt idx="11665">
                  <c:v>1</c:v>
                </c:pt>
                <c:pt idx="11666">
                  <c:v>1</c:v>
                </c:pt>
                <c:pt idx="11667">
                  <c:v>1</c:v>
                </c:pt>
                <c:pt idx="11668">
                  <c:v>1</c:v>
                </c:pt>
                <c:pt idx="11669">
                  <c:v>1</c:v>
                </c:pt>
                <c:pt idx="11670">
                  <c:v>1</c:v>
                </c:pt>
                <c:pt idx="11671">
                  <c:v>1</c:v>
                </c:pt>
                <c:pt idx="11672">
                  <c:v>1</c:v>
                </c:pt>
                <c:pt idx="11673">
                  <c:v>1</c:v>
                </c:pt>
                <c:pt idx="11674">
                  <c:v>1</c:v>
                </c:pt>
                <c:pt idx="11675">
                  <c:v>1</c:v>
                </c:pt>
                <c:pt idx="11676">
                  <c:v>1</c:v>
                </c:pt>
                <c:pt idx="11677">
                  <c:v>1</c:v>
                </c:pt>
                <c:pt idx="11678">
                  <c:v>1</c:v>
                </c:pt>
                <c:pt idx="11679">
                  <c:v>1</c:v>
                </c:pt>
                <c:pt idx="11680">
                  <c:v>1</c:v>
                </c:pt>
                <c:pt idx="11681">
                  <c:v>1</c:v>
                </c:pt>
                <c:pt idx="11682">
                  <c:v>1</c:v>
                </c:pt>
                <c:pt idx="11683">
                  <c:v>1</c:v>
                </c:pt>
                <c:pt idx="11684">
                  <c:v>1</c:v>
                </c:pt>
                <c:pt idx="11685">
                  <c:v>1</c:v>
                </c:pt>
                <c:pt idx="11686">
                  <c:v>1</c:v>
                </c:pt>
                <c:pt idx="11687">
                  <c:v>1</c:v>
                </c:pt>
                <c:pt idx="11688">
                  <c:v>1</c:v>
                </c:pt>
                <c:pt idx="11689">
                  <c:v>1</c:v>
                </c:pt>
                <c:pt idx="11690">
                  <c:v>1</c:v>
                </c:pt>
                <c:pt idx="11691">
                  <c:v>1</c:v>
                </c:pt>
                <c:pt idx="11692">
                  <c:v>1</c:v>
                </c:pt>
                <c:pt idx="11693">
                  <c:v>1</c:v>
                </c:pt>
                <c:pt idx="11694">
                  <c:v>1</c:v>
                </c:pt>
                <c:pt idx="11695">
                  <c:v>1</c:v>
                </c:pt>
                <c:pt idx="11696">
                  <c:v>1</c:v>
                </c:pt>
                <c:pt idx="11697">
                  <c:v>1</c:v>
                </c:pt>
                <c:pt idx="11698">
                  <c:v>1</c:v>
                </c:pt>
                <c:pt idx="11699">
                  <c:v>1</c:v>
                </c:pt>
                <c:pt idx="11700">
                  <c:v>1</c:v>
                </c:pt>
                <c:pt idx="11701">
                  <c:v>1</c:v>
                </c:pt>
                <c:pt idx="11702">
                  <c:v>1</c:v>
                </c:pt>
                <c:pt idx="11703">
                  <c:v>1</c:v>
                </c:pt>
                <c:pt idx="11704">
                  <c:v>1</c:v>
                </c:pt>
                <c:pt idx="11705">
                  <c:v>1</c:v>
                </c:pt>
                <c:pt idx="11706">
                  <c:v>1</c:v>
                </c:pt>
                <c:pt idx="11707">
                  <c:v>1</c:v>
                </c:pt>
                <c:pt idx="11708">
                  <c:v>1</c:v>
                </c:pt>
                <c:pt idx="11709">
                  <c:v>1</c:v>
                </c:pt>
                <c:pt idx="11710">
                  <c:v>1</c:v>
                </c:pt>
                <c:pt idx="11711">
                  <c:v>1</c:v>
                </c:pt>
                <c:pt idx="11712">
                  <c:v>1</c:v>
                </c:pt>
                <c:pt idx="11713">
                  <c:v>1</c:v>
                </c:pt>
                <c:pt idx="11714">
                  <c:v>1</c:v>
                </c:pt>
                <c:pt idx="11715">
                  <c:v>1</c:v>
                </c:pt>
                <c:pt idx="11716">
                  <c:v>1</c:v>
                </c:pt>
                <c:pt idx="11717">
                  <c:v>1</c:v>
                </c:pt>
                <c:pt idx="11718">
                  <c:v>1</c:v>
                </c:pt>
                <c:pt idx="11719">
                  <c:v>1</c:v>
                </c:pt>
                <c:pt idx="11720">
                  <c:v>1</c:v>
                </c:pt>
                <c:pt idx="11721">
                  <c:v>1</c:v>
                </c:pt>
                <c:pt idx="11722">
                  <c:v>1</c:v>
                </c:pt>
                <c:pt idx="11723">
                  <c:v>1</c:v>
                </c:pt>
                <c:pt idx="11724">
                  <c:v>1</c:v>
                </c:pt>
                <c:pt idx="11725">
                  <c:v>1</c:v>
                </c:pt>
                <c:pt idx="11726">
                  <c:v>1</c:v>
                </c:pt>
                <c:pt idx="11727">
                  <c:v>1</c:v>
                </c:pt>
                <c:pt idx="11728">
                  <c:v>1</c:v>
                </c:pt>
                <c:pt idx="11729">
                  <c:v>1</c:v>
                </c:pt>
                <c:pt idx="11730">
                  <c:v>1</c:v>
                </c:pt>
                <c:pt idx="11731">
                  <c:v>1</c:v>
                </c:pt>
                <c:pt idx="11732">
                  <c:v>1</c:v>
                </c:pt>
                <c:pt idx="11733">
                  <c:v>1</c:v>
                </c:pt>
                <c:pt idx="11734">
                  <c:v>1</c:v>
                </c:pt>
                <c:pt idx="11735">
                  <c:v>1</c:v>
                </c:pt>
                <c:pt idx="11736">
                  <c:v>1</c:v>
                </c:pt>
                <c:pt idx="11737">
                  <c:v>1</c:v>
                </c:pt>
                <c:pt idx="11738">
                  <c:v>1</c:v>
                </c:pt>
                <c:pt idx="11739">
                  <c:v>1</c:v>
                </c:pt>
                <c:pt idx="11740">
                  <c:v>1</c:v>
                </c:pt>
                <c:pt idx="11741">
                  <c:v>1</c:v>
                </c:pt>
                <c:pt idx="11742">
                  <c:v>1</c:v>
                </c:pt>
                <c:pt idx="11743">
                  <c:v>1</c:v>
                </c:pt>
                <c:pt idx="11744">
                  <c:v>1</c:v>
                </c:pt>
                <c:pt idx="11745">
                  <c:v>1</c:v>
                </c:pt>
                <c:pt idx="11746">
                  <c:v>1</c:v>
                </c:pt>
                <c:pt idx="11747">
                  <c:v>1</c:v>
                </c:pt>
                <c:pt idx="11748">
                  <c:v>1</c:v>
                </c:pt>
                <c:pt idx="11749">
                  <c:v>1</c:v>
                </c:pt>
                <c:pt idx="11750">
                  <c:v>1</c:v>
                </c:pt>
                <c:pt idx="11751">
                  <c:v>1</c:v>
                </c:pt>
                <c:pt idx="11752">
                  <c:v>1</c:v>
                </c:pt>
                <c:pt idx="11753">
                  <c:v>1</c:v>
                </c:pt>
                <c:pt idx="11754">
                  <c:v>1</c:v>
                </c:pt>
                <c:pt idx="11755">
                  <c:v>1</c:v>
                </c:pt>
                <c:pt idx="11756">
                  <c:v>1</c:v>
                </c:pt>
                <c:pt idx="11757">
                  <c:v>1</c:v>
                </c:pt>
                <c:pt idx="11758">
                  <c:v>1</c:v>
                </c:pt>
                <c:pt idx="11759">
                  <c:v>1</c:v>
                </c:pt>
                <c:pt idx="11760">
                  <c:v>1</c:v>
                </c:pt>
                <c:pt idx="11761">
                  <c:v>1</c:v>
                </c:pt>
                <c:pt idx="11762">
                  <c:v>1</c:v>
                </c:pt>
                <c:pt idx="11763">
                  <c:v>1</c:v>
                </c:pt>
                <c:pt idx="11764">
                  <c:v>1</c:v>
                </c:pt>
                <c:pt idx="11765">
                  <c:v>1</c:v>
                </c:pt>
                <c:pt idx="11766">
                  <c:v>1</c:v>
                </c:pt>
                <c:pt idx="11767">
                  <c:v>1</c:v>
                </c:pt>
                <c:pt idx="11768">
                  <c:v>1</c:v>
                </c:pt>
                <c:pt idx="11769">
                  <c:v>1</c:v>
                </c:pt>
                <c:pt idx="11770">
                  <c:v>1</c:v>
                </c:pt>
                <c:pt idx="11771">
                  <c:v>1</c:v>
                </c:pt>
                <c:pt idx="11772">
                  <c:v>1</c:v>
                </c:pt>
                <c:pt idx="11773">
                  <c:v>1</c:v>
                </c:pt>
                <c:pt idx="11774">
                  <c:v>1</c:v>
                </c:pt>
                <c:pt idx="11775">
                  <c:v>1</c:v>
                </c:pt>
                <c:pt idx="11776">
                  <c:v>1</c:v>
                </c:pt>
                <c:pt idx="11777">
                  <c:v>1</c:v>
                </c:pt>
                <c:pt idx="11778">
                  <c:v>1</c:v>
                </c:pt>
                <c:pt idx="11779">
                  <c:v>1</c:v>
                </c:pt>
                <c:pt idx="11780">
                  <c:v>1</c:v>
                </c:pt>
                <c:pt idx="11781">
                  <c:v>1</c:v>
                </c:pt>
                <c:pt idx="11782">
                  <c:v>1</c:v>
                </c:pt>
                <c:pt idx="11783">
                  <c:v>1</c:v>
                </c:pt>
                <c:pt idx="11784">
                  <c:v>1</c:v>
                </c:pt>
                <c:pt idx="11785">
                  <c:v>1</c:v>
                </c:pt>
                <c:pt idx="11786">
                  <c:v>1</c:v>
                </c:pt>
                <c:pt idx="11787">
                  <c:v>1</c:v>
                </c:pt>
                <c:pt idx="11788">
                  <c:v>1</c:v>
                </c:pt>
                <c:pt idx="11789">
                  <c:v>1</c:v>
                </c:pt>
                <c:pt idx="11790">
                  <c:v>1</c:v>
                </c:pt>
                <c:pt idx="11791">
                  <c:v>1</c:v>
                </c:pt>
                <c:pt idx="11792">
                  <c:v>1</c:v>
                </c:pt>
                <c:pt idx="11793">
                  <c:v>1</c:v>
                </c:pt>
                <c:pt idx="11794">
                  <c:v>1</c:v>
                </c:pt>
                <c:pt idx="11795">
                  <c:v>1</c:v>
                </c:pt>
                <c:pt idx="11796">
                  <c:v>1</c:v>
                </c:pt>
                <c:pt idx="11797">
                  <c:v>1</c:v>
                </c:pt>
                <c:pt idx="11798">
                  <c:v>1</c:v>
                </c:pt>
                <c:pt idx="11799">
                  <c:v>1</c:v>
                </c:pt>
                <c:pt idx="11800">
                  <c:v>1</c:v>
                </c:pt>
                <c:pt idx="11801">
                  <c:v>1</c:v>
                </c:pt>
                <c:pt idx="11802">
                  <c:v>1</c:v>
                </c:pt>
                <c:pt idx="11803">
                  <c:v>1</c:v>
                </c:pt>
                <c:pt idx="11804">
                  <c:v>1</c:v>
                </c:pt>
                <c:pt idx="11805">
                  <c:v>1</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1</c:v>
                </c:pt>
                <c:pt idx="11821">
                  <c:v>1</c:v>
                </c:pt>
                <c:pt idx="11822">
                  <c:v>1</c:v>
                </c:pt>
                <c:pt idx="11823">
                  <c:v>1</c:v>
                </c:pt>
                <c:pt idx="11824">
                  <c:v>1</c:v>
                </c:pt>
                <c:pt idx="11825">
                  <c:v>1</c:v>
                </c:pt>
                <c:pt idx="11826">
                  <c:v>1</c:v>
                </c:pt>
                <c:pt idx="11827">
                  <c:v>1</c:v>
                </c:pt>
                <c:pt idx="11828">
                  <c:v>1</c:v>
                </c:pt>
                <c:pt idx="11829">
                  <c:v>1</c:v>
                </c:pt>
                <c:pt idx="11830">
                  <c:v>1</c:v>
                </c:pt>
                <c:pt idx="11831">
                  <c:v>1</c:v>
                </c:pt>
                <c:pt idx="11832">
                  <c:v>1</c:v>
                </c:pt>
                <c:pt idx="11833">
                  <c:v>1</c:v>
                </c:pt>
                <c:pt idx="11834">
                  <c:v>1</c:v>
                </c:pt>
                <c:pt idx="11835">
                  <c:v>1</c:v>
                </c:pt>
                <c:pt idx="11836">
                  <c:v>1</c:v>
                </c:pt>
                <c:pt idx="11837">
                  <c:v>1</c:v>
                </c:pt>
                <c:pt idx="11838">
                  <c:v>1</c:v>
                </c:pt>
                <c:pt idx="11839">
                  <c:v>1</c:v>
                </c:pt>
                <c:pt idx="11840">
                  <c:v>1</c:v>
                </c:pt>
                <c:pt idx="11841">
                  <c:v>1</c:v>
                </c:pt>
                <c:pt idx="11842">
                  <c:v>1</c:v>
                </c:pt>
                <c:pt idx="11843">
                  <c:v>1</c:v>
                </c:pt>
                <c:pt idx="11844">
                  <c:v>1</c:v>
                </c:pt>
                <c:pt idx="11845">
                  <c:v>1</c:v>
                </c:pt>
                <c:pt idx="11846">
                  <c:v>1</c:v>
                </c:pt>
                <c:pt idx="11847">
                  <c:v>1</c:v>
                </c:pt>
                <c:pt idx="11848">
                  <c:v>1</c:v>
                </c:pt>
                <c:pt idx="11849">
                  <c:v>1</c:v>
                </c:pt>
                <c:pt idx="11850">
                  <c:v>1</c:v>
                </c:pt>
                <c:pt idx="11851">
                  <c:v>1</c:v>
                </c:pt>
                <c:pt idx="11852">
                  <c:v>1</c:v>
                </c:pt>
                <c:pt idx="11853">
                  <c:v>1</c:v>
                </c:pt>
                <c:pt idx="11854">
                  <c:v>1</c:v>
                </c:pt>
                <c:pt idx="11855">
                  <c:v>1</c:v>
                </c:pt>
                <c:pt idx="11856">
                  <c:v>1</c:v>
                </c:pt>
                <c:pt idx="11857">
                  <c:v>1</c:v>
                </c:pt>
                <c:pt idx="11858">
                  <c:v>1</c:v>
                </c:pt>
                <c:pt idx="11859">
                  <c:v>1</c:v>
                </c:pt>
                <c:pt idx="11860">
                  <c:v>1</c:v>
                </c:pt>
                <c:pt idx="11861">
                  <c:v>1</c:v>
                </c:pt>
                <c:pt idx="11862">
                  <c:v>1</c:v>
                </c:pt>
                <c:pt idx="11863">
                  <c:v>1</c:v>
                </c:pt>
                <c:pt idx="11864">
                  <c:v>1</c:v>
                </c:pt>
                <c:pt idx="11865">
                  <c:v>1</c:v>
                </c:pt>
                <c:pt idx="11866">
                  <c:v>1</c:v>
                </c:pt>
                <c:pt idx="11867">
                  <c:v>1</c:v>
                </c:pt>
                <c:pt idx="11868">
                  <c:v>1</c:v>
                </c:pt>
                <c:pt idx="11869">
                  <c:v>1</c:v>
                </c:pt>
                <c:pt idx="11870">
                  <c:v>1</c:v>
                </c:pt>
                <c:pt idx="11871">
                  <c:v>1</c:v>
                </c:pt>
                <c:pt idx="11872">
                  <c:v>1</c:v>
                </c:pt>
                <c:pt idx="11873">
                  <c:v>1</c:v>
                </c:pt>
                <c:pt idx="11874">
                  <c:v>1</c:v>
                </c:pt>
                <c:pt idx="11875">
                  <c:v>1</c:v>
                </c:pt>
                <c:pt idx="11876">
                  <c:v>1</c:v>
                </c:pt>
                <c:pt idx="11877">
                  <c:v>1</c:v>
                </c:pt>
                <c:pt idx="11878">
                  <c:v>1</c:v>
                </c:pt>
                <c:pt idx="11879">
                  <c:v>1</c:v>
                </c:pt>
                <c:pt idx="11880">
                  <c:v>1</c:v>
                </c:pt>
                <c:pt idx="11881">
                  <c:v>1</c:v>
                </c:pt>
                <c:pt idx="11882">
                  <c:v>1</c:v>
                </c:pt>
                <c:pt idx="11883">
                  <c:v>1</c:v>
                </c:pt>
                <c:pt idx="11884">
                  <c:v>1</c:v>
                </c:pt>
                <c:pt idx="11885">
                  <c:v>1</c:v>
                </c:pt>
                <c:pt idx="11886">
                  <c:v>1</c:v>
                </c:pt>
                <c:pt idx="11887">
                  <c:v>1</c:v>
                </c:pt>
                <c:pt idx="11888">
                  <c:v>1</c:v>
                </c:pt>
                <c:pt idx="11889">
                  <c:v>1</c:v>
                </c:pt>
                <c:pt idx="11890">
                  <c:v>1</c:v>
                </c:pt>
                <c:pt idx="11891">
                  <c:v>1</c:v>
                </c:pt>
                <c:pt idx="11892">
                  <c:v>1</c:v>
                </c:pt>
                <c:pt idx="11893">
                  <c:v>1</c:v>
                </c:pt>
                <c:pt idx="11894">
                  <c:v>1</c:v>
                </c:pt>
                <c:pt idx="11895">
                  <c:v>1</c:v>
                </c:pt>
                <c:pt idx="11896">
                  <c:v>1</c:v>
                </c:pt>
                <c:pt idx="11897">
                  <c:v>1</c:v>
                </c:pt>
                <c:pt idx="11898">
                  <c:v>1</c:v>
                </c:pt>
                <c:pt idx="11899">
                  <c:v>1</c:v>
                </c:pt>
                <c:pt idx="11900">
                  <c:v>1</c:v>
                </c:pt>
                <c:pt idx="11901">
                  <c:v>1</c:v>
                </c:pt>
                <c:pt idx="11902">
                  <c:v>1</c:v>
                </c:pt>
                <c:pt idx="11903">
                  <c:v>1</c:v>
                </c:pt>
                <c:pt idx="11904">
                  <c:v>1</c:v>
                </c:pt>
                <c:pt idx="11905">
                  <c:v>1</c:v>
                </c:pt>
                <c:pt idx="11906">
                  <c:v>1</c:v>
                </c:pt>
                <c:pt idx="11907">
                  <c:v>1</c:v>
                </c:pt>
                <c:pt idx="11908">
                  <c:v>1</c:v>
                </c:pt>
                <c:pt idx="11909">
                  <c:v>1</c:v>
                </c:pt>
                <c:pt idx="11910">
                  <c:v>1</c:v>
                </c:pt>
                <c:pt idx="11911">
                  <c:v>1</c:v>
                </c:pt>
                <c:pt idx="11912">
                  <c:v>1</c:v>
                </c:pt>
                <c:pt idx="11913">
                  <c:v>1</c:v>
                </c:pt>
                <c:pt idx="11914">
                  <c:v>1</c:v>
                </c:pt>
                <c:pt idx="11915">
                  <c:v>1</c:v>
                </c:pt>
                <c:pt idx="11916">
                  <c:v>1</c:v>
                </c:pt>
                <c:pt idx="11917">
                  <c:v>1</c:v>
                </c:pt>
                <c:pt idx="11918">
                  <c:v>1</c:v>
                </c:pt>
                <c:pt idx="11919">
                  <c:v>1</c:v>
                </c:pt>
                <c:pt idx="11920">
                  <c:v>1</c:v>
                </c:pt>
                <c:pt idx="11921">
                  <c:v>1</c:v>
                </c:pt>
                <c:pt idx="11922">
                  <c:v>1</c:v>
                </c:pt>
                <c:pt idx="11923">
                  <c:v>1</c:v>
                </c:pt>
                <c:pt idx="11924">
                  <c:v>1</c:v>
                </c:pt>
                <c:pt idx="11925">
                  <c:v>1</c:v>
                </c:pt>
                <c:pt idx="11926">
                  <c:v>1</c:v>
                </c:pt>
                <c:pt idx="11927">
                  <c:v>1</c:v>
                </c:pt>
                <c:pt idx="11928">
                  <c:v>1</c:v>
                </c:pt>
                <c:pt idx="11929">
                  <c:v>1</c:v>
                </c:pt>
                <c:pt idx="11930">
                  <c:v>1</c:v>
                </c:pt>
                <c:pt idx="11931">
                  <c:v>1</c:v>
                </c:pt>
                <c:pt idx="11932">
                  <c:v>1</c:v>
                </c:pt>
                <c:pt idx="11933">
                  <c:v>1</c:v>
                </c:pt>
                <c:pt idx="11934">
                  <c:v>1</c:v>
                </c:pt>
                <c:pt idx="11935">
                  <c:v>1</c:v>
                </c:pt>
                <c:pt idx="11936">
                  <c:v>1</c:v>
                </c:pt>
                <c:pt idx="11937">
                  <c:v>1</c:v>
                </c:pt>
                <c:pt idx="11938">
                  <c:v>1</c:v>
                </c:pt>
                <c:pt idx="11939">
                  <c:v>1</c:v>
                </c:pt>
                <c:pt idx="11940">
                  <c:v>1</c:v>
                </c:pt>
                <c:pt idx="11941">
                  <c:v>1</c:v>
                </c:pt>
                <c:pt idx="11942">
                  <c:v>1</c:v>
                </c:pt>
                <c:pt idx="11943">
                  <c:v>1</c:v>
                </c:pt>
                <c:pt idx="11944">
                  <c:v>1</c:v>
                </c:pt>
                <c:pt idx="11945">
                  <c:v>1</c:v>
                </c:pt>
                <c:pt idx="11946">
                  <c:v>1</c:v>
                </c:pt>
                <c:pt idx="11947">
                  <c:v>1</c:v>
                </c:pt>
                <c:pt idx="11948">
                  <c:v>1</c:v>
                </c:pt>
                <c:pt idx="11949">
                  <c:v>1</c:v>
                </c:pt>
                <c:pt idx="11950">
                  <c:v>1</c:v>
                </c:pt>
                <c:pt idx="11951">
                  <c:v>1</c:v>
                </c:pt>
                <c:pt idx="11952">
                  <c:v>1</c:v>
                </c:pt>
                <c:pt idx="11953">
                  <c:v>1</c:v>
                </c:pt>
                <c:pt idx="11954">
                  <c:v>1</c:v>
                </c:pt>
                <c:pt idx="11955">
                  <c:v>1</c:v>
                </c:pt>
                <c:pt idx="11956">
                  <c:v>1</c:v>
                </c:pt>
                <c:pt idx="11957">
                  <c:v>1</c:v>
                </c:pt>
                <c:pt idx="11958">
                  <c:v>1</c:v>
                </c:pt>
                <c:pt idx="11959">
                  <c:v>1</c:v>
                </c:pt>
                <c:pt idx="11960">
                  <c:v>1</c:v>
                </c:pt>
                <c:pt idx="11961">
                  <c:v>1</c:v>
                </c:pt>
                <c:pt idx="11962">
                  <c:v>1</c:v>
                </c:pt>
                <c:pt idx="11963">
                  <c:v>1</c:v>
                </c:pt>
                <c:pt idx="11964">
                  <c:v>1</c:v>
                </c:pt>
                <c:pt idx="11965">
                  <c:v>1</c:v>
                </c:pt>
                <c:pt idx="11966">
                  <c:v>1</c:v>
                </c:pt>
                <c:pt idx="11967">
                  <c:v>1</c:v>
                </c:pt>
                <c:pt idx="11968">
                  <c:v>1</c:v>
                </c:pt>
                <c:pt idx="11969">
                  <c:v>1</c:v>
                </c:pt>
                <c:pt idx="11970">
                  <c:v>1</c:v>
                </c:pt>
                <c:pt idx="11971">
                  <c:v>1</c:v>
                </c:pt>
                <c:pt idx="11972">
                  <c:v>1</c:v>
                </c:pt>
                <c:pt idx="11973">
                  <c:v>1</c:v>
                </c:pt>
                <c:pt idx="11974">
                  <c:v>1</c:v>
                </c:pt>
                <c:pt idx="11975">
                  <c:v>1</c:v>
                </c:pt>
                <c:pt idx="11976">
                  <c:v>1</c:v>
                </c:pt>
                <c:pt idx="11977">
                  <c:v>1</c:v>
                </c:pt>
                <c:pt idx="11978">
                  <c:v>1</c:v>
                </c:pt>
                <c:pt idx="11979">
                  <c:v>1</c:v>
                </c:pt>
                <c:pt idx="11980">
                  <c:v>1</c:v>
                </c:pt>
                <c:pt idx="11981">
                  <c:v>1</c:v>
                </c:pt>
                <c:pt idx="11982">
                  <c:v>1</c:v>
                </c:pt>
                <c:pt idx="11983">
                  <c:v>1</c:v>
                </c:pt>
                <c:pt idx="11984">
                  <c:v>1</c:v>
                </c:pt>
                <c:pt idx="11985">
                  <c:v>1</c:v>
                </c:pt>
                <c:pt idx="11986">
                  <c:v>1</c:v>
                </c:pt>
                <c:pt idx="11987">
                  <c:v>1</c:v>
                </c:pt>
                <c:pt idx="11988">
                  <c:v>1</c:v>
                </c:pt>
                <c:pt idx="11989">
                  <c:v>1</c:v>
                </c:pt>
                <c:pt idx="11990">
                  <c:v>1</c:v>
                </c:pt>
                <c:pt idx="11991">
                  <c:v>1</c:v>
                </c:pt>
                <c:pt idx="11992">
                  <c:v>1</c:v>
                </c:pt>
                <c:pt idx="11993">
                  <c:v>1</c:v>
                </c:pt>
                <c:pt idx="11994">
                  <c:v>1</c:v>
                </c:pt>
                <c:pt idx="11995">
                  <c:v>1</c:v>
                </c:pt>
                <c:pt idx="11996">
                  <c:v>1</c:v>
                </c:pt>
                <c:pt idx="11997">
                  <c:v>1</c:v>
                </c:pt>
                <c:pt idx="11998">
                  <c:v>1</c:v>
                </c:pt>
                <c:pt idx="11999">
                  <c:v>1</c:v>
                </c:pt>
                <c:pt idx="12000">
                  <c:v>1</c:v>
                </c:pt>
                <c:pt idx="12001">
                  <c:v>1</c:v>
                </c:pt>
                <c:pt idx="12002">
                  <c:v>1</c:v>
                </c:pt>
                <c:pt idx="12003">
                  <c:v>1</c:v>
                </c:pt>
                <c:pt idx="12004">
                  <c:v>1</c:v>
                </c:pt>
                <c:pt idx="12005">
                  <c:v>1</c:v>
                </c:pt>
                <c:pt idx="12006">
                  <c:v>1</c:v>
                </c:pt>
                <c:pt idx="12007">
                  <c:v>1</c:v>
                </c:pt>
                <c:pt idx="12008">
                  <c:v>1</c:v>
                </c:pt>
                <c:pt idx="12009">
                  <c:v>1</c:v>
                </c:pt>
                <c:pt idx="12010">
                  <c:v>1</c:v>
                </c:pt>
                <c:pt idx="12011">
                  <c:v>1</c:v>
                </c:pt>
                <c:pt idx="12012">
                  <c:v>1</c:v>
                </c:pt>
                <c:pt idx="12013">
                  <c:v>1</c:v>
                </c:pt>
                <c:pt idx="12014">
                  <c:v>1</c:v>
                </c:pt>
                <c:pt idx="12015">
                  <c:v>1</c:v>
                </c:pt>
                <c:pt idx="12016">
                  <c:v>1</c:v>
                </c:pt>
                <c:pt idx="12017">
                  <c:v>1</c:v>
                </c:pt>
                <c:pt idx="12018">
                  <c:v>1</c:v>
                </c:pt>
                <c:pt idx="12019">
                  <c:v>1</c:v>
                </c:pt>
                <c:pt idx="12020">
                  <c:v>1</c:v>
                </c:pt>
                <c:pt idx="12021">
                  <c:v>1</c:v>
                </c:pt>
                <c:pt idx="12022">
                  <c:v>1</c:v>
                </c:pt>
                <c:pt idx="12023">
                  <c:v>1</c:v>
                </c:pt>
                <c:pt idx="12024">
                  <c:v>1</c:v>
                </c:pt>
                <c:pt idx="12025">
                  <c:v>1</c:v>
                </c:pt>
                <c:pt idx="12026">
                  <c:v>1</c:v>
                </c:pt>
                <c:pt idx="12027">
                  <c:v>1</c:v>
                </c:pt>
                <c:pt idx="12028">
                  <c:v>1</c:v>
                </c:pt>
                <c:pt idx="12029">
                  <c:v>1</c:v>
                </c:pt>
                <c:pt idx="12030">
                  <c:v>1</c:v>
                </c:pt>
                <c:pt idx="12031">
                  <c:v>1</c:v>
                </c:pt>
                <c:pt idx="12032">
                  <c:v>1</c:v>
                </c:pt>
                <c:pt idx="12033">
                  <c:v>1</c:v>
                </c:pt>
                <c:pt idx="12034">
                  <c:v>1</c:v>
                </c:pt>
                <c:pt idx="12035">
                  <c:v>1</c:v>
                </c:pt>
                <c:pt idx="12036">
                  <c:v>1</c:v>
                </c:pt>
                <c:pt idx="12037">
                  <c:v>1</c:v>
                </c:pt>
                <c:pt idx="12038">
                  <c:v>1</c:v>
                </c:pt>
                <c:pt idx="12039">
                  <c:v>1</c:v>
                </c:pt>
                <c:pt idx="12040">
                  <c:v>1</c:v>
                </c:pt>
                <c:pt idx="12041">
                  <c:v>1</c:v>
                </c:pt>
                <c:pt idx="12042">
                  <c:v>1</c:v>
                </c:pt>
                <c:pt idx="12043">
                  <c:v>1</c:v>
                </c:pt>
                <c:pt idx="12044">
                  <c:v>1</c:v>
                </c:pt>
                <c:pt idx="12045">
                  <c:v>1</c:v>
                </c:pt>
                <c:pt idx="12046">
                  <c:v>1</c:v>
                </c:pt>
                <c:pt idx="12047">
                  <c:v>1</c:v>
                </c:pt>
                <c:pt idx="12048">
                  <c:v>1</c:v>
                </c:pt>
                <c:pt idx="12049">
                  <c:v>1</c:v>
                </c:pt>
                <c:pt idx="12050">
                  <c:v>1</c:v>
                </c:pt>
                <c:pt idx="12051">
                  <c:v>1</c:v>
                </c:pt>
                <c:pt idx="12052">
                  <c:v>1</c:v>
                </c:pt>
                <c:pt idx="12053">
                  <c:v>1</c:v>
                </c:pt>
                <c:pt idx="12054">
                  <c:v>1</c:v>
                </c:pt>
                <c:pt idx="12055">
                  <c:v>1</c:v>
                </c:pt>
                <c:pt idx="12056">
                  <c:v>1</c:v>
                </c:pt>
                <c:pt idx="12057">
                  <c:v>1</c:v>
                </c:pt>
                <c:pt idx="12058">
                  <c:v>1</c:v>
                </c:pt>
                <c:pt idx="12059">
                  <c:v>1</c:v>
                </c:pt>
                <c:pt idx="12060">
                  <c:v>1</c:v>
                </c:pt>
                <c:pt idx="12061">
                  <c:v>1</c:v>
                </c:pt>
                <c:pt idx="12062">
                  <c:v>1</c:v>
                </c:pt>
                <c:pt idx="12063">
                  <c:v>1</c:v>
                </c:pt>
                <c:pt idx="12064">
                  <c:v>1</c:v>
                </c:pt>
                <c:pt idx="12065">
                  <c:v>1</c:v>
                </c:pt>
                <c:pt idx="12066">
                  <c:v>1</c:v>
                </c:pt>
                <c:pt idx="12067">
                  <c:v>1</c:v>
                </c:pt>
                <c:pt idx="12068">
                  <c:v>1</c:v>
                </c:pt>
                <c:pt idx="12069">
                  <c:v>1</c:v>
                </c:pt>
                <c:pt idx="12070">
                  <c:v>1</c:v>
                </c:pt>
                <c:pt idx="12071">
                  <c:v>1</c:v>
                </c:pt>
                <c:pt idx="12072">
                  <c:v>1</c:v>
                </c:pt>
                <c:pt idx="12073">
                  <c:v>1</c:v>
                </c:pt>
                <c:pt idx="12074">
                  <c:v>1</c:v>
                </c:pt>
                <c:pt idx="12075">
                  <c:v>1</c:v>
                </c:pt>
                <c:pt idx="12076">
                  <c:v>1</c:v>
                </c:pt>
                <c:pt idx="12077">
                  <c:v>1</c:v>
                </c:pt>
                <c:pt idx="12078">
                  <c:v>1</c:v>
                </c:pt>
                <c:pt idx="12079">
                  <c:v>1</c:v>
                </c:pt>
                <c:pt idx="12080">
                  <c:v>1</c:v>
                </c:pt>
                <c:pt idx="12081">
                  <c:v>1</c:v>
                </c:pt>
                <c:pt idx="12082">
                  <c:v>1</c:v>
                </c:pt>
                <c:pt idx="12083">
                  <c:v>1</c:v>
                </c:pt>
                <c:pt idx="12084">
                  <c:v>1</c:v>
                </c:pt>
                <c:pt idx="12085">
                  <c:v>1</c:v>
                </c:pt>
                <c:pt idx="12086">
                  <c:v>1</c:v>
                </c:pt>
                <c:pt idx="12087">
                  <c:v>1</c:v>
                </c:pt>
                <c:pt idx="12088">
                  <c:v>1</c:v>
                </c:pt>
                <c:pt idx="12089">
                  <c:v>1</c:v>
                </c:pt>
                <c:pt idx="12090">
                  <c:v>1</c:v>
                </c:pt>
                <c:pt idx="12091">
                  <c:v>1</c:v>
                </c:pt>
                <c:pt idx="12092">
                  <c:v>1</c:v>
                </c:pt>
                <c:pt idx="12093">
                  <c:v>1</c:v>
                </c:pt>
                <c:pt idx="12094">
                  <c:v>1</c:v>
                </c:pt>
                <c:pt idx="12095">
                  <c:v>1</c:v>
                </c:pt>
                <c:pt idx="12096">
                  <c:v>1</c:v>
                </c:pt>
                <c:pt idx="12097">
                  <c:v>1</c:v>
                </c:pt>
                <c:pt idx="12098">
                  <c:v>1</c:v>
                </c:pt>
                <c:pt idx="12099">
                  <c:v>1</c:v>
                </c:pt>
                <c:pt idx="12100">
                  <c:v>1</c:v>
                </c:pt>
                <c:pt idx="12101">
                  <c:v>1</c:v>
                </c:pt>
                <c:pt idx="12102">
                  <c:v>1</c:v>
                </c:pt>
                <c:pt idx="12103">
                  <c:v>1</c:v>
                </c:pt>
                <c:pt idx="12104">
                  <c:v>1</c:v>
                </c:pt>
                <c:pt idx="12105">
                  <c:v>1</c:v>
                </c:pt>
                <c:pt idx="12106">
                  <c:v>1</c:v>
                </c:pt>
                <c:pt idx="12107">
                  <c:v>1</c:v>
                </c:pt>
                <c:pt idx="12108">
                  <c:v>1</c:v>
                </c:pt>
                <c:pt idx="12109">
                  <c:v>1</c:v>
                </c:pt>
                <c:pt idx="12110">
                  <c:v>1</c:v>
                </c:pt>
                <c:pt idx="12111">
                  <c:v>1</c:v>
                </c:pt>
                <c:pt idx="12112">
                  <c:v>1</c:v>
                </c:pt>
                <c:pt idx="12113">
                  <c:v>1</c:v>
                </c:pt>
                <c:pt idx="12114">
                  <c:v>1</c:v>
                </c:pt>
                <c:pt idx="12115">
                  <c:v>1</c:v>
                </c:pt>
                <c:pt idx="12116">
                  <c:v>1</c:v>
                </c:pt>
                <c:pt idx="12117">
                  <c:v>1</c:v>
                </c:pt>
                <c:pt idx="12118">
                  <c:v>1</c:v>
                </c:pt>
                <c:pt idx="12119">
                  <c:v>1</c:v>
                </c:pt>
                <c:pt idx="12120">
                  <c:v>1</c:v>
                </c:pt>
                <c:pt idx="12121">
                  <c:v>1</c:v>
                </c:pt>
                <c:pt idx="12122">
                  <c:v>1</c:v>
                </c:pt>
                <c:pt idx="12123">
                  <c:v>1</c:v>
                </c:pt>
                <c:pt idx="12124">
                  <c:v>1</c:v>
                </c:pt>
                <c:pt idx="12125">
                  <c:v>1</c:v>
                </c:pt>
                <c:pt idx="12126">
                  <c:v>1</c:v>
                </c:pt>
                <c:pt idx="12127">
                  <c:v>1</c:v>
                </c:pt>
                <c:pt idx="12128">
                  <c:v>1</c:v>
                </c:pt>
                <c:pt idx="12129">
                  <c:v>1</c:v>
                </c:pt>
                <c:pt idx="12130">
                  <c:v>1</c:v>
                </c:pt>
                <c:pt idx="12131">
                  <c:v>1</c:v>
                </c:pt>
                <c:pt idx="12132">
                  <c:v>1</c:v>
                </c:pt>
                <c:pt idx="12133">
                  <c:v>1</c:v>
                </c:pt>
                <c:pt idx="12134">
                  <c:v>1</c:v>
                </c:pt>
                <c:pt idx="12135">
                  <c:v>1</c:v>
                </c:pt>
                <c:pt idx="12136">
                  <c:v>1</c:v>
                </c:pt>
                <c:pt idx="12137">
                  <c:v>1</c:v>
                </c:pt>
                <c:pt idx="12138">
                  <c:v>1</c:v>
                </c:pt>
                <c:pt idx="12139">
                  <c:v>1</c:v>
                </c:pt>
                <c:pt idx="12140">
                  <c:v>1</c:v>
                </c:pt>
                <c:pt idx="12141">
                  <c:v>1</c:v>
                </c:pt>
                <c:pt idx="12142">
                  <c:v>1</c:v>
                </c:pt>
                <c:pt idx="12143">
                  <c:v>1</c:v>
                </c:pt>
                <c:pt idx="12144">
                  <c:v>1</c:v>
                </c:pt>
                <c:pt idx="12145">
                  <c:v>1</c:v>
                </c:pt>
                <c:pt idx="12146">
                  <c:v>1</c:v>
                </c:pt>
                <c:pt idx="12147">
                  <c:v>1</c:v>
                </c:pt>
                <c:pt idx="12148">
                  <c:v>1</c:v>
                </c:pt>
                <c:pt idx="12149">
                  <c:v>1</c:v>
                </c:pt>
                <c:pt idx="12150">
                  <c:v>1</c:v>
                </c:pt>
                <c:pt idx="12151">
                  <c:v>1</c:v>
                </c:pt>
                <c:pt idx="12152">
                  <c:v>1</c:v>
                </c:pt>
                <c:pt idx="12153">
                  <c:v>1</c:v>
                </c:pt>
                <c:pt idx="12154">
                  <c:v>1</c:v>
                </c:pt>
                <c:pt idx="12155">
                  <c:v>1</c:v>
                </c:pt>
                <c:pt idx="12156">
                  <c:v>1</c:v>
                </c:pt>
                <c:pt idx="12157">
                  <c:v>1</c:v>
                </c:pt>
                <c:pt idx="12158">
                  <c:v>1</c:v>
                </c:pt>
                <c:pt idx="12159">
                  <c:v>1</c:v>
                </c:pt>
                <c:pt idx="12160">
                  <c:v>1</c:v>
                </c:pt>
                <c:pt idx="12161">
                  <c:v>1</c:v>
                </c:pt>
                <c:pt idx="12162">
                  <c:v>1</c:v>
                </c:pt>
                <c:pt idx="12163">
                  <c:v>1</c:v>
                </c:pt>
                <c:pt idx="12164">
                  <c:v>1</c:v>
                </c:pt>
                <c:pt idx="12165">
                  <c:v>1</c:v>
                </c:pt>
                <c:pt idx="12166">
                  <c:v>1</c:v>
                </c:pt>
                <c:pt idx="12167">
                  <c:v>1</c:v>
                </c:pt>
                <c:pt idx="12168">
                  <c:v>1</c:v>
                </c:pt>
                <c:pt idx="12169">
                  <c:v>1</c:v>
                </c:pt>
                <c:pt idx="12170">
                  <c:v>1</c:v>
                </c:pt>
                <c:pt idx="12171">
                  <c:v>1</c:v>
                </c:pt>
                <c:pt idx="12172">
                  <c:v>1</c:v>
                </c:pt>
                <c:pt idx="12173">
                  <c:v>1</c:v>
                </c:pt>
                <c:pt idx="12174">
                  <c:v>1</c:v>
                </c:pt>
                <c:pt idx="12175">
                  <c:v>1</c:v>
                </c:pt>
                <c:pt idx="12176">
                  <c:v>1</c:v>
                </c:pt>
                <c:pt idx="12177">
                  <c:v>1</c:v>
                </c:pt>
                <c:pt idx="12178">
                  <c:v>1</c:v>
                </c:pt>
                <c:pt idx="12179">
                  <c:v>1</c:v>
                </c:pt>
                <c:pt idx="12180">
                  <c:v>1</c:v>
                </c:pt>
                <c:pt idx="12181">
                  <c:v>1</c:v>
                </c:pt>
                <c:pt idx="12182">
                  <c:v>1</c:v>
                </c:pt>
                <c:pt idx="12183">
                  <c:v>1</c:v>
                </c:pt>
                <c:pt idx="12184">
                  <c:v>1</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1</c:v>
                </c:pt>
                <c:pt idx="12201">
                  <c:v>1</c:v>
                </c:pt>
                <c:pt idx="12202">
                  <c:v>1</c:v>
                </c:pt>
                <c:pt idx="12203">
                  <c:v>1</c:v>
                </c:pt>
                <c:pt idx="12204">
                  <c:v>1</c:v>
                </c:pt>
                <c:pt idx="12205">
                  <c:v>1</c:v>
                </c:pt>
                <c:pt idx="12206">
                  <c:v>1</c:v>
                </c:pt>
                <c:pt idx="12207">
                  <c:v>1</c:v>
                </c:pt>
                <c:pt idx="12208">
                  <c:v>1</c:v>
                </c:pt>
                <c:pt idx="12209">
                  <c:v>1</c:v>
                </c:pt>
                <c:pt idx="12210">
                  <c:v>1</c:v>
                </c:pt>
                <c:pt idx="12211">
                  <c:v>1</c:v>
                </c:pt>
                <c:pt idx="12212">
                  <c:v>1</c:v>
                </c:pt>
                <c:pt idx="12213">
                  <c:v>1</c:v>
                </c:pt>
                <c:pt idx="12214">
                  <c:v>1</c:v>
                </c:pt>
                <c:pt idx="12215">
                  <c:v>1</c:v>
                </c:pt>
                <c:pt idx="12216">
                  <c:v>1</c:v>
                </c:pt>
                <c:pt idx="12217">
                  <c:v>1</c:v>
                </c:pt>
                <c:pt idx="12218">
                  <c:v>1</c:v>
                </c:pt>
                <c:pt idx="12219">
                  <c:v>1</c:v>
                </c:pt>
                <c:pt idx="12220">
                  <c:v>1</c:v>
                </c:pt>
                <c:pt idx="12221">
                  <c:v>1</c:v>
                </c:pt>
                <c:pt idx="12222">
                  <c:v>1</c:v>
                </c:pt>
                <c:pt idx="12223">
                  <c:v>1</c:v>
                </c:pt>
                <c:pt idx="12224">
                  <c:v>1</c:v>
                </c:pt>
                <c:pt idx="12225">
                  <c:v>1</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1</c:v>
                </c:pt>
                <c:pt idx="12243">
                  <c:v>1</c:v>
                </c:pt>
                <c:pt idx="12244">
                  <c:v>1</c:v>
                </c:pt>
                <c:pt idx="12245">
                  <c:v>1</c:v>
                </c:pt>
                <c:pt idx="12246">
                  <c:v>1</c:v>
                </c:pt>
                <c:pt idx="12247">
                  <c:v>1</c:v>
                </c:pt>
                <c:pt idx="12248">
                  <c:v>1</c:v>
                </c:pt>
                <c:pt idx="12249">
                  <c:v>1</c:v>
                </c:pt>
                <c:pt idx="12250">
                  <c:v>1</c:v>
                </c:pt>
                <c:pt idx="12251">
                  <c:v>1</c:v>
                </c:pt>
                <c:pt idx="12252">
                  <c:v>1</c:v>
                </c:pt>
                <c:pt idx="12253">
                  <c:v>1</c:v>
                </c:pt>
                <c:pt idx="12254">
                  <c:v>1</c:v>
                </c:pt>
                <c:pt idx="12255">
                  <c:v>1</c:v>
                </c:pt>
                <c:pt idx="12256">
                  <c:v>1</c:v>
                </c:pt>
                <c:pt idx="12257">
                  <c:v>1</c:v>
                </c:pt>
                <c:pt idx="12258">
                  <c:v>1</c:v>
                </c:pt>
                <c:pt idx="12259">
                  <c:v>1</c:v>
                </c:pt>
                <c:pt idx="12260">
                  <c:v>1</c:v>
                </c:pt>
                <c:pt idx="12261">
                  <c:v>1</c:v>
                </c:pt>
                <c:pt idx="12262">
                  <c:v>1</c:v>
                </c:pt>
                <c:pt idx="12263">
                  <c:v>1</c:v>
                </c:pt>
                <c:pt idx="12264">
                  <c:v>1</c:v>
                </c:pt>
                <c:pt idx="12265">
                  <c:v>1</c:v>
                </c:pt>
                <c:pt idx="12266">
                  <c:v>1</c:v>
                </c:pt>
                <c:pt idx="12267">
                  <c:v>1</c:v>
                </c:pt>
                <c:pt idx="12268">
                  <c:v>1</c:v>
                </c:pt>
                <c:pt idx="12269">
                  <c:v>1</c:v>
                </c:pt>
                <c:pt idx="12270">
                  <c:v>1</c:v>
                </c:pt>
                <c:pt idx="12271">
                  <c:v>1</c:v>
                </c:pt>
                <c:pt idx="12272">
                  <c:v>1</c:v>
                </c:pt>
                <c:pt idx="12273">
                  <c:v>1</c:v>
                </c:pt>
                <c:pt idx="12274">
                  <c:v>1</c:v>
                </c:pt>
                <c:pt idx="12275">
                  <c:v>1</c:v>
                </c:pt>
                <c:pt idx="12276">
                  <c:v>1</c:v>
                </c:pt>
                <c:pt idx="12277">
                  <c:v>1</c:v>
                </c:pt>
                <c:pt idx="12278">
                  <c:v>1</c:v>
                </c:pt>
                <c:pt idx="12279">
                  <c:v>1</c:v>
                </c:pt>
                <c:pt idx="12280">
                  <c:v>1</c:v>
                </c:pt>
                <c:pt idx="12281">
                  <c:v>1</c:v>
                </c:pt>
                <c:pt idx="12282">
                  <c:v>1</c:v>
                </c:pt>
                <c:pt idx="12283">
                  <c:v>1</c:v>
                </c:pt>
                <c:pt idx="12284">
                  <c:v>1</c:v>
                </c:pt>
                <c:pt idx="12285">
                  <c:v>1</c:v>
                </c:pt>
                <c:pt idx="12286">
                  <c:v>1</c:v>
                </c:pt>
                <c:pt idx="12287">
                  <c:v>1</c:v>
                </c:pt>
                <c:pt idx="12288">
                  <c:v>1</c:v>
                </c:pt>
                <c:pt idx="12289">
                  <c:v>1</c:v>
                </c:pt>
                <c:pt idx="12290">
                  <c:v>1</c:v>
                </c:pt>
                <c:pt idx="12291">
                  <c:v>1</c:v>
                </c:pt>
                <c:pt idx="12292">
                  <c:v>1</c:v>
                </c:pt>
                <c:pt idx="12293">
                  <c:v>1</c:v>
                </c:pt>
                <c:pt idx="12294">
                  <c:v>1</c:v>
                </c:pt>
                <c:pt idx="12295">
                  <c:v>1</c:v>
                </c:pt>
                <c:pt idx="12296">
                  <c:v>1</c:v>
                </c:pt>
                <c:pt idx="12297">
                  <c:v>1</c:v>
                </c:pt>
                <c:pt idx="12298">
                  <c:v>1</c:v>
                </c:pt>
                <c:pt idx="12299">
                  <c:v>1</c:v>
                </c:pt>
                <c:pt idx="12300">
                  <c:v>1</c:v>
                </c:pt>
                <c:pt idx="12301">
                  <c:v>1</c:v>
                </c:pt>
                <c:pt idx="12302">
                  <c:v>1</c:v>
                </c:pt>
                <c:pt idx="12303">
                  <c:v>1</c:v>
                </c:pt>
                <c:pt idx="12304">
                  <c:v>1</c:v>
                </c:pt>
                <c:pt idx="12305">
                  <c:v>1</c:v>
                </c:pt>
                <c:pt idx="12306">
                  <c:v>1</c:v>
                </c:pt>
                <c:pt idx="12307">
                  <c:v>1</c:v>
                </c:pt>
                <c:pt idx="12308">
                  <c:v>1</c:v>
                </c:pt>
                <c:pt idx="12309">
                  <c:v>1</c:v>
                </c:pt>
                <c:pt idx="12310">
                  <c:v>1</c:v>
                </c:pt>
                <c:pt idx="12311">
                  <c:v>1</c:v>
                </c:pt>
                <c:pt idx="12312">
                  <c:v>1</c:v>
                </c:pt>
                <c:pt idx="12313">
                  <c:v>1</c:v>
                </c:pt>
                <c:pt idx="12314">
                  <c:v>1</c:v>
                </c:pt>
                <c:pt idx="12315">
                  <c:v>1</c:v>
                </c:pt>
                <c:pt idx="12316">
                  <c:v>1</c:v>
                </c:pt>
                <c:pt idx="12317">
                  <c:v>1</c:v>
                </c:pt>
                <c:pt idx="12318">
                  <c:v>1</c:v>
                </c:pt>
                <c:pt idx="12319">
                  <c:v>1</c:v>
                </c:pt>
                <c:pt idx="12320">
                  <c:v>1</c:v>
                </c:pt>
                <c:pt idx="12321">
                  <c:v>1</c:v>
                </c:pt>
                <c:pt idx="12322">
                  <c:v>1</c:v>
                </c:pt>
                <c:pt idx="12323">
                  <c:v>1</c:v>
                </c:pt>
                <c:pt idx="12324">
                  <c:v>1</c:v>
                </c:pt>
                <c:pt idx="12325">
                  <c:v>1</c:v>
                </c:pt>
                <c:pt idx="12326">
                  <c:v>1</c:v>
                </c:pt>
                <c:pt idx="12327">
                  <c:v>1</c:v>
                </c:pt>
                <c:pt idx="12328">
                  <c:v>1</c:v>
                </c:pt>
                <c:pt idx="12329">
                  <c:v>1</c:v>
                </c:pt>
                <c:pt idx="12330">
                  <c:v>1</c:v>
                </c:pt>
                <c:pt idx="12331">
                  <c:v>1</c:v>
                </c:pt>
                <c:pt idx="12332">
                  <c:v>1</c:v>
                </c:pt>
                <c:pt idx="12333">
                  <c:v>1</c:v>
                </c:pt>
                <c:pt idx="12334">
                  <c:v>1</c:v>
                </c:pt>
                <c:pt idx="12335">
                  <c:v>1</c:v>
                </c:pt>
                <c:pt idx="12336">
                  <c:v>1</c:v>
                </c:pt>
                <c:pt idx="12337">
                  <c:v>1</c:v>
                </c:pt>
                <c:pt idx="12338">
                  <c:v>1</c:v>
                </c:pt>
                <c:pt idx="12339">
                  <c:v>1</c:v>
                </c:pt>
                <c:pt idx="12340">
                  <c:v>1</c:v>
                </c:pt>
                <c:pt idx="12341">
                  <c:v>1</c:v>
                </c:pt>
                <c:pt idx="12342">
                  <c:v>1</c:v>
                </c:pt>
                <c:pt idx="12343">
                  <c:v>1</c:v>
                </c:pt>
                <c:pt idx="12344">
                  <c:v>1</c:v>
                </c:pt>
                <c:pt idx="12345">
                  <c:v>1</c:v>
                </c:pt>
                <c:pt idx="12346">
                  <c:v>1</c:v>
                </c:pt>
                <c:pt idx="12347">
                  <c:v>1</c:v>
                </c:pt>
                <c:pt idx="12348">
                  <c:v>1</c:v>
                </c:pt>
                <c:pt idx="12349">
                  <c:v>1</c:v>
                </c:pt>
                <c:pt idx="12350">
                  <c:v>1</c:v>
                </c:pt>
                <c:pt idx="12351">
                  <c:v>1</c:v>
                </c:pt>
                <c:pt idx="12352">
                  <c:v>1</c:v>
                </c:pt>
                <c:pt idx="12353">
                  <c:v>1</c:v>
                </c:pt>
                <c:pt idx="12354">
                  <c:v>1</c:v>
                </c:pt>
                <c:pt idx="12355">
                  <c:v>1</c:v>
                </c:pt>
                <c:pt idx="12356">
                  <c:v>1</c:v>
                </c:pt>
                <c:pt idx="12357">
                  <c:v>1</c:v>
                </c:pt>
                <c:pt idx="12358">
                  <c:v>1</c:v>
                </c:pt>
                <c:pt idx="12359">
                  <c:v>1</c:v>
                </c:pt>
                <c:pt idx="12360">
                  <c:v>1</c:v>
                </c:pt>
                <c:pt idx="12361">
                  <c:v>1</c:v>
                </c:pt>
                <c:pt idx="12362">
                  <c:v>1</c:v>
                </c:pt>
                <c:pt idx="12363">
                  <c:v>1</c:v>
                </c:pt>
                <c:pt idx="12364">
                  <c:v>1</c:v>
                </c:pt>
                <c:pt idx="12365">
                  <c:v>1</c:v>
                </c:pt>
                <c:pt idx="12366">
                  <c:v>1</c:v>
                </c:pt>
                <c:pt idx="12367">
                  <c:v>1</c:v>
                </c:pt>
                <c:pt idx="12368">
                  <c:v>1</c:v>
                </c:pt>
                <c:pt idx="12369">
                  <c:v>1</c:v>
                </c:pt>
                <c:pt idx="12370">
                  <c:v>1</c:v>
                </c:pt>
                <c:pt idx="12371">
                  <c:v>1</c:v>
                </c:pt>
                <c:pt idx="12372">
                  <c:v>1</c:v>
                </c:pt>
                <c:pt idx="12373">
                  <c:v>1</c:v>
                </c:pt>
                <c:pt idx="12374">
                  <c:v>1</c:v>
                </c:pt>
                <c:pt idx="12375">
                  <c:v>1</c:v>
                </c:pt>
                <c:pt idx="12376">
                  <c:v>1</c:v>
                </c:pt>
                <c:pt idx="12377">
                  <c:v>1</c:v>
                </c:pt>
                <c:pt idx="12378">
                  <c:v>1</c:v>
                </c:pt>
                <c:pt idx="12379">
                  <c:v>1</c:v>
                </c:pt>
                <c:pt idx="12380">
                  <c:v>1</c:v>
                </c:pt>
                <c:pt idx="12381">
                  <c:v>1</c:v>
                </c:pt>
                <c:pt idx="12382">
                  <c:v>1</c:v>
                </c:pt>
                <c:pt idx="12383">
                  <c:v>1</c:v>
                </c:pt>
                <c:pt idx="12384">
                  <c:v>1</c:v>
                </c:pt>
                <c:pt idx="12385">
                  <c:v>1</c:v>
                </c:pt>
                <c:pt idx="12386">
                  <c:v>1</c:v>
                </c:pt>
                <c:pt idx="12387">
                  <c:v>1</c:v>
                </c:pt>
                <c:pt idx="12388">
                  <c:v>1</c:v>
                </c:pt>
                <c:pt idx="12389">
                  <c:v>1</c:v>
                </c:pt>
                <c:pt idx="12390">
                  <c:v>1</c:v>
                </c:pt>
                <c:pt idx="12391">
                  <c:v>1</c:v>
                </c:pt>
                <c:pt idx="12392">
                  <c:v>1</c:v>
                </c:pt>
                <c:pt idx="12393">
                  <c:v>1</c:v>
                </c:pt>
                <c:pt idx="12394">
                  <c:v>1</c:v>
                </c:pt>
                <c:pt idx="12395">
                  <c:v>1</c:v>
                </c:pt>
                <c:pt idx="12396">
                  <c:v>1</c:v>
                </c:pt>
                <c:pt idx="12397">
                  <c:v>1</c:v>
                </c:pt>
                <c:pt idx="12398">
                  <c:v>1</c:v>
                </c:pt>
                <c:pt idx="12399">
                  <c:v>1</c:v>
                </c:pt>
                <c:pt idx="12400">
                  <c:v>1</c:v>
                </c:pt>
                <c:pt idx="12401">
                  <c:v>1</c:v>
                </c:pt>
                <c:pt idx="12402">
                  <c:v>1</c:v>
                </c:pt>
                <c:pt idx="12403">
                  <c:v>1</c:v>
                </c:pt>
                <c:pt idx="12404">
                  <c:v>1</c:v>
                </c:pt>
                <c:pt idx="12405">
                  <c:v>1</c:v>
                </c:pt>
                <c:pt idx="12406">
                  <c:v>1</c:v>
                </c:pt>
                <c:pt idx="12407">
                  <c:v>1</c:v>
                </c:pt>
                <c:pt idx="12408">
                  <c:v>1</c:v>
                </c:pt>
                <c:pt idx="12409">
                  <c:v>1</c:v>
                </c:pt>
                <c:pt idx="12410">
                  <c:v>1</c:v>
                </c:pt>
                <c:pt idx="12411">
                  <c:v>1</c:v>
                </c:pt>
                <c:pt idx="12412">
                  <c:v>1</c:v>
                </c:pt>
                <c:pt idx="12413">
                  <c:v>1</c:v>
                </c:pt>
                <c:pt idx="12414">
                  <c:v>1</c:v>
                </c:pt>
                <c:pt idx="12415">
                  <c:v>1</c:v>
                </c:pt>
                <c:pt idx="12416">
                  <c:v>1</c:v>
                </c:pt>
                <c:pt idx="12417">
                  <c:v>1</c:v>
                </c:pt>
                <c:pt idx="12418">
                  <c:v>1</c:v>
                </c:pt>
                <c:pt idx="12419">
                  <c:v>1</c:v>
                </c:pt>
                <c:pt idx="12420">
                  <c:v>1</c:v>
                </c:pt>
                <c:pt idx="12421">
                  <c:v>1</c:v>
                </c:pt>
                <c:pt idx="12422">
                  <c:v>1</c:v>
                </c:pt>
                <c:pt idx="12423">
                  <c:v>1</c:v>
                </c:pt>
                <c:pt idx="12424">
                  <c:v>1</c:v>
                </c:pt>
                <c:pt idx="12425">
                  <c:v>1</c:v>
                </c:pt>
                <c:pt idx="12426">
                  <c:v>1</c:v>
                </c:pt>
                <c:pt idx="12427">
                  <c:v>1</c:v>
                </c:pt>
                <c:pt idx="12428">
                  <c:v>1</c:v>
                </c:pt>
                <c:pt idx="12429">
                  <c:v>1</c:v>
                </c:pt>
                <c:pt idx="12430">
                  <c:v>1</c:v>
                </c:pt>
                <c:pt idx="12431">
                  <c:v>1</c:v>
                </c:pt>
                <c:pt idx="12432">
                  <c:v>1</c:v>
                </c:pt>
                <c:pt idx="12433">
                  <c:v>1</c:v>
                </c:pt>
                <c:pt idx="12434">
                  <c:v>1</c:v>
                </c:pt>
                <c:pt idx="12435">
                  <c:v>1</c:v>
                </c:pt>
                <c:pt idx="12436">
                  <c:v>1</c:v>
                </c:pt>
                <c:pt idx="12437">
                  <c:v>1</c:v>
                </c:pt>
                <c:pt idx="12438">
                  <c:v>1</c:v>
                </c:pt>
                <c:pt idx="12439">
                  <c:v>1</c:v>
                </c:pt>
                <c:pt idx="12440">
                  <c:v>1</c:v>
                </c:pt>
                <c:pt idx="12441">
                  <c:v>1</c:v>
                </c:pt>
                <c:pt idx="12442">
                  <c:v>1</c:v>
                </c:pt>
                <c:pt idx="12443">
                  <c:v>1</c:v>
                </c:pt>
                <c:pt idx="12444">
                  <c:v>1</c:v>
                </c:pt>
                <c:pt idx="12445">
                  <c:v>1</c:v>
                </c:pt>
                <c:pt idx="12446">
                  <c:v>1</c:v>
                </c:pt>
                <c:pt idx="12447">
                  <c:v>1</c:v>
                </c:pt>
                <c:pt idx="12448">
                  <c:v>1</c:v>
                </c:pt>
                <c:pt idx="12449">
                  <c:v>1</c:v>
                </c:pt>
                <c:pt idx="12450">
                  <c:v>1</c:v>
                </c:pt>
                <c:pt idx="12451">
                  <c:v>1</c:v>
                </c:pt>
                <c:pt idx="12452">
                  <c:v>1</c:v>
                </c:pt>
                <c:pt idx="12453">
                  <c:v>1</c:v>
                </c:pt>
                <c:pt idx="12454">
                  <c:v>1</c:v>
                </c:pt>
                <c:pt idx="12455">
                  <c:v>1</c:v>
                </c:pt>
                <c:pt idx="12456">
                  <c:v>1</c:v>
                </c:pt>
                <c:pt idx="12457">
                  <c:v>1</c:v>
                </c:pt>
                <c:pt idx="12458">
                  <c:v>1</c:v>
                </c:pt>
                <c:pt idx="12459">
                  <c:v>1</c:v>
                </c:pt>
                <c:pt idx="12460">
                  <c:v>1</c:v>
                </c:pt>
                <c:pt idx="12461">
                  <c:v>1</c:v>
                </c:pt>
                <c:pt idx="12462">
                  <c:v>1</c:v>
                </c:pt>
                <c:pt idx="12463">
                  <c:v>1</c:v>
                </c:pt>
                <c:pt idx="12464">
                  <c:v>1</c:v>
                </c:pt>
                <c:pt idx="12465">
                  <c:v>1</c:v>
                </c:pt>
                <c:pt idx="12466">
                  <c:v>1</c:v>
                </c:pt>
                <c:pt idx="12467">
                  <c:v>1</c:v>
                </c:pt>
                <c:pt idx="12468">
                  <c:v>1</c:v>
                </c:pt>
                <c:pt idx="12469">
                  <c:v>1</c:v>
                </c:pt>
                <c:pt idx="12470">
                  <c:v>1</c:v>
                </c:pt>
                <c:pt idx="12471">
                  <c:v>1</c:v>
                </c:pt>
                <c:pt idx="12472">
                  <c:v>1</c:v>
                </c:pt>
                <c:pt idx="12473">
                  <c:v>1</c:v>
                </c:pt>
                <c:pt idx="12474">
                  <c:v>1</c:v>
                </c:pt>
                <c:pt idx="12475">
                  <c:v>1</c:v>
                </c:pt>
                <c:pt idx="12476">
                  <c:v>1</c:v>
                </c:pt>
                <c:pt idx="12477">
                  <c:v>1</c:v>
                </c:pt>
                <c:pt idx="12478">
                  <c:v>1</c:v>
                </c:pt>
                <c:pt idx="12479">
                  <c:v>1</c:v>
                </c:pt>
                <c:pt idx="12480">
                  <c:v>1</c:v>
                </c:pt>
                <c:pt idx="12481">
                  <c:v>1</c:v>
                </c:pt>
                <c:pt idx="12482">
                  <c:v>1</c:v>
                </c:pt>
                <c:pt idx="12483">
                  <c:v>1</c:v>
                </c:pt>
                <c:pt idx="12484">
                  <c:v>1</c:v>
                </c:pt>
                <c:pt idx="12485">
                  <c:v>1</c:v>
                </c:pt>
                <c:pt idx="12486">
                  <c:v>1</c:v>
                </c:pt>
                <c:pt idx="12487">
                  <c:v>1</c:v>
                </c:pt>
                <c:pt idx="12488">
                  <c:v>1</c:v>
                </c:pt>
                <c:pt idx="12489">
                  <c:v>1</c:v>
                </c:pt>
                <c:pt idx="12490">
                  <c:v>1</c:v>
                </c:pt>
                <c:pt idx="12491">
                  <c:v>1</c:v>
                </c:pt>
                <c:pt idx="12492">
                  <c:v>1</c:v>
                </c:pt>
                <c:pt idx="12493">
                  <c:v>1</c:v>
                </c:pt>
                <c:pt idx="12494">
                  <c:v>1</c:v>
                </c:pt>
                <c:pt idx="12495">
                  <c:v>1</c:v>
                </c:pt>
                <c:pt idx="12496">
                  <c:v>1</c:v>
                </c:pt>
                <c:pt idx="12497">
                  <c:v>1</c:v>
                </c:pt>
                <c:pt idx="12498">
                  <c:v>1</c:v>
                </c:pt>
                <c:pt idx="12499">
                  <c:v>1</c:v>
                </c:pt>
                <c:pt idx="12500">
                  <c:v>1</c:v>
                </c:pt>
                <c:pt idx="12501">
                  <c:v>1</c:v>
                </c:pt>
                <c:pt idx="12502">
                  <c:v>1</c:v>
                </c:pt>
                <c:pt idx="12503">
                  <c:v>1</c:v>
                </c:pt>
                <c:pt idx="12504">
                  <c:v>1</c:v>
                </c:pt>
                <c:pt idx="12505">
                  <c:v>1</c:v>
                </c:pt>
                <c:pt idx="12506">
                  <c:v>1</c:v>
                </c:pt>
                <c:pt idx="12507">
                  <c:v>1</c:v>
                </c:pt>
                <c:pt idx="12508">
                  <c:v>1</c:v>
                </c:pt>
                <c:pt idx="12509">
                  <c:v>1</c:v>
                </c:pt>
                <c:pt idx="12510">
                  <c:v>1</c:v>
                </c:pt>
                <c:pt idx="12511">
                  <c:v>1</c:v>
                </c:pt>
                <c:pt idx="12512">
                  <c:v>1</c:v>
                </c:pt>
                <c:pt idx="12513">
                  <c:v>1</c:v>
                </c:pt>
                <c:pt idx="12514">
                  <c:v>1</c:v>
                </c:pt>
                <c:pt idx="12515">
                  <c:v>1</c:v>
                </c:pt>
                <c:pt idx="12516">
                  <c:v>1</c:v>
                </c:pt>
                <c:pt idx="12517">
                  <c:v>1</c:v>
                </c:pt>
                <c:pt idx="12518">
                  <c:v>1</c:v>
                </c:pt>
                <c:pt idx="12519">
                  <c:v>1</c:v>
                </c:pt>
                <c:pt idx="12520">
                  <c:v>1</c:v>
                </c:pt>
                <c:pt idx="12521">
                  <c:v>1</c:v>
                </c:pt>
                <c:pt idx="12522">
                  <c:v>1</c:v>
                </c:pt>
                <c:pt idx="12523">
                  <c:v>1</c:v>
                </c:pt>
                <c:pt idx="12524">
                  <c:v>1</c:v>
                </c:pt>
                <c:pt idx="12525">
                  <c:v>1</c:v>
                </c:pt>
                <c:pt idx="12526">
                  <c:v>1</c:v>
                </c:pt>
                <c:pt idx="12527">
                  <c:v>1</c:v>
                </c:pt>
                <c:pt idx="12528">
                  <c:v>1</c:v>
                </c:pt>
                <c:pt idx="12529">
                  <c:v>1</c:v>
                </c:pt>
                <c:pt idx="12530">
                  <c:v>1</c:v>
                </c:pt>
                <c:pt idx="12531">
                  <c:v>1</c:v>
                </c:pt>
                <c:pt idx="12532">
                  <c:v>1</c:v>
                </c:pt>
                <c:pt idx="12533">
                  <c:v>1</c:v>
                </c:pt>
                <c:pt idx="12534">
                  <c:v>1</c:v>
                </c:pt>
                <c:pt idx="12535">
                  <c:v>1</c:v>
                </c:pt>
                <c:pt idx="12536">
                  <c:v>1</c:v>
                </c:pt>
                <c:pt idx="12537">
                  <c:v>1</c:v>
                </c:pt>
                <c:pt idx="12538">
                  <c:v>1</c:v>
                </c:pt>
                <c:pt idx="12539">
                  <c:v>1</c:v>
                </c:pt>
                <c:pt idx="12540">
                  <c:v>1</c:v>
                </c:pt>
                <c:pt idx="12541">
                  <c:v>1</c:v>
                </c:pt>
                <c:pt idx="12542">
                  <c:v>1</c:v>
                </c:pt>
                <c:pt idx="12543">
                  <c:v>1</c:v>
                </c:pt>
                <c:pt idx="12544">
                  <c:v>1</c:v>
                </c:pt>
                <c:pt idx="12545">
                  <c:v>1</c:v>
                </c:pt>
                <c:pt idx="12546">
                  <c:v>1</c:v>
                </c:pt>
                <c:pt idx="12547">
                  <c:v>1</c:v>
                </c:pt>
                <c:pt idx="12548">
                  <c:v>1</c:v>
                </c:pt>
                <c:pt idx="12549">
                  <c:v>1</c:v>
                </c:pt>
                <c:pt idx="12550">
                  <c:v>1</c:v>
                </c:pt>
                <c:pt idx="12551">
                  <c:v>1</c:v>
                </c:pt>
                <c:pt idx="12552">
                  <c:v>1</c:v>
                </c:pt>
                <c:pt idx="12553">
                  <c:v>1</c:v>
                </c:pt>
                <c:pt idx="12554">
                  <c:v>1</c:v>
                </c:pt>
                <c:pt idx="12555">
                  <c:v>1</c:v>
                </c:pt>
                <c:pt idx="12556">
                  <c:v>1</c:v>
                </c:pt>
                <c:pt idx="12557">
                  <c:v>1</c:v>
                </c:pt>
                <c:pt idx="12558">
                  <c:v>1</c:v>
                </c:pt>
                <c:pt idx="12559">
                  <c:v>1</c:v>
                </c:pt>
                <c:pt idx="12560">
                  <c:v>1</c:v>
                </c:pt>
                <c:pt idx="12561">
                  <c:v>1</c:v>
                </c:pt>
                <c:pt idx="12562">
                  <c:v>1</c:v>
                </c:pt>
                <c:pt idx="12563">
                  <c:v>1</c:v>
                </c:pt>
                <c:pt idx="12564">
                  <c:v>1</c:v>
                </c:pt>
                <c:pt idx="12565">
                  <c:v>1</c:v>
                </c:pt>
                <c:pt idx="12566">
                  <c:v>1</c:v>
                </c:pt>
                <c:pt idx="12567">
                  <c:v>1</c:v>
                </c:pt>
                <c:pt idx="12568">
                  <c:v>1</c:v>
                </c:pt>
                <c:pt idx="12569">
                  <c:v>1</c:v>
                </c:pt>
                <c:pt idx="12570">
                  <c:v>1</c:v>
                </c:pt>
                <c:pt idx="12571">
                  <c:v>1</c:v>
                </c:pt>
                <c:pt idx="12572">
                  <c:v>1</c:v>
                </c:pt>
                <c:pt idx="12573">
                  <c:v>1</c:v>
                </c:pt>
                <c:pt idx="12574">
                  <c:v>1</c:v>
                </c:pt>
                <c:pt idx="12575">
                  <c:v>1</c:v>
                </c:pt>
                <c:pt idx="12576">
                  <c:v>1</c:v>
                </c:pt>
                <c:pt idx="12577">
                  <c:v>1</c:v>
                </c:pt>
                <c:pt idx="12578">
                  <c:v>1</c:v>
                </c:pt>
                <c:pt idx="12579">
                  <c:v>1</c:v>
                </c:pt>
                <c:pt idx="12580">
                  <c:v>1</c:v>
                </c:pt>
                <c:pt idx="12581">
                  <c:v>1</c:v>
                </c:pt>
                <c:pt idx="12582">
                  <c:v>1</c:v>
                </c:pt>
                <c:pt idx="12583">
                  <c:v>1</c:v>
                </c:pt>
                <c:pt idx="12584">
                  <c:v>1</c:v>
                </c:pt>
                <c:pt idx="12585">
                  <c:v>1</c:v>
                </c:pt>
                <c:pt idx="12586">
                  <c:v>1</c:v>
                </c:pt>
                <c:pt idx="12587">
                  <c:v>1</c:v>
                </c:pt>
                <c:pt idx="12588">
                  <c:v>1</c:v>
                </c:pt>
                <c:pt idx="12589">
                  <c:v>1</c:v>
                </c:pt>
                <c:pt idx="12590">
                  <c:v>1</c:v>
                </c:pt>
                <c:pt idx="12591">
                  <c:v>1</c:v>
                </c:pt>
                <c:pt idx="12592">
                  <c:v>1</c:v>
                </c:pt>
                <c:pt idx="12593">
                  <c:v>1</c:v>
                </c:pt>
                <c:pt idx="12594">
                  <c:v>1</c:v>
                </c:pt>
                <c:pt idx="12595">
                  <c:v>1</c:v>
                </c:pt>
                <c:pt idx="12596">
                  <c:v>1</c:v>
                </c:pt>
                <c:pt idx="12597">
                  <c:v>1</c:v>
                </c:pt>
                <c:pt idx="12598">
                  <c:v>1</c:v>
                </c:pt>
                <c:pt idx="12599">
                  <c:v>1</c:v>
                </c:pt>
                <c:pt idx="12600">
                  <c:v>1</c:v>
                </c:pt>
                <c:pt idx="12601">
                  <c:v>1</c:v>
                </c:pt>
                <c:pt idx="12602">
                  <c:v>1</c:v>
                </c:pt>
                <c:pt idx="12603">
                  <c:v>1</c:v>
                </c:pt>
                <c:pt idx="12604">
                  <c:v>1</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1</c:v>
                </c:pt>
                <c:pt idx="12620">
                  <c:v>1</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1</c:v>
                </c:pt>
                <c:pt idx="12635">
                  <c:v>1</c:v>
                </c:pt>
                <c:pt idx="12636">
                  <c:v>1</c:v>
                </c:pt>
                <c:pt idx="12637">
                  <c:v>1</c:v>
                </c:pt>
                <c:pt idx="12638">
                  <c:v>1</c:v>
                </c:pt>
                <c:pt idx="12639">
                  <c:v>1</c:v>
                </c:pt>
                <c:pt idx="12640">
                  <c:v>1</c:v>
                </c:pt>
                <c:pt idx="12641">
                  <c:v>1</c:v>
                </c:pt>
                <c:pt idx="12642">
                  <c:v>1</c:v>
                </c:pt>
                <c:pt idx="12643">
                  <c:v>1</c:v>
                </c:pt>
                <c:pt idx="12644">
                  <c:v>1</c:v>
                </c:pt>
                <c:pt idx="12645">
                  <c:v>1</c:v>
                </c:pt>
                <c:pt idx="12646">
                  <c:v>1</c:v>
                </c:pt>
                <c:pt idx="12647">
                  <c:v>1</c:v>
                </c:pt>
                <c:pt idx="12648">
                  <c:v>1</c:v>
                </c:pt>
                <c:pt idx="12649">
                  <c:v>1</c:v>
                </c:pt>
                <c:pt idx="12650">
                  <c:v>1</c:v>
                </c:pt>
                <c:pt idx="12651">
                  <c:v>1</c:v>
                </c:pt>
                <c:pt idx="12652">
                  <c:v>1</c:v>
                </c:pt>
                <c:pt idx="12653">
                  <c:v>1</c:v>
                </c:pt>
                <c:pt idx="12654">
                  <c:v>1</c:v>
                </c:pt>
                <c:pt idx="12655">
                  <c:v>1</c:v>
                </c:pt>
                <c:pt idx="12656">
                  <c:v>1</c:v>
                </c:pt>
                <c:pt idx="12657">
                  <c:v>1</c:v>
                </c:pt>
                <c:pt idx="12658">
                  <c:v>1</c:v>
                </c:pt>
                <c:pt idx="12659">
                  <c:v>1</c:v>
                </c:pt>
                <c:pt idx="12660">
                  <c:v>1</c:v>
                </c:pt>
                <c:pt idx="12661">
                  <c:v>1</c:v>
                </c:pt>
                <c:pt idx="12662">
                  <c:v>1</c:v>
                </c:pt>
                <c:pt idx="12663">
                  <c:v>1</c:v>
                </c:pt>
                <c:pt idx="12664">
                  <c:v>1</c:v>
                </c:pt>
                <c:pt idx="12665">
                  <c:v>1</c:v>
                </c:pt>
                <c:pt idx="12666">
                  <c:v>1</c:v>
                </c:pt>
                <c:pt idx="12667">
                  <c:v>1</c:v>
                </c:pt>
                <c:pt idx="12668">
                  <c:v>1</c:v>
                </c:pt>
                <c:pt idx="12669">
                  <c:v>1</c:v>
                </c:pt>
                <c:pt idx="12670">
                  <c:v>1</c:v>
                </c:pt>
                <c:pt idx="12671">
                  <c:v>1</c:v>
                </c:pt>
                <c:pt idx="12672">
                  <c:v>1</c:v>
                </c:pt>
                <c:pt idx="12673">
                  <c:v>1</c:v>
                </c:pt>
                <c:pt idx="12674">
                  <c:v>1</c:v>
                </c:pt>
                <c:pt idx="12675">
                  <c:v>1</c:v>
                </c:pt>
                <c:pt idx="12676">
                  <c:v>1</c:v>
                </c:pt>
                <c:pt idx="12677">
                  <c:v>1</c:v>
                </c:pt>
                <c:pt idx="12678">
                  <c:v>1</c:v>
                </c:pt>
                <c:pt idx="12679">
                  <c:v>1</c:v>
                </c:pt>
                <c:pt idx="12680">
                  <c:v>1</c:v>
                </c:pt>
                <c:pt idx="12681">
                  <c:v>1</c:v>
                </c:pt>
                <c:pt idx="12682">
                  <c:v>1</c:v>
                </c:pt>
                <c:pt idx="12683">
                  <c:v>1</c:v>
                </c:pt>
                <c:pt idx="12684">
                  <c:v>1</c:v>
                </c:pt>
                <c:pt idx="12685">
                  <c:v>1</c:v>
                </c:pt>
                <c:pt idx="12686">
                  <c:v>1</c:v>
                </c:pt>
                <c:pt idx="12687">
                  <c:v>1</c:v>
                </c:pt>
                <c:pt idx="12688">
                  <c:v>1</c:v>
                </c:pt>
                <c:pt idx="12689">
                  <c:v>1</c:v>
                </c:pt>
                <c:pt idx="12690">
                  <c:v>1</c:v>
                </c:pt>
                <c:pt idx="12691">
                  <c:v>1</c:v>
                </c:pt>
                <c:pt idx="12692">
                  <c:v>1</c:v>
                </c:pt>
                <c:pt idx="12693">
                  <c:v>1</c:v>
                </c:pt>
                <c:pt idx="12694">
                  <c:v>1</c:v>
                </c:pt>
                <c:pt idx="12695">
                  <c:v>1</c:v>
                </c:pt>
                <c:pt idx="12696">
                  <c:v>1</c:v>
                </c:pt>
                <c:pt idx="12697">
                  <c:v>1</c:v>
                </c:pt>
                <c:pt idx="12698">
                  <c:v>1</c:v>
                </c:pt>
                <c:pt idx="12699">
                  <c:v>1</c:v>
                </c:pt>
                <c:pt idx="12700">
                  <c:v>1</c:v>
                </c:pt>
                <c:pt idx="12701">
                  <c:v>1</c:v>
                </c:pt>
                <c:pt idx="12702">
                  <c:v>1</c:v>
                </c:pt>
                <c:pt idx="12703">
                  <c:v>1</c:v>
                </c:pt>
                <c:pt idx="12704">
                  <c:v>1</c:v>
                </c:pt>
                <c:pt idx="12705">
                  <c:v>1</c:v>
                </c:pt>
                <c:pt idx="12706">
                  <c:v>1</c:v>
                </c:pt>
                <c:pt idx="12707">
                  <c:v>1</c:v>
                </c:pt>
                <c:pt idx="12708">
                  <c:v>1</c:v>
                </c:pt>
                <c:pt idx="12709">
                  <c:v>1</c:v>
                </c:pt>
                <c:pt idx="12710">
                  <c:v>1</c:v>
                </c:pt>
                <c:pt idx="12711">
                  <c:v>1</c:v>
                </c:pt>
                <c:pt idx="12712">
                  <c:v>1</c:v>
                </c:pt>
                <c:pt idx="12713">
                  <c:v>1</c:v>
                </c:pt>
                <c:pt idx="12714">
                  <c:v>1</c:v>
                </c:pt>
                <c:pt idx="12715">
                  <c:v>1</c:v>
                </c:pt>
                <c:pt idx="12716">
                  <c:v>1</c:v>
                </c:pt>
                <c:pt idx="12717">
                  <c:v>1</c:v>
                </c:pt>
                <c:pt idx="12718">
                  <c:v>1</c:v>
                </c:pt>
                <c:pt idx="12719">
                  <c:v>1</c:v>
                </c:pt>
                <c:pt idx="12720">
                  <c:v>1</c:v>
                </c:pt>
                <c:pt idx="12721">
                  <c:v>1</c:v>
                </c:pt>
                <c:pt idx="12722">
                  <c:v>1</c:v>
                </c:pt>
                <c:pt idx="12723">
                  <c:v>1</c:v>
                </c:pt>
                <c:pt idx="12724">
                  <c:v>1</c:v>
                </c:pt>
                <c:pt idx="12725">
                  <c:v>1</c:v>
                </c:pt>
                <c:pt idx="12726">
                  <c:v>1</c:v>
                </c:pt>
                <c:pt idx="12727">
                  <c:v>1</c:v>
                </c:pt>
                <c:pt idx="12728">
                  <c:v>1</c:v>
                </c:pt>
                <c:pt idx="12729">
                  <c:v>1</c:v>
                </c:pt>
                <c:pt idx="12730">
                  <c:v>1</c:v>
                </c:pt>
                <c:pt idx="12731">
                  <c:v>1</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1</c:v>
                </c:pt>
                <c:pt idx="12746">
                  <c:v>1</c:v>
                </c:pt>
                <c:pt idx="12747">
                  <c:v>1</c:v>
                </c:pt>
                <c:pt idx="12748">
                  <c:v>1</c:v>
                </c:pt>
                <c:pt idx="12749">
                  <c:v>1</c:v>
                </c:pt>
                <c:pt idx="12750">
                  <c:v>1</c:v>
                </c:pt>
                <c:pt idx="12751">
                  <c:v>1</c:v>
                </c:pt>
                <c:pt idx="12752">
                  <c:v>1</c:v>
                </c:pt>
                <c:pt idx="12753">
                  <c:v>1</c:v>
                </c:pt>
                <c:pt idx="12754">
                  <c:v>1</c:v>
                </c:pt>
                <c:pt idx="12755">
                  <c:v>1</c:v>
                </c:pt>
                <c:pt idx="12756">
                  <c:v>1</c:v>
                </c:pt>
                <c:pt idx="12757">
                  <c:v>1</c:v>
                </c:pt>
                <c:pt idx="12758">
                  <c:v>1</c:v>
                </c:pt>
                <c:pt idx="12759">
                  <c:v>1</c:v>
                </c:pt>
                <c:pt idx="12760">
                  <c:v>1</c:v>
                </c:pt>
                <c:pt idx="12761">
                  <c:v>1</c:v>
                </c:pt>
                <c:pt idx="12762">
                  <c:v>1</c:v>
                </c:pt>
                <c:pt idx="12763">
                  <c:v>1</c:v>
                </c:pt>
                <c:pt idx="12764">
                  <c:v>1</c:v>
                </c:pt>
                <c:pt idx="12765">
                  <c:v>1</c:v>
                </c:pt>
                <c:pt idx="12766">
                  <c:v>1</c:v>
                </c:pt>
                <c:pt idx="12767">
                  <c:v>1</c:v>
                </c:pt>
                <c:pt idx="12768">
                  <c:v>1</c:v>
                </c:pt>
                <c:pt idx="12769">
                  <c:v>1</c:v>
                </c:pt>
                <c:pt idx="12770">
                  <c:v>1</c:v>
                </c:pt>
                <c:pt idx="12771">
                  <c:v>1</c:v>
                </c:pt>
                <c:pt idx="12772">
                  <c:v>1</c:v>
                </c:pt>
                <c:pt idx="12773">
                  <c:v>1</c:v>
                </c:pt>
                <c:pt idx="12774">
                  <c:v>1</c:v>
                </c:pt>
                <c:pt idx="12775">
                  <c:v>1</c:v>
                </c:pt>
                <c:pt idx="12776">
                  <c:v>1</c:v>
                </c:pt>
                <c:pt idx="12777">
                  <c:v>1</c:v>
                </c:pt>
                <c:pt idx="12778">
                  <c:v>1</c:v>
                </c:pt>
                <c:pt idx="12779">
                  <c:v>1</c:v>
                </c:pt>
                <c:pt idx="12780">
                  <c:v>1</c:v>
                </c:pt>
                <c:pt idx="12781">
                  <c:v>1</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1</c:v>
                </c:pt>
                <c:pt idx="12840">
                  <c:v>1</c:v>
                </c:pt>
                <c:pt idx="12841">
                  <c:v>1</c:v>
                </c:pt>
                <c:pt idx="12842">
                  <c:v>1</c:v>
                </c:pt>
                <c:pt idx="12843">
                  <c:v>1</c:v>
                </c:pt>
                <c:pt idx="12844">
                  <c:v>1</c:v>
                </c:pt>
                <c:pt idx="12845">
                  <c:v>1</c:v>
                </c:pt>
                <c:pt idx="12846">
                  <c:v>1</c:v>
                </c:pt>
                <c:pt idx="12847">
                  <c:v>1</c:v>
                </c:pt>
                <c:pt idx="12848">
                  <c:v>1</c:v>
                </c:pt>
                <c:pt idx="12849">
                  <c:v>1</c:v>
                </c:pt>
                <c:pt idx="12850">
                  <c:v>1</c:v>
                </c:pt>
                <c:pt idx="12851">
                  <c:v>1</c:v>
                </c:pt>
                <c:pt idx="12852">
                  <c:v>1</c:v>
                </c:pt>
                <c:pt idx="12853">
                  <c:v>1</c:v>
                </c:pt>
                <c:pt idx="12854">
                  <c:v>1</c:v>
                </c:pt>
                <c:pt idx="12855">
                  <c:v>1</c:v>
                </c:pt>
                <c:pt idx="12856">
                  <c:v>1</c:v>
                </c:pt>
                <c:pt idx="12857">
                  <c:v>1</c:v>
                </c:pt>
                <c:pt idx="12858">
                  <c:v>1</c:v>
                </c:pt>
                <c:pt idx="12859">
                  <c:v>1</c:v>
                </c:pt>
                <c:pt idx="12860">
                  <c:v>1</c:v>
                </c:pt>
                <c:pt idx="12861">
                  <c:v>1</c:v>
                </c:pt>
                <c:pt idx="12862">
                  <c:v>1</c:v>
                </c:pt>
                <c:pt idx="12863">
                  <c:v>1</c:v>
                </c:pt>
                <c:pt idx="12864">
                  <c:v>1</c:v>
                </c:pt>
                <c:pt idx="12865">
                  <c:v>1</c:v>
                </c:pt>
                <c:pt idx="12866">
                  <c:v>1</c:v>
                </c:pt>
                <c:pt idx="12867">
                  <c:v>1</c:v>
                </c:pt>
                <c:pt idx="12868">
                  <c:v>1</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1</c:v>
                </c:pt>
                <c:pt idx="12885">
                  <c:v>1</c:v>
                </c:pt>
                <c:pt idx="12886">
                  <c:v>1</c:v>
                </c:pt>
                <c:pt idx="12887">
                  <c:v>1</c:v>
                </c:pt>
                <c:pt idx="12888">
                  <c:v>1</c:v>
                </c:pt>
                <c:pt idx="12889">
                  <c:v>1</c:v>
                </c:pt>
                <c:pt idx="12890">
                  <c:v>1</c:v>
                </c:pt>
                <c:pt idx="12891">
                  <c:v>1</c:v>
                </c:pt>
                <c:pt idx="12892">
                  <c:v>1</c:v>
                </c:pt>
                <c:pt idx="12893">
                  <c:v>1</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1</c:v>
                </c:pt>
                <c:pt idx="12907">
                  <c:v>1</c:v>
                </c:pt>
                <c:pt idx="12908">
                  <c:v>1</c:v>
                </c:pt>
                <c:pt idx="12909">
                  <c:v>1</c:v>
                </c:pt>
                <c:pt idx="12910">
                  <c:v>1</c:v>
                </c:pt>
                <c:pt idx="12911">
                  <c:v>1</c:v>
                </c:pt>
                <c:pt idx="12912">
                  <c:v>1</c:v>
                </c:pt>
                <c:pt idx="12913">
                  <c:v>1</c:v>
                </c:pt>
                <c:pt idx="12914">
                  <c:v>1</c:v>
                </c:pt>
                <c:pt idx="12915">
                  <c:v>1</c:v>
                </c:pt>
                <c:pt idx="12916">
                  <c:v>1</c:v>
                </c:pt>
                <c:pt idx="12917">
                  <c:v>1</c:v>
                </c:pt>
                <c:pt idx="12918">
                  <c:v>1</c:v>
                </c:pt>
                <c:pt idx="12919">
                  <c:v>1</c:v>
                </c:pt>
                <c:pt idx="12920">
                  <c:v>1</c:v>
                </c:pt>
                <c:pt idx="12921">
                  <c:v>1</c:v>
                </c:pt>
                <c:pt idx="12922">
                  <c:v>1</c:v>
                </c:pt>
                <c:pt idx="12923">
                  <c:v>1</c:v>
                </c:pt>
                <c:pt idx="12924">
                  <c:v>1</c:v>
                </c:pt>
                <c:pt idx="12925">
                  <c:v>1</c:v>
                </c:pt>
                <c:pt idx="12926">
                  <c:v>1</c:v>
                </c:pt>
                <c:pt idx="12927">
                  <c:v>1</c:v>
                </c:pt>
                <c:pt idx="12928">
                  <c:v>1</c:v>
                </c:pt>
                <c:pt idx="12929">
                  <c:v>1</c:v>
                </c:pt>
                <c:pt idx="12930">
                  <c:v>1</c:v>
                </c:pt>
                <c:pt idx="12931">
                  <c:v>1</c:v>
                </c:pt>
                <c:pt idx="12932">
                  <c:v>1</c:v>
                </c:pt>
                <c:pt idx="12933">
                  <c:v>1</c:v>
                </c:pt>
                <c:pt idx="12934">
                  <c:v>1</c:v>
                </c:pt>
                <c:pt idx="12935">
                  <c:v>1</c:v>
                </c:pt>
                <c:pt idx="12936">
                  <c:v>1</c:v>
                </c:pt>
                <c:pt idx="12937">
                  <c:v>1</c:v>
                </c:pt>
                <c:pt idx="12938">
                  <c:v>1</c:v>
                </c:pt>
                <c:pt idx="12939">
                  <c:v>1</c:v>
                </c:pt>
                <c:pt idx="12940">
                  <c:v>1</c:v>
                </c:pt>
                <c:pt idx="12941">
                  <c:v>1</c:v>
                </c:pt>
                <c:pt idx="12942">
                  <c:v>1</c:v>
                </c:pt>
                <c:pt idx="12943">
                  <c:v>1</c:v>
                </c:pt>
                <c:pt idx="12944">
                  <c:v>1</c:v>
                </c:pt>
                <c:pt idx="12945">
                  <c:v>1</c:v>
                </c:pt>
                <c:pt idx="12946">
                  <c:v>1</c:v>
                </c:pt>
                <c:pt idx="12947">
                  <c:v>1</c:v>
                </c:pt>
                <c:pt idx="12948">
                  <c:v>1</c:v>
                </c:pt>
                <c:pt idx="12949">
                  <c:v>1</c:v>
                </c:pt>
                <c:pt idx="12950">
                  <c:v>1</c:v>
                </c:pt>
                <c:pt idx="12951">
                  <c:v>1</c:v>
                </c:pt>
                <c:pt idx="12952">
                  <c:v>1</c:v>
                </c:pt>
                <c:pt idx="12953">
                  <c:v>1</c:v>
                </c:pt>
                <c:pt idx="12954">
                  <c:v>1</c:v>
                </c:pt>
                <c:pt idx="12955">
                  <c:v>1</c:v>
                </c:pt>
                <c:pt idx="12956">
                  <c:v>1</c:v>
                </c:pt>
                <c:pt idx="12957">
                  <c:v>1</c:v>
                </c:pt>
                <c:pt idx="12958">
                  <c:v>1</c:v>
                </c:pt>
                <c:pt idx="12959">
                  <c:v>1</c:v>
                </c:pt>
                <c:pt idx="12960">
                  <c:v>1</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1</c:v>
                </c:pt>
                <c:pt idx="12977">
                  <c:v>1</c:v>
                </c:pt>
                <c:pt idx="12978">
                  <c:v>1</c:v>
                </c:pt>
                <c:pt idx="12979">
                  <c:v>1</c:v>
                </c:pt>
                <c:pt idx="12980">
                  <c:v>1</c:v>
                </c:pt>
                <c:pt idx="12981">
                  <c:v>1</c:v>
                </c:pt>
                <c:pt idx="12982">
                  <c:v>1</c:v>
                </c:pt>
                <c:pt idx="12983">
                  <c:v>1</c:v>
                </c:pt>
                <c:pt idx="12984">
                  <c:v>1</c:v>
                </c:pt>
                <c:pt idx="12985">
                  <c:v>1</c:v>
                </c:pt>
                <c:pt idx="12986">
                  <c:v>1</c:v>
                </c:pt>
                <c:pt idx="12987">
                  <c:v>1</c:v>
                </c:pt>
                <c:pt idx="12988">
                  <c:v>1</c:v>
                </c:pt>
                <c:pt idx="12989">
                  <c:v>1</c:v>
                </c:pt>
                <c:pt idx="12990">
                  <c:v>1</c:v>
                </c:pt>
                <c:pt idx="12991">
                  <c:v>1</c:v>
                </c:pt>
                <c:pt idx="12992">
                  <c:v>1</c:v>
                </c:pt>
                <c:pt idx="12993">
                  <c:v>1</c:v>
                </c:pt>
                <c:pt idx="12994">
                  <c:v>1</c:v>
                </c:pt>
                <c:pt idx="12995">
                  <c:v>1</c:v>
                </c:pt>
                <c:pt idx="12996">
                  <c:v>1</c:v>
                </c:pt>
                <c:pt idx="12997">
                  <c:v>1</c:v>
                </c:pt>
                <c:pt idx="12998">
                  <c:v>1</c:v>
                </c:pt>
                <c:pt idx="12999">
                  <c:v>1</c:v>
                </c:pt>
                <c:pt idx="13000">
                  <c:v>1</c:v>
                </c:pt>
                <c:pt idx="13001">
                  <c:v>1</c:v>
                </c:pt>
                <c:pt idx="13002">
                  <c:v>1</c:v>
                </c:pt>
                <c:pt idx="13003">
                  <c:v>1</c:v>
                </c:pt>
                <c:pt idx="13004">
                  <c:v>1</c:v>
                </c:pt>
                <c:pt idx="13005">
                  <c:v>1</c:v>
                </c:pt>
                <c:pt idx="13006">
                  <c:v>1</c:v>
                </c:pt>
                <c:pt idx="13007">
                  <c:v>1</c:v>
                </c:pt>
                <c:pt idx="13008">
                  <c:v>1</c:v>
                </c:pt>
                <c:pt idx="13009">
                  <c:v>1</c:v>
                </c:pt>
                <c:pt idx="13010">
                  <c:v>1</c:v>
                </c:pt>
                <c:pt idx="13011">
                  <c:v>1</c:v>
                </c:pt>
                <c:pt idx="13012">
                  <c:v>1</c:v>
                </c:pt>
                <c:pt idx="13013">
                  <c:v>1</c:v>
                </c:pt>
                <c:pt idx="13014">
                  <c:v>1</c:v>
                </c:pt>
                <c:pt idx="13015">
                  <c:v>1</c:v>
                </c:pt>
                <c:pt idx="13016">
                  <c:v>1</c:v>
                </c:pt>
                <c:pt idx="13017">
                  <c:v>1</c:v>
                </c:pt>
                <c:pt idx="13018">
                  <c:v>1</c:v>
                </c:pt>
                <c:pt idx="13019">
                  <c:v>1</c:v>
                </c:pt>
                <c:pt idx="13020">
                  <c:v>1</c:v>
                </c:pt>
                <c:pt idx="13021">
                  <c:v>1</c:v>
                </c:pt>
                <c:pt idx="13022">
                  <c:v>1</c:v>
                </c:pt>
                <c:pt idx="13023">
                  <c:v>1</c:v>
                </c:pt>
                <c:pt idx="13024">
                  <c:v>1</c:v>
                </c:pt>
                <c:pt idx="13025">
                  <c:v>1</c:v>
                </c:pt>
                <c:pt idx="13026">
                  <c:v>1</c:v>
                </c:pt>
                <c:pt idx="13027">
                  <c:v>1</c:v>
                </c:pt>
                <c:pt idx="13028">
                  <c:v>1</c:v>
                </c:pt>
                <c:pt idx="13029">
                  <c:v>1</c:v>
                </c:pt>
                <c:pt idx="13030">
                  <c:v>1</c:v>
                </c:pt>
                <c:pt idx="13031">
                  <c:v>1</c:v>
                </c:pt>
                <c:pt idx="13032">
                  <c:v>1</c:v>
                </c:pt>
                <c:pt idx="13033">
                  <c:v>1</c:v>
                </c:pt>
                <c:pt idx="13034">
                  <c:v>1</c:v>
                </c:pt>
                <c:pt idx="13035">
                  <c:v>1</c:v>
                </c:pt>
                <c:pt idx="13036">
                  <c:v>1</c:v>
                </c:pt>
                <c:pt idx="13037">
                  <c:v>1</c:v>
                </c:pt>
                <c:pt idx="13038">
                  <c:v>1</c:v>
                </c:pt>
                <c:pt idx="13039">
                  <c:v>1</c:v>
                </c:pt>
                <c:pt idx="13040">
                  <c:v>1</c:v>
                </c:pt>
                <c:pt idx="13041">
                  <c:v>1</c:v>
                </c:pt>
                <c:pt idx="13042">
                  <c:v>1</c:v>
                </c:pt>
                <c:pt idx="13043">
                  <c:v>1</c:v>
                </c:pt>
                <c:pt idx="13044">
                  <c:v>1</c:v>
                </c:pt>
                <c:pt idx="13045">
                  <c:v>1</c:v>
                </c:pt>
                <c:pt idx="13046">
                  <c:v>1</c:v>
                </c:pt>
                <c:pt idx="13047">
                  <c:v>1</c:v>
                </c:pt>
                <c:pt idx="13048">
                  <c:v>1</c:v>
                </c:pt>
                <c:pt idx="13049">
                  <c:v>1</c:v>
                </c:pt>
                <c:pt idx="13050">
                  <c:v>1</c:v>
                </c:pt>
                <c:pt idx="13051">
                  <c:v>1</c:v>
                </c:pt>
                <c:pt idx="13052">
                  <c:v>1</c:v>
                </c:pt>
                <c:pt idx="13053">
                  <c:v>1</c:v>
                </c:pt>
                <c:pt idx="13054">
                  <c:v>1</c:v>
                </c:pt>
                <c:pt idx="13055">
                  <c:v>1</c:v>
                </c:pt>
                <c:pt idx="13056">
                  <c:v>1</c:v>
                </c:pt>
                <c:pt idx="13057">
                  <c:v>1</c:v>
                </c:pt>
                <c:pt idx="13058">
                  <c:v>1</c:v>
                </c:pt>
                <c:pt idx="13059">
                  <c:v>1</c:v>
                </c:pt>
                <c:pt idx="13060">
                  <c:v>1</c:v>
                </c:pt>
                <c:pt idx="13061">
                  <c:v>1</c:v>
                </c:pt>
                <c:pt idx="13062">
                  <c:v>1</c:v>
                </c:pt>
                <c:pt idx="13063">
                  <c:v>1</c:v>
                </c:pt>
                <c:pt idx="13064">
                  <c:v>1</c:v>
                </c:pt>
                <c:pt idx="13065">
                  <c:v>1</c:v>
                </c:pt>
                <c:pt idx="13066">
                  <c:v>1</c:v>
                </c:pt>
                <c:pt idx="13067">
                  <c:v>1</c:v>
                </c:pt>
                <c:pt idx="13068">
                  <c:v>1</c:v>
                </c:pt>
                <c:pt idx="13069">
                  <c:v>1</c:v>
                </c:pt>
                <c:pt idx="13070">
                  <c:v>1</c:v>
                </c:pt>
                <c:pt idx="13071">
                  <c:v>1</c:v>
                </c:pt>
                <c:pt idx="13072">
                  <c:v>1</c:v>
                </c:pt>
                <c:pt idx="13073">
                  <c:v>1</c:v>
                </c:pt>
                <c:pt idx="13074">
                  <c:v>1</c:v>
                </c:pt>
                <c:pt idx="13075">
                  <c:v>1</c:v>
                </c:pt>
                <c:pt idx="13076">
                  <c:v>1</c:v>
                </c:pt>
                <c:pt idx="13077">
                  <c:v>1</c:v>
                </c:pt>
                <c:pt idx="13078">
                  <c:v>1</c:v>
                </c:pt>
                <c:pt idx="13079">
                  <c:v>1</c:v>
                </c:pt>
                <c:pt idx="13080">
                  <c:v>1</c:v>
                </c:pt>
                <c:pt idx="13081">
                  <c:v>1</c:v>
                </c:pt>
                <c:pt idx="13082">
                  <c:v>1</c:v>
                </c:pt>
                <c:pt idx="13083">
                  <c:v>1</c:v>
                </c:pt>
                <c:pt idx="13084">
                  <c:v>1</c:v>
                </c:pt>
                <c:pt idx="13085">
                  <c:v>1</c:v>
                </c:pt>
                <c:pt idx="13086">
                  <c:v>1</c:v>
                </c:pt>
                <c:pt idx="13087">
                  <c:v>1</c:v>
                </c:pt>
                <c:pt idx="13088">
                  <c:v>1</c:v>
                </c:pt>
                <c:pt idx="13089">
                  <c:v>1</c:v>
                </c:pt>
                <c:pt idx="13090">
                  <c:v>1</c:v>
                </c:pt>
                <c:pt idx="13091">
                  <c:v>1</c:v>
                </c:pt>
                <c:pt idx="13092">
                  <c:v>1</c:v>
                </c:pt>
                <c:pt idx="13093">
                  <c:v>1</c:v>
                </c:pt>
                <c:pt idx="13094">
                  <c:v>1</c:v>
                </c:pt>
                <c:pt idx="13095">
                  <c:v>1</c:v>
                </c:pt>
                <c:pt idx="13096">
                  <c:v>1</c:v>
                </c:pt>
                <c:pt idx="13097">
                  <c:v>1</c:v>
                </c:pt>
                <c:pt idx="13098">
                  <c:v>1</c:v>
                </c:pt>
                <c:pt idx="13099">
                  <c:v>1</c:v>
                </c:pt>
                <c:pt idx="13100">
                  <c:v>1</c:v>
                </c:pt>
                <c:pt idx="13101">
                  <c:v>1</c:v>
                </c:pt>
                <c:pt idx="13102">
                  <c:v>1</c:v>
                </c:pt>
                <c:pt idx="13103">
                  <c:v>1</c:v>
                </c:pt>
                <c:pt idx="13104">
                  <c:v>1</c:v>
                </c:pt>
                <c:pt idx="13105">
                  <c:v>1</c:v>
                </c:pt>
                <c:pt idx="13106">
                  <c:v>1</c:v>
                </c:pt>
                <c:pt idx="13107">
                  <c:v>1</c:v>
                </c:pt>
                <c:pt idx="13108">
                  <c:v>1</c:v>
                </c:pt>
                <c:pt idx="13109">
                  <c:v>1</c:v>
                </c:pt>
                <c:pt idx="13110">
                  <c:v>1</c:v>
                </c:pt>
                <c:pt idx="13111">
                  <c:v>1</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1</c:v>
                </c:pt>
                <c:pt idx="13125">
                  <c:v>1</c:v>
                </c:pt>
                <c:pt idx="13126">
                  <c:v>1</c:v>
                </c:pt>
                <c:pt idx="13127">
                  <c:v>1</c:v>
                </c:pt>
                <c:pt idx="13128">
                  <c:v>1</c:v>
                </c:pt>
                <c:pt idx="13129">
                  <c:v>1</c:v>
                </c:pt>
                <c:pt idx="13130">
                  <c:v>1</c:v>
                </c:pt>
                <c:pt idx="13131">
                  <c:v>1</c:v>
                </c:pt>
                <c:pt idx="13132">
                  <c:v>1</c:v>
                </c:pt>
                <c:pt idx="13133">
                  <c:v>1</c:v>
                </c:pt>
                <c:pt idx="13134">
                  <c:v>1</c:v>
                </c:pt>
                <c:pt idx="13135">
                  <c:v>1</c:v>
                </c:pt>
                <c:pt idx="13136">
                  <c:v>1</c:v>
                </c:pt>
                <c:pt idx="13137">
                  <c:v>1</c:v>
                </c:pt>
                <c:pt idx="13138">
                  <c:v>1</c:v>
                </c:pt>
                <c:pt idx="13139">
                  <c:v>1</c:v>
                </c:pt>
                <c:pt idx="13140">
                  <c:v>1</c:v>
                </c:pt>
                <c:pt idx="13141">
                  <c:v>1</c:v>
                </c:pt>
                <c:pt idx="13142">
                  <c:v>1</c:v>
                </c:pt>
                <c:pt idx="13143">
                  <c:v>1</c:v>
                </c:pt>
                <c:pt idx="13144">
                  <c:v>1</c:v>
                </c:pt>
                <c:pt idx="13145">
                  <c:v>1</c:v>
                </c:pt>
                <c:pt idx="13146">
                  <c:v>1</c:v>
                </c:pt>
                <c:pt idx="13147">
                  <c:v>1</c:v>
                </c:pt>
                <c:pt idx="13148">
                  <c:v>1</c:v>
                </c:pt>
                <c:pt idx="13149">
                  <c:v>1</c:v>
                </c:pt>
                <c:pt idx="13150">
                  <c:v>1</c:v>
                </c:pt>
                <c:pt idx="13151">
                  <c:v>1</c:v>
                </c:pt>
                <c:pt idx="13152">
                  <c:v>1</c:v>
                </c:pt>
                <c:pt idx="13153">
                  <c:v>1</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1</c:v>
                </c:pt>
                <c:pt idx="13213">
                  <c:v>1</c:v>
                </c:pt>
                <c:pt idx="13214">
                  <c:v>1</c:v>
                </c:pt>
                <c:pt idx="13215">
                  <c:v>1</c:v>
                </c:pt>
                <c:pt idx="13216">
                  <c:v>1</c:v>
                </c:pt>
                <c:pt idx="13217">
                  <c:v>1</c:v>
                </c:pt>
                <c:pt idx="13218">
                  <c:v>1</c:v>
                </c:pt>
                <c:pt idx="13219">
                  <c:v>1</c:v>
                </c:pt>
                <c:pt idx="13220">
                  <c:v>1</c:v>
                </c:pt>
                <c:pt idx="13221">
                  <c:v>1</c:v>
                </c:pt>
                <c:pt idx="13222">
                  <c:v>1</c:v>
                </c:pt>
                <c:pt idx="13223">
                  <c:v>1</c:v>
                </c:pt>
                <c:pt idx="13224">
                  <c:v>1</c:v>
                </c:pt>
                <c:pt idx="13225">
                  <c:v>1</c:v>
                </c:pt>
                <c:pt idx="13226">
                  <c:v>1</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1</c:v>
                </c:pt>
                <c:pt idx="13240">
                  <c:v>1</c:v>
                </c:pt>
                <c:pt idx="13241">
                  <c:v>1</c:v>
                </c:pt>
                <c:pt idx="13242">
                  <c:v>1</c:v>
                </c:pt>
                <c:pt idx="13243">
                  <c:v>1</c:v>
                </c:pt>
                <c:pt idx="13244">
                  <c:v>1</c:v>
                </c:pt>
                <c:pt idx="13245">
                  <c:v>1</c:v>
                </c:pt>
                <c:pt idx="13246">
                  <c:v>1</c:v>
                </c:pt>
                <c:pt idx="13247">
                  <c:v>1</c:v>
                </c:pt>
                <c:pt idx="13248">
                  <c:v>1</c:v>
                </c:pt>
                <c:pt idx="13249">
                  <c:v>1</c:v>
                </c:pt>
                <c:pt idx="13250">
                  <c:v>1</c:v>
                </c:pt>
                <c:pt idx="13251">
                  <c:v>1</c:v>
                </c:pt>
                <c:pt idx="13252">
                  <c:v>1</c:v>
                </c:pt>
                <c:pt idx="13253">
                  <c:v>1</c:v>
                </c:pt>
                <c:pt idx="13254">
                  <c:v>1</c:v>
                </c:pt>
                <c:pt idx="13255">
                  <c:v>1</c:v>
                </c:pt>
                <c:pt idx="13256">
                  <c:v>1</c:v>
                </c:pt>
                <c:pt idx="13257">
                  <c:v>1</c:v>
                </c:pt>
                <c:pt idx="13258">
                  <c:v>1</c:v>
                </c:pt>
                <c:pt idx="13259">
                  <c:v>1</c:v>
                </c:pt>
                <c:pt idx="13260">
                  <c:v>1</c:v>
                </c:pt>
                <c:pt idx="13261">
                  <c:v>1</c:v>
                </c:pt>
                <c:pt idx="13262">
                  <c:v>1</c:v>
                </c:pt>
                <c:pt idx="13263">
                  <c:v>1</c:v>
                </c:pt>
                <c:pt idx="13264">
                  <c:v>1</c:v>
                </c:pt>
                <c:pt idx="13265">
                  <c:v>1</c:v>
                </c:pt>
                <c:pt idx="13266">
                  <c:v>1</c:v>
                </c:pt>
                <c:pt idx="13267">
                  <c:v>1</c:v>
                </c:pt>
                <c:pt idx="13268">
                  <c:v>1</c:v>
                </c:pt>
                <c:pt idx="13269">
                  <c:v>1</c:v>
                </c:pt>
                <c:pt idx="13270">
                  <c:v>1</c:v>
                </c:pt>
                <c:pt idx="13271">
                  <c:v>1</c:v>
                </c:pt>
                <c:pt idx="13272">
                  <c:v>1</c:v>
                </c:pt>
                <c:pt idx="13273">
                  <c:v>1</c:v>
                </c:pt>
                <c:pt idx="13274">
                  <c:v>1</c:v>
                </c:pt>
                <c:pt idx="13275">
                  <c:v>1</c:v>
                </c:pt>
                <c:pt idx="13276">
                  <c:v>1</c:v>
                </c:pt>
                <c:pt idx="13277">
                  <c:v>1</c:v>
                </c:pt>
                <c:pt idx="13278">
                  <c:v>1</c:v>
                </c:pt>
                <c:pt idx="13279">
                  <c:v>1</c:v>
                </c:pt>
                <c:pt idx="13280">
                  <c:v>1</c:v>
                </c:pt>
                <c:pt idx="13281">
                  <c:v>1</c:v>
                </c:pt>
                <c:pt idx="13282">
                  <c:v>1</c:v>
                </c:pt>
                <c:pt idx="13283">
                  <c:v>1</c:v>
                </c:pt>
                <c:pt idx="13284">
                  <c:v>1</c:v>
                </c:pt>
                <c:pt idx="13285">
                  <c:v>1</c:v>
                </c:pt>
                <c:pt idx="13286">
                  <c:v>1</c:v>
                </c:pt>
                <c:pt idx="13287">
                  <c:v>1</c:v>
                </c:pt>
                <c:pt idx="13288">
                  <c:v>1</c:v>
                </c:pt>
                <c:pt idx="13289">
                  <c:v>1</c:v>
                </c:pt>
                <c:pt idx="13290">
                  <c:v>1</c:v>
                </c:pt>
                <c:pt idx="13291">
                  <c:v>1</c:v>
                </c:pt>
                <c:pt idx="13292">
                  <c:v>1</c:v>
                </c:pt>
                <c:pt idx="13293">
                  <c:v>1</c:v>
                </c:pt>
                <c:pt idx="13294">
                  <c:v>1</c:v>
                </c:pt>
                <c:pt idx="13295">
                  <c:v>1</c:v>
                </c:pt>
                <c:pt idx="13296">
                  <c:v>1</c:v>
                </c:pt>
                <c:pt idx="13297">
                  <c:v>1</c:v>
                </c:pt>
                <c:pt idx="13298">
                  <c:v>1</c:v>
                </c:pt>
                <c:pt idx="13299">
                  <c:v>1</c:v>
                </c:pt>
                <c:pt idx="13300">
                  <c:v>1</c:v>
                </c:pt>
                <c:pt idx="13301">
                  <c:v>1</c:v>
                </c:pt>
                <c:pt idx="13302">
                  <c:v>1</c:v>
                </c:pt>
                <c:pt idx="13303">
                  <c:v>1</c:v>
                </c:pt>
                <c:pt idx="13304">
                  <c:v>1</c:v>
                </c:pt>
                <c:pt idx="13305">
                  <c:v>1</c:v>
                </c:pt>
                <c:pt idx="13306">
                  <c:v>1</c:v>
                </c:pt>
                <c:pt idx="13307">
                  <c:v>1</c:v>
                </c:pt>
                <c:pt idx="13308">
                  <c:v>1</c:v>
                </c:pt>
                <c:pt idx="13309">
                  <c:v>1</c:v>
                </c:pt>
                <c:pt idx="13310">
                  <c:v>1</c:v>
                </c:pt>
                <c:pt idx="13311">
                  <c:v>1</c:v>
                </c:pt>
                <c:pt idx="13312">
                  <c:v>1</c:v>
                </c:pt>
                <c:pt idx="13313">
                  <c:v>1</c:v>
                </c:pt>
                <c:pt idx="13314">
                  <c:v>1</c:v>
                </c:pt>
                <c:pt idx="13315">
                  <c:v>1</c:v>
                </c:pt>
                <c:pt idx="13316">
                  <c:v>1</c:v>
                </c:pt>
                <c:pt idx="13317">
                  <c:v>1</c:v>
                </c:pt>
                <c:pt idx="13318">
                  <c:v>1</c:v>
                </c:pt>
                <c:pt idx="13319">
                  <c:v>1</c:v>
                </c:pt>
                <c:pt idx="13320">
                  <c:v>1</c:v>
                </c:pt>
                <c:pt idx="13321">
                  <c:v>1</c:v>
                </c:pt>
                <c:pt idx="13322">
                  <c:v>1</c:v>
                </c:pt>
                <c:pt idx="13323">
                  <c:v>1</c:v>
                </c:pt>
                <c:pt idx="13324">
                  <c:v>1</c:v>
                </c:pt>
                <c:pt idx="13325">
                  <c:v>1</c:v>
                </c:pt>
                <c:pt idx="13326">
                  <c:v>1</c:v>
                </c:pt>
                <c:pt idx="13327">
                  <c:v>1</c:v>
                </c:pt>
                <c:pt idx="13328">
                  <c:v>1</c:v>
                </c:pt>
                <c:pt idx="13329">
                  <c:v>1</c:v>
                </c:pt>
                <c:pt idx="13330">
                  <c:v>1</c:v>
                </c:pt>
                <c:pt idx="13331">
                  <c:v>1</c:v>
                </c:pt>
                <c:pt idx="13332">
                  <c:v>1</c:v>
                </c:pt>
                <c:pt idx="13333">
                  <c:v>1</c:v>
                </c:pt>
                <c:pt idx="13334">
                  <c:v>1</c:v>
                </c:pt>
                <c:pt idx="13335">
                  <c:v>1</c:v>
                </c:pt>
                <c:pt idx="13336">
                  <c:v>1</c:v>
                </c:pt>
                <c:pt idx="13337">
                  <c:v>1</c:v>
                </c:pt>
                <c:pt idx="13338">
                  <c:v>1</c:v>
                </c:pt>
                <c:pt idx="13339">
                  <c:v>1</c:v>
                </c:pt>
                <c:pt idx="13340">
                  <c:v>1</c:v>
                </c:pt>
                <c:pt idx="13341">
                  <c:v>1</c:v>
                </c:pt>
                <c:pt idx="13342">
                  <c:v>1</c:v>
                </c:pt>
                <c:pt idx="13343">
                  <c:v>1</c:v>
                </c:pt>
                <c:pt idx="13344">
                  <c:v>1</c:v>
                </c:pt>
                <c:pt idx="13345">
                  <c:v>1</c:v>
                </c:pt>
                <c:pt idx="13346">
                  <c:v>1</c:v>
                </c:pt>
                <c:pt idx="13347">
                  <c:v>1</c:v>
                </c:pt>
                <c:pt idx="13348">
                  <c:v>1</c:v>
                </c:pt>
                <c:pt idx="13349">
                  <c:v>1</c:v>
                </c:pt>
                <c:pt idx="13350">
                  <c:v>1</c:v>
                </c:pt>
                <c:pt idx="13351">
                  <c:v>1</c:v>
                </c:pt>
                <c:pt idx="13352">
                  <c:v>1</c:v>
                </c:pt>
                <c:pt idx="13353">
                  <c:v>1</c:v>
                </c:pt>
                <c:pt idx="13354">
                  <c:v>1</c:v>
                </c:pt>
                <c:pt idx="13355">
                  <c:v>1</c:v>
                </c:pt>
                <c:pt idx="13356">
                  <c:v>1</c:v>
                </c:pt>
                <c:pt idx="13357">
                  <c:v>1</c:v>
                </c:pt>
                <c:pt idx="13358">
                  <c:v>1</c:v>
                </c:pt>
                <c:pt idx="13359">
                  <c:v>1</c:v>
                </c:pt>
                <c:pt idx="13360">
                  <c:v>1</c:v>
                </c:pt>
                <c:pt idx="13361">
                  <c:v>1</c:v>
                </c:pt>
                <c:pt idx="13362">
                  <c:v>1</c:v>
                </c:pt>
                <c:pt idx="13363">
                  <c:v>1</c:v>
                </c:pt>
                <c:pt idx="13364">
                  <c:v>1</c:v>
                </c:pt>
                <c:pt idx="13365">
                  <c:v>1</c:v>
                </c:pt>
                <c:pt idx="13366">
                  <c:v>1</c:v>
                </c:pt>
                <c:pt idx="13367">
                  <c:v>1</c:v>
                </c:pt>
                <c:pt idx="13368">
                  <c:v>1</c:v>
                </c:pt>
                <c:pt idx="13369">
                  <c:v>1</c:v>
                </c:pt>
                <c:pt idx="13370">
                  <c:v>1</c:v>
                </c:pt>
                <c:pt idx="13371">
                  <c:v>1</c:v>
                </c:pt>
                <c:pt idx="13372">
                  <c:v>1</c:v>
                </c:pt>
                <c:pt idx="13373">
                  <c:v>1</c:v>
                </c:pt>
                <c:pt idx="13374">
                  <c:v>1</c:v>
                </c:pt>
                <c:pt idx="13375">
                  <c:v>1</c:v>
                </c:pt>
                <c:pt idx="13376">
                  <c:v>1</c:v>
                </c:pt>
                <c:pt idx="13377">
                  <c:v>1</c:v>
                </c:pt>
                <c:pt idx="13378">
                  <c:v>1</c:v>
                </c:pt>
                <c:pt idx="13379">
                  <c:v>1</c:v>
                </c:pt>
                <c:pt idx="13380">
                  <c:v>1</c:v>
                </c:pt>
                <c:pt idx="13381">
                  <c:v>1</c:v>
                </c:pt>
                <c:pt idx="13382">
                  <c:v>1</c:v>
                </c:pt>
                <c:pt idx="13383">
                  <c:v>1</c:v>
                </c:pt>
                <c:pt idx="13384">
                  <c:v>1</c:v>
                </c:pt>
                <c:pt idx="13385">
                  <c:v>1</c:v>
                </c:pt>
                <c:pt idx="13386">
                  <c:v>1</c:v>
                </c:pt>
                <c:pt idx="13387">
                  <c:v>1</c:v>
                </c:pt>
                <c:pt idx="13388">
                  <c:v>1</c:v>
                </c:pt>
                <c:pt idx="13389">
                  <c:v>1</c:v>
                </c:pt>
                <c:pt idx="13390">
                  <c:v>1</c:v>
                </c:pt>
                <c:pt idx="13391">
                  <c:v>1</c:v>
                </c:pt>
                <c:pt idx="13392">
                  <c:v>1</c:v>
                </c:pt>
                <c:pt idx="13393">
                  <c:v>1</c:v>
                </c:pt>
                <c:pt idx="13394">
                  <c:v>1</c:v>
                </c:pt>
                <c:pt idx="13395">
                  <c:v>1</c:v>
                </c:pt>
                <c:pt idx="13396">
                  <c:v>1</c:v>
                </c:pt>
                <c:pt idx="13397">
                  <c:v>1</c:v>
                </c:pt>
                <c:pt idx="13398">
                  <c:v>1</c:v>
                </c:pt>
                <c:pt idx="13399">
                  <c:v>1</c:v>
                </c:pt>
                <c:pt idx="13400">
                  <c:v>1</c:v>
                </c:pt>
                <c:pt idx="13401">
                  <c:v>1</c:v>
                </c:pt>
                <c:pt idx="13402">
                  <c:v>1</c:v>
                </c:pt>
                <c:pt idx="13403">
                  <c:v>1</c:v>
                </c:pt>
                <c:pt idx="13404">
                  <c:v>1</c:v>
                </c:pt>
                <c:pt idx="13405">
                  <c:v>1</c:v>
                </c:pt>
                <c:pt idx="13406">
                  <c:v>1</c:v>
                </c:pt>
                <c:pt idx="13407">
                  <c:v>1</c:v>
                </c:pt>
                <c:pt idx="13408">
                  <c:v>1</c:v>
                </c:pt>
                <c:pt idx="13409">
                  <c:v>1</c:v>
                </c:pt>
                <c:pt idx="13410">
                  <c:v>1</c:v>
                </c:pt>
                <c:pt idx="13411">
                  <c:v>1</c:v>
                </c:pt>
                <c:pt idx="13412">
                  <c:v>1</c:v>
                </c:pt>
                <c:pt idx="13413">
                  <c:v>1</c:v>
                </c:pt>
                <c:pt idx="13414">
                  <c:v>1</c:v>
                </c:pt>
                <c:pt idx="13415">
                  <c:v>1</c:v>
                </c:pt>
                <c:pt idx="13416">
                  <c:v>1</c:v>
                </c:pt>
                <c:pt idx="13417">
                  <c:v>1</c:v>
                </c:pt>
                <c:pt idx="13418">
                  <c:v>1</c:v>
                </c:pt>
                <c:pt idx="13419">
                  <c:v>1</c:v>
                </c:pt>
                <c:pt idx="13420">
                  <c:v>1</c:v>
                </c:pt>
                <c:pt idx="13421">
                  <c:v>1</c:v>
                </c:pt>
                <c:pt idx="13422">
                  <c:v>1</c:v>
                </c:pt>
                <c:pt idx="13423">
                  <c:v>1</c:v>
                </c:pt>
                <c:pt idx="13424">
                  <c:v>1</c:v>
                </c:pt>
                <c:pt idx="13425">
                  <c:v>1</c:v>
                </c:pt>
                <c:pt idx="13426">
                  <c:v>1</c:v>
                </c:pt>
                <c:pt idx="13427">
                  <c:v>1</c:v>
                </c:pt>
                <c:pt idx="13428">
                  <c:v>1</c:v>
                </c:pt>
                <c:pt idx="13429">
                  <c:v>1</c:v>
                </c:pt>
                <c:pt idx="13430">
                  <c:v>1</c:v>
                </c:pt>
                <c:pt idx="13431">
                  <c:v>1</c:v>
                </c:pt>
                <c:pt idx="13432">
                  <c:v>1</c:v>
                </c:pt>
                <c:pt idx="13433">
                  <c:v>1</c:v>
                </c:pt>
                <c:pt idx="13434">
                  <c:v>1</c:v>
                </c:pt>
                <c:pt idx="13435">
                  <c:v>1</c:v>
                </c:pt>
                <c:pt idx="13436">
                  <c:v>1</c:v>
                </c:pt>
                <c:pt idx="13437">
                  <c:v>1</c:v>
                </c:pt>
                <c:pt idx="13438">
                  <c:v>1</c:v>
                </c:pt>
                <c:pt idx="13439">
                  <c:v>1</c:v>
                </c:pt>
                <c:pt idx="13440">
                  <c:v>1</c:v>
                </c:pt>
                <c:pt idx="13441">
                  <c:v>1</c:v>
                </c:pt>
                <c:pt idx="13442">
                  <c:v>1</c:v>
                </c:pt>
                <c:pt idx="13443">
                  <c:v>1</c:v>
                </c:pt>
                <c:pt idx="13444">
                  <c:v>1</c:v>
                </c:pt>
                <c:pt idx="13445">
                  <c:v>1</c:v>
                </c:pt>
                <c:pt idx="13446">
                  <c:v>1</c:v>
                </c:pt>
                <c:pt idx="13447">
                  <c:v>1</c:v>
                </c:pt>
                <c:pt idx="13448">
                  <c:v>1</c:v>
                </c:pt>
                <c:pt idx="13449">
                  <c:v>1</c:v>
                </c:pt>
                <c:pt idx="13450">
                  <c:v>1</c:v>
                </c:pt>
                <c:pt idx="13451">
                  <c:v>1</c:v>
                </c:pt>
                <c:pt idx="13452">
                  <c:v>1</c:v>
                </c:pt>
                <c:pt idx="13453">
                  <c:v>1</c:v>
                </c:pt>
                <c:pt idx="13454">
                  <c:v>1</c:v>
                </c:pt>
                <c:pt idx="13455">
                  <c:v>1</c:v>
                </c:pt>
                <c:pt idx="13456">
                  <c:v>1</c:v>
                </c:pt>
                <c:pt idx="13457">
                  <c:v>1</c:v>
                </c:pt>
                <c:pt idx="13458">
                  <c:v>1</c:v>
                </c:pt>
                <c:pt idx="13459">
                  <c:v>1</c:v>
                </c:pt>
                <c:pt idx="13460">
                  <c:v>1</c:v>
                </c:pt>
                <c:pt idx="13461">
                  <c:v>1</c:v>
                </c:pt>
                <c:pt idx="13462">
                  <c:v>1</c:v>
                </c:pt>
                <c:pt idx="13463">
                  <c:v>1</c:v>
                </c:pt>
                <c:pt idx="13464">
                  <c:v>1</c:v>
                </c:pt>
                <c:pt idx="13465">
                  <c:v>1</c:v>
                </c:pt>
                <c:pt idx="13466">
                  <c:v>1</c:v>
                </c:pt>
                <c:pt idx="13467">
                  <c:v>1</c:v>
                </c:pt>
                <c:pt idx="13468">
                  <c:v>1</c:v>
                </c:pt>
                <c:pt idx="13469">
                  <c:v>1</c:v>
                </c:pt>
                <c:pt idx="13470">
                  <c:v>1</c:v>
                </c:pt>
                <c:pt idx="13471">
                  <c:v>1</c:v>
                </c:pt>
                <c:pt idx="13472">
                  <c:v>1</c:v>
                </c:pt>
                <c:pt idx="13473">
                  <c:v>1</c:v>
                </c:pt>
                <c:pt idx="13474">
                  <c:v>1</c:v>
                </c:pt>
                <c:pt idx="13475">
                  <c:v>1</c:v>
                </c:pt>
                <c:pt idx="13476">
                  <c:v>1</c:v>
                </c:pt>
                <c:pt idx="13477">
                  <c:v>1</c:v>
                </c:pt>
                <c:pt idx="13478">
                  <c:v>1</c:v>
                </c:pt>
                <c:pt idx="13479">
                  <c:v>1</c:v>
                </c:pt>
                <c:pt idx="13480">
                  <c:v>1</c:v>
                </c:pt>
                <c:pt idx="13481">
                  <c:v>1</c:v>
                </c:pt>
                <c:pt idx="13482">
                  <c:v>1</c:v>
                </c:pt>
                <c:pt idx="13483">
                  <c:v>1</c:v>
                </c:pt>
                <c:pt idx="13484">
                  <c:v>1</c:v>
                </c:pt>
                <c:pt idx="13485">
                  <c:v>1</c:v>
                </c:pt>
                <c:pt idx="13486">
                  <c:v>1</c:v>
                </c:pt>
                <c:pt idx="13487">
                  <c:v>1</c:v>
                </c:pt>
                <c:pt idx="13488">
                  <c:v>1</c:v>
                </c:pt>
                <c:pt idx="13489">
                  <c:v>1</c:v>
                </c:pt>
                <c:pt idx="13490">
                  <c:v>1</c:v>
                </c:pt>
                <c:pt idx="13491">
                  <c:v>1</c:v>
                </c:pt>
                <c:pt idx="13492">
                  <c:v>1</c:v>
                </c:pt>
                <c:pt idx="13493">
                  <c:v>1</c:v>
                </c:pt>
                <c:pt idx="13494">
                  <c:v>1</c:v>
                </c:pt>
                <c:pt idx="13495">
                  <c:v>1</c:v>
                </c:pt>
                <c:pt idx="13496">
                  <c:v>1</c:v>
                </c:pt>
                <c:pt idx="13497">
                  <c:v>1</c:v>
                </c:pt>
                <c:pt idx="13498">
                  <c:v>1</c:v>
                </c:pt>
                <c:pt idx="13499">
                  <c:v>1</c:v>
                </c:pt>
                <c:pt idx="13500">
                  <c:v>1</c:v>
                </c:pt>
                <c:pt idx="13501">
                  <c:v>1</c:v>
                </c:pt>
                <c:pt idx="13502">
                  <c:v>1</c:v>
                </c:pt>
                <c:pt idx="13503">
                  <c:v>1</c:v>
                </c:pt>
                <c:pt idx="13504">
                  <c:v>1</c:v>
                </c:pt>
                <c:pt idx="13505">
                  <c:v>1</c:v>
                </c:pt>
                <c:pt idx="13506">
                  <c:v>1</c:v>
                </c:pt>
                <c:pt idx="13507">
                  <c:v>1</c:v>
                </c:pt>
                <c:pt idx="13508">
                  <c:v>1</c:v>
                </c:pt>
                <c:pt idx="13509">
                  <c:v>1</c:v>
                </c:pt>
                <c:pt idx="13510">
                  <c:v>1</c:v>
                </c:pt>
                <c:pt idx="13511">
                  <c:v>1</c:v>
                </c:pt>
                <c:pt idx="13512">
                  <c:v>1</c:v>
                </c:pt>
                <c:pt idx="13513">
                  <c:v>1</c:v>
                </c:pt>
                <c:pt idx="13514">
                  <c:v>1</c:v>
                </c:pt>
                <c:pt idx="13515">
                  <c:v>1</c:v>
                </c:pt>
                <c:pt idx="13516">
                  <c:v>1</c:v>
                </c:pt>
                <c:pt idx="13517">
                  <c:v>1</c:v>
                </c:pt>
                <c:pt idx="13518">
                  <c:v>1</c:v>
                </c:pt>
                <c:pt idx="13519">
                  <c:v>1</c:v>
                </c:pt>
                <c:pt idx="13520">
                  <c:v>1</c:v>
                </c:pt>
                <c:pt idx="13521">
                  <c:v>1</c:v>
                </c:pt>
                <c:pt idx="13522">
                  <c:v>1</c:v>
                </c:pt>
                <c:pt idx="13523">
                  <c:v>1</c:v>
                </c:pt>
                <c:pt idx="13524">
                  <c:v>1</c:v>
                </c:pt>
                <c:pt idx="13525">
                  <c:v>1</c:v>
                </c:pt>
                <c:pt idx="13526">
                  <c:v>1</c:v>
                </c:pt>
                <c:pt idx="13527">
                  <c:v>1</c:v>
                </c:pt>
                <c:pt idx="13528">
                  <c:v>1</c:v>
                </c:pt>
                <c:pt idx="13529">
                  <c:v>1</c:v>
                </c:pt>
                <c:pt idx="13530">
                  <c:v>1</c:v>
                </c:pt>
                <c:pt idx="13531">
                  <c:v>1</c:v>
                </c:pt>
                <c:pt idx="13532">
                  <c:v>1</c:v>
                </c:pt>
                <c:pt idx="13533">
                  <c:v>1</c:v>
                </c:pt>
                <c:pt idx="13534">
                  <c:v>1</c:v>
                </c:pt>
                <c:pt idx="13535">
                  <c:v>1</c:v>
                </c:pt>
                <c:pt idx="13536">
                  <c:v>1</c:v>
                </c:pt>
                <c:pt idx="13537">
                  <c:v>1</c:v>
                </c:pt>
                <c:pt idx="13538">
                  <c:v>1</c:v>
                </c:pt>
                <c:pt idx="13539">
                  <c:v>1</c:v>
                </c:pt>
                <c:pt idx="13540">
                  <c:v>1</c:v>
                </c:pt>
                <c:pt idx="13541">
                  <c:v>1</c:v>
                </c:pt>
                <c:pt idx="13542">
                  <c:v>1</c:v>
                </c:pt>
                <c:pt idx="13543">
                  <c:v>1</c:v>
                </c:pt>
                <c:pt idx="13544">
                  <c:v>1</c:v>
                </c:pt>
                <c:pt idx="13545">
                  <c:v>1</c:v>
                </c:pt>
                <c:pt idx="13546">
                  <c:v>1</c:v>
                </c:pt>
                <c:pt idx="13547">
                  <c:v>1</c:v>
                </c:pt>
                <c:pt idx="13548">
                  <c:v>1</c:v>
                </c:pt>
                <c:pt idx="13549">
                  <c:v>1</c:v>
                </c:pt>
                <c:pt idx="13550">
                  <c:v>1</c:v>
                </c:pt>
                <c:pt idx="13551">
                  <c:v>1</c:v>
                </c:pt>
                <c:pt idx="13552">
                  <c:v>1</c:v>
                </c:pt>
                <c:pt idx="13553">
                  <c:v>1</c:v>
                </c:pt>
                <c:pt idx="13554">
                  <c:v>1</c:v>
                </c:pt>
                <c:pt idx="13555">
                  <c:v>1</c:v>
                </c:pt>
                <c:pt idx="13556">
                  <c:v>1</c:v>
                </c:pt>
                <c:pt idx="13557">
                  <c:v>1</c:v>
                </c:pt>
                <c:pt idx="13558">
                  <c:v>1</c:v>
                </c:pt>
                <c:pt idx="13559">
                  <c:v>1</c:v>
                </c:pt>
                <c:pt idx="13560">
                  <c:v>1</c:v>
                </c:pt>
                <c:pt idx="13561">
                  <c:v>1</c:v>
                </c:pt>
                <c:pt idx="13562">
                  <c:v>1</c:v>
                </c:pt>
                <c:pt idx="13563">
                  <c:v>1</c:v>
                </c:pt>
                <c:pt idx="13564">
                  <c:v>1</c:v>
                </c:pt>
                <c:pt idx="13565">
                  <c:v>1</c:v>
                </c:pt>
                <c:pt idx="13566">
                  <c:v>1</c:v>
                </c:pt>
                <c:pt idx="13567">
                  <c:v>1</c:v>
                </c:pt>
                <c:pt idx="13568">
                  <c:v>1</c:v>
                </c:pt>
                <c:pt idx="13569">
                  <c:v>1</c:v>
                </c:pt>
                <c:pt idx="13570">
                  <c:v>1</c:v>
                </c:pt>
                <c:pt idx="13571">
                  <c:v>1</c:v>
                </c:pt>
                <c:pt idx="13572">
                  <c:v>1</c:v>
                </c:pt>
                <c:pt idx="13573">
                  <c:v>1</c:v>
                </c:pt>
                <c:pt idx="13574">
                  <c:v>1</c:v>
                </c:pt>
                <c:pt idx="13575">
                  <c:v>1</c:v>
                </c:pt>
                <c:pt idx="13576">
                  <c:v>1</c:v>
                </c:pt>
                <c:pt idx="13577">
                  <c:v>1</c:v>
                </c:pt>
                <c:pt idx="13578">
                  <c:v>1</c:v>
                </c:pt>
                <c:pt idx="13579">
                  <c:v>1</c:v>
                </c:pt>
                <c:pt idx="13580">
                  <c:v>1</c:v>
                </c:pt>
                <c:pt idx="13581">
                  <c:v>1</c:v>
                </c:pt>
                <c:pt idx="13582">
                  <c:v>1</c:v>
                </c:pt>
                <c:pt idx="13583">
                  <c:v>1</c:v>
                </c:pt>
                <c:pt idx="13584">
                  <c:v>1</c:v>
                </c:pt>
                <c:pt idx="13585">
                  <c:v>1</c:v>
                </c:pt>
                <c:pt idx="13586">
                  <c:v>1</c:v>
                </c:pt>
                <c:pt idx="13587">
                  <c:v>1</c:v>
                </c:pt>
                <c:pt idx="13588">
                  <c:v>1</c:v>
                </c:pt>
                <c:pt idx="13589">
                  <c:v>1</c:v>
                </c:pt>
                <c:pt idx="13590">
                  <c:v>1</c:v>
                </c:pt>
                <c:pt idx="13591">
                  <c:v>1</c:v>
                </c:pt>
                <c:pt idx="13592">
                  <c:v>1</c:v>
                </c:pt>
                <c:pt idx="13593">
                  <c:v>1</c:v>
                </c:pt>
                <c:pt idx="13594">
                  <c:v>1</c:v>
                </c:pt>
                <c:pt idx="13595">
                  <c:v>1</c:v>
                </c:pt>
                <c:pt idx="13596">
                  <c:v>1</c:v>
                </c:pt>
                <c:pt idx="13597">
                  <c:v>1</c:v>
                </c:pt>
                <c:pt idx="13598">
                  <c:v>1</c:v>
                </c:pt>
                <c:pt idx="13599">
                  <c:v>1</c:v>
                </c:pt>
                <c:pt idx="13600">
                  <c:v>1</c:v>
                </c:pt>
                <c:pt idx="13601">
                  <c:v>1</c:v>
                </c:pt>
                <c:pt idx="13602">
                  <c:v>1</c:v>
                </c:pt>
                <c:pt idx="13603">
                  <c:v>1</c:v>
                </c:pt>
                <c:pt idx="13604">
                  <c:v>1</c:v>
                </c:pt>
                <c:pt idx="13605">
                  <c:v>1</c:v>
                </c:pt>
                <c:pt idx="13606">
                  <c:v>1</c:v>
                </c:pt>
                <c:pt idx="13607">
                  <c:v>1</c:v>
                </c:pt>
                <c:pt idx="13608">
                  <c:v>1</c:v>
                </c:pt>
                <c:pt idx="13609">
                  <c:v>1</c:v>
                </c:pt>
                <c:pt idx="13610">
                  <c:v>1</c:v>
                </c:pt>
                <c:pt idx="13611">
                  <c:v>1</c:v>
                </c:pt>
                <c:pt idx="13612">
                  <c:v>1</c:v>
                </c:pt>
                <c:pt idx="13613">
                  <c:v>1</c:v>
                </c:pt>
                <c:pt idx="13614">
                  <c:v>1</c:v>
                </c:pt>
                <c:pt idx="13615">
                  <c:v>1</c:v>
                </c:pt>
                <c:pt idx="13616">
                  <c:v>1</c:v>
                </c:pt>
                <c:pt idx="13617">
                  <c:v>1</c:v>
                </c:pt>
                <c:pt idx="13618">
                  <c:v>1</c:v>
                </c:pt>
                <c:pt idx="13619">
                  <c:v>1</c:v>
                </c:pt>
                <c:pt idx="13620">
                  <c:v>1</c:v>
                </c:pt>
                <c:pt idx="13621">
                  <c:v>1</c:v>
                </c:pt>
                <c:pt idx="13622">
                  <c:v>1</c:v>
                </c:pt>
                <c:pt idx="13623">
                  <c:v>1</c:v>
                </c:pt>
                <c:pt idx="13624">
                  <c:v>1</c:v>
                </c:pt>
                <c:pt idx="13625">
                  <c:v>1</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1</c:v>
                </c:pt>
                <c:pt idx="13639">
                  <c:v>1</c:v>
                </c:pt>
                <c:pt idx="13640">
                  <c:v>1</c:v>
                </c:pt>
                <c:pt idx="13641">
                  <c:v>1</c:v>
                </c:pt>
                <c:pt idx="13642">
                  <c:v>1</c:v>
                </c:pt>
                <c:pt idx="13643">
                  <c:v>1</c:v>
                </c:pt>
                <c:pt idx="13644">
                  <c:v>1</c:v>
                </c:pt>
                <c:pt idx="13645">
                  <c:v>1</c:v>
                </c:pt>
                <c:pt idx="13646">
                  <c:v>1</c:v>
                </c:pt>
                <c:pt idx="13647">
                  <c:v>1</c:v>
                </c:pt>
                <c:pt idx="13648">
                  <c:v>1</c:v>
                </c:pt>
                <c:pt idx="13649">
                  <c:v>1</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1</c:v>
                </c:pt>
                <c:pt idx="13668">
                  <c:v>1</c:v>
                </c:pt>
                <c:pt idx="13669">
                  <c:v>1</c:v>
                </c:pt>
                <c:pt idx="13670">
                  <c:v>1</c:v>
                </c:pt>
                <c:pt idx="13671">
                  <c:v>1</c:v>
                </c:pt>
                <c:pt idx="13672">
                  <c:v>1</c:v>
                </c:pt>
                <c:pt idx="13673">
                  <c:v>1</c:v>
                </c:pt>
                <c:pt idx="13674">
                  <c:v>1</c:v>
                </c:pt>
                <c:pt idx="13675">
                  <c:v>1</c:v>
                </c:pt>
                <c:pt idx="13676">
                  <c:v>1</c:v>
                </c:pt>
                <c:pt idx="13677">
                  <c:v>1</c:v>
                </c:pt>
                <c:pt idx="13678">
                  <c:v>1</c:v>
                </c:pt>
                <c:pt idx="13679">
                  <c:v>1</c:v>
                </c:pt>
                <c:pt idx="13680">
                  <c:v>1</c:v>
                </c:pt>
                <c:pt idx="13681">
                  <c:v>1</c:v>
                </c:pt>
                <c:pt idx="13682">
                  <c:v>1</c:v>
                </c:pt>
                <c:pt idx="13683">
                  <c:v>1</c:v>
                </c:pt>
                <c:pt idx="13684">
                  <c:v>1</c:v>
                </c:pt>
                <c:pt idx="13685">
                  <c:v>1</c:v>
                </c:pt>
                <c:pt idx="13686">
                  <c:v>1</c:v>
                </c:pt>
                <c:pt idx="13687">
                  <c:v>1</c:v>
                </c:pt>
                <c:pt idx="13688">
                  <c:v>1</c:v>
                </c:pt>
                <c:pt idx="13689">
                  <c:v>1</c:v>
                </c:pt>
                <c:pt idx="13690">
                  <c:v>1</c:v>
                </c:pt>
                <c:pt idx="13691">
                  <c:v>1</c:v>
                </c:pt>
                <c:pt idx="13692">
                  <c:v>1</c:v>
                </c:pt>
                <c:pt idx="13693">
                  <c:v>1</c:v>
                </c:pt>
                <c:pt idx="13694">
                  <c:v>1</c:v>
                </c:pt>
                <c:pt idx="13695">
                  <c:v>1</c:v>
                </c:pt>
                <c:pt idx="13696">
                  <c:v>1</c:v>
                </c:pt>
                <c:pt idx="13697">
                  <c:v>1</c:v>
                </c:pt>
                <c:pt idx="13698">
                  <c:v>1</c:v>
                </c:pt>
                <c:pt idx="13699">
                  <c:v>1</c:v>
                </c:pt>
                <c:pt idx="13700">
                  <c:v>1</c:v>
                </c:pt>
                <c:pt idx="13701">
                  <c:v>1</c:v>
                </c:pt>
                <c:pt idx="13702">
                  <c:v>1</c:v>
                </c:pt>
                <c:pt idx="13703">
                  <c:v>1</c:v>
                </c:pt>
                <c:pt idx="13704">
                  <c:v>1</c:v>
                </c:pt>
                <c:pt idx="13705">
                  <c:v>1</c:v>
                </c:pt>
                <c:pt idx="13706">
                  <c:v>1</c:v>
                </c:pt>
                <c:pt idx="13707">
                  <c:v>1</c:v>
                </c:pt>
                <c:pt idx="13708">
                  <c:v>1</c:v>
                </c:pt>
                <c:pt idx="13709">
                  <c:v>1</c:v>
                </c:pt>
                <c:pt idx="13710">
                  <c:v>1</c:v>
                </c:pt>
                <c:pt idx="13711">
                  <c:v>1</c:v>
                </c:pt>
                <c:pt idx="13712">
                  <c:v>1</c:v>
                </c:pt>
                <c:pt idx="13713">
                  <c:v>1</c:v>
                </c:pt>
                <c:pt idx="13714">
                  <c:v>1</c:v>
                </c:pt>
                <c:pt idx="13715">
                  <c:v>1</c:v>
                </c:pt>
                <c:pt idx="13716">
                  <c:v>1</c:v>
                </c:pt>
                <c:pt idx="13717">
                  <c:v>1</c:v>
                </c:pt>
                <c:pt idx="13718">
                  <c:v>1</c:v>
                </c:pt>
                <c:pt idx="13719">
                  <c:v>1</c:v>
                </c:pt>
                <c:pt idx="13720">
                  <c:v>1</c:v>
                </c:pt>
                <c:pt idx="13721">
                  <c:v>1</c:v>
                </c:pt>
                <c:pt idx="13722">
                  <c:v>1</c:v>
                </c:pt>
                <c:pt idx="13723">
                  <c:v>1</c:v>
                </c:pt>
                <c:pt idx="13724">
                  <c:v>1</c:v>
                </c:pt>
                <c:pt idx="13725">
                  <c:v>1</c:v>
                </c:pt>
                <c:pt idx="13726">
                  <c:v>1</c:v>
                </c:pt>
                <c:pt idx="13727">
                  <c:v>1</c:v>
                </c:pt>
                <c:pt idx="13728">
                  <c:v>1</c:v>
                </c:pt>
                <c:pt idx="13729">
                  <c:v>1</c:v>
                </c:pt>
                <c:pt idx="13730">
                  <c:v>1</c:v>
                </c:pt>
                <c:pt idx="13731">
                  <c:v>1</c:v>
                </c:pt>
                <c:pt idx="13732">
                  <c:v>1</c:v>
                </c:pt>
                <c:pt idx="13733">
                  <c:v>1</c:v>
                </c:pt>
                <c:pt idx="13734">
                  <c:v>1</c:v>
                </c:pt>
                <c:pt idx="13735">
                  <c:v>1</c:v>
                </c:pt>
                <c:pt idx="13736">
                  <c:v>1</c:v>
                </c:pt>
                <c:pt idx="13737">
                  <c:v>1</c:v>
                </c:pt>
                <c:pt idx="13738">
                  <c:v>1</c:v>
                </c:pt>
                <c:pt idx="13739">
                  <c:v>1</c:v>
                </c:pt>
                <c:pt idx="13740">
                  <c:v>1</c:v>
                </c:pt>
                <c:pt idx="13741">
                  <c:v>1</c:v>
                </c:pt>
                <c:pt idx="13742">
                  <c:v>1</c:v>
                </c:pt>
                <c:pt idx="13743">
                  <c:v>1</c:v>
                </c:pt>
                <c:pt idx="13744">
                  <c:v>1</c:v>
                </c:pt>
                <c:pt idx="13745">
                  <c:v>1</c:v>
                </c:pt>
                <c:pt idx="13746">
                  <c:v>1</c:v>
                </c:pt>
                <c:pt idx="13747">
                  <c:v>1</c:v>
                </c:pt>
                <c:pt idx="13748">
                  <c:v>1</c:v>
                </c:pt>
                <c:pt idx="13749">
                  <c:v>1</c:v>
                </c:pt>
                <c:pt idx="13750">
                  <c:v>1</c:v>
                </c:pt>
                <c:pt idx="13751">
                  <c:v>1</c:v>
                </c:pt>
                <c:pt idx="13752">
                  <c:v>1</c:v>
                </c:pt>
                <c:pt idx="13753">
                  <c:v>1</c:v>
                </c:pt>
                <c:pt idx="13754">
                  <c:v>1</c:v>
                </c:pt>
                <c:pt idx="13755">
                  <c:v>1</c:v>
                </c:pt>
                <c:pt idx="13756">
                  <c:v>1</c:v>
                </c:pt>
                <c:pt idx="13757">
                  <c:v>1</c:v>
                </c:pt>
                <c:pt idx="13758">
                  <c:v>1</c:v>
                </c:pt>
                <c:pt idx="13759">
                  <c:v>1</c:v>
                </c:pt>
                <c:pt idx="13760">
                  <c:v>1</c:v>
                </c:pt>
                <c:pt idx="13761">
                  <c:v>1</c:v>
                </c:pt>
                <c:pt idx="13762">
                  <c:v>1</c:v>
                </c:pt>
                <c:pt idx="13763">
                  <c:v>1</c:v>
                </c:pt>
                <c:pt idx="13764">
                  <c:v>1</c:v>
                </c:pt>
                <c:pt idx="13765">
                  <c:v>1</c:v>
                </c:pt>
                <c:pt idx="13766">
                  <c:v>1</c:v>
                </c:pt>
                <c:pt idx="13767">
                  <c:v>1</c:v>
                </c:pt>
                <c:pt idx="13768">
                  <c:v>1</c:v>
                </c:pt>
                <c:pt idx="13769">
                  <c:v>1</c:v>
                </c:pt>
                <c:pt idx="13770">
                  <c:v>1</c:v>
                </c:pt>
                <c:pt idx="13771">
                  <c:v>1</c:v>
                </c:pt>
                <c:pt idx="13772">
                  <c:v>1</c:v>
                </c:pt>
                <c:pt idx="13773">
                  <c:v>1</c:v>
                </c:pt>
                <c:pt idx="13774">
                  <c:v>1</c:v>
                </c:pt>
                <c:pt idx="13775">
                  <c:v>1</c:v>
                </c:pt>
                <c:pt idx="13776">
                  <c:v>1</c:v>
                </c:pt>
                <c:pt idx="13777">
                  <c:v>1</c:v>
                </c:pt>
                <c:pt idx="13778">
                  <c:v>1</c:v>
                </c:pt>
                <c:pt idx="13779">
                  <c:v>1</c:v>
                </c:pt>
                <c:pt idx="13780">
                  <c:v>1</c:v>
                </c:pt>
                <c:pt idx="13781">
                  <c:v>1</c:v>
                </c:pt>
                <c:pt idx="13782">
                  <c:v>1</c:v>
                </c:pt>
                <c:pt idx="13783">
                  <c:v>1</c:v>
                </c:pt>
                <c:pt idx="13784">
                  <c:v>1</c:v>
                </c:pt>
                <c:pt idx="13785">
                  <c:v>1</c:v>
                </c:pt>
                <c:pt idx="13786">
                  <c:v>1</c:v>
                </c:pt>
                <c:pt idx="13787">
                  <c:v>1</c:v>
                </c:pt>
                <c:pt idx="13788">
                  <c:v>1</c:v>
                </c:pt>
                <c:pt idx="13789">
                  <c:v>1</c:v>
                </c:pt>
                <c:pt idx="13790">
                  <c:v>1</c:v>
                </c:pt>
                <c:pt idx="13791">
                  <c:v>1</c:v>
                </c:pt>
                <c:pt idx="13792">
                  <c:v>1</c:v>
                </c:pt>
                <c:pt idx="13793">
                  <c:v>1</c:v>
                </c:pt>
                <c:pt idx="13794">
                  <c:v>1</c:v>
                </c:pt>
                <c:pt idx="13795">
                  <c:v>1</c:v>
                </c:pt>
                <c:pt idx="13796">
                  <c:v>1</c:v>
                </c:pt>
                <c:pt idx="13797">
                  <c:v>1</c:v>
                </c:pt>
                <c:pt idx="13798">
                  <c:v>1</c:v>
                </c:pt>
                <c:pt idx="13799">
                  <c:v>1</c:v>
                </c:pt>
                <c:pt idx="13800">
                  <c:v>1</c:v>
                </c:pt>
                <c:pt idx="13801">
                  <c:v>1</c:v>
                </c:pt>
                <c:pt idx="13802">
                  <c:v>1</c:v>
                </c:pt>
                <c:pt idx="13803">
                  <c:v>1</c:v>
                </c:pt>
                <c:pt idx="13804">
                  <c:v>1</c:v>
                </c:pt>
                <c:pt idx="13805">
                  <c:v>1</c:v>
                </c:pt>
                <c:pt idx="13806">
                  <c:v>1</c:v>
                </c:pt>
                <c:pt idx="13807">
                  <c:v>1</c:v>
                </c:pt>
                <c:pt idx="13808">
                  <c:v>1</c:v>
                </c:pt>
                <c:pt idx="13809">
                  <c:v>1</c:v>
                </c:pt>
                <c:pt idx="13810">
                  <c:v>1</c:v>
                </c:pt>
                <c:pt idx="13811">
                  <c:v>1</c:v>
                </c:pt>
                <c:pt idx="13812">
                  <c:v>1</c:v>
                </c:pt>
                <c:pt idx="13813">
                  <c:v>1</c:v>
                </c:pt>
                <c:pt idx="13814">
                  <c:v>1</c:v>
                </c:pt>
                <c:pt idx="13815">
                  <c:v>1</c:v>
                </c:pt>
                <c:pt idx="13816">
                  <c:v>1</c:v>
                </c:pt>
                <c:pt idx="13817">
                  <c:v>1</c:v>
                </c:pt>
                <c:pt idx="13818">
                  <c:v>1</c:v>
                </c:pt>
                <c:pt idx="13819">
                  <c:v>1</c:v>
                </c:pt>
                <c:pt idx="13820">
                  <c:v>1</c:v>
                </c:pt>
                <c:pt idx="13821">
                  <c:v>1</c:v>
                </c:pt>
                <c:pt idx="13822">
                  <c:v>1</c:v>
                </c:pt>
                <c:pt idx="13823">
                  <c:v>1</c:v>
                </c:pt>
                <c:pt idx="13824">
                  <c:v>1</c:v>
                </c:pt>
                <c:pt idx="13825">
                  <c:v>1</c:v>
                </c:pt>
                <c:pt idx="13826">
                  <c:v>1</c:v>
                </c:pt>
                <c:pt idx="13827">
                  <c:v>1</c:v>
                </c:pt>
                <c:pt idx="13828">
                  <c:v>1</c:v>
                </c:pt>
                <c:pt idx="13829">
                  <c:v>1</c:v>
                </c:pt>
                <c:pt idx="13830">
                  <c:v>1</c:v>
                </c:pt>
                <c:pt idx="13831">
                  <c:v>1</c:v>
                </c:pt>
                <c:pt idx="13832">
                  <c:v>1</c:v>
                </c:pt>
                <c:pt idx="13833">
                  <c:v>1</c:v>
                </c:pt>
                <c:pt idx="13834">
                  <c:v>1</c:v>
                </c:pt>
                <c:pt idx="13835">
                  <c:v>1</c:v>
                </c:pt>
                <c:pt idx="13836">
                  <c:v>1</c:v>
                </c:pt>
                <c:pt idx="13837">
                  <c:v>1</c:v>
                </c:pt>
                <c:pt idx="13838">
                  <c:v>1</c:v>
                </c:pt>
                <c:pt idx="13839">
                  <c:v>1</c:v>
                </c:pt>
                <c:pt idx="13840">
                  <c:v>1</c:v>
                </c:pt>
                <c:pt idx="13841">
                  <c:v>1</c:v>
                </c:pt>
                <c:pt idx="13842">
                  <c:v>1</c:v>
                </c:pt>
                <c:pt idx="13843">
                  <c:v>1</c:v>
                </c:pt>
                <c:pt idx="13844">
                  <c:v>1</c:v>
                </c:pt>
                <c:pt idx="13845">
                  <c:v>1</c:v>
                </c:pt>
                <c:pt idx="13846">
                  <c:v>1</c:v>
                </c:pt>
                <c:pt idx="13847">
                  <c:v>1</c:v>
                </c:pt>
                <c:pt idx="13848">
                  <c:v>1</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1</c:v>
                </c:pt>
                <c:pt idx="13875">
                  <c:v>1</c:v>
                </c:pt>
                <c:pt idx="13876">
                  <c:v>1</c:v>
                </c:pt>
                <c:pt idx="13877">
                  <c:v>1</c:v>
                </c:pt>
                <c:pt idx="13878">
                  <c:v>1</c:v>
                </c:pt>
                <c:pt idx="13879">
                  <c:v>1</c:v>
                </c:pt>
                <c:pt idx="13880">
                  <c:v>1</c:v>
                </c:pt>
                <c:pt idx="13881">
                  <c:v>1</c:v>
                </c:pt>
                <c:pt idx="13882">
                  <c:v>1</c:v>
                </c:pt>
                <c:pt idx="13883">
                  <c:v>1</c:v>
                </c:pt>
                <c:pt idx="13884">
                  <c:v>1</c:v>
                </c:pt>
                <c:pt idx="13885">
                  <c:v>1</c:v>
                </c:pt>
                <c:pt idx="13886">
                  <c:v>1</c:v>
                </c:pt>
                <c:pt idx="13887">
                  <c:v>1</c:v>
                </c:pt>
                <c:pt idx="13888">
                  <c:v>1</c:v>
                </c:pt>
                <c:pt idx="13889">
                  <c:v>1</c:v>
                </c:pt>
                <c:pt idx="13890">
                  <c:v>1</c:v>
                </c:pt>
                <c:pt idx="13891">
                  <c:v>1</c:v>
                </c:pt>
                <c:pt idx="13892">
                  <c:v>1</c:v>
                </c:pt>
                <c:pt idx="13893">
                  <c:v>1</c:v>
                </c:pt>
                <c:pt idx="13894">
                  <c:v>1</c:v>
                </c:pt>
                <c:pt idx="13895">
                  <c:v>1</c:v>
                </c:pt>
                <c:pt idx="13896">
                  <c:v>1</c:v>
                </c:pt>
                <c:pt idx="13897">
                  <c:v>1</c:v>
                </c:pt>
                <c:pt idx="13898">
                  <c:v>1</c:v>
                </c:pt>
                <c:pt idx="13899">
                  <c:v>1</c:v>
                </c:pt>
                <c:pt idx="13900">
                  <c:v>1</c:v>
                </c:pt>
                <c:pt idx="13901">
                  <c:v>1</c:v>
                </c:pt>
                <c:pt idx="13902">
                  <c:v>1</c:v>
                </c:pt>
                <c:pt idx="13903">
                  <c:v>1</c:v>
                </c:pt>
                <c:pt idx="13904">
                  <c:v>1</c:v>
                </c:pt>
                <c:pt idx="13905">
                  <c:v>1</c:v>
                </c:pt>
                <c:pt idx="13906">
                  <c:v>1</c:v>
                </c:pt>
                <c:pt idx="13907">
                  <c:v>1</c:v>
                </c:pt>
                <c:pt idx="13908">
                  <c:v>1</c:v>
                </c:pt>
                <c:pt idx="13909">
                  <c:v>1</c:v>
                </c:pt>
                <c:pt idx="13910">
                  <c:v>1</c:v>
                </c:pt>
                <c:pt idx="13911">
                  <c:v>1</c:v>
                </c:pt>
                <c:pt idx="13912">
                  <c:v>1</c:v>
                </c:pt>
                <c:pt idx="13913">
                  <c:v>1</c:v>
                </c:pt>
                <c:pt idx="13914">
                  <c:v>1</c:v>
                </c:pt>
                <c:pt idx="13915">
                  <c:v>1</c:v>
                </c:pt>
                <c:pt idx="13916">
                  <c:v>1</c:v>
                </c:pt>
                <c:pt idx="13917">
                  <c:v>1</c:v>
                </c:pt>
                <c:pt idx="13918">
                  <c:v>1</c:v>
                </c:pt>
                <c:pt idx="13919">
                  <c:v>1</c:v>
                </c:pt>
                <c:pt idx="13920">
                  <c:v>1</c:v>
                </c:pt>
                <c:pt idx="13921">
                  <c:v>1</c:v>
                </c:pt>
                <c:pt idx="13922">
                  <c:v>1</c:v>
                </c:pt>
                <c:pt idx="13923">
                  <c:v>1</c:v>
                </c:pt>
                <c:pt idx="13924">
                  <c:v>1</c:v>
                </c:pt>
                <c:pt idx="13925">
                  <c:v>1</c:v>
                </c:pt>
                <c:pt idx="13926">
                  <c:v>1</c:v>
                </c:pt>
                <c:pt idx="13927">
                  <c:v>1</c:v>
                </c:pt>
                <c:pt idx="13928">
                  <c:v>1</c:v>
                </c:pt>
                <c:pt idx="13929">
                  <c:v>1</c:v>
                </c:pt>
                <c:pt idx="13930">
                  <c:v>1</c:v>
                </c:pt>
                <c:pt idx="13931">
                  <c:v>1</c:v>
                </c:pt>
                <c:pt idx="13932">
                  <c:v>1</c:v>
                </c:pt>
                <c:pt idx="13933">
                  <c:v>1</c:v>
                </c:pt>
                <c:pt idx="13934">
                  <c:v>1</c:v>
                </c:pt>
                <c:pt idx="13935">
                  <c:v>1</c:v>
                </c:pt>
                <c:pt idx="13936">
                  <c:v>1</c:v>
                </c:pt>
                <c:pt idx="13937">
                  <c:v>1</c:v>
                </c:pt>
                <c:pt idx="13938">
                  <c:v>1</c:v>
                </c:pt>
                <c:pt idx="13939">
                  <c:v>1</c:v>
                </c:pt>
                <c:pt idx="13940">
                  <c:v>1</c:v>
                </c:pt>
                <c:pt idx="13941">
                  <c:v>1</c:v>
                </c:pt>
                <c:pt idx="13942">
                  <c:v>1</c:v>
                </c:pt>
                <c:pt idx="13943">
                  <c:v>1</c:v>
                </c:pt>
                <c:pt idx="13944">
                  <c:v>1</c:v>
                </c:pt>
                <c:pt idx="13945">
                  <c:v>1</c:v>
                </c:pt>
                <c:pt idx="13946">
                  <c:v>1</c:v>
                </c:pt>
                <c:pt idx="13947">
                  <c:v>1</c:v>
                </c:pt>
                <c:pt idx="13948">
                  <c:v>1</c:v>
                </c:pt>
                <c:pt idx="13949">
                  <c:v>1</c:v>
                </c:pt>
                <c:pt idx="13950">
                  <c:v>1</c:v>
                </c:pt>
                <c:pt idx="13951">
                  <c:v>1</c:v>
                </c:pt>
                <c:pt idx="13952">
                  <c:v>1</c:v>
                </c:pt>
                <c:pt idx="13953">
                  <c:v>1</c:v>
                </c:pt>
                <c:pt idx="13954">
                  <c:v>1</c:v>
                </c:pt>
                <c:pt idx="13955">
                  <c:v>1</c:v>
                </c:pt>
                <c:pt idx="13956">
                  <c:v>1</c:v>
                </c:pt>
                <c:pt idx="13957">
                  <c:v>1</c:v>
                </c:pt>
                <c:pt idx="13958">
                  <c:v>1</c:v>
                </c:pt>
                <c:pt idx="13959">
                  <c:v>1</c:v>
                </c:pt>
                <c:pt idx="13960">
                  <c:v>1</c:v>
                </c:pt>
                <c:pt idx="13961">
                  <c:v>1</c:v>
                </c:pt>
                <c:pt idx="13962">
                  <c:v>1</c:v>
                </c:pt>
                <c:pt idx="13963">
                  <c:v>1</c:v>
                </c:pt>
                <c:pt idx="13964">
                  <c:v>1</c:v>
                </c:pt>
                <c:pt idx="13965">
                  <c:v>1</c:v>
                </c:pt>
                <c:pt idx="13966">
                  <c:v>1</c:v>
                </c:pt>
                <c:pt idx="13967">
                  <c:v>1</c:v>
                </c:pt>
                <c:pt idx="13968">
                  <c:v>1</c:v>
                </c:pt>
                <c:pt idx="13969">
                  <c:v>1</c:v>
                </c:pt>
                <c:pt idx="13970">
                  <c:v>1</c:v>
                </c:pt>
                <c:pt idx="13971">
                  <c:v>1</c:v>
                </c:pt>
                <c:pt idx="13972">
                  <c:v>1</c:v>
                </c:pt>
                <c:pt idx="13973">
                  <c:v>1</c:v>
                </c:pt>
                <c:pt idx="13974">
                  <c:v>1</c:v>
                </c:pt>
                <c:pt idx="13975">
                  <c:v>1</c:v>
                </c:pt>
                <c:pt idx="13976">
                  <c:v>1</c:v>
                </c:pt>
                <c:pt idx="13977">
                  <c:v>1</c:v>
                </c:pt>
                <c:pt idx="13978">
                  <c:v>1</c:v>
                </c:pt>
                <c:pt idx="13979">
                  <c:v>1</c:v>
                </c:pt>
                <c:pt idx="13980">
                  <c:v>1</c:v>
                </c:pt>
                <c:pt idx="13981">
                  <c:v>1</c:v>
                </c:pt>
                <c:pt idx="13982">
                  <c:v>1</c:v>
                </c:pt>
                <c:pt idx="13983">
                  <c:v>1</c:v>
                </c:pt>
                <c:pt idx="13984">
                  <c:v>1</c:v>
                </c:pt>
                <c:pt idx="13985">
                  <c:v>1</c:v>
                </c:pt>
                <c:pt idx="13986">
                  <c:v>1</c:v>
                </c:pt>
                <c:pt idx="13987">
                  <c:v>1</c:v>
                </c:pt>
                <c:pt idx="13988">
                  <c:v>1</c:v>
                </c:pt>
                <c:pt idx="13989">
                  <c:v>1</c:v>
                </c:pt>
                <c:pt idx="13990">
                  <c:v>1</c:v>
                </c:pt>
                <c:pt idx="13991">
                  <c:v>1</c:v>
                </c:pt>
                <c:pt idx="13992">
                  <c:v>1</c:v>
                </c:pt>
                <c:pt idx="13993">
                  <c:v>1</c:v>
                </c:pt>
                <c:pt idx="13994">
                  <c:v>1</c:v>
                </c:pt>
                <c:pt idx="13995">
                  <c:v>1</c:v>
                </c:pt>
                <c:pt idx="13996">
                  <c:v>1</c:v>
                </c:pt>
                <c:pt idx="13997">
                  <c:v>1</c:v>
                </c:pt>
                <c:pt idx="13998">
                  <c:v>1</c:v>
                </c:pt>
                <c:pt idx="13999">
                  <c:v>1</c:v>
                </c:pt>
                <c:pt idx="14000">
                  <c:v>1</c:v>
                </c:pt>
                <c:pt idx="14001">
                  <c:v>1</c:v>
                </c:pt>
                <c:pt idx="14002">
                  <c:v>1</c:v>
                </c:pt>
                <c:pt idx="14003">
                  <c:v>1</c:v>
                </c:pt>
                <c:pt idx="14004">
                  <c:v>1</c:v>
                </c:pt>
                <c:pt idx="14005">
                  <c:v>1</c:v>
                </c:pt>
                <c:pt idx="14006">
                  <c:v>1</c:v>
                </c:pt>
                <c:pt idx="14007">
                  <c:v>1</c:v>
                </c:pt>
                <c:pt idx="14008">
                  <c:v>1</c:v>
                </c:pt>
                <c:pt idx="14009">
                  <c:v>1</c:v>
                </c:pt>
                <c:pt idx="14010">
                  <c:v>1</c:v>
                </c:pt>
                <c:pt idx="14011">
                  <c:v>1</c:v>
                </c:pt>
                <c:pt idx="14012">
                  <c:v>1</c:v>
                </c:pt>
                <c:pt idx="14013">
                  <c:v>1</c:v>
                </c:pt>
                <c:pt idx="14014">
                  <c:v>1</c:v>
                </c:pt>
                <c:pt idx="14015">
                  <c:v>1</c:v>
                </c:pt>
                <c:pt idx="14016">
                  <c:v>1</c:v>
                </c:pt>
                <c:pt idx="14017">
                  <c:v>1</c:v>
                </c:pt>
                <c:pt idx="14018">
                  <c:v>1</c:v>
                </c:pt>
                <c:pt idx="14019">
                  <c:v>1</c:v>
                </c:pt>
                <c:pt idx="14020">
                  <c:v>1</c:v>
                </c:pt>
                <c:pt idx="14021">
                  <c:v>1</c:v>
                </c:pt>
                <c:pt idx="14022">
                  <c:v>1</c:v>
                </c:pt>
                <c:pt idx="14023">
                  <c:v>1</c:v>
                </c:pt>
                <c:pt idx="14024">
                  <c:v>1</c:v>
                </c:pt>
                <c:pt idx="14025">
                  <c:v>1</c:v>
                </c:pt>
                <c:pt idx="14026">
                  <c:v>1</c:v>
                </c:pt>
                <c:pt idx="14027">
                  <c:v>1</c:v>
                </c:pt>
                <c:pt idx="14028">
                  <c:v>1</c:v>
                </c:pt>
                <c:pt idx="14029">
                  <c:v>1</c:v>
                </c:pt>
                <c:pt idx="14030">
                  <c:v>1</c:v>
                </c:pt>
                <c:pt idx="14031">
                  <c:v>1</c:v>
                </c:pt>
                <c:pt idx="14032">
                  <c:v>1</c:v>
                </c:pt>
                <c:pt idx="14033">
                  <c:v>1</c:v>
                </c:pt>
                <c:pt idx="14034">
                  <c:v>1</c:v>
                </c:pt>
                <c:pt idx="14035">
                  <c:v>1</c:v>
                </c:pt>
                <c:pt idx="14036">
                  <c:v>1</c:v>
                </c:pt>
                <c:pt idx="14037">
                  <c:v>1</c:v>
                </c:pt>
                <c:pt idx="14038">
                  <c:v>1</c:v>
                </c:pt>
                <c:pt idx="14039">
                  <c:v>1</c:v>
                </c:pt>
                <c:pt idx="14040">
                  <c:v>1</c:v>
                </c:pt>
                <c:pt idx="14041">
                  <c:v>1</c:v>
                </c:pt>
                <c:pt idx="14042">
                  <c:v>1</c:v>
                </c:pt>
                <c:pt idx="14043">
                  <c:v>1</c:v>
                </c:pt>
                <c:pt idx="14044">
                  <c:v>1</c:v>
                </c:pt>
                <c:pt idx="14045">
                  <c:v>1</c:v>
                </c:pt>
                <c:pt idx="14046">
                  <c:v>1</c:v>
                </c:pt>
                <c:pt idx="14047">
                  <c:v>1</c:v>
                </c:pt>
                <c:pt idx="14048">
                  <c:v>1</c:v>
                </c:pt>
                <c:pt idx="14049">
                  <c:v>1</c:v>
                </c:pt>
                <c:pt idx="14050">
                  <c:v>1</c:v>
                </c:pt>
                <c:pt idx="14051">
                  <c:v>1</c:v>
                </c:pt>
                <c:pt idx="14052">
                  <c:v>1</c:v>
                </c:pt>
                <c:pt idx="14053">
                  <c:v>1</c:v>
                </c:pt>
                <c:pt idx="14054">
                  <c:v>1</c:v>
                </c:pt>
                <c:pt idx="14055">
                  <c:v>1</c:v>
                </c:pt>
                <c:pt idx="14056">
                  <c:v>1</c:v>
                </c:pt>
                <c:pt idx="14057">
                  <c:v>1</c:v>
                </c:pt>
                <c:pt idx="14058">
                  <c:v>1</c:v>
                </c:pt>
                <c:pt idx="14059">
                  <c:v>1</c:v>
                </c:pt>
                <c:pt idx="14060">
                  <c:v>1</c:v>
                </c:pt>
                <c:pt idx="14061">
                  <c:v>1</c:v>
                </c:pt>
                <c:pt idx="14062">
                  <c:v>1</c:v>
                </c:pt>
                <c:pt idx="14063">
                  <c:v>1</c:v>
                </c:pt>
                <c:pt idx="14064">
                  <c:v>1</c:v>
                </c:pt>
                <c:pt idx="14065">
                  <c:v>1</c:v>
                </c:pt>
                <c:pt idx="14066">
                  <c:v>1</c:v>
                </c:pt>
                <c:pt idx="14067">
                  <c:v>1</c:v>
                </c:pt>
                <c:pt idx="14068">
                  <c:v>1</c:v>
                </c:pt>
                <c:pt idx="14069">
                  <c:v>1</c:v>
                </c:pt>
                <c:pt idx="14070">
                  <c:v>1</c:v>
                </c:pt>
                <c:pt idx="14071">
                  <c:v>1</c:v>
                </c:pt>
                <c:pt idx="14072">
                  <c:v>1</c:v>
                </c:pt>
                <c:pt idx="14073">
                  <c:v>1</c:v>
                </c:pt>
                <c:pt idx="14074">
                  <c:v>1</c:v>
                </c:pt>
                <c:pt idx="14075">
                  <c:v>1</c:v>
                </c:pt>
                <c:pt idx="14076">
                  <c:v>1</c:v>
                </c:pt>
                <c:pt idx="14077">
                  <c:v>1</c:v>
                </c:pt>
                <c:pt idx="14078">
                  <c:v>1</c:v>
                </c:pt>
                <c:pt idx="14079">
                  <c:v>1</c:v>
                </c:pt>
                <c:pt idx="14080">
                  <c:v>1</c:v>
                </c:pt>
                <c:pt idx="14081">
                  <c:v>1</c:v>
                </c:pt>
                <c:pt idx="14082">
                  <c:v>1</c:v>
                </c:pt>
                <c:pt idx="14083">
                  <c:v>1</c:v>
                </c:pt>
                <c:pt idx="14084">
                  <c:v>1</c:v>
                </c:pt>
                <c:pt idx="14085">
                  <c:v>1</c:v>
                </c:pt>
                <c:pt idx="14086">
                  <c:v>1</c:v>
                </c:pt>
                <c:pt idx="14087">
                  <c:v>1</c:v>
                </c:pt>
                <c:pt idx="14088">
                  <c:v>1</c:v>
                </c:pt>
                <c:pt idx="14089">
                  <c:v>1</c:v>
                </c:pt>
                <c:pt idx="14090">
                  <c:v>1</c:v>
                </c:pt>
                <c:pt idx="14091">
                  <c:v>1</c:v>
                </c:pt>
                <c:pt idx="14092">
                  <c:v>1</c:v>
                </c:pt>
                <c:pt idx="14093">
                  <c:v>1</c:v>
                </c:pt>
                <c:pt idx="14094">
                  <c:v>1</c:v>
                </c:pt>
                <c:pt idx="14095">
                  <c:v>1</c:v>
                </c:pt>
                <c:pt idx="14096">
                  <c:v>1</c:v>
                </c:pt>
                <c:pt idx="14097">
                  <c:v>1</c:v>
                </c:pt>
                <c:pt idx="14098">
                  <c:v>1</c:v>
                </c:pt>
                <c:pt idx="14099">
                  <c:v>1</c:v>
                </c:pt>
                <c:pt idx="14100">
                  <c:v>1</c:v>
                </c:pt>
                <c:pt idx="14101">
                  <c:v>1</c:v>
                </c:pt>
                <c:pt idx="14102">
                  <c:v>1</c:v>
                </c:pt>
                <c:pt idx="14103">
                  <c:v>1</c:v>
                </c:pt>
                <c:pt idx="14104">
                  <c:v>1</c:v>
                </c:pt>
                <c:pt idx="14105">
                  <c:v>1</c:v>
                </c:pt>
                <c:pt idx="14106">
                  <c:v>1</c:v>
                </c:pt>
                <c:pt idx="14107">
                  <c:v>1</c:v>
                </c:pt>
                <c:pt idx="14108">
                  <c:v>1</c:v>
                </c:pt>
                <c:pt idx="14109">
                  <c:v>1</c:v>
                </c:pt>
                <c:pt idx="14110">
                  <c:v>1</c:v>
                </c:pt>
                <c:pt idx="14111">
                  <c:v>1</c:v>
                </c:pt>
                <c:pt idx="14112">
                  <c:v>1</c:v>
                </c:pt>
                <c:pt idx="14113">
                  <c:v>1</c:v>
                </c:pt>
                <c:pt idx="14114">
                  <c:v>1</c:v>
                </c:pt>
                <c:pt idx="14115">
                  <c:v>1</c:v>
                </c:pt>
                <c:pt idx="14116">
                  <c:v>1</c:v>
                </c:pt>
                <c:pt idx="14117">
                  <c:v>1</c:v>
                </c:pt>
                <c:pt idx="14118">
                  <c:v>1</c:v>
                </c:pt>
                <c:pt idx="14119">
                  <c:v>1</c:v>
                </c:pt>
                <c:pt idx="14120">
                  <c:v>1</c:v>
                </c:pt>
                <c:pt idx="14121">
                  <c:v>1</c:v>
                </c:pt>
                <c:pt idx="14122">
                  <c:v>1</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1</c:v>
                </c:pt>
                <c:pt idx="14138">
                  <c:v>1</c:v>
                </c:pt>
                <c:pt idx="14139">
                  <c:v>1</c:v>
                </c:pt>
                <c:pt idx="14140">
                  <c:v>1</c:v>
                </c:pt>
                <c:pt idx="14141">
                  <c:v>1</c:v>
                </c:pt>
                <c:pt idx="14142">
                  <c:v>1</c:v>
                </c:pt>
                <c:pt idx="14143">
                  <c:v>1</c:v>
                </c:pt>
                <c:pt idx="14144">
                  <c:v>1</c:v>
                </c:pt>
                <c:pt idx="14145">
                  <c:v>1</c:v>
                </c:pt>
                <c:pt idx="14146">
                  <c:v>1</c:v>
                </c:pt>
                <c:pt idx="14147">
                  <c:v>1</c:v>
                </c:pt>
                <c:pt idx="14148">
                  <c:v>1</c:v>
                </c:pt>
                <c:pt idx="14149">
                  <c:v>1</c:v>
                </c:pt>
                <c:pt idx="14150">
                  <c:v>1</c:v>
                </c:pt>
                <c:pt idx="14151">
                  <c:v>1</c:v>
                </c:pt>
                <c:pt idx="14152">
                  <c:v>1</c:v>
                </c:pt>
                <c:pt idx="14153">
                  <c:v>1</c:v>
                </c:pt>
                <c:pt idx="14154">
                  <c:v>1</c:v>
                </c:pt>
                <c:pt idx="14155">
                  <c:v>1</c:v>
                </c:pt>
                <c:pt idx="14156">
                  <c:v>1</c:v>
                </c:pt>
                <c:pt idx="14157">
                  <c:v>1</c:v>
                </c:pt>
                <c:pt idx="14158">
                  <c:v>1</c:v>
                </c:pt>
                <c:pt idx="14159">
                  <c:v>1</c:v>
                </c:pt>
                <c:pt idx="14160">
                  <c:v>1</c:v>
                </c:pt>
                <c:pt idx="14161">
                  <c:v>1</c:v>
                </c:pt>
                <c:pt idx="14162">
                  <c:v>1</c:v>
                </c:pt>
                <c:pt idx="14163">
                  <c:v>1</c:v>
                </c:pt>
                <c:pt idx="14164">
                  <c:v>1</c:v>
                </c:pt>
                <c:pt idx="14165">
                  <c:v>1</c:v>
                </c:pt>
                <c:pt idx="14166">
                  <c:v>1</c:v>
                </c:pt>
                <c:pt idx="14167">
                  <c:v>1</c:v>
                </c:pt>
                <c:pt idx="14168">
                  <c:v>1</c:v>
                </c:pt>
                <c:pt idx="14169">
                  <c:v>1</c:v>
                </c:pt>
                <c:pt idx="14170">
                  <c:v>1</c:v>
                </c:pt>
                <c:pt idx="14171">
                  <c:v>1</c:v>
                </c:pt>
                <c:pt idx="14172">
                  <c:v>1</c:v>
                </c:pt>
                <c:pt idx="14173">
                  <c:v>1</c:v>
                </c:pt>
                <c:pt idx="14174">
                  <c:v>1</c:v>
                </c:pt>
                <c:pt idx="14175">
                  <c:v>1</c:v>
                </c:pt>
                <c:pt idx="14176">
                  <c:v>1</c:v>
                </c:pt>
                <c:pt idx="14177">
                  <c:v>1</c:v>
                </c:pt>
                <c:pt idx="14178">
                  <c:v>1</c:v>
                </c:pt>
                <c:pt idx="14179">
                  <c:v>1</c:v>
                </c:pt>
                <c:pt idx="14180">
                  <c:v>1</c:v>
                </c:pt>
                <c:pt idx="14181">
                  <c:v>1</c:v>
                </c:pt>
                <c:pt idx="14182">
                  <c:v>1</c:v>
                </c:pt>
                <c:pt idx="14183">
                  <c:v>1</c:v>
                </c:pt>
                <c:pt idx="14184">
                  <c:v>1</c:v>
                </c:pt>
                <c:pt idx="14185">
                  <c:v>1</c:v>
                </c:pt>
                <c:pt idx="14186">
                  <c:v>1</c:v>
                </c:pt>
                <c:pt idx="14187">
                  <c:v>1</c:v>
                </c:pt>
                <c:pt idx="14188">
                  <c:v>1</c:v>
                </c:pt>
                <c:pt idx="14189">
                  <c:v>1</c:v>
                </c:pt>
                <c:pt idx="14190">
                  <c:v>1</c:v>
                </c:pt>
                <c:pt idx="14191">
                  <c:v>1</c:v>
                </c:pt>
                <c:pt idx="14192">
                  <c:v>1</c:v>
                </c:pt>
                <c:pt idx="14193">
                  <c:v>1</c:v>
                </c:pt>
                <c:pt idx="14194">
                  <c:v>1</c:v>
                </c:pt>
                <c:pt idx="14195">
                  <c:v>1</c:v>
                </c:pt>
                <c:pt idx="14196">
                  <c:v>1</c:v>
                </c:pt>
                <c:pt idx="14197">
                  <c:v>1</c:v>
                </c:pt>
                <c:pt idx="14198">
                  <c:v>1</c:v>
                </c:pt>
                <c:pt idx="14199">
                  <c:v>1</c:v>
                </c:pt>
                <c:pt idx="14200">
                  <c:v>1</c:v>
                </c:pt>
                <c:pt idx="14201">
                  <c:v>1</c:v>
                </c:pt>
                <c:pt idx="14202">
                  <c:v>1</c:v>
                </c:pt>
                <c:pt idx="14203">
                  <c:v>1</c:v>
                </c:pt>
                <c:pt idx="14204">
                  <c:v>1</c:v>
                </c:pt>
                <c:pt idx="14205">
                  <c:v>1</c:v>
                </c:pt>
                <c:pt idx="14206">
                  <c:v>1</c:v>
                </c:pt>
                <c:pt idx="14207">
                  <c:v>1</c:v>
                </c:pt>
                <c:pt idx="14208">
                  <c:v>1</c:v>
                </c:pt>
                <c:pt idx="14209">
                  <c:v>1</c:v>
                </c:pt>
                <c:pt idx="14210">
                  <c:v>1</c:v>
                </c:pt>
                <c:pt idx="14211">
                  <c:v>1</c:v>
                </c:pt>
                <c:pt idx="14212">
                  <c:v>1</c:v>
                </c:pt>
                <c:pt idx="14213">
                  <c:v>1</c:v>
                </c:pt>
                <c:pt idx="14214">
                  <c:v>1</c:v>
                </c:pt>
                <c:pt idx="14215">
                  <c:v>1</c:v>
                </c:pt>
                <c:pt idx="14216">
                  <c:v>1</c:v>
                </c:pt>
                <c:pt idx="14217">
                  <c:v>1</c:v>
                </c:pt>
                <c:pt idx="14218">
                  <c:v>1</c:v>
                </c:pt>
                <c:pt idx="14219">
                  <c:v>1</c:v>
                </c:pt>
                <c:pt idx="14220">
                  <c:v>1</c:v>
                </c:pt>
                <c:pt idx="14221">
                  <c:v>1</c:v>
                </c:pt>
                <c:pt idx="14222">
                  <c:v>1</c:v>
                </c:pt>
                <c:pt idx="14223">
                  <c:v>1</c:v>
                </c:pt>
                <c:pt idx="14224">
                  <c:v>1</c:v>
                </c:pt>
                <c:pt idx="14225">
                  <c:v>1</c:v>
                </c:pt>
                <c:pt idx="14226">
                  <c:v>1</c:v>
                </c:pt>
                <c:pt idx="14227">
                  <c:v>1</c:v>
                </c:pt>
                <c:pt idx="14228">
                  <c:v>1</c:v>
                </c:pt>
                <c:pt idx="14229">
                  <c:v>1</c:v>
                </c:pt>
                <c:pt idx="14230">
                  <c:v>1</c:v>
                </c:pt>
                <c:pt idx="14231">
                  <c:v>1</c:v>
                </c:pt>
                <c:pt idx="14232">
                  <c:v>1</c:v>
                </c:pt>
                <c:pt idx="14233">
                  <c:v>1</c:v>
                </c:pt>
                <c:pt idx="14234">
                  <c:v>1</c:v>
                </c:pt>
                <c:pt idx="14235">
                  <c:v>1</c:v>
                </c:pt>
                <c:pt idx="14236">
                  <c:v>1</c:v>
                </c:pt>
                <c:pt idx="14237">
                  <c:v>1</c:v>
                </c:pt>
                <c:pt idx="14238">
                  <c:v>1</c:v>
                </c:pt>
                <c:pt idx="14239">
                  <c:v>1</c:v>
                </c:pt>
                <c:pt idx="14240">
                  <c:v>1</c:v>
                </c:pt>
                <c:pt idx="14241">
                  <c:v>1</c:v>
                </c:pt>
                <c:pt idx="14242">
                  <c:v>1</c:v>
                </c:pt>
                <c:pt idx="14243">
                  <c:v>1</c:v>
                </c:pt>
                <c:pt idx="14244">
                  <c:v>1</c:v>
                </c:pt>
                <c:pt idx="14245">
                  <c:v>1</c:v>
                </c:pt>
                <c:pt idx="14246">
                  <c:v>1</c:v>
                </c:pt>
                <c:pt idx="14247">
                  <c:v>1</c:v>
                </c:pt>
                <c:pt idx="14248">
                  <c:v>1</c:v>
                </c:pt>
                <c:pt idx="14249">
                  <c:v>1</c:v>
                </c:pt>
                <c:pt idx="14250">
                  <c:v>1</c:v>
                </c:pt>
                <c:pt idx="14251">
                  <c:v>1</c:v>
                </c:pt>
                <c:pt idx="14252">
                  <c:v>1</c:v>
                </c:pt>
                <c:pt idx="14253">
                  <c:v>1</c:v>
                </c:pt>
                <c:pt idx="14254">
                  <c:v>1</c:v>
                </c:pt>
                <c:pt idx="14255">
                  <c:v>1</c:v>
                </c:pt>
                <c:pt idx="14256">
                  <c:v>1</c:v>
                </c:pt>
                <c:pt idx="14257">
                  <c:v>1</c:v>
                </c:pt>
                <c:pt idx="14258">
                  <c:v>1</c:v>
                </c:pt>
                <c:pt idx="14259">
                  <c:v>1</c:v>
                </c:pt>
                <c:pt idx="14260">
                  <c:v>1</c:v>
                </c:pt>
                <c:pt idx="14261">
                  <c:v>1</c:v>
                </c:pt>
                <c:pt idx="14262">
                  <c:v>1</c:v>
                </c:pt>
                <c:pt idx="14263">
                  <c:v>1</c:v>
                </c:pt>
                <c:pt idx="14264">
                  <c:v>1</c:v>
                </c:pt>
                <c:pt idx="14265">
                  <c:v>1</c:v>
                </c:pt>
                <c:pt idx="14266">
                  <c:v>1</c:v>
                </c:pt>
                <c:pt idx="14267">
                  <c:v>1</c:v>
                </c:pt>
                <c:pt idx="14268">
                  <c:v>1</c:v>
                </c:pt>
                <c:pt idx="14269">
                  <c:v>1</c:v>
                </c:pt>
                <c:pt idx="14270">
                  <c:v>1</c:v>
                </c:pt>
                <c:pt idx="14271">
                  <c:v>1</c:v>
                </c:pt>
                <c:pt idx="14272">
                  <c:v>1</c:v>
                </c:pt>
                <c:pt idx="14273">
                  <c:v>1</c:v>
                </c:pt>
                <c:pt idx="14274">
                  <c:v>1</c:v>
                </c:pt>
                <c:pt idx="14275">
                  <c:v>1</c:v>
                </c:pt>
                <c:pt idx="14276">
                  <c:v>1</c:v>
                </c:pt>
                <c:pt idx="14277">
                  <c:v>1</c:v>
                </c:pt>
                <c:pt idx="14278">
                  <c:v>1</c:v>
                </c:pt>
                <c:pt idx="14279">
                  <c:v>1</c:v>
                </c:pt>
                <c:pt idx="14280">
                  <c:v>1</c:v>
                </c:pt>
                <c:pt idx="14281">
                  <c:v>1</c:v>
                </c:pt>
                <c:pt idx="14282">
                  <c:v>1</c:v>
                </c:pt>
                <c:pt idx="14283">
                  <c:v>1</c:v>
                </c:pt>
                <c:pt idx="14284">
                  <c:v>1</c:v>
                </c:pt>
                <c:pt idx="14285">
                  <c:v>1</c:v>
                </c:pt>
                <c:pt idx="14286">
                  <c:v>1</c:v>
                </c:pt>
                <c:pt idx="14287">
                  <c:v>1</c:v>
                </c:pt>
                <c:pt idx="14288">
                  <c:v>1</c:v>
                </c:pt>
                <c:pt idx="14289">
                  <c:v>1</c:v>
                </c:pt>
                <c:pt idx="14290">
                  <c:v>1</c:v>
                </c:pt>
                <c:pt idx="14291">
                  <c:v>1</c:v>
                </c:pt>
                <c:pt idx="14292">
                  <c:v>1</c:v>
                </c:pt>
                <c:pt idx="14293">
                  <c:v>1</c:v>
                </c:pt>
                <c:pt idx="14294">
                  <c:v>1</c:v>
                </c:pt>
                <c:pt idx="14295">
                  <c:v>1</c:v>
                </c:pt>
                <c:pt idx="14296">
                  <c:v>1</c:v>
                </c:pt>
                <c:pt idx="14297">
                  <c:v>1</c:v>
                </c:pt>
                <c:pt idx="14298">
                  <c:v>1</c:v>
                </c:pt>
                <c:pt idx="14299">
                  <c:v>1</c:v>
                </c:pt>
                <c:pt idx="14300">
                  <c:v>1</c:v>
                </c:pt>
                <c:pt idx="14301">
                  <c:v>1</c:v>
                </c:pt>
                <c:pt idx="14302">
                  <c:v>1</c:v>
                </c:pt>
                <c:pt idx="14303">
                  <c:v>1</c:v>
                </c:pt>
                <c:pt idx="14304">
                  <c:v>1</c:v>
                </c:pt>
                <c:pt idx="14305">
                  <c:v>1</c:v>
                </c:pt>
                <c:pt idx="14306">
                  <c:v>1</c:v>
                </c:pt>
                <c:pt idx="14307">
                  <c:v>1</c:v>
                </c:pt>
                <c:pt idx="14308">
                  <c:v>1</c:v>
                </c:pt>
                <c:pt idx="14309">
                  <c:v>1</c:v>
                </c:pt>
                <c:pt idx="14310">
                  <c:v>1</c:v>
                </c:pt>
                <c:pt idx="14311">
                  <c:v>1</c:v>
                </c:pt>
                <c:pt idx="14312">
                  <c:v>1</c:v>
                </c:pt>
                <c:pt idx="14313">
                  <c:v>1</c:v>
                </c:pt>
                <c:pt idx="14314">
                  <c:v>1</c:v>
                </c:pt>
                <c:pt idx="14315">
                  <c:v>1</c:v>
                </c:pt>
                <c:pt idx="14316">
                  <c:v>1</c:v>
                </c:pt>
                <c:pt idx="14317">
                  <c:v>1</c:v>
                </c:pt>
                <c:pt idx="14318">
                  <c:v>1</c:v>
                </c:pt>
                <c:pt idx="14319">
                  <c:v>1</c:v>
                </c:pt>
                <c:pt idx="14320">
                  <c:v>1</c:v>
                </c:pt>
                <c:pt idx="14321">
                  <c:v>1</c:v>
                </c:pt>
                <c:pt idx="14322">
                  <c:v>1</c:v>
                </c:pt>
                <c:pt idx="14323">
                  <c:v>1</c:v>
                </c:pt>
                <c:pt idx="14324">
                  <c:v>1</c:v>
                </c:pt>
                <c:pt idx="14325">
                  <c:v>1</c:v>
                </c:pt>
                <c:pt idx="14326">
                  <c:v>1</c:v>
                </c:pt>
                <c:pt idx="14327">
                  <c:v>1</c:v>
                </c:pt>
                <c:pt idx="14328">
                  <c:v>1</c:v>
                </c:pt>
                <c:pt idx="14329">
                  <c:v>1</c:v>
                </c:pt>
                <c:pt idx="14330">
                  <c:v>1</c:v>
                </c:pt>
                <c:pt idx="14331">
                  <c:v>1</c:v>
                </c:pt>
                <c:pt idx="14332">
                  <c:v>1</c:v>
                </c:pt>
                <c:pt idx="14333">
                  <c:v>1</c:v>
                </c:pt>
                <c:pt idx="14334">
                  <c:v>1</c:v>
                </c:pt>
                <c:pt idx="14335">
                  <c:v>1</c:v>
                </c:pt>
                <c:pt idx="14336">
                  <c:v>1</c:v>
                </c:pt>
                <c:pt idx="14337">
                  <c:v>1</c:v>
                </c:pt>
                <c:pt idx="14338">
                  <c:v>1</c:v>
                </c:pt>
                <c:pt idx="14339">
                  <c:v>1</c:v>
                </c:pt>
                <c:pt idx="14340">
                  <c:v>1</c:v>
                </c:pt>
                <c:pt idx="14341">
                  <c:v>1</c:v>
                </c:pt>
                <c:pt idx="14342">
                  <c:v>1</c:v>
                </c:pt>
                <c:pt idx="14343">
                  <c:v>1</c:v>
                </c:pt>
                <c:pt idx="14344">
                  <c:v>1</c:v>
                </c:pt>
                <c:pt idx="14345">
                  <c:v>1</c:v>
                </c:pt>
                <c:pt idx="14346">
                  <c:v>1</c:v>
                </c:pt>
                <c:pt idx="14347">
                  <c:v>1</c:v>
                </c:pt>
                <c:pt idx="14348">
                  <c:v>1</c:v>
                </c:pt>
                <c:pt idx="14349">
                  <c:v>1</c:v>
                </c:pt>
                <c:pt idx="14350">
                  <c:v>1</c:v>
                </c:pt>
                <c:pt idx="14351">
                  <c:v>1</c:v>
                </c:pt>
                <c:pt idx="14352">
                  <c:v>1</c:v>
                </c:pt>
                <c:pt idx="14353">
                  <c:v>1</c:v>
                </c:pt>
                <c:pt idx="14354">
                  <c:v>1</c:v>
                </c:pt>
                <c:pt idx="14355">
                  <c:v>1</c:v>
                </c:pt>
                <c:pt idx="14356">
                  <c:v>1</c:v>
                </c:pt>
                <c:pt idx="14357">
                  <c:v>1</c:v>
                </c:pt>
                <c:pt idx="14358">
                  <c:v>1</c:v>
                </c:pt>
                <c:pt idx="14359">
                  <c:v>1</c:v>
                </c:pt>
                <c:pt idx="14360">
                  <c:v>1</c:v>
                </c:pt>
                <c:pt idx="14361">
                  <c:v>1</c:v>
                </c:pt>
                <c:pt idx="14362">
                  <c:v>1</c:v>
                </c:pt>
                <c:pt idx="14363">
                  <c:v>1</c:v>
                </c:pt>
                <c:pt idx="14364">
                  <c:v>1</c:v>
                </c:pt>
                <c:pt idx="14365">
                  <c:v>1</c:v>
                </c:pt>
                <c:pt idx="14366">
                  <c:v>1</c:v>
                </c:pt>
                <c:pt idx="14367">
                  <c:v>1</c:v>
                </c:pt>
                <c:pt idx="14368">
                  <c:v>1</c:v>
                </c:pt>
                <c:pt idx="14369">
                  <c:v>1</c:v>
                </c:pt>
                <c:pt idx="14370">
                  <c:v>1</c:v>
                </c:pt>
                <c:pt idx="14371">
                  <c:v>1</c:v>
                </c:pt>
                <c:pt idx="14372">
                  <c:v>1</c:v>
                </c:pt>
                <c:pt idx="14373">
                  <c:v>1</c:v>
                </c:pt>
                <c:pt idx="14374">
                  <c:v>1</c:v>
                </c:pt>
                <c:pt idx="14375">
                  <c:v>1</c:v>
                </c:pt>
                <c:pt idx="14376">
                  <c:v>1</c:v>
                </c:pt>
                <c:pt idx="14377">
                  <c:v>1</c:v>
                </c:pt>
                <c:pt idx="14378">
                  <c:v>1</c:v>
                </c:pt>
                <c:pt idx="14379">
                  <c:v>1</c:v>
                </c:pt>
                <c:pt idx="14380">
                  <c:v>1</c:v>
                </c:pt>
                <c:pt idx="14381">
                  <c:v>1</c:v>
                </c:pt>
                <c:pt idx="14382">
                  <c:v>1</c:v>
                </c:pt>
                <c:pt idx="14383">
                  <c:v>1</c:v>
                </c:pt>
                <c:pt idx="14384">
                  <c:v>1</c:v>
                </c:pt>
                <c:pt idx="14385">
                  <c:v>1</c:v>
                </c:pt>
                <c:pt idx="14386">
                  <c:v>1</c:v>
                </c:pt>
                <c:pt idx="14387">
                  <c:v>1</c:v>
                </c:pt>
                <c:pt idx="14388">
                  <c:v>1</c:v>
                </c:pt>
                <c:pt idx="14389">
                  <c:v>1</c:v>
                </c:pt>
                <c:pt idx="14390">
                  <c:v>1</c:v>
                </c:pt>
                <c:pt idx="14391">
                  <c:v>1</c:v>
                </c:pt>
                <c:pt idx="14392">
                  <c:v>1</c:v>
                </c:pt>
                <c:pt idx="14393">
                  <c:v>1</c:v>
                </c:pt>
                <c:pt idx="14394">
                  <c:v>1</c:v>
                </c:pt>
                <c:pt idx="14395">
                  <c:v>1</c:v>
                </c:pt>
                <c:pt idx="14396">
                  <c:v>1</c:v>
                </c:pt>
                <c:pt idx="14397">
                  <c:v>1</c:v>
                </c:pt>
                <c:pt idx="14398">
                  <c:v>1</c:v>
                </c:pt>
                <c:pt idx="14399">
                  <c:v>1</c:v>
                </c:pt>
                <c:pt idx="14400">
                  <c:v>1</c:v>
                </c:pt>
                <c:pt idx="14401">
                  <c:v>1</c:v>
                </c:pt>
                <c:pt idx="14402">
                  <c:v>1</c:v>
                </c:pt>
                <c:pt idx="14403">
                  <c:v>1</c:v>
                </c:pt>
                <c:pt idx="14404">
                  <c:v>1</c:v>
                </c:pt>
                <c:pt idx="14405">
                  <c:v>1</c:v>
                </c:pt>
                <c:pt idx="14406">
                  <c:v>1</c:v>
                </c:pt>
                <c:pt idx="14407">
                  <c:v>1</c:v>
                </c:pt>
                <c:pt idx="14408">
                  <c:v>1</c:v>
                </c:pt>
                <c:pt idx="14409">
                  <c:v>1</c:v>
                </c:pt>
                <c:pt idx="14410">
                  <c:v>1</c:v>
                </c:pt>
                <c:pt idx="14411">
                  <c:v>1</c:v>
                </c:pt>
                <c:pt idx="14412">
                  <c:v>1</c:v>
                </c:pt>
                <c:pt idx="14413">
                  <c:v>1</c:v>
                </c:pt>
                <c:pt idx="14414">
                  <c:v>1</c:v>
                </c:pt>
                <c:pt idx="14415">
                  <c:v>1</c:v>
                </c:pt>
                <c:pt idx="14416">
                  <c:v>1</c:v>
                </c:pt>
                <c:pt idx="14417">
                  <c:v>1</c:v>
                </c:pt>
                <c:pt idx="14418">
                  <c:v>1</c:v>
                </c:pt>
                <c:pt idx="14419">
                  <c:v>1</c:v>
                </c:pt>
                <c:pt idx="14420">
                  <c:v>1</c:v>
                </c:pt>
                <c:pt idx="14421">
                  <c:v>1</c:v>
                </c:pt>
                <c:pt idx="14422">
                  <c:v>1</c:v>
                </c:pt>
                <c:pt idx="14423">
                  <c:v>1</c:v>
                </c:pt>
                <c:pt idx="14424">
                  <c:v>1</c:v>
                </c:pt>
                <c:pt idx="14425">
                  <c:v>1</c:v>
                </c:pt>
                <c:pt idx="14426">
                  <c:v>1</c:v>
                </c:pt>
                <c:pt idx="14427">
                  <c:v>1</c:v>
                </c:pt>
                <c:pt idx="14428">
                  <c:v>1</c:v>
                </c:pt>
                <c:pt idx="14429">
                  <c:v>1</c:v>
                </c:pt>
                <c:pt idx="14430">
                  <c:v>1</c:v>
                </c:pt>
                <c:pt idx="14431">
                  <c:v>1</c:v>
                </c:pt>
                <c:pt idx="14432">
                  <c:v>1</c:v>
                </c:pt>
                <c:pt idx="14433">
                  <c:v>1</c:v>
                </c:pt>
                <c:pt idx="14434">
                  <c:v>1</c:v>
                </c:pt>
                <c:pt idx="14435">
                  <c:v>1</c:v>
                </c:pt>
                <c:pt idx="14436">
                  <c:v>1</c:v>
                </c:pt>
                <c:pt idx="14437">
                  <c:v>1</c:v>
                </c:pt>
                <c:pt idx="14438">
                  <c:v>1</c:v>
                </c:pt>
                <c:pt idx="14439">
                  <c:v>1</c:v>
                </c:pt>
                <c:pt idx="14440">
                  <c:v>1</c:v>
                </c:pt>
                <c:pt idx="14441">
                  <c:v>1</c:v>
                </c:pt>
                <c:pt idx="14442">
                  <c:v>1</c:v>
                </c:pt>
                <c:pt idx="14443">
                  <c:v>1</c:v>
                </c:pt>
                <c:pt idx="14444">
                  <c:v>1</c:v>
                </c:pt>
                <c:pt idx="14445">
                  <c:v>1</c:v>
                </c:pt>
                <c:pt idx="14446">
                  <c:v>1</c:v>
                </c:pt>
                <c:pt idx="14447">
                  <c:v>1</c:v>
                </c:pt>
                <c:pt idx="14448">
                  <c:v>1</c:v>
                </c:pt>
                <c:pt idx="14449">
                  <c:v>1</c:v>
                </c:pt>
                <c:pt idx="14450">
                  <c:v>1</c:v>
                </c:pt>
                <c:pt idx="14451">
                  <c:v>1</c:v>
                </c:pt>
                <c:pt idx="14452">
                  <c:v>1</c:v>
                </c:pt>
                <c:pt idx="14453">
                  <c:v>1</c:v>
                </c:pt>
                <c:pt idx="14454">
                  <c:v>1</c:v>
                </c:pt>
                <c:pt idx="14455">
                  <c:v>1</c:v>
                </c:pt>
                <c:pt idx="14456">
                  <c:v>1</c:v>
                </c:pt>
                <c:pt idx="14457">
                  <c:v>1</c:v>
                </c:pt>
                <c:pt idx="14458">
                  <c:v>1</c:v>
                </c:pt>
                <c:pt idx="14459">
                  <c:v>1</c:v>
                </c:pt>
                <c:pt idx="14460">
                  <c:v>1</c:v>
                </c:pt>
                <c:pt idx="14461">
                  <c:v>1</c:v>
                </c:pt>
                <c:pt idx="14462">
                  <c:v>1</c:v>
                </c:pt>
                <c:pt idx="14463">
                  <c:v>1</c:v>
                </c:pt>
                <c:pt idx="14464">
                  <c:v>1</c:v>
                </c:pt>
                <c:pt idx="14465">
                  <c:v>1</c:v>
                </c:pt>
                <c:pt idx="14466">
                  <c:v>1</c:v>
                </c:pt>
                <c:pt idx="14467">
                  <c:v>1</c:v>
                </c:pt>
                <c:pt idx="14468">
                  <c:v>1</c:v>
                </c:pt>
                <c:pt idx="14469">
                  <c:v>1</c:v>
                </c:pt>
                <c:pt idx="14470">
                  <c:v>1</c:v>
                </c:pt>
                <c:pt idx="14471">
                  <c:v>1</c:v>
                </c:pt>
                <c:pt idx="14472">
                  <c:v>1</c:v>
                </c:pt>
                <c:pt idx="14473">
                  <c:v>1</c:v>
                </c:pt>
                <c:pt idx="14474">
                  <c:v>1</c:v>
                </c:pt>
                <c:pt idx="14475">
                  <c:v>1</c:v>
                </c:pt>
                <c:pt idx="14476">
                  <c:v>1</c:v>
                </c:pt>
                <c:pt idx="14477">
                  <c:v>1</c:v>
                </c:pt>
                <c:pt idx="14478">
                  <c:v>1</c:v>
                </c:pt>
                <c:pt idx="14479">
                  <c:v>1</c:v>
                </c:pt>
                <c:pt idx="14480">
                  <c:v>1</c:v>
                </c:pt>
                <c:pt idx="14481">
                  <c:v>1</c:v>
                </c:pt>
                <c:pt idx="14482">
                  <c:v>1</c:v>
                </c:pt>
                <c:pt idx="14483">
                  <c:v>1</c:v>
                </c:pt>
                <c:pt idx="14484">
                  <c:v>1</c:v>
                </c:pt>
                <c:pt idx="14485">
                  <c:v>1</c:v>
                </c:pt>
                <c:pt idx="14486">
                  <c:v>1</c:v>
                </c:pt>
                <c:pt idx="14487">
                  <c:v>1</c:v>
                </c:pt>
                <c:pt idx="14488">
                  <c:v>1</c:v>
                </c:pt>
                <c:pt idx="14489">
                  <c:v>1</c:v>
                </c:pt>
                <c:pt idx="14490">
                  <c:v>1</c:v>
                </c:pt>
                <c:pt idx="14491">
                  <c:v>1</c:v>
                </c:pt>
                <c:pt idx="14492">
                  <c:v>1</c:v>
                </c:pt>
                <c:pt idx="14493">
                  <c:v>1</c:v>
                </c:pt>
                <c:pt idx="14494">
                  <c:v>1</c:v>
                </c:pt>
                <c:pt idx="14495">
                  <c:v>1</c:v>
                </c:pt>
                <c:pt idx="14496">
                  <c:v>1</c:v>
                </c:pt>
                <c:pt idx="14497">
                  <c:v>1</c:v>
                </c:pt>
                <c:pt idx="14498">
                  <c:v>1</c:v>
                </c:pt>
                <c:pt idx="14499">
                  <c:v>1</c:v>
                </c:pt>
                <c:pt idx="14500">
                  <c:v>1</c:v>
                </c:pt>
                <c:pt idx="14501">
                  <c:v>1</c:v>
                </c:pt>
                <c:pt idx="14502">
                  <c:v>1</c:v>
                </c:pt>
                <c:pt idx="14503">
                  <c:v>1</c:v>
                </c:pt>
                <c:pt idx="14504">
                  <c:v>1</c:v>
                </c:pt>
                <c:pt idx="14505">
                  <c:v>1</c:v>
                </c:pt>
                <c:pt idx="14506">
                  <c:v>1</c:v>
                </c:pt>
                <c:pt idx="14507">
                  <c:v>1</c:v>
                </c:pt>
                <c:pt idx="14508">
                  <c:v>1</c:v>
                </c:pt>
                <c:pt idx="14509">
                  <c:v>1</c:v>
                </c:pt>
                <c:pt idx="14510">
                  <c:v>1</c:v>
                </c:pt>
                <c:pt idx="14511">
                  <c:v>1</c:v>
                </c:pt>
                <c:pt idx="14512">
                  <c:v>1</c:v>
                </c:pt>
                <c:pt idx="14513">
                  <c:v>1</c:v>
                </c:pt>
                <c:pt idx="14514">
                  <c:v>1</c:v>
                </c:pt>
                <c:pt idx="14515">
                  <c:v>1</c:v>
                </c:pt>
                <c:pt idx="14516">
                  <c:v>1</c:v>
                </c:pt>
                <c:pt idx="14517">
                  <c:v>1</c:v>
                </c:pt>
                <c:pt idx="14518">
                  <c:v>1</c:v>
                </c:pt>
                <c:pt idx="14519">
                  <c:v>1</c:v>
                </c:pt>
                <c:pt idx="14520">
                  <c:v>1</c:v>
                </c:pt>
                <c:pt idx="14521">
                  <c:v>1</c:v>
                </c:pt>
                <c:pt idx="14522">
                  <c:v>1</c:v>
                </c:pt>
                <c:pt idx="14523">
                  <c:v>1</c:v>
                </c:pt>
                <c:pt idx="14524">
                  <c:v>1</c:v>
                </c:pt>
                <c:pt idx="14525">
                  <c:v>1</c:v>
                </c:pt>
                <c:pt idx="14526">
                  <c:v>1</c:v>
                </c:pt>
                <c:pt idx="14527">
                  <c:v>1</c:v>
                </c:pt>
                <c:pt idx="14528">
                  <c:v>1</c:v>
                </c:pt>
                <c:pt idx="14529">
                  <c:v>1</c:v>
                </c:pt>
                <c:pt idx="14530">
                  <c:v>1</c:v>
                </c:pt>
                <c:pt idx="14531">
                  <c:v>1</c:v>
                </c:pt>
                <c:pt idx="14532">
                  <c:v>1</c:v>
                </c:pt>
                <c:pt idx="14533">
                  <c:v>1</c:v>
                </c:pt>
                <c:pt idx="14534">
                  <c:v>1</c:v>
                </c:pt>
                <c:pt idx="14535">
                  <c:v>1</c:v>
                </c:pt>
                <c:pt idx="14536">
                  <c:v>1</c:v>
                </c:pt>
                <c:pt idx="14537">
                  <c:v>1</c:v>
                </c:pt>
                <c:pt idx="14538">
                  <c:v>1</c:v>
                </c:pt>
                <c:pt idx="14539">
                  <c:v>1</c:v>
                </c:pt>
                <c:pt idx="14540">
                  <c:v>1</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1</c:v>
                </c:pt>
                <c:pt idx="14555">
                  <c:v>1</c:v>
                </c:pt>
                <c:pt idx="14556">
                  <c:v>1</c:v>
                </c:pt>
                <c:pt idx="14557">
                  <c:v>1</c:v>
                </c:pt>
                <c:pt idx="14558">
                  <c:v>1</c:v>
                </c:pt>
                <c:pt idx="14559">
                  <c:v>1</c:v>
                </c:pt>
                <c:pt idx="14560">
                  <c:v>1</c:v>
                </c:pt>
                <c:pt idx="14561">
                  <c:v>1</c:v>
                </c:pt>
                <c:pt idx="14562">
                  <c:v>1</c:v>
                </c:pt>
                <c:pt idx="14563">
                  <c:v>1</c:v>
                </c:pt>
                <c:pt idx="14564">
                  <c:v>1</c:v>
                </c:pt>
                <c:pt idx="14565">
                  <c:v>1</c:v>
                </c:pt>
                <c:pt idx="14566">
                  <c:v>1</c:v>
                </c:pt>
                <c:pt idx="14567">
                  <c:v>1</c:v>
                </c:pt>
                <c:pt idx="14568">
                  <c:v>1</c:v>
                </c:pt>
                <c:pt idx="14569">
                  <c:v>1</c:v>
                </c:pt>
                <c:pt idx="14570">
                  <c:v>1</c:v>
                </c:pt>
                <c:pt idx="14571">
                  <c:v>1</c:v>
                </c:pt>
                <c:pt idx="14572">
                  <c:v>1</c:v>
                </c:pt>
                <c:pt idx="14573">
                  <c:v>1</c:v>
                </c:pt>
                <c:pt idx="14574">
                  <c:v>1</c:v>
                </c:pt>
                <c:pt idx="14575">
                  <c:v>1</c:v>
                </c:pt>
                <c:pt idx="14576">
                  <c:v>1</c:v>
                </c:pt>
                <c:pt idx="14577">
                  <c:v>1</c:v>
                </c:pt>
                <c:pt idx="14578">
                  <c:v>1</c:v>
                </c:pt>
                <c:pt idx="14579">
                  <c:v>1</c:v>
                </c:pt>
                <c:pt idx="14580">
                  <c:v>1</c:v>
                </c:pt>
                <c:pt idx="14581">
                  <c:v>1</c:v>
                </c:pt>
                <c:pt idx="14582">
                  <c:v>1</c:v>
                </c:pt>
                <c:pt idx="14583">
                  <c:v>1</c:v>
                </c:pt>
                <c:pt idx="14584">
                  <c:v>1</c:v>
                </c:pt>
                <c:pt idx="14585">
                  <c:v>1</c:v>
                </c:pt>
                <c:pt idx="14586">
                  <c:v>1</c:v>
                </c:pt>
                <c:pt idx="14587">
                  <c:v>1</c:v>
                </c:pt>
                <c:pt idx="14588">
                  <c:v>1</c:v>
                </c:pt>
                <c:pt idx="14589">
                  <c:v>1</c:v>
                </c:pt>
                <c:pt idx="14590">
                  <c:v>1</c:v>
                </c:pt>
                <c:pt idx="14591">
                  <c:v>1</c:v>
                </c:pt>
                <c:pt idx="14592">
                  <c:v>1</c:v>
                </c:pt>
                <c:pt idx="14593">
                  <c:v>1</c:v>
                </c:pt>
                <c:pt idx="14594">
                  <c:v>1</c:v>
                </c:pt>
                <c:pt idx="14595">
                  <c:v>1</c:v>
                </c:pt>
                <c:pt idx="14596">
                  <c:v>1</c:v>
                </c:pt>
                <c:pt idx="14597">
                  <c:v>1</c:v>
                </c:pt>
                <c:pt idx="14598">
                  <c:v>1</c:v>
                </c:pt>
                <c:pt idx="14599">
                  <c:v>1</c:v>
                </c:pt>
                <c:pt idx="14600">
                  <c:v>1</c:v>
                </c:pt>
                <c:pt idx="14601">
                  <c:v>1</c:v>
                </c:pt>
                <c:pt idx="14602">
                  <c:v>1</c:v>
                </c:pt>
                <c:pt idx="14603">
                  <c:v>1</c:v>
                </c:pt>
                <c:pt idx="14604">
                  <c:v>1</c:v>
                </c:pt>
                <c:pt idx="14605">
                  <c:v>1</c:v>
                </c:pt>
                <c:pt idx="14606">
                  <c:v>1</c:v>
                </c:pt>
                <c:pt idx="14607">
                  <c:v>1</c:v>
                </c:pt>
                <c:pt idx="14608">
                  <c:v>1</c:v>
                </c:pt>
                <c:pt idx="14609">
                  <c:v>1</c:v>
                </c:pt>
                <c:pt idx="14610">
                  <c:v>1</c:v>
                </c:pt>
                <c:pt idx="14611">
                  <c:v>1</c:v>
                </c:pt>
                <c:pt idx="14612">
                  <c:v>1</c:v>
                </c:pt>
                <c:pt idx="14613">
                  <c:v>1</c:v>
                </c:pt>
                <c:pt idx="14614">
                  <c:v>1</c:v>
                </c:pt>
                <c:pt idx="14615">
                  <c:v>1</c:v>
                </c:pt>
                <c:pt idx="14616">
                  <c:v>1</c:v>
                </c:pt>
                <c:pt idx="14617">
                  <c:v>1</c:v>
                </c:pt>
                <c:pt idx="14618">
                  <c:v>1</c:v>
                </c:pt>
                <c:pt idx="14619">
                  <c:v>1</c:v>
                </c:pt>
                <c:pt idx="14620">
                  <c:v>1</c:v>
                </c:pt>
                <c:pt idx="14621">
                  <c:v>1</c:v>
                </c:pt>
                <c:pt idx="14622">
                  <c:v>1</c:v>
                </c:pt>
                <c:pt idx="14623">
                  <c:v>1</c:v>
                </c:pt>
                <c:pt idx="14624">
                  <c:v>1</c:v>
                </c:pt>
                <c:pt idx="14625">
                  <c:v>1</c:v>
                </c:pt>
                <c:pt idx="14626">
                  <c:v>1</c:v>
                </c:pt>
                <c:pt idx="14627">
                  <c:v>1</c:v>
                </c:pt>
                <c:pt idx="14628">
                  <c:v>1</c:v>
                </c:pt>
                <c:pt idx="14629">
                  <c:v>1</c:v>
                </c:pt>
                <c:pt idx="14630">
                  <c:v>1</c:v>
                </c:pt>
                <c:pt idx="14631">
                  <c:v>1</c:v>
                </c:pt>
                <c:pt idx="14632">
                  <c:v>1</c:v>
                </c:pt>
                <c:pt idx="14633">
                  <c:v>1</c:v>
                </c:pt>
                <c:pt idx="14634">
                  <c:v>1</c:v>
                </c:pt>
                <c:pt idx="14635">
                  <c:v>1</c:v>
                </c:pt>
                <c:pt idx="14636">
                  <c:v>1</c:v>
                </c:pt>
                <c:pt idx="14637">
                  <c:v>1</c:v>
                </c:pt>
                <c:pt idx="14638">
                  <c:v>1</c:v>
                </c:pt>
                <c:pt idx="14639">
                  <c:v>1</c:v>
                </c:pt>
                <c:pt idx="14640">
                  <c:v>1</c:v>
                </c:pt>
                <c:pt idx="14641">
                  <c:v>1</c:v>
                </c:pt>
                <c:pt idx="14642">
                  <c:v>1</c:v>
                </c:pt>
                <c:pt idx="14643">
                  <c:v>1</c:v>
                </c:pt>
                <c:pt idx="14644">
                  <c:v>1</c:v>
                </c:pt>
                <c:pt idx="14645">
                  <c:v>1</c:v>
                </c:pt>
                <c:pt idx="14646">
                  <c:v>1</c:v>
                </c:pt>
                <c:pt idx="14647">
                  <c:v>1</c:v>
                </c:pt>
                <c:pt idx="14648">
                  <c:v>1</c:v>
                </c:pt>
                <c:pt idx="14649">
                  <c:v>1</c:v>
                </c:pt>
                <c:pt idx="14650">
                  <c:v>1</c:v>
                </c:pt>
                <c:pt idx="14651">
                  <c:v>1</c:v>
                </c:pt>
                <c:pt idx="14652">
                  <c:v>1</c:v>
                </c:pt>
                <c:pt idx="14653">
                  <c:v>1</c:v>
                </c:pt>
                <c:pt idx="14654">
                  <c:v>1</c:v>
                </c:pt>
                <c:pt idx="14655">
                  <c:v>1</c:v>
                </c:pt>
                <c:pt idx="14656">
                  <c:v>1</c:v>
                </c:pt>
                <c:pt idx="14657">
                  <c:v>1</c:v>
                </c:pt>
                <c:pt idx="14658">
                  <c:v>1</c:v>
                </c:pt>
                <c:pt idx="14659">
                  <c:v>1</c:v>
                </c:pt>
                <c:pt idx="14660">
                  <c:v>1</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1</c:v>
                </c:pt>
                <c:pt idx="14676">
                  <c:v>1</c:v>
                </c:pt>
                <c:pt idx="14677">
                  <c:v>1</c:v>
                </c:pt>
                <c:pt idx="14678">
                  <c:v>1</c:v>
                </c:pt>
                <c:pt idx="14679">
                  <c:v>1</c:v>
                </c:pt>
                <c:pt idx="14680">
                  <c:v>1</c:v>
                </c:pt>
                <c:pt idx="14681">
                  <c:v>1</c:v>
                </c:pt>
                <c:pt idx="14682">
                  <c:v>1</c:v>
                </c:pt>
                <c:pt idx="14683">
                  <c:v>1</c:v>
                </c:pt>
                <c:pt idx="14684">
                  <c:v>1</c:v>
                </c:pt>
                <c:pt idx="14685">
                  <c:v>1</c:v>
                </c:pt>
                <c:pt idx="14686">
                  <c:v>1</c:v>
                </c:pt>
                <c:pt idx="14687">
                  <c:v>1</c:v>
                </c:pt>
                <c:pt idx="14688">
                  <c:v>1</c:v>
                </c:pt>
                <c:pt idx="14689">
                  <c:v>1</c:v>
                </c:pt>
                <c:pt idx="14690">
                  <c:v>1</c:v>
                </c:pt>
                <c:pt idx="14691">
                  <c:v>1</c:v>
                </c:pt>
                <c:pt idx="14692">
                  <c:v>1</c:v>
                </c:pt>
                <c:pt idx="14693">
                  <c:v>1</c:v>
                </c:pt>
                <c:pt idx="14694">
                  <c:v>1</c:v>
                </c:pt>
                <c:pt idx="14695">
                  <c:v>1</c:v>
                </c:pt>
                <c:pt idx="14696">
                  <c:v>1</c:v>
                </c:pt>
                <c:pt idx="14697">
                  <c:v>1</c:v>
                </c:pt>
                <c:pt idx="14698">
                  <c:v>1</c:v>
                </c:pt>
                <c:pt idx="14699">
                  <c:v>1</c:v>
                </c:pt>
                <c:pt idx="14700">
                  <c:v>1</c:v>
                </c:pt>
                <c:pt idx="14701">
                  <c:v>1</c:v>
                </c:pt>
                <c:pt idx="14702">
                  <c:v>1</c:v>
                </c:pt>
                <c:pt idx="14703">
                  <c:v>1</c:v>
                </c:pt>
                <c:pt idx="14704">
                  <c:v>1</c:v>
                </c:pt>
                <c:pt idx="14705">
                  <c:v>1</c:v>
                </c:pt>
                <c:pt idx="14706">
                  <c:v>1</c:v>
                </c:pt>
                <c:pt idx="14707">
                  <c:v>1</c:v>
                </c:pt>
                <c:pt idx="14708">
                  <c:v>1</c:v>
                </c:pt>
                <c:pt idx="14709">
                  <c:v>1</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1</c:v>
                </c:pt>
                <c:pt idx="14727">
                  <c:v>1</c:v>
                </c:pt>
                <c:pt idx="14728">
                  <c:v>1</c:v>
                </c:pt>
                <c:pt idx="14729">
                  <c:v>1</c:v>
                </c:pt>
                <c:pt idx="14730">
                  <c:v>1</c:v>
                </c:pt>
                <c:pt idx="14731">
                  <c:v>1</c:v>
                </c:pt>
                <c:pt idx="14732">
                  <c:v>1</c:v>
                </c:pt>
                <c:pt idx="14733">
                  <c:v>1</c:v>
                </c:pt>
                <c:pt idx="14734">
                  <c:v>1</c:v>
                </c:pt>
                <c:pt idx="14735">
                  <c:v>1</c:v>
                </c:pt>
                <c:pt idx="14736">
                  <c:v>1</c:v>
                </c:pt>
                <c:pt idx="14737">
                  <c:v>1</c:v>
                </c:pt>
                <c:pt idx="14738">
                  <c:v>1</c:v>
                </c:pt>
                <c:pt idx="14739">
                  <c:v>1</c:v>
                </c:pt>
                <c:pt idx="14740">
                  <c:v>1</c:v>
                </c:pt>
                <c:pt idx="14741">
                  <c:v>1</c:v>
                </c:pt>
                <c:pt idx="14742">
                  <c:v>1</c:v>
                </c:pt>
                <c:pt idx="14743">
                  <c:v>1</c:v>
                </c:pt>
                <c:pt idx="14744">
                  <c:v>1</c:v>
                </c:pt>
                <c:pt idx="14745">
                  <c:v>1</c:v>
                </c:pt>
                <c:pt idx="14746">
                  <c:v>1</c:v>
                </c:pt>
                <c:pt idx="14747">
                  <c:v>1</c:v>
                </c:pt>
                <c:pt idx="14748">
                  <c:v>1</c:v>
                </c:pt>
                <c:pt idx="14749">
                  <c:v>1</c:v>
                </c:pt>
                <c:pt idx="14750">
                  <c:v>1</c:v>
                </c:pt>
                <c:pt idx="14751">
                  <c:v>1</c:v>
                </c:pt>
                <c:pt idx="14752">
                  <c:v>1</c:v>
                </c:pt>
                <c:pt idx="14753">
                  <c:v>1</c:v>
                </c:pt>
                <c:pt idx="14754">
                  <c:v>1</c:v>
                </c:pt>
                <c:pt idx="14755">
                  <c:v>1</c:v>
                </c:pt>
                <c:pt idx="14756">
                  <c:v>1</c:v>
                </c:pt>
                <c:pt idx="14757">
                  <c:v>1</c:v>
                </c:pt>
                <c:pt idx="14758">
                  <c:v>1</c:v>
                </c:pt>
                <c:pt idx="14759">
                  <c:v>1</c:v>
                </c:pt>
                <c:pt idx="14760">
                  <c:v>1</c:v>
                </c:pt>
                <c:pt idx="14761">
                  <c:v>1</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1</c:v>
                </c:pt>
                <c:pt idx="14781">
                  <c:v>1</c:v>
                </c:pt>
                <c:pt idx="14782">
                  <c:v>1</c:v>
                </c:pt>
                <c:pt idx="14783">
                  <c:v>1</c:v>
                </c:pt>
                <c:pt idx="14784">
                  <c:v>1</c:v>
                </c:pt>
                <c:pt idx="14785">
                  <c:v>1</c:v>
                </c:pt>
                <c:pt idx="14786">
                  <c:v>1</c:v>
                </c:pt>
                <c:pt idx="14787">
                  <c:v>1</c:v>
                </c:pt>
                <c:pt idx="14788">
                  <c:v>1</c:v>
                </c:pt>
                <c:pt idx="14789">
                  <c:v>1</c:v>
                </c:pt>
                <c:pt idx="14790">
                  <c:v>1</c:v>
                </c:pt>
                <c:pt idx="14791">
                  <c:v>1</c:v>
                </c:pt>
                <c:pt idx="14792">
                  <c:v>1</c:v>
                </c:pt>
                <c:pt idx="14793">
                  <c:v>1</c:v>
                </c:pt>
                <c:pt idx="14794">
                  <c:v>1</c:v>
                </c:pt>
                <c:pt idx="14795">
                  <c:v>1</c:v>
                </c:pt>
                <c:pt idx="14796">
                  <c:v>1</c:v>
                </c:pt>
                <c:pt idx="14797">
                  <c:v>1</c:v>
                </c:pt>
                <c:pt idx="14798">
                  <c:v>1</c:v>
                </c:pt>
                <c:pt idx="14799">
                  <c:v>1</c:v>
                </c:pt>
                <c:pt idx="14800">
                  <c:v>1</c:v>
                </c:pt>
                <c:pt idx="14801">
                  <c:v>1</c:v>
                </c:pt>
                <c:pt idx="14802">
                  <c:v>1</c:v>
                </c:pt>
                <c:pt idx="14803">
                  <c:v>1</c:v>
                </c:pt>
                <c:pt idx="14804">
                  <c:v>1</c:v>
                </c:pt>
                <c:pt idx="14805">
                  <c:v>1</c:v>
                </c:pt>
                <c:pt idx="14806">
                  <c:v>1</c:v>
                </c:pt>
                <c:pt idx="14807">
                  <c:v>1</c:v>
                </c:pt>
                <c:pt idx="14808">
                  <c:v>1</c:v>
                </c:pt>
                <c:pt idx="14809">
                  <c:v>1</c:v>
                </c:pt>
                <c:pt idx="14810">
                  <c:v>1</c:v>
                </c:pt>
                <c:pt idx="14811">
                  <c:v>1</c:v>
                </c:pt>
                <c:pt idx="14812">
                  <c:v>1</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1</c:v>
                </c:pt>
                <c:pt idx="14844">
                  <c:v>1</c:v>
                </c:pt>
                <c:pt idx="14845">
                  <c:v>1</c:v>
                </c:pt>
                <c:pt idx="14846">
                  <c:v>1</c:v>
                </c:pt>
                <c:pt idx="14847">
                  <c:v>1</c:v>
                </c:pt>
                <c:pt idx="14848">
                  <c:v>1</c:v>
                </c:pt>
                <c:pt idx="14849">
                  <c:v>1</c:v>
                </c:pt>
                <c:pt idx="14850">
                  <c:v>1</c:v>
                </c:pt>
                <c:pt idx="14851">
                  <c:v>1</c:v>
                </c:pt>
                <c:pt idx="14852">
                  <c:v>1</c:v>
                </c:pt>
                <c:pt idx="14853">
                  <c:v>1</c:v>
                </c:pt>
                <c:pt idx="14854">
                  <c:v>1</c:v>
                </c:pt>
                <c:pt idx="14855">
                  <c:v>1</c:v>
                </c:pt>
                <c:pt idx="14856">
                  <c:v>1</c:v>
                </c:pt>
                <c:pt idx="14857">
                  <c:v>1</c:v>
                </c:pt>
                <c:pt idx="14858">
                  <c:v>1</c:v>
                </c:pt>
                <c:pt idx="14859">
                  <c:v>1</c:v>
                </c:pt>
                <c:pt idx="14860">
                  <c:v>1</c:v>
                </c:pt>
                <c:pt idx="14861">
                  <c:v>1</c:v>
                </c:pt>
                <c:pt idx="14862">
                  <c:v>1</c:v>
                </c:pt>
                <c:pt idx="14863">
                  <c:v>1</c:v>
                </c:pt>
                <c:pt idx="14864">
                  <c:v>1</c:v>
                </c:pt>
                <c:pt idx="14865">
                  <c:v>1</c:v>
                </c:pt>
                <c:pt idx="14866">
                  <c:v>1</c:v>
                </c:pt>
                <c:pt idx="14867">
                  <c:v>1</c:v>
                </c:pt>
                <c:pt idx="14868">
                  <c:v>1</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1</c:v>
                </c:pt>
                <c:pt idx="14927">
                  <c:v>1</c:v>
                </c:pt>
                <c:pt idx="14928">
                  <c:v>1</c:v>
                </c:pt>
                <c:pt idx="14929">
                  <c:v>1</c:v>
                </c:pt>
                <c:pt idx="14930">
                  <c:v>1</c:v>
                </c:pt>
                <c:pt idx="14931">
                  <c:v>1</c:v>
                </c:pt>
                <c:pt idx="14932">
                  <c:v>1</c:v>
                </c:pt>
                <c:pt idx="14933">
                  <c:v>1</c:v>
                </c:pt>
                <c:pt idx="14934">
                  <c:v>1</c:v>
                </c:pt>
                <c:pt idx="14935">
                  <c:v>1</c:v>
                </c:pt>
                <c:pt idx="14936">
                  <c:v>1</c:v>
                </c:pt>
                <c:pt idx="14937">
                  <c:v>1</c:v>
                </c:pt>
                <c:pt idx="14938">
                  <c:v>1</c:v>
                </c:pt>
                <c:pt idx="14939">
                  <c:v>1</c:v>
                </c:pt>
                <c:pt idx="14940">
                  <c:v>1</c:v>
                </c:pt>
                <c:pt idx="14941">
                  <c:v>1</c:v>
                </c:pt>
                <c:pt idx="14942">
                  <c:v>1</c:v>
                </c:pt>
                <c:pt idx="14943">
                  <c:v>1</c:v>
                </c:pt>
                <c:pt idx="14944">
                  <c:v>1</c:v>
                </c:pt>
                <c:pt idx="14945">
                  <c:v>1</c:v>
                </c:pt>
                <c:pt idx="14946">
                  <c:v>1</c:v>
                </c:pt>
                <c:pt idx="14947">
                  <c:v>1</c:v>
                </c:pt>
                <c:pt idx="14948">
                  <c:v>1</c:v>
                </c:pt>
                <c:pt idx="14949">
                  <c:v>1</c:v>
                </c:pt>
                <c:pt idx="14950">
                  <c:v>1</c:v>
                </c:pt>
                <c:pt idx="14951">
                  <c:v>1</c:v>
                </c:pt>
                <c:pt idx="14952">
                  <c:v>1</c:v>
                </c:pt>
                <c:pt idx="14953">
                  <c:v>1</c:v>
                </c:pt>
                <c:pt idx="14954">
                  <c:v>1</c:v>
                </c:pt>
                <c:pt idx="14955">
                  <c:v>1</c:v>
                </c:pt>
                <c:pt idx="14956">
                  <c:v>1</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1</c:v>
                </c:pt>
                <c:pt idx="14971">
                  <c:v>1</c:v>
                </c:pt>
                <c:pt idx="14972">
                  <c:v>1</c:v>
                </c:pt>
                <c:pt idx="14973">
                  <c:v>1</c:v>
                </c:pt>
                <c:pt idx="14974">
                  <c:v>1</c:v>
                </c:pt>
                <c:pt idx="14975">
                  <c:v>1</c:v>
                </c:pt>
                <c:pt idx="14976">
                  <c:v>1</c:v>
                </c:pt>
                <c:pt idx="14977">
                  <c:v>1</c:v>
                </c:pt>
                <c:pt idx="14978">
                  <c:v>1</c:v>
                </c:pt>
                <c:pt idx="14979">
                  <c:v>1</c:v>
                </c:pt>
                <c:pt idx="14980">
                  <c:v>1</c:v>
                </c:pt>
                <c:pt idx="14981">
                  <c:v>1</c:v>
                </c:pt>
                <c:pt idx="14982">
                  <c:v>1</c:v>
                </c:pt>
                <c:pt idx="14983">
                  <c:v>1</c:v>
                </c:pt>
                <c:pt idx="14984">
                  <c:v>1</c:v>
                </c:pt>
                <c:pt idx="14985">
                  <c:v>1</c:v>
                </c:pt>
                <c:pt idx="14986">
                  <c:v>1</c:v>
                </c:pt>
                <c:pt idx="14987">
                  <c:v>1</c:v>
                </c:pt>
                <c:pt idx="14988">
                  <c:v>1</c:v>
                </c:pt>
                <c:pt idx="14989">
                  <c:v>1</c:v>
                </c:pt>
                <c:pt idx="14990">
                  <c:v>1</c:v>
                </c:pt>
                <c:pt idx="14991">
                  <c:v>1</c:v>
                </c:pt>
                <c:pt idx="14992">
                  <c:v>1</c:v>
                </c:pt>
                <c:pt idx="14993">
                  <c:v>1</c:v>
                </c:pt>
                <c:pt idx="14994">
                  <c:v>1</c:v>
                </c:pt>
                <c:pt idx="14995">
                  <c:v>1</c:v>
                </c:pt>
                <c:pt idx="14996">
                  <c:v>1</c:v>
                </c:pt>
                <c:pt idx="14997">
                  <c:v>1</c:v>
                </c:pt>
                <c:pt idx="14998">
                  <c:v>1</c:v>
                </c:pt>
                <c:pt idx="14999">
                  <c:v>1</c:v>
                </c:pt>
                <c:pt idx="15000">
                  <c:v>1</c:v>
                </c:pt>
                <c:pt idx="15001">
                  <c:v>1</c:v>
                </c:pt>
                <c:pt idx="15002">
                  <c:v>1</c:v>
                </c:pt>
                <c:pt idx="15003">
                  <c:v>1</c:v>
                </c:pt>
                <c:pt idx="15004">
                  <c:v>1</c:v>
                </c:pt>
                <c:pt idx="15005">
                  <c:v>1</c:v>
                </c:pt>
                <c:pt idx="15006">
                  <c:v>1</c:v>
                </c:pt>
                <c:pt idx="15007">
                  <c:v>1</c:v>
                </c:pt>
                <c:pt idx="15008">
                  <c:v>1</c:v>
                </c:pt>
                <c:pt idx="15009">
                  <c:v>1</c:v>
                </c:pt>
                <c:pt idx="15010">
                  <c:v>1</c:v>
                </c:pt>
                <c:pt idx="15011">
                  <c:v>1</c:v>
                </c:pt>
                <c:pt idx="15012">
                  <c:v>1</c:v>
                </c:pt>
                <c:pt idx="15013">
                  <c:v>1</c:v>
                </c:pt>
                <c:pt idx="15014">
                  <c:v>1</c:v>
                </c:pt>
                <c:pt idx="15015">
                  <c:v>1</c:v>
                </c:pt>
                <c:pt idx="15016">
                  <c:v>1</c:v>
                </c:pt>
                <c:pt idx="15017">
                  <c:v>1</c:v>
                </c:pt>
              </c:numCache>
            </c:numRef>
          </c:yVal>
          <c:smooth val="0"/>
        </c:ser>
        <c:dLbls>
          <c:showLegendKey val="0"/>
          <c:showVal val="0"/>
          <c:showCatName val="0"/>
          <c:showSerName val="0"/>
          <c:showPercent val="0"/>
          <c:showBubbleSize val="0"/>
        </c:dLbls>
        <c:axId val="48925696"/>
        <c:axId val="48972544"/>
      </c:scatterChart>
      <c:valAx>
        <c:axId val="48925696"/>
        <c:scaling>
          <c:logBase val="10"/>
          <c:orientation val="minMax"/>
        </c:scaling>
        <c:delete val="0"/>
        <c:axPos val="b"/>
        <c:numFmt formatCode="General" sourceLinked="1"/>
        <c:majorTickMark val="out"/>
        <c:minorTickMark val="none"/>
        <c:tickLblPos val="nextTo"/>
        <c:crossAx val="48972544"/>
        <c:crosses val="autoZero"/>
        <c:crossBetween val="midCat"/>
      </c:valAx>
      <c:valAx>
        <c:axId val="48972544"/>
        <c:scaling>
          <c:logBase val="10"/>
          <c:orientation val="minMax"/>
        </c:scaling>
        <c:delete val="0"/>
        <c:axPos val="l"/>
        <c:majorGridlines/>
        <c:numFmt formatCode="General" sourceLinked="1"/>
        <c:majorTickMark val="out"/>
        <c:minorTickMark val="none"/>
        <c:tickLblPos val="nextTo"/>
        <c:crossAx val="48925696"/>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dLbls>
          <c:showLegendKey val="0"/>
          <c:showVal val="0"/>
          <c:showCatName val="0"/>
          <c:showSerName val="0"/>
          <c:showPercent val="0"/>
          <c:showBubbleSize val="0"/>
        </c:dLbls>
        <c:axId val="48989696"/>
        <c:axId val="48991232"/>
      </c:scatterChart>
      <c:valAx>
        <c:axId val="48989696"/>
        <c:scaling>
          <c:orientation val="minMax"/>
          <c:max val="100"/>
        </c:scaling>
        <c:delete val="0"/>
        <c:axPos val="b"/>
        <c:numFmt formatCode="General" sourceLinked="1"/>
        <c:majorTickMark val="out"/>
        <c:minorTickMark val="none"/>
        <c:tickLblPos val="nextTo"/>
        <c:crossAx val="48991232"/>
        <c:crosses val="autoZero"/>
        <c:crossBetween val="midCat"/>
      </c:valAx>
      <c:valAx>
        <c:axId val="48991232"/>
        <c:scaling>
          <c:orientation val="minMax"/>
        </c:scaling>
        <c:delete val="0"/>
        <c:axPos val="l"/>
        <c:majorGridlines/>
        <c:numFmt formatCode="General" sourceLinked="1"/>
        <c:majorTickMark val="out"/>
        <c:minorTickMark val="none"/>
        <c:tickLblPos val="nextTo"/>
        <c:crossAx val="48989696"/>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dLbls>
          <c:showLegendKey val="0"/>
          <c:showVal val="0"/>
          <c:showCatName val="0"/>
          <c:showSerName val="0"/>
          <c:showPercent val="0"/>
          <c:showBubbleSize val="0"/>
        </c:dLbls>
        <c:axId val="49875200"/>
        <c:axId val="49881088"/>
      </c:scatterChart>
      <c:valAx>
        <c:axId val="49875200"/>
        <c:scaling>
          <c:orientation val="minMax"/>
          <c:max val="100"/>
        </c:scaling>
        <c:delete val="0"/>
        <c:axPos val="b"/>
        <c:numFmt formatCode="General" sourceLinked="1"/>
        <c:majorTickMark val="out"/>
        <c:minorTickMark val="none"/>
        <c:tickLblPos val="nextTo"/>
        <c:crossAx val="49881088"/>
        <c:crosses val="autoZero"/>
        <c:crossBetween val="midCat"/>
      </c:valAx>
      <c:valAx>
        <c:axId val="49881088"/>
        <c:scaling>
          <c:orientation val="minMax"/>
        </c:scaling>
        <c:delete val="0"/>
        <c:axPos val="l"/>
        <c:majorGridlines/>
        <c:numFmt formatCode="General" sourceLinked="1"/>
        <c:majorTickMark val="out"/>
        <c:minorTickMark val="none"/>
        <c:tickLblPos val="nextTo"/>
        <c:crossAx val="49875200"/>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49896448"/>
        <c:axId val="49918720"/>
      </c:scatterChart>
      <c:valAx>
        <c:axId val="49896448"/>
        <c:scaling>
          <c:orientation val="minMax"/>
          <c:max val="100"/>
        </c:scaling>
        <c:delete val="0"/>
        <c:axPos val="b"/>
        <c:numFmt formatCode="General" sourceLinked="1"/>
        <c:majorTickMark val="out"/>
        <c:minorTickMark val="none"/>
        <c:tickLblPos val="nextTo"/>
        <c:crossAx val="49918720"/>
        <c:crosses val="autoZero"/>
        <c:crossBetween val="midCat"/>
      </c:valAx>
      <c:valAx>
        <c:axId val="49918720"/>
        <c:scaling>
          <c:orientation val="minMax"/>
        </c:scaling>
        <c:delete val="0"/>
        <c:axPos val="l"/>
        <c:majorGridlines/>
        <c:numFmt formatCode="General" sourceLinked="1"/>
        <c:majorTickMark val="out"/>
        <c:minorTickMark val="none"/>
        <c:tickLblPos val="nextTo"/>
        <c:crossAx val="49896448"/>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49953408"/>
        <c:axId val="49955200"/>
      </c:scatterChart>
      <c:valAx>
        <c:axId val="49953408"/>
        <c:scaling>
          <c:orientation val="minMax"/>
          <c:max val="100"/>
        </c:scaling>
        <c:delete val="0"/>
        <c:axPos val="b"/>
        <c:numFmt formatCode="General" sourceLinked="1"/>
        <c:majorTickMark val="out"/>
        <c:minorTickMark val="none"/>
        <c:tickLblPos val="nextTo"/>
        <c:crossAx val="49955200"/>
        <c:crosses val="autoZero"/>
        <c:crossBetween val="midCat"/>
      </c:valAx>
      <c:valAx>
        <c:axId val="49955200"/>
        <c:scaling>
          <c:orientation val="minMax"/>
        </c:scaling>
        <c:delete val="0"/>
        <c:axPos val="l"/>
        <c:majorGridlines/>
        <c:numFmt formatCode="General" sourceLinked="1"/>
        <c:majorTickMark val="out"/>
        <c:minorTickMark val="none"/>
        <c:tickLblPos val="nextTo"/>
        <c:crossAx val="4995340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53746304"/>
        <c:axId val="53752192"/>
      </c:scatterChart>
      <c:valAx>
        <c:axId val="53746304"/>
        <c:scaling>
          <c:logBase val="10"/>
          <c:orientation val="minMax"/>
          <c:max val="100"/>
        </c:scaling>
        <c:delete val="0"/>
        <c:axPos val="b"/>
        <c:numFmt formatCode="General" sourceLinked="1"/>
        <c:majorTickMark val="out"/>
        <c:minorTickMark val="none"/>
        <c:tickLblPos val="high"/>
        <c:crossAx val="53752192"/>
        <c:crosses val="autoZero"/>
        <c:crossBetween val="midCat"/>
      </c:valAx>
      <c:valAx>
        <c:axId val="53752192"/>
        <c:scaling>
          <c:logBase val="10"/>
          <c:orientation val="minMax"/>
        </c:scaling>
        <c:delete val="0"/>
        <c:axPos val="l"/>
        <c:majorGridlines/>
        <c:numFmt formatCode="General" sourceLinked="1"/>
        <c:majorTickMark val="out"/>
        <c:minorTickMark val="none"/>
        <c:tickLblPos val="nextTo"/>
        <c:crossAx val="53746304"/>
        <c:crosses val="autoZero"/>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0.10764</cdr:x>
      <cdr:y>0.07973</cdr:y>
    </cdr:from>
    <cdr:to>
      <cdr:x>0.5382</cdr:x>
      <cdr:y>0.90365</cdr:y>
    </cdr:to>
    <cdr:cxnSp macro="">
      <cdr:nvCxnSpPr>
        <cdr:cNvPr id="3" name="Straight Connector 2"/>
        <cdr:cNvCxnSpPr/>
      </cdr:nvCxnSpPr>
      <cdr:spPr>
        <a:xfrm xmlns:a="http://schemas.openxmlformats.org/drawingml/2006/main">
          <a:off x="533400" y="228600"/>
          <a:ext cx="2133600" cy="2362200"/>
        </a:xfrm>
        <a:prstGeom xmlns:a="http://schemas.openxmlformats.org/drawingml/2006/main" prst="line">
          <a:avLst/>
        </a:prstGeom>
        <a:ln xmlns:a="http://schemas.openxmlformats.org/drawingml/2006/main" w="381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118910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9208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7555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D608-CBA6-47D5-8D22-831E2BCE0A02}" type="slidenum">
              <a:rPr lang="en-US"/>
              <a:pPr/>
              <a:t>39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249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154113" y="693738"/>
            <a:ext cx="4552950" cy="3414712"/>
          </a:xfrm>
          <a:ln/>
        </p:spPr>
      </p:sp>
      <p:sp>
        <p:nvSpPr>
          <p:cNvPr id="960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739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noTextEdit="1"/>
          </p:cNvSpPr>
          <p:nvPr>
            <p:ph type="sldImg"/>
          </p:nvPr>
        </p:nvSpPr>
        <p:spPr>
          <a:xfrm>
            <a:off x="1154113" y="693738"/>
            <a:ext cx="4552950" cy="3414712"/>
          </a:xfrm>
          <a:ln/>
        </p:spPr>
      </p:sp>
      <p:sp>
        <p:nvSpPr>
          <p:cNvPr id="964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467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1146175" y="685800"/>
            <a:ext cx="4568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22173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46175" y="685800"/>
            <a:ext cx="4568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2711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3252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84812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46175" y="685800"/>
            <a:ext cx="4568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99341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46175" y="685800"/>
            <a:ext cx="4568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34160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0815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8491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10/13/2014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10/13/2014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Microsoft_Word_97_-_2003_Document2.doc"/></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Microsoft_Word_97_-_2003_Document1.doc"/><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2</a:t>
            </a:r>
            <a:endParaRPr lang="en-US" dirty="0"/>
          </a:p>
        </p:txBody>
      </p:sp>
      <p:sp>
        <p:nvSpPr>
          <p:cNvPr id="5" name="Subtitle 4"/>
          <p:cNvSpPr>
            <a:spLocks noGrp="1"/>
          </p:cNvSpPr>
          <p:nvPr>
            <p:ph type="subTitle" idx="1"/>
          </p:nvPr>
        </p:nvSpPr>
        <p:spPr/>
        <p:txBody>
          <a:bodyPr/>
          <a:lstStyle/>
          <a:p>
            <a:r>
              <a:rPr lang="en-US" dirty="0" smtClean="0"/>
              <a:t>Data Preprocessing</a:t>
            </a:r>
          </a:p>
          <a:p>
            <a:r>
              <a:rPr lang="en-US" dirty="0" smtClean="0"/>
              <a:t>Exploratory Analysis</a:t>
            </a:r>
          </a:p>
          <a:p>
            <a:r>
              <a:rPr lang="en-US" dirty="0" smtClean="0"/>
              <a:t>Post-processing</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254000" y="685800"/>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pPr>
            <a:endParaRPr lang="en-US" b="1">
              <a:latin typeface="Times New Roman" pitchFamily="18" charset="0"/>
              <a:cs typeface="Times New Roman" pitchFamily="18" charset="0"/>
            </a:endParaRPr>
          </a:p>
          <a:p>
            <a:pPr marL="285750" indent="-285750" algn="just">
              <a:lnSpc>
                <a:spcPct val="95000"/>
              </a:lnSpc>
              <a:spcBef>
                <a:spcPct val="20000"/>
              </a:spcBef>
              <a:buFont typeface="Monotype Sorts" charset="2"/>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457200" y="1752600"/>
            <a:ext cx="28194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3276600" y="2209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6096000" y="1828800"/>
            <a:ext cx="2743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914400" y="4495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8000 points		         2000 Points			500 Points</a:t>
            </a:r>
          </a:p>
        </p:txBody>
      </p:sp>
    </p:spTree>
    <p:extLst>
      <p:ext uri="{BB962C8B-B14F-4D97-AF65-F5344CB8AC3E}">
        <p14:creationId xmlns:p14="http://schemas.microsoft.com/office/powerpoint/2010/main" val="884812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152400" y="4572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152400" y="1600200"/>
            <a:ext cx="8394700" cy="5029200"/>
          </a:xfrm>
          <a:noFill/>
          <a:ln/>
        </p:spPr>
        <p:txBody>
          <a:bodyPr/>
          <a:lstStyle/>
          <a:p>
            <a:pPr marL="285750" indent="-285750" algn="just">
              <a:lnSpc>
                <a:spcPct val="95000"/>
              </a:lnSpc>
              <a:spcBef>
                <a:spcPct val="20000"/>
              </a:spcBef>
              <a:tabLst>
                <a:tab pos="1198563" algn="l"/>
              </a:tabLst>
            </a:pPr>
            <a:r>
              <a:rPr lang="en-US" b="1" dirty="0">
                <a:latin typeface="Times New Roman" pitchFamily="18" charset="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304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502" y="2553629"/>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4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 mining challenge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 have </a:t>
            </a:r>
            <a:r>
              <a:rPr lang="en-US" dirty="0" smtClean="0">
                <a:solidFill>
                  <a:srgbClr val="00B0F0"/>
                </a:solidFill>
              </a:rPr>
              <a:t>N</a:t>
            </a:r>
            <a:r>
              <a:rPr lang="en-US" dirty="0" smtClean="0"/>
              <a:t> integers and you want to sample one integer uniformly at random. How do you do that?</a:t>
            </a:r>
          </a:p>
          <a:p>
            <a:endParaRPr lang="en-US" dirty="0"/>
          </a:p>
          <a:p>
            <a:r>
              <a:rPr lang="en-US" dirty="0" smtClean="0"/>
              <a:t>The integers are coming in a </a:t>
            </a:r>
            <a:r>
              <a:rPr lang="en-US" dirty="0" smtClean="0">
                <a:solidFill>
                  <a:schemeClr val="accent6">
                    <a:lumMod val="75000"/>
                  </a:schemeClr>
                </a:solidFill>
              </a:rPr>
              <a:t>stream</a:t>
            </a:r>
            <a:r>
              <a:rPr lang="en-US" dirty="0" smtClean="0"/>
              <a:t>: you do not know the size of the stream in advance, and there is not enough memory to store the stream in memory. You can only keep a </a:t>
            </a:r>
            <a:r>
              <a:rPr lang="en-US" dirty="0" smtClean="0">
                <a:solidFill>
                  <a:schemeClr val="accent6">
                    <a:lumMod val="75000"/>
                  </a:schemeClr>
                </a:solidFill>
              </a:rPr>
              <a:t>constant</a:t>
            </a:r>
            <a:r>
              <a:rPr lang="en-US" dirty="0" smtClean="0"/>
              <a:t> amount of integers in memory</a:t>
            </a:r>
          </a:p>
          <a:p>
            <a:r>
              <a:rPr lang="en-US" dirty="0" smtClean="0"/>
              <a:t>How do you sample?</a:t>
            </a:r>
          </a:p>
          <a:p>
            <a:pPr lvl="1"/>
            <a:r>
              <a:rPr lang="en-US" dirty="0" smtClean="0"/>
              <a:t>Hint: if the stream ends after reading </a:t>
            </a:r>
            <a:r>
              <a:rPr lang="en-US" dirty="0" smtClean="0">
                <a:solidFill>
                  <a:srgbClr val="00B0F0"/>
                </a:solidFill>
              </a:rPr>
              <a:t>n</a:t>
            </a:r>
            <a:r>
              <a:rPr lang="en-US" dirty="0" smtClean="0"/>
              <a:t> integers the last integer in the stream should have probability </a:t>
            </a:r>
            <a:r>
              <a:rPr lang="en-US" dirty="0" smtClean="0">
                <a:solidFill>
                  <a:srgbClr val="00B0F0"/>
                </a:solidFill>
              </a:rPr>
              <a:t>1/n</a:t>
            </a:r>
            <a:r>
              <a:rPr lang="en-US" dirty="0" smtClean="0"/>
              <a:t> to be selected.</a:t>
            </a:r>
          </a:p>
          <a:p>
            <a:pPr lvl="1"/>
            <a:endParaRPr lang="en-US" dirty="0"/>
          </a:p>
          <a:p>
            <a:r>
              <a:rPr lang="en-US" dirty="0" smtClean="0">
                <a:solidFill>
                  <a:schemeClr val="accent6">
                    <a:lumMod val="75000"/>
                  </a:schemeClr>
                </a:solidFill>
              </a:rPr>
              <a:t>Reservoir Sampling</a:t>
            </a:r>
            <a:r>
              <a:rPr lang="en-US" dirty="0" smtClean="0"/>
              <a:t>:</a:t>
            </a:r>
          </a:p>
          <a:p>
            <a:pPr lvl="1"/>
            <a:r>
              <a:rPr lang="en-US" dirty="0" smtClean="0"/>
              <a:t>Standard interview question for many companies</a:t>
            </a:r>
            <a:endParaRPr lang="en-US" dirty="0"/>
          </a:p>
        </p:txBody>
      </p:sp>
    </p:spTree>
    <p:extLst>
      <p:ext uri="{BB962C8B-B14F-4D97-AF65-F5344CB8AC3E}">
        <p14:creationId xmlns:p14="http://schemas.microsoft.com/office/powerpoint/2010/main" val="566213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Reservoir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Algorithm: With probability </a:t>
                </a:r>
                <a:r>
                  <a:rPr lang="en-US" dirty="0" smtClean="0">
                    <a:solidFill>
                      <a:schemeClr val="accent6">
                        <a:lumMod val="75000"/>
                      </a:schemeClr>
                    </a:solidFill>
                  </a:rPr>
                  <a:t>1/n</a:t>
                </a:r>
                <a:r>
                  <a:rPr lang="en-US" dirty="0" smtClean="0"/>
                  <a:t> select the </a:t>
                </a:r>
                <a:r>
                  <a:rPr lang="en-US" dirty="0" smtClean="0">
                    <a:solidFill>
                      <a:schemeClr val="accent6">
                        <a:lumMod val="75000"/>
                      </a:schemeClr>
                    </a:solidFill>
                  </a:rPr>
                  <a:t>n-</a:t>
                </a:r>
                <a:r>
                  <a:rPr lang="en-US" dirty="0" err="1" smtClean="0">
                    <a:solidFill>
                      <a:schemeClr val="accent6">
                        <a:lumMod val="75000"/>
                      </a:schemeClr>
                    </a:solidFill>
                  </a:rPr>
                  <a:t>th</a:t>
                </a:r>
                <a:r>
                  <a:rPr lang="en-US" dirty="0" smtClean="0"/>
                  <a:t> item of the stream and replace the previous choice.</a:t>
                </a:r>
              </a:p>
              <a:p>
                <a:endParaRPr lang="en-US" dirty="0"/>
              </a:p>
              <a:p>
                <a:r>
                  <a:rPr lang="en-US" dirty="0" smtClean="0"/>
                  <a:t>Claim: Every item has probability 1/N to be selected after N items have been read.</a:t>
                </a:r>
              </a:p>
              <a:p>
                <a:endParaRPr lang="en-US" dirty="0" smtClean="0"/>
              </a:p>
              <a:p>
                <a:r>
                  <a:rPr lang="en-US" dirty="0" smtClean="0"/>
                  <a:t>Proof</a:t>
                </a:r>
              </a:p>
              <a:p>
                <a:pPr lvl="1"/>
                <a:r>
                  <a:rPr lang="en-US" dirty="0" smtClean="0"/>
                  <a:t>What is the probability of the n-the item to be selected? </a:t>
                </a:r>
              </a:p>
              <a:p>
                <a:pPr lvl="2"/>
                <a14:m>
                  <m:oMath xmlns:m="http://schemas.openxmlformats.org/officeDocument/2006/math">
                    <m:f>
                      <m:fPr>
                        <m:ctrlPr>
                          <a:rPr lang="en-US" i="1" dirty="0" smtClean="0">
                            <a:solidFill>
                              <a:srgbClr val="00B0F0"/>
                            </a:solidFill>
                            <a:latin typeface="Cambria Math"/>
                          </a:rPr>
                        </m:ctrlPr>
                      </m:fPr>
                      <m:num>
                        <m:r>
                          <a:rPr lang="en-US" i="1" dirty="0" smtClean="0">
                            <a:solidFill>
                              <a:srgbClr val="00B0F0"/>
                            </a:solidFill>
                            <a:latin typeface="Cambria Math"/>
                          </a:rPr>
                          <m:t>1</m:t>
                        </m:r>
                      </m:num>
                      <m:den>
                        <m:r>
                          <a:rPr lang="en-US" i="1" dirty="0" smtClean="0">
                            <a:solidFill>
                              <a:srgbClr val="00B0F0"/>
                            </a:solidFill>
                            <a:latin typeface="Cambria Math"/>
                          </a:rPr>
                          <m:t>𝑛</m:t>
                        </m:r>
                      </m:den>
                    </m:f>
                  </m:oMath>
                </a14:m>
                <a:endParaRPr lang="en-US" dirty="0" smtClean="0"/>
              </a:p>
              <a:p>
                <a:pPr lvl="1"/>
                <a:r>
                  <a:rPr lang="en-US" dirty="0" smtClean="0"/>
                  <a:t>What is the probability of the n-</a:t>
                </a:r>
                <a:r>
                  <a:rPr lang="en-US" dirty="0" err="1" smtClean="0"/>
                  <a:t>th</a:t>
                </a:r>
                <a:r>
                  <a:rPr lang="en-US" dirty="0" smtClean="0"/>
                  <a:t> item to survive for N-n rounds?</a:t>
                </a:r>
              </a:p>
              <a:p>
                <a:pPr lvl="2"/>
                <a14:m>
                  <m:oMath xmlns:m="http://schemas.openxmlformats.org/officeDocument/2006/math">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+1</m:t>
                            </m:r>
                          </m:den>
                        </m:f>
                      </m:e>
                    </m:d>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+2</m:t>
                            </m:r>
                          </m:den>
                        </m:f>
                      </m:e>
                    </m:d>
                    <m:r>
                      <a:rPr lang="en-US" b="0" i="1" smtClean="0">
                        <a:solidFill>
                          <a:srgbClr val="00B0F0"/>
                        </a:solidFill>
                        <a:latin typeface="Cambria Math"/>
                      </a:rPr>
                      <m:t>⋯</m:t>
                    </m:r>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𝑁</m:t>
                            </m:r>
                          </m:den>
                        </m:f>
                      </m:e>
                    </m:d>
                  </m:oMath>
                </a14:m>
                <a:endParaRPr lang="en-US" b="0" dirty="0" smtClean="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spTree>
    <p:extLst>
      <p:ext uri="{BB962C8B-B14F-4D97-AF65-F5344CB8AC3E}">
        <p14:creationId xmlns:p14="http://schemas.microsoft.com/office/powerpoint/2010/main" val="2325046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(detailed) data preprocessing example</a:t>
            </a:r>
            <a:endParaRPr lang="en-US" dirty="0"/>
          </a:p>
        </p:txBody>
      </p:sp>
      <p:sp>
        <p:nvSpPr>
          <p:cNvPr id="3" name="Content Placeholder 2"/>
          <p:cNvSpPr>
            <a:spLocks noGrp="1"/>
          </p:cNvSpPr>
          <p:nvPr>
            <p:ph idx="1"/>
          </p:nvPr>
        </p:nvSpPr>
        <p:spPr/>
        <p:txBody>
          <a:bodyPr/>
          <a:lstStyle/>
          <a:p>
            <a:r>
              <a:rPr lang="en-US" dirty="0" smtClean="0"/>
              <a:t>Suppose we want to mine the comments/reviews of people on </a:t>
            </a:r>
            <a:r>
              <a:rPr lang="en-US" dirty="0" smtClean="0">
                <a:hlinkClick r:id="rId2"/>
              </a:rPr>
              <a:t>Yelp </a:t>
            </a:r>
            <a:r>
              <a:rPr lang="en-US" dirty="0" smtClean="0"/>
              <a:t>and </a:t>
            </a:r>
            <a:r>
              <a:rPr lang="en-US" dirty="0" smtClean="0">
                <a:hlinkClick r:id="rId3"/>
              </a:rPr>
              <a:t>Foursquare</a:t>
            </a:r>
            <a:r>
              <a:rPr lang="en-US" dirty="0" smtClean="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93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a:xfrm>
            <a:off x="228600" y="1676400"/>
            <a:ext cx="8839200" cy="4876800"/>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Today there is an abundance of data online</a:t>
            </a:r>
          </a:p>
          <a:p>
            <a:pPr lvl="1"/>
            <a:r>
              <a:rPr lang="en-US" dirty="0" smtClean="0"/>
              <a:t>Facebook, Twitter, Wikipedia, Web, City data, Open data initiatives, </a:t>
            </a:r>
            <a:r>
              <a:rPr lang="en-US" dirty="0" err="1" smtClean="0"/>
              <a:t>etc</a:t>
            </a:r>
            <a:endParaRPr lang="en-US" dirty="0" smtClean="0"/>
          </a:p>
          <a:p>
            <a:r>
              <a:rPr lang="en-US" dirty="0" smtClean="0"/>
              <a:t>We can extract interesting information from this data, but first we need to </a:t>
            </a:r>
            <a:r>
              <a:rPr lang="en-US" dirty="0" smtClean="0">
                <a:solidFill>
                  <a:schemeClr val="accent6">
                    <a:lumMod val="75000"/>
                  </a:schemeClr>
                </a:solidFill>
              </a:rPr>
              <a:t>collect</a:t>
            </a:r>
            <a:r>
              <a:rPr lang="en-US" dirty="0" smtClean="0"/>
              <a:t> it</a:t>
            </a:r>
          </a:p>
          <a:p>
            <a:pPr lvl="1"/>
            <a:r>
              <a:rPr lang="en-US" dirty="0" smtClean="0"/>
              <a:t>Customized crawlers, use of public APIs</a:t>
            </a:r>
          </a:p>
          <a:p>
            <a:pPr lvl="1"/>
            <a:r>
              <a:rPr lang="en-US" dirty="0" smtClean="0"/>
              <a:t>Additional cleaning/processing to parse out the useful parts</a:t>
            </a:r>
          </a:p>
          <a:p>
            <a:pPr lvl="2"/>
            <a:r>
              <a:rPr lang="en-US" dirty="0" smtClean="0"/>
              <a:t>JSON is the typical format these days</a:t>
            </a:r>
          </a:p>
          <a:p>
            <a:pPr lvl="1"/>
            <a:r>
              <a:rPr lang="en-US" dirty="0" smtClean="0"/>
              <a:t>Respect of crawling etiquette</a:t>
            </a:r>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05200" y="16002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Data Collection</a:t>
            </a:r>
            <a:endParaRPr lang="en-US" dirty="0">
              <a:solidFill>
                <a:srgbClr val="0070C0"/>
              </a:solidFill>
            </a:endParaRPr>
          </a:p>
        </p:txBody>
      </p:sp>
      <p:cxnSp>
        <p:nvCxnSpPr>
          <p:cNvPr id="11" name="Elbow Connector 10"/>
          <p:cNvCxnSpPr>
            <a:stCxn id="9" idx="1"/>
            <a:endCxn id="4" idx="1"/>
          </p:cNvCxnSpPr>
          <p:nvPr/>
        </p:nvCxnSpPr>
        <p:spPr>
          <a:xfrm rot="10800000" flipV="1">
            <a:off x="1143000" y="2024743"/>
            <a:ext cx="2362200" cy="1257300"/>
          </a:xfrm>
          <a:prstGeom prst="bentConnector3">
            <a:avLst>
              <a:gd name="adj1" fmla="val 109677"/>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73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Task</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Collect all reviews for the top-10 most reviewed restaurants in NY in Yelp</a:t>
            </a:r>
          </a:p>
          <a:p>
            <a:pPr lvl="1"/>
            <a:r>
              <a:rPr lang="en-US" dirty="0" smtClean="0"/>
              <a:t>(thanks </a:t>
            </a:r>
            <a:r>
              <a:rPr lang="en-US" dirty="0"/>
              <a:t>to </a:t>
            </a:r>
            <a:r>
              <a:rPr lang="en-US" dirty="0" err="1"/>
              <a:t>Hady</a:t>
            </a:r>
            <a:r>
              <a:rPr lang="en-US" dirty="0"/>
              <a:t> Law)</a:t>
            </a:r>
          </a:p>
          <a:p>
            <a:pPr lvl="1"/>
            <a:endParaRPr lang="en-US" dirty="0" smtClean="0"/>
          </a:p>
          <a:p>
            <a:r>
              <a:rPr lang="en-US" dirty="0" smtClean="0"/>
              <a:t>Find few terms that best describe the restaurants.</a:t>
            </a:r>
          </a:p>
          <a:p>
            <a:r>
              <a:rPr lang="en-US" dirty="0" smtClean="0"/>
              <a:t>Algorithm?</a:t>
            </a:r>
          </a:p>
        </p:txBody>
      </p:sp>
    </p:spTree>
    <p:extLst>
      <p:ext uri="{BB962C8B-B14F-4D97-AF65-F5344CB8AC3E}">
        <p14:creationId xmlns:p14="http://schemas.microsoft.com/office/powerpoint/2010/main" val="2913336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a:t>
            </a:r>
            <a:endParaRPr lang="en-US" dirty="0"/>
          </a:p>
        </p:txBody>
      </p:sp>
      <p:sp>
        <p:nvSpPr>
          <p:cNvPr id="4" name="Content Placeholder 3"/>
          <p:cNvSpPr txBox="1">
            <a:spLocks noGrp="1"/>
          </p:cNvSpPr>
          <p:nvPr>
            <p:ph idx="1"/>
          </p:nvPr>
        </p:nvSpPr>
        <p:spPr>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r>
              <a:rPr lang="en-US" sz="1200" dirty="0" smtClean="0">
                <a:latin typeface="Courier New" pitchFamily="49" charset="0"/>
                <a:cs typeface="Courier New" pitchFamily="49" charset="0"/>
              </a:rPr>
              <a:t>.</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endParaRPr lang="en-US" sz="1200" dirty="0" smtClean="0">
              <a:latin typeface="Courier New" pitchFamily="49" charset="0"/>
              <a:cs typeface="Courier New" pitchFamily="49" charset="0"/>
            </a:endParaRP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200" dirty="0" err="1">
                <a:latin typeface="Courier New" pitchFamily="49" charset="0"/>
                <a:cs typeface="Courier New" pitchFamily="49" charset="0"/>
              </a:rPr>
              <a:t>affliations</a:t>
            </a:r>
            <a:r>
              <a:rPr lang="en-US" sz="12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1611789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743200" y="2460171"/>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19600"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096000" y="246017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8563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601685" y="2394857"/>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08714" y="2460170"/>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161314" y="2362200"/>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4082093" y="5560367"/>
            <a:ext cx="5078634" cy="461665"/>
          </a:xfrm>
          <a:prstGeom prst="rect">
            <a:avLst/>
          </a:prstGeom>
          <a:solidFill>
            <a:srgbClr val="FFFF00"/>
          </a:solidFill>
        </p:spPr>
        <p:txBody>
          <a:bodyPr wrap="none" rtlCol="0">
            <a:spAutoFit/>
          </a:bodyPr>
          <a:lstStyle/>
          <a:p>
            <a:r>
              <a:rPr lang="en-US" sz="2400" dirty="0" smtClean="0"/>
              <a:t>Most frequent words are </a:t>
            </a:r>
            <a:r>
              <a:rPr lang="en-US" sz="2400" dirty="0" smtClean="0">
                <a:solidFill>
                  <a:srgbClr val="FF0000"/>
                </a:solidFill>
              </a:rPr>
              <a:t>stop words</a:t>
            </a:r>
            <a:endParaRPr lang="en-US" sz="2400" dirty="0">
              <a:solidFill>
                <a:srgbClr val="FF0000"/>
              </a:solidFill>
            </a:endParaRPr>
          </a:p>
        </p:txBody>
      </p:sp>
    </p:spTree>
    <p:extLst>
      <p:ext uri="{BB962C8B-B14F-4D97-AF65-F5344CB8AC3E}">
        <p14:creationId xmlns:p14="http://schemas.microsoft.com/office/powerpoint/2010/main" val="31480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accent4">
                    <a:lumMod val="75000"/>
                  </a:schemeClr>
                </a:solidFill>
              </a:rPr>
              <a:t>Data mining is the use of </a:t>
            </a:r>
            <a:r>
              <a:rPr lang="en-US" dirty="0">
                <a:solidFill>
                  <a:schemeClr val="accent6">
                    <a:lumMod val="75000"/>
                  </a:schemeClr>
                </a:solidFill>
              </a:rPr>
              <a:t>efficient </a:t>
            </a:r>
            <a:r>
              <a:rPr lang="en-US" dirty="0">
                <a:solidFill>
                  <a:schemeClr val="accent4">
                    <a:lumMod val="75000"/>
                  </a:schemeClr>
                </a:solidFill>
              </a:rPr>
              <a:t> techniques for the analysis of </a:t>
            </a:r>
            <a:r>
              <a:rPr lang="en-US" dirty="0">
                <a:solidFill>
                  <a:schemeClr val="accent6">
                    <a:lumMod val="75000"/>
                  </a:schemeClr>
                </a:solidFill>
              </a:rPr>
              <a:t>very large </a:t>
            </a:r>
            <a:r>
              <a:rPr lang="en-US" dirty="0">
                <a:solidFill>
                  <a:schemeClr val="accent4">
                    <a:lumMod val="75000"/>
                  </a:schemeClr>
                </a:solidFill>
              </a:rPr>
              <a:t>collections of data and the extraction of </a:t>
            </a:r>
            <a:r>
              <a:rPr lang="en-US" dirty="0">
                <a:solidFill>
                  <a:schemeClr val="accent6">
                    <a:lumMod val="75000"/>
                  </a:schemeClr>
                </a:solidFill>
              </a:rPr>
              <a:t>useful</a:t>
            </a:r>
            <a:r>
              <a:rPr lang="en-US" dirty="0">
                <a:solidFill>
                  <a:schemeClr val="accent4">
                    <a:lumMod val="75000"/>
                  </a:schemeClr>
                </a:solidFill>
              </a:rPr>
              <a:t> and possibly </a:t>
            </a:r>
            <a:r>
              <a:rPr lang="en-US" dirty="0">
                <a:solidFill>
                  <a:schemeClr val="accent6">
                    <a:lumMod val="75000"/>
                  </a:schemeClr>
                </a:solidFill>
              </a:rPr>
              <a:t>unexpected</a:t>
            </a:r>
            <a:r>
              <a:rPr lang="en-US" dirty="0">
                <a:solidFill>
                  <a:schemeClr val="accent4">
                    <a:lumMod val="75000"/>
                  </a:schemeClr>
                </a:solidFill>
              </a:rPr>
              <a:t> patterns in data</a:t>
            </a:r>
            <a:r>
              <a:rPr lang="en-US" sz="2400" dirty="0">
                <a:solidFill>
                  <a:schemeClr val="accent4">
                    <a:lumMod val="75000"/>
                  </a:schemeClr>
                </a:solidFill>
              </a:rPr>
              <a:t>.</a:t>
            </a:r>
          </a:p>
          <a:p>
            <a:endParaRPr lang="en-US" dirty="0" smtClean="0"/>
          </a:p>
          <a:p>
            <a:r>
              <a:rPr lang="en-US" dirty="0">
                <a:solidFill>
                  <a:schemeClr val="accent4">
                    <a:lumMod val="75000"/>
                  </a:schemeClr>
                </a:solidFill>
              </a:rPr>
              <a:t>“Data mining is the analysis of (often large) observational data sets to find</a:t>
            </a:r>
            <a:r>
              <a:rPr lang="en-US" dirty="0"/>
              <a:t>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t>
            </a:r>
            <a:r>
              <a:rPr lang="en-US" dirty="0">
                <a:solidFill>
                  <a:schemeClr val="accent4">
                    <a:lumMod val="75000"/>
                  </a:schemeClr>
                </a:solidFill>
              </a:rPr>
              <a:t>and to </a:t>
            </a:r>
            <a:r>
              <a:rPr lang="en-US" dirty="0">
                <a:solidFill>
                  <a:schemeClr val="accent6">
                    <a:lumMod val="75000"/>
                  </a:schemeClr>
                </a:solidFill>
              </a:rPr>
              <a:t>summarize</a:t>
            </a:r>
            <a:r>
              <a:rPr lang="en-US" dirty="0"/>
              <a:t> </a:t>
            </a:r>
            <a:r>
              <a:rPr lang="en-US" dirty="0">
                <a:solidFill>
                  <a:schemeClr val="accent4">
                    <a:lumMod val="75000"/>
                  </a:schemeClr>
                </a:solidFill>
              </a:rPr>
              <a:t>the data in novel ways that are both</a:t>
            </a:r>
            <a:r>
              <a:rPr lang="en-US" dirty="0"/>
              <a:t> </a:t>
            </a:r>
            <a:r>
              <a:rPr lang="en-US" dirty="0">
                <a:solidFill>
                  <a:schemeClr val="accent6">
                    <a:lumMod val="75000"/>
                  </a:schemeClr>
                </a:solidFill>
              </a:rPr>
              <a:t>understandable and useful </a:t>
            </a:r>
            <a:r>
              <a:rPr lang="en-US" dirty="0">
                <a:solidFill>
                  <a:schemeClr val="accent4">
                    <a:lumMod val="75000"/>
                  </a:schemeClr>
                </a:solidFill>
              </a:rPr>
              <a:t>to the data analyst” (Hand, Mannila, Smyth)</a:t>
            </a:r>
          </a:p>
          <a:p>
            <a:endParaRPr lang="en-US" dirty="0" smtClean="0"/>
          </a:p>
          <a:p>
            <a:r>
              <a:rPr lang="en-US" dirty="0">
                <a:solidFill>
                  <a:schemeClr val="accent4">
                    <a:lumMod val="75000"/>
                  </a:schemeClr>
                </a:solidFill>
              </a:rPr>
              <a:t>“Data mining is the discovery of </a:t>
            </a:r>
            <a:r>
              <a:rPr lang="en-US" dirty="0" smtClean="0">
                <a:solidFill>
                  <a:schemeClr val="accent6">
                    <a:lumMod val="75000"/>
                  </a:schemeClr>
                </a:solidFill>
              </a:rPr>
              <a:t>models</a:t>
            </a:r>
            <a:r>
              <a:rPr lang="en-US" dirty="0" smtClean="0"/>
              <a:t> </a:t>
            </a:r>
            <a:r>
              <a:rPr lang="en-US" dirty="0">
                <a:solidFill>
                  <a:schemeClr val="accent4">
                    <a:lumMod val="75000"/>
                  </a:schemeClr>
                </a:solidFill>
              </a:rPr>
              <a:t>for data” (</a:t>
            </a:r>
            <a:r>
              <a:rPr lang="en-US" dirty="0" err="1">
                <a:solidFill>
                  <a:schemeClr val="accent4">
                    <a:lumMod val="75000"/>
                  </a:schemeClr>
                </a:solidFill>
              </a:rPr>
              <a:t>Rajaraman</a:t>
            </a:r>
            <a:r>
              <a:rPr lang="en-US" dirty="0">
                <a:solidFill>
                  <a:schemeClr val="accent4">
                    <a:lumMod val="75000"/>
                  </a:schemeClr>
                </a:solidFill>
              </a:rPr>
              <a:t>, Ullman)</a:t>
            </a:r>
          </a:p>
          <a:p>
            <a:pPr lvl="1"/>
            <a:r>
              <a:rPr lang="en-US" sz="2100" dirty="0"/>
              <a:t>We can have the following types of models</a:t>
            </a:r>
          </a:p>
          <a:p>
            <a:pPr lvl="2"/>
            <a:r>
              <a:rPr lang="en-US" sz="2100" dirty="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p:txBody>
      </p:sp>
      <p:graphicFrame>
        <p:nvGraphicFramePr>
          <p:cNvPr id="4" name="Object 3"/>
          <p:cNvGraphicFramePr>
            <a:graphicFrameLocks noChangeAspect="1"/>
          </p:cNvGraphicFramePr>
          <p:nvPr>
            <p:extLst>
              <p:ext uri="{D42A27DB-BD31-4B8C-83A1-F6EECF244321}">
                <p14:modId xmlns:p14="http://schemas.microsoft.com/office/powerpoint/2010/main" val="1197385186"/>
              </p:ext>
            </p:extLst>
          </p:nvPr>
        </p:nvGraphicFramePr>
        <p:xfrm>
          <a:off x="7924800" y="457200"/>
          <a:ext cx="895537" cy="1066800"/>
        </p:xfrm>
        <a:graphic>
          <a:graphicData uri="http://schemas.openxmlformats.org/presentationml/2006/ole">
            <mc:AlternateContent xmlns:mc="http://schemas.openxmlformats.org/markup-compatibility/2006">
              <mc:Choice xmlns:v="urn:schemas-microsoft-com:vml" Requires="v">
                <p:oleObj spid="_x0000_s16412" name="Clip" r:id="rId3" imgW="1089050" imgH="1175004" progId="MS_ClipArt_Gallery.2">
                  <p:embed/>
                </p:oleObj>
              </mc:Choice>
              <mc:Fallback>
                <p:oleObj name="Clip" r:id="rId3" imgW="1089050" imgH="117500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895537" cy="1066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9892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9" name="TextBox 8"/>
          <p:cNvSpPr txBox="1"/>
          <p:nvPr/>
        </p:nvSpPr>
        <p:spPr>
          <a:xfrm>
            <a:off x="533400" y="2971800"/>
            <a:ext cx="8077200" cy="2893100"/>
          </a:xfrm>
          <a:prstGeom prst="rect">
            <a:avLst/>
          </a:prstGeom>
          <a:noFill/>
        </p:spPr>
        <p:txBody>
          <a:bodyPr wrap="square" rtlCol="0">
            <a:spAutoFit/>
          </a:bodyPr>
          <a:lstStyle/>
          <a:p>
            <a:r>
              <a:rPr lang="en-US" sz="1400" dirty="0" smtClean="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3139409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Tree>
    <p:extLst>
      <p:ext uri="{BB962C8B-B14F-4D97-AF65-F5344CB8AC3E}">
        <p14:creationId xmlns:p14="http://schemas.microsoft.com/office/powerpoint/2010/main" val="2858639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
        <p:nvSpPr>
          <p:cNvPr id="8" name="TextBox 7"/>
          <p:cNvSpPr txBox="1"/>
          <p:nvPr/>
        </p:nvSpPr>
        <p:spPr>
          <a:xfrm>
            <a:off x="1854825" y="5029200"/>
            <a:ext cx="7289175" cy="461665"/>
          </a:xfrm>
          <a:prstGeom prst="rect">
            <a:avLst/>
          </a:prstGeom>
          <a:solidFill>
            <a:srgbClr val="FFFF00"/>
          </a:solidFill>
        </p:spPr>
        <p:txBody>
          <a:bodyPr wrap="none" rtlCol="0">
            <a:spAutoFit/>
          </a:bodyPr>
          <a:lstStyle/>
          <a:p>
            <a:r>
              <a:rPr lang="en-US" sz="2400" dirty="0" smtClean="0"/>
              <a:t>Commonly used words in reviews, not so interesting</a:t>
            </a:r>
            <a:endParaRPr lang="en-US" sz="2400" dirty="0"/>
          </a:p>
        </p:txBody>
      </p:sp>
    </p:spTree>
    <p:extLst>
      <p:ext uri="{BB962C8B-B14F-4D97-AF65-F5344CB8AC3E}">
        <p14:creationId xmlns:p14="http://schemas.microsoft.com/office/powerpoint/2010/main" val="2844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smtClean="0"/>
                  <a:t>Important words are the ones that are unique to the document </a:t>
                </a:r>
                <a:r>
                  <a:rPr lang="en-US" dirty="0"/>
                  <a:t>(differentiating) </a:t>
                </a:r>
                <a:r>
                  <a:rPr lang="en-US" dirty="0" smtClean="0"/>
                  <a:t>compared to the rest of the collection</a:t>
                </a:r>
              </a:p>
              <a:p>
                <a:pPr lvl="1"/>
                <a:r>
                  <a:rPr lang="en-US" dirty="0" smtClean="0"/>
                  <a:t>All reviews use the word “like”. This is not interesting</a:t>
                </a:r>
              </a:p>
              <a:p>
                <a:pPr lvl="1"/>
                <a:r>
                  <a:rPr lang="en-US" dirty="0" smtClean="0"/>
                  <a:t>We want the words that characterize the specific restaurant</a:t>
                </a:r>
              </a:p>
              <a:p>
                <a:pPr lvl="1"/>
                <a:endParaRPr lang="en-US" dirty="0"/>
              </a:p>
              <a:p>
                <a:r>
                  <a:rPr lang="en-US" dirty="0" smtClean="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solidFill>
                      <a:srgbClr val="0070C0"/>
                    </a:solidFill>
                  </a:rPr>
                  <a:t>: </a:t>
                </a:r>
                <a:r>
                  <a:rPr lang="en-US" dirty="0" smtClean="0"/>
                  <a:t>fraction of documents that contain word </a:t>
                </a:r>
                <a14:m>
                  <m:oMath xmlns:m="http://schemas.openxmlformats.org/officeDocument/2006/math">
                    <m:r>
                      <a:rPr lang="en-US" i="1" dirty="0" smtClean="0">
                        <a:solidFill>
                          <a:srgbClr val="0070C0"/>
                        </a:solidFill>
                        <a:latin typeface="Cambria Math"/>
                      </a:rPr>
                      <m:t>𝑤</m:t>
                    </m:r>
                  </m:oMath>
                </a14:m>
                <a:r>
                  <a:rPr lang="en-US" dirty="0" smtClean="0"/>
                  <a:t>.</a:t>
                </a:r>
              </a:p>
              <a:p>
                <a:pPr marL="0" indent="0">
                  <a:buNone/>
                </a:pPr>
                <a:r>
                  <a:rPr lang="en-US" dirty="0">
                    <a:solidFill>
                      <a:srgbClr val="0070C0"/>
                    </a:solidFill>
                  </a:rPr>
                  <a:t> </a:t>
                </a:r>
                <a:r>
                  <a:rPr lang="en-US" dirty="0" smtClean="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smtClean="0"/>
              </a:p>
              <a:p>
                <a:pPr marL="0" indent="0">
                  <a:buNone/>
                </a:pPr>
                <a:endParaRPr lang="en-US" dirty="0" smtClean="0"/>
              </a:p>
              <a:p>
                <a:r>
                  <a:rPr lang="en-US" dirty="0" smtClean="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smtClean="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a:rPr>
                          </m:ctrlPr>
                        </m:dPr>
                        <m:e>
                          <m:f>
                            <m:fPr>
                              <m:ctrlPr>
                                <a:rPr lang="en-US" i="1" dirty="0" smtClean="0">
                                  <a:solidFill>
                                    <a:schemeClr val="accent6">
                                      <a:lumMod val="75000"/>
                                    </a:schemeClr>
                                  </a:solidFill>
                                  <a:latin typeface="Cambria Math"/>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smtClean="0">
                  <a:solidFill>
                    <a:schemeClr val="accent6">
                      <a:lumMod val="75000"/>
                    </a:schemeClr>
                  </a:solidFill>
                </a:endParaRPr>
              </a:p>
              <a:p>
                <a:endParaRPr lang="en-US" dirty="0" smtClean="0"/>
              </a:p>
              <a:p>
                <a:r>
                  <a:rPr lang="en-US" dirty="0" smtClean="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smtClean="0">
                  <a:solidFill>
                    <a:schemeClr val="accent6">
                      <a:lumMod val="75000"/>
                    </a:schemeClr>
                  </a:solidFill>
                </a:endParaRPr>
              </a:p>
              <a:p>
                <a:r>
                  <a:rPr lang="en-US" dirty="0" smtClean="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0">
                <a:blip r:embed="rId2"/>
                <a:stretch>
                  <a:fillRect l="-370" t="-1847" r="-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19600" y="3429000"/>
                <a:ext cx="4157548" cy="646331"/>
              </a:xfrm>
              <a:prstGeom prst="rect">
                <a:avLst/>
              </a:prstGeom>
              <a:noFill/>
            </p:spPr>
            <p:txBody>
              <a:bodyPr wrap="none" rtlCol="0">
                <a:spAutoFit/>
              </a:bodyPr>
              <a:lstStyle/>
              <a:p>
                <a14:m>
                  <m:oMath xmlns:m="http://schemas.openxmlformats.org/officeDocument/2006/math">
                    <m:r>
                      <a:rPr lang="en-US" i="1" dirty="0" smtClean="0">
                        <a:solidFill>
                          <a:srgbClr val="0070C0"/>
                        </a:solidFill>
                        <a:latin typeface="Cambria Math"/>
                      </a:rPr>
                      <m:t>𝐷</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t>: </a:t>
                </a:r>
                <a:r>
                  <a:rPr lang="en-US" dirty="0" err="1" smtClean="0"/>
                  <a:t>num</a:t>
                </a:r>
                <a:r>
                  <a:rPr lang="en-US" dirty="0" smtClean="0"/>
                  <a:t> of docs that contain word </a:t>
                </a:r>
                <a14:m>
                  <m:oMath xmlns:m="http://schemas.openxmlformats.org/officeDocument/2006/math">
                    <m:r>
                      <a:rPr lang="en-US" i="1" dirty="0" smtClean="0">
                        <a:solidFill>
                          <a:srgbClr val="0070C0"/>
                        </a:solidFill>
                        <a:latin typeface="Cambria Math"/>
                      </a:rPr>
                      <m:t>𝑤</m:t>
                    </m:r>
                  </m:oMath>
                </a14:m>
                <a:endParaRPr lang="en-US" dirty="0" smtClean="0">
                  <a:solidFill>
                    <a:srgbClr val="0070C0"/>
                  </a:solidFill>
                </a:endParaRPr>
              </a:p>
              <a:p>
                <a14:m>
                  <m:oMath xmlns:m="http://schemas.openxmlformats.org/officeDocument/2006/math">
                    <m:r>
                      <a:rPr lang="en-US" i="1" dirty="0" smtClean="0">
                        <a:solidFill>
                          <a:srgbClr val="0070C0"/>
                        </a:solidFill>
                        <a:latin typeface="Cambria Math"/>
                      </a:rPr>
                      <m:t>𝐷</m:t>
                    </m:r>
                  </m:oMath>
                </a14:m>
                <a:r>
                  <a:rPr lang="en-US" dirty="0" smtClean="0"/>
                  <a:t>: total number of documents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419600" y="3429000"/>
                <a:ext cx="4157548" cy="646331"/>
              </a:xfrm>
              <a:prstGeom prst="rect">
                <a:avLst/>
              </a:prstGeom>
              <a:blipFill rotWithShape="1">
                <a:blip r:embed="rId3"/>
                <a:stretch>
                  <a:fillRect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4217243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words that are best for describing a document are the ones that are </a:t>
            </a:r>
            <a:r>
              <a:rPr lang="en-US" dirty="0" smtClean="0">
                <a:solidFill>
                  <a:schemeClr val="accent6">
                    <a:lumMod val="75000"/>
                  </a:schemeClr>
                </a:solidFill>
              </a:rPr>
              <a:t>important for the document</a:t>
            </a:r>
            <a:r>
              <a:rPr lang="en-US" dirty="0" smtClean="0"/>
              <a:t>, but also </a:t>
            </a:r>
            <a:r>
              <a:rPr lang="en-US" dirty="0" smtClean="0">
                <a:solidFill>
                  <a:srgbClr val="0070C0"/>
                </a:solidFill>
              </a:rPr>
              <a:t>unique to the document</a:t>
            </a:r>
            <a:r>
              <a:rPr lang="en-US" dirty="0" smtClean="0"/>
              <a:t>.</a:t>
            </a:r>
          </a:p>
          <a:p>
            <a:endParaRPr lang="en-US" dirty="0"/>
          </a:p>
          <a:p>
            <a:r>
              <a:rPr lang="en-US" dirty="0" smtClean="0">
                <a:solidFill>
                  <a:schemeClr val="accent6">
                    <a:lumMod val="75000"/>
                  </a:schemeClr>
                </a:solidFill>
              </a:rPr>
              <a:t>TF(</a:t>
            </a:r>
            <a:r>
              <a:rPr lang="en-US" dirty="0" err="1" smtClean="0">
                <a:solidFill>
                  <a:schemeClr val="accent6">
                    <a:lumMod val="75000"/>
                  </a:schemeClr>
                </a:solidFill>
              </a:rPr>
              <a:t>w,d</a:t>
            </a:r>
            <a:r>
              <a:rPr lang="en-US" dirty="0" smtClean="0">
                <a:solidFill>
                  <a:schemeClr val="accent6">
                    <a:lumMod val="75000"/>
                  </a:schemeClr>
                </a:solidFill>
              </a:rPr>
              <a:t>)</a:t>
            </a:r>
            <a:r>
              <a:rPr lang="en-US" dirty="0" smtClean="0"/>
              <a:t>: term frequency of word w in document d</a:t>
            </a:r>
          </a:p>
          <a:p>
            <a:pPr lvl="1"/>
            <a:r>
              <a:rPr lang="en-US" dirty="0" smtClean="0"/>
              <a:t>Number of times that the word appears in the document</a:t>
            </a:r>
          </a:p>
          <a:p>
            <a:pPr lvl="1"/>
            <a:r>
              <a:rPr lang="en-US" dirty="0" smtClean="0"/>
              <a:t>Natural measure of </a:t>
            </a:r>
            <a:r>
              <a:rPr lang="en-US" dirty="0" smtClean="0">
                <a:solidFill>
                  <a:schemeClr val="accent6">
                    <a:lumMod val="75000"/>
                  </a:schemeClr>
                </a:solidFill>
              </a:rPr>
              <a:t>importance</a:t>
            </a:r>
            <a:r>
              <a:rPr lang="en-US" dirty="0" smtClean="0"/>
              <a:t> of the word for the document</a:t>
            </a:r>
          </a:p>
          <a:p>
            <a:pPr lvl="1"/>
            <a:endParaRPr lang="en-US" dirty="0"/>
          </a:p>
          <a:p>
            <a:r>
              <a:rPr lang="en-US" dirty="0" smtClean="0">
                <a:solidFill>
                  <a:srgbClr val="0070C0"/>
                </a:solidFill>
              </a:rPr>
              <a:t>IDF(w)</a:t>
            </a:r>
            <a:r>
              <a:rPr lang="en-US" dirty="0" smtClean="0"/>
              <a:t>: inverse document frequency</a:t>
            </a:r>
          </a:p>
          <a:p>
            <a:pPr lvl="1"/>
            <a:r>
              <a:rPr lang="en-US" dirty="0" smtClean="0"/>
              <a:t>Natural measure of the </a:t>
            </a:r>
            <a:r>
              <a:rPr lang="en-US" dirty="0" smtClean="0">
                <a:solidFill>
                  <a:srgbClr val="0070C0"/>
                </a:solidFill>
              </a:rPr>
              <a:t>uniqueness</a:t>
            </a:r>
            <a:r>
              <a:rPr lang="en-US" dirty="0" smtClean="0"/>
              <a:t> of the word w</a:t>
            </a:r>
          </a:p>
          <a:p>
            <a:pPr lvl="1"/>
            <a:endParaRPr lang="en-US" dirty="0"/>
          </a:p>
          <a:p>
            <a:r>
              <a:rPr lang="en-US" dirty="0" smtClean="0">
                <a:solidFill>
                  <a:srgbClr val="FF0000"/>
                </a:solidFill>
              </a:rPr>
              <a:t>TF-IDF(</a:t>
            </a:r>
            <a:r>
              <a:rPr lang="en-US" dirty="0" err="1" smtClean="0">
                <a:solidFill>
                  <a:srgbClr val="FF0000"/>
                </a:solidFill>
              </a:rPr>
              <a:t>w,d</a:t>
            </a:r>
            <a:r>
              <a:rPr lang="en-US" dirty="0" smtClean="0">
                <a:solidFill>
                  <a:srgbClr val="FF0000"/>
                </a:solidFill>
              </a:rPr>
              <a:t>)</a:t>
            </a:r>
            <a:r>
              <a:rPr lang="en-US" dirty="0"/>
              <a:t> </a:t>
            </a:r>
            <a:r>
              <a:rPr lang="en-US" dirty="0" smtClean="0"/>
              <a:t>= TF(</a:t>
            </a:r>
            <a:r>
              <a:rPr lang="en-US" dirty="0" err="1" smtClean="0"/>
              <a:t>w,d</a:t>
            </a:r>
            <a:r>
              <a:rPr lang="en-US" dirty="0" smtClean="0"/>
              <a:t>) </a:t>
            </a:r>
            <a:r>
              <a:rPr lang="en-US" dirty="0" smtClean="0">
                <a:sym typeface="Symbol"/>
              </a:rPr>
              <a:t> IDF(w)</a:t>
            </a:r>
            <a:endParaRPr lang="en-US" dirty="0"/>
          </a:p>
        </p:txBody>
      </p:sp>
    </p:spTree>
    <p:extLst>
      <p:ext uri="{BB962C8B-B14F-4D97-AF65-F5344CB8AC3E}">
        <p14:creationId xmlns:p14="http://schemas.microsoft.com/office/powerpoint/2010/main" val="1858656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Ordered by TF-IDF</a:t>
            </a:r>
            <a:endParaRPr lang="en-US" dirty="0"/>
          </a:p>
        </p:txBody>
      </p:sp>
      <p:sp>
        <p:nvSpPr>
          <p:cNvPr id="4" name="TextBox 3"/>
          <p:cNvSpPr txBox="1"/>
          <p:nvPr/>
        </p:nvSpPr>
        <p:spPr>
          <a:xfrm>
            <a:off x="228600" y="2209800"/>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587.1591987134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1981200" y="2209799"/>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292.428306810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239.8062489526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a:t>
            </a:r>
            <a:r>
              <a:rPr lang="en-US" sz="1200" dirty="0" smtClean="0">
                <a:latin typeface="Courier New" pitchFamily="49" charset="0"/>
                <a:cs typeface="Courier New" pitchFamily="49" charset="0"/>
              </a:rPr>
              <a:t>174.9964670675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163.4835416025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a:t>
            </a:r>
            <a:r>
              <a:rPr lang="en-US" sz="1200" dirty="0" smtClean="0">
                <a:latin typeface="Courier New" pitchFamily="49" charset="0"/>
                <a:cs typeface="Courier New" pitchFamily="49" charset="0"/>
              </a:rPr>
              <a:t>103.9720770839  </a:t>
            </a:r>
            <a:r>
              <a:rPr lang="en-US" sz="1200" dirty="0">
                <a:latin typeface="Courier New" pitchFamily="49" charset="0"/>
                <a:cs typeface="Courier New" pitchFamily="49" charset="0"/>
              </a:rPr>
              <a:t>5</a:t>
            </a:r>
          </a:p>
          <a:p>
            <a:r>
              <a:rPr lang="en-US" sz="1200" dirty="0">
                <a:latin typeface="Courier New" pitchFamily="49" charset="0"/>
                <a:cs typeface="Courier New" pitchFamily="49" charset="0"/>
              </a:rPr>
              <a:t>lamps 99.011158998744  1</a:t>
            </a:r>
          </a:p>
        </p:txBody>
      </p:sp>
      <p:sp>
        <p:nvSpPr>
          <p:cNvPr id="6" name="TextBox 5"/>
          <p:cNvSpPr txBox="1"/>
          <p:nvPr/>
        </p:nvSpPr>
        <p:spPr>
          <a:xfrm>
            <a:off x="3733800" y="2209798"/>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a:t>
            </a:r>
            <a:r>
              <a:rPr lang="en-US" sz="1200" dirty="0" smtClean="0">
                <a:latin typeface="Courier New" pitchFamily="49" charset="0"/>
                <a:cs typeface="Courier New" pitchFamily="49" charset="0"/>
              </a:rPr>
              <a:t>135.8525204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a:t>
            </a:r>
            <a:r>
              <a:rPr lang="en-US" sz="1200" dirty="0" smtClean="0">
                <a:latin typeface="Courier New" pitchFamily="49" charset="0"/>
                <a:cs typeface="Courier New" pitchFamily="49" charset="0"/>
              </a:rPr>
              <a:t>82.8930633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a:t>
            </a:r>
            <a:r>
              <a:rPr lang="en-US" sz="1200" dirty="0" smtClean="0">
                <a:latin typeface="Courier New" pitchFamily="49" charset="0"/>
                <a:cs typeface="Courier New" pitchFamily="49" charset="0"/>
              </a:rPr>
              <a:t>3</a:t>
            </a:r>
            <a:endParaRPr lang="en-US" sz="1200" dirty="0">
              <a:latin typeface="Courier New" pitchFamily="49" charset="0"/>
              <a:cs typeface="Courier New" pitchFamily="49" charset="0"/>
            </a:endParaRPr>
          </a:p>
        </p:txBody>
      </p:sp>
      <p:sp>
        <p:nvSpPr>
          <p:cNvPr id="7" name="TextBox 6"/>
          <p:cNvSpPr txBox="1"/>
          <p:nvPr/>
        </p:nvSpPr>
        <p:spPr>
          <a:xfrm>
            <a:off x="5967435" y="2231572"/>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a:t>
            </a:r>
            <a:r>
              <a:rPr lang="en-US" sz="1200" dirty="0" smtClean="0">
                <a:latin typeface="Courier New" pitchFamily="49" charset="0"/>
                <a:cs typeface="Courier New" pitchFamily="49" charset="0"/>
              </a:rPr>
              <a:t>181.415707218  </a:t>
            </a:r>
            <a:r>
              <a:rPr lang="en-US" sz="1200" dirty="0">
                <a:latin typeface="Courier New" pitchFamily="49" charset="0"/>
                <a:cs typeface="Courier New" pitchFamily="49" charset="0"/>
              </a:rPr>
              <a:t>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a:t>
            </a:r>
            <a:r>
              <a:rPr lang="en-US" sz="1200" dirty="0" smtClean="0">
                <a:latin typeface="Courier New" pitchFamily="49" charset="0"/>
                <a:cs typeface="Courier New" pitchFamily="49" charset="0"/>
              </a:rPr>
              <a:t>117.488967607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18105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TF-IDF takes care of stop words as well</a:t>
            </a:r>
          </a:p>
          <a:p>
            <a:r>
              <a:rPr lang="en-US" dirty="0" smtClean="0"/>
              <a:t>We do not need to remove the </a:t>
            </a:r>
            <a:r>
              <a:rPr lang="en-US" dirty="0" err="1" smtClean="0"/>
              <a:t>stopwords</a:t>
            </a:r>
            <a:r>
              <a:rPr lang="en-US" dirty="0" smtClean="0"/>
              <a:t> since they will get IDF(w) = 0</a:t>
            </a:r>
            <a:endParaRPr lang="en-US" dirty="0"/>
          </a:p>
        </p:txBody>
      </p:sp>
    </p:spTree>
    <p:extLst>
      <p:ext uri="{BB962C8B-B14F-4D97-AF65-F5344CB8AC3E}">
        <p14:creationId xmlns:p14="http://schemas.microsoft.com/office/powerpoint/2010/main" val="1966731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decisions…</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When mining real data you often need to make some </a:t>
            </a:r>
            <a:r>
              <a:rPr lang="en-US" dirty="0" smtClean="0">
                <a:solidFill>
                  <a:schemeClr val="accent6">
                    <a:lumMod val="75000"/>
                  </a:schemeClr>
                </a:solidFill>
              </a:rPr>
              <a:t>decisions</a:t>
            </a:r>
          </a:p>
          <a:p>
            <a:pPr lvl="1"/>
            <a:r>
              <a:rPr lang="en-US" dirty="0" smtClean="0">
                <a:solidFill>
                  <a:srgbClr val="0070C0"/>
                </a:solidFill>
              </a:rPr>
              <a:t>What</a:t>
            </a:r>
            <a:r>
              <a:rPr lang="en-US" dirty="0" smtClean="0"/>
              <a:t> </a:t>
            </a:r>
            <a:r>
              <a:rPr lang="en-US" dirty="0"/>
              <a:t>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smtClean="0"/>
              <a:t>Should we </a:t>
            </a:r>
            <a:r>
              <a:rPr lang="en-US" dirty="0" smtClean="0">
                <a:solidFill>
                  <a:srgbClr val="0070C0"/>
                </a:solidFill>
              </a:rPr>
              <a:t>throw out some data </a:t>
            </a:r>
            <a:r>
              <a:rPr lang="en-US" dirty="0" smtClean="0"/>
              <a:t>that does not seem to be useful?</a:t>
            </a:r>
          </a:p>
          <a:p>
            <a:pPr lvl="2"/>
            <a:endParaRPr lang="en-US" dirty="0" smtClean="0"/>
          </a:p>
          <a:p>
            <a:pPr lvl="2"/>
            <a:endParaRPr lang="en-US" dirty="0"/>
          </a:p>
          <a:p>
            <a:pPr lvl="2"/>
            <a:endParaRPr lang="en-US" dirty="0" smtClean="0"/>
          </a:p>
          <a:p>
            <a:pPr lvl="2"/>
            <a:r>
              <a:rPr lang="en-US" dirty="0" smtClean="0"/>
              <a:t>Too frequent data (stop words), too infrequent (errors?), erroneous data, missing data, outliers</a:t>
            </a:r>
          </a:p>
          <a:p>
            <a:pPr lvl="1"/>
            <a:r>
              <a:rPr lang="en-US" dirty="0" smtClean="0"/>
              <a:t>How should we </a:t>
            </a:r>
            <a:r>
              <a:rPr lang="en-US" dirty="0" smtClean="0">
                <a:solidFill>
                  <a:srgbClr val="0070C0"/>
                </a:solidFill>
              </a:rPr>
              <a:t>weight</a:t>
            </a:r>
            <a:r>
              <a:rPr lang="en-US" dirty="0" smtClean="0"/>
              <a:t> the different pieces of data?</a:t>
            </a:r>
          </a:p>
          <a:p>
            <a:endParaRPr lang="en-US" dirty="0" smtClean="0"/>
          </a:p>
          <a:p>
            <a:r>
              <a:rPr lang="en-US" dirty="0" smtClean="0"/>
              <a:t>Most decisions are application dependent. Some information may be </a:t>
            </a:r>
            <a:r>
              <a:rPr lang="en-US" dirty="0" smtClean="0">
                <a:solidFill>
                  <a:schemeClr val="accent6">
                    <a:lumMod val="75000"/>
                  </a:schemeClr>
                </a:solidFill>
              </a:rPr>
              <a:t>lost</a:t>
            </a:r>
            <a:r>
              <a:rPr lang="en-US" dirty="0" smtClean="0"/>
              <a:t> but we can usually live with it (most of the times)</a:t>
            </a:r>
          </a:p>
          <a:p>
            <a:endParaRPr lang="en-US" dirty="0" smtClean="0"/>
          </a:p>
          <a:p>
            <a:r>
              <a:rPr lang="en-US" dirty="0" smtClean="0"/>
              <a:t>We should make our decisions </a:t>
            </a:r>
            <a:r>
              <a:rPr lang="en-US" dirty="0" smtClean="0">
                <a:solidFill>
                  <a:srgbClr val="00B0F0"/>
                </a:solidFill>
              </a:rPr>
              <a:t>clear</a:t>
            </a:r>
            <a:r>
              <a:rPr lang="en-US" dirty="0" smtClean="0"/>
              <a:t> since they affect our findings.</a:t>
            </a:r>
          </a:p>
          <a:p>
            <a:endParaRPr lang="en-US" dirty="0" smtClean="0"/>
          </a:p>
          <a:p>
            <a:r>
              <a:rPr lang="en-US" dirty="0" smtClean="0"/>
              <a:t>Dealing with real data is hard…</a:t>
            </a:r>
            <a:endParaRPr lang="en-US" dirty="0"/>
          </a:p>
        </p:txBody>
      </p:sp>
      <p:sp>
        <p:nvSpPr>
          <p:cNvPr id="4" name="TextBox 3"/>
          <p:cNvSpPr txBox="1"/>
          <p:nvPr/>
        </p:nvSpPr>
        <p:spPr>
          <a:xfrm>
            <a:off x="1978099" y="2649413"/>
            <a:ext cx="5298245" cy="461665"/>
          </a:xfrm>
          <a:prstGeom prst="rect">
            <a:avLst/>
          </a:prstGeom>
          <a:solidFill>
            <a:srgbClr val="92D050"/>
          </a:solidFill>
        </p:spPr>
        <p:txBody>
          <a:bodyPr wrap="none" rtlCol="0">
            <a:spAutoFit/>
          </a:bodyPr>
          <a:lstStyle/>
          <a:p>
            <a:r>
              <a:rPr lang="en-US" sz="1200" dirty="0">
                <a:latin typeface="Courier New" pitchFamily="49" charset="0"/>
                <a:cs typeface="Courier New" pitchFamily="49" charset="0"/>
              </a:rPr>
              <a:t>AAAAAAAAAAAAA			</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AAAAAAAAAAAAAAAAAAAAAAAAA </a:t>
            </a:r>
            <a:r>
              <a:rPr lang="en-US" sz="1200" dirty="0" err="1">
                <a:latin typeface="Courier New" pitchFamily="49" charset="0"/>
                <a:cs typeface="Courier New" pitchFamily="49" charset="0"/>
              </a:rPr>
              <a:t>AAAAAAAAAAAAAAAAAAAAAAAAA</a:t>
            </a:r>
            <a:r>
              <a:rPr lang="en-US" sz="1200" dirty="0">
                <a:latin typeface="Courier New" pitchFamily="49" charset="0"/>
                <a:cs typeface="Courier New" pitchFamily="49" charset="0"/>
              </a:rPr>
              <a:t> AAA</a:t>
            </a:r>
          </a:p>
        </p:txBody>
      </p:sp>
      <p:sp>
        <p:nvSpPr>
          <p:cNvPr id="5" name="TextBox 4"/>
          <p:cNvSpPr txBox="1"/>
          <p:nvPr/>
        </p:nvSpPr>
        <p:spPr>
          <a:xfrm>
            <a:off x="457200" y="2666715"/>
            <a:ext cx="1499128" cy="307777"/>
          </a:xfrm>
          <a:prstGeom prst="rect">
            <a:avLst/>
          </a:prstGeom>
          <a:noFill/>
        </p:spPr>
        <p:txBody>
          <a:bodyPr wrap="none" rtlCol="0">
            <a:spAutoFit/>
          </a:bodyPr>
          <a:lstStyle/>
          <a:p>
            <a:r>
              <a:rPr lang="en-US" sz="1400" dirty="0" smtClean="0"/>
              <a:t>An actual review</a:t>
            </a:r>
            <a:endParaRPr lang="en-US" sz="1400" dirty="0"/>
          </a:p>
        </p:txBody>
      </p:sp>
    </p:spTree>
    <p:extLst>
      <p:ext uri="{BB962C8B-B14F-4D97-AF65-F5344CB8AC3E}">
        <p14:creationId xmlns:p14="http://schemas.microsoft.com/office/powerpoint/2010/main" val="3168554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of data</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Summary </a:t>
            </a:r>
            <a:r>
              <a:rPr lang="en-US" dirty="0" smtClean="0">
                <a:solidFill>
                  <a:schemeClr val="accent6">
                    <a:lumMod val="75000"/>
                  </a:schemeClr>
                </a:solidFill>
              </a:rPr>
              <a:t>statistics</a:t>
            </a:r>
            <a:r>
              <a:rPr lang="en-US" dirty="0" smtClean="0"/>
              <a:t>: numbers </a:t>
            </a:r>
            <a:r>
              <a:rPr lang="en-US" dirty="0"/>
              <a:t>that summarize properties of the data</a:t>
            </a:r>
          </a:p>
          <a:p>
            <a:pPr lvl="2"/>
            <a:endParaRPr lang="en-US" dirty="0"/>
          </a:p>
          <a:p>
            <a:pPr lvl="1"/>
            <a:r>
              <a:rPr lang="en-US" dirty="0"/>
              <a:t>Summarized properties include </a:t>
            </a:r>
            <a:r>
              <a:rPr lang="en-US" dirty="0">
                <a:solidFill>
                  <a:srgbClr val="0070C0"/>
                </a:solidFill>
              </a:rPr>
              <a:t>frequency</a:t>
            </a:r>
            <a:r>
              <a:rPr lang="en-US" dirty="0"/>
              <a:t>, </a:t>
            </a:r>
            <a:r>
              <a:rPr lang="en-US" dirty="0">
                <a:solidFill>
                  <a:srgbClr val="0070C0"/>
                </a:solidFill>
              </a:rPr>
              <a:t>location</a:t>
            </a:r>
            <a:r>
              <a:rPr lang="en-US" dirty="0"/>
              <a:t> and </a:t>
            </a:r>
            <a:r>
              <a:rPr lang="en-US" dirty="0">
                <a:solidFill>
                  <a:srgbClr val="0070C0"/>
                </a:solidFill>
              </a:rPr>
              <a:t>spread</a:t>
            </a:r>
          </a:p>
          <a:p>
            <a:pPr lvl="2"/>
            <a:r>
              <a:rPr lang="en-US" dirty="0"/>
              <a:t> </a:t>
            </a:r>
            <a:r>
              <a:rPr lang="en-US" sz="2200" dirty="0"/>
              <a:t>Examples: 	location - mean</a:t>
            </a:r>
            <a:br>
              <a:rPr lang="en-US" sz="2200" dirty="0"/>
            </a:br>
            <a:r>
              <a:rPr lang="en-US" sz="2200" dirty="0"/>
              <a:t>                   	spread - standard deviation</a:t>
            </a:r>
          </a:p>
          <a:p>
            <a:pPr lvl="2"/>
            <a:endParaRPr lang="en-US" dirty="0"/>
          </a:p>
          <a:p>
            <a:pPr lvl="1"/>
            <a:r>
              <a:rPr lang="en-US" dirty="0"/>
              <a:t>Most summary statistics can be calculated in a single pass through the data</a:t>
            </a:r>
          </a:p>
          <a:p>
            <a:pPr lvl="2">
              <a:buFont typeface="Wingdings" pitchFamily="2" charset="2"/>
              <a:buNone/>
            </a:pPr>
            <a:endParaRPr lang="en-US" dirty="0"/>
          </a:p>
          <a:p>
            <a:endParaRPr lang="en-US" dirty="0"/>
          </a:p>
        </p:txBody>
      </p:sp>
    </p:spTree>
    <p:extLst>
      <p:ext uri="{BB962C8B-B14F-4D97-AF65-F5344CB8AC3E}">
        <p14:creationId xmlns:p14="http://schemas.microsoft.com/office/powerpoint/2010/main" val="1123784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381000" y="1447800"/>
            <a:ext cx="8428037" cy="5181600"/>
          </a:xfrm>
        </p:spPr>
        <p:txBody>
          <a:bodyPr/>
          <a:lstStyle/>
          <a:p>
            <a:r>
              <a:rPr lang="en-US" sz="3200" dirty="0"/>
              <a:t>The </a:t>
            </a:r>
            <a:r>
              <a:rPr lang="en-US" sz="3200" dirty="0">
                <a:solidFill>
                  <a:schemeClr val="accent6">
                    <a:lumMod val="75000"/>
                  </a:schemeClr>
                </a:solidFill>
              </a:rPr>
              <a:t>frequency</a:t>
            </a:r>
            <a:r>
              <a:rPr lang="en-US" sz="3200" dirty="0"/>
              <a:t> of an attribute value is the percentage of time the value occurs in the </a:t>
            </a:r>
            <a:br>
              <a:rPr lang="en-US" sz="3200" dirty="0"/>
            </a:br>
            <a:r>
              <a:rPr lang="en-US" sz="3200" dirty="0"/>
              <a:t>data set</a:t>
            </a:r>
            <a:r>
              <a:rPr lang="en-US" dirty="0"/>
              <a:t> </a:t>
            </a:r>
          </a:p>
          <a:p>
            <a:pPr lvl="1"/>
            <a:r>
              <a:rPr lang="en-US" dirty="0"/>
              <a:t>For example, given the attribute ‘gender’ and a representative population of people, the gender ‘female’ occurs about 50% of the time.</a:t>
            </a:r>
          </a:p>
          <a:p>
            <a:r>
              <a:rPr lang="en-US" dirty="0"/>
              <a:t>The </a:t>
            </a:r>
            <a:r>
              <a:rPr lang="en-US" dirty="0">
                <a:solidFill>
                  <a:schemeClr val="accent6">
                    <a:lumMod val="75000"/>
                  </a:schemeClr>
                </a:solidFill>
              </a:rPr>
              <a:t>mode</a:t>
            </a:r>
            <a:r>
              <a:rPr lang="en-US" dirty="0"/>
              <a:t> of a an attribute is the most frequent attribute value   </a:t>
            </a:r>
          </a:p>
          <a:p>
            <a:r>
              <a:rPr lang="en-US" dirty="0"/>
              <a:t>The notions of frequency and mode are typically used with categorical data</a:t>
            </a:r>
          </a:p>
        </p:txBody>
      </p:sp>
    </p:spTree>
    <p:extLst>
      <p:ext uri="{BB962C8B-B14F-4D97-AF65-F5344CB8AC3E}">
        <p14:creationId xmlns:p14="http://schemas.microsoft.com/office/powerpoint/2010/main" val="1902839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Really </a:t>
            </a:r>
            <a:r>
              <a:rPr lang="en-US" dirty="0" smtClean="0">
                <a:solidFill>
                  <a:schemeClr val="accent6">
                    <a:lumMod val="75000"/>
                  </a:schemeClr>
                </a:solidFill>
              </a:rPr>
              <a:t>huge</a:t>
            </a:r>
            <a:r>
              <a:rPr lang="en-US" dirty="0" smtClean="0"/>
              <a:t> amounts of </a:t>
            </a:r>
            <a:r>
              <a:rPr lang="en-US" dirty="0" smtClean="0">
                <a:solidFill>
                  <a:schemeClr val="accent6">
                    <a:lumMod val="75000"/>
                  </a:schemeClr>
                </a:solidFill>
              </a:rPr>
              <a:t>complex</a:t>
            </a:r>
            <a:r>
              <a:rPr lang="en-US" dirty="0" smtClean="0"/>
              <a:t> data generated from multiple sources and </a:t>
            </a:r>
            <a:r>
              <a:rPr lang="en-US" dirty="0" smtClean="0">
                <a:solidFill>
                  <a:schemeClr val="accent6">
                    <a:lumMod val="75000"/>
                  </a:schemeClr>
                </a:solidFill>
              </a:rPr>
              <a:t>interconnected</a:t>
            </a:r>
            <a:r>
              <a:rPr lang="en-US" dirty="0" smtClean="0"/>
              <a:t> in different ways</a:t>
            </a:r>
          </a:p>
          <a:p>
            <a:pPr lvl="1"/>
            <a:r>
              <a:rPr lang="en-US" dirty="0" smtClean="0">
                <a:solidFill>
                  <a:srgbClr val="0070C0"/>
                </a:solidFill>
              </a:rPr>
              <a:t>Scientific</a:t>
            </a:r>
            <a:r>
              <a:rPr lang="en-US" dirty="0" smtClean="0"/>
              <a:t> data from different disciplines</a:t>
            </a:r>
          </a:p>
          <a:p>
            <a:pPr lvl="2"/>
            <a:r>
              <a:rPr lang="en-US" dirty="0" smtClean="0"/>
              <a:t>Weather, astronomy, physics, biological microarrays, genomics</a:t>
            </a:r>
          </a:p>
          <a:p>
            <a:pPr lvl="1"/>
            <a:r>
              <a:rPr lang="en-US" dirty="0" smtClean="0"/>
              <a:t>Huge </a:t>
            </a:r>
            <a:r>
              <a:rPr lang="en-US" dirty="0" smtClean="0">
                <a:solidFill>
                  <a:srgbClr val="0070C0"/>
                </a:solidFill>
              </a:rPr>
              <a:t>text</a:t>
            </a:r>
            <a:r>
              <a:rPr lang="en-US" dirty="0" smtClean="0"/>
              <a:t> collections</a:t>
            </a:r>
          </a:p>
          <a:p>
            <a:pPr lvl="2"/>
            <a:r>
              <a:rPr lang="en-US" dirty="0" smtClean="0"/>
              <a:t>The Web, scientific articles, news, tweets, </a:t>
            </a:r>
            <a:r>
              <a:rPr lang="en-US" dirty="0" err="1" smtClean="0"/>
              <a:t>facebook</a:t>
            </a:r>
            <a:r>
              <a:rPr lang="en-US" dirty="0" smtClean="0"/>
              <a:t> postings.</a:t>
            </a:r>
          </a:p>
          <a:p>
            <a:pPr lvl="1"/>
            <a:r>
              <a:rPr lang="en-US" dirty="0" smtClean="0">
                <a:solidFill>
                  <a:srgbClr val="0070C0"/>
                </a:solidFill>
              </a:rPr>
              <a:t>Transaction </a:t>
            </a:r>
            <a:r>
              <a:rPr lang="en-US" dirty="0"/>
              <a:t>data</a:t>
            </a:r>
          </a:p>
          <a:p>
            <a:pPr lvl="2"/>
            <a:r>
              <a:rPr lang="en-US" dirty="0" smtClean="0"/>
              <a:t>Retail store records, credit card records</a:t>
            </a:r>
          </a:p>
          <a:p>
            <a:pPr lvl="1"/>
            <a:r>
              <a:rPr lang="en-US" dirty="0" smtClean="0">
                <a:solidFill>
                  <a:srgbClr val="0070C0"/>
                </a:solidFill>
              </a:rPr>
              <a:t>Behavioral</a:t>
            </a:r>
            <a:r>
              <a:rPr lang="en-US" dirty="0" smtClean="0"/>
              <a:t> data</a:t>
            </a:r>
          </a:p>
          <a:p>
            <a:pPr lvl="2"/>
            <a:r>
              <a:rPr lang="en-US" dirty="0" smtClean="0"/>
              <a:t>Mobile phone data, query logs, browsing behavior, ad clicks</a:t>
            </a:r>
          </a:p>
          <a:p>
            <a:pPr lvl="1"/>
            <a:r>
              <a:rPr lang="en-US" dirty="0" smtClean="0">
                <a:solidFill>
                  <a:srgbClr val="0070C0"/>
                </a:solidFill>
              </a:rPr>
              <a:t>Networked</a:t>
            </a:r>
            <a:r>
              <a:rPr lang="en-US" dirty="0" smtClean="0"/>
              <a:t> data</a:t>
            </a:r>
          </a:p>
          <a:p>
            <a:pPr lvl="2"/>
            <a:r>
              <a:rPr lang="en-US" dirty="0" smtClean="0"/>
              <a:t>The Web, Social Networks, IM networks, email network, biological networks.</a:t>
            </a:r>
          </a:p>
          <a:p>
            <a:pPr lvl="1"/>
            <a:r>
              <a:rPr lang="en-US" dirty="0" smtClean="0"/>
              <a:t>All these types of data can be </a:t>
            </a:r>
            <a:r>
              <a:rPr lang="en-US" dirty="0" smtClean="0">
                <a:solidFill>
                  <a:srgbClr val="0070C0"/>
                </a:solidFill>
              </a:rPr>
              <a:t>combined</a:t>
            </a:r>
            <a:r>
              <a:rPr lang="en-US" dirty="0" smtClean="0"/>
              <a:t> in many ways</a:t>
            </a:r>
          </a:p>
          <a:p>
            <a:pPr lvl="2"/>
            <a:r>
              <a:rPr lang="en-US" dirty="0" smtClean="0"/>
              <a:t>Facebook has a network, text, images, user behavior, ad transactions.</a:t>
            </a:r>
          </a:p>
          <a:p>
            <a:r>
              <a:rPr lang="en-US" dirty="0" smtClean="0"/>
              <a:t>We need to </a:t>
            </a:r>
            <a:r>
              <a:rPr lang="en-US" dirty="0" smtClean="0">
                <a:solidFill>
                  <a:schemeClr val="accent6">
                    <a:lumMod val="75000"/>
                  </a:schemeClr>
                </a:solidFill>
              </a:rPr>
              <a:t>analyze</a:t>
            </a:r>
            <a:r>
              <a:rPr lang="en-US" dirty="0" smtClean="0"/>
              <a:t> this data to </a:t>
            </a:r>
            <a:r>
              <a:rPr lang="en-US" dirty="0" smtClean="0">
                <a:solidFill>
                  <a:schemeClr val="accent6">
                    <a:lumMod val="75000"/>
                  </a:schemeClr>
                </a:solidFill>
              </a:rPr>
              <a:t>extract</a:t>
            </a:r>
            <a:r>
              <a:rPr lang="en-US" dirty="0" smtClean="0"/>
              <a:t> </a:t>
            </a:r>
            <a:r>
              <a:rPr lang="en-US" dirty="0" smtClean="0">
                <a:solidFill>
                  <a:schemeClr val="accent6">
                    <a:lumMod val="75000"/>
                  </a:schemeClr>
                </a:solidFill>
              </a:rPr>
              <a:t>knowledge</a:t>
            </a:r>
          </a:p>
          <a:p>
            <a:pPr lvl="1"/>
            <a:r>
              <a:rPr lang="en-US" dirty="0" smtClean="0"/>
              <a:t>Knowledge can be used for </a:t>
            </a:r>
            <a:r>
              <a:rPr lang="en-US" dirty="0" smtClean="0">
                <a:solidFill>
                  <a:srgbClr val="0070C0"/>
                </a:solidFill>
              </a:rPr>
              <a:t>commercial </a:t>
            </a:r>
            <a:r>
              <a:rPr lang="en-US" dirty="0" smtClean="0"/>
              <a:t>or </a:t>
            </a:r>
            <a:r>
              <a:rPr lang="en-US" dirty="0" smtClean="0">
                <a:solidFill>
                  <a:srgbClr val="0070C0"/>
                </a:solidFill>
              </a:rPr>
              <a:t>scientific</a:t>
            </a:r>
            <a:r>
              <a:rPr lang="en-US" dirty="0" smtClean="0"/>
              <a:t> purposes.</a:t>
            </a:r>
          </a:p>
          <a:p>
            <a:pPr lvl="1"/>
            <a:r>
              <a:rPr lang="en-US" dirty="0" smtClean="0"/>
              <a:t>Our solutions should </a:t>
            </a:r>
            <a:r>
              <a:rPr lang="en-US" dirty="0" smtClean="0">
                <a:solidFill>
                  <a:srgbClr val="FF0000"/>
                </a:solidFill>
              </a:rPr>
              <a:t>scale </a:t>
            </a:r>
            <a:r>
              <a:rPr lang="en-US" dirty="0" smtClean="0"/>
              <a:t>to the size of the data</a:t>
            </a:r>
          </a:p>
          <a:p>
            <a:pPr lvl="1"/>
            <a:endParaRPr lang="en-US" dirty="0"/>
          </a:p>
        </p:txBody>
      </p:sp>
    </p:spTree>
    <p:extLst>
      <p:ext uri="{BB962C8B-B14F-4D97-AF65-F5344CB8AC3E}">
        <p14:creationId xmlns:p14="http://schemas.microsoft.com/office/powerpoint/2010/main" val="1754326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mc:AlternateContent xmlns:mc="http://schemas.openxmlformats.org/markup-compatibility/2006" xmlns:a14="http://schemas.microsoft.com/office/drawing/2010/main">
        <mc:Choice Requires="a14">
          <p:sp>
            <p:nvSpPr>
              <p:cNvPr id="908291" name="Rectangle 3"/>
              <p:cNvSpPr>
                <a:spLocks noGrp="1" noChangeArrowheads="1"/>
              </p:cNvSpPr>
              <p:nvPr>
                <p:ph type="body" idx="1"/>
              </p:nvPr>
            </p:nvSpPr>
            <p:spPr>
              <a:xfrm>
                <a:off x="381000" y="1524000"/>
                <a:ext cx="8428037" cy="5181600"/>
              </a:xfrm>
            </p:spPr>
            <p:txBody>
              <a:bodyPr>
                <a:normAutofit lnSpcReduction="10000"/>
              </a:bodyPr>
              <a:lstStyle/>
              <a:p>
                <a:r>
                  <a:rPr lang="en-US" dirty="0" smtClean="0"/>
                  <a:t>For continuous data, the notion of a </a:t>
                </a:r>
                <a:r>
                  <a:rPr lang="en-US" dirty="0" smtClean="0">
                    <a:solidFill>
                      <a:schemeClr val="accent6">
                        <a:lumMod val="75000"/>
                      </a:schemeClr>
                    </a:solidFill>
                  </a:rPr>
                  <a:t>percentile</a:t>
                </a:r>
                <a:r>
                  <a:rPr lang="en-US" dirty="0" smtClean="0"/>
                  <a:t> is more useful. </a:t>
                </a:r>
              </a:p>
              <a:p>
                <a:endParaRPr lang="en-US" dirty="0"/>
              </a:p>
              <a:p>
                <a:pPr>
                  <a:buFont typeface="Monotype Sorts" charset="2"/>
                  <a:buNone/>
                </a:pPr>
                <a:r>
                  <a:rPr lang="en-US" dirty="0"/>
                  <a:t>Given an ordinal or continuous attribute </a:t>
                </a:r>
                <a:r>
                  <a:rPr lang="en-US" i="1" dirty="0">
                    <a:solidFill>
                      <a:srgbClr val="00B0F0"/>
                    </a:solidFill>
                  </a:rPr>
                  <a:t>x</a:t>
                </a:r>
                <a:r>
                  <a:rPr lang="en-US" dirty="0"/>
                  <a:t> and a number </a:t>
                </a:r>
                <a:r>
                  <a:rPr lang="en-US" i="1" dirty="0">
                    <a:solidFill>
                      <a:srgbClr val="00B0F0"/>
                    </a:solidFill>
                  </a:rPr>
                  <a:t>p</a:t>
                </a:r>
                <a:r>
                  <a:rPr lang="en-US" dirty="0"/>
                  <a:t> between </a:t>
                </a:r>
                <a:r>
                  <a:rPr lang="en-US" dirty="0">
                    <a:solidFill>
                      <a:srgbClr val="00B0F0"/>
                    </a:solidFill>
                  </a:rPr>
                  <a:t>0</a:t>
                </a:r>
                <a:r>
                  <a:rPr lang="en-US" dirty="0"/>
                  <a:t> and </a:t>
                </a:r>
                <a:r>
                  <a:rPr lang="en-US" dirty="0">
                    <a:solidFill>
                      <a:srgbClr val="00B0F0"/>
                    </a:solidFill>
                  </a:rPr>
                  <a:t>100</a:t>
                </a:r>
                <a:r>
                  <a:rPr lang="en-US" dirty="0"/>
                  <a:t>, the </a:t>
                </a:r>
                <a:r>
                  <a:rPr lang="en-US" i="1" dirty="0" err="1">
                    <a:solidFill>
                      <a:srgbClr val="00B0F0"/>
                    </a:solidFill>
                  </a:rPr>
                  <a:t>p</a:t>
                </a:r>
                <a:r>
                  <a:rPr lang="en-US" baseline="30000" dirty="0" err="1">
                    <a:solidFill>
                      <a:srgbClr val="00B0F0"/>
                    </a:solidFill>
                  </a:rPr>
                  <a:t>th</a:t>
                </a:r>
                <a:r>
                  <a:rPr lang="en-US" dirty="0"/>
                  <a:t> percentile is a value</a:t>
                </a:r>
                <a:r>
                  <a:rPr lang="en-US" dirty="0" smtClean="0"/>
                  <a:t>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𝑥</m:t>
                        </m:r>
                      </m:e>
                      <m:sub>
                        <m:r>
                          <a:rPr lang="en-US" b="0" i="1" smtClean="0">
                            <a:solidFill>
                              <a:srgbClr val="00B0F0"/>
                            </a:solidFill>
                            <a:latin typeface="Cambria Math"/>
                          </a:rPr>
                          <m:t>𝑝</m:t>
                        </m:r>
                      </m:sub>
                    </m:sSub>
                  </m:oMath>
                </a14:m>
                <a:r>
                  <a:rPr lang="en-US" dirty="0" smtClean="0"/>
                  <a:t> of </a:t>
                </a:r>
                <a:r>
                  <a:rPr lang="en-US" dirty="0">
                    <a:solidFill>
                      <a:srgbClr val="00B0F0"/>
                    </a:solidFill>
                  </a:rPr>
                  <a:t>x</a:t>
                </a:r>
                <a:r>
                  <a:rPr lang="en-US" dirty="0"/>
                  <a:t> such that </a:t>
                </a:r>
                <a:r>
                  <a:rPr lang="en-US" i="1" dirty="0">
                    <a:solidFill>
                      <a:srgbClr val="00B0F0"/>
                    </a:solidFill>
                  </a:rPr>
                  <a:t>p</a:t>
                </a:r>
                <a:r>
                  <a:rPr lang="en-US" dirty="0">
                    <a:solidFill>
                      <a:srgbClr val="00B0F0"/>
                    </a:solidFill>
                  </a:rPr>
                  <a:t>%</a:t>
                </a:r>
                <a:r>
                  <a:rPr lang="en-US" dirty="0"/>
                  <a:t> of the observed values of x are less than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i="1">
                            <a:solidFill>
                              <a:srgbClr val="00B0F0"/>
                            </a:solidFill>
                            <a:latin typeface="Cambria Math"/>
                          </a:rPr>
                          <m:t>𝑝</m:t>
                        </m:r>
                      </m:sub>
                    </m:sSub>
                  </m:oMath>
                </a14:m>
                <a:r>
                  <a:rPr lang="en-US" dirty="0"/>
                  <a:t>. </a:t>
                </a:r>
              </a:p>
              <a:p>
                <a:pPr>
                  <a:buFont typeface="Monotype Sorts" charset="2"/>
                  <a:buNone/>
                </a:pPr>
                <a:endParaRPr lang="en-US" dirty="0"/>
              </a:p>
              <a:p>
                <a:r>
                  <a:rPr lang="en-US" dirty="0"/>
                  <a:t>For instance, the </a:t>
                </a:r>
                <a:r>
                  <a:rPr lang="en-US" dirty="0" smtClean="0"/>
                  <a:t>80th </a:t>
                </a:r>
                <a:r>
                  <a:rPr lang="en-US" dirty="0"/>
                  <a:t>percentile is the </a:t>
                </a:r>
                <a:r>
                  <a:rPr lang="en-US" dirty="0" smtClean="0"/>
                  <a:t>value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b="0" i="1" smtClean="0">
                            <a:solidFill>
                              <a:srgbClr val="00B0F0"/>
                            </a:solidFill>
                            <a:latin typeface="Cambria Math"/>
                          </a:rPr>
                          <m:t>80%</m:t>
                        </m:r>
                      </m:sub>
                    </m:sSub>
                  </m:oMath>
                </a14:m>
                <a:r>
                  <a:rPr lang="en-US" dirty="0" smtClean="0"/>
                  <a:t>  that is greater than 80% of all the values of x we have in our data. </a:t>
                </a:r>
                <a:endParaRPr lang="en-US" dirty="0"/>
              </a:p>
            </p:txBody>
          </p:sp>
        </mc:Choice>
        <mc:Fallback xmlns="">
          <p:sp>
            <p:nvSpPr>
              <p:cNvPr id="908291" name="Rectangle 3"/>
              <p:cNvSpPr>
                <a:spLocks noGrp="1" noRot="1" noChangeAspect="1" noMove="1" noResize="1" noEditPoints="1" noAdjustHandles="1" noChangeArrowheads="1" noChangeShapeType="1" noTextEdit="1"/>
              </p:cNvSpPr>
              <p:nvPr>
                <p:ph type="body" idx="1"/>
              </p:nvPr>
            </p:nvSpPr>
            <p:spPr>
              <a:xfrm>
                <a:off x="381000" y="1524000"/>
                <a:ext cx="8428037" cy="5181600"/>
              </a:xfrm>
              <a:blipFill rotWithShape="1">
                <a:blip r:embed="rId3"/>
                <a:stretch>
                  <a:fillRect l="-1520" t="-2000"/>
                </a:stretch>
              </a:blipFill>
            </p:spPr>
            <p:txBody>
              <a:bodyPr/>
              <a:lstStyle/>
              <a:p>
                <a:r>
                  <a:rPr lang="en-US">
                    <a:noFill/>
                  </a:rPr>
                  <a:t> </a:t>
                </a:r>
              </a:p>
            </p:txBody>
          </p:sp>
        </mc:Fallback>
      </mc:AlternateContent>
    </p:spTree>
    <p:extLst>
      <p:ext uri="{BB962C8B-B14F-4D97-AF65-F5344CB8AC3E}">
        <p14:creationId xmlns:p14="http://schemas.microsoft.com/office/powerpoint/2010/main" val="2655522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67000"/>
            <a:ext cx="89852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422275" y="457200"/>
            <a:ext cx="8595632" cy="838200"/>
          </a:xfrm>
        </p:spPr>
        <p:txBody>
          <a:bodyPr>
            <a:normAutofit fontScale="90000"/>
          </a:bodyPr>
          <a:lstStyle/>
          <a:p>
            <a:r>
              <a:rPr lang="en-US" dirty="0"/>
              <a:t>Measures of Location: Mean and Median</a:t>
            </a:r>
          </a:p>
        </p:txBody>
      </p:sp>
      <p:sp>
        <p:nvSpPr>
          <p:cNvPr id="910339" name="Rectangle 3"/>
          <p:cNvSpPr>
            <a:spLocks noGrp="1" noChangeArrowheads="1"/>
          </p:cNvSpPr>
          <p:nvPr>
            <p:ph type="body" idx="1"/>
          </p:nvPr>
        </p:nvSpPr>
        <p:spPr>
          <a:xfrm>
            <a:off x="311263" y="1447800"/>
            <a:ext cx="8428037" cy="5181600"/>
          </a:xfrm>
        </p:spPr>
        <p:txBody>
          <a:bodyPr/>
          <a:lstStyle/>
          <a:p>
            <a:r>
              <a:rPr lang="en-US" dirty="0"/>
              <a:t>The </a:t>
            </a:r>
            <a:r>
              <a:rPr lang="en-US" dirty="0">
                <a:solidFill>
                  <a:schemeClr val="accent6"/>
                </a:solidFill>
              </a:rPr>
              <a:t>mean</a:t>
            </a:r>
            <a:r>
              <a:rPr lang="en-US" dirty="0"/>
              <a:t> is the most common measure of the location of a set of points.  </a:t>
            </a:r>
          </a:p>
          <a:p>
            <a:r>
              <a:rPr lang="en-US" dirty="0"/>
              <a:t>However, the mean</a:t>
            </a:r>
            <a:r>
              <a:rPr lang="en-US" dirty="0">
                <a:solidFill>
                  <a:schemeClr val="accent6"/>
                </a:solidFill>
              </a:rPr>
              <a:t> </a:t>
            </a:r>
            <a:r>
              <a:rPr lang="en-US" dirty="0"/>
              <a:t>is very sensitive to outliers.   </a:t>
            </a:r>
          </a:p>
          <a:p>
            <a:endParaRPr lang="en-US" dirty="0" smtClean="0"/>
          </a:p>
          <a:p>
            <a:endParaRPr lang="en-US" dirty="0"/>
          </a:p>
          <a:p>
            <a:endParaRPr lang="en-US" dirty="0" smtClean="0"/>
          </a:p>
          <a:p>
            <a:endParaRPr lang="en-US" dirty="0"/>
          </a:p>
          <a:p>
            <a:endParaRPr lang="en-US" dirty="0" smtClean="0"/>
          </a:p>
          <a:p>
            <a:r>
              <a:rPr lang="en-US" dirty="0" smtClean="0"/>
              <a:t>Thus</a:t>
            </a:r>
            <a:r>
              <a:rPr lang="en-US" dirty="0"/>
              <a:t>, the </a:t>
            </a:r>
            <a:r>
              <a:rPr lang="en-US" dirty="0">
                <a:solidFill>
                  <a:schemeClr val="accent6"/>
                </a:solidFill>
              </a:rPr>
              <a:t>median</a:t>
            </a:r>
            <a:r>
              <a:rPr lang="en-US" dirty="0"/>
              <a:t> or </a:t>
            </a:r>
            <a:r>
              <a:rPr lang="en-US" dirty="0">
                <a:solidFill>
                  <a:srgbClr val="0070C0"/>
                </a:solidFill>
              </a:rPr>
              <a:t>a trimmed mean </a:t>
            </a:r>
            <a:r>
              <a:rPr lang="en-US" dirty="0"/>
              <a:t>is also commonly used.</a:t>
            </a:r>
          </a:p>
        </p:txBody>
      </p:sp>
    </p:spTree>
    <p:extLst>
      <p:ext uri="{BB962C8B-B14F-4D97-AF65-F5344CB8AC3E}">
        <p14:creationId xmlns:p14="http://schemas.microsoft.com/office/powerpoint/2010/main" val="4222601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98351189"/>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19475" name="Document" r:id="rId4" imgW="5416355" imgH="5776939" progId="Word.Document.8">
                  <p:embed/>
                </p:oleObj>
              </mc:Choice>
              <mc:Fallback>
                <p:oleObj name="Document" r:id="rId4" imgW="5416355" imgH="5776939" progId="Word.Document.8">
                  <p:embed/>
                  <p:pic>
                    <p:nvPicPr>
                      <p:cNvPr id="0" name="Object 10"/>
                      <p:cNvPicPr>
                        <a:picLocks noChangeAspect="1" noChangeArrowheads="1"/>
                      </p:cNvPicPr>
                      <p:nvPr/>
                    </p:nvPicPr>
                    <p:blipFill>
                      <a:blip r:embed="rId5"/>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589912" y="2601686"/>
            <a:ext cx="1556836" cy="369332"/>
          </a:xfrm>
          <a:prstGeom prst="rect">
            <a:avLst/>
          </a:prstGeom>
          <a:solidFill>
            <a:srgbClr val="92D050"/>
          </a:solidFill>
        </p:spPr>
        <p:txBody>
          <a:bodyPr wrap="none" rtlCol="0">
            <a:spAutoFit/>
          </a:bodyPr>
          <a:lstStyle/>
          <a:p>
            <a:r>
              <a:rPr lang="en-US" dirty="0" smtClean="0"/>
              <a:t>Mean: </a:t>
            </a:r>
            <a:r>
              <a:rPr lang="en-US" dirty="0" err="1" smtClean="0">
                <a:solidFill>
                  <a:srgbClr val="FF0000"/>
                </a:solidFill>
              </a:rPr>
              <a:t>1090K</a:t>
            </a:r>
            <a:endParaRPr lang="en-US" dirty="0" smtClean="0">
              <a:solidFill>
                <a:srgbClr val="FF0000"/>
              </a:solidFill>
            </a:endParaRPr>
          </a:p>
        </p:txBody>
      </p:sp>
      <p:sp>
        <p:nvSpPr>
          <p:cNvPr id="6" name="TextBox 5"/>
          <p:cNvSpPr txBox="1"/>
          <p:nvPr/>
        </p:nvSpPr>
        <p:spPr>
          <a:xfrm>
            <a:off x="4589912" y="3811956"/>
            <a:ext cx="4477888" cy="369332"/>
          </a:xfrm>
          <a:prstGeom prst="rect">
            <a:avLst/>
          </a:prstGeom>
          <a:solidFill>
            <a:srgbClr val="00B0F0"/>
          </a:solidFill>
          <a:ln>
            <a:solidFill>
              <a:srgbClr val="00B0F0"/>
            </a:solidFill>
          </a:ln>
        </p:spPr>
        <p:txBody>
          <a:bodyPr wrap="square" rtlCol="0">
            <a:spAutoFit/>
          </a:bodyPr>
          <a:lstStyle/>
          <a:p>
            <a:r>
              <a:rPr lang="en-US" dirty="0" smtClean="0"/>
              <a:t>Trimmed mean (remove min, max): </a:t>
            </a:r>
            <a:r>
              <a:rPr lang="en-US" dirty="0" err="1" smtClean="0">
                <a:solidFill>
                  <a:srgbClr val="FF0000"/>
                </a:solidFill>
              </a:rPr>
              <a:t>105K</a:t>
            </a:r>
            <a:endParaRPr lang="en-US" dirty="0">
              <a:solidFill>
                <a:srgbClr val="FF0000"/>
              </a:solidFill>
            </a:endParaRPr>
          </a:p>
        </p:txBody>
      </p:sp>
      <p:sp>
        <p:nvSpPr>
          <p:cNvPr id="7" name="TextBox 6"/>
          <p:cNvSpPr txBox="1"/>
          <p:nvPr/>
        </p:nvSpPr>
        <p:spPr>
          <a:xfrm>
            <a:off x="4570638" y="5257800"/>
            <a:ext cx="2929007" cy="369332"/>
          </a:xfrm>
          <a:prstGeom prst="rect">
            <a:avLst/>
          </a:prstGeom>
          <a:solidFill>
            <a:srgbClr val="FFFF00"/>
          </a:solidFill>
        </p:spPr>
        <p:txBody>
          <a:bodyPr wrap="none" rtlCol="0">
            <a:spAutoFit/>
          </a:bodyPr>
          <a:lstStyle/>
          <a:p>
            <a:r>
              <a:rPr lang="en-US" dirty="0" smtClean="0"/>
              <a:t>Median: (90+100)/2 = </a:t>
            </a:r>
            <a:r>
              <a:rPr lang="en-US" dirty="0" err="1" smtClean="0">
                <a:solidFill>
                  <a:srgbClr val="FF0000"/>
                </a:solidFill>
              </a:rPr>
              <a:t>95K</a:t>
            </a:r>
            <a:r>
              <a:rPr lang="en-US" dirty="0" smtClean="0"/>
              <a:t> </a:t>
            </a:r>
            <a:endParaRPr lang="en-US" dirty="0"/>
          </a:p>
        </p:txBody>
      </p:sp>
      <p:sp>
        <p:nvSpPr>
          <p:cNvPr id="8" name="Rectangle 7"/>
          <p:cNvSpPr/>
          <p:nvPr/>
        </p:nvSpPr>
        <p:spPr>
          <a:xfrm>
            <a:off x="76198" y="546741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99" y="3864429"/>
            <a:ext cx="4365171" cy="7837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41" y="265158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381000" y="457200"/>
            <a:ext cx="8686800" cy="685800"/>
          </a:xfrm>
        </p:spPr>
        <p:txBody>
          <a:bodyPr>
            <a:normAutofit fontScale="90000"/>
          </a:bodyPr>
          <a:lstStyle/>
          <a:p>
            <a:r>
              <a:rPr lang="en-US" dirty="0"/>
              <a:t>Measures of Spread: Range and Variance</a:t>
            </a:r>
          </a:p>
        </p:txBody>
      </p:sp>
      <mc:AlternateContent xmlns:mc="http://schemas.openxmlformats.org/markup-compatibility/2006" xmlns:a14="http://schemas.microsoft.com/office/drawing/2010/main">
        <mc:Choice Requires="a14">
          <p:sp>
            <p:nvSpPr>
              <p:cNvPr id="912388" name="Rectangle 4"/>
              <p:cNvSpPr>
                <a:spLocks noGrp="1" noChangeArrowheads="1"/>
              </p:cNvSpPr>
              <p:nvPr>
                <p:ph type="body" idx="1"/>
              </p:nvPr>
            </p:nvSpPr>
            <p:spPr>
              <a:xfrm>
                <a:off x="304800" y="1600200"/>
                <a:ext cx="8428037" cy="4648200"/>
              </a:xfrm>
            </p:spPr>
            <p:txBody>
              <a:bodyPr>
                <a:normAutofit fontScale="92500" lnSpcReduction="10000"/>
              </a:bodyPr>
              <a:lstStyle/>
              <a:p>
                <a:r>
                  <a:rPr lang="en-US" dirty="0" smtClean="0">
                    <a:solidFill>
                      <a:schemeClr val="accent6">
                        <a:lumMod val="75000"/>
                      </a:schemeClr>
                    </a:solidFill>
                  </a:rPr>
                  <a:t>Range</a:t>
                </a:r>
                <a:r>
                  <a:rPr lang="en-US" dirty="0">
                    <a:solidFill>
                      <a:schemeClr val="accent6">
                        <a:lumMod val="75000"/>
                      </a:schemeClr>
                    </a:solidFill>
                  </a:rPr>
                  <a:t> </a:t>
                </a:r>
                <a:r>
                  <a:rPr lang="en-US" dirty="0"/>
                  <a:t>is the difference between the </a:t>
                </a:r>
                <a:r>
                  <a:rPr lang="en-US" dirty="0">
                    <a:solidFill>
                      <a:srgbClr val="FF0000"/>
                    </a:solidFill>
                  </a:rPr>
                  <a:t>max</a:t>
                </a:r>
                <a:r>
                  <a:rPr lang="en-US" dirty="0"/>
                  <a:t> and </a:t>
                </a:r>
                <a:r>
                  <a:rPr lang="en-US" dirty="0">
                    <a:solidFill>
                      <a:srgbClr val="00B0F0"/>
                    </a:solidFill>
                  </a:rPr>
                  <a:t>min</a:t>
                </a:r>
              </a:p>
              <a:p>
                <a:endParaRPr lang="en-US" dirty="0" smtClean="0"/>
              </a:p>
              <a:p>
                <a:r>
                  <a:rPr lang="en-US" dirty="0" smtClean="0"/>
                  <a:t>The </a:t>
                </a:r>
                <a:r>
                  <a:rPr lang="en-US" dirty="0">
                    <a:solidFill>
                      <a:schemeClr val="accent6">
                        <a:lumMod val="75000"/>
                      </a:schemeClr>
                    </a:solidFill>
                  </a:rPr>
                  <a:t>variance </a:t>
                </a:r>
                <a:r>
                  <a:rPr lang="en-US" dirty="0"/>
                  <a:t>or </a:t>
                </a:r>
                <a:r>
                  <a:rPr lang="en-US" dirty="0">
                    <a:solidFill>
                      <a:schemeClr val="accent6">
                        <a:lumMod val="75000"/>
                      </a:schemeClr>
                    </a:solidFill>
                  </a:rPr>
                  <a:t>standard deviation </a:t>
                </a:r>
                <a:r>
                  <a:rPr lang="en-US" dirty="0"/>
                  <a:t>is the most common measure of the spread of a set of points</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f>
                        <m:fPr>
                          <m:ctrlPr>
                            <a:rPr lang="en-US" b="0" i="1" smtClean="0">
                              <a:solidFill>
                                <a:srgbClr val="0070C0"/>
                              </a:solidFill>
                              <a:latin typeface="Cambria Math"/>
                            </a:rPr>
                          </m:ctrlPr>
                        </m:fPr>
                        <m:num>
                          <m:r>
                            <a:rPr lang="en-US" b="0" i="1" smtClean="0">
                              <a:solidFill>
                                <a:srgbClr val="0070C0"/>
                              </a:solidFill>
                              <a:latin typeface="Cambria Math"/>
                            </a:rPr>
                            <m:t>1</m:t>
                          </m:r>
                        </m:num>
                        <m:den>
                          <m:r>
                            <a:rPr lang="en-US" b="0" i="1" smtClean="0">
                              <a:solidFill>
                                <a:srgbClr val="0070C0"/>
                              </a:solidFill>
                              <a:latin typeface="Cambria Math"/>
                            </a:rPr>
                            <m:t>𝑚</m:t>
                          </m:r>
                        </m:den>
                      </m:f>
                      <m:nary>
                        <m:naryPr>
                          <m:chr m:val="∑"/>
                          <m:ctrlPr>
                            <a:rPr lang="en-US" b="0" i="1" smtClean="0">
                              <a:solidFill>
                                <a:srgbClr val="0070C0"/>
                              </a:solidFill>
                              <a:latin typeface="Cambria Math"/>
                            </a:rPr>
                          </m:ctrlPr>
                        </m:naryPr>
                        <m:sub>
                          <m:r>
                            <m:rPr>
                              <m:brk m:alnAt="23"/>
                            </m:rP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𝑚</m:t>
                          </m:r>
                        </m:sup>
                        <m:e>
                          <m:sSup>
                            <m:sSupPr>
                              <m:ctrlPr>
                                <a:rPr lang="en-US" b="0" i="1" smtClean="0">
                                  <a:solidFill>
                                    <a:srgbClr val="0070C0"/>
                                  </a:solidFill>
                                  <a:latin typeface="Cambria Math"/>
                                </a:rPr>
                              </m:ctrlPr>
                            </m:sSupPr>
                            <m:e>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acc>
                                    <m:accPr>
                                      <m:chr m:val="̅"/>
                                      <m:ctrlPr>
                                        <a:rPr lang="en-US" b="0" i="1" smtClean="0">
                                          <a:solidFill>
                                            <a:srgbClr val="0070C0"/>
                                          </a:solidFill>
                                          <a:latin typeface="Cambria Math"/>
                                        </a:rPr>
                                      </m:ctrlPr>
                                    </m:accPr>
                                    <m:e>
                                      <m:r>
                                        <a:rPr lang="en-US" b="0" i="1" smtClean="0">
                                          <a:solidFill>
                                            <a:srgbClr val="0070C0"/>
                                          </a:solidFill>
                                          <a:latin typeface="Cambria Math"/>
                                        </a:rPr>
                                        <m:t>𝑥</m:t>
                                      </m:r>
                                    </m:e>
                                  </m:acc>
                                </m:e>
                              </m:d>
                            </m:e>
                            <m:sup>
                              <m:r>
                                <a:rPr lang="en-US" b="0" i="1" smtClean="0">
                                  <a:solidFill>
                                    <a:srgbClr val="0070C0"/>
                                  </a:solidFill>
                                  <a:latin typeface="Cambria Math"/>
                                </a:rPr>
                                <m:t>2</m:t>
                              </m:r>
                            </m:sup>
                          </m:sSup>
                        </m:e>
                      </m:nary>
                    </m:oMath>
                  </m:oMathPara>
                </a14:m>
                <a:endParaRPr lang="en-US" dirty="0" smtClean="0">
                  <a:solidFill>
                    <a:srgbClr val="0070C0"/>
                  </a:solidFill>
                </a:endParaRPr>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𝜎</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rad>
                        <m:radPr>
                          <m:degHide m:val="on"/>
                          <m:ctrlPr>
                            <a:rPr lang="en-US" b="0" i="1" smtClean="0">
                              <a:solidFill>
                                <a:srgbClr val="0070C0"/>
                              </a:solidFill>
                              <a:latin typeface="Cambria Math"/>
                            </a:rPr>
                          </m:ctrlPr>
                        </m:radPr>
                        <m:deg/>
                        <m:e>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e>
                      </m:rad>
                    </m:oMath>
                  </m:oMathPara>
                </a14:m>
                <a:endParaRPr lang="en-US" dirty="0">
                  <a:solidFill>
                    <a:srgbClr val="0070C0"/>
                  </a:solidFill>
                </a:endParaRPr>
              </a:p>
              <a:p>
                <a:pPr>
                  <a:buFont typeface="Monotype Sorts" charset="2"/>
                  <a:buNone/>
                </a:pPr>
                <a:r>
                  <a:rPr lang="en-US" dirty="0"/>
                  <a:t> </a:t>
                </a:r>
              </a:p>
              <a:p>
                <a:pPr>
                  <a:buFont typeface="Monotype Sorts" charset="2"/>
                  <a:buNone/>
                </a:pPr>
                <a:endParaRPr lang="en-US" dirty="0"/>
              </a:p>
            </p:txBody>
          </p:sp>
        </mc:Choice>
        <mc:Fallback xmlns="">
          <p:sp>
            <p:nvSpPr>
              <p:cNvPr id="912388" name="Rectangle 4"/>
              <p:cNvSpPr>
                <a:spLocks noGrp="1" noRot="1" noChangeAspect="1" noMove="1" noResize="1" noEditPoints="1" noAdjustHandles="1" noChangeArrowheads="1" noChangeShapeType="1" noTextEdit="1"/>
              </p:cNvSpPr>
              <p:nvPr>
                <p:ph type="body" idx="1"/>
              </p:nvPr>
            </p:nvSpPr>
            <p:spPr>
              <a:xfrm>
                <a:off x="304800" y="1600200"/>
                <a:ext cx="8428037" cy="4648200"/>
              </a:xfrm>
              <a:blipFill rotWithShape="0">
                <a:blip r:embed="rId3"/>
                <a:stretch>
                  <a:fillRect l="-795" t="-2231"/>
                </a:stretch>
              </a:blipFill>
            </p:spPr>
            <p:txBody>
              <a:bodyPr/>
              <a:lstStyle/>
              <a:p>
                <a:r>
                  <a:rPr lang="en-US">
                    <a:noFill/>
                  </a:rPr>
                  <a:t> </a:t>
                </a:r>
              </a:p>
            </p:txBody>
          </p:sp>
        </mc:Fallback>
      </mc:AlternateContent>
    </p:spTree>
    <p:extLst>
      <p:ext uri="{BB962C8B-B14F-4D97-AF65-F5344CB8AC3E}">
        <p14:creationId xmlns:p14="http://schemas.microsoft.com/office/powerpoint/2010/main" val="2087136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0" dirty="0" smtClean="0"/>
                  <a:t> </a:t>
                </a:r>
                <a14:m>
                  <m:oMath xmlns:m="http://schemas.openxmlformats.org/officeDocument/2006/math">
                    <m:r>
                      <a:rPr lang="en-US" b="0" i="1" smtClean="0">
                        <a:latin typeface="Cambria Math"/>
                      </a:rPr>
                      <m:t>𝜙</m:t>
                    </m:r>
                    <m:d>
                      <m:dPr>
                        <m:ctrlPr>
                          <a:rPr lang="en-US" b="0" i="1" smtClean="0">
                            <a:latin typeface="Cambria Math"/>
                          </a:rPr>
                        </m:ctrlPr>
                      </m:dPr>
                      <m:e>
                        <m:r>
                          <a:rPr lang="en-US" b="0" i="1" smtClean="0">
                            <a:latin typeface="Cambria Math"/>
                          </a:rPr>
                          <m:t>𝑥</m:t>
                        </m:r>
                      </m:e>
                    </m:d>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𝜎</m:t>
                        </m:r>
                        <m:rad>
                          <m:radPr>
                            <m:degHide m:val="on"/>
                            <m:ctrlPr>
                              <a:rPr lang="en-US" b="0" i="1" smtClean="0">
                                <a:latin typeface="Cambria Math"/>
                              </a:rPr>
                            </m:ctrlPr>
                          </m:radPr>
                          <m:deg/>
                          <m:e>
                            <m:r>
                              <a:rPr lang="en-US" b="0" i="1" smtClean="0">
                                <a:latin typeface="Cambria Math"/>
                              </a:rPr>
                              <m:t>2</m:t>
                            </m:r>
                            <m:r>
                              <a:rPr lang="en-US" b="0" i="1" smtClean="0">
                                <a:latin typeface="Cambria Math"/>
                              </a:rPr>
                              <m:t>𝜋</m:t>
                            </m:r>
                          </m:e>
                        </m:rad>
                      </m:den>
                    </m:f>
                    <m:sSup>
                      <m:sSupPr>
                        <m:ctrlPr>
                          <a:rPr lang="en-US" b="0" i="1" smtClean="0">
                            <a:latin typeface="Cambria Math"/>
                          </a:rPr>
                        </m:ctrlPr>
                      </m:sSupPr>
                      <m:e>
                        <m:r>
                          <a:rPr lang="en-US" b="0" i="1" smtClean="0">
                            <a:latin typeface="Cambria Math"/>
                          </a:rPr>
                          <m:t>𝑒</m:t>
                        </m:r>
                      </m:e>
                      <m:sup>
                        <m:f>
                          <m:fPr>
                            <m:ctrlPr>
                              <a:rPr lang="en-US" i="1">
                                <a:latin typeface="Cambria Math"/>
                              </a:rPr>
                            </m:ctrlPr>
                          </m:fPr>
                          <m:num>
                            <m:r>
                              <a:rPr lang="en-US" i="1">
                                <a:latin typeface="Cambria Math"/>
                              </a:rPr>
                              <m:t>1</m:t>
                            </m:r>
                          </m:num>
                          <m:den>
                            <m:r>
                              <a:rPr lang="en-US" i="1">
                                <a:latin typeface="Cambria Math"/>
                              </a:rPr>
                              <m:t>2</m:t>
                            </m:r>
                          </m:den>
                        </m:f>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𝑥</m:t>
                                    </m:r>
                                    <m:r>
                                      <a:rPr lang="en-US" i="1">
                                        <a:latin typeface="Cambria Math"/>
                                      </a:rPr>
                                      <m:t>−</m:t>
                                    </m:r>
                                    <m:r>
                                      <a:rPr lang="en-US" i="1">
                                        <a:latin typeface="Cambria Math"/>
                                      </a:rPr>
                                      <m:t>𝜇</m:t>
                                    </m:r>
                                  </m:num>
                                  <m:den>
                                    <m:r>
                                      <a:rPr lang="en-US" i="1">
                                        <a:latin typeface="Cambria Math"/>
                                      </a:rPr>
                                      <m:t>𝜎</m:t>
                                    </m:r>
                                  </m:den>
                                </m:f>
                              </m:e>
                            </m:d>
                          </m:e>
                          <m:sup>
                            <m:r>
                              <a:rPr lang="en-US" i="1">
                                <a:latin typeface="Cambria Math"/>
                              </a:rPr>
                              <m:t>2</m:t>
                            </m:r>
                          </m:sup>
                        </m:sSup>
                      </m:sup>
                    </m:sSup>
                  </m:oMath>
                </a14:m>
                <a:endParaRPr lang="en-US" dirty="0" smtClean="0"/>
              </a:p>
              <a:p>
                <a:endParaRPr lang="en-US" dirty="0" smtClean="0"/>
              </a:p>
              <a:p>
                <a:endParaRPr lang="en-US" dirty="0" smtClean="0"/>
              </a:p>
              <a:p>
                <a:endParaRPr lang="en-US" dirty="0"/>
              </a:p>
              <a:p>
                <a:endParaRPr lang="en-US" dirty="0" smtClean="0"/>
              </a:p>
              <a:p>
                <a:r>
                  <a:rPr lang="en-US" dirty="0" smtClean="0"/>
                  <a:t>An important distribution that characterizes many quantities and has a central role in probabilities and statistics.</a:t>
                </a:r>
              </a:p>
              <a:p>
                <a:pPr lvl="1"/>
                <a:r>
                  <a:rPr lang="en-US" dirty="0" smtClean="0"/>
                  <a:t>Appears also in the central limit theorem</a:t>
                </a:r>
              </a:p>
              <a:p>
                <a:r>
                  <a:rPr lang="en-US" dirty="0" smtClean="0"/>
                  <a:t>Fully characterized by the </a:t>
                </a:r>
                <a:r>
                  <a:rPr lang="en-US" dirty="0" smtClean="0">
                    <a:solidFill>
                      <a:schemeClr val="accent6">
                        <a:lumMod val="75000"/>
                      </a:schemeClr>
                    </a:solidFill>
                  </a:rPr>
                  <a:t>mean </a:t>
                </a:r>
                <a14:m>
                  <m:oMath xmlns:m="http://schemas.openxmlformats.org/officeDocument/2006/math">
                    <m:r>
                      <a:rPr lang="en-US" b="0" i="1" smtClean="0">
                        <a:solidFill>
                          <a:schemeClr val="accent6">
                            <a:lumMod val="75000"/>
                          </a:schemeClr>
                        </a:solidFill>
                        <a:latin typeface="Cambria Math"/>
                      </a:rPr>
                      <m:t>𝜇</m:t>
                    </m:r>
                    <m:r>
                      <a:rPr lang="en-US" b="0" i="1" smtClean="0">
                        <a:latin typeface="Cambria Math"/>
                      </a:rPr>
                      <m:t> </m:t>
                    </m:r>
                  </m:oMath>
                </a14:m>
                <a:r>
                  <a:rPr lang="en-US" dirty="0" smtClean="0"/>
                  <a:t>and standard </a:t>
                </a:r>
                <a:r>
                  <a:rPr lang="en-US" dirty="0" smtClean="0">
                    <a:solidFill>
                      <a:srgbClr val="0070C0"/>
                    </a:solidFill>
                  </a:rPr>
                  <a:t>deviation </a:t>
                </a:r>
                <a14:m>
                  <m:oMath xmlns:m="http://schemas.openxmlformats.org/officeDocument/2006/math">
                    <m:r>
                      <m:rPr>
                        <m:sty m:val="p"/>
                      </m:rPr>
                      <a:rPr lang="en-US" b="0" i="1" smtClean="0">
                        <a:solidFill>
                          <a:srgbClr val="0070C0"/>
                        </a:solidFill>
                        <a:latin typeface="Cambria Math"/>
                      </a:rPr>
                      <m:t>σ</m:t>
                    </m:r>
                  </m:oMath>
                </a14:m>
                <a:endParaRPr lang="en-US" b="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b="-162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9600"/>
            <a:ext cx="4089400" cy="3067050"/>
          </a:xfrm>
          <a:prstGeom prst="rect">
            <a:avLst/>
          </a:prstGeom>
        </p:spPr>
      </p:pic>
      <p:sp>
        <p:nvSpPr>
          <p:cNvPr id="5" name="TextBox 4"/>
          <p:cNvSpPr txBox="1"/>
          <p:nvPr/>
        </p:nvSpPr>
        <p:spPr>
          <a:xfrm>
            <a:off x="5791200" y="3581400"/>
            <a:ext cx="2736647" cy="369332"/>
          </a:xfrm>
          <a:prstGeom prst="rect">
            <a:avLst/>
          </a:prstGeom>
          <a:solidFill>
            <a:srgbClr val="92D050"/>
          </a:solidFill>
        </p:spPr>
        <p:txBody>
          <a:bodyPr wrap="none" rtlCol="0">
            <a:spAutoFit/>
          </a:bodyPr>
          <a:lstStyle/>
          <a:p>
            <a:r>
              <a:rPr lang="en-US" dirty="0" smtClean="0"/>
              <a:t>This is a value </a:t>
            </a:r>
            <a:r>
              <a:rPr lang="en-US" dirty="0" smtClean="0">
                <a:solidFill>
                  <a:srgbClr val="FF0000"/>
                </a:solidFill>
              </a:rPr>
              <a:t>histogram</a:t>
            </a:r>
            <a:endParaRPr lang="en-US" dirty="0">
              <a:solidFill>
                <a:srgbClr val="FF0000"/>
              </a:solidFill>
            </a:endParaRPr>
          </a:p>
        </p:txBody>
      </p:sp>
    </p:spTree>
    <p:extLst>
      <p:ext uri="{BB962C8B-B14F-4D97-AF65-F5344CB8AC3E}">
        <p14:creationId xmlns:p14="http://schemas.microsoft.com/office/powerpoint/2010/main" val="3662160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everything is normally distributed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Plot of number of words with x number of occurrences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If this was a normal distribution we would not have a frequency as large as </a:t>
            </a:r>
            <a:r>
              <a:rPr lang="en-US" dirty="0" err="1" smtClean="0">
                <a:solidFill>
                  <a:srgbClr val="FF0000"/>
                </a:solidFill>
              </a:rPr>
              <a:t>28K</a:t>
            </a:r>
            <a:endParaRPr lang="en-US"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1136008226"/>
              </p:ext>
            </p:extLst>
          </p:nvPr>
        </p:nvGraphicFramePr>
        <p:xfrm>
          <a:off x="1905000" y="2514600"/>
          <a:ext cx="4876800" cy="2695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949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We can understand the distribution of words if we take the </a:t>
                </a:r>
                <a:r>
                  <a:rPr lang="en-US" dirty="0" smtClean="0">
                    <a:solidFill>
                      <a:schemeClr val="accent6">
                        <a:lumMod val="75000"/>
                      </a:schemeClr>
                    </a:solidFill>
                  </a:rPr>
                  <a:t>log-log</a:t>
                </a:r>
                <a:r>
                  <a:rPr lang="en-US" dirty="0" smtClean="0"/>
                  <a:t> plot </a:t>
                </a:r>
              </a:p>
              <a:p>
                <a:endParaRPr lang="en-US" dirty="0"/>
              </a:p>
              <a:p>
                <a:endParaRPr lang="en-US" dirty="0" smtClean="0"/>
              </a:p>
              <a:p>
                <a:endParaRPr lang="en-US" dirty="0"/>
              </a:p>
              <a:p>
                <a:endParaRPr lang="en-US" dirty="0" smtClean="0"/>
              </a:p>
              <a:p>
                <a:endParaRPr lang="en-US" dirty="0">
                  <a:solidFill>
                    <a:srgbClr val="0070C0"/>
                  </a:solidFill>
                </a:endParaRPr>
              </a:p>
              <a:p>
                <a:endParaRPr lang="en-US" dirty="0" smtClean="0"/>
              </a:p>
              <a:p>
                <a:endParaRPr lang="en-US" dirty="0" smtClean="0"/>
              </a:p>
              <a:p>
                <a:r>
                  <a:rPr lang="en-US" dirty="0" smtClean="0"/>
                  <a:t>Linear relationship in the log-log space</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𝑝</m:t>
                      </m:r>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r>
                            <a:rPr lang="en-US" b="0" i="1" smtClean="0">
                              <a:solidFill>
                                <a:srgbClr val="0070C0"/>
                              </a:solidFill>
                              <a:latin typeface="Cambria Math"/>
                            </a:rPr>
                            <m:t>𝑘</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𝑘</m:t>
                          </m:r>
                        </m:e>
                        <m:sup>
                          <m:r>
                            <a:rPr lang="en-US" b="0" i="1" smtClean="0">
                              <a:solidFill>
                                <a:srgbClr val="0070C0"/>
                              </a:solidFill>
                              <a:latin typeface="Cambria Math"/>
                            </a:rPr>
                            <m:t>−</m:t>
                          </m:r>
                          <m:r>
                            <a:rPr lang="en-US" b="0" i="1" smtClean="0">
                              <a:solidFill>
                                <a:srgbClr val="0070C0"/>
                              </a:solidFill>
                              <a:latin typeface="Cambria Math"/>
                            </a:rPr>
                            <m:t>𝑎</m:t>
                          </m:r>
                        </m:sup>
                      </m:sSup>
                    </m:oMath>
                  </m:oMathPara>
                </a14:m>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3663028503"/>
              </p:ext>
            </p:extLst>
          </p:nvPr>
        </p:nvGraphicFramePr>
        <p:xfrm>
          <a:off x="1447800" y="2590800"/>
          <a:ext cx="4800600" cy="2714625"/>
        </p:xfrm>
        <a:graphic>
          <a:graphicData uri="http://schemas.openxmlformats.org/drawingml/2006/chart">
            <c:chart xmlns:c="http://schemas.openxmlformats.org/drawingml/2006/chart" xmlns:r="http://schemas.openxmlformats.org/officeDocument/2006/relationships" r:id="rId3"/>
          </a:graphicData>
        </a:graphic>
      </p:graphicFrame>
      <p:sp>
        <p:nvSpPr>
          <p:cNvPr id="5" name="Arc 4"/>
          <p:cNvSpPr/>
          <p:nvPr/>
        </p:nvSpPr>
        <p:spPr>
          <a:xfrm rot="2822600">
            <a:off x="2111066" y="2684286"/>
            <a:ext cx="505759" cy="575030"/>
          </a:xfrm>
          <a:prstGeom prst="arc">
            <a:avLst>
              <a:gd name="adj1" fmla="val 15086116"/>
              <a:gd name="adj2" fmla="val 248486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TextBox 5"/>
          <p:cNvSpPr txBox="1"/>
          <p:nvPr/>
        </p:nvSpPr>
        <p:spPr>
          <a:xfrm>
            <a:off x="6553200" y="3048000"/>
            <a:ext cx="2209800" cy="914400"/>
          </a:xfrm>
          <a:prstGeom prst="rect">
            <a:avLst/>
          </a:prstGeom>
          <a:solidFill>
            <a:srgbClr val="92D050"/>
          </a:solidFill>
        </p:spPr>
        <p:txBody>
          <a:bodyPr wrap="square" rtlCol="0">
            <a:spAutoFit/>
          </a:bodyPr>
          <a:lstStyle/>
          <a:p>
            <a:r>
              <a:rPr lang="en-US" dirty="0" smtClean="0"/>
              <a:t>The </a:t>
            </a:r>
            <a:r>
              <a:rPr lang="en-US" dirty="0" smtClean="0">
                <a:solidFill>
                  <a:srgbClr val="FF0000"/>
                </a:solidFill>
              </a:rPr>
              <a:t>slope</a:t>
            </a:r>
            <a:r>
              <a:rPr lang="en-US" dirty="0" smtClean="0"/>
              <a:t> of the line gives us the exponent </a:t>
            </a:r>
            <a:r>
              <a:rPr lang="el-GR" dirty="0" smtClean="0">
                <a:solidFill>
                  <a:srgbClr val="FF0000"/>
                </a:solidFill>
              </a:rPr>
              <a:t>α</a:t>
            </a:r>
            <a:endParaRPr lang="en-US" dirty="0">
              <a:solidFill>
                <a:srgbClr val="FF0000"/>
              </a:solidFill>
            </a:endParaRPr>
          </a:p>
        </p:txBody>
      </p:sp>
    </p:spTree>
    <p:extLst>
      <p:ext uri="{BB962C8B-B14F-4D97-AF65-F5344CB8AC3E}">
        <p14:creationId xmlns:p14="http://schemas.microsoft.com/office/powerpoint/2010/main" val="848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Power laws can be detected also by a linear relationship in the log-log space for the </a:t>
                </a:r>
                <a:r>
                  <a:rPr lang="en-US" dirty="0" smtClean="0">
                    <a:solidFill>
                      <a:schemeClr val="accent6"/>
                    </a:solidFill>
                  </a:rPr>
                  <a:t>rank-frequency</a:t>
                </a:r>
                <a:r>
                  <a:rPr lang="en-US" dirty="0" smtClean="0"/>
                  <a:t> plot</a:t>
                </a:r>
              </a:p>
              <a:p>
                <a:endParaRPr lang="en-US" dirty="0"/>
              </a:p>
              <a:p>
                <a:endParaRPr lang="en-US" dirty="0" smtClean="0"/>
              </a:p>
              <a:p>
                <a:endParaRPr lang="en-US" dirty="0"/>
              </a:p>
              <a:p>
                <a:endParaRPr lang="en-US" dirty="0" smtClean="0"/>
              </a:p>
              <a:p>
                <a:endParaRPr lang="en-US" dirty="0"/>
              </a:p>
              <a:p>
                <a:endParaRPr lang="en-US" dirty="0" smtClean="0"/>
              </a:p>
              <a:p>
                <a:endParaRPr lang="en-US" b="0" i="1" dirty="0" smtClean="0">
                  <a:latin typeface="Cambria Math"/>
                </a:endParaRPr>
              </a:p>
              <a:p>
                <a:pPr marL="0" indent="0" algn="ctr">
                  <a:buNone/>
                </a:pPr>
                <a:endParaRPr lang="en-US" b="0" i="1" dirty="0" smtClean="0">
                  <a:latin typeface="Cambria Math"/>
                </a:endParaRPr>
              </a:p>
              <a:p>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 </m:t>
                    </m:r>
                  </m:oMath>
                </a14:m>
                <a:r>
                  <a:rPr lang="en-US" b="0" dirty="0" smtClean="0"/>
                  <a:t>Frequency of the </a:t>
                </a:r>
                <a:r>
                  <a:rPr lang="en-US" b="0" dirty="0" smtClean="0">
                    <a:solidFill>
                      <a:srgbClr val="0070C0"/>
                    </a:solidFill>
                  </a:rPr>
                  <a:t>r-</a:t>
                </a:r>
                <a:r>
                  <a:rPr lang="en-US" b="0" dirty="0" err="1" smtClean="0">
                    <a:solidFill>
                      <a:srgbClr val="0070C0"/>
                    </a:solidFill>
                  </a:rPr>
                  <a:t>th</a:t>
                </a:r>
                <a:r>
                  <a:rPr lang="en-US" b="0" dirty="0" smtClean="0"/>
                  <a:t> most frequent word</a:t>
                </a:r>
              </a:p>
              <a:p>
                <a:pPr marL="0" indent="0" algn="ctr">
                  <a:buNone/>
                </a:pPr>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m:t>
                        </m:r>
                        <m:r>
                          <a:rPr lang="en-US" b="0" i="1" smtClean="0">
                            <a:solidFill>
                              <a:srgbClr val="0070C0"/>
                            </a:solidFill>
                            <a:latin typeface="Cambria Math"/>
                          </a:rPr>
                          <m:t>𝛽</m:t>
                        </m:r>
                      </m:sup>
                    </m:sSup>
                  </m:oMath>
                </a14:m>
                <a:r>
                  <a:rPr lang="en-US" dirty="0" smtClean="0">
                    <a:solidFill>
                      <a:srgbClr val="0070C0"/>
                    </a:solidFill>
                  </a:rPr>
                  <a:t> </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1625"/>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3927788770"/>
              </p:ext>
            </p:extLst>
          </p:nvPr>
        </p:nvGraphicFramePr>
        <p:xfrm>
          <a:off x="2286000" y="2514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456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Power-laws are everywhere</a:t>
            </a:r>
            <a:endParaRPr lang="en-US" dirty="0"/>
          </a:p>
        </p:txBody>
      </p:sp>
      <p:sp>
        <p:nvSpPr>
          <p:cNvPr id="3" name="Content Placeholder 2"/>
          <p:cNvSpPr>
            <a:spLocks noGrp="1"/>
          </p:cNvSpPr>
          <p:nvPr>
            <p:ph idx="1"/>
          </p:nvPr>
        </p:nvSpPr>
        <p:spPr>
          <a:xfrm>
            <a:off x="457200" y="1600200"/>
            <a:ext cx="8229600" cy="2209800"/>
          </a:xfrm>
        </p:spPr>
        <p:txBody>
          <a:bodyPr>
            <a:normAutofit fontScale="85000" lnSpcReduction="20000"/>
          </a:bodyPr>
          <a:lstStyle/>
          <a:p>
            <a:r>
              <a:rPr lang="en-US" dirty="0" smtClean="0">
                <a:solidFill>
                  <a:schemeClr val="accent6">
                    <a:lumMod val="75000"/>
                  </a:schemeClr>
                </a:solidFill>
              </a:rPr>
              <a:t>Incoming</a:t>
            </a:r>
            <a:r>
              <a:rPr lang="en-US" dirty="0" smtClean="0"/>
              <a:t> and </a:t>
            </a:r>
            <a:r>
              <a:rPr lang="en-US" dirty="0" smtClean="0">
                <a:solidFill>
                  <a:schemeClr val="accent6">
                    <a:lumMod val="75000"/>
                  </a:schemeClr>
                </a:solidFill>
              </a:rPr>
              <a:t>outgoing links </a:t>
            </a:r>
            <a:r>
              <a:rPr lang="en-US" dirty="0" smtClean="0"/>
              <a:t>of web pages, </a:t>
            </a:r>
            <a:r>
              <a:rPr lang="en-US" dirty="0" smtClean="0">
                <a:solidFill>
                  <a:schemeClr val="accent6">
                    <a:lumMod val="75000"/>
                  </a:schemeClr>
                </a:solidFill>
              </a:rPr>
              <a:t>number of friends</a:t>
            </a:r>
            <a:r>
              <a:rPr lang="en-US" dirty="0" smtClean="0"/>
              <a:t> in social networks, number of </a:t>
            </a:r>
            <a:r>
              <a:rPr lang="en-US" dirty="0" smtClean="0">
                <a:solidFill>
                  <a:schemeClr val="accent6">
                    <a:lumMod val="75000"/>
                  </a:schemeClr>
                </a:solidFill>
              </a:rPr>
              <a:t>occurrences of words</a:t>
            </a:r>
            <a:r>
              <a:rPr lang="en-US" dirty="0" smtClean="0"/>
              <a:t>, </a:t>
            </a:r>
            <a:r>
              <a:rPr lang="en-US" dirty="0" smtClean="0">
                <a:solidFill>
                  <a:schemeClr val="accent6">
                    <a:lumMod val="75000"/>
                  </a:schemeClr>
                </a:solidFill>
              </a:rPr>
              <a:t>file sizes</a:t>
            </a:r>
            <a:r>
              <a:rPr lang="en-US" dirty="0" smtClean="0"/>
              <a:t>, </a:t>
            </a:r>
            <a:r>
              <a:rPr lang="en-US" dirty="0" smtClean="0">
                <a:solidFill>
                  <a:schemeClr val="accent6">
                    <a:lumMod val="75000"/>
                  </a:schemeClr>
                </a:solidFill>
              </a:rPr>
              <a:t>city sizes</a:t>
            </a:r>
            <a:r>
              <a:rPr lang="en-US" dirty="0" smtClean="0"/>
              <a:t>, </a:t>
            </a:r>
            <a:r>
              <a:rPr lang="en-US" dirty="0" smtClean="0">
                <a:solidFill>
                  <a:schemeClr val="accent6">
                    <a:lumMod val="75000"/>
                  </a:schemeClr>
                </a:solidFill>
              </a:rPr>
              <a:t>income distribution</a:t>
            </a:r>
            <a:r>
              <a:rPr lang="en-US" dirty="0" smtClean="0"/>
              <a:t>, </a:t>
            </a:r>
            <a:r>
              <a:rPr lang="en-US" dirty="0" smtClean="0">
                <a:solidFill>
                  <a:schemeClr val="accent6">
                    <a:lumMod val="75000"/>
                  </a:schemeClr>
                </a:solidFill>
              </a:rPr>
              <a:t>popularity</a:t>
            </a:r>
            <a:r>
              <a:rPr lang="en-US" dirty="0" smtClean="0"/>
              <a:t> of products and movies</a:t>
            </a:r>
          </a:p>
          <a:p>
            <a:pPr lvl="1"/>
            <a:r>
              <a:rPr lang="en-US" dirty="0" smtClean="0"/>
              <a:t>Signature of human activity?</a:t>
            </a:r>
          </a:p>
          <a:p>
            <a:pPr lvl="1"/>
            <a:r>
              <a:rPr lang="en-US" dirty="0" smtClean="0"/>
              <a:t>A mechanism that explains everything? </a:t>
            </a:r>
          </a:p>
          <a:p>
            <a:pPr lvl="1"/>
            <a:r>
              <a:rPr lang="en-US" dirty="0" smtClean="0"/>
              <a:t>Rich get richer process</a:t>
            </a:r>
            <a:endParaRPr lang="en-US" dirty="0"/>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99757"/>
            <a:ext cx="4590757"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18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229600" cy="990600"/>
          </a:xfrm>
        </p:spPr>
        <p:txBody>
          <a:bodyPr/>
          <a:lstStyle/>
          <a:p>
            <a:r>
              <a:rPr lang="en-US" dirty="0">
                <a:hlinkClick r:id="rId3"/>
              </a:rPr>
              <a:t>The Long Tail</a:t>
            </a:r>
            <a:endParaRPr lang="en-US" dirty="0"/>
          </a:p>
        </p:txBody>
      </p:sp>
      <p:pic>
        <p:nvPicPr>
          <p:cNvPr id="26628" name="Picture 4" descr="Anatomy 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6025"/>
            <a:ext cx="7467600" cy="556577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609600" y="6248400"/>
            <a:ext cx="257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1"/>
                </a:solidFill>
              </a:rPr>
              <a:t>Source: Chris Anderson (2004)</a:t>
            </a:r>
          </a:p>
        </p:txBody>
      </p:sp>
    </p:spTree>
    <p:extLst>
      <p:ext uri="{BB962C8B-B14F-4D97-AF65-F5344CB8AC3E}">
        <p14:creationId xmlns:p14="http://schemas.microsoft.com/office/powerpoint/2010/main" val="283085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Mining is not the only step in the analysis process</a:t>
            </a:r>
          </a:p>
          <a:p>
            <a:endParaRPr lang="en-US" dirty="0"/>
          </a:p>
          <a:p>
            <a:endParaRPr lang="en-US" dirty="0" smtClean="0"/>
          </a:p>
          <a:p>
            <a:endParaRPr lang="en-US" dirty="0"/>
          </a:p>
          <a:p>
            <a:endParaRPr lang="en-US" dirty="0" smtClean="0"/>
          </a:p>
          <a:p>
            <a:endParaRPr lang="en-US" dirty="0" smtClean="0">
              <a:solidFill>
                <a:schemeClr val="accent6">
                  <a:lumMod val="75000"/>
                </a:schemeClr>
              </a:solidFill>
            </a:endParaRPr>
          </a:p>
          <a:p>
            <a:r>
              <a:rPr lang="en-US" dirty="0" smtClean="0">
                <a:solidFill>
                  <a:schemeClr val="accent6">
                    <a:lumMod val="75000"/>
                  </a:schemeClr>
                </a:solidFill>
              </a:rPr>
              <a:t>Preprocessing</a:t>
            </a:r>
            <a:r>
              <a:rPr lang="en-US" dirty="0" smtClean="0"/>
              <a:t>: real data is noisy, incomplete and inconsistent. </a:t>
            </a:r>
            <a:r>
              <a:rPr lang="en-US" dirty="0" smtClean="0">
                <a:solidFill>
                  <a:schemeClr val="accent5">
                    <a:lumMod val="75000"/>
                  </a:schemeClr>
                </a:solidFill>
              </a:rPr>
              <a:t>Data cleaning </a:t>
            </a:r>
            <a:r>
              <a:rPr lang="en-US" dirty="0" smtClean="0"/>
              <a:t>is required to make sense of the data</a:t>
            </a:r>
          </a:p>
          <a:p>
            <a:pPr lvl="1"/>
            <a:r>
              <a:rPr lang="en-US" dirty="0" smtClean="0"/>
              <a:t>Techniques: Sampling, Dimensionality Reduction, Feature selection.</a:t>
            </a:r>
          </a:p>
          <a:p>
            <a:pPr lvl="1"/>
            <a:r>
              <a:rPr lang="en-US" dirty="0" smtClean="0"/>
              <a:t>A dirty work, but it is often the most important step for the analysis.</a:t>
            </a:r>
          </a:p>
          <a:p>
            <a:endParaRPr lang="en-US" dirty="0" smtClean="0">
              <a:solidFill>
                <a:schemeClr val="accent6">
                  <a:lumMod val="75000"/>
                </a:schemeClr>
              </a:solidFill>
            </a:endParaRPr>
          </a:p>
          <a:p>
            <a:r>
              <a:rPr lang="en-US" dirty="0" smtClean="0">
                <a:solidFill>
                  <a:schemeClr val="accent6">
                    <a:lumMod val="75000"/>
                  </a:schemeClr>
                </a:solidFill>
              </a:rPr>
              <a:t>Post-Processing</a:t>
            </a:r>
            <a:r>
              <a:rPr lang="en-US" dirty="0" smtClean="0"/>
              <a:t>: Make the data actionable and useful to the user</a:t>
            </a:r>
          </a:p>
          <a:p>
            <a:pPr lvl="1"/>
            <a:r>
              <a:rPr lang="en-US" dirty="0" smtClean="0"/>
              <a:t>Statistical analysis of importance</a:t>
            </a:r>
          </a:p>
          <a:p>
            <a:pPr lvl="1"/>
            <a:r>
              <a:rPr lang="en-US" dirty="0" smtClean="0"/>
              <a:t>Visualization.</a:t>
            </a:r>
          </a:p>
          <a:p>
            <a:pPr marL="182880" lvl="1">
              <a:buClr>
                <a:schemeClr val="accent6"/>
              </a:buClr>
            </a:pPr>
            <a:endParaRPr lang="en-US" sz="3100" dirty="0" smtClean="0"/>
          </a:p>
          <a:p>
            <a:pPr marL="182880" lvl="1">
              <a:buClr>
                <a:schemeClr val="accent6"/>
              </a:buClr>
            </a:pPr>
            <a:r>
              <a:rPr lang="en-US" sz="3100" dirty="0" smtClean="0"/>
              <a:t>Pre- and Post-processing are </a:t>
            </a:r>
            <a:r>
              <a:rPr lang="en-US" sz="3100" dirty="0"/>
              <a:t>often </a:t>
            </a:r>
            <a:r>
              <a:rPr lang="en-US" sz="3100" dirty="0" smtClean="0"/>
              <a:t>data </a:t>
            </a:r>
            <a:r>
              <a:rPr lang="en-US" sz="3100" dirty="0"/>
              <a:t>mining </a:t>
            </a:r>
            <a:r>
              <a:rPr lang="en-US" sz="3100" dirty="0" smtClean="0"/>
              <a:t>tasks </a:t>
            </a:r>
            <a:r>
              <a:rPr lang="en-US" sz="3100" dirty="0"/>
              <a:t>as well</a:t>
            </a:r>
          </a:p>
          <a:p>
            <a:endParaRPr lang="en-US" dirty="0" smtClean="0"/>
          </a:p>
          <a:p>
            <a:pPr lvl="1"/>
            <a:endParaRPr lang="en-US" dirty="0" smtClean="0"/>
          </a:p>
        </p:txBody>
      </p:sp>
      <p:sp>
        <p:nvSpPr>
          <p:cNvPr id="4" name="Rectangle 3"/>
          <p:cNvSpPr/>
          <p:nvPr/>
        </p:nvSpPr>
        <p:spPr>
          <a:xfrm>
            <a:off x="1143000" y="21717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1336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1336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8" name="Straight Arrow Connector 7"/>
          <p:cNvCxnSpPr/>
          <p:nvPr/>
        </p:nvCxnSpPr>
        <p:spPr>
          <a:xfrm>
            <a:off x="2819400" y="26670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6" idx="1"/>
          </p:cNvCxnSpPr>
          <p:nvPr/>
        </p:nvCxnSpPr>
        <p:spPr>
          <a:xfrm>
            <a:off x="5410200" y="2590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381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a:t>
            </a:r>
            <a:endParaRPr lang="en-US" dirty="0"/>
          </a:p>
        </p:txBody>
      </p:sp>
      <p:sp>
        <p:nvSpPr>
          <p:cNvPr id="3" name="Content Placeholder 2"/>
          <p:cNvSpPr>
            <a:spLocks noGrp="1"/>
          </p:cNvSpPr>
          <p:nvPr>
            <p:ph idx="1"/>
          </p:nvPr>
        </p:nvSpPr>
        <p:spPr/>
        <p:txBody>
          <a:bodyPr/>
          <a:lstStyle/>
          <a:p>
            <a:r>
              <a:rPr lang="en-US" dirty="0" smtClean="0"/>
              <a:t>Visualization</a:t>
            </a:r>
          </a:p>
          <a:p>
            <a:pPr lvl="1"/>
            <a:r>
              <a:rPr lang="en-US" dirty="0" smtClean="0"/>
              <a:t>The </a:t>
            </a:r>
            <a:r>
              <a:rPr lang="en-US" dirty="0" smtClean="0">
                <a:solidFill>
                  <a:schemeClr val="accent6">
                    <a:lumMod val="75000"/>
                  </a:schemeClr>
                </a:solidFill>
              </a:rPr>
              <a:t>human eye </a:t>
            </a:r>
            <a:r>
              <a:rPr lang="en-US" dirty="0" smtClean="0"/>
              <a:t>is a powerful analytical tool</a:t>
            </a:r>
          </a:p>
          <a:p>
            <a:pPr lvl="1"/>
            <a:r>
              <a:rPr lang="en-US" dirty="0" smtClean="0"/>
              <a:t>If we visualize the data properly, we can discover patterns</a:t>
            </a:r>
          </a:p>
          <a:p>
            <a:pPr lvl="1"/>
            <a:r>
              <a:rPr lang="en-US" dirty="0" smtClean="0"/>
              <a:t>Visualization is the way to present the data so that patterns can be seen</a:t>
            </a:r>
          </a:p>
          <a:p>
            <a:pPr lvl="2"/>
            <a:r>
              <a:rPr lang="en-US" dirty="0" smtClean="0"/>
              <a:t>E.g., histograms and plots are a form of visualization</a:t>
            </a:r>
            <a:endParaRPr lang="en-US" dirty="0"/>
          </a:p>
          <a:p>
            <a:pPr lvl="2"/>
            <a:r>
              <a:rPr lang="en-US" dirty="0" smtClean="0"/>
              <a:t>There are multiple techniques (a field on its own)</a:t>
            </a:r>
            <a:endParaRPr lang="en-US" dirty="0"/>
          </a:p>
        </p:txBody>
      </p:sp>
    </p:spTree>
    <p:extLst>
      <p:ext uri="{BB962C8B-B14F-4D97-AF65-F5344CB8AC3E}">
        <p14:creationId xmlns:p14="http://schemas.microsoft.com/office/powerpoint/2010/main" val="1452382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447800"/>
            <a:ext cx="7543800" cy="482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a:t>Scatter Plot Array of Iris Attributes</a:t>
            </a:r>
          </a:p>
        </p:txBody>
      </p:sp>
      <p:sp>
        <p:nvSpPr>
          <p:cNvPr id="2" name="TextBox 1"/>
          <p:cNvSpPr txBox="1"/>
          <p:nvPr/>
        </p:nvSpPr>
        <p:spPr>
          <a:xfrm>
            <a:off x="1905000" y="6268157"/>
            <a:ext cx="3467616" cy="369332"/>
          </a:xfrm>
          <a:prstGeom prst="rect">
            <a:avLst/>
          </a:prstGeom>
          <a:solidFill>
            <a:srgbClr val="FFFF00"/>
          </a:solidFill>
        </p:spPr>
        <p:txBody>
          <a:bodyPr wrap="none" rtlCol="0">
            <a:spAutoFit/>
          </a:bodyPr>
          <a:lstStyle/>
          <a:p>
            <a:r>
              <a:rPr lang="en-US" dirty="0" smtClean="0"/>
              <a:t>What do you see in these plots?</a:t>
            </a:r>
            <a:endParaRPr lang="en-US" dirty="0"/>
          </a:p>
        </p:txBody>
      </p:sp>
      <p:sp>
        <p:nvSpPr>
          <p:cNvPr id="3" name="TextBox 2"/>
          <p:cNvSpPr txBox="1"/>
          <p:nvPr/>
        </p:nvSpPr>
        <p:spPr>
          <a:xfrm>
            <a:off x="5715000" y="6268157"/>
            <a:ext cx="1428596" cy="369332"/>
          </a:xfrm>
          <a:prstGeom prst="rect">
            <a:avLst/>
          </a:prstGeom>
          <a:solidFill>
            <a:srgbClr val="FF0000"/>
          </a:solidFill>
        </p:spPr>
        <p:txBody>
          <a:bodyPr wrap="none" rtlCol="0">
            <a:spAutoFit/>
          </a:bodyPr>
          <a:lstStyle/>
          <a:p>
            <a:r>
              <a:rPr lang="en-US" dirty="0" smtClean="0"/>
              <a:t>Correlations</a:t>
            </a:r>
            <a:endParaRPr lang="en-US" dirty="0"/>
          </a:p>
        </p:txBody>
      </p:sp>
      <p:sp>
        <p:nvSpPr>
          <p:cNvPr id="6" name="TextBox 5"/>
          <p:cNvSpPr txBox="1"/>
          <p:nvPr/>
        </p:nvSpPr>
        <p:spPr>
          <a:xfrm>
            <a:off x="7165367" y="6260068"/>
            <a:ext cx="1941557" cy="369332"/>
          </a:xfrm>
          <a:prstGeom prst="rect">
            <a:avLst/>
          </a:prstGeom>
          <a:solidFill>
            <a:srgbClr val="FF0000"/>
          </a:solidFill>
        </p:spPr>
        <p:txBody>
          <a:bodyPr wrap="none" rtlCol="0">
            <a:spAutoFit/>
          </a:bodyPr>
          <a:lstStyle/>
          <a:p>
            <a:r>
              <a:rPr lang="en-US" dirty="0" smtClean="0"/>
              <a:t>Class Separation</a:t>
            </a:r>
            <a:endParaRPr lang="en-US" dirty="0"/>
          </a:p>
        </p:txBody>
      </p:sp>
    </p:spTree>
    <p:extLst>
      <p:ext uri="{BB962C8B-B14F-4D97-AF65-F5344CB8AC3E}">
        <p14:creationId xmlns:p14="http://schemas.microsoft.com/office/powerpoint/2010/main" val="15503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p:sp>
        <p:nvSpPr>
          <p:cNvPr id="3" name="Content Placeholder 2"/>
          <p:cNvSpPr>
            <a:spLocks noGrp="1"/>
          </p:cNvSpPr>
          <p:nvPr>
            <p:ph idx="1"/>
          </p:nvPr>
        </p:nvSpPr>
        <p:spPr/>
        <p:txBody>
          <a:bodyPr>
            <a:normAutofit/>
          </a:bodyPr>
          <a:lstStyle/>
          <a:p>
            <a:r>
              <a:rPr lang="en-US" sz="2400" dirty="0" smtClean="0"/>
              <a:t>Consider the following three plots which are histograms of values. What do you observe? What can you tell of the underlying function?</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2123549148"/>
              </p:ext>
            </p:extLst>
          </p:nvPr>
        </p:nvGraphicFramePr>
        <p:xfrm>
          <a:off x="22412" y="3657600"/>
          <a:ext cx="312420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592892015"/>
              </p:ext>
            </p:extLst>
          </p:nvPr>
        </p:nvGraphicFramePr>
        <p:xfrm>
          <a:off x="3048000" y="3657600"/>
          <a:ext cx="32004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415615554"/>
              </p:ext>
            </p:extLst>
          </p:nvPr>
        </p:nvGraphicFramePr>
        <p:xfrm>
          <a:off x="6096000" y="3657600"/>
          <a:ext cx="3124200" cy="220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3515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400" dirty="0" smtClean="0"/>
              <a:t>Putting all three plots together makes it more clear to see the differences</a:t>
            </a:r>
          </a:p>
          <a:p>
            <a:endParaRPr lang="en-US" dirty="0"/>
          </a:p>
          <a:p>
            <a:endParaRPr lang="en-US" dirty="0" smtClean="0"/>
          </a:p>
          <a:p>
            <a:endParaRPr lang="en-US" dirty="0"/>
          </a:p>
          <a:p>
            <a:endParaRPr lang="en-US" dirty="0" smtClean="0"/>
          </a:p>
          <a:p>
            <a:endParaRPr lang="en-US" dirty="0"/>
          </a:p>
          <a:p>
            <a:endParaRPr lang="en-US" dirty="0" smtClean="0"/>
          </a:p>
          <a:p>
            <a:r>
              <a:rPr lang="en-US" sz="2400" dirty="0" smtClean="0">
                <a:solidFill>
                  <a:srgbClr val="00B050"/>
                </a:solidFill>
              </a:rPr>
              <a:t>Green</a:t>
            </a:r>
            <a:r>
              <a:rPr lang="en-US" sz="2400" dirty="0" smtClean="0"/>
              <a:t> falls more slowly. </a:t>
            </a:r>
            <a:r>
              <a:rPr lang="en-US" sz="2400" dirty="0" smtClean="0">
                <a:solidFill>
                  <a:srgbClr val="0070C0"/>
                </a:solidFill>
              </a:rPr>
              <a:t>Blue</a:t>
            </a:r>
            <a:r>
              <a:rPr lang="en-US" sz="2400" dirty="0" smtClean="0"/>
              <a:t> and </a:t>
            </a:r>
            <a:r>
              <a:rPr lang="en-US" sz="2400" dirty="0" smtClean="0">
                <a:solidFill>
                  <a:srgbClr val="FF0000"/>
                </a:solidFill>
              </a:rPr>
              <a:t>Red</a:t>
            </a:r>
            <a:r>
              <a:rPr lang="en-US" sz="2400" dirty="0" smtClean="0"/>
              <a:t> seem more or less the same</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325274453"/>
              </p:ext>
            </p:extLst>
          </p:nvPr>
        </p:nvGraphicFramePr>
        <p:xfrm>
          <a:off x="1828800" y="2590800"/>
          <a:ext cx="4912519" cy="2869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486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sz="2400" dirty="0" smtClean="0"/>
                  <a:t>Making the plot in log-log space makes the differences more clear</a:t>
                </a:r>
              </a:p>
              <a:p>
                <a:endParaRPr lang="en-US" dirty="0"/>
              </a:p>
              <a:p>
                <a:endParaRPr lang="en-US" dirty="0" smtClean="0"/>
              </a:p>
              <a:p>
                <a:endParaRPr lang="en-US" dirty="0"/>
              </a:p>
              <a:p>
                <a:endParaRPr lang="en-US" dirty="0" smtClean="0"/>
              </a:p>
              <a:p>
                <a:endParaRPr lang="en-US" dirty="0"/>
              </a:p>
              <a:p>
                <a:endParaRPr lang="en-US" dirty="0" smtClean="0"/>
              </a:p>
              <a:p>
                <a:endParaRPr lang="en-US" sz="2400" dirty="0" smtClean="0">
                  <a:solidFill>
                    <a:srgbClr val="00B050"/>
                  </a:solidFill>
                </a:endParaRPr>
              </a:p>
              <a:p>
                <a:r>
                  <a:rPr lang="en-US" sz="2400" dirty="0" smtClean="0">
                    <a:solidFill>
                      <a:srgbClr val="00B050"/>
                    </a:solidFill>
                  </a:rPr>
                  <a:t>Green</a:t>
                </a:r>
                <a:r>
                  <a:rPr lang="en-US" sz="2400" dirty="0" smtClean="0"/>
                  <a:t> and </a:t>
                </a:r>
                <a:r>
                  <a:rPr lang="en-US" sz="2400" dirty="0" smtClean="0">
                    <a:solidFill>
                      <a:srgbClr val="0070C0"/>
                    </a:solidFill>
                  </a:rPr>
                  <a:t>Blue</a:t>
                </a:r>
                <a:r>
                  <a:rPr lang="en-US" sz="2400" dirty="0" smtClean="0"/>
                  <a:t> form straight lines. </a:t>
                </a:r>
                <a:r>
                  <a:rPr lang="en-US" sz="2400" dirty="0" smtClean="0">
                    <a:solidFill>
                      <a:srgbClr val="FF0000"/>
                    </a:solidFill>
                  </a:rPr>
                  <a:t>Red</a:t>
                </a:r>
                <a:r>
                  <a:rPr lang="en-US" sz="2400" dirty="0" smtClean="0"/>
                  <a:t> drops exponentially.</a:t>
                </a:r>
              </a:p>
              <a:p>
                <a:pPr lvl="1"/>
                <a14:m>
                  <m:oMath xmlns:m="http://schemas.openxmlformats.org/officeDocument/2006/math">
                    <m:r>
                      <a:rPr lang="en-US" sz="2000" b="0" i="1" smtClean="0">
                        <a:solidFill>
                          <a:srgbClr val="00B050"/>
                        </a:solidFill>
                        <a:latin typeface="Cambria Math"/>
                      </a:rPr>
                      <m:t>𝑦</m:t>
                    </m:r>
                    <m:r>
                      <a:rPr lang="en-US" sz="2000" b="0" i="1" smtClean="0">
                        <a:solidFill>
                          <a:srgbClr val="00B050"/>
                        </a:solidFill>
                        <a:latin typeface="Cambria Math"/>
                      </a:rPr>
                      <m:t>=</m:t>
                    </m:r>
                    <m:f>
                      <m:fPr>
                        <m:ctrlPr>
                          <a:rPr lang="en-US" sz="2000" b="0" i="1" smtClean="0">
                            <a:solidFill>
                              <a:srgbClr val="00B050"/>
                            </a:solidFill>
                            <a:latin typeface="Cambria Math"/>
                          </a:rPr>
                        </m:ctrlPr>
                      </m:fPr>
                      <m:num>
                        <m:r>
                          <a:rPr lang="en-US" sz="2000" b="0" i="1" smtClean="0">
                            <a:solidFill>
                              <a:srgbClr val="00B050"/>
                            </a:solidFill>
                            <a:latin typeface="Cambria Math"/>
                          </a:rPr>
                          <m:t>1</m:t>
                        </m:r>
                      </m:num>
                      <m:den>
                        <m:r>
                          <a:rPr lang="en-US" sz="2000" b="0" i="1" smtClean="0">
                            <a:solidFill>
                              <a:srgbClr val="00B050"/>
                            </a:solidFill>
                            <a:latin typeface="Cambria Math"/>
                          </a:rPr>
                          <m:t>2</m:t>
                        </m:r>
                        <m:r>
                          <a:rPr lang="en-US" sz="2000" b="0" i="1" smtClean="0">
                            <a:solidFill>
                              <a:srgbClr val="00B050"/>
                            </a:solidFill>
                            <a:latin typeface="Cambria Math"/>
                          </a:rPr>
                          <m:t>𝑥</m:t>
                        </m:r>
                        <m:r>
                          <a:rPr lang="en-US" sz="2000" b="0" i="1" smtClean="0">
                            <a:solidFill>
                              <a:srgbClr val="00B050"/>
                            </a:solidFill>
                            <a:latin typeface="Cambria Math"/>
                          </a:rPr>
                          <m:t>+</m:t>
                        </m:r>
                        <m:r>
                          <a:rPr lang="en-US" sz="2000" b="0" i="1" smtClean="0">
                            <a:solidFill>
                              <a:srgbClr val="00B050"/>
                            </a:solidFill>
                            <a:latin typeface="Cambria Math"/>
                          </a:rPr>
                          <m:t>𝜖</m:t>
                        </m:r>
                      </m:den>
                    </m:f>
                  </m:oMath>
                </a14:m>
                <a:r>
                  <a:rPr lang="en-US" sz="2000" b="0" dirty="0" smtClean="0">
                    <a:solidFill>
                      <a:srgbClr val="00B050"/>
                    </a:solidFill>
                  </a:rPr>
                  <a:t>	</a:t>
                </a:r>
                <a14:m>
                  <m:oMath xmlns:m="http://schemas.openxmlformats.org/officeDocument/2006/math">
                    <m:func>
                      <m:funcPr>
                        <m:ctrlPr>
                          <a:rPr lang="en-US" sz="2000" b="0" i="1" smtClean="0">
                            <a:solidFill>
                              <a:srgbClr val="00B050"/>
                            </a:solidFill>
                            <a:latin typeface="Cambria Math"/>
                          </a:rPr>
                        </m:ctrlPr>
                      </m:funcPr>
                      <m:fName>
                        <m:r>
                          <m:rPr>
                            <m:sty m:val="p"/>
                          </m:rPr>
                          <a:rPr lang="en-US" sz="2000" b="0" i="0" smtClean="0">
                            <a:solidFill>
                              <a:srgbClr val="00B050"/>
                            </a:solidFill>
                            <a:latin typeface="Cambria Math"/>
                          </a:rPr>
                          <m:t>log</m:t>
                        </m:r>
                      </m:fName>
                      <m:e>
                        <m:r>
                          <a:rPr lang="en-US" sz="2000" b="0" i="1" smtClean="0">
                            <a:solidFill>
                              <a:srgbClr val="00B050"/>
                            </a:solidFill>
                            <a:latin typeface="Cambria Math"/>
                          </a:rPr>
                          <m:t>𝑦</m:t>
                        </m:r>
                        <m:r>
                          <a:rPr lang="en-US" sz="2000" b="0" i="1" smtClean="0">
                            <a:solidFill>
                              <a:srgbClr val="00B050"/>
                            </a:solidFill>
                            <a:latin typeface="Cambria Math"/>
                            <a:ea typeface="Cambria Math"/>
                          </a:rPr>
                          <m:t>≈</m:t>
                        </m:r>
                        <m:func>
                          <m:funcPr>
                            <m:ctrlPr>
                              <a:rPr lang="en-US" sz="2000" b="0" i="1" smtClean="0">
                                <a:solidFill>
                                  <a:srgbClr val="00B050"/>
                                </a:solidFill>
                                <a:latin typeface="Cambria Math"/>
                                <a:ea typeface="Cambria Math"/>
                              </a:rPr>
                            </m:ctrlPr>
                          </m:funcPr>
                          <m:fName>
                            <m:r>
                              <a:rPr lang="en-US" sz="2000" b="0" i="0" smtClean="0">
                                <a:solidFill>
                                  <a:srgbClr val="00B050"/>
                                </a:solidFill>
                                <a:latin typeface="Cambria Math"/>
                                <a:ea typeface="Cambria Math"/>
                              </a:rPr>
                              <m:t>− </m:t>
                            </m:r>
                            <m:r>
                              <m:rPr>
                                <m:sty m:val="p"/>
                              </m:rPr>
                              <a:rPr lang="en-US" sz="2000" b="0" i="0" smtClean="0">
                                <a:solidFill>
                                  <a:srgbClr val="00B050"/>
                                </a:solidFill>
                                <a:latin typeface="Cambria Math"/>
                                <a:ea typeface="Cambria Math"/>
                              </a:rPr>
                              <m:t>log</m:t>
                            </m:r>
                          </m:fName>
                          <m:e>
                            <m:r>
                              <a:rPr lang="en-US" sz="2000" b="0" i="1" smtClean="0">
                                <a:solidFill>
                                  <a:srgbClr val="00B050"/>
                                </a:solidFill>
                                <a:latin typeface="Cambria Math"/>
                                <a:ea typeface="Cambria Math"/>
                              </a:rPr>
                              <m:t>𝑥</m:t>
                            </m:r>
                            <m:r>
                              <a:rPr lang="en-US" sz="2000" b="0" i="1" smtClean="0">
                                <a:solidFill>
                                  <a:srgbClr val="00B050"/>
                                </a:solidFill>
                                <a:latin typeface="Cambria Math"/>
                                <a:ea typeface="Cambria Math"/>
                              </a:rPr>
                              <m:t>+</m:t>
                            </m:r>
                            <m:r>
                              <a:rPr lang="en-US" sz="2000" b="0" i="1" smtClean="0">
                                <a:solidFill>
                                  <a:srgbClr val="00B050"/>
                                </a:solidFill>
                                <a:latin typeface="Cambria Math"/>
                                <a:ea typeface="Cambria Math"/>
                              </a:rPr>
                              <m:t>𝑐</m:t>
                            </m:r>
                          </m:e>
                        </m:func>
                      </m:e>
                    </m:func>
                  </m:oMath>
                </a14:m>
                <a:endParaRPr lang="el-GR" sz="2000" b="0" dirty="0" smtClean="0">
                  <a:solidFill>
                    <a:srgbClr val="00B050"/>
                  </a:solidFill>
                </a:endParaRPr>
              </a:p>
              <a:p>
                <a:pPr lvl="1"/>
                <a14:m>
                  <m:oMath xmlns:m="http://schemas.openxmlformats.org/officeDocument/2006/math">
                    <m:r>
                      <a:rPr lang="en-US" sz="2000" b="0" i="1" smtClean="0">
                        <a:solidFill>
                          <a:srgbClr val="0070C0"/>
                        </a:solidFill>
                        <a:latin typeface="Cambria Math"/>
                      </a:rPr>
                      <m:t>𝑦</m:t>
                    </m:r>
                    <m:r>
                      <a:rPr lang="en-US" sz="2000" b="0" i="1" smtClean="0">
                        <a:solidFill>
                          <a:srgbClr val="0070C0"/>
                        </a:solidFill>
                        <a:latin typeface="Cambria Math"/>
                      </a:rPr>
                      <m:t>=</m:t>
                    </m:r>
                    <m:f>
                      <m:fPr>
                        <m:ctrlPr>
                          <a:rPr lang="en-US" sz="2000" b="0" i="1" smtClean="0">
                            <a:solidFill>
                              <a:srgbClr val="0070C0"/>
                            </a:solidFill>
                            <a:latin typeface="Cambria Math"/>
                          </a:rPr>
                        </m:ctrlPr>
                      </m:fPr>
                      <m:num>
                        <m:r>
                          <a:rPr lang="en-US" sz="2000" b="0" i="1" smtClean="0">
                            <a:solidFill>
                              <a:srgbClr val="0070C0"/>
                            </a:solidFill>
                            <a:latin typeface="Cambria Math"/>
                          </a:rPr>
                          <m:t>1</m:t>
                        </m:r>
                      </m:num>
                      <m:den>
                        <m:sSup>
                          <m:sSupPr>
                            <m:ctrlPr>
                              <a:rPr lang="en-US" sz="2000" b="0" i="1" smtClean="0">
                                <a:solidFill>
                                  <a:srgbClr val="0070C0"/>
                                </a:solidFill>
                                <a:latin typeface="Cambria Math"/>
                              </a:rPr>
                            </m:ctrlPr>
                          </m:sSupPr>
                          <m:e>
                            <m:r>
                              <a:rPr lang="en-US" sz="2000" b="0" i="1" smtClean="0">
                                <a:solidFill>
                                  <a:srgbClr val="0070C0"/>
                                </a:solidFill>
                                <a:latin typeface="Cambria Math"/>
                              </a:rPr>
                              <m:t>𝑥</m:t>
                            </m:r>
                          </m:e>
                          <m:sup>
                            <m:r>
                              <a:rPr lang="en-US" sz="2000" b="0" i="1" smtClean="0">
                                <a:solidFill>
                                  <a:srgbClr val="0070C0"/>
                                </a:solidFill>
                                <a:latin typeface="Cambria Math"/>
                              </a:rPr>
                              <m:t>2</m:t>
                            </m:r>
                          </m:sup>
                        </m:sSup>
                        <m:r>
                          <a:rPr lang="en-US" sz="2000" b="0" i="1" smtClean="0">
                            <a:solidFill>
                              <a:srgbClr val="0070C0"/>
                            </a:solidFill>
                            <a:latin typeface="Cambria Math"/>
                          </a:rPr>
                          <m:t>+</m:t>
                        </m:r>
                        <m:r>
                          <a:rPr lang="en-US" sz="2000" b="0" i="1" smtClean="0">
                            <a:solidFill>
                              <a:srgbClr val="0070C0"/>
                            </a:solidFill>
                            <a:latin typeface="Cambria Math"/>
                          </a:rPr>
                          <m:t>𝜖</m:t>
                        </m:r>
                      </m:den>
                    </m:f>
                  </m:oMath>
                </a14:m>
                <a:r>
                  <a:rPr lang="en-US" sz="2000" b="0" dirty="0" smtClean="0">
                    <a:solidFill>
                      <a:srgbClr val="0070C0"/>
                    </a:solidFill>
                  </a:rPr>
                  <a:t>	</a:t>
                </a:r>
                <a14:m>
                  <m:oMath xmlns:m="http://schemas.openxmlformats.org/officeDocument/2006/math">
                    <m:func>
                      <m:funcPr>
                        <m:ctrlPr>
                          <a:rPr lang="en-US" sz="2000" b="0" i="1" smtClean="0">
                            <a:solidFill>
                              <a:srgbClr val="0070C0"/>
                            </a:solidFill>
                            <a:latin typeface="Cambria Math"/>
                          </a:rPr>
                        </m:ctrlPr>
                      </m:funcPr>
                      <m:fName>
                        <m:r>
                          <m:rPr>
                            <m:sty m:val="p"/>
                          </m:rPr>
                          <a:rPr lang="en-US" sz="2000" b="0" i="0" smtClean="0">
                            <a:solidFill>
                              <a:srgbClr val="0070C0"/>
                            </a:solidFill>
                            <a:latin typeface="Cambria Math"/>
                          </a:rPr>
                          <m:t>log</m:t>
                        </m:r>
                      </m:fName>
                      <m:e>
                        <m:r>
                          <a:rPr lang="en-US" sz="2000" b="0" i="1" smtClean="0">
                            <a:solidFill>
                              <a:srgbClr val="0070C0"/>
                            </a:solidFill>
                            <a:latin typeface="Cambria Math"/>
                          </a:rPr>
                          <m:t>𝑦</m:t>
                        </m:r>
                        <m:r>
                          <a:rPr lang="en-US" sz="2000" b="0" i="1" smtClean="0">
                            <a:solidFill>
                              <a:srgbClr val="0070C0"/>
                            </a:solidFill>
                            <a:latin typeface="Cambria Math"/>
                          </a:rPr>
                          <m:t> ≈−2</m:t>
                        </m:r>
                        <m:func>
                          <m:funcPr>
                            <m:ctrlPr>
                              <a:rPr lang="en-US" sz="2000" b="0" i="1" smtClean="0">
                                <a:solidFill>
                                  <a:srgbClr val="0070C0"/>
                                </a:solidFill>
                                <a:latin typeface="Cambria Math"/>
                                <a:ea typeface="Cambria Math"/>
                              </a:rPr>
                            </m:ctrlPr>
                          </m:funcPr>
                          <m:fName>
                            <m:r>
                              <m:rPr>
                                <m:sty m:val="p"/>
                              </m:rPr>
                              <a:rPr lang="en-US" sz="2000" b="0" i="0" smtClean="0">
                                <a:solidFill>
                                  <a:srgbClr val="0070C0"/>
                                </a:solidFill>
                                <a:latin typeface="Cambria Math"/>
                                <a:ea typeface="Cambria Math"/>
                              </a:rPr>
                              <m:t>log</m:t>
                            </m:r>
                          </m:fName>
                          <m:e>
                            <m:r>
                              <a:rPr lang="en-US" sz="2000" b="0" i="1" smtClean="0">
                                <a:solidFill>
                                  <a:srgbClr val="0070C0"/>
                                </a:solidFill>
                                <a:latin typeface="Cambria Math"/>
                                <a:ea typeface="Cambria Math"/>
                              </a:rPr>
                              <m:t>𝑥</m:t>
                            </m:r>
                            <m:r>
                              <a:rPr lang="en-US" sz="2000" b="0" i="1" smtClean="0">
                                <a:solidFill>
                                  <a:srgbClr val="0070C0"/>
                                </a:solidFill>
                                <a:latin typeface="Cambria Math"/>
                                <a:ea typeface="Cambria Math"/>
                              </a:rPr>
                              <m:t>+</m:t>
                            </m:r>
                            <m:r>
                              <a:rPr lang="en-US" sz="2000" b="0" i="1" smtClean="0">
                                <a:solidFill>
                                  <a:srgbClr val="0070C0"/>
                                </a:solidFill>
                                <a:latin typeface="Cambria Math"/>
                                <a:ea typeface="Cambria Math"/>
                              </a:rPr>
                              <m:t>𝑐</m:t>
                            </m:r>
                          </m:e>
                        </m:func>
                      </m:e>
                    </m:func>
                  </m:oMath>
                </a14:m>
                <a:endParaRPr lang="en-US" sz="2000" b="0" dirty="0" smtClean="0">
                  <a:solidFill>
                    <a:srgbClr val="0070C0"/>
                  </a:solidFill>
                </a:endParaRPr>
              </a:p>
              <a:p>
                <a:pPr lvl="1"/>
                <a14:m>
                  <m:oMath xmlns:m="http://schemas.openxmlformats.org/officeDocument/2006/math">
                    <m:r>
                      <a:rPr lang="en-US" sz="2000" b="0" i="1" smtClean="0">
                        <a:solidFill>
                          <a:srgbClr val="FF0000"/>
                        </a:solidFill>
                        <a:latin typeface="Cambria Math"/>
                      </a:rPr>
                      <m:t>𝑦</m:t>
                    </m:r>
                    <m:r>
                      <a:rPr lang="en-US" sz="2000" b="0" i="1" smtClean="0">
                        <a:solidFill>
                          <a:srgbClr val="FF0000"/>
                        </a:solidFill>
                        <a:latin typeface="Cambria Math"/>
                      </a:rPr>
                      <m:t>=</m:t>
                    </m:r>
                    <m:sSup>
                      <m:sSupPr>
                        <m:ctrlPr>
                          <a:rPr lang="en-US" sz="2000" b="0" i="1" smtClean="0">
                            <a:solidFill>
                              <a:srgbClr val="FF0000"/>
                            </a:solidFill>
                            <a:latin typeface="Cambria Math"/>
                          </a:rPr>
                        </m:ctrlPr>
                      </m:sSupPr>
                      <m:e>
                        <m:r>
                          <a:rPr lang="en-US" sz="2000" b="0" i="1" smtClean="0">
                            <a:solidFill>
                              <a:srgbClr val="FF0000"/>
                            </a:solidFill>
                            <a:latin typeface="Cambria Math"/>
                          </a:rPr>
                          <m:t>2</m:t>
                        </m:r>
                      </m:e>
                      <m:sup>
                        <m:r>
                          <a:rPr lang="en-US" sz="2000" b="0" i="1" smtClean="0">
                            <a:solidFill>
                              <a:srgbClr val="FF0000"/>
                            </a:solidFill>
                            <a:latin typeface="Cambria Math"/>
                          </a:rPr>
                          <m:t>−</m:t>
                        </m:r>
                        <m:r>
                          <a:rPr lang="en-US" sz="2000" b="0" i="1" smtClean="0">
                            <a:solidFill>
                              <a:srgbClr val="FF0000"/>
                            </a:solidFill>
                            <a:latin typeface="Cambria Math"/>
                          </a:rPr>
                          <m:t>𝑥</m:t>
                        </m:r>
                      </m:sup>
                    </m:sSup>
                    <m:r>
                      <a:rPr lang="en-US" sz="2000" b="0" i="1" smtClean="0">
                        <a:solidFill>
                          <a:srgbClr val="FF0000"/>
                        </a:solidFill>
                        <a:latin typeface="Cambria Math"/>
                      </a:rPr>
                      <m:t>+</m:t>
                    </m:r>
                    <m:r>
                      <a:rPr lang="en-US" sz="2000" b="0" i="1" smtClean="0">
                        <a:solidFill>
                          <a:srgbClr val="FF0000"/>
                        </a:solidFill>
                        <a:latin typeface="Cambria Math"/>
                      </a:rPr>
                      <m:t>𝜖</m:t>
                    </m:r>
                  </m:oMath>
                </a14:m>
                <a:r>
                  <a:rPr lang="en-US" sz="2000" b="0" dirty="0" smtClean="0">
                    <a:solidFill>
                      <a:srgbClr val="FF0000"/>
                    </a:solidFill>
                  </a:rPr>
                  <a:t>	</a:t>
                </a:r>
                <a14:m>
                  <m:oMath xmlns:m="http://schemas.openxmlformats.org/officeDocument/2006/math">
                    <m:func>
                      <m:funcPr>
                        <m:ctrlPr>
                          <a:rPr lang="en-US" sz="2000" b="0" i="1" smtClean="0">
                            <a:solidFill>
                              <a:srgbClr val="FF0000"/>
                            </a:solidFill>
                            <a:latin typeface="Cambria Math"/>
                          </a:rPr>
                        </m:ctrlPr>
                      </m:funcPr>
                      <m:fName>
                        <m:r>
                          <m:rPr>
                            <m:sty m:val="p"/>
                          </m:rPr>
                          <a:rPr lang="en-US" sz="2000" b="0" i="0" smtClean="0">
                            <a:solidFill>
                              <a:srgbClr val="FF0000"/>
                            </a:solidFill>
                            <a:latin typeface="Cambria Math"/>
                          </a:rPr>
                          <m:t>log</m:t>
                        </m:r>
                      </m:fName>
                      <m:e>
                        <m:r>
                          <a:rPr lang="en-US" sz="2000" b="0" i="1" smtClean="0">
                            <a:solidFill>
                              <a:srgbClr val="FF0000"/>
                            </a:solidFill>
                            <a:latin typeface="Cambria Math"/>
                          </a:rPr>
                          <m:t>𝑦</m:t>
                        </m:r>
                        <m:r>
                          <a:rPr lang="en-US" sz="2000" b="0" i="1" smtClean="0">
                            <a:solidFill>
                              <a:srgbClr val="FF0000"/>
                            </a:solidFill>
                            <a:latin typeface="Cambria Math"/>
                          </a:rPr>
                          <m:t> ≈−</m:t>
                        </m:r>
                        <m:r>
                          <a:rPr lang="en-US" sz="2000" b="0" i="1" smtClean="0">
                            <a:solidFill>
                              <a:srgbClr val="FF0000"/>
                            </a:solidFill>
                            <a:latin typeface="Cambria Math"/>
                            <a:ea typeface="Cambria Math"/>
                          </a:rPr>
                          <m:t>𝑥</m:t>
                        </m:r>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𝑐</m:t>
                        </m:r>
                        <m:r>
                          <a:rPr lang="en-US" sz="2000" b="0" i="1" smtClean="0">
                            <a:solidFill>
                              <a:srgbClr val="FF0000"/>
                            </a:solidFill>
                            <a:latin typeface="Cambria Math"/>
                            <a:ea typeface="Cambria Math"/>
                          </a:rPr>
                          <m:t>=</m:t>
                        </m:r>
                        <m:sSup>
                          <m:sSupPr>
                            <m:ctrlPr>
                              <a:rPr lang="en-US" sz="2000" b="0" i="1" smtClean="0">
                                <a:solidFill>
                                  <a:srgbClr val="FF0000"/>
                                </a:solidFill>
                                <a:latin typeface="Cambria Math"/>
                                <a:ea typeface="Cambria Math"/>
                              </a:rPr>
                            </m:ctrlPr>
                          </m:sSupPr>
                          <m:e>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10</m:t>
                            </m:r>
                          </m:e>
                          <m:sup>
                            <m:func>
                              <m:funcPr>
                                <m:ctrlPr>
                                  <a:rPr lang="en-US" sz="2000" b="0" i="1" smtClean="0">
                                    <a:solidFill>
                                      <a:srgbClr val="FF0000"/>
                                    </a:solidFill>
                                    <a:latin typeface="Cambria Math"/>
                                    <a:ea typeface="Cambria Math"/>
                                  </a:rPr>
                                </m:ctrlPr>
                              </m:funcPr>
                              <m:fName>
                                <m:r>
                                  <m:rPr>
                                    <m:sty m:val="p"/>
                                  </m:rPr>
                                  <a:rPr lang="en-US" sz="2000" b="0" i="0" smtClean="0">
                                    <a:solidFill>
                                      <a:srgbClr val="FF0000"/>
                                    </a:solidFill>
                                    <a:latin typeface="Cambria Math"/>
                                    <a:ea typeface="Cambria Math"/>
                                  </a:rPr>
                                  <m:t>log</m:t>
                                </m:r>
                              </m:fName>
                              <m:e>
                                <m:r>
                                  <a:rPr lang="en-US" sz="2000" b="0" i="1" smtClean="0">
                                    <a:solidFill>
                                      <a:srgbClr val="FF0000"/>
                                    </a:solidFill>
                                    <a:latin typeface="Cambria Math"/>
                                    <a:ea typeface="Cambria Math"/>
                                  </a:rPr>
                                  <m:t>𝑥</m:t>
                                </m:r>
                              </m:e>
                            </m:func>
                          </m:sup>
                        </m:sSup>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𝑐</m:t>
                        </m:r>
                      </m:e>
                    </m:func>
                  </m:oMath>
                </a14:m>
                <a:endParaRPr lang="en-US" sz="2000" b="0" dirty="0" smtClean="0">
                  <a:solidFill>
                    <a:srgbClr val="FF0000"/>
                  </a:solidFill>
                </a:endParaRPr>
              </a:p>
              <a:p>
                <a:pPr lvl="1"/>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444" t="-1939"/>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110168775"/>
              </p:ext>
            </p:extLst>
          </p:nvPr>
        </p:nvGraphicFramePr>
        <p:xfrm>
          <a:off x="1752600" y="1981200"/>
          <a:ext cx="4912519" cy="2869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7825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normAutofit fontScale="90000"/>
          </a:bodyPr>
          <a:lstStyle/>
          <a:p>
            <a:r>
              <a:rPr lang="en-US"/>
              <a:t>Contour Plot Example: SST Dec, 1998</a:t>
            </a:r>
          </a:p>
        </p:txBody>
      </p:sp>
      <p:grpSp>
        <p:nvGrpSpPr>
          <p:cNvPr id="963591" name="Group 7"/>
          <p:cNvGrpSpPr>
            <a:grpSpLocks/>
          </p:cNvGrpSpPr>
          <p:nvPr/>
        </p:nvGrpSpPr>
        <p:grpSpPr bwMode="auto">
          <a:xfrm>
            <a:off x="533400" y="1600200"/>
            <a:ext cx="7802563" cy="4932363"/>
            <a:chOff x="336" y="720"/>
            <a:chExt cx="4915" cy="3107"/>
          </a:xfrm>
        </p:grpSpPr>
        <p:pic>
          <p:nvPicPr>
            <p:cNvPr id="963589" name="Picture 5"/>
            <p:cNvPicPr>
              <a:picLocks noChangeAspect="1" noChangeArrowheads="1"/>
            </p:cNvPicPr>
            <p:nvPr/>
          </p:nvPicPr>
          <p:blipFill>
            <a:blip r:embed="rId3">
              <a:extLst>
                <a:ext uri="{28A0092B-C50C-407E-A947-70E740481C1C}">
                  <a14:useLocalDpi xmlns:a14="http://schemas.microsoft.com/office/drawing/2010/main" val="0"/>
                </a:ext>
              </a:extLst>
            </a:blip>
            <a:srcRect t="4268" b="7529"/>
            <a:stretch>
              <a:fillRect/>
            </a:stretch>
          </p:blipFill>
          <p:spPr bwMode="auto">
            <a:xfrm>
              <a:off x="336" y="720"/>
              <a:ext cx="4915"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3590" name="Text Box 6"/>
            <p:cNvSpPr txBox="1">
              <a:spLocks noChangeArrowheads="1"/>
            </p:cNvSpPr>
            <p:nvPr/>
          </p:nvSpPr>
          <p:spPr bwMode="auto">
            <a:xfrm>
              <a:off x="4359" y="3618"/>
              <a:ext cx="4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Celsius</a:t>
              </a:r>
            </a:p>
          </p:txBody>
        </p:sp>
      </p:grpSp>
    </p:spTree>
    <p:extLst>
      <p:ext uri="{BB962C8B-B14F-4D97-AF65-F5344CB8AC3E}">
        <p14:creationId xmlns:p14="http://schemas.microsoft.com/office/powerpoint/2010/main" val="1369135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46</a:t>
            </a:fld>
            <a:endParaRPr lang="en-US"/>
          </a:p>
        </p:txBody>
      </p:sp>
      <p:sp>
        <p:nvSpPr>
          <p:cNvPr id="18434" name="Rectangle 2"/>
          <p:cNvSpPr>
            <a:spLocks noGrp="1" noChangeArrowheads="1"/>
          </p:cNvSpPr>
          <p:nvPr>
            <p:ph type="title"/>
          </p:nvPr>
        </p:nvSpPr>
        <p:spPr>
          <a:xfrm>
            <a:off x="685800" y="457200"/>
            <a:ext cx="7772400" cy="1143000"/>
          </a:xfrm>
        </p:spPr>
        <p:txBody>
          <a:bodyPr/>
          <a:lstStyle/>
          <a:p>
            <a:r>
              <a:rPr lang="en-US"/>
              <a:t>Meaningfulness of Answers</a:t>
            </a:r>
          </a:p>
        </p:txBody>
      </p:sp>
      <p:sp>
        <p:nvSpPr>
          <p:cNvPr id="18435" name="Rectangle 3"/>
          <p:cNvSpPr>
            <a:spLocks noGrp="1" noChangeArrowheads="1"/>
          </p:cNvSpPr>
          <p:nvPr>
            <p:ph type="body" idx="1"/>
          </p:nvPr>
        </p:nvSpPr>
        <p:spPr>
          <a:xfrm>
            <a:off x="762000" y="1981200"/>
            <a:ext cx="7772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endParaRPr lang="en-US" dirty="0" smtClean="0"/>
          </a:p>
          <a:p>
            <a:r>
              <a:rPr lang="en-US" dirty="0" smtClean="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721479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47</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228600" y="1981200"/>
            <a:ext cx="82296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523310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48</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r>
              <a:rPr lang="en-US" dirty="0" smtClean="0"/>
              <a:t>.</a:t>
            </a:r>
          </a:p>
          <a:p>
            <a:pPr lvl="1"/>
            <a:r>
              <a:rPr lang="en-US" dirty="0" smtClean="0"/>
              <a:t>Why?</a:t>
            </a:r>
            <a:endParaRPr lang="en-US" dirty="0"/>
          </a:p>
          <a:p>
            <a:endParaRPr lang="en-US" dirty="0"/>
          </a:p>
          <a:p>
            <a:r>
              <a:rPr lang="en-US" dirty="0"/>
              <a:t>What did he conclude?</a:t>
            </a:r>
          </a:p>
          <a:p>
            <a:pPr lvl="1"/>
            <a:r>
              <a:rPr lang="en-US" dirty="0"/>
              <a:t>Answer on next slide.</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1214136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49</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a:t>
            </a:r>
            <a:r>
              <a:rPr lang="en-US" sz="1600" dirty="0">
                <a:solidFill>
                  <a:schemeClr val="accent4">
                    <a:lumMod val="75000"/>
                  </a:schemeClr>
                </a:solidFill>
              </a:rPr>
              <a:t>Data 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22931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smtClean="0"/>
              <a:t>Examples </a:t>
            </a:r>
            <a:r>
              <a:rPr lang="en-US" dirty="0"/>
              <a:t>of data quality problems: </a:t>
            </a:r>
          </a:p>
          <a:p>
            <a:pPr lvl="1"/>
            <a:r>
              <a:rPr lang="en-US" dirty="0"/>
              <a:t>Noise and outliers </a:t>
            </a:r>
          </a:p>
          <a:p>
            <a:pPr lvl="1"/>
            <a:r>
              <a:rPr lang="en-US" dirty="0" smtClean="0"/>
              <a:t>Missing </a:t>
            </a:r>
            <a:r>
              <a:rPr lang="en-US" dirty="0"/>
              <a:t>values </a:t>
            </a:r>
          </a:p>
          <a:p>
            <a:pPr lvl="1"/>
            <a:r>
              <a:rPr lang="en-US" dirty="0"/>
              <a:t>D</a:t>
            </a:r>
            <a:r>
              <a:rPr lang="en-US" dirty="0" smtClean="0"/>
              <a:t>uplicate </a:t>
            </a:r>
            <a:r>
              <a:rPr lang="en-US" dirty="0"/>
              <a:t>data </a:t>
            </a:r>
          </a:p>
        </p:txBody>
      </p:sp>
      <p:graphicFrame>
        <p:nvGraphicFramePr>
          <p:cNvPr id="5" name="Object 10"/>
          <p:cNvGraphicFramePr>
            <a:graphicFrameLocks noChangeAspect="1"/>
          </p:cNvGraphicFramePr>
          <p:nvPr>
            <p:extLst>
              <p:ext uri="{D42A27DB-BD31-4B8C-83A1-F6EECF244321}">
                <p14:modId xmlns:p14="http://schemas.microsoft.com/office/powerpoint/2010/main" val="2102055809"/>
              </p:ext>
            </p:extLst>
          </p:nvPr>
        </p:nvGraphicFramePr>
        <p:xfrm>
          <a:off x="5111749" y="2497137"/>
          <a:ext cx="3457575" cy="3692525"/>
        </p:xfrm>
        <a:graphic>
          <a:graphicData uri="http://schemas.openxmlformats.org/presentationml/2006/ole">
            <mc:AlternateContent xmlns:mc="http://schemas.openxmlformats.org/markup-compatibility/2006">
              <mc:Choice xmlns:v="urn:schemas-microsoft-com:vml" Requires="v">
                <p:oleObj spid="_x0000_s17431" name="Document" r:id="rId5" imgW="5416355" imgH="5776939" progId="Word.Document.8">
                  <p:embed/>
                </p:oleObj>
              </mc:Choice>
              <mc:Fallback>
                <p:oleObj name="Document" r:id="rId5" imgW="5416355" imgH="5776939" progId="Word.Document.8">
                  <p:embed/>
                  <p:pic>
                    <p:nvPicPr>
                      <p:cNvPr id="0" name=""/>
                      <p:cNvPicPr>
                        <a:picLocks noChangeAspect="1" noChangeArrowheads="1"/>
                      </p:cNvPicPr>
                      <p:nvPr/>
                    </p:nvPicPr>
                    <p:blipFill>
                      <a:blip r:embed="rId6"/>
                      <a:srcRect/>
                      <a:stretch>
                        <a:fillRect/>
                      </a:stretch>
                    </p:blipFill>
                    <p:spPr bwMode="auto">
                      <a:xfrm>
                        <a:off x="5111749" y="2497137"/>
                        <a:ext cx="3457575"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533399" y="4202668"/>
            <a:ext cx="2877775" cy="369332"/>
          </a:xfrm>
          <a:prstGeom prst="rect">
            <a:avLst/>
          </a:prstGeom>
          <a:solidFill>
            <a:srgbClr val="FFFF00"/>
          </a:solidFill>
        </p:spPr>
        <p:txBody>
          <a:bodyPr wrap="none" rtlCol="0">
            <a:spAutoFit/>
          </a:bodyPr>
          <a:lstStyle/>
          <a:p>
            <a:r>
              <a:rPr lang="en-US" dirty="0" smtClean="0"/>
              <a:t>A mistake or a millionaire?</a:t>
            </a:r>
            <a:endParaRPr lang="en-US" dirty="0"/>
          </a:p>
        </p:txBody>
      </p:sp>
      <p:sp>
        <p:nvSpPr>
          <p:cNvPr id="7" name="TextBox 6"/>
          <p:cNvSpPr txBox="1"/>
          <p:nvPr/>
        </p:nvSpPr>
        <p:spPr>
          <a:xfrm>
            <a:off x="838200" y="4800600"/>
            <a:ext cx="1697901" cy="369332"/>
          </a:xfrm>
          <a:prstGeom prst="rect">
            <a:avLst/>
          </a:prstGeom>
          <a:solidFill>
            <a:srgbClr val="0070C0"/>
          </a:solidFill>
        </p:spPr>
        <p:txBody>
          <a:bodyPr wrap="none" rtlCol="0">
            <a:spAutoFit/>
          </a:bodyPr>
          <a:lstStyle/>
          <a:p>
            <a:r>
              <a:rPr lang="en-US" dirty="0" smtClean="0"/>
              <a:t>Missing values</a:t>
            </a:r>
            <a:endParaRPr lang="en-US" dirty="0"/>
          </a:p>
        </p:txBody>
      </p:sp>
      <p:sp>
        <p:nvSpPr>
          <p:cNvPr id="8" name="Rectangle 7"/>
          <p:cNvSpPr/>
          <p:nvPr/>
        </p:nvSpPr>
        <p:spPr>
          <a:xfrm>
            <a:off x="4876800" y="4202668"/>
            <a:ext cx="3581400" cy="2931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457" y="5594866"/>
            <a:ext cx="3276600" cy="369332"/>
          </a:xfrm>
          <a:prstGeom prst="rect">
            <a:avLst/>
          </a:prstGeom>
          <a:solidFill>
            <a:srgbClr val="92D050"/>
          </a:solidFill>
        </p:spPr>
        <p:txBody>
          <a:bodyPr wrap="square" rtlCol="0">
            <a:spAutoFit/>
          </a:bodyPr>
          <a:lstStyle/>
          <a:p>
            <a:r>
              <a:rPr lang="en-US" dirty="0" smtClean="0"/>
              <a:t>Inconsistent duplicate entries</a:t>
            </a:r>
            <a:endParaRPr lang="en-US" dirty="0"/>
          </a:p>
        </p:txBody>
      </p:sp>
      <p:sp>
        <p:nvSpPr>
          <p:cNvPr id="10" name="Rectangle 9"/>
          <p:cNvSpPr/>
          <p:nvPr/>
        </p:nvSpPr>
        <p:spPr>
          <a:xfrm>
            <a:off x="4876800" y="5410200"/>
            <a:ext cx="3657600" cy="6858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4572000"/>
            <a:ext cx="3657600" cy="5979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048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8394700" cy="5029200"/>
          </a:xfrm>
          <a:noFill/>
          <a:ln/>
        </p:spPr>
        <p:txBody>
          <a:bodyPr>
            <a:normAutofit fontScale="92500" lnSpcReduction="10000"/>
          </a:bodyPr>
          <a:lstStyle/>
          <a:p>
            <a:pPr marL="285750" indent="-285750">
              <a:lnSpc>
                <a:spcPct val="95000"/>
              </a:lnSpc>
              <a:spcBef>
                <a:spcPct val="20000"/>
              </a:spcBef>
            </a:pPr>
            <a:r>
              <a:rPr lang="en-US" sz="2400" dirty="0">
                <a:solidFill>
                  <a:schemeClr val="accent6">
                    <a:lumMod val="75000"/>
                  </a:schemeClr>
                </a:solidFill>
                <a:ea typeface="Tahoma" pitchFamily="34" charset="0"/>
                <a:cs typeface="Tahoma" pitchFamily="34" charset="0"/>
              </a:rPr>
              <a:t>Sampling</a:t>
            </a:r>
            <a:r>
              <a:rPr lang="en-US" sz="2400" dirty="0">
                <a:ea typeface="Tahoma" pitchFamily="34" charset="0"/>
                <a:cs typeface="Tahoma" pitchFamily="34" charset="0"/>
              </a:rPr>
              <a:t>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What is the average height of a person in </a:t>
            </a:r>
            <a:r>
              <a:rPr lang="en-US" sz="2000" dirty="0" err="1" smtClean="0">
                <a:ea typeface="Tahoma" pitchFamily="34" charset="0"/>
                <a:cs typeface="Tahoma" pitchFamily="34" charset="0"/>
              </a:rPr>
              <a:t>Ioannina</a:t>
            </a:r>
            <a:r>
              <a:rPr lang="en-US" sz="2000" dirty="0" smtClean="0">
                <a:ea typeface="Tahoma" pitchFamily="34" charset="0"/>
                <a:cs typeface="Tahoma" pitchFamily="34" charset="0"/>
              </a:rPr>
              <a:t>?</a:t>
            </a:r>
          </a:p>
          <a:p>
            <a:pPr marL="834390" lvl="2" indent="-285750">
              <a:lnSpc>
                <a:spcPct val="95000"/>
              </a:lnSpc>
            </a:pPr>
            <a:r>
              <a:rPr lang="en-US" sz="1600" dirty="0" smtClean="0">
                <a:ea typeface="Tahoma" pitchFamily="34" charset="0"/>
                <a:cs typeface="Tahoma" pitchFamily="34" charset="0"/>
              </a:rPr>
              <a:t>We cannot measure the height of everybody</a:t>
            </a:r>
            <a:endParaRPr lang="en-US" sz="1600" dirty="0">
              <a:ea typeface="Tahoma" pitchFamily="34" charset="0"/>
              <a:cs typeface="Tahoma" pitchFamily="34" charset="0"/>
            </a:endParaRPr>
          </a:p>
          <a:p>
            <a:pPr marL="285750" indent="-285750">
              <a:lnSpc>
                <a:spcPct val="95000"/>
              </a:lnSpc>
              <a:spcBef>
                <a:spcPct val="20000"/>
              </a:spcBef>
              <a:buFont typeface="Monotype Sorts" charset="2"/>
              <a:buNone/>
            </a:pPr>
            <a:r>
              <a:rPr lang="en-US" sz="24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We have </a:t>
            </a:r>
            <a:r>
              <a:rPr lang="en-US" sz="2000" dirty="0" smtClean="0">
                <a:solidFill>
                  <a:srgbClr val="00B0F0"/>
                </a:solidFill>
                <a:ea typeface="Tahoma" pitchFamily="34" charset="0"/>
                <a:cs typeface="Tahoma" pitchFamily="34" charset="0"/>
              </a:rPr>
              <a:t>1M</a:t>
            </a:r>
            <a:r>
              <a:rPr lang="en-US" sz="2000" dirty="0" smtClean="0">
                <a:ea typeface="Tahoma" pitchFamily="34" charset="0"/>
                <a:cs typeface="Tahoma" pitchFamily="34" charset="0"/>
              </a:rPr>
              <a:t> documents. What fraction of pairs has at least 100 words in common?</a:t>
            </a:r>
          </a:p>
          <a:p>
            <a:pPr marL="834390" lvl="2" indent="-285750">
              <a:lnSpc>
                <a:spcPct val="95000"/>
              </a:lnSpc>
            </a:pPr>
            <a:r>
              <a:rPr lang="en-US" sz="1600" dirty="0" smtClean="0">
                <a:ea typeface="Tahoma" pitchFamily="34" charset="0"/>
                <a:cs typeface="Tahoma" pitchFamily="34" charset="0"/>
              </a:rPr>
              <a:t>Computing number of common words for all pairs requires </a:t>
            </a:r>
            <a:r>
              <a:rPr lang="en-US" sz="1600" dirty="0" smtClean="0">
                <a:solidFill>
                  <a:srgbClr val="00B0F0"/>
                </a:solidFill>
                <a:ea typeface="Tahoma" pitchFamily="34" charset="0"/>
                <a:cs typeface="Tahoma" pitchFamily="34" charset="0"/>
              </a:rPr>
              <a:t>10</a:t>
            </a:r>
            <a:r>
              <a:rPr lang="en-US" sz="1600" baseline="30000" dirty="0" smtClean="0">
                <a:solidFill>
                  <a:srgbClr val="00B0F0"/>
                </a:solidFill>
                <a:ea typeface="Tahoma" pitchFamily="34" charset="0"/>
                <a:cs typeface="Tahoma" pitchFamily="34" charset="0"/>
              </a:rPr>
              <a:t>12</a:t>
            </a:r>
            <a:r>
              <a:rPr lang="en-US" sz="1600" dirty="0" smtClean="0">
                <a:ea typeface="Tahoma" pitchFamily="34" charset="0"/>
                <a:cs typeface="Tahoma" pitchFamily="34" charset="0"/>
              </a:rPr>
              <a:t> comparisons</a:t>
            </a:r>
          </a:p>
          <a:p>
            <a:pPr marL="560070" lvl="1" indent="-285750">
              <a:lnSpc>
                <a:spcPct val="95000"/>
              </a:lnSpc>
            </a:pPr>
            <a:r>
              <a:rPr lang="en-US" sz="2000" dirty="0" smtClean="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5</a:t>
            </a:r>
            <a:r>
              <a:rPr lang="en-US" sz="1600" dirty="0" smtClean="0">
                <a:solidFill>
                  <a:srgbClr val="00B0F0"/>
                </a:solidFill>
                <a:ea typeface="Tahoma" pitchFamily="34" charset="0"/>
                <a:cs typeface="Tahoma" pitchFamily="34" charset="0"/>
              </a:rPr>
              <a:t>00M</a:t>
            </a:r>
            <a:r>
              <a:rPr lang="en-US" sz="1600" dirty="0" smtClean="0">
                <a:ea typeface="Tahoma" pitchFamily="34" charset="0"/>
                <a:cs typeface="Tahoma" pitchFamily="34" charset="0"/>
              </a:rPr>
              <a:t> tweets per day, if </a:t>
            </a:r>
            <a:r>
              <a:rPr lang="en-US" sz="1600" dirty="0" smtClean="0">
                <a:solidFill>
                  <a:srgbClr val="00B0F0"/>
                </a:solidFill>
                <a:ea typeface="Tahoma" pitchFamily="34" charset="0"/>
                <a:cs typeface="Tahoma" pitchFamily="34" charset="0"/>
              </a:rPr>
              <a:t>100</a:t>
            </a:r>
            <a:r>
              <a:rPr lang="en-US" sz="1600" dirty="0" smtClean="0">
                <a:ea typeface="Tahoma" pitchFamily="34" charset="0"/>
                <a:cs typeface="Tahoma" pitchFamily="34" charset="0"/>
              </a:rPr>
              <a:t> characters on average, </a:t>
            </a:r>
            <a:r>
              <a:rPr lang="en-US" sz="1600" dirty="0" smtClean="0">
                <a:solidFill>
                  <a:srgbClr val="00B0F0"/>
                </a:solidFill>
                <a:ea typeface="Tahoma" pitchFamily="34" charset="0"/>
                <a:cs typeface="Tahoma" pitchFamily="34" charset="0"/>
              </a:rPr>
              <a:t>86.5TB</a:t>
            </a:r>
            <a:r>
              <a:rPr lang="en-US" sz="1600" dirty="0" smtClean="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51449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fontScale="92500" lnSpcReduction="10000"/>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r>
              <a:rPr lang="en-US" dirty="0"/>
              <a:t/>
            </a:r>
            <a:br>
              <a:rPr lang="en-US" dirty="0"/>
            </a:br>
            <a:endParaRPr lang="en-US" dirty="0"/>
          </a:p>
          <a:p>
            <a:pPr lvl="1"/>
            <a:r>
              <a:rPr lang="en-US" dirty="0"/>
              <a:t>A sample is representative if it has approximately the same property (of interest) as the original set of data </a:t>
            </a:r>
            <a:endParaRPr lang="en-US" dirty="0" smtClean="0"/>
          </a:p>
          <a:p>
            <a:pPr lvl="1"/>
            <a:endParaRPr lang="en-US" dirty="0" smtClean="0"/>
          </a:p>
          <a:p>
            <a:pPr lvl="1"/>
            <a:r>
              <a:rPr lang="en-US" dirty="0" smtClean="0"/>
              <a:t>Otherwise we say that the sample introduces some </a:t>
            </a:r>
            <a:r>
              <a:rPr lang="en-US" dirty="0" smtClean="0">
                <a:solidFill>
                  <a:srgbClr val="FF0000"/>
                </a:solidFill>
              </a:rPr>
              <a:t>bias </a:t>
            </a:r>
          </a:p>
          <a:p>
            <a:pPr lvl="1"/>
            <a:endParaRPr lang="en-US" dirty="0">
              <a:solidFill>
                <a:srgbClr val="FF0000"/>
              </a:solidFill>
            </a:endParaRPr>
          </a:p>
          <a:p>
            <a:pPr lvl="1"/>
            <a:r>
              <a:rPr lang="en-US" dirty="0" smtClean="0"/>
              <a:t>What happens if we take a sample from the university campus to compute the average height of a person at </a:t>
            </a:r>
            <a:r>
              <a:rPr lang="en-US" dirty="0" err="1" smtClean="0"/>
              <a:t>Ioannina</a:t>
            </a:r>
            <a:r>
              <a:rPr lang="en-US" dirty="0" smtClean="0"/>
              <a:t>?</a:t>
            </a:r>
            <a:endParaRPr lang="en-US" dirty="0"/>
          </a:p>
        </p:txBody>
      </p:sp>
    </p:spTree>
    <p:extLst>
      <p:ext uri="{BB962C8B-B14F-4D97-AF65-F5344CB8AC3E}">
        <p14:creationId xmlns:p14="http://schemas.microsoft.com/office/powerpoint/2010/main" val="2743268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lnSpcReduction="10000"/>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smtClean="0"/>
              <a:t>In </a:t>
            </a:r>
            <a:r>
              <a:rPr lang="en-US" sz="1800" dirty="0"/>
              <a:t>sampling with replacement, the same object can be picked up more than </a:t>
            </a:r>
            <a:r>
              <a:rPr lang="en-US" sz="1800" dirty="0" smtClean="0"/>
              <a:t>once. This makes analytical computation of probabilities easier</a:t>
            </a:r>
          </a:p>
          <a:p>
            <a:pPr lvl="2">
              <a:lnSpc>
                <a:spcPct val="90000"/>
              </a:lnSpc>
            </a:pPr>
            <a:r>
              <a:rPr lang="en-US" dirty="0" smtClean="0"/>
              <a:t>E.g., we have </a:t>
            </a:r>
            <a:r>
              <a:rPr lang="en-US" dirty="0" smtClean="0">
                <a:solidFill>
                  <a:srgbClr val="00B0F0"/>
                </a:solidFill>
              </a:rPr>
              <a:t>100</a:t>
            </a:r>
            <a:r>
              <a:rPr lang="en-US" dirty="0" smtClean="0"/>
              <a:t> people, </a:t>
            </a:r>
            <a:r>
              <a:rPr lang="en-US" dirty="0" smtClean="0">
                <a:solidFill>
                  <a:srgbClr val="00B0F0"/>
                </a:solidFill>
              </a:rPr>
              <a:t>51</a:t>
            </a:r>
            <a:r>
              <a:rPr lang="en-US" dirty="0" smtClean="0"/>
              <a:t> are women </a:t>
            </a:r>
            <a:r>
              <a:rPr lang="en-US" dirty="0" smtClean="0">
                <a:solidFill>
                  <a:srgbClr val="00B0F0"/>
                </a:solidFill>
              </a:rPr>
              <a:t>P(W) = 0.51</a:t>
            </a:r>
            <a:r>
              <a:rPr lang="en-US" dirty="0" smtClean="0"/>
              <a:t>, </a:t>
            </a:r>
            <a:r>
              <a:rPr lang="en-US" dirty="0" smtClean="0">
                <a:solidFill>
                  <a:srgbClr val="00B0F0"/>
                </a:solidFill>
              </a:rPr>
              <a:t>49</a:t>
            </a:r>
            <a:r>
              <a:rPr lang="en-US" dirty="0" smtClean="0"/>
              <a:t> men </a:t>
            </a:r>
            <a:r>
              <a:rPr lang="en-US" dirty="0" smtClean="0">
                <a:solidFill>
                  <a:srgbClr val="00B0F0"/>
                </a:solidFill>
              </a:rPr>
              <a:t>P(M) = 0.49</a:t>
            </a:r>
            <a:r>
              <a:rPr lang="en-US" dirty="0" smtClean="0"/>
              <a:t>. If I pick two persons what is the probability </a:t>
            </a:r>
            <a:r>
              <a:rPr lang="en-US" dirty="0" smtClean="0">
                <a:solidFill>
                  <a:srgbClr val="00B0F0"/>
                </a:solidFill>
              </a:rPr>
              <a:t>P(W,W)</a:t>
            </a:r>
            <a:r>
              <a:rPr lang="en-US" dirty="0" smtClean="0"/>
              <a:t> that both are women? </a:t>
            </a:r>
          </a:p>
          <a:p>
            <a:pPr lvl="3">
              <a:lnSpc>
                <a:spcPct val="90000"/>
              </a:lnSpc>
            </a:pPr>
            <a:r>
              <a:rPr lang="en-US" dirty="0" smtClean="0"/>
              <a:t>Sampling with replacement: </a:t>
            </a:r>
            <a:r>
              <a:rPr lang="en-US" dirty="0" smtClean="0">
                <a:solidFill>
                  <a:srgbClr val="00B0F0"/>
                </a:solidFill>
              </a:rPr>
              <a:t>P(W,W) = 0.51</a:t>
            </a:r>
            <a:r>
              <a:rPr lang="en-US" baseline="30000" dirty="0" smtClean="0">
                <a:solidFill>
                  <a:srgbClr val="00B0F0"/>
                </a:solidFill>
              </a:rPr>
              <a:t>2</a:t>
            </a:r>
          </a:p>
          <a:p>
            <a:pPr lvl="3">
              <a:lnSpc>
                <a:spcPct val="90000"/>
              </a:lnSpc>
            </a:pPr>
            <a:r>
              <a:rPr lang="en-US" dirty="0" smtClean="0"/>
              <a:t>Sampling without replacement: </a:t>
            </a:r>
            <a:r>
              <a:rPr lang="en-US" dirty="0" smtClean="0">
                <a:solidFill>
                  <a:srgbClr val="00B0F0"/>
                </a:solidFill>
              </a:rPr>
              <a:t>P(W,W) = 51/100 * 50/99</a:t>
            </a:r>
            <a:endParaRPr lang="en-US" dirty="0">
              <a:solidFill>
                <a:srgbClr val="00B0F0"/>
              </a:solidFill>
            </a:endParaRPr>
          </a:p>
        </p:txBody>
      </p:sp>
    </p:spTree>
    <p:extLst>
      <p:ext uri="{BB962C8B-B14F-4D97-AF65-F5344CB8AC3E}">
        <p14:creationId xmlns:p14="http://schemas.microsoft.com/office/powerpoint/2010/main" val="34608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609600" y="1639669"/>
            <a:ext cx="8534400" cy="4876800"/>
          </a:xfrm>
        </p:spPr>
        <p:txBody>
          <a:bodyPr>
            <a:normAutofit lnSpcReduction="10000"/>
          </a:bodyPr>
          <a:lstStyle/>
          <a:p>
            <a:pPr>
              <a:lnSpc>
                <a:spcPct val="90000"/>
              </a:lnSpc>
            </a:pPr>
            <a:r>
              <a:rPr lang="en-US" sz="2400" dirty="0" smtClean="0">
                <a:solidFill>
                  <a:schemeClr val="accent6">
                    <a:lumMod val="75000"/>
                  </a:schemeClr>
                </a:solidFill>
              </a:rPr>
              <a:t>Stratified</a:t>
            </a:r>
            <a:r>
              <a:rPr lang="en-US" sz="2400" dirty="0" smtClean="0"/>
              <a:t> sampling</a:t>
            </a:r>
          </a:p>
          <a:p>
            <a:pPr lvl="1">
              <a:lnSpc>
                <a:spcPct val="90000"/>
              </a:lnSpc>
            </a:pPr>
            <a:r>
              <a:rPr lang="en-US" sz="2000" dirty="0" smtClean="0"/>
              <a:t>Split the data into several </a:t>
            </a:r>
            <a:r>
              <a:rPr lang="en-US" sz="2000" dirty="0" smtClean="0">
                <a:solidFill>
                  <a:srgbClr val="0070C0"/>
                </a:solidFill>
              </a:rPr>
              <a:t>groups</a:t>
            </a:r>
            <a:r>
              <a:rPr lang="en-US" sz="2000" dirty="0" smtClean="0"/>
              <a:t>; then draw random samples from each group.</a:t>
            </a:r>
          </a:p>
          <a:p>
            <a:pPr lvl="2">
              <a:lnSpc>
                <a:spcPct val="90000"/>
              </a:lnSpc>
            </a:pPr>
            <a:r>
              <a:rPr lang="en-US" sz="1600" dirty="0" smtClean="0"/>
              <a:t>Ensures that all groups are represented.</a:t>
            </a:r>
            <a:endParaRPr lang="en-US" sz="1600" dirty="0"/>
          </a:p>
          <a:p>
            <a:pPr lvl="1">
              <a:lnSpc>
                <a:spcPct val="90000"/>
              </a:lnSpc>
            </a:pPr>
            <a:r>
              <a:rPr lang="en-US" sz="2000" dirty="0" smtClean="0">
                <a:solidFill>
                  <a:srgbClr val="0070C0"/>
                </a:solidFill>
              </a:rPr>
              <a:t>Example 1</a:t>
            </a:r>
            <a:r>
              <a:rPr lang="en-US" sz="2000" dirty="0" smtClean="0"/>
              <a:t>. I want to understand the differences between legitimate and fraudulent credit card transactions. </a:t>
            </a:r>
            <a:r>
              <a:rPr lang="en-US" sz="2000" dirty="0" smtClean="0">
                <a:solidFill>
                  <a:srgbClr val="00B0F0"/>
                </a:solidFill>
              </a:rPr>
              <a:t>0.1%</a:t>
            </a:r>
            <a:r>
              <a:rPr lang="en-US" sz="2000" dirty="0" smtClean="0"/>
              <a:t> of transactions are fraudulent. What happens if I select </a:t>
            </a:r>
            <a:r>
              <a:rPr lang="en-US" sz="2000" dirty="0" smtClean="0">
                <a:solidFill>
                  <a:srgbClr val="00B0F0"/>
                </a:solidFill>
              </a:rPr>
              <a:t>1000</a:t>
            </a:r>
            <a:r>
              <a:rPr lang="en-US" sz="2000" dirty="0" smtClean="0"/>
              <a:t> transactions at random?</a:t>
            </a:r>
          </a:p>
          <a:p>
            <a:pPr lvl="2">
              <a:lnSpc>
                <a:spcPct val="90000"/>
              </a:lnSpc>
            </a:pPr>
            <a:r>
              <a:rPr lang="en-US" sz="1600" dirty="0" smtClean="0"/>
              <a:t>I get </a:t>
            </a:r>
            <a:r>
              <a:rPr lang="en-US" sz="1600" dirty="0" smtClean="0">
                <a:solidFill>
                  <a:srgbClr val="00B0F0"/>
                </a:solidFill>
              </a:rPr>
              <a:t>1</a:t>
            </a:r>
            <a:r>
              <a:rPr lang="en-US" sz="1600" dirty="0" smtClean="0"/>
              <a:t> fraudulent transaction (in expectation). Not enough to draw any conclusions. Solution: sample </a:t>
            </a:r>
            <a:r>
              <a:rPr lang="en-US" sz="1600" dirty="0" smtClean="0">
                <a:solidFill>
                  <a:srgbClr val="00B0F0"/>
                </a:solidFill>
              </a:rPr>
              <a:t>1000</a:t>
            </a:r>
            <a:r>
              <a:rPr lang="en-US" sz="1600" dirty="0" smtClean="0"/>
              <a:t> legitimate and </a:t>
            </a:r>
            <a:r>
              <a:rPr lang="en-US" sz="1600" dirty="0" smtClean="0">
                <a:solidFill>
                  <a:srgbClr val="00B0F0"/>
                </a:solidFill>
              </a:rPr>
              <a:t>1000</a:t>
            </a:r>
            <a:r>
              <a:rPr lang="en-US" sz="1600" dirty="0" smtClean="0"/>
              <a:t> fraudulent transactions</a:t>
            </a:r>
            <a:endParaRPr lang="en-US" sz="1600" dirty="0"/>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solidFill>
                <a:srgbClr val="0070C0"/>
              </a:solidFill>
            </a:endParaRPr>
          </a:p>
          <a:p>
            <a:pPr lvl="1">
              <a:lnSpc>
                <a:spcPct val="90000"/>
              </a:lnSpc>
            </a:pPr>
            <a:r>
              <a:rPr lang="en-US" sz="2000" dirty="0" smtClean="0">
                <a:solidFill>
                  <a:srgbClr val="0070C0"/>
                </a:solidFill>
              </a:rPr>
              <a:t>Example 2.</a:t>
            </a:r>
            <a:r>
              <a:rPr lang="en-US" sz="2000" dirty="0" smtClean="0"/>
              <a:t> I want to answer the question: Do web pages that are linked have on average more words in common than those that are not? I have </a:t>
            </a:r>
            <a:r>
              <a:rPr lang="en-US" sz="2000" dirty="0" err="1" smtClean="0">
                <a:solidFill>
                  <a:srgbClr val="00B0F0"/>
                </a:solidFill>
              </a:rPr>
              <a:t>1M</a:t>
            </a:r>
            <a:r>
              <a:rPr lang="en-US" sz="2000" dirty="0" smtClean="0"/>
              <a:t> pages, and </a:t>
            </a:r>
            <a:r>
              <a:rPr lang="en-US" sz="2000" dirty="0" err="1" smtClean="0">
                <a:solidFill>
                  <a:srgbClr val="00B0F0"/>
                </a:solidFill>
              </a:rPr>
              <a:t>1M</a:t>
            </a:r>
            <a:r>
              <a:rPr lang="en-US" sz="2000" dirty="0" smtClean="0"/>
              <a:t> links, what happens if I select </a:t>
            </a:r>
            <a:r>
              <a:rPr lang="en-US" sz="2000" dirty="0" err="1" smtClean="0">
                <a:solidFill>
                  <a:srgbClr val="00B0F0"/>
                </a:solidFill>
              </a:rPr>
              <a:t>10K</a:t>
            </a:r>
            <a:r>
              <a:rPr lang="en-US" sz="2000" dirty="0" smtClean="0"/>
              <a:t> pairs of pages at random?</a:t>
            </a:r>
          </a:p>
          <a:p>
            <a:pPr lvl="2">
              <a:lnSpc>
                <a:spcPct val="90000"/>
              </a:lnSpc>
            </a:pPr>
            <a:r>
              <a:rPr lang="en-US" sz="1600" dirty="0" smtClean="0"/>
              <a:t>Most likely I will not get any links. Solution: sample </a:t>
            </a:r>
            <a:r>
              <a:rPr lang="en-US" sz="1600" dirty="0" err="1" smtClean="0">
                <a:solidFill>
                  <a:srgbClr val="00B0F0"/>
                </a:solidFill>
              </a:rPr>
              <a:t>10K</a:t>
            </a:r>
            <a:r>
              <a:rPr lang="en-US" sz="1600" dirty="0" smtClean="0">
                <a:solidFill>
                  <a:srgbClr val="00B0F0"/>
                </a:solidFill>
              </a:rPr>
              <a:t> </a:t>
            </a:r>
            <a:r>
              <a:rPr lang="en-US" sz="1600" dirty="0" smtClean="0"/>
              <a:t>random pairs, and </a:t>
            </a:r>
            <a:r>
              <a:rPr lang="en-US" sz="1600" dirty="0" err="1" smtClean="0">
                <a:solidFill>
                  <a:srgbClr val="00B0F0"/>
                </a:solidFill>
              </a:rPr>
              <a:t>10K</a:t>
            </a:r>
            <a:r>
              <a:rPr lang="en-US" sz="1600" dirty="0" smtClean="0">
                <a:solidFill>
                  <a:srgbClr val="00B0F0"/>
                </a:solidFill>
              </a:rPr>
              <a:t> </a:t>
            </a:r>
            <a:r>
              <a:rPr lang="en-US" sz="1600" dirty="0" smtClean="0"/>
              <a:t>links </a:t>
            </a:r>
            <a:endParaRPr lang="en-US" sz="1600" dirty="0"/>
          </a:p>
        </p:txBody>
      </p:sp>
      <p:sp>
        <p:nvSpPr>
          <p:cNvPr id="2" name="TextBox 1"/>
          <p:cNvSpPr txBox="1"/>
          <p:nvPr/>
        </p:nvSpPr>
        <p:spPr>
          <a:xfrm>
            <a:off x="990600" y="4078069"/>
            <a:ext cx="7772400" cy="646331"/>
          </a:xfrm>
          <a:prstGeom prst="rect">
            <a:avLst/>
          </a:prstGeom>
          <a:solidFill>
            <a:srgbClr val="FFFF00"/>
          </a:solidFill>
        </p:spPr>
        <p:txBody>
          <a:bodyPr wrap="square" rtlCol="0">
            <a:spAutoFit/>
          </a:bodyPr>
          <a:lstStyle/>
          <a:p>
            <a:r>
              <a:rPr lang="en-US" dirty="0" smtClean="0">
                <a:solidFill>
                  <a:srgbClr val="FF0000"/>
                </a:solidFill>
              </a:rPr>
              <a:t>Probability Reminder</a:t>
            </a:r>
            <a:r>
              <a:rPr lang="en-US" dirty="0" smtClean="0"/>
              <a:t>: If an event has probability </a:t>
            </a:r>
            <a:r>
              <a:rPr lang="en-US" dirty="0" smtClean="0">
                <a:solidFill>
                  <a:srgbClr val="00B0F0"/>
                </a:solidFill>
              </a:rPr>
              <a:t>p</a:t>
            </a:r>
            <a:r>
              <a:rPr lang="en-US" dirty="0" smtClean="0"/>
              <a:t> of happening and I do </a:t>
            </a:r>
            <a:r>
              <a:rPr lang="en-US" dirty="0" smtClean="0">
                <a:solidFill>
                  <a:srgbClr val="00B0F0"/>
                </a:solidFill>
              </a:rPr>
              <a:t>N</a:t>
            </a:r>
            <a:r>
              <a:rPr lang="en-US" dirty="0" smtClean="0"/>
              <a:t> trials, the expected number of times the event occurs is </a:t>
            </a:r>
            <a:r>
              <a:rPr lang="en-US" dirty="0" err="1" smtClean="0">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4805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6072</TotalTime>
  <Words>3757</Words>
  <Application>Microsoft Office PowerPoint</Application>
  <PresentationFormat>On-screen Show (4:3)</PresentationFormat>
  <Paragraphs>843</Paragraphs>
  <Slides>49</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Clarity</vt:lpstr>
      <vt:lpstr>Clip</vt:lpstr>
      <vt:lpstr>Document</vt:lpstr>
      <vt:lpstr>DATA MINING LECTURE 2</vt:lpstr>
      <vt:lpstr>What is Data Mining?</vt:lpstr>
      <vt:lpstr>Why do we need data mining?</vt:lpstr>
      <vt:lpstr>The data analysis pipeline</vt:lpstr>
      <vt:lpstr>Data Quality </vt:lpstr>
      <vt:lpstr>Sampling </vt:lpstr>
      <vt:lpstr>Sampling … </vt:lpstr>
      <vt:lpstr>Types of Sampling</vt:lpstr>
      <vt:lpstr>Types of Sampling</vt:lpstr>
      <vt:lpstr>Sample Size</vt:lpstr>
      <vt:lpstr>Sample Size</vt:lpstr>
      <vt:lpstr>A data mining challenge</vt:lpstr>
      <vt:lpstr>Reservoir sampling</vt:lpstr>
      <vt:lpstr>A (detailed) data preprocessing example</vt:lpstr>
      <vt:lpstr>Data Collection</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Exploratory analysis of data</vt:lpstr>
      <vt:lpstr>Frequency and Mode</vt:lpstr>
      <vt:lpstr>Percentiles</vt:lpstr>
      <vt:lpstr>Measures of Location: Mean and Median</vt:lpstr>
      <vt:lpstr>Example</vt:lpstr>
      <vt:lpstr>Measures of Spread: Range and Variance</vt:lpstr>
      <vt:lpstr>Normal Distribution</vt:lpstr>
      <vt:lpstr>Not everything is normally distributed</vt:lpstr>
      <vt:lpstr>Power-law distribution</vt:lpstr>
      <vt:lpstr>Zipf’s law</vt:lpstr>
      <vt:lpstr>Power-laws are everywhere</vt:lpstr>
      <vt:lpstr>The Long Tail</vt:lpstr>
      <vt:lpstr>Post-processing</vt:lpstr>
      <vt:lpstr>Scatter Plot Array of Iris Attributes</vt:lpstr>
      <vt:lpstr>The importance of correct representation</vt:lpstr>
      <vt:lpstr>The importance of correct representation</vt:lpstr>
      <vt:lpstr>The importance of correct representation</vt:lpstr>
      <vt:lpstr>Contour Plot Example: SST Dec, 1998</vt:lpstr>
      <vt:lpstr>Meaningfulness of Answers</vt:lpstr>
      <vt:lpstr>Rhine Paradox – (1)</vt:lpstr>
      <vt:lpstr>Rhine Paradox – (2)</vt:lpstr>
      <vt:lpstr>Rhine Paradox –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202</cp:revision>
  <dcterms:created xsi:type="dcterms:W3CDTF">2011-10-17T19:46:53Z</dcterms:created>
  <dcterms:modified xsi:type="dcterms:W3CDTF">2014-10-13T16:25:52Z</dcterms:modified>
</cp:coreProperties>
</file>