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382" r:id="rId3"/>
    <p:sldId id="393" r:id="rId4"/>
    <p:sldId id="384" r:id="rId5"/>
    <p:sldId id="385" r:id="rId6"/>
    <p:sldId id="388" r:id="rId7"/>
    <p:sldId id="390" r:id="rId8"/>
    <p:sldId id="394" r:id="rId9"/>
    <p:sldId id="395" r:id="rId10"/>
    <p:sldId id="387" r:id="rId11"/>
    <p:sldId id="391" r:id="rId12"/>
    <p:sldId id="392" r:id="rId13"/>
    <p:sldId id="396" r:id="rId14"/>
    <p:sldId id="397" r:id="rId15"/>
    <p:sldId id="398" r:id="rId16"/>
    <p:sldId id="399" r:id="rId17"/>
    <p:sldId id="400" r:id="rId18"/>
    <p:sldId id="401" r:id="rId19"/>
    <p:sldId id="40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  <a:p>
            <a:pPr algn="ctr"/>
            <a:r>
              <a:rPr lang="el-GR" dirty="0" smtClean="0"/>
              <a:t>Μέθοδοι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την συνάρτηση </a:t>
            </a:r>
            <a:r>
              <a:rPr lang="en-US" dirty="0" smtClean="0"/>
              <a:t>move() </a:t>
            </a:r>
            <a:r>
              <a:rPr lang="el-GR" dirty="0" smtClean="0"/>
              <a:t>το όχημα μας θα κινείται ένα τυχαίο αριθμό από βήματα στο διάστημα (-3,3)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0" y="5867400"/>
            <a:ext cx="5257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Θα φτιάξουμε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βοηθητική συνάρτηση </a:t>
            </a:r>
            <a:r>
              <a:rPr lang="el-GR" dirty="0" smtClean="0"/>
              <a:t>που θα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</a:t>
            </a:r>
            <a:r>
              <a:rPr lang="el-GR" dirty="0" smtClean="0"/>
              <a:t>τον </a:t>
            </a:r>
            <a:r>
              <a:rPr lang="el-GR" dirty="0"/>
              <a:t>τυχαίο αριθμό από </a:t>
            </a:r>
            <a:r>
              <a:rPr lang="el-GR" dirty="0" smtClean="0"/>
              <a:t>βήματα.</a:t>
            </a:r>
          </a:p>
          <a:p>
            <a:endParaRPr lang="el-GR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1523" y="3083030"/>
            <a:ext cx="5878532" cy="378565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the computation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505200" y="2286712"/>
            <a:ext cx="3581400" cy="649480"/>
          </a:xfrm>
          <a:prstGeom prst="wedgeRoundRectCallout">
            <a:avLst>
              <a:gd name="adj1" fmla="val -39922"/>
              <a:gd name="adj2" fmla="val 8223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l-GR" dirty="0" smtClean="0">
                <a:solidFill>
                  <a:schemeClr val="tx1"/>
                </a:solidFill>
              </a:rPr>
              <a:t> τύπος της </a:t>
            </a:r>
            <a:r>
              <a:rPr lang="el-GR" dirty="0" smtClean="0">
                <a:solidFill>
                  <a:srgbClr val="FF0000"/>
                </a:solidFill>
              </a:rPr>
              <a:t>επιστρεφόμενης</a:t>
            </a:r>
            <a:r>
              <a:rPr lang="el-GR" dirty="0" smtClean="0">
                <a:solidFill>
                  <a:schemeClr val="tx1"/>
                </a:solidFill>
              </a:rPr>
              <a:t> τιμής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2286000"/>
            <a:ext cx="2667000" cy="762000"/>
          </a:xfrm>
          <a:prstGeom prst="wedgeRoundRectCallout">
            <a:avLst>
              <a:gd name="adj1" fmla="val 24187"/>
              <a:gd name="adj2" fmla="val 681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private: </a:t>
            </a:r>
            <a:r>
              <a:rPr lang="el-GR" dirty="0" smtClean="0"/>
              <a:t>δεν χρειάζεται να φαίνεται έξω από την κλάση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0" y="4975856"/>
            <a:ext cx="2019301" cy="1424944"/>
          </a:xfrm>
          <a:prstGeom prst="wedgeRoundRectCallout">
            <a:avLst>
              <a:gd name="adj1" fmla="val 82582"/>
              <a:gd name="adj2" fmla="val 3031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συνάρτησης και χρήση της επιστρεφόμενης τιμής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963" y="457200"/>
            <a:ext cx="7417037" cy="6447919"/>
          </a:xfrm>
          <a:prstGeom prst="rect">
            <a:avLst/>
          </a:prstGeom>
          <a:noFill/>
          <a:ln w="28575">
            <a:noFill/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MAX_VALUE = 3;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private Random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randomGenerator.nextInt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(2*MAX_VALUE + 1) – MAX_VALUE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delta = 1;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(steps &lt; 0){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  steps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= -steps;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  delta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= -1;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  position </a:t>
            </a:r>
            <a:r>
              <a:rPr lang="en-US" sz="700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7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8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2439" y="4495800"/>
            <a:ext cx="458811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7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/>
              <a:t>Αν έχουμε μια συνάρτηση που επιστρέφει τιμή τύπου 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 Τ.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Κάθε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μονοπάτι</a:t>
            </a:r>
            <a:r>
              <a:rPr lang="el-GR" dirty="0" smtClean="0"/>
              <a:t> εκτέλεσης του κώδικα θα πρέπει να επιστρέφει μια τιμή.</a:t>
            </a:r>
          </a:p>
          <a:p>
            <a:pPr lvl="1"/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σταματάει την εκτέλεση της μεθόδου και επιστρέφει τιμή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79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00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είναι </a:t>
            </a:r>
            <a:r>
              <a:rPr lang="el-GR" dirty="0" err="1" smtClean="0"/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οποιονδήποτε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καλέσουμε τις μεθόδους ορίζοντας ένα αντικείμενο της κλάσης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/>
              <a:t>είναι </a:t>
            </a:r>
            <a:r>
              <a:rPr lang="el-GR" dirty="0" err="1"/>
              <a:t>προσβάσιμο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από την </a:t>
            </a:r>
            <a:r>
              <a:rPr lang="el-GR" dirty="0" smtClean="0">
                <a:solidFill>
                  <a:srgbClr val="FF0000"/>
                </a:solidFill>
              </a:rPr>
              <a:t>ίδια κλάση.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τροποποιητής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μας επιτρέπει την </a:t>
            </a:r>
            <a:r>
              <a:rPr lang="el-GR" dirty="0" smtClean="0">
                <a:solidFill>
                  <a:srgbClr val="0070C0"/>
                </a:solidFill>
              </a:rPr>
              <a:t>απόκρυψη πληροφοριών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information hiding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Ο χρήστης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δεν χρειάζεται να ξέρει πως υλοποιείται η μέθοδος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που υπολογίζει τον τυχαίο αριθμό των βημάτων.</a:t>
            </a:r>
          </a:p>
          <a:p>
            <a:pPr lvl="1"/>
            <a:r>
              <a:rPr lang="el-GR" dirty="0" smtClean="0"/>
              <a:t>Αν αποφασίσουμε να αλλάξουμε κάτι στη μέθοδο αυτό θα γίνει ως μέρος του επανασχεδιασμού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l-GR" dirty="0" smtClean="0"/>
              <a:t>. Κανείς άλλος δεν θα πρέπει να επηρεαστεί από την αλλαγή στον κώδικα.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μιας κλάσης τα ορίζουμε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67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ADT</a:t>
            </a:r>
            <a:r>
              <a:rPr lang="en-US" dirty="0" smtClean="0"/>
              <a:t> (Abstract Data Type)</a:t>
            </a:r>
          </a:p>
          <a:p>
            <a:pPr lvl="1"/>
            <a:r>
              <a:rPr lang="el-GR" dirty="0" smtClean="0"/>
              <a:t>Ένας τύπος δεδομένων που ορίζεται χρησιμοποιώντας την αρχή της ενθυλάκωσης</a:t>
            </a:r>
          </a:p>
          <a:p>
            <a:pPr lvl="2"/>
            <a:r>
              <a:rPr lang="el-GR" dirty="0" smtClean="0"/>
              <a:t>Οι λίστες που χρησιμοποιήσατε στην </a:t>
            </a:r>
            <a:r>
              <a:rPr lang="en-US" dirty="0" smtClean="0"/>
              <a:t>Python </a:t>
            </a:r>
            <a:r>
              <a:rPr lang="el-GR" dirty="0" smtClean="0"/>
              <a:t>είναι ένα παράδειγμα.</a:t>
            </a:r>
          </a:p>
          <a:p>
            <a:pPr lvl="2"/>
            <a:r>
              <a:rPr lang="el-GR" dirty="0" smtClean="0"/>
              <a:t>Δεδομένα και μέθοδοι.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2631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err="1" smtClean="0"/>
              <a:t>αλλιως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4384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κρυφή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1246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5052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13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Θα τυπώνεται η θέση σε κάθε κίνηση.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3506" y="1495158"/>
            <a:ext cx="99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59436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58611" y="5723902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increment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848100" y="597315"/>
            <a:ext cx="1892893" cy="647700"/>
          </a:xfrm>
          <a:prstGeom prst="wedgeRoundRectCallout">
            <a:avLst>
              <a:gd name="adj1" fmla="val -39162"/>
              <a:gd name="adj2" fmla="val 9416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Παράμετρος της μεθόδου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530552" y="5219700"/>
            <a:ext cx="1838770" cy="533400"/>
          </a:xfrm>
          <a:prstGeom prst="wedgeRoundRectCallout">
            <a:avLst>
              <a:gd name="adj1" fmla="val -122398"/>
              <a:gd name="adj2" fmla="val 501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Όρισμα της μεθόδου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79279" y="2057400"/>
            <a:ext cx="3657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των παραμέτρων γίνεται </a:t>
            </a:r>
            <a:r>
              <a:rPr lang="el-GR" dirty="0" smtClean="0">
                <a:solidFill>
                  <a:srgbClr val="FF0000"/>
                </a:solidFill>
              </a:rPr>
              <a:t>κατά τιμή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pass by value</a:t>
            </a:r>
            <a:r>
              <a:rPr lang="en-US" dirty="0" smtClean="0"/>
              <a:t>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494945" y="60215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2187" y="3505200"/>
            <a:ext cx="36576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Η τιμή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200400"/>
            <a:ext cx="1828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increment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2514600"/>
            <a:ext cx="3352800" cy="1222248"/>
          </a:xfrm>
          <a:prstGeom prst="wedgeRoundRectCallout">
            <a:avLst>
              <a:gd name="adj1" fmla="val -105709"/>
              <a:gd name="adj2" fmla="val 170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Μπορούμε να κάνουμε την εκτ</a:t>
            </a:r>
            <a:r>
              <a:rPr lang="el-GR" dirty="0"/>
              <a:t>ύ</a:t>
            </a:r>
            <a:r>
              <a:rPr lang="el-GR" dirty="0" smtClean="0"/>
              <a:t>πωση καλώντας την </a:t>
            </a:r>
            <a:r>
              <a:rPr lang="en-US" dirty="0" err="1" smtClean="0"/>
              <a:t>printPosition</a:t>
            </a:r>
            <a:r>
              <a:rPr lang="en-US" dirty="0" smtClean="0"/>
              <a:t>()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6019800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21628" y="1752600"/>
            <a:ext cx="3526971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(“right”){ position ++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;}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-- ;}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4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7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3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35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35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35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7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3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428999" y="990600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106884" y="590550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57057" y="4572000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συμφωνούν με τους τύπους 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4874</TotalTime>
  <Words>979</Words>
  <Application>Microsoft Office PowerPoint</Application>
  <PresentationFormat>On-screen Show (4:3)</PresentationFormat>
  <Paragraphs>326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ΤΕΧΝΙΚΕΣ Αντικειμενοστραφουσ προγραμματισμου</vt:lpstr>
      <vt:lpstr>Παράδειγμα</vt:lpstr>
      <vt:lpstr>MovingCar</vt:lpstr>
      <vt:lpstr>Μέθοδοι</vt:lpstr>
      <vt:lpstr>Παράδειγμα 2</vt:lpstr>
      <vt:lpstr>PowerPoint Presentation</vt:lpstr>
      <vt:lpstr>PowerPoint Presentation</vt:lpstr>
      <vt:lpstr>PowerPoint Presentation</vt:lpstr>
      <vt:lpstr>Τύποι παραμέτρων και ορισμάτων</vt:lpstr>
      <vt:lpstr>Παράδειγμα 3</vt:lpstr>
      <vt:lpstr>Υλοποίηση</vt:lpstr>
      <vt:lpstr>PowerPoint Presentation</vt:lpstr>
      <vt:lpstr>Η εντολή return</vt:lpstr>
      <vt:lpstr>Η εντολή return</vt:lpstr>
      <vt:lpstr>Public/Private</vt:lpstr>
      <vt:lpstr>Ενθυλάκωση</vt:lpstr>
      <vt:lpstr>Accessor and Mutator methods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229</cp:revision>
  <dcterms:created xsi:type="dcterms:W3CDTF">2013-02-10T16:19:38Z</dcterms:created>
  <dcterms:modified xsi:type="dcterms:W3CDTF">2013-03-05T09:42:46Z</dcterms:modified>
</cp:coreProperties>
</file>