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charts/chart57.xml" ContentType="application/vnd.openxmlformats-officedocument.drawingml.chart+xml"/>
  <Override PartName="/ppt/charts/chart68.xml" ContentType="application/vnd.openxmlformats-officedocument.drawingml.chart+xml"/>
  <Override PartName="/ppt/slides/slide36.xml" ContentType="application/vnd.openxmlformats-officedocument.presentationml.slide+xml"/>
  <Override PartName="/ppt/notesSlides/notesSlide38.xml" ContentType="application/vnd.openxmlformats-officedocument.presentationml.notesSlide+xml"/>
  <Override PartName="/ppt/charts/chart46.xml" ContentType="application/vnd.openxmlformats-officedocument.drawingml.chart+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charts/chart35.xml" ContentType="application/vnd.openxmlformats-officedocument.drawingml.char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charts/chart13.xml" ContentType="application/vnd.openxmlformats-officedocument.drawingml.chart+xml"/>
  <Override PartName="/ppt/charts/chart24.xml" ContentType="application/vnd.openxmlformats-officedocument.drawingml.chart+xml"/>
  <Override PartName="/ppt/charts/chart60.xml" ContentType="application/vnd.openxmlformats-officedocument.drawingml.chart+xml"/>
  <Override PartName="/ppt/charts/chart71.xml" ContentType="application/vnd.openxmlformats-officedocument.drawingml.chart+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theme/themeOverride17.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charts/chart29.xml" ContentType="application/vnd.openxmlformats-officedocument.drawingml.chart+xml"/>
  <Override PartName="/ppt/theme/themeOverride20.xml" ContentType="application/vnd.openxmlformats-officedocument.themeOverride+xml"/>
  <Override PartName="/ppt/charts/chart76.xml" ContentType="application/vnd.openxmlformats-officedocument.drawingml.chart+xml"/>
  <Override PartName="/ppt/slides/slide55.xml" ContentType="application/vnd.openxmlformats-officedocument.presentationml.slide+xml"/>
  <Override PartName="/ppt/theme/theme2.xml" ContentType="application/vnd.openxmlformats-officedocument.theme+xml"/>
  <Override PartName="/ppt/theme/themeOverride6.xml" ContentType="application/vnd.openxmlformats-officedocument.themeOverride+xml"/>
  <Override PartName="/ppt/charts/chart18.xml" ContentType="application/vnd.openxmlformats-officedocument.drawingml.chart+xml"/>
  <Override PartName="/ppt/charts/chart65.xml" ContentType="application/vnd.openxmlformats-officedocument.drawingml.chart+xml"/>
  <Override PartName="/ppt/slides/slide33.xml" ContentType="application/vnd.openxmlformats-officedocument.presentationml.slide+xml"/>
  <Override PartName="/ppt/slides/slide44.xml" ContentType="application/vnd.openxmlformats-officedocument.presentationml.slide+xml"/>
  <Default Extension="emf" ContentType="image/x-emf"/>
  <Override PartName="/ppt/notesSlides/notesSlide46.xml" ContentType="application/vnd.openxmlformats-officedocument.presentationml.notesSlide+xml"/>
  <Override PartName="/ppt/charts/chart54.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ppt/charts/chart14.xml" ContentType="application/vnd.openxmlformats-officedocument.drawingml.chart+xml"/>
  <Override PartName="/ppt/notesSlides/notesSlide24.xml" ContentType="application/vnd.openxmlformats-officedocument.presentationml.notesSlide+xml"/>
  <Override PartName="/ppt/charts/chart32.xml" ContentType="application/vnd.openxmlformats-officedocument.drawingml.chart+xml"/>
  <Override PartName="/ppt/notesSlides/notesSlide35.xml" ContentType="application/vnd.openxmlformats-officedocument.presentationml.notesSlide+xml"/>
  <Override PartName="/ppt/charts/chart43.xml" ContentType="application/vnd.openxmlformats-officedocument.drawingml.chart+xml"/>
  <Override PartName="/ppt/charts/chart61.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charts/chart21.xml" ContentType="application/vnd.openxmlformats-officedocument.drawingml.chart+xml"/>
  <Override PartName="/ppt/notesSlides/notesSlide42.xml" ContentType="application/vnd.openxmlformats-officedocument.presentationml.notesSlide+xml"/>
  <Override PartName="/ppt/charts/chart50.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charts/chart10.xml" ContentType="application/vnd.openxmlformats-officedocument.drawingml.char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heme/themeOverride18.xml" ContentType="application/vnd.openxmlformats-officedocument.themeOverride+xml"/>
  <Override PartName="/ppt/charts/chart4.xml" ContentType="application/vnd.openxmlformats-officedocument.drawingml.chart+xml"/>
  <Override PartName="/ppt/theme/themeOverride25.xml" ContentType="application/vnd.openxmlformats-officedocument.themeOverr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heme/themeOverride14.xml" ContentType="application/vnd.openxmlformats-officedocument.themeOverride+xml"/>
  <Override PartName="/ppt/charts/chart59.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charts/chart48.xml" ContentType="application/vnd.openxmlformats-officedocument.drawingml.chart+xml"/>
  <Override PartName="/ppt/theme/themeOverride21.xml" ContentType="application/vnd.openxmlformats-officedocument.themeOverride+xml"/>
  <Override PartName="/ppt/charts/chart77.xml" ContentType="application/vnd.openxmlformats-officedocument.drawingml.char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theme/themeOverride10.xml" ContentType="application/vnd.openxmlformats-officedocument.themeOverride+xml"/>
  <Override PartName="/ppt/charts/chart37.xml" ContentType="application/vnd.openxmlformats-officedocument.drawingml.char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charts/chart55.xml" ContentType="application/vnd.openxmlformats-officedocument.drawingml.chart+xml"/>
  <Override PartName="/ppt/charts/chart66.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theme/themeOverride3.xml" ContentType="application/vnd.openxmlformats-officedocument.themeOverride+xml"/>
  <Override PartName="/ppt/notesSlides/notesSlide18.xml" ContentType="application/vnd.openxmlformats-officedocument.presentationml.notesSlide+xml"/>
  <Override PartName="/ppt/charts/chart26.xml" ContentType="application/vnd.openxmlformats-officedocument.drawingml.chart+xml"/>
  <Override PartName="/ppt/notesSlides/notesSlide36.xml" ContentType="application/vnd.openxmlformats-officedocument.presentationml.notesSlide+xml"/>
  <Override PartName="/ppt/charts/chart44.xml" ContentType="application/vnd.openxmlformats-officedocument.drawingml.chart+xml"/>
  <Override PartName="/ppt/charts/chart73.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notesSlides/notesSlide25.xml" ContentType="application/vnd.openxmlformats-officedocument.presentationml.notesSlide+xml"/>
  <Override PartName="/ppt/charts/chart33.xml" ContentType="application/vnd.openxmlformats-officedocument.drawingml.chart+xml"/>
  <Override PartName="/ppt/notesSlides/notesSlide43.xml" ContentType="application/vnd.openxmlformats-officedocument.presentationml.notesSlide+xml"/>
  <Override PartName="/ppt/charts/chart51.xml" ContentType="application/vnd.openxmlformats-officedocument.drawingml.chart+xml"/>
  <Override PartName="/ppt/charts/chart62.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charts/chart22.xml" ContentType="application/vnd.openxmlformats-officedocument.drawingml.chart+xml"/>
  <Override PartName="/ppt/notesSlides/notesSlide32.xml" ContentType="application/vnd.openxmlformats-officedocument.presentationml.notesSlide+xml"/>
  <Override PartName="/ppt/charts/chart40.xml" ContentType="application/vnd.openxmlformats-officedocument.drawingml.chart+xml"/>
  <Override PartName="/ppt/theme/themeOverride19.xml" ContentType="application/vnd.openxmlformats-officedocument.themeOverr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theme/themeOverride15.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theme/themeOverride22.xml" ContentType="application/vnd.openxmlformats-officedocument.themeOverride+xml"/>
  <Override PartName="/ppt/charts/chart78.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charts/chart49.xml" ContentType="application/vnd.openxmlformats-officedocument.drawingml.chart+xml"/>
  <Override PartName="/ppt/charts/chart67.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charts/chart27.xml" ContentType="application/vnd.openxmlformats-officedocument.drawingml.chart+xml"/>
  <Override PartName="/ppt/charts/chart38.xml" ContentType="application/vnd.openxmlformats-officedocument.drawingml.chart+xml"/>
  <Override PartName="/ppt/charts/chart56.xml" ContentType="application/vnd.openxmlformats-officedocument.drawingml.chart+xml"/>
  <Override PartName="/ppt/notesSlides/notesSlide48.xml" ContentType="application/vnd.openxmlformats-officedocument.presentationml.notesSlide+xml"/>
  <Override PartName="/ppt/charts/chart74.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heme/themeOverride4.xml" ContentType="application/vnd.openxmlformats-officedocument.themeOverride+xml"/>
  <Override PartName="/ppt/charts/chart16.xml" ContentType="application/vnd.openxmlformats-officedocument.drawingml.chart+xml"/>
  <Override PartName="/ppt/charts/chart34.xml" ContentType="application/vnd.openxmlformats-officedocument.drawingml.chart+xml"/>
  <Override PartName="/ppt/notesSlides/notesSlide37.xml" ContentType="application/vnd.openxmlformats-officedocument.presentationml.notesSlide+xml"/>
  <Override PartName="/ppt/charts/chart45.xml" ContentType="application/vnd.openxmlformats-officedocument.drawingml.chart+xml"/>
  <Override PartName="/ppt/charts/chart63.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charts/chart23.xml" ContentType="application/vnd.openxmlformats-officedocument.drawingml.chart+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charts/chart52.xml" ContentType="application/vnd.openxmlformats-officedocument.drawingml.chart+xml"/>
  <Override PartName="/ppt/charts/chart70.xml" ContentType="application/vnd.openxmlformats-officedocument.drawingml.chart+xml"/>
  <Override PartName="/ppt/slides/slide20.xml" ContentType="application/vnd.openxmlformats-officedocument.presentationml.slide+xml"/>
  <Override PartName="/ppt/slideLayouts/slideLayout12.xml" ContentType="application/vnd.openxmlformats-officedocument.presentationml.slideLayout+xml"/>
  <Override PartName="/ppt/charts/chart12.xml" ContentType="application/vnd.openxmlformats-officedocument.drawingml.chart+xml"/>
  <Override PartName="/ppt/notesSlides/notesSlide22.xml" ContentType="application/vnd.openxmlformats-officedocument.presentationml.notesSlide+xml"/>
  <Override PartName="/ppt/charts/chart30.xml" ContentType="application/vnd.openxmlformats-officedocument.drawingml.chart+xml"/>
  <Override PartName="/ppt/notesSlides/notesSlide33.xml" ContentType="application/vnd.openxmlformats-officedocument.presentationml.notesSlide+xml"/>
  <Override PartName="/ppt/charts/chart41.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heme/themeOverride16.xml" ContentType="application/vnd.openxmlformats-officedocument.themeOverride+xml"/>
  <Override PartName="/ppt/slides/slide8.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theme/themeOverride9.xml" ContentType="application/vnd.openxmlformats-officedocument.themeOverride+xml"/>
  <Override PartName="/ppt/theme/themeOverride23.xml" ContentType="application/vnd.openxmlformats-officedocument.themeOverride+xml"/>
  <Override PartName="/ppt/slides/slide29.xml" ContentType="application/vnd.openxmlformats-officedocument.presentationml.slide+xml"/>
  <Override PartName="/ppt/charts/chart39.xml" ContentType="application/vnd.openxmlformats-officedocument.drawingml.char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charts/chart28.xml" ContentType="application/vnd.openxmlformats-officedocument.drawingml.chart+xml"/>
  <Override PartName="/ppt/charts/chart75.xml" ContentType="application/vnd.openxmlformats-officedocument.drawingml.chart+xml"/>
  <Override PartName="/ppt/slides/slide43.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notesSlides/notesSlide45.xml" ContentType="application/vnd.openxmlformats-officedocument.presentationml.notesSlide+xml"/>
  <Override PartName="/ppt/charts/chart53.xml" ContentType="application/vnd.openxmlformats-officedocument.drawingml.chart+xml"/>
  <Override PartName="/ppt/charts/chart64.xml" ContentType="application/vnd.openxmlformats-officedocument.drawingml.chart+xml"/>
  <Override PartName="/ppt/slides/slide32.xml" ContentType="application/vnd.openxmlformats-officedocument.presentationml.slide+xml"/>
  <Override PartName="/ppt/notesSlides/notesSlide34.xml" ContentType="application/vnd.openxmlformats-officedocument.presentationml.notesSlide+xml"/>
  <Override PartName="/ppt/charts/chart42.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charts/chart31.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charts/chart20.xml" ContentType="application/vnd.openxmlformats-officedocument.drawingml.chart+xml"/>
  <Override PartName="/ppt/theme/themeOverride24.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charts/chart69.xml" ContentType="application/vnd.openxmlformats-officedocument.drawingml.chart+xml"/>
  <Override PartName="/ppt/slides/slide48.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charts/chart58.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charts/chart36.xml" ContentType="application/vnd.openxmlformats-officedocument.drawingml.chart+xml"/>
  <Override PartName="/ppt/notesSlides/notesSlide39.xml" ContentType="application/vnd.openxmlformats-officedocument.presentationml.notesSlide+xml"/>
  <Override PartName="/ppt/charts/chart47.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charts/chart25.xml" ContentType="application/vnd.openxmlformats-officedocument.drawingml.chart+xml"/>
  <Override PartName="/ppt/notesSlides/notesSlide28.xml" ContentType="application/vnd.openxmlformats-officedocument.presentationml.notesSlide+xml"/>
  <Override PartName="/ppt/charts/chart72.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37" r:id="rId1"/>
  </p:sldMasterIdLst>
  <p:notesMasterIdLst>
    <p:notesMasterId r:id="rId71"/>
  </p:notesMasterIdLst>
  <p:handoutMasterIdLst>
    <p:handoutMasterId r:id="rId72"/>
  </p:handoutMasterIdLst>
  <p:sldIdLst>
    <p:sldId id="256" r:id="rId2"/>
    <p:sldId id="362" r:id="rId3"/>
    <p:sldId id="361" r:id="rId4"/>
    <p:sldId id="364" r:id="rId5"/>
    <p:sldId id="363" r:id="rId6"/>
    <p:sldId id="365" r:id="rId7"/>
    <p:sldId id="388" r:id="rId8"/>
    <p:sldId id="389" r:id="rId9"/>
    <p:sldId id="390" r:id="rId10"/>
    <p:sldId id="391" r:id="rId11"/>
    <p:sldId id="392" r:id="rId12"/>
    <p:sldId id="400" r:id="rId13"/>
    <p:sldId id="401" r:id="rId14"/>
    <p:sldId id="422" r:id="rId15"/>
    <p:sldId id="423" r:id="rId16"/>
    <p:sldId id="413" r:id="rId17"/>
    <p:sldId id="402" r:id="rId18"/>
    <p:sldId id="398" r:id="rId19"/>
    <p:sldId id="404" r:id="rId20"/>
    <p:sldId id="405" r:id="rId21"/>
    <p:sldId id="406" r:id="rId22"/>
    <p:sldId id="411" r:id="rId23"/>
    <p:sldId id="424" r:id="rId24"/>
    <p:sldId id="412" r:id="rId25"/>
    <p:sldId id="415" r:id="rId26"/>
    <p:sldId id="416" r:id="rId27"/>
    <p:sldId id="417" r:id="rId28"/>
    <p:sldId id="420" r:id="rId29"/>
    <p:sldId id="421" r:id="rId30"/>
    <p:sldId id="375" r:id="rId31"/>
    <p:sldId id="377" r:id="rId32"/>
    <p:sldId id="436" r:id="rId33"/>
    <p:sldId id="302" r:id="rId34"/>
    <p:sldId id="368" r:id="rId35"/>
    <p:sldId id="370" r:id="rId36"/>
    <p:sldId id="437" r:id="rId37"/>
    <p:sldId id="438" r:id="rId38"/>
    <p:sldId id="427" r:id="rId39"/>
    <p:sldId id="426" r:id="rId40"/>
    <p:sldId id="371" r:id="rId41"/>
    <p:sldId id="372" r:id="rId42"/>
    <p:sldId id="373" r:id="rId43"/>
    <p:sldId id="374" r:id="rId44"/>
    <p:sldId id="425" r:id="rId45"/>
    <p:sldId id="428" r:id="rId46"/>
    <p:sldId id="429" r:id="rId47"/>
    <p:sldId id="430" r:id="rId48"/>
    <p:sldId id="386" r:id="rId49"/>
    <p:sldId id="379" r:id="rId50"/>
    <p:sldId id="380" r:id="rId51"/>
    <p:sldId id="381" r:id="rId52"/>
    <p:sldId id="435" r:id="rId53"/>
    <p:sldId id="387" r:id="rId54"/>
    <p:sldId id="385" r:id="rId55"/>
    <p:sldId id="434" r:id="rId56"/>
    <p:sldId id="384" r:id="rId57"/>
    <p:sldId id="383" r:id="rId58"/>
    <p:sldId id="369" r:id="rId59"/>
    <p:sldId id="260" r:id="rId60"/>
    <p:sldId id="358" r:id="rId61"/>
    <p:sldId id="359" r:id="rId62"/>
    <p:sldId id="360" r:id="rId63"/>
    <p:sldId id="395" r:id="rId64"/>
    <p:sldId id="396" r:id="rId65"/>
    <p:sldId id="397" r:id="rId66"/>
    <p:sldId id="399" r:id="rId67"/>
    <p:sldId id="433" r:id="rId68"/>
    <p:sldId id="431" r:id="rId69"/>
    <p:sldId id="432" r:id="rId70"/>
  </p:sldIdLst>
  <p:sldSz cx="9144000" cy="6858000" type="screen4x3"/>
  <p:notesSz cx="6807200" cy="9906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08080"/>
    <a:srgbClr val="FFFFFF"/>
  </p:clrMru>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425" autoAdjust="0"/>
    <p:restoredTop sz="77246" autoAdjust="0"/>
  </p:normalViewPr>
  <p:slideViewPr>
    <p:cSldViewPr>
      <p:cViewPr varScale="1">
        <p:scale>
          <a:sx n="89" d="100"/>
          <a:sy n="89" d="100"/>
        </p:scale>
        <p:origin x="-2190" y="-108"/>
      </p:cViewPr>
      <p:guideLst>
        <p:guide orient="horz" pos="2160"/>
        <p:guide pos="2880"/>
      </p:guideLst>
    </p:cSldViewPr>
  </p:slideViewPr>
  <p:outlineViewPr>
    <p:cViewPr>
      <p:scale>
        <a:sx n="33" d="100"/>
        <a:sy n="33" d="100"/>
      </p:scale>
      <p:origin x="48" y="6852"/>
    </p:cViewPr>
  </p:outlineViewPr>
  <p:notesTextViewPr>
    <p:cViewPr>
      <p:scale>
        <a:sx n="100" d="100"/>
        <a:sy n="100" d="100"/>
      </p:scale>
      <p:origin x="0" y="0"/>
    </p:cViewPr>
  </p:notesTextViewPr>
  <p:sorterViewPr>
    <p:cViewPr>
      <p:scale>
        <a:sx n="100" d="100"/>
        <a:sy n="100" d="100"/>
      </p:scale>
      <p:origin x="0" y="1200"/>
    </p:cViewPr>
  </p:sorterViewPr>
  <p:notesViewPr>
    <p:cSldViewPr>
      <p:cViewPr varScale="1">
        <p:scale>
          <a:sx n="85" d="100"/>
          <a:sy n="85" d="100"/>
        </p:scale>
        <p:origin x="-3150" y="-78"/>
      </p:cViewPr>
      <p:guideLst>
        <p:guide orient="horz" pos="3120"/>
        <p:guide pos="214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6.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7.xml"/></Relationships>
</file>

<file path=ppt/charts/_rels/chart12.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21.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8.xml"/></Relationships>
</file>

<file path=ppt/charts/_rels/chart22.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9.xml"/></Relationships>
</file>

<file path=ppt/charts/_rels/chart23.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24.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10.xml"/></Relationships>
</file>

<file path=ppt/charts/_rels/chart25.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46.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11.xml"/></Relationships>
</file>

<file path=ppt/charts/_rels/chart47.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48.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12.xml"/></Relationships>
</file>

<file path=ppt/charts/_rels/chart49.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13.xml"/></Relationships>
</file>

<file path=ppt/charts/_rels/chart5.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1.xml"/></Relationships>
</file>

<file path=ppt/charts/_rels/chart50.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14.xml"/></Relationships>
</file>

<file path=ppt/charts/_rels/chart51.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15.xml"/></Relationships>
</file>

<file path=ppt/charts/_rels/chart52.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16.xml"/></Relationships>
</file>

<file path=ppt/charts/_rels/chart53.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17.xml"/></Relationships>
</file>

<file path=ppt/charts/_rels/chart54.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18.xml"/></Relationships>
</file>

<file path=ppt/charts/_rels/chart55.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56.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57.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59.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2.xml"/></Relationships>
</file>

<file path=ppt/charts/_rels/chart60.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61.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62.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63.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64.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65.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66.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67.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68.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69.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3.xml"/></Relationships>
</file>

<file path=ppt/charts/_rels/chart70.xml.rels><?xml version="1.0" encoding="UTF-8" standalone="yes"?>
<Relationships xmlns="http://schemas.openxmlformats.org/package/2006/relationships"><Relationship Id="rId1" Type="http://schemas.openxmlformats.org/officeDocument/2006/relationships/oleObject" Target="file:///C:\Users\giskou\Documents\05_9_2013\metrics.xlsx" TargetMode="External"/></Relationships>
</file>

<file path=ppt/charts/_rels/chart71.xml.rels><?xml version="1.0" encoding="UTF-8" standalone="yes"?>
<Relationships xmlns="http://schemas.openxmlformats.org/package/2006/relationships"><Relationship Id="rId1" Type="http://schemas.openxmlformats.org/officeDocument/2006/relationships/oleObject" Target="file:///C:\Users\giskou\Documents\04_9_2013\metrics.xlsx" TargetMode="External"/></Relationships>
</file>

<file path=ppt/charts/_rels/chart72.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19.xml"/></Relationships>
</file>

<file path=ppt/charts/_rels/chart73.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20.xml"/></Relationships>
</file>

<file path=ppt/charts/_rels/chart74.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21.xml"/></Relationships>
</file>

<file path=ppt/charts/_rels/chart75.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22.xml"/></Relationships>
</file>

<file path=ppt/charts/_rels/chart76.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23.xml"/></Relationships>
</file>

<file path=ppt/charts/_rels/chart77.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24.xml"/></Relationships>
</file>

<file path=ppt/charts/_rels/chart78.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25.xml"/></Relationships>
</file>

<file path=ppt/charts/_rels/chart8.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2" Type="http://schemas.openxmlformats.org/officeDocument/2006/relationships/oleObject" Target="file:///C:\Users\giskou\Documents\04_9_2013\metrics.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plotArea>
      <c:layout/>
      <c:barChart>
        <c:barDir val="col"/>
        <c:grouping val="stacked"/>
        <c:ser>
          <c:idx val="0"/>
          <c:order val="0"/>
          <c:tx>
            <c:v>Table Insertions</c:v>
          </c:tx>
          <c:spPr>
            <a:solidFill>
              <a:schemeClr val="accent1">
                <a:lumMod val="75000"/>
              </a:schemeClr>
            </a:solidFill>
            <a:ln>
              <a:noFill/>
            </a:ln>
          </c:spPr>
          <c:cat>
            <c:numRef>
              <c:f>ensembl!$A$2:$A$529</c:f>
              <c:numCache>
                <c:formatCode>General</c:formatCode>
                <c:ptCount val="52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numCache>
            </c:numRef>
          </c:cat>
          <c:val>
            <c:numRef>
              <c:f>ensembl!$M$2:$M$529</c:f>
              <c:numCache>
                <c:formatCode>General</c:formatCode>
                <c:ptCount val="528"/>
                <c:pt idx="0">
                  <c:v>0</c:v>
                </c:pt>
                <c:pt idx="1">
                  <c:v>1</c:v>
                </c:pt>
                <c:pt idx="2">
                  <c:v>0</c:v>
                </c:pt>
                <c:pt idx="3">
                  <c:v>0</c:v>
                </c:pt>
                <c:pt idx="4">
                  <c:v>0</c:v>
                </c:pt>
                <c:pt idx="5">
                  <c:v>0</c:v>
                </c:pt>
                <c:pt idx="6">
                  <c:v>0</c:v>
                </c:pt>
                <c:pt idx="7">
                  <c:v>0</c:v>
                </c:pt>
                <c:pt idx="8">
                  <c:v>2</c:v>
                </c:pt>
                <c:pt idx="9">
                  <c:v>0</c:v>
                </c:pt>
                <c:pt idx="10">
                  <c:v>0</c:v>
                </c:pt>
                <c:pt idx="11">
                  <c:v>0</c:v>
                </c:pt>
                <c:pt idx="12">
                  <c:v>1</c:v>
                </c:pt>
                <c:pt idx="13">
                  <c:v>0</c:v>
                </c:pt>
                <c:pt idx="14">
                  <c:v>0</c:v>
                </c:pt>
                <c:pt idx="15">
                  <c:v>0</c:v>
                </c:pt>
                <c:pt idx="16">
                  <c:v>0</c:v>
                </c:pt>
                <c:pt idx="17">
                  <c:v>0</c:v>
                </c:pt>
                <c:pt idx="18">
                  <c:v>0</c:v>
                </c:pt>
                <c:pt idx="19">
                  <c:v>1</c:v>
                </c:pt>
                <c:pt idx="20">
                  <c:v>1</c:v>
                </c:pt>
                <c:pt idx="21">
                  <c:v>0</c:v>
                </c:pt>
                <c:pt idx="22">
                  <c:v>0</c:v>
                </c:pt>
                <c:pt idx="23">
                  <c:v>0</c:v>
                </c:pt>
                <c:pt idx="24">
                  <c:v>0</c:v>
                </c:pt>
                <c:pt idx="25">
                  <c:v>0</c:v>
                </c:pt>
                <c:pt idx="26">
                  <c:v>0</c:v>
                </c:pt>
                <c:pt idx="27">
                  <c:v>1</c:v>
                </c:pt>
                <c:pt idx="28">
                  <c:v>0</c:v>
                </c:pt>
                <c:pt idx="29">
                  <c:v>0</c:v>
                </c:pt>
                <c:pt idx="30">
                  <c:v>0</c:v>
                </c:pt>
                <c:pt idx="31">
                  <c:v>1</c:v>
                </c:pt>
                <c:pt idx="32">
                  <c:v>0</c:v>
                </c:pt>
                <c:pt idx="33">
                  <c:v>0</c:v>
                </c:pt>
                <c:pt idx="34">
                  <c:v>2</c:v>
                </c:pt>
                <c:pt idx="35">
                  <c:v>0</c:v>
                </c:pt>
                <c:pt idx="36">
                  <c:v>0</c:v>
                </c:pt>
                <c:pt idx="37">
                  <c:v>0</c:v>
                </c:pt>
                <c:pt idx="38">
                  <c:v>2</c:v>
                </c:pt>
                <c:pt idx="39">
                  <c:v>0</c:v>
                </c:pt>
                <c:pt idx="40">
                  <c:v>0</c:v>
                </c:pt>
                <c:pt idx="41">
                  <c:v>0</c:v>
                </c:pt>
                <c:pt idx="42">
                  <c:v>0</c:v>
                </c:pt>
                <c:pt idx="43">
                  <c:v>0</c:v>
                </c:pt>
                <c:pt idx="44">
                  <c:v>0</c:v>
                </c:pt>
                <c:pt idx="45">
                  <c:v>0</c:v>
                </c:pt>
                <c:pt idx="46">
                  <c:v>0</c:v>
                </c:pt>
                <c:pt idx="47">
                  <c:v>0</c:v>
                </c:pt>
                <c:pt idx="48">
                  <c:v>1</c:v>
                </c:pt>
                <c:pt idx="49">
                  <c:v>1</c:v>
                </c:pt>
                <c:pt idx="50">
                  <c:v>1</c:v>
                </c:pt>
                <c:pt idx="51">
                  <c:v>0</c:v>
                </c:pt>
                <c:pt idx="52">
                  <c:v>2</c:v>
                </c:pt>
                <c:pt idx="53">
                  <c:v>4</c:v>
                </c:pt>
                <c:pt idx="54">
                  <c:v>1</c:v>
                </c:pt>
                <c:pt idx="55">
                  <c:v>1</c:v>
                </c:pt>
                <c:pt idx="56">
                  <c:v>0</c:v>
                </c:pt>
                <c:pt idx="57">
                  <c:v>0</c:v>
                </c:pt>
                <c:pt idx="58">
                  <c:v>1</c:v>
                </c:pt>
                <c:pt idx="59">
                  <c:v>1</c:v>
                </c:pt>
                <c:pt idx="60">
                  <c:v>0</c:v>
                </c:pt>
                <c:pt idx="61">
                  <c:v>0</c:v>
                </c:pt>
                <c:pt idx="62">
                  <c:v>2</c:v>
                </c:pt>
                <c:pt idx="63">
                  <c:v>0</c:v>
                </c:pt>
                <c:pt idx="64">
                  <c:v>1</c:v>
                </c:pt>
                <c:pt idx="65">
                  <c:v>1</c:v>
                </c:pt>
                <c:pt idx="66">
                  <c:v>0</c:v>
                </c:pt>
                <c:pt idx="67">
                  <c:v>0</c:v>
                </c:pt>
                <c:pt idx="68">
                  <c:v>1</c:v>
                </c:pt>
                <c:pt idx="69">
                  <c:v>1</c:v>
                </c:pt>
                <c:pt idx="70">
                  <c:v>0</c:v>
                </c:pt>
                <c:pt idx="71">
                  <c:v>1</c:v>
                </c:pt>
                <c:pt idx="72">
                  <c:v>1</c:v>
                </c:pt>
                <c:pt idx="73">
                  <c:v>0</c:v>
                </c:pt>
                <c:pt idx="74">
                  <c:v>1</c:v>
                </c:pt>
                <c:pt idx="75">
                  <c:v>1</c:v>
                </c:pt>
                <c:pt idx="76">
                  <c:v>1</c:v>
                </c:pt>
                <c:pt idx="77">
                  <c:v>0</c:v>
                </c:pt>
                <c:pt idx="78">
                  <c:v>1</c:v>
                </c:pt>
                <c:pt idx="79">
                  <c:v>0</c:v>
                </c:pt>
                <c:pt idx="80">
                  <c:v>4</c:v>
                </c:pt>
                <c:pt idx="81">
                  <c:v>0</c:v>
                </c:pt>
                <c:pt idx="82">
                  <c:v>0</c:v>
                </c:pt>
                <c:pt idx="83">
                  <c:v>1</c:v>
                </c:pt>
                <c:pt idx="84">
                  <c:v>1</c:v>
                </c:pt>
                <c:pt idx="85">
                  <c:v>0</c:v>
                </c:pt>
                <c:pt idx="86">
                  <c:v>0</c:v>
                </c:pt>
                <c:pt idx="87">
                  <c:v>0</c:v>
                </c:pt>
                <c:pt idx="88">
                  <c:v>0</c:v>
                </c:pt>
                <c:pt idx="89">
                  <c:v>0</c:v>
                </c:pt>
                <c:pt idx="90">
                  <c:v>0</c:v>
                </c:pt>
                <c:pt idx="91">
                  <c:v>0</c:v>
                </c:pt>
                <c:pt idx="92">
                  <c:v>0</c:v>
                </c:pt>
                <c:pt idx="93">
                  <c:v>1</c:v>
                </c:pt>
                <c:pt idx="94">
                  <c:v>0</c:v>
                </c:pt>
                <c:pt idx="95">
                  <c:v>2</c:v>
                </c:pt>
                <c:pt idx="96">
                  <c:v>0</c:v>
                </c:pt>
                <c:pt idx="97">
                  <c:v>0</c:v>
                </c:pt>
                <c:pt idx="98">
                  <c:v>0</c:v>
                </c:pt>
                <c:pt idx="99">
                  <c:v>0</c:v>
                </c:pt>
                <c:pt idx="100">
                  <c:v>0</c:v>
                </c:pt>
                <c:pt idx="101">
                  <c:v>1</c:v>
                </c:pt>
                <c:pt idx="102">
                  <c:v>0</c:v>
                </c:pt>
                <c:pt idx="103">
                  <c:v>0</c:v>
                </c:pt>
                <c:pt idx="104">
                  <c:v>0</c:v>
                </c:pt>
                <c:pt idx="105">
                  <c:v>0</c:v>
                </c:pt>
                <c:pt idx="106">
                  <c:v>0</c:v>
                </c:pt>
                <c:pt idx="107">
                  <c:v>0</c:v>
                </c:pt>
                <c:pt idx="108">
                  <c:v>4</c:v>
                </c:pt>
                <c:pt idx="109">
                  <c:v>0</c:v>
                </c:pt>
                <c:pt idx="110">
                  <c:v>0</c:v>
                </c:pt>
                <c:pt idx="111">
                  <c:v>0</c:v>
                </c:pt>
                <c:pt idx="112">
                  <c:v>0</c:v>
                </c:pt>
                <c:pt idx="113">
                  <c:v>0</c:v>
                </c:pt>
                <c:pt idx="114">
                  <c:v>0</c:v>
                </c:pt>
                <c:pt idx="115">
                  <c:v>0</c:v>
                </c:pt>
                <c:pt idx="116">
                  <c:v>1</c:v>
                </c:pt>
                <c:pt idx="117">
                  <c:v>0</c:v>
                </c:pt>
                <c:pt idx="118">
                  <c:v>1</c:v>
                </c:pt>
                <c:pt idx="119">
                  <c:v>0</c:v>
                </c:pt>
                <c:pt idx="120">
                  <c:v>0</c:v>
                </c:pt>
                <c:pt idx="121">
                  <c:v>0</c:v>
                </c:pt>
                <c:pt idx="122">
                  <c:v>0</c:v>
                </c:pt>
                <c:pt idx="123">
                  <c:v>0</c:v>
                </c:pt>
                <c:pt idx="124">
                  <c:v>0</c:v>
                </c:pt>
                <c:pt idx="125">
                  <c:v>1</c:v>
                </c:pt>
                <c:pt idx="126">
                  <c:v>0</c:v>
                </c:pt>
                <c:pt idx="127">
                  <c:v>0</c:v>
                </c:pt>
                <c:pt idx="128">
                  <c:v>0</c:v>
                </c:pt>
                <c:pt idx="129">
                  <c:v>0</c:v>
                </c:pt>
                <c:pt idx="130">
                  <c:v>0</c:v>
                </c:pt>
                <c:pt idx="131">
                  <c:v>6</c:v>
                </c:pt>
                <c:pt idx="132">
                  <c:v>12</c:v>
                </c:pt>
                <c:pt idx="133">
                  <c:v>0</c:v>
                </c:pt>
                <c:pt idx="134">
                  <c:v>0</c:v>
                </c:pt>
                <c:pt idx="135">
                  <c:v>0</c:v>
                </c:pt>
                <c:pt idx="136">
                  <c:v>0</c:v>
                </c:pt>
                <c:pt idx="137">
                  <c:v>0</c:v>
                </c:pt>
                <c:pt idx="138">
                  <c:v>0</c:v>
                </c:pt>
                <c:pt idx="139">
                  <c:v>0</c:v>
                </c:pt>
                <c:pt idx="140">
                  <c:v>0</c:v>
                </c:pt>
                <c:pt idx="141">
                  <c:v>0</c:v>
                </c:pt>
                <c:pt idx="142">
                  <c:v>1</c:v>
                </c:pt>
                <c:pt idx="143">
                  <c:v>0</c:v>
                </c:pt>
                <c:pt idx="144">
                  <c:v>0</c:v>
                </c:pt>
                <c:pt idx="145">
                  <c:v>7</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5</c:v>
                </c:pt>
                <c:pt idx="177">
                  <c:v>0</c:v>
                </c:pt>
                <c:pt idx="178">
                  <c:v>0</c:v>
                </c:pt>
                <c:pt idx="179">
                  <c:v>0</c:v>
                </c:pt>
                <c:pt idx="180">
                  <c:v>0</c:v>
                </c:pt>
                <c:pt idx="181">
                  <c:v>0</c:v>
                </c:pt>
                <c:pt idx="182">
                  <c:v>0</c:v>
                </c:pt>
                <c:pt idx="183">
                  <c:v>0</c:v>
                </c:pt>
                <c:pt idx="184">
                  <c:v>0</c:v>
                </c:pt>
                <c:pt idx="185">
                  <c:v>0</c:v>
                </c:pt>
                <c:pt idx="186">
                  <c:v>0</c:v>
                </c:pt>
                <c:pt idx="187">
                  <c:v>0</c:v>
                </c:pt>
                <c:pt idx="188">
                  <c:v>2</c:v>
                </c:pt>
                <c:pt idx="189">
                  <c:v>0</c:v>
                </c:pt>
                <c:pt idx="190">
                  <c:v>1</c:v>
                </c:pt>
                <c:pt idx="191">
                  <c:v>0</c:v>
                </c:pt>
                <c:pt idx="192">
                  <c:v>0</c:v>
                </c:pt>
                <c:pt idx="193">
                  <c:v>0</c:v>
                </c:pt>
                <c:pt idx="194">
                  <c:v>2</c:v>
                </c:pt>
                <c:pt idx="195">
                  <c:v>2</c:v>
                </c:pt>
                <c:pt idx="196">
                  <c:v>0</c:v>
                </c:pt>
                <c:pt idx="197">
                  <c:v>0</c:v>
                </c:pt>
                <c:pt idx="198">
                  <c:v>1</c:v>
                </c:pt>
                <c:pt idx="199">
                  <c:v>0</c:v>
                </c:pt>
                <c:pt idx="200">
                  <c:v>1</c:v>
                </c:pt>
                <c:pt idx="201">
                  <c:v>0</c:v>
                </c:pt>
                <c:pt idx="202">
                  <c:v>0</c:v>
                </c:pt>
                <c:pt idx="203">
                  <c:v>0</c:v>
                </c:pt>
                <c:pt idx="204">
                  <c:v>0</c:v>
                </c:pt>
                <c:pt idx="205">
                  <c:v>0</c:v>
                </c:pt>
                <c:pt idx="206">
                  <c:v>0</c:v>
                </c:pt>
                <c:pt idx="207">
                  <c:v>3</c:v>
                </c:pt>
                <c:pt idx="208">
                  <c:v>1</c:v>
                </c:pt>
                <c:pt idx="209">
                  <c:v>0</c:v>
                </c:pt>
                <c:pt idx="210">
                  <c:v>0</c:v>
                </c:pt>
                <c:pt idx="211">
                  <c:v>0</c:v>
                </c:pt>
                <c:pt idx="212">
                  <c:v>0</c:v>
                </c:pt>
                <c:pt idx="213">
                  <c:v>0</c:v>
                </c:pt>
                <c:pt idx="214">
                  <c:v>0</c:v>
                </c:pt>
                <c:pt idx="215">
                  <c:v>0</c:v>
                </c:pt>
                <c:pt idx="216">
                  <c:v>0</c:v>
                </c:pt>
                <c:pt idx="217">
                  <c:v>0</c:v>
                </c:pt>
                <c:pt idx="218">
                  <c:v>1</c:v>
                </c:pt>
                <c:pt idx="219">
                  <c:v>0</c:v>
                </c:pt>
                <c:pt idx="220">
                  <c:v>0</c:v>
                </c:pt>
                <c:pt idx="221">
                  <c:v>0</c:v>
                </c:pt>
                <c:pt idx="222">
                  <c:v>0</c:v>
                </c:pt>
                <c:pt idx="223">
                  <c:v>0</c:v>
                </c:pt>
                <c:pt idx="224">
                  <c:v>0</c:v>
                </c:pt>
                <c:pt idx="225">
                  <c:v>5</c:v>
                </c:pt>
                <c:pt idx="226">
                  <c:v>2</c:v>
                </c:pt>
                <c:pt idx="227">
                  <c:v>2</c:v>
                </c:pt>
                <c:pt idx="228">
                  <c:v>0</c:v>
                </c:pt>
                <c:pt idx="229">
                  <c:v>0</c:v>
                </c:pt>
                <c:pt idx="230">
                  <c:v>0</c:v>
                </c:pt>
                <c:pt idx="231">
                  <c:v>0</c:v>
                </c:pt>
                <c:pt idx="232">
                  <c:v>0</c:v>
                </c:pt>
                <c:pt idx="233">
                  <c:v>0</c:v>
                </c:pt>
                <c:pt idx="234">
                  <c:v>0</c:v>
                </c:pt>
                <c:pt idx="235">
                  <c:v>0</c:v>
                </c:pt>
                <c:pt idx="236">
                  <c:v>0</c:v>
                </c:pt>
                <c:pt idx="237">
                  <c:v>0</c:v>
                </c:pt>
                <c:pt idx="238">
                  <c:v>0</c:v>
                </c:pt>
                <c:pt idx="239">
                  <c:v>1</c:v>
                </c:pt>
                <c:pt idx="240">
                  <c:v>0</c:v>
                </c:pt>
                <c:pt idx="241">
                  <c:v>2</c:v>
                </c:pt>
                <c:pt idx="242">
                  <c:v>9</c:v>
                </c:pt>
                <c:pt idx="243">
                  <c:v>0</c:v>
                </c:pt>
                <c:pt idx="244">
                  <c:v>0</c:v>
                </c:pt>
                <c:pt idx="245">
                  <c:v>0</c:v>
                </c:pt>
                <c:pt idx="246">
                  <c:v>0</c:v>
                </c:pt>
                <c:pt idx="247">
                  <c:v>0</c:v>
                </c:pt>
                <c:pt idx="248">
                  <c:v>14</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2</c:v>
                </c:pt>
                <c:pt idx="263">
                  <c:v>0</c:v>
                </c:pt>
                <c:pt idx="264">
                  <c:v>0</c:v>
                </c:pt>
                <c:pt idx="265">
                  <c:v>0</c:v>
                </c:pt>
                <c:pt idx="266">
                  <c:v>0</c:v>
                </c:pt>
                <c:pt idx="267">
                  <c:v>0</c:v>
                </c:pt>
                <c:pt idx="268">
                  <c:v>0</c:v>
                </c:pt>
                <c:pt idx="269">
                  <c:v>0</c:v>
                </c:pt>
                <c:pt idx="270">
                  <c:v>0</c:v>
                </c:pt>
                <c:pt idx="271">
                  <c:v>3</c:v>
                </c:pt>
                <c:pt idx="272">
                  <c:v>0</c:v>
                </c:pt>
                <c:pt idx="273">
                  <c:v>0</c:v>
                </c:pt>
                <c:pt idx="274">
                  <c:v>0</c:v>
                </c:pt>
                <c:pt idx="275">
                  <c:v>0</c:v>
                </c:pt>
                <c:pt idx="276">
                  <c:v>1</c:v>
                </c:pt>
                <c:pt idx="277">
                  <c:v>0</c:v>
                </c:pt>
                <c:pt idx="278">
                  <c:v>4</c:v>
                </c:pt>
                <c:pt idx="279">
                  <c:v>0</c:v>
                </c:pt>
                <c:pt idx="280">
                  <c:v>0</c:v>
                </c:pt>
                <c:pt idx="281">
                  <c:v>4</c:v>
                </c:pt>
                <c:pt idx="282">
                  <c:v>1</c:v>
                </c:pt>
                <c:pt idx="283">
                  <c:v>0</c:v>
                </c:pt>
                <c:pt idx="284">
                  <c:v>0</c:v>
                </c:pt>
                <c:pt idx="285">
                  <c:v>0</c:v>
                </c:pt>
                <c:pt idx="286">
                  <c:v>2</c:v>
                </c:pt>
                <c:pt idx="287">
                  <c:v>0</c:v>
                </c:pt>
                <c:pt idx="288">
                  <c:v>1</c:v>
                </c:pt>
                <c:pt idx="289">
                  <c:v>0</c:v>
                </c:pt>
                <c:pt idx="290">
                  <c:v>0</c:v>
                </c:pt>
                <c:pt idx="291">
                  <c:v>0</c:v>
                </c:pt>
                <c:pt idx="292">
                  <c:v>0</c:v>
                </c:pt>
                <c:pt idx="293">
                  <c:v>1</c:v>
                </c:pt>
                <c:pt idx="294">
                  <c:v>1</c:v>
                </c:pt>
                <c:pt idx="295">
                  <c:v>0</c:v>
                </c:pt>
                <c:pt idx="296">
                  <c:v>0</c:v>
                </c:pt>
                <c:pt idx="297">
                  <c:v>0</c:v>
                </c:pt>
                <c:pt idx="298">
                  <c:v>0</c:v>
                </c:pt>
                <c:pt idx="299">
                  <c:v>0</c:v>
                </c:pt>
                <c:pt idx="300">
                  <c:v>0</c:v>
                </c:pt>
                <c:pt idx="301">
                  <c:v>0</c:v>
                </c:pt>
                <c:pt idx="302">
                  <c:v>0</c:v>
                </c:pt>
                <c:pt idx="303">
                  <c:v>0</c:v>
                </c:pt>
                <c:pt idx="304">
                  <c:v>0</c:v>
                </c:pt>
                <c:pt idx="305">
                  <c:v>0</c:v>
                </c:pt>
                <c:pt idx="306">
                  <c:v>1</c:v>
                </c:pt>
                <c:pt idx="307">
                  <c:v>0</c:v>
                </c:pt>
                <c:pt idx="308">
                  <c:v>2</c:v>
                </c:pt>
                <c:pt idx="309">
                  <c:v>0</c:v>
                </c:pt>
                <c:pt idx="310">
                  <c:v>0</c:v>
                </c:pt>
                <c:pt idx="311">
                  <c:v>0</c:v>
                </c:pt>
                <c:pt idx="312">
                  <c:v>0</c:v>
                </c:pt>
                <c:pt idx="313">
                  <c:v>0</c:v>
                </c:pt>
                <c:pt idx="314">
                  <c:v>5</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2</c:v>
                </c:pt>
                <c:pt idx="332">
                  <c:v>0</c:v>
                </c:pt>
                <c:pt idx="333">
                  <c:v>0</c:v>
                </c:pt>
                <c:pt idx="334">
                  <c:v>0</c:v>
                </c:pt>
                <c:pt idx="335">
                  <c:v>0</c:v>
                </c:pt>
                <c:pt idx="336">
                  <c:v>0</c:v>
                </c:pt>
                <c:pt idx="337">
                  <c:v>0</c:v>
                </c:pt>
                <c:pt idx="338">
                  <c:v>0</c:v>
                </c:pt>
                <c:pt idx="339">
                  <c:v>0</c:v>
                </c:pt>
                <c:pt idx="340">
                  <c:v>0</c:v>
                </c:pt>
                <c:pt idx="341">
                  <c:v>0</c:v>
                </c:pt>
                <c:pt idx="342">
                  <c:v>1</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2</c:v>
                </c:pt>
                <c:pt idx="381">
                  <c:v>0</c:v>
                </c:pt>
                <c:pt idx="382">
                  <c:v>0</c:v>
                </c:pt>
                <c:pt idx="383">
                  <c:v>1</c:v>
                </c:pt>
                <c:pt idx="384">
                  <c:v>0</c:v>
                </c:pt>
                <c:pt idx="385">
                  <c:v>0</c:v>
                </c:pt>
                <c:pt idx="386">
                  <c:v>0</c:v>
                </c:pt>
                <c:pt idx="387">
                  <c:v>0</c:v>
                </c:pt>
                <c:pt idx="388">
                  <c:v>0</c:v>
                </c:pt>
                <c:pt idx="389">
                  <c:v>0</c:v>
                </c:pt>
                <c:pt idx="390">
                  <c:v>0</c:v>
                </c:pt>
                <c:pt idx="391">
                  <c:v>0</c:v>
                </c:pt>
                <c:pt idx="392">
                  <c:v>0</c:v>
                </c:pt>
                <c:pt idx="393">
                  <c:v>0</c:v>
                </c:pt>
                <c:pt idx="394">
                  <c:v>2</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4</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1</c:v>
                </c:pt>
                <c:pt idx="446">
                  <c:v>0</c:v>
                </c:pt>
                <c:pt idx="447">
                  <c:v>0</c:v>
                </c:pt>
                <c:pt idx="448">
                  <c:v>0</c:v>
                </c:pt>
                <c:pt idx="449">
                  <c:v>1</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5</c:v>
                </c:pt>
                <c:pt idx="481">
                  <c:v>0</c:v>
                </c:pt>
                <c:pt idx="482">
                  <c:v>0</c:v>
                </c:pt>
                <c:pt idx="483">
                  <c:v>0</c:v>
                </c:pt>
                <c:pt idx="484">
                  <c:v>0</c:v>
                </c:pt>
                <c:pt idx="485">
                  <c:v>0</c:v>
                </c:pt>
                <c:pt idx="486">
                  <c:v>0</c:v>
                </c:pt>
                <c:pt idx="487">
                  <c:v>0</c:v>
                </c:pt>
                <c:pt idx="488">
                  <c:v>0</c:v>
                </c:pt>
                <c:pt idx="489">
                  <c:v>0</c:v>
                </c:pt>
                <c:pt idx="490">
                  <c:v>0</c:v>
                </c:pt>
                <c:pt idx="491">
                  <c:v>0</c:v>
                </c:pt>
                <c:pt idx="492">
                  <c:v>0</c:v>
                </c:pt>
                <c:pt idx="493">
                  <c:v>1</c:v>
                </c:pt>
                <c:pt idx="494">
                  <c:v>0</c:v>
                </c:pt>
                <c:pt idx="495">
                  <c:v>0</c:v>
                </c:pt>
                <c:pt idx="496">
                  <c:v>0</c:v>
                </c:pt>
                <c:pt idx="497">
                  <c:v>0</c:v>
                </c:pt>
                <c:pt idx="498">
                  <c:v>0</c:v>
                </c:pt>
                <c:pt idx="499">
                  <c:v>0</c:v>
                </c:pt>
                <c:pt idx="500">
                  <c:v>0</c:v>
                </c:pt>
                <c:pt idx="501">
                  <c:v>0</c:v>
                </c:pt>
                <c:pt idx="502">
                  <c:v>0</c:v>
                </c:pt>
                <c:pt idx="503">
                  <c:v>0</c:v>
                </c:pt>
                <c:pt idx="504">
                  <c:v>1</c:v>
                </c:pt>
                <c:pt idx="505">
                  <c:v>0</c:v>
                </c:pt>
                <c:pt idx="506">
                  <c:v>0</c:v>
                </c:pt>
                <c:pt idx="507">
                  <c:v>0</c:v>
                </c:pt>
                <c:pt idx="508">
                  <c:v>0</c:v>
                </c:pt>
                <c:pt idx="509">
                  <c:v>1</c:v>
                </c:pt>
                <c:pt idx="510">
                  <c:v>1</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numCache>
            </c:numRef>
          </c:val>
        </c:ser>
        <c:ser>
          <c:idx val="2"/>
          <c:order val="1"/>
          <c:tx>
            <c:v>Attribute Insertions</c:v>
          </c:tx>
          <c:spPr>
            <a:solidFill>
              <a:schemeClr val="accent1">
                <a:lumMod val="60000"/>
                <a:lumOff val="40000"/>
              </a:schemeClr>
            </a:solidFill>
          </c:spPr>
          <c:cat>
            <c:numRef>
              <c:f>ensembl!$A$2:$A$529</c:f>
              <c:numCache>
                <c:formatCode>General</c:formatCode>
                <c:ptCount val="52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numCache>
            </c:numRef>
          </c:cat>
          <c:val>
            <c:numRef>
              <c:f>ensembl!$O$2:$O$529</c:f>
              <c:numCache>
                <c:formatCode>General</c:formatCode>
                <c:ptCount val="528"/>
                <c:pt idx="0">
                  <c:v>0</c:v>
                </c:pt>
                <c:pt idx="1">
                  <c:v>2</c:v>
                </c:pt>
                <c:pt idx="2">
                  <c:v>0</c:v>
                </c:pt>
                <c:pt idx="3">
                  <c:v>4</c:v>
                </c:pt>
                <c:pt idx="4">
                  <c:v>4</c:v>
                </c:pt>
                <c:pt idx="5">
                  <c:v>6</c:v>
                </c:pt>
                <c:pt idx="6">
                  <c:v>0</c:v>
                </c:pt>
                <c:pt idx="7">
                  <c:v>3</c:v>
                </c:pt>
                <c:pt idx="8">
                  <c:v>0</c:v>
                </c:pt>
                <c:pt idx="9">
                  <c:v>0</c:v>
                </c:pt>
                <c:pt idx="10">
                  <c:v>0</c:v>
                </c:pt>
                <c:pt idx="11">
                  <c:v>0</c:v>
                </c:pt>
                <c:pt idx="12">
                  <c:v>0</c:v>
                </c:pt>
                <c:pt idx="13">
                  <c:v>5</c:v>
                </c:pt>
                <c:pt idx="14">
                  <c:v>0</c:v>
                </c:pt>
                <c:pt idx="15">
                  <c:v>1</c:v>
                </c:pt>
                <c:pt idx="16">
                  <c:v>0</c:v>
                </c:pt>
                <c:pt idx="17">
                  <c:v>4</c:v>
                </c:pt>
                <c:pt idx="18">
                  <c:v>0</c:v>
                </c:pt>
                <c:pt idx="19">
                  <c:v>0</c:v>
                </c:pt>
                <c:pt idx="20">
                  <c:v>0</c:v>
                </c:pt>
                <c:pt idx="21">
                  <c:v>0</c:v>
                </c:pt>
                <c:pt idx="22">
                  <c:v>11</c:v>
                </c:pt>
                <c:pt idx="23">
                  <c:v>0</c:v>
                </c:pt>
                <c:pt idx="24">
                  <c:v>0</c:v>
                </c:pt>
                <c:pt idx="25">
                  <c:v>0</c:v>
                </c:pt>
                <c:pt idx="26">
                  <c:v>0</c:v>
                </c:pt>
                <c:pt idx="27">
                  <c:v>0</c:v>
                </c:pt>
                <c:pt idx="28">
                  <c:v>0</c:v>
                </c:pt>
                <c:pt idx="29">
                  <c:v>0</c:v>
                </c:pt>
                <c:pt idx="30">
                  <c:v>1</c:v>
                </c:pt>
                <c:pt idx="31">
                  <c:v>0</c:v>
                </c:pt>
                <c:pt idx="32">
                  <c:v>2</c:v>
                </c:pt>
                <c:pt idx="33">
                  <c:v>1</c:v>
                </c:pt>
                <c:pt idx="34">
                  <c:v>0</c:v>
                </c:pt>
                <c:pt idx="35">
                  <c:v>0</c:v>
                </c:pt>
                <c:pt idx="36">
                  <c:v>0</c:v>
                </c:pt>
                <c:pt idx="37">
                  <c:v>0</c:v>
                </c:pt>
                <c:pt idx="38">
                  <c:v>4</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3</c:v>
                </c:pt>
                <c:pt idx="56">
                  <c:v>2</c:v>
                </c:pt>
                <c:pt idx="57">
                  <c:v>0</c:v>
                </c:pt>
                <c:pt idx="58">
                  <c:v>0</c:v>
                </c:pt>
                <c:pt idx="59">
                  <c:v>0</c:v>
                </c:pt>
                <c:pt idx="60">
                  <c:v>6</c:v>
                </c:pt>
                <c:pt idx="61">
                  <c:v>6</c:v>
                </c:pt>
                <c:pt idx="62">
                  <c:v>0</c:v>
                </c:pt>
                <c:pt idx="63">
                  <c:v>1</c:v>
                </c:pt>
                <c:pt idx="64">
                  <c:v>0</c:v>
                </c:pt>
                <c:pt idx="65">
                  <c:v>2</c:v>
                </c:pt>
                <c:pt idx="66">
                  <c:v>0</c:v>
                </c:pt>
                <c:pt idx="67">
                  <c:v>0</c:v>
                </c:pt>
                <c:pt idx="68">
                  <c:v>0</c:v>
                </c:pt>
                <c:pt idx="69">
                  <c:v>0</c:v>
                </c:pt>
                <c:pt idx="70">
                  <c:v>2</c:v>
                </c:pt>
                <c:pt idx="71">
                  <c:v>1</c:v>
                </c:pt>
                <c:pt idx="72">
                  <c:v>0</c:v>
                </c:pt>
                <c:pt idx="73">
                  <c:v>4</c:v>
                </c:pt>
                <c:pt idx="74">
                  <c:v>0</c:v>
                </c:pt>
                <c:pt idx="75">
                  <c:v>0</c:v>
                </c:pt>
                <c:pt idx="76">
                  <c:v>0</c:v>
                </c:pt>
                <c:pt idx="77">
                  <c:v>0</c:v>
                </c:pt>
                <c:pt idx="78">
                  <c:v>0</c:v>
                </c:pt>
                <c:pt idx="79">
                  <c:v>0</c:v>
                </c:pt>
                <c:pt idx="80">
                  <c:v>0</c:v>
                </c:pt>
                <c:pt idx="81">
                  <c:v>1</c:v>
                </c:pt>
                <c:pt idx="82">
                  <c:v>1</c:v>
                </c:pt>
                <c:pt idx="83">
                  <c:v>0</c:v>
                </c:pt>
                <c:pt idx="84">
                  <c:v>0</c:v>
                </c:pt>
                <c:pt idx="85">
                  <c:v>0</c:v>
                </c:pt>
                <c:pt idx="86">
                  <c:v>0</c:v>
                </c:pt>
                <c:pt idx="87">
                  <c:v>0</c:v>
                </c:pt>
                <c:pt idx="88">
                  <c:v>0</c:v>
                </c:pt>
                <c:pt idx="89">
                  <c:v>0</c:v>
                </c:pt>
                <c:pt idx="90">
                  <c:v>4</c:v>
                </c:pt>
                <c:pt idx="91">
                  <c:v>3</c:v>
                </c:pt>
                <c:pt idx="92">
                  <c:v>0</c:v>
                </c:pt>
                <c:pt idx="93">
                  <c:v>0</c:v>
                </c:pt>
                <c:pt idx="94">
                  <c:v>0</c:v>
                </c:pt>
                <c:pt idx="95">
                  <c:v>0</c:v>
                </c:pt>
                <c:pt idx="96">
                  <c:v>0</c:v>
                </c:pt>
                <c:pt idx="97">
                  <c:v>0</c:v>
                </c:pt>
                <c:pt idx="98">
                  <c:v>0</c:v>
                </c:pt>
                <c:pt idx="99">
                  <c:v>0</c:v>
                </c:pt>
                <c:pt idx="100">
                  <c:v>0</c:v>
                </c:pt>
                <c:pt idx="101">
                  <c:v>1</c:v>
                </c:pt>
                <c:pt idx="102">
                  <c:v>0</c:v>
                </c:pt>
                <c:pt idx="103">
                  <c:v>0</c:v>
                </c:pt>
                <c:pt idx="104">
                  <c:v>0</c:v>
                </c:pt>
                <c:pt idx="105">
                  <c:v>0</c:v>
                </c:pt>
                <c:pt idx="106">
                  <c:v>0</c:v>
                </c:pt>
                <c:pt idx="107">
                  <c:v>0</c:v>
                </c:pt>
                <c:pt idx="108">
                  <c:v>15</c:v>
                </c:pt>
                <c:pt idx="109">
                  <c:v>0</c:v>
                </c:pt>
                <c:pt idx="110">
                  <c:v>0</c:v>
                </c:pt>
                <c:pt idx="111">
                  <c:v>0</c:v>
                </c:pt>
                <c:pt idx="112">
                  <c:v>0</c:v>
                </c:pt>
                <c:pt idx="113">
                  <c:v>0</c:v>
                </c:pt>
                <c:pt idx="114">
                  <c:v>0</c:v>
                </c:pt>
                <c:pt idx="115">
                  <c:v>1</c:v>
                </c:pt>
                <c:pt idx="116">
                  <c:v>0</c:v>
                </c:pt>
                <c:pt idx="117">
                  <c:v>0</c:v>
                </c:pt>
                <c:pt idx="118">
                  <c:v>0</c:v>
                </c:pt>
                <c:pt idx="119">
                  <c:v>0</c:v>
                </c:pt>
                <c:pt idx="120">
                  <c:v>0</c:v>
                </c:pt>
                <c:pt idx="121">
                  <c:v>0</c:v>
                </c:pt>
                <c:pt idx="122">
                  <c:v>1</c:v>
                </c:pt>
                <c:pt idx="123">
                  <c:v>0</c:v>
                </c:pt>
                <c:pt idx="124">
                  <c:v>0</c:v>
                </c:pt>
                <c:pt idx="125">
                  <c:v>0</c:v>
                </c:pt>
                <c:pt idx="126">
                  <c:v>1</c:v>
                </c:pt>
                <c:pt idx="127">
                  <c:v>0</c:v>
                </c:pt>
                <c:pt idx="128">
                  <c:v>0</c:v>
                </c:pt>
                <c:pt idx="129">
                  <c:v>0</c:v>
                </c:pt>
                <c:pt idx="130">
                  <c:v>1</c:v>
                </c:pt>
                <c:pt idx="131">
                  <c:v>0</c:v>
                </c:pt>
                <c:pt idx="132">
                  <c:v>50</c:v>
                </c:pt>
                <c:pt idx="133">
                  <c:v>0</c:v>
                </c:pt>
                <c:pt idx="134">
                  <c:v>0</c:v>
                </c:pt>
                <c:pt idx="135">
                  <c:v>0</c:v>
                </c:pt>
                <c:pt idx="136">
                  <c:v>0</c:v>
                </c:pt>
                <c:pt idx="137">
                  <c:v>1</c:v>
                </c:pt>
                <c:pt idx="138">
                  <c:v>0</c:v>
                </c:pt>
                <c:pt idx="139">
                  <c:v>0</c:v>
                </c:pt>
                <c:pt idx="140">
                  <c:v>1</c:v>
                </c:pt>
                <c:pt idx="141">
                  <c:v>0</c:v>
                </c:pt>
                <c:pt idx="142">
                  <c:v>0</c:v>
                </c:pt>
                <c:pt idx="143">
                  <c:v>0</c:v>
                </c:pt>
                <c:pt idx="144">
                  <c:v>0</c:v>
                </c:pt>
                <c:pt idx="145">
                  <c:v>0</c:v>
                </c:pt>
                <c:pt idx="146">
                  <c:v>0</c:v>
                </c:pt>
                <c:pt idx="147">
                  <c:v>0</c:v>
                </c:pt>
                <c:pt idx="148">
                  <c:v>0</c:v>
                </c:pt>
                <c:pt idx="149">
                  <c:v>0</c:v>
                </c:pt>
                <c:pt idx="150">
                  <c:v>1</c:v>
                </c:pt>
                <c:pt idx="151">
                  <c:v>4</c:v>
                </c:pt>
                <c:pt idx="152">
                  <c:v>1</c:v>
                </c:pt>
                <c:pt idx="153">
                  <c:v>0</c:v>
                </c:pt>
                <c:pt idx="154">
                  <c:v>1</c:v>
                </c:pt>
                <c:pt idx="155">
                  <c:v>1</c:v>
                </c:pt>
                <c:pt idx="156">
                  <c:v>0</c:v>
                </c:pt>
                <c:pt idx="157">
                  <c:v>0</c:v>
                </c:pt>
                <c:pt idx="158">
                  <c:v>0</c:v>
                </c:pt>
                <c:pt idx="159">
                  <c:v>0</c:v>
                </c:pt>
                <c:pt idx="160">
                  <c:v>0</c:v>
                </c:pt>
                <c:pt idx="161">
                  <c:v>0</c:v>
                </c:pt>
                <c:pt idx="162">
                  <c:v>0</c:v>
                </c:pt>
                <c:pt idx="163">
                  <c:v>0</c:v>
                </c:pt>
                <c:pt idx="164">
                  <c:v>2</c:v>
                </c:pt>
                <c:pt idx="165">
                  <c:v>0</c:v>
                </c:pt>
                <c:pt idx="166">
                  <c:v>2</c:v>
                </c:pt>
                <c:pt idx="167">
                  <c:v>2</c:v>
                </c:pt>
                <c:pt idx="168">
                  <c:v>0</c:v>
                </c:pt>
                <c:pt idx="169">
                  <c:v>0</c:v>
                </c:pt>
                <c:pt idx="170">
                  <c:v>0</c:v>
                </c:pt>
                <c:pt idx="171">
                  <c:v>0</c:v>
                </c:pt>
                <c:pt idx="172">
                  <c:v>0</c:v>
                </c:pt>
                <c:pt idx="173">
                  <c:v>0</c:v>
                </c:pt>
                <c:pt idx="174">
                  <c:v>0</c:v>
                </c:pt>
                <c:pt idx="175">
                  <c:v>0</c:v>
                </c:pt>
                <c:pt idx="176">
                  <c:v>0</c:v>
                </c:pt>
                <c:pt idx="177">
                  <c:v>1</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2</c:v>
                </c:pt>
                <c:pt idx="196">
                  <c:v>0</c:v>
                </c:pt>
                <c:pt idx="197">
                  <c:v>0</c:v>
                </c:pt>
                <c:pt idx="198">
                  <c:v>0</c:v>
                </c:pt>
                <c:pt idx="199">
                  <c:v>0</c:v>
                </c:pt>
                <c:pt idx="200">
                  <c:v>0</c:v>
                </c:pt>
                <c:pt idx="201">
                  <c:v>1</c:v>
                </c:pt>
                <c:pt idx="202">
                  <c:v>0</c:v>
                </c:pt>
                <c:pt idx="203">
                  <c:v>0</c:v>
                </c:pt>
                <c:pt idx="204">
                  <c:v>0</c:v>
                </c:pt>
                <c:pt idx="205">
                  <c:v>41</c:v>
                </c:pt>
                <c:pt idx="206">
                  <c:v>7</c:v>
                </c:pt>
                <c:pt idx="207">
                  <c:v>0</c:v>
                </c:pt>
                <c:pt idx="208">
                  <c:v>1</c:v>
                </c:pt>
                <c:pt idx="209">
                  <c:v>27</c:v>
                </c:pt>
                <c:pt idx="210">
                  <c:v>0</c:v>
                </c:pt>
                <c:pt idx="211">
                  <c:v>2</c:v>
                </c:pt>
                <c:pt idx="212">
                  <c:v>0</c:v>
                </c:pt>
                <c:pt idx="213">
                  <c:v>3</c:v>
                </c:pt>
                <c:pt idx="214">
                  <c:v>1</c:v>
                </c:pt>
                <c:pt idx="215">
                  <c:v>0</c:v>
                </c:pt>
                <c:pt idx="216">
                  <c:v>0</c:v>
                </c:pt>
                <c:pt idx="217">
                  <c:v>7</c:v>
                </c:pt>
                <c:pt idx="218">
                  <c:v>0</c:v>
                </c:pt>
                <c:pt idx="219">
                  <c:v>0</c:v>
                </c:pt>
                <c:pt idx="220">
                  <c:v>0</c:v>
                </c:pt>
                <c:pt idx="221">
                  <c:v>0</c:v>
                </c:pt>
                <c:pt idx="222">
                  <c:v>1</c:v>
                </c:pt>
                <c:pt idx="223">
                  <c:v>0</c:v>
                </c:pt>
                <c:pt idx="224">
                  <c:v>4</c:v>
                </c:pt>
                <c:pt idx="225">
                  <c:v>0</c:v>
                </c:pt>
                <c:pt idx="226">
                  <c:v>0</c:v>
                </c:pt>
                <c:pt idx="227">
                  <c:v>1</c:v>
                </c:pt>
                <c:pt idx="228">
                  <c:v>1</c:v>
                </c:pt>
                <c:pt idx="229">
                  <c:v>8</c:v>
                </c:pt>
                <c:pt idx="230">
                  <c:v>0</c:v>
                </c:pt>
                <c:pt idx="231">
                  <c:v>0</c:v>
                </c:pt>
                <c:pt idx="232">
                  <c:v>0</c:v>
                </c:pt>
                <c:pt idx="233">
                  <c:v>0</c:v>
                </c:pt>
                <c:pt idx="234">
                  <c:v>1</c:v>
                </c:pt>
                <c:pt idx="235">
                  <c:v>0</c:v>
                </c:pt>
                <c:pt idx="236">
                  <c:v>0</c:v>
                </c:pt>
                <c:pt idx="237">
                  <c:v>0</c:v>
                </c:pt>
                <c:pt idx="238">
                  <c:v>0</c:v>
                </c:pt>
                <c:pt idx="239">
                  <c:v>0</c:v>
                </c:pt>
                <c:pt idx="240">
                  <c:v>0</c:v>
                </c:pt>
                <c:pt idx="241">
                  <c:v>0</c:v>
                </c:pt>
                <c:pt idx="242">
                  <c:v>66</c:v>
                </c:pt>
                <c:pt idx="243">
                  <c:v>0</c:v>
                </c:pt>
                <c:pt idx="244">
                  <c:v>2</c:v>
                </c:pt>
                <c:pt idx="245">
                  <c:v>0</c:v>
                </c:pt>
                <c:pt idx="246">
                  <c:v>0</c:v>
                </c:pt>
                <c:pt idx="247">
                  <c:v>0</c:v>
                </c:pt>
                <c:pt idx="248">
                  <c:v>58</c:v>
                </c:pt>
                <c:pt idx="249">
                  <c:v>0</c:v>
                </c:pt>
                <c:pt idx="250">
                  <c:v>1</c:v>
                </c:pt>
                <c:pt idx="251">
                  <c:v>0</c:v>
                </c:pt>
                <c:pt idx="252">
                  <c:v>0</c:v>
                </c:pt>
                <c:pt idx="253">
                  <c:v>0</c:v>
                </c:pt>
                <c:pt idx="254">
                  <c:v>0</c:v>
                </c:pt>
                <c:pt idx="255">
                  <c:v>0</c:v>
                </c:pt>
                <c:pt idx="256">
                  <c:v>1</c:v>
                </c:pt>
                <c:pt idx="257">
                  <c:v>0</c:v>
                </c:pt>
                <c:pt idx="258">
                  <c:v>0</c:v>
                </c:pt>
                <c:pt idx="259">
                  <c:v>0</c:v>
                </c:pt>
                <c:pt idx="260">
                  <c:v>0</c:v>
                </c:pt>
                <c:pt idx="261">
                  <c:v>0</c:v>
                </c:pt>
                <c:pt idx="262">
                  <c:v>0</c:v>
                </c:pt>
                <c:pt idx="263">
                  <c:v>0</c:v>
                </c:pt>
                <c:pt idx="264">
                  <c:v>0</c:v>
                </c:pt>
                <c:pt idx="265">
                  <c:v>1</c:v>
                </c:pt>
                <c:pt idx="266">
                  <c:v>1</c:v>
                </c:pt>
                <c:pt idx="267">
                  <c:v>0</c:v>
                </c:pt>
                <c:pt idx="268">
                  <c:v>0</c:v>
                </c:pt>
                <c:pt idx="269">
                  <c:v>8</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7</c:v>
                </c:pt>
                <c:pt idx="284">
                  <c:v>3</c:v>
                </c:pt>
                <c:pt idx="285">
                  <c:v>0</c:v>
                </c:pt>
                <c:pt idx="286">
                  <c:v>3</c:v>
                </c:pt>
                <c:pt idx="287">
                  <c:v>1</c:v>
                </c:pt>
                <c:pt idx="288">
                  <c:v>0</c:v>
                </c:pt>
                <c:pt idx="289">
                  <c:v>2</c:v>
                </c:pt>
                <c:pt idx="290">
                  <c:v>2</c:v>
                </c:pt>
                <c:pt idx="291">
                  <c:v>2</c:v>
                </c:pt>
                <c:pt idx="292">
                  <c:v>0</c:v>
                </c:pt>
                <c:pt idx="293">
                  <c:v>0</c:v>
                </c:pt>
                <c:pt idx="294">
                  <c:v>0</c:v>
                </c:pt>
                <c:pt idx="295">
                  <c:v>0</c:v>
                </c:pt>
                <c:pt idx="296">
                  <c:v>1</c:v>
                </c:pt>
                <c:pt idx="297">
                  <c:v>1</c:v>
                </c:pt>
                <c:pt idx="298">
                  <c:v>0</c:v>
                </c:pt>
                <c:pt idx="299">
                  <c:v>0</c:v>
                </c:pt>
                <c:pt idx="300">
                  <c:v>0</c:v>
                </c:pt>
                <c:pt idx="301">
                  <c:v>0</c:v>
                </c:pt>
                <c:pt idx="302">
                  <c:v>0</c:v>
                </c:pt>
                <c:pt idx="303">
                  <c:v>0</c:v>
                </c:pt>
                <c:pt idx="304">
                  <c:v>0</c:v>
                </c:pt>
                <c:pt idx="305">
                  <c:v>3</c:v>
                </c:pt>
                <c:pt idx="306">
                  <c:v>0</c:v>
                </c:pt>
                <c:pt idx="307">
                  <c:v>1</c:v>
                </c:pt>
                <c:pt idx="308">
                  <c:v>1</c:v>
                </c:pt>
                <c:pt idx="309">
                  <c:v>0</c:v>
                </c:pt>
                <c:pt idx="310">
                  <c:v>0</c:v>
                </c:pt>
                <c:pt idx="311">
                  <c:v>2</c:v>
                </c:pt>
                <c:pt idx="312">
                  <c:v>1</c:v>
                </c:pt>
                <c:pt idx="313">
                  <c:v>1</c:v>
                </c:pt>
                <c:pt idx="314">
                  <c:v>3</c:v>
                </c:pt>
                <c:pt idx="315">
                  <c:v>0</c:v>
                </c:pt>
                <c:pt idx="316">
                  <c:v>5</c:v>
                </c:pt>
                <c:pt idx="317">
                  <c:v>0</c:v>
                </c:pt>
                <c:pt idx="318">
                  <c:v>1</c:v>
                </c:pt>
                <c:pt idx="319">
                  <c:v>1</c:v>
                </c:pt>
                <c:pt idx="320">
                  <c:v>0</c:v>
                </c:pt>
                <c:pt idx="321">
                  <c:v>0</c:v>
                </c:pt>
                <c:pt idx="322">
                  <c:v>0</c:v>
                </c:pt>
                <c:pt idx="323">
                  <c:v>3</c:v>
                </c:pt>
                <c:pt idx="324">
                  <c:v>0</c:v>
                </c:pt>
                <c:pt idx="325">
                  <c:v>0</c:v>
                </c:pt>
                <c:pt idx="326">
                  <c:v>1</c:v>
                </c:pt>
                <c:pt idx="327">
                  <c:v>0</c:v>
                </c:pt>
                <c:pt idx="328">
                  <c:v>1</c:v>
                </c:pt>
                <c:pt idx="329">
                  <c:v>0</c:v>
                </c:pt>
                <c:pt idx="330">
                  <c:v>0</c:v>
                </c:pt>
                <c:pt idx="331">
                  <c:v>0</c:v>
                </c:pt>
                <c:pt idx="332">
                  <c:v>0</c:v>
                </c:pt>
                <c:pt idx="333">
                  <c:v>0</c:v>
                </c:pt>
                <c:pt idx="334">
                  <c:v>0</c:v>
                </c:pt>
                <c:pt idx="335">
                  <c:v>2</c:v>
                </c:pt>
                <c:pt idx="336">
                  <c:v>0</c:v>
                </c:pt>
                <c:pt idx="337">
                  <c:v>0</c:v>
                </c:pt>
                <c:pt idx="338">
                  <c:v>0</c:v>
                </c:pt>
                <c:pt idx="339">
                  <c:v>0</c:v>
                </c:pt>
                <c:pt idx="340">
                  <c:v>0</c:v>
                </c:pt>
                <c:pt idx="341">
                  <c:v>0</c:v>
                </c:pt>
                <c:pt idx="342">
                  <c:v>0</c:v>
                </c:pt>
                <c:pt idx="343">
                  <c:v>1</c:v>
                </c:pt>
                <c:pt idx="344">
                  <c:v>0</c:v>
                </c:pt>
                <c:pt idx="345">
                  <c:v>1</c:v>
                </c:pt>
                <c:pt idx="346">
                  <c:v>0</c:v>
                </c:pt>
                <c:pt idx="347">
                  <c:v>0</c:v>
                </c:pt>
                <c:pt idx="348">
                  <c:v>0</c:v>
                </c:pt>
                <c:pt idx="349">
                  <c:v>0</c:v>
                </c:pt>
                <c:pt idx="350">
                  <c:v>0</c:v>
                </c:pt>
                <c:pt idx="351">
                  <c:v>0</c:v>
                </c:pt>
                <c:pt idx="352">
                  <c:v>0</c:v>
                </c:pt>
                <c:pt idx="353">
                  <c:v>1</c:v>
                </c:pt>
                <c:pt idx="354">
                  <c:v>0</c:v>
                </c:pt>
                <c:pt idx="355">
                  <c:v>0</c:v>
                </c:pt>
                <c:pt idx="356">
                  <c:v>0</c:v>
                </c:pt>
                <c:pt idx="357">
                  <c:v>0</c:v>
                </c:pt>
                <c:pt idx="358">
                  <c:v>0</c:v>
                </c:pt>
                <c:pt idx="359">
                  <c:v>0</c:v>
                </c:pt>
                <c:pt idx="360">
                  <c:v>0</c:v>
                </c:pt>
                <c:pt idx="361">
                  <c:v>0</c:v>
                </c:pt>
                <c:pt idx="362">
                  <c:v>1</c:v>
                </c:pt>
                <c:pt idx="363">
                  <c:v>0</c:v>
                </c:pt>
                <c:pt idx="364">
                  <c:v>0</c:v>
                </c:pt>
                <c:pt idx="365">
                  <c:v>0</c:v>
                </c:pt>
                <c:pt idx="366">
                  <c:v>1</c:v>
                </c:pt>
                <c:pt idx="367">
                  <c:v>1</c:v>
                </c:pt>
                <c:pt idx="368">
                  <c:v>0</c:v>
                </c:pt>
                <c:pt idx="369">
                  <c:v>0</c:v>
                </c:pt>
                <c:pt idx="370">
                  <c:v>2</c:v>
                </c:pt>
                <c:pt idx="371">
                  <c:v>2</c:v>
                </c:pt>
                <c:pt idx="372">
                  <c:v>0</c:v>
                </c:pt>
                <c:pt idx="373">
                  <c:v>4</c:v>
                </c:pt>
                <c:pt idx="374">
                  <c:v>0</c:v>
                </c:pt>
                <c:pt idx="375">
                  <c:v>0</c:v>
                </c:pt>
                <c:pt idx="376">
                  <c:v>0</c:v>
                </c:pt>
                <c:pt idx="377">
                  <c:v>1</c:v>
                </c:pt>
                <c:pt idx="378">
                  <c:v>0</c:v>
                </c:pt>
                <c:pt idx="379">
                  <c:v>0</c:v>
                </c:pt>
                <c:pt idx="380">
                  <c:v>2</c:v>
                </c:pt>
                <c:pt idx="381">
                  <c:v>0</c:v>
                </c:pt>
                <c:pt idx="382">
                  <c:v>0</c:v>
                </c:pt>
                <c:pt idx="383">
                  <c:v>1</c:v>
                </c:pt>
                <c:pt idx="384">
                  <c:v>0</c:v>
                </c:pt>
                <c:pt idx="385">
                  <c:v>0</c:v>
                </c:pt>
                <c:pt idx="386">
                  <c:v>0</c:v>
                </c:pt>
                <c:pt idx="387">
                  <c:v>0</c:v>
                </c:pt>
                <c:pt idx="388">
                  <c:v>0</c:v>
                </c:pt>
                <c:pt idx="389">
                  <c:v>0</c:v>
                </c:pt>
                <c:pt idx="390">
                  <c:v>1</c:v>
                </c:pt>
                <c:pt idx="391">
                  <c:v>0</c:v>
                </c:pt>
                <c:pt idx="392">
                  <c:v>0</c:v>
                </c:pt>
                <c:pt idx="393">
                  <c:v>0</c:v>
                </c:pt>
                <c:pt idx="394">
                  <c:v>0</c:v>
                </c:pt>
                <c:pt idx="395">
                  <c:v>1</c:v>
                </c:pt>
                <c:pt idx="396">
                  <c:v>0</c:v>
                </c:pt>
                <c:pt idx="397">
                  <c:v>2</c:v>
                </c:pt>
                <c:pt idx="398">
                  <c:v>2</c:v>
                </c:pt>
                <c:pt idx="399">
                  <c:v>0</c:v>
                </c:pt>
                <c:pt idx="400">
                  <c:v>0</c:v>
                </c:pt>
                <c:pt idx="401">
                  <c:v>0</c:v>
                </c:pt>
                <c:pt idx="402">
                  <c:v>0</c:v>
                </c:pt>
                <c:pt idx="403">
                  <c:v>0</c:v>
                </c:pt>
                <c:pt idx="404">
                  <c:v>2</c:v>
                </c:pt>
                <c:pt idx="405">
                  <c:v>0</c:v>
                </c:pt>
                <c:pt idx="406">
                  <c:v>0</c:v>
                </c:pt>
                <c:pt idx="407">
                  <c:v>2</c:v>
                </c:pt>
                <c:pt idx="408">
                  <c:v>0</c:v>
                </c:pt>
                <c:pt idx="409">
                  <c:v>0</c:v>
                </c:pt>
                <c:pt idx="410">
                  <c:v>6</c:v>
                </c:pt>
                <c:pt idx="411">
                  <c:v>1</c:v>
                </c:pt>
                <c:pt idx="412">
                  <c:v>0</c:v>
                </c:pt>
                <c:pt idx="413">
                  <c:v>0</c:v>
                </c:pt>
                <c:pt idx="414">
                  <c:v>0</c:v>
                </c:pt>
                <c:pt idx="415">
                  <c:v>1</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1</c:v>
                </c:pt>
                <c:pt idx="433">
                  <c:v>0</c:v>
                </c:pt>
                <c:pt idx="434">
                  <c:v>0</c:v>
                </c:pt>
                <c:pt idx="435">
                  <c:v>0</c:v>
                </c:pt>
                <c:pt idx="436">
                  <c:v>0</c:v>
                </c:pt>
                <c:pt idx="437">
                  <c:v>0</c:v>
                </c:pt>
                <c:pt idx="438">
                  <c:v>0</c:v>
                </c:pt>
                <c:pt idx="439">
                  <c:v>0</c:v>
                </c:pt>
                <c:pt idx="440">
                  <c:v>0</c:v>
                </c:pt>
                <c:pt idx="441">
                  <c:v>1</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1</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1</c:v>
                </c:pt>
                <c:pt idx="482">
                  <c:v>0</c:v>
                </c:pt>
                <c:pt idx="483">
                  <c:v>0</c:v>
                </c:pt>
                <c:pt idx="484">
                  <c:v>0</c:v>
                </c:pt>
                <c:pt idx="485">
                  <c:v>0</c:v>
                </c:pt>
                <c:pt idx="486">
                  <c:v>0</c:v>
                </c:pt>
                <c:pt idx="487">
                  <c:v>0</c:v>
                </c:pt>
                <c:pt idx="488">
                  <c:v>0</c:v>
                </c:pt>
                <c:pt idx="489">
                  <c:v>0</c:v>
                </c:pt>
                <c:pt idx="490">
                  <c:v>0</c:v>
                </c:pt>
                <c:pt idx="491">
                  <c:v>0</c:v>
                </c:pt>
                <c:pt idx="492">
                  <c:v>24</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5</c:v>
                </c:pt>
                <c:pt idx="511">
                  <c:v>0</c:v>
                </c:pt>
                <c:pt idx="512">
                  <c:v>0</c:v>
                </c:pt>
                <c:pt idx="513">
                  <c:v>1</c:v>
                </c:pt>
                <c:pt idx="514">
                  <c:v>0</c:v>
                </c:pt>
                <c:pt idx="515">
                  <c:v>0</c:v>
                </c:pt>
                <c:pt idx="516">
                  <c:v>0</c:v>
                </c:pt>
                <c:pt idx="517">
                  <c:v>0</c:v>
                </c:pt>
                <c:pt idx="518">
                  <c:v>0</c:v>
                </c:pt>
                <c:pt idx="519">
                  <c:v>2</c:v>
                </c:pt>
                <c:pt idx="520">
                  <c:v>0</c:v>
                </c:pt>
                <c:pt idx="521">
                  <c:v>0</c:v>
                </c:pt>
                <c:pt idx="522">
                  <c:v>1</c:v>
                </c:pt>
                <c:pt idx="523">
                  <c:v>0</c:v>
                </c:pt>
                <c:pt idx="524">
                  <c:v>1</c:v>
                </c:pt>
                <c:pt idx="525">
                  <c:v>0</c:v>
                </c:pt>
                <c:pt idx="526">
                  <c:v>0</c:v>
                </c:pt>
                <c:pt idx="527">
                  <c:v>0</c:v>
                </c:pt>
              </c:numCache>
            </c:numRef>
          </c:val>
        </c:ser>
        <c:ser>
          <c:idx val="6"/>
          <c:order val="2"/>
          <c:tx>
            <c:v>Attribute Insertions w/Table</c:v>
          </c:tx>
          <c:spPr>
            <a:solidFill>
              <a:schemeClr val="accent1">
                <a:lumMod val="40000"/>
                <a:lumOff val="60000"/>
              </a:schemeClr>
            </a:solidFill>
          </c:spPr>
          <c:cat>
            <c:numRef>
              <c:f>ensembl!$A$2:$A$529</c:f>
              <c:numCache>
                <c:formatCode>General</c:formatCode>
                <c:ptCount val="52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numCache>
            </c:numRef>
          </c:cat>
          <c:val>
            <c:numRef>
              <c:f>ensembl!$T$2:$T$529</c:f>
              <c:numCache>
                <c:formatCode>General</c:formatCode>
                <c:ptCount val="528"/>
                <c:pt idx="0">
                  <c:v>0</c:v>
                </c:pt>
                <c:pt idx="1">
                  <c:v>6</c:v>
                </c:pt>
                <c:pt idx="2">
                  <c:v>0</c:v>
                </c:pt>
                <c:pt idx="3">
                  <c:v>0</c:v>
                </c:pt>
                <c:pt idx="4">
                  <c:v>0</c:v>
                </c:pt>
                <c:pt idx="5">
                  <c:v>0</c:v>
                </c:pt>
                <c:pt idx="6">
                  <c:v>0</c:v>
                </c:pt>
                <c:pt idx="7">
                  <c:v>0</c:v>
                </c:pt>
                <c:pt idx="8">
                  <c:v>8</c:v>
                </c:pt>
                <c:pt idx="9">
                  <c:v>0</c:v>
                </c:pt>
                <c:pt idx="10">
                  <c:v>0</c:v>
                </c:pt>
                <c:pt idx="11">
                  <c:v>0</c:v>
                </c:pt>
                <c:pt idx="12">
                  <c:v>2</c:v>
                </c:pt>
                <c:pt idx="13">
                  <c:v>0</c:v>
                </c:pt>
                <c:pt idx="14">
                  <c:v>0</c:v>
                </c:pt>
                <c:pt idx="15">
                  <c:v>0</c:v>
                </c:pt>
                <c:pt idx="16">
                  <c:v>0</c:v>
                </c:pt>
                <c:pt idx="17">
                  <c:v>0</c:v>
                </c:pt>
                <c:pt idx="18">
                  <c:v>0</c:v>
                </c:pt>
                <c:pt idx="19">
                  <c:v>10</c:v>
                </c:pt>
                <c:pt idx="20">
                  <c:v>10</c:v>
                </c:pt>
                <c:pt idx="21">
                  <c:v>0</c:v>
                </c:pt>
                <c:pt idx="22">
                  <c:v>0</c:v>
                </c:pt>
                <c:pt idx="23">
                  <c:v>0</c:v>
                </c:pt>
                <c:pt idx="24">
                  <c:v>0</c:v>
                </c:pt>
                <c:pt idx="25">
                  <c:v>0</c:v>
                </c:pt>
                <c:pt idx="26">
                  <c:v>0</c:v>
                </c:pt>
                <c:pt idx="27">
                  <c:v>16</c:v>
                </c:pt>
                <c:pt idx="28">
                  <c:v>0</c:v>
                </c:pt>
                <c:pt idx="29">
                  <c:v>0</c:v>
                </c:pt>
                <c:pt idx="30">
                  <c:v>0</c:v>
                </c:pt>
                <c:pt idx="31">
                  <c:v>9</c:v>
                </c:pt>
                <c:pt idx="32">
                  <c:v>0</c:v>
                </c:pt>
                <c:pt idx="33">
                  <c:v>0</c:v>
                </c:pt>
                <c:pt idx="34">
                  <c:v>7</c:v>
                </c:pt>
                <c:pt idx="35">
                  <c:v>0</c:v>
                </c:pt>
                <c:pt idx="36">
                  <c:v>0</c:v>
                </c:pt>
                <c:pt idx="37">
                  <c:v>0</c:v>
                </c:pt>
                <c:pt idx="38">
                  <c:v>6</c:v>
                </c:pt>
                <c:pt idx="39">
                  <c:v>0</c:v>
                </c:pt>
                <c:pt idx="40">
                  <c:v>0</c:v>
                </c:pt>
                <c:pt idx="41">
                  <c:v>0</c:v>
                </c:pt>
                <c:pt idx="42">
                  <c:v>0</c:v>
                </c:pt>
                <c:pt idx="43">
                  <c:v>0</c:v>
                </c:pt>
                <c:pt idx="44">
                  <c:v>0</c:v>
                </c:pt>
                <c:pt idx="45">
                  <c:v>0</c:v>
                </c:pt>
                <c:pt idx="46">
                  <c:v>0</c:v>
                </c:pt>
                <c:pt idx="47">
                  <c:v>0</c:v>
                </c:pt>
                <c:pt idx="48">
                  <c:v>3</c:v>
                </c:pt>
                <c:pt idx="49">
                  <c:v>11</c:v>
                </c:pt>
                <c:pt idx="50">
                  <c:v>2</c:v>
                </c:pt>
                <c:pt idx="51">
                  <c:v>0</c:v>
                </c:pt>
                <c:pt idx="52">
                  <c:v>13</c:v>
                </c:pt>
                <c:pt idx="53">
                  <c:v>8</c:v>
                </c:pt>
                <c:pt idx="54">
                  <c:v>2</c:v>
                </c:pt>
                <c:pt idx="55">
                  <c:v>3</c:v>
                </c:pt>
                <c:pt idx="56">
                  <c:v>0</c:v>
                </c:pt>
                <c:pt idx="57">
                  <c:v>0</c:v>
                </c:pt>
                <c:pt idx="58">
                  <c:v>2</c:v>
                </c:pt>
                <c:pt idx="59">
                  <c:v>9</c:v>
                </c:pt>
                <c:pt idx="60">
                  <c:v>0</c:v>
                </c:pt>
                <c:pt idx="61">
                  <c:v>0</c:v>
                </c:pt>
                <c:pt idx="62">
                  <c:v>10</c:v>
                </c:pt>
                <c:pt idx="63">
                  <c:v>0</c:v>
                </c:pt>
                <c:pt idx="64">
                  <c:v>9</c:v>
                </c:pt>
                <c:pt idx="65">
                  <c:v>2</c:v>
                </c:pt>
                <c:pt idx="66">
                  <c:v>0</c:v>
                </c:pt>
                <c:pt idx="67">
                  <c:v>0</c:v>
                </c:pt>
                <c:pt idx="68">
                  <c:v>2</c:v>
                </c:pt>
                <c:pt idx="69">
                  <c:v>3</c:v>
                </c:pt>
                <c:pt idx="70">
                  <c:v>0</c:v>
                </c:pt>
                <c:pt idx="71">
                  <c:v>14</c:v>
                </c:pt>
                <c:pt idx="72">
                  <c:v>5</c:v>
                </c:pt>
                <c:pt idx="73">
                  <c:v>0</c:v>
                </c:pt>
                <c:pt idx="74">
                  <c:v>2</c:v>
                </c:pt>
                <c:pt idx="75">
                  <c:v>5</c:v>
                </c:pt>
                <c:pt idx="76">
                  <c:v>8</c:v>
                </c:pt>
                <c:pt idx="77">
                  <c:v>0</c:v>
                </c:pt>
                <c:pt idx="78">
                  <c:v>4</c:v>
                </c:pt>
                <c:pt idx="79">
                  <c:v>0</c:v>
                </c:pt>
                <c:pt idx="80">
                  <c:v>14</c:v>
                </c:pt>
                <c:pt idx="81">
                  <c:v>0</c:v>
                </c:pt>
                <c:pt idx="82">
                  <c:v>0</c:v>
                </c:pt>
                <c:pt idx="83">
                  <c:v>3</c:v>
                </c:pt>
                <c:pt idx="84">
                  <c:v>5</c:v>
                </c:pt>
                <c:pt idx="85">
                  <c:v>0</c:v>
                </c:pt>
                <c:pt idx="86">
                  <c:v>0</c:v>
                </c:pt>
                <c:pt idx="87">
                  <c:v>0</c:v>
                </c:pt>
                <c:pt idx="88">
                  <c:v>0</c:v>
                </c:pt>
                <c:pt idx="89">
                  <c:v>0</c:v>
                </c:pt>
                <c:pt idx="90">
                  <c:v>0</c:v>
                </c:pt>
                <c:pt idx="91">
                  <c:v>0</c:v>
                </c:pt>
                <c:pt idx="92">
                  <c:v>0</c:v>
                </c:pt>
                <c:pt idx="93">
                  <c:v>8</c:v>
                </c:pt>
                <c:pt idx="94">
                  <c:v>0</c:v>
                </c:pt>
                <c:pt idx="95">
                  <c:v>10</c:v>
                </c:pt>
                <c:pt idx="96">
                  <c:v>0</c:v>
                </c:pt>
                <c:pt idx="97">
                  <c:v>0</c:v>
                </c:pt>
                <c:pt idx="98">
                  <c:v>0</c:v>
                </c:pt>
                <c:pt idx="99">
                  <c:v>0</c:v>
                </c:pt>
                <c:pt idx="100">
                  <c:v>0</c:v>
                </c:pt>
                <c:pt idx="101">
                  <c:v>3</c:v>
                </c:pt>
                <c:pt idx="102">
                  <c:v>0</c:v>
                </c:pt>
                <c:pt idx="103">
                  <c:v>0</c:v>
                </c:pt>
                <c:pt idx="104">
                  <c:v>0</c:v>
                </c:pt>
                <c:pt idx="105">
                  <c:v>0</c:v>
                </c:pt>
                <c:pt idx="106">
                  <c:v>0</c:v>
                </c:pt>
                <c:pt idx="107">
                  <c:v>0</c:v>
                </c:pt>
                <c:pt idx="108">
                  <c:v>16</c:v>
                </c:pt>
                <c:pt idx="109">
                  <c:v>0</c:v>
                </c:pt>
                <c:pt idx="110">
                  <c:v>0</c:v>
                </c:pt>
                <c:pt idx="111">
                  <c:v>0</c:v>
                </c:pt>
                <c:pt idx="112">
                  <c:v>0</c:v>
                </c:pt>
                <c:pt idx="113">
                  <c:v>0</c:v>
                </c:pt>
                <c:pt idx="114">
                  <c:v>0</c:v>
                </c:pt>
                <c:pt idx="115">
                  <c:v>0</c:v>
                </c:pt>
                <c:pt idx="116">
                  <c:v>6</c:v>
                </c:pt>
                <c:pt idx="117">
                  <c:v>0</c:v>
                </c:pt>
                <c:pt idx="118">
                  <c:v>6</c:v>
                </c:pt>
                <c:pt idx="119">
                  <c:v>0</c:v>
                </c:pt>
                <c:pt idx="120">
                  <c:v>0</c:v>
                </c:pt>
                <c:pt idx="121">
                  <c:v>0</c:v>
                </c:pt>
                <c:pt idx="122">
                  <c:v>0</c:v>
                </c:pt>
                <c:pt idx="123">
                  <c:v>0</c:v>
                </c:pt>
                <c:pt idx="124">
                  <c:v>0</c:v>
                </c:pt>
                <c:pt idx="125">
                  <c:v>9</c:v>
                </c:pt>
                <c:pt idx="126">
                  <c:v>0</c:v>
                </c:pt>
                <c:pt idx="127">
                  <c:v>0</c:v>
                </c:pt>
                <c:pt idx="128">
                  <c:v>0</c:v>
                </c:pt>
                <c:pt idx="129">
                  <c:v>0</c:v>
                </c:pt>
                <c:pt idx="130">
                  <c:v>0</c:v>
                </c:pt>
                <c:pt idx="131">
                  <c:v>24</c:v>
                </c:pt>
                <c:pt idx="132">
                  <c:v>79</c:v>
                </c:pt>
                <c:pt idx="133">
                  <c:v>0</c:v>
                </c:pt>
                <c:pt idx="134">
                  <c:v>0</c:v>
                </c:pt>
                <c:pt idx="135">
                  <c:v>0</c:v>
                </c:pt>
                <c:pt idx="136">
                  <c:v>0</c:v>
                </c:pt>
                <c:pt idx="137">
                  <c:v>0</c:v>
                </c:pt>
                <c:pt idx="138">
                  <c:v>0</c:v>
                </c:pt>
                <c:pt idx="139">
                  <c:v>0</c:v>
                </c:pt>
                <c:pt idx="140">
                  <c:v>0</c:v>
                </c:pt>
                <c:pt idx="141">
                  <c:v>0</c:v>
                </c:pt>
                <c:pt idx="142">
                  <c:v>11</c:v>
                </c:pt>
                <c:pt idx="143">
                  <c:v>0</c:v>
                </c:pt>
                <c:pt idx="144">
                  <c:v>0</c:v>
                </c:pt>
                <c:pt idx="145">
                  <c:v>33</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27</c:v>
                </c:pt>
                <c:pt idx="177">
                  <c:v>0</c:v>
                </c:pt>
                <c:pt idx="178">
                  <c:v>0</c:v>
                </c:pt>
                <c:pt idx="179">
                  <c:v>0</c:v>
                </c:pt>
                <c:pt idx="180">
                  <c:v>0</c:v>
                </c:pt>
                <c:pt idx="181">
                  <c:v>0</c:v>
                </c:pt>
                <c:pt idx="182">
                  <c:v>0</c:v>
                </c:pt>
                <c:pt idx="183">
                  <c:v>0</c:v>
                </c:pt>
                <c:pt idx="184">
                  <c:v>0</c:v>
                </c:pt>
                <c:pt idx="185">
                  <c:v>0</c:v>
                </c:pt>
                <c:pt idx="186">
                  <c:v>0</c:v>
                </c:pt>
                <c:pt idx="187">
                  <c:v>0</c:v>
                </c:pt>
                <c:pt idx="188">
                  <c:v>13</c:v>
                </c:pt>
                <c:pt idx="189">
                  <c:v>0</c:v>
                </c:pt>
                <c:pt idx="190">
                  <c:v>4</c:v>
                </c:pt>
                <c:pt idx="191">
                  <c:v>0</c:v>
                </c:pt>
                <c:pt idx="192">
                  <c:v>0</c:v>
                </c:pt>
                <c:pt idx="193">
                  <c:v>0</c:v>
                </c:pt>
                <c:pt idx="194">
                  <c:v>8</c:v>
                </c:pt>
                <c:pt idx="195">
                  <c:v>10</c:v>
                </c:pt>
                <c:pt idx="196">
                  <c:v>0</c:v>
                </c:pt>
                <c:pt idx="197">
                  <c:v>0</c:v>
                </c:pt>
                <c:pt idx="198">
                  <c:v>2</c:v>
                </c:pt>
                <c:pt idx="199">
                  <c:v>0</c:v>
                </c:pt>
                <c:pt idx="200">
                  <c:v>4</c:v>
                </c:pt>
                <c:pt idx="201">
                  <c:v>0</c:v>
                </c:pt>
                <c:pt idx="202">
                  <c:v>0</c:v>
                </c:pt>
                <c:pt idx="203">
                  <c:v>0</c:v>
                </c:pt>
                <c:pt idx="204">
                  <c:v>0</c:v>
                </c:pt>
                <c:pt idx="205">
                  <c:v>0</c:v>
                </c:pt>
                <c:pt idx="206">
                  <c:v>0</c:v>
                </c:pt>
                <c:pt idx="207">
                  <c:v>17</c:v>
                </c:pt>
                <c:pt idx="208">
                  <c:v>4</c:v>
                </c:pt>
                <c:pt idx="209">
                  <c:v>0</c:v>
                </c:pt>
                <c:pt idx="210">
                  <c:v>0</c:v>
                </c:pt>
                <c:pt idx="211">
                  <c:v>0</c:v>
                </c:pt>
                <c:pt idx="212">
                  <c:v>0</c:v>
                </c:pt>
                <c:pt idx="213">
                  <c:v>0</c:v>
                </c:pt>
                <c:pt idx="214">
                  <c:v>0</c:v>
                </c:pt>
                <c:pt idx="215">
                  <c:v>0</c:v>
                </c:pt>
                <c:pt idx="216">
                  <c:v>0</c:v>
                </c:pt>
                <c:pt idx="217">
                  <c:v>0</c:v>
                </c:pt>
                <c:pt idx="218">
                  <c:v>2</c:v>
                </c:pt>
                <c:pt idx="219">
                  <c:v>0</c:v>
                </c:pt>
                <c:pt idx="220">
                  <c:v>0</c:v>
                </c:pt>
                <c:pt idx="221">
                  <c:v>0</c:v>
                </c:pt>
                <c:pt idx="222">
                  <c:v>0</c:v>
                </c:pt>
                <c:pt idx="223">
                  <c:v>0</c:v>
                </c:pt>
                <c:pt idx="224">
                  <c:v>0</c:v>
                </c:pt>
                <c:pt idx="225">
                  <c:v>19</c:v>
                </c:pt>
                <c:pt idx="226">
                  <c:v>16</c:v>
                </c:pt>
                <c:pt idx="227">
                  <c:v>7</c:v>
                </c:pt>
                <c:pt idx="228">
                  <c:v>0</c:v>
                </c:pt>
                <c:pt idx="229">
                  <c:v>0</c:v>
                </c:pt>
                <c:pt idx="230">
                  <c:v>0</c:v>
                </c:pt>
                <c:pt idx="231">
                  <c:v>0</c:v>
                </c:pt>
                <c:pt idx="232">
                  <c:v>0</c:v>
                </c:pt>
                <c:pt idx="233">
                  <c:v>0</c:v>
                </c:pt>
                <c:pt idx="234">
                  <c:v>0</c:v>
                </c:pt>
                <c:pt idx="235">
                  <c:v>0</c:v>
                </c:pt>
                <c:pt idx="236">
                  <c:v>0</c:v>
                </c:pt>
                <c:pt idx="237">
                  <c:v>0</c:v>
                </c:pt>
                <c:pt idx="238">
                  <c:v>0</c:v>
                </c:pt>
                <c:pt idx="239">
                  <c:v>2</c:v>
                </c:pt>
                <c:pt idx="240">
                  <c:v>0</c:v>
                </c:pt>
                <c:pt idx="241">
                  <c:v>10</c:v>
                </c:pt>
                <c:pt idx="242">
                  <c:v>42</c:v>
                </c:pt>
                <c:pt idx="243">
                  <c:v>0</c:v>
                </c:pt>
                <c:pt idx="244">
                  <c:v>0</c:v>
                </c:pt>
                <c:pt idx="245">
                  <c:v>0</c:v>
                </c:pt>
                <c:pt idx="246">
                  <c:v>0</c:v>
                </c:pt>
                <c:pt idx="247">
                  <c:v>0</c:v>
                </c:pt>
                <c:pt idx="248">
                  <c:v>63</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6</c:v>
                </c:pt>
                <c:pt idx="263">
                  <c:v>0</c:v>
                </c:pt>
                <c:pt idx="264">
                  <c:v>0</c:v>
                </c:pt>
                <c:pt idx="265">
                  <c:v>0</c:v>
                </c:pt>
                <c:pt idx="266">
                  <c:v>0</c:v>
                </c:pt>
                <c:pt idx="267">
                  <c:v>0</c:v>
                </c:pt>
                <c:pt idx="268">
                  <c:v>0</c:v>
                </c:pt>
                <c:pt idx="269">
                  <c:v>0</c:v>
                </c:pt>
                <c:pt idx="270">
                  <c:v>0</c:v>
                </c:pt>
                <c:pt idx="271">
                  <c:v>17</c:v>
                </c:pt>
                <c:pt idx="272">
                  <c:v>0</c:v>
                </c:pt>
                <c:pt idx="273">
                  <c:v>0</c:v>
                </c:pt>
                <c:pt idx="274">
                  <c:v>0</c:v>
                </c:pt>
                <c:pt idx="275">
                  <c:v>0</c:v>
                </c:pt>
                <c:pt idx="276">
                  <c:v>3</c:v>
                </c:pt>
                <c:pt idx="277">
                  <c:v>0</c:v>
                </c:pt>
                <c:pt idx="278">
                  <c:v>17</c:v>
                </c:pt>
                <c:pt idx="279">
                  <c:v>0</c:v>
                </c:pt>
                <c:pt idx="280">
                  <c:v>0</c:v>
                </c:pt>
                <c:pt idx="281">
                  <c:v>17</c:v>
                </c:pt>
                <c:pt idx="282">
                  <c:v>3</c:v>
                </c:pt>
                <c:pt idx="283">
                  <c:v>0</c:v>
                </c:pt>
                <c:pt idx="284">
                  <c:v>0</c:v>
                </c:pt>
                <c:pt idx="285">
                  <c:v>0</c:v>
                </c:pt>
                <c:pt idx="286">
                  <c:v>5</c:v>
                </c:pt>
                <c:pt idx="287">
                  <c:v>0</c:v>
                </c:pt>
                <c:pt idx="288">
                  <c:v>3</c:v>
                </c:pt>
                <c:pt idx="289">
                  <c:v>0</c:v>
                </c:pt>
                <c:pt idx="290">
                  <c:v>0</c:v>
                </c:pt>
                <c:pt idx="291">
                  <c:v>0</c:v>
                </c:pt>
                <c:pt idx="292">
                  <c:v>0</c:v>
                </c:pt>
                <c:pt idx="293">
                  <c:v>9</c:v>
                </c:pt>
                <c:pt idx="294">
                  <c:v>3</c:v>
                </c:pt>
                <c:pt idx="295">
                  <c:v>0</c:v>
                </c:pt>
                <c:pt idx="296">
                  <c:v>0</c:v>
                </c:pt>
                <c:pt idx="297">
                  <c:v>0</c:v>
                </c:pt>
                <c:pt idx="298">
                  <c:v>0</c:v>
                </c:pt>
                <c:pt idx="299">
                  <c:v>0</c:v>
                </c:pt>
                <c:pt idx="300">
                  <c:v>0</c:v>
                </c:pt>
                <c:pt idx="301">
                  <c:v>0</c:v>
                </c:pt>
                <c:pt idx="302">
                  <c:v>0</c:v>
                </c:pt>
                <c:pt idx="303">
                  <c:v>0</c:v>
                </c:pt>
                <c:pt idx="304">
                  <c:v>0</c:v>
                </c:pt>
                <c:pt idx="305">
                  <c:v>0</c:v>
                </c:pt>
                <c:pt idx="306">
                  <c:v>3</c:v>
                </c:pt>
                <c:pt idx="307">
                  <c:v>0</c:v>
                </c:pt>
                <c:pt idx="308">
                  <c:v>13</c:v>
                </c:pt>
                <c:pt idx="309">
                  <c:v>0</c:v>
                </c:pt>
                <c:pt idx="310">
                  <c:v>0</c:v>
                </c:pt>
                <c:pt idx="311">
                  <c:v>0</c:v>
                </c:pt>
                <c:pt idx="312">
                  <c:v>0</c:v>
                </c:pt>
                <c:pt idx="313">
                  <c:v>0</c:v>
                </c:pt>
                <c:pt idx="314">
                  <c:v>32</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18</c:v>
                </c:pt>
                <c:pt idx="332">
                  <c:v>0</c:v>
                </c:pt>
                <c:pt idx="333">
                  <c:v>0</c:v>
                </c:pt>
                <c:pt idx="334">
                  <c:v>0</c:v>
                </c:pt>
                <c:pt idx="335">
                  <c:v>0</c:v>
                </c:pt>
                <c:pt idx="336">
                  <c:v>0</c:v>
                </c:pt>
                <c:pt idx="337">
                  <c:v>0</c:v>
                </c:pt>
                <c:pt idx="338">
                  <c:v>0</c:v>
                </c:pt>
                <c:pt idx="339">
                  <c:v>0</c:v>
                </c:pt>
                <c:pt idx="340">
                  <c:v>0</c:v>
                </c:pt>
                <c:pt idx="341">
                  <c:v>0</c:v>
                </c:pt>
                <c:pt idx="342">
                  <c:v>3</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5</c:v>
                </c:pt>
                <c:pt idx="381">
                  <c:v>0</c:v>
                </c:pt>
                <c:pt idx="382">
                  <c:v>0</c:v>
                </c:pt>
                <c:pt idx="383">
                  <c:v>4</c:v>
                </c:pt>
                <c:pt idx="384">
                  <c:v>0</c:v>
                </c:pt>
                <c:pt idx="385">
                  <c:v>0</c:v>
                </c:pt>
                <c:pt idx="386">
                  <c:v>0</c:v>
                </c:pt>
                <c:pt idx="387">
                  <c:v>0</c:v>
                </c:pt>
                <c:pt idx="388">
                  <c:v>0</c:v>
                </c:pt>
                <c:pt idx="389">
                  <c:v>0</c:v>
                </c:pt>
                <c:pt idx="390">
                  <c:v>0</c:v>
                </c:pt>
                <c:pt idx="391">
                  <c:v>0</c:v>
                </c:pt>
                <c:pt idx="392">
                  <c:v>0</c:v>
                </c:pt>
                <c:pt idx="393">
                  <c:v>0</c:v>
                </c:pt>
                <c:pt idx="394">
                  <c:v>5</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24</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3</c:v>
                </c:pt>
                <c:pt idx="446">
                  <c:v>0</c:v>
                </c:pt>
                <c:pt idx="447">
                  <c:v>0</c:v>
                </c:pt>
                <c:pt idx="448">
                  <c:v>0</c:v>
                </c:pt>
                <c:pt idx="449">
                  <c:v>4</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27</c:v>
                </c:pt>
                <c:pt idx="481">
                  <c:v>0</c:v>
                </c:pt>
                <c:pt idx="482">
                  <c:v>0</c:v>
                </c:pt>
                <c:pt idx="483">
                  <c:v>0</c:v>
                </c:pt>
                <c:pt idx="484">
                  <c:v>0</c:v>
                </c:pt>
                <c:pt idx="485">
                  <c:v>0</c:v>
                </c:pt>
                <c:pt idx="486">
                  <c:v>0</c:v>
                </c:pt>
                <c:pt idx="487">
                  <c:v>0</c:v>
                </c:pt>
                <c:pt idx="488">
                  <c:v>0</c:v>
                </c:pt>
                <c:pt idx="489">
                  <c:v>0</c:v>
                </c:pt>
                <c:pt idx="490">
                  <c:v>0</c:v>
                </c:pt>
                <c:pt idx="491">
                  <c:v>0</c:v>
                </c:pt>
                <c:pt idx="492">
                  <c:v>0</c:v>
                </c:pt>
                <c:pt idx="493">
                  <c:v>8</c:v>
                </c:pt>
                <c:pt idx="494">
                  <c:v>0</c:v>
                </c:pt>
                <c:pt idx="495">
                  <c:v>0</c:v>
                </c:pt>
                <c:pt idx="496">
                  <c:v>0</c:v>
                </c:pt>
                <c:pt idx="497">
                  <c:v>0</c:v>
                </c:pt>
                <c:pt idx="498">
                  <c:v>0</c:v>
                </c:pt>
                <c:pt idx="499">
                  <c:v>0</c:v>
                </c:pt>
                <c:pt idx="500">
                  <c:v>0</c:v>
                </c:pt>
                <c:pt idx="501">
                  <c:v>0</c:v>
                </c:pt>
                <c:pt idx="502">
                  <c:v>0</c:v>
                </c:pt>
                <c:pt idx="503">
                  <c:v>0</c:v>
                </c:pt>
                <c:pt idx="504">
                  <c:v>6</c:v>
                </c:pt>
                <c:pt idx="505">
                  <c:v>0</c:v>
                </c:pt>
                <c:pt idx="506">
                  <c:v>0</c:v>
                </c:pt>
                <c:pt idx="507">
                  <c:v>0</c:v>
                </c:pt>
                <c:pt idx="508">
                  <c:v>0</c:v>
                </c:pt>
                <c:pt idx="509">
                  <c:v>5</c:v>
                </c:pt>
                <c:pt idx="510">
                  <c:v>4</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numCache>
            </c:numRef>
          </c:val>
        </c:ser>
        <c:ser>
          <c:idx val="1"/>
          <c:order val="3"/>
          <c:tx>
            <c:v>Table Deletions</c:v>
          </c:tx>
          <c:spPr>
            <a:solidFill>
              <a:schemeClr val="accent2">
                <a:lumMod val="75000"/>
              </a:schemeClr>
            </a:solidFill>
          </c:spPr>
          <c:cat>
            <c:numRef>
              <c:f>ensembl!$A$2:$A$529</c:f>
              <c:numCache>
                <c:formatCode>General</c:formatCode>
                <c:ptCount val="52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numCache>
            </c:numRef>
          </c:cat>
          <c:val>
            <c:numRef>
              <c:f>ensembl!$N$2:$N$529</c:f>
              <c:numCache>
                <c:formatCode>General</c:formatCode>
                <c:ptCount val="528"/>
                <c:pt idx="0">
                  <c:v>2</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1</c:v>
                </c:pt>
                <c:pt idx="18">
                  <c:v>0</c:v>
                </c:pt>
                <c:pt idx="19">
                  <c:v>0</c:v>
                </c:pt>
                <c:pt idx="20">
                  <c:v>1</c:v>
                </c:pt>
                <c:pt idx="21">
                  <c:v>0</c:v>
                </c:pt>
                <c:pt idx="22">
                  <c:v>0</c:v>
                </c:pt>
                <c:pt idx="23">
                  <c:v>0</c:v>
                </c:pt>
                <c:pt idx="24">
                  <c:v>0</c:v>
                </c:pt>
                <c:pt idx="25">
                  <c:v>0</c:v>
                </c:pt>
                <c:pt idx="26">
                  <c:v>0</c:v>
                </c:pt>
                <c:pt idx="27">
                  <c:v>0</c:v>
                </c:pt>
                <c:pt idx="28">
                  <c:v>2</c:v>
                </c:pt>
                <c:pt idx="29">
                  <c:v>0</c:v>
                </c:pt>
                <c:pt idx="30">
                  <c:v>0</c:v>
                </c:pt>
                <c:pt idx="31">
                  <c:v>0</c:v>
                </c:pt>
                <c:pt idx="32">
                  <c:v>1</c:v>
                </c:pt>
                <c:pt idx="33">
                  <c:v>0</c:v>
                </c:pt>
                <c:pt idx="34">
                  <c:v>1</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11</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1</c:v>
                </c:pt>
                <c:pt idx="75">
                  <c:v>0</c:v>
                </c:pt>
                <c:pt idx="76">
                  <c:v>0</c:v>
                </c:pt>
                <c:pt idx="77">
                  <c:v>0</c:v>
                </c:pt>
                <c:pt idx="78">
                  <c:v>0</c:v>
                </c:pt>
                <c:pt idx="79">
                  <c:v>1</c:v>
                </c:pt>
                <c:pt idx="80">
                  <c:v>0</c:v>
                </c:pt>
                <c:pt idx="81">
                  <c:v>0</c:v>
                </c:pt>
                <c:pt idx="82">
                  <c:v>0</c:v>
                </c:pt>
                <c:pt idx="83">
                  <c:v>0</c:v>
                </c:pt>
                <c:pt idx="84">
                  <c:v>0</c:v>
                </c:pt>
                <c:pt idx="85">
                  <c:v>0</c:v>
                </c:pt>
                <c:pt idx="86">
                  <c:v>0</c:v>
                </c:pt>
                <c:pt idx="87">
                  <c:v>0</c:v>
                </c:pt>
                <c:pt idx="88">
                  <c:v>0</c:v>
                </c:pt>
                <c:pt idx="89">
                  <c:v>0</c:v>
                </c:pt>
                <c:pt idx="90">
                  <c:v>0</c:v>
                </c:pt>
                <c:pt idx="91">
                  <c:v>0</c:v>
                </c:pt>
                <c:pt idx="92">
                  <c:v>11</c:v>
                </c:pt>
                <c:pt idx="93">
                  <c:v>2</c:v>
                </c:pt>
                <c:pt idx="94">
                  <c:v>0</c:v>
                </c:pt>
                <c:pt idx="95">
                  <c:v>0</c:v>
                </c:pt>
                <c:pt idx="96">
                  <c:v>0</c:v>
                </c:pt>
                <c:pt idx="97">
                  <c:v>1</c:v>
                </c:pt>
                <c:pt idx="98">
                  <c:v>0</c:v>
                </c:pt>
                <c:pt idx="99">
                  <c:v>0</c:v>
                </c:pt>
                <c:pt idx="100">
                  <c:v>0</c:v>
                </c:pt>
                <c:pt idx="101">
                  <c:v>0</c:v>
                </c:pt>
                <c:pt idx="102">
                  <c:v>0</c:v>
                </c:pt>
                <c:pt idx="103">
                  <c:v>0</c:v>
                </c:pt>
                <c:pt idx="104">
                  <c:v>0</c:v>
                </c:pt>
                <c:pt idx="105">
                  <c:v>0</c:v>
                </c:pt>
                <c:pt idx="106">
                  <c:v>0</c:v>
                </c:pt>
                <c:pt idx="107">
                  <c:v>0</c:v>
                </c:pt>
                <c:pt idx="108">
                  <c:v>1</c:v>
                </c:pt>
                <c:pt idx="109">
                  <c:v>0</c:v>
                </c:pt>
                <c:pt idx="110">
                  <c:v>0</c:v>
                </c:pt>
                <c:pt idx="111">
                  <c:v>0</c:v>
                </c:pt>
                <c:pt idx="112">
                  <c:v>0</c:v>
                </c:pt>
                <c:pt idx="113">
                  <c:v>0</c:v>
                </c:pt>
                <c:pt idx="114">
                  <c:v>0</c:v>
                </c:pt>
                <c:pt idx="115">
                  <c:v>0</c:v>
                </c:pt>
                <c:pt idx="116">
                  <c:v>1</c:v>
                </c:pt>
                <c:pt idx="117">
                  <c:v>0</c:v>
                </c:pt>
                <c:pt idx="118">
                  <c:v>1</c:v>
                </c:pt>
                <c:pt idx="119">
                  <c:v>0</c:v>
                </c:pt>
                <c:pt idx="120">
                  <c:v>0</c:v>
                </c:pt>
                <c:pt idx="121">
                  <c:v>0</c:v>
                </c:pt>
                <c:pt idx="122">
                  <c:v>0</c:v>
                </c:pt>
                <c:pt idx="123">
                  <c:v>0</c:v>
                </c:pt>
                <c:pt idx="124">
                  <c:v>0</c:v>
                </c:pt>
                <c:pt idx="125">
                  <c:v>0</c:v>
                </c:pt>
                <c:pt idx="126">
                  <c:v>2</c:v>
                </c:pt>
                <c:pt idx="127">
                  <c:v>0</c:v>
                </c:pt>
                <c:pt idx="128">
                  <c:v>0</c:v>
                </c:pt>
                <c:pt idx="129">
                  <c:v>0</c:v>
                </c:pt>
                <c:pt idx="130">
                  <c:v>0</c:v>
                </c:pt>
                <c:pt idx="131">
                  <c:v>0</c:v>
                </c:pt>
                <c:pt idx="132">
                  <c:v>16</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1</c:v>
                </c:pt>
                <c:pt idx="152">
                  <c:v>0</c:v>
                </c:pt>
                <c:pt idx="153">
                  <c:v>0</c:v>
                </c:pt>
                <c:pt idx="154">
                  <c:v>0</c:v>
                </c:pt>
                <c:pt idx="155">
                  <c:v>0</c:v>
                </c:pt>
                <c:pt idx="156">
                  <c:v>2</c:v>
                </c:pt>
                <c:pt idx="157">
                  <c:v>1</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4</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6</c:v>
                </c:pt>
                <c:pt idx="226">
                  <c:v>0</c:v>
                </c:pt>
                <c:pt idx="227">
                  <c:v>2</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14</c:v>
                </c:pt>
                <c:pt idx="243">
                  <c:v>0</c:v>
                </c:pt>
                <c:pt idx="244">
                  <c:v>0</c:v>
                </c:pt>
                <c:pt idx="245">
                  <c:v>0</c:v>
                </c:pt>
                <c:pt idx="246">
                  <c:v>0</c:v>
                </c:pt>
                <c:pt idx="247">
                  <c:v>0</c:v>
                </c:pt>
                <c:pt idx="248">
                  <c:v>9</c:v>
                </c:pt>
                <c:pt idx="249">
                  <c:v>1</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4</c:v>
                </c:pt>
                <c:pt idx="280">
                  <c:v>0</c:v>
                </c:pt>
                <c:pt idx="281">
                  <c:v>0</c:v>
                </c:pt>
                <c:pt idx="282">
                  <c:v>0</c:v>
                </c:pt>
                <c:pt idx="283">
                  <c:v>1</c:v>
                </c:pt>
                <c:pt idx="284">
                  <c:v>0</c:v>
                </c:pt>
                <c:pt idx="285">
                  <c:v>0</c:v>
                </c:pt>
                <c:pt idx="286">
                  <c:v>2</c:v>
                </c:pt>
                <c:pt idx="287">
                  <c:v>0</c:v>
                </c:pt>
                <c:pt idx="288">
                  <c:v>1</c:v>
                </c:pt>
                <c:pt idx="289">
                  <c:v>0</c:v>
                </c:pt>
                <c:pt idx="290">
                  <c:v>0</c:v>
                </c:pt>
                <c:pt idx="291">
                  <c:v>0</c:v>
                </c:pt>
                <c:pt idx="292">
                  <c:v>0</c:v>
                </c:pt>
                <c:pt idx="293">
                  <c:v>0</c:v>
                </c:pt>
                <c:pt idx="294">
                  <c:v>0</c:v>
                </c:pt>
                <c:pt idx="295">
                  <c:v>1</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2</c:v>
                </c:pt>
                <c:pt idx="314">
                  <c:v>3</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5</c:v>
                </c:pt>
                <c:pt idx="378">
                  <c:v>0</c:v>
                </c:pt>
                <c:pt idx="379">
                  <c:v>0</c:v>
                </c:pt>
                <c:pt idx="380">
                  <c:v>0</c:v>
                </c:pt>
                <c:pt idx="381">
                  <c:v>2</c:v>
                </c:pt>
                <c:pt idx="382">
                  <c:v>0</c:v>
                </c:pt>
                <c:pt idx="383">
                  <c:v>0</c:v>
                </c:pt>
                <c:pt idx="384">
                  <c:v>0</c:v>
                </c:pt>
                <c:pt idx="385">
                  <c:v>0</c:v>
                </c:pt>
                <c:pt idx="386">
                  <c:v>0</c:v>
                </c:pt>
                <c:pt idx="387">
                  <c:v>0</c:v>
                </c:pt>
                <c:pt idx="388">
                  <c:v>0</c:v>
                </c:pt>
                <c:pt idx="389">
                  <c:v>0</c:v>
                </c:pt>
                <c:pt idx="390">
                  <c:v>1</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3</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1</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6</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1</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numCache>
            </c:numRef>
          </c:val>
        </c:ser>
        <c:ser>
          <c:idx val="3"/>
          <c:order val="4"/>
          <c:tx>
            <c:v>Attribute Deletions</c:v>
          </c:tx>
          <c:spPr>
            <a:solidFill>
              <a:schemeClr val="accent2">
                <a:lumMod val="60000"/>
                <a:lumOff val="40000"/>
              </a:schemeClr>
            </a:solidFill>
          </c:spPr>
          <c:cat>
            <c:numRef>
              <c:f>ensembl!$A$2:$A$529</c:f>
              <c:numCache>
                <c:formatCode>General</c:formatCode>
                <c:ptCount val="52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numCache>
            </c:numRef>
          </c:cat>
          <c:val>
            <c:numRef>
              <c:f>ensembl!$P$2:$P$529</c:f>
              <c:numCache>
                <c:formatCode>General</c:formatCode>
                <c:ptCount val="528"/>
                <c:pt idx="0">
                  <c:v>0</c:v>
                </c:pt>
                <c:pt idx="1">
                  <c:v>0</c:v>
                </c:pt>
                <c:pt idx="2">
                  <c:v>0</c:v>
                </c:pt>
                <c:pt idx="3">
                  <c:v>8</c:v>
                </c:pt>
                <c:pt idx="4">
                  <c:v>8</c:v>
                </c:pt>
                <c:pt idx="5">
                  <c:v>12</c:v>
                </c:pt>
                <c:pt idx="6">
                  <c:v>0</c:v>
                </c:pt>
                <c:pt idx="7">
                  <c:v>2</c:v>
                </c:pt>
                <c:pt idx="8">
                  <c:v>0</c:v>
                </c:pt>
                <c:pt idx="9">
                  <c:v>0</c:v>
                </c:pt>
                <c:pt idx="10">
                  <c:v>0</c:v>
                </c:pt>
                <c:pt idx="11">
                  <c:v>0</c:v>
                </c:pt>
                <c:pt idx="12">
                  <c:v>0</c:v>
                </c:pt>
                <c:pt idx="13">
                  <c:v>4</c:v>
                </c:pt>
                <c:pt idx="14">
                  <c:v>0</c:v>
                </c:pt>
                <c:pt idx="15">
                  <c:v>0</c:v>
                </c:pt>
                <c:pt idx="16">
                  <c:v>0</c:v>
                </c:pt>
                <c:pt idx="17">
                  <c:v>0</c:v>
                </c:pt>
                <c:pt idx="18">
                  <c:v>0</c:v>
                </c:pt>
                <c:pt idx="19">
                  <c:v>0</c:v>
                </c:pt>
                <c:pt idx="20">
                  <c:v>0</c:v>
                </c:pt>
                <c:pt idx="21">
                  <c:v>0</c:v>
                </c:pt>
                <c:pt idx="22">
                  <c:v>2</c:v>
                </c:pt>
                <c:pt idx="23">
                  <c:v>0</c:v>
                </c:pt>
                <c:pt idx="24">
                  <c:v>0</c:v>
                </c:pt>
                <c:pt idx="25">
                  <c:v>2</c:v>
                </c:pt>
                <c:pt idx="26">
                  <c:v>0</c:v>
                </c:pt>
                <c:pt idx="27">
                  <c:v>2</c:v>
                </c:pt>
                <c:pt idx="28">
                  <c:v>0</c:v>
                </c:pt>
                <c:pt idx="29">
                  <c:v>0</c:v>
                </c:pt>
                <c:pt idx="30">
                  <c:v>2</c:v>
                </c:pt>
                <c:pt idx="31">
                  <c:v>0</c:v>
                </c:pt>
                <c:pt idx="32">
                  <c:v>8</c:v>
                </c:pt>
                <c:pt idx="33">
                  <c:v>0</c:v>
                </c:pt>
                <c:pt idx="34">
                  <c:v>3</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3</c:v>
                </c:pt>
                <c:pt idx="56">
                  <c:v>2</c:v>
                </c:pt>
                <c:pt idx="57">
                  <c:v>0</c:v>
                </c:pt>
                <c:pt idx="58">
                  <c:v>0</c:v>
                </c:pt>
                <c:pt idx="59">
                  <c:v>0</c:v>
                </c:pt>
                <c:pt idx="60">
                  <c:v>8</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4</c:v>
                </c:pt>
                <c:pt idx="92">
                  <c:v>0</c:v>
                </c:pt>
                <c:pt idx="93">
                  <c:v>0</c:v>
                </c:pt>
                <c:pt idx="94">
                  <c:v>0</c:v>
                </c:pt>
                <c:pt idx="95">
                  <c:v>0</c:v>
                </c:pt>
                <c:pt idx="96">
                  <c:v>1</c:v>
                </c:pt>
                <c:pt idx="97">
                  <c:v>0</c:v>
                </c:pt>
                <c:pt idx="98">
                  <c:v>0</c:v>
                </c:pt>
                <c:pt idx="99">
                  <c:v>0</c:v>
                </c:pt>
                <c:pt idx="100">
                  <c:v>0</c:v>
                </c:pt>
                <c:pt idx="101">
                  <c:v>0</c:v>
                </c:pt>
                <c:pt idx="102">
                  <c:v>0</c:v>
                </c:pt>
                <c:pt idx="103">
                  <c:v>0</c:v>
                </c:pt>
                <c:pt idx="104">
                  <c:v>0</c:v>
                </c:pt>
                <c:pt idx="105">
                  <c:v>0</c:v>
                </c:pt>
                <c:pt idx="106">
                  <c:v>0</c:v>
                </c:pt>
                <c:pt idx="107">
                  <c:v>0</c:v>
                </c:pt>
                <c:pt idx="108">
                  <c:v>42</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2</c:v>
                </c:pt>
                <c:pt idx="123">
                  <c:v>0</c:v>
                </c:pt>
                <c:pt idx="124">
                  <c:v>0</c:v>
                </c:pt>
                <c:pt idx="125">
                  <c:v>0</c:v>
                </c:pt>
                <c:pt idx="126">
                  <c:v>0</c:v>
                </c:pt>
                <c:pt idx="127">
                  <c:v>0</c:v>
                </c:pt>
                <c:pt idx="128">
                  <c:v>0</c:v>
                </c:pt>
                <c:pt idx="129">
                  <c:v>0</c:v>
                </c:pt>
                <c:pt idx="130">
                  <c:v>0</c:v>
                </c:pt>
                <c:pt idx="131">
                  <c:v>0</c:v>
                </c:pt>
                <c:pt idx="132">
                  <c:v>84</c:v>
                </c:pt>
                <c:pt idx="133">
                  <c:v>0</c:v>
                </c:pt>
                <c:pt idx="134">
                  <c:v>2</c:v>
                </c:pt>
                <c:pt idx="135">
                  <c:v>0</c:v>
                </c:pt>
                <c:pt idx="136">
                  <c:v>0</c:v>
                </c:pt>
                <c:pt idx="137">
                  <c:v>0</c:v>
                </c:pt>
                <c:pt idx="138">
                  <c:v>0</c:v>
                </c:pt>
                <c:pt idx="139">
                  <c:v>0</c:v>
                </c:pt>
                <c:pt idx="140">
                  <c:v>0</c:v>
                </c:pt>
                <c:pt idx="141">
                  <c:v>0</c:v>
                </c:pt>
                <c:pt idx="142">
                  <c:v>0</c:v>
                </c:pt>
                <c:pt idx="143">
                  <c:v>0</c:v>
                </c:pt>
                <c:pt idx="144">
                  <c:v>0</c:v>
                </c:pt>
                <c:pt idx="145">
                  <c:v>0</c:v>
                </c:pt>
                <c:pt idx="146">
                  <c:v>2</c:v>
                </c:pt>
                <c:pt idx="147">
                  <c:v>0</c:v>
                </c:pt>
                <c:pt idx="148">
                  <c:v>0</c:v>
                </c:pt>
                <c:pt idx="149">
                  <c:v>4</c:v>
                </c:pt>
                <c:pt idx="150">
                  <c:v>1</c:v>
                </c:pt>
                <c:pt idx="151">
                  <c:v>23</c:v>
                </c:pt>
                <c:pt idx="152">
                  <c:v>4</c:v>
                </c:pt>
                <c:pt idx="153">
                  <c:v>0</c:v>
                </c:pt>
                <c:pt idx="154">
                  <c:v>2</c:v>
                </c:pt>
                <c:pt idx="155">
                  <c:v>2</c:v>
                </c:pt>
                <c:pt idx="156">
                  <c:v>2</c:v>
                </c:pt>
                <c:pt idx="157">
                  <c:v>0</c:v>
                </c:pt>
                <c:pt idx="158">
                  <c:v>0</c:v>
                </c:pt>
                <c:pt idx="159">
                  <c:v>0</c:v>
                </c:pt>
                <c:pt idx="160">
                  <c:v>0</c:v>
                </c:pt>
                <c:pt idx="161">
                  <c:v>0</c:v>
                </c:pt>
                <c:pt idx="162">
                  <c:v>0</c:v>
                </c:pt>
                <c:pt idx="163">
                  <c:v>0</c:v>
                </c:pt>
                <c:pt idx="164">
                  <c:v>0</c:v>
                </c:pt>
                <c:pt idx="165">
                  <c:v>0</c:v>
                </c:pt>
                <c:pt idx="166">
                  <c:v>0</c:v>
                </c:pt>
                <c:pt idx="167">
                  <c:v>6</c:v>
                </c:pt>
                <c:pt idx="168">
                  <c:v>0</c:v>
                </c:pt>
                <c:pt idx="169">
                  <c:v>0</c:v>
                </c:pt>
                <c:pt idx="170">
                  <c:v>0</c:v>
                </c:pt>
                <c:pt idx="171">
                  <c:v>0</c:v>
                </c:pt>
                <c:pt idx="172">
                  <c:v>0</c:v>
                </c:pt>
                <c:pt idx="173">
                  <c:v>0</c:v>
                </c:pt>
                <c:pt idx="174">
                  <c:v>0</c:v>
                </c:pt>
                <c:pt idx="175">
                  <c:v>0</c:v>
                </c:pt>
                <c:pt idx="176">
                  <c:v>0</c:v>
                </c:pt>
                <c:pt idx="177">
                  <c:v>0</c:v>
                </c:pt>
                <c:pt idx="178">
                  <c:v>0</c:v>
                </c:pt>
                <c:pt idx="179">
                  <c:v>2</c:v>
                </c:pt>
                <c:pt idx="180">
                  <c:v>0</c:v>
                </c:pt>
                <c:pt idx="181">
                  <c:v>4</c:v>
                </c:pt>
                <c:pt idx="182">
                  <c:v>0</c:v>
                </c:pt>
                <c:pt idx="183">
                  <c:v>0</c:v>
                </c:pt>
                <c:pt idx="184">
                  <c:v>0</c:v>
                </c:pt>
                <c:pt idx="185">
                  <c:v>0</c:v>
                </c:pt>
                <c:pt idx="186">
                  <c:v>0</c:v>
                </c:pt>
                <c:pt idx="187">
                  <c:v>0</c:v>
                </c:pt>
                <c:pt idx="188">
                  <c:v>0</c:v>
                </c:pt>
                <c:pt idx="189">
                  <c:v>0</c:v>
                </c:pt>
                <c:pt idx="190">
                  <c:v>4</c:v>
                </c:pt>
                <c:pt idx="191">
                  <c:v>0</c:v>
                </c:pt>
                <c:pt idx="192">
                  <c:v>0</c:v>
                </c:pt>
                <c:pt idx="193">
                  <c:v>0</c:v>
                </c:pt>
                <c:pt idx="194">
                  <c:v>0</c:v>
                </c:pt>
                <c:pt idx="195">
                  <c:v>1</c:v>
                </c:pt>
                <c:pt idx="196">
                  <c:v>0</c:v>
                </c:pt>
                <c:pt idx="197">
                  <c:v>0</c:v>
                </c:pt>
                <c:pt idx="198">
                  <c:v>0</c:v>
                </c:pt>
                <c:pt idx="199">
                  <c:v>0</c:v>
                </c:pt>
                <c:pt idx="200">
                  <c:v>0</c:v>
                </c:pt>
                <c:pt idx="201">
                  <c:v>0</c:v>
                </c:pt>
                <c:pt idx="202">
                  <c:v>0</c:v>
                </c:pt>
                <c:pt idx="203">
                  <c:v>0</c:v>
                </c:pt>
                <c:pt idx="204">
                  <c:v>0</c:v>
                </c:pt>
                <c:pt idx="205">
                  <c:v>72</c:v>
                </c:pt>
                <c:pt idx="206">
                  <c:v>13</c:v>
                </c:pt>
                <c:pt idx="207">
                  <c:v>0</c:v>
                </c:pt>
                <c:pt idx="208">
                  <c:v>5</c:v>
                </c:pt>
                <c:pt idx="209">
                  <c:v>54</c:v>
                </c:pt>
                <c:pt idx="210">
                  <c:v>0</c:v>
                </c:pt>
                <c:pt idx="211">
                  <c:v>6</c:v>
                </c:pt>
                <c:pt idx="212">
                  <c:v>0</c:v>
                </c:pt>
                <c:pt idx="213">
                  <c:v>6</c:v>
                </c:pt>
                <c:pt idx="214">
                  <c:v>2</c:v>
                </c:pt>
                <c:pt idx="215">
                  <c:v>0</c:v>
                </c:pt>
                <c:pt idx="216">
                  <c:v>2</c:v>
                </c:pt>
                <c:pt idx="217">
                  <c:v>14</c:v>
                </c:pt>
                <c:pt idx="218">
                  <c:v>0</c:v>
                </c:pt>
                <c:pt idx="219">
                  <c:v>0</c:v>
                </c:pt>
                <c:pt idx="220">
                  <c:v>0</c:v>
                </c:pt>
                <c:pt idx="221">
                  <c:v>0</c:v>
                </c:pt>
                <c:pt idx="222">
                  <c:v>1</c:v>
                </c:pt>
                <c:pt idx="223">
                  <c:v>0</c:v>
                </c:pt>
                <c:pt idx="224">
                  <c:v>7</c:v>
                </c:pt>
                <c:pt idx="225">
                  <c:v>0</c:v>
                </c:pt>
                <c:pt idx="226">
                  <c:v>10</c:v>
                </c:pt>
                <c:pt idx="227">
                  <c:v>2</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97</c:v>
                </c:pt>
                <c:pt idx="243">
                  <c:v>0</c:v>
                </c:pt>
                <c:pt idx="244">
                  <c:v>4</c:v>
                </c:pt>
                <c:pt idx="245">
                  <c:v>0</c:v>
                </c:pt>
                <c:pt idx="246">
                  <c:v>0</c:v>
                </c:pt>
                <c:pt idx="247">
                  <c:v>0</c:v>
                </c:pt>
                <c:pt idx="248">
                  <c:v>127</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2</c:v>
                </c:pt>
                <c:pt idx="274">
                  <c:v>0</c:v>
                </c:pt>
                <c:pt idx="275">
                  <c:v>0</c:v>
                </c:pt>
                <c:pt idx="276">
                  <c:v>0</c:v>
                </c:pt>
                <c:pt idx="277">
                  <c:v>0</c:v>
                </c:pt>
                <c:pt idx="278">
                  <c:v>0</c:v>
                </c:pt>
                <c:pt idx="279">
                  <c:v>0</c:v>
                </c:pt>
                <c:pt idx="280">
                  <c:v>0</c:v>
                </c:pt>
                <c:pt idx="281">
                  <c:v>0</c:v>
                </c:pt>
                <c:pt idx="282">
                  <c:v>0</c:v>
                </c:pt>
                <c:pt idx="283">
                  <c:v>1</c:v>
                </c:pt>
                <c:pt idx="284">
                  <c:v>0</c:v>
                </c:pt>
                <c:pt idx="285">
                  <c:v>0</c:v>
                </c:pt>
                <c:pt idx="286">
                  <c:v>4</c:v>
                </c:pt>
                <c:pt idx="287">
                  <c:v>0</c:v>
                </c:pt>
                <c:pt idx="288">
                  <c:v>0</c:v>
                </c:pt>
                <c:pt idx="289">
                  <c:v>4</c:v>
                </c:pt>
                <c:pt idx="290">
                  <c:v>3</c:v>
                </c:pt>
                <c:pt idx="291">
                  <c:v>4</c:v>
                </c:pt>
                <c:pt idx="292">
                  <c:v>0</c:v>
                </c:pt>
                <c:pt idx="293">
                  <c:v>0</c:v>
                </c:pt>
                <c:pt idx="294">
                  <c:v>0</c:v>
                </c:pt>
                <c:pt idx="295">
                  <c:v>0</c:v>
                </c:pt>
                <c:pt idx="296">
                  <c:v>1</c:v>
                </c:pt>
                <c:pt idx="297">
                  <c:v>0</c:v>
                </c:pt>
                <c:pt idx="298">
                  <c:v>0</c:v>
                </c:pt>
                <c:pt idx="299">
                  <c:v>0</c:v>
                </c:pt>
                <c:pt idx="300">
                  <c:v>0</c:v>
                </c:pt>
                <c:pt idx="301">
                  <c:v>0</c:v>
                </c:pt>
                <c:pt idx="302">
                  <c:v>0</c:v>
                </c:pt>
                <c:pt idx="303">
                  <c:v>0</c:v>
                </c:pt>
                <c:pt idx="304">
                  <c:v>0</c:v>
                </c:pt>
                <c:pt idx="305">
                  <c:v>2</c:v>
                </c:pt>
                <c:pt idx="306">
                  <c:v>0</c:v>
                </c:pt>
                <c:pt idx="307">
                  <c:v>2</c:v>
                </c:pt>
                <c:pt idx="308">
                  <c:v>2</c:v>
                </c:pt>
                <c:pt idx="309">
                  <c:v>0</c:v>
                </c:pt>
                <c:pt idx="310">
                  <c:v>0</c:v>
                </c:pt>
                <c:pt idx="311">
                  <c:v>0</c:v>
                </c:pt>
                <c:pt idx="312">
                  <c:v>2</c:v>
                </c:pt>
                <c:pt idx="313">
                  <c:v>6</c:v>
                </c:pt>
                <c:pt idx="314">
                  <c:v>2</c:v>
                </c:pt>
                <c:pt idx="315">
                  <c:v>0</c:v>
                </c:pt>
                <c:pt idx="316">
                  <c:v>2</c:v>
                </c:pt>
                <c:pt idx="317">
                  <c:v>0</c:v>
                </c:pt>
                <c:pt idx="318">
                  <c:v>2</c:v>
                </c:pt>
                <c:pt idx="319">
                  <c:v>0</c:v>
                </c:pt>
                <c:pt idx="320">
                  <c:v>0</c:v>
                </c:pt>
                <c:pt idx="321">
                  <c:v>0</c:v>
                </c:pt>
                <c:pt idx="322">
                  <c:v>0</c:v>
                </c:pt>
                <c:pt idx="323">
                  <c:v>0</c:v>
                </c:pt>
                <c:pt idx="324">
                  <c:v>0</c:v>
                </c:pt>
                <c:pt idx="325">
                  <c:v>0</c:v>
                </c:pt>
                <c:pt idx="326">
                  <c:v>0</c:v>
                </c:pt>
                <c:pt idx="327">
                  <c:v>2</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2</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1</c:v>
                </c:pt>
                <c:pt idx="364">
                  <c:v>0</c:v>
                </c:pt>
                <c:pt idx="365">
                  <c:v>0</c:v>
                </c:pt>
                <c:pt idx="366">
                  <c:v>0</c:v>
                </c:pt>
                <c:pt idx="367">
                  <c:v>0</c:v>
                </c:pt>
                <c:pt idx="368">
                  <c:v>0</c:v>
                </c:pt>
                <c:pt idx="369">
                  <c:v>0</c:v>
                </c:pt>
                <c:pt idx="370">
                  <c:v>0</c:v>
                </c:pt>
                <c:pt idx="371">
                  <c:v>0</c:v>
                </c:pt>
                <c:pt idx="372">
                  <c:v>4</c:v>
                </c:pt>
                <c:pt idx="373">
                  <c:v>0</c:v>
                </c:pt>
                <c:pt idx="374">
                  <c:v>0</c:v>
                </c:pt>
                <c:pt idx="375">
                  <c:v>0</c:v>
                </c:pt>
                <c:pt idx="376">
                  <c:v>0</c:v>
                </c:pt>
                <c:pt idx="377">
                  <c:v>0</c:v>
                </c:pt>
                <c:pt idx="378">
                  <c:v>0</c:v>
                </c:pt>
                <c:pt idx="379">
                  <c:v>0</c:v>
                </c:pt>
                <c:pt idx="380">
                  <c:v>2</c:v>
                </c:pt>
                <c:pt idx="381">
                  <c:v>0</c:v>
                </c:pt>
                <c:pt idx="382">
                  <c:v>0</c:v>
                </c:pt>
                <c:pt idx="383">
                  <c:v>0</c:v>
                </c:pt>
                <c:pt idx="384">
                  <c:v>0</c:v>
                </c:pt>
                <c:pt idx="385">
                  <c:v>0</c:v>
                </c:pt>
                <c:pt idx="386">
                  <c:v>0</c:v>
                </c:pt>
                <c:pt idx="387">
                  <c:v>0</c:v>
                </c:pt>
                <c:pt idx="388">
                  <c:v>0</c:v>
                </c:pt>
                <c:pt idx="389">
                  <c:v>0</c:v>
                </c:pt>
                <c:pt idx="390">
                  <c:v>0</c:v>
                </c:pt>
                <c:pt idx="391">
                  <c:v>0</c:v>
                </c:pt>
                <c:pt idx="392">
                  <c:v>3</c:v>
                </c:pt>
                <c:pt idx="393">
                  <c:v>0</c:v>
                </c:pt>
                <c:pt idx="394">
                  <c:v>0</c:v>
                </c:pt>
                <c:pt idx="395">
                  <c:v>2</c:v>
                </c:pt>
                <c:pt idx="396">
                  <c:v>0</c:v>
                </c:pt>
                <c:pt idx="397">
                  <c:v>0</c:v>
                </c:pt>
                <c:pt idx="398">
                  <c:v>0</c:v>
                </c:pt>
                <c:pt idx="399">
                  <c:v>0</c:v>
                </c:pt>
                <c:pt idx="400">
                  <c:v>0</c:v>
                </c:pt>
                <c:pt idx="401">
                  <c:v>0</c:v>
                </c:pt>
                <c:pt idx="402">
                  <c:v>0</c:v>
                </c:pt>
                <c:pt idx="403">
                  <c:v>0</c:v>
                </c:pt>
                <c:pt idx="404">
                  <c:v>0</c:v>
                </c:pt>
                <c:pt idx="405">
                  <c:v>0</c:v>
                </c:pt>
                <c:pt idx="406">
                  <c:v>4</c:v>
                </c:pt>
                <c:pt idx="407">
                  <c:v>0</c:v>
                </c:pt>
                <c:pt idx="408">
                  <c:v>0</c:v>
                </c:pt>
                <c:pt idx="409">
                  <c:v>0</c:v>
                </c:pt>
                <c:pt idx="410">
                  <c:v>12</c:v>
                </c:pt>
                <c:pt idx="411">
                  <c:v>2</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1</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2</c:v>
                </c:pt>
                <c:pt idx="456">
                  <c:v>0</c:v>
                </c:pt>
                <c:pt idx="457">
                  <c:v>0</c:v>
                </c:pt>
                <c:pt idx="458">
                  <c:v>0</c:v>
                </c:pt>
                <c:pt idx="459">
                  <c:v>0</c:v>
                </c:pt>
                <c:pt idx="460">
                  <c:v>0</c:v>
                </c:pt>
                <c:pt idx="461">
                  <c:v>0</c:v>
                </c:pt>
                <c:pt idx="462">
                  <c:v>0</c:v>
                </c:pt>
                <c:pt idx="463">
                  <c:v>0</c:v>
                </c:pt>
                <c:pt idx="464">
                  <c:v>0</c:v>
                </c:pt>
                <c:pt idx="465">
                  <c:v>2</c:v>
                </c:pt>
                <c:pt idx="466">
                  <c:v>0</c:v>
                </c:pt>
                <c:pt idx="467">
                  <c:v>0</c:v>
                </c:pt>
                <c:pt idx="468">
                  <c:v>0</c:v>
                </c:pt>
                <c:pt idx="469">
                  <c:v>0</c:v>
                </c:pt>
                <c:pt idx="470">
                  <c:v>0</c:v>
                </c:pt>
                <c:pt idx="471">
                  <c:v>0</c:v>
                </c:pt>
                <c:pt idx="472">
                  <c:v>0</c:v>
                </c:pt>
                <c:pt idx="473">
                  <c:v>0</c:v>
                </c:pt>
                <c:pt idx="474">
                  <c:v>2</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4</c:v>
                </c:pt>
                <c:pt idx="511">
                  <c:v>0</c:v>
                </c:pt>
                <c:pt idx="512">
                  <c:v>0</c:v>
                </c:pt>
                <c:pt idx="513">
                  <c:v>0</c:v>
                </c:pt>
                <c:pt idx="514">
                  <c:v>0</c:v>
                </c:pt>
                <c:pt idx="515">
                  <c:v>0</c:v>
                </c:pt>
                <c:pt idx="516">
                  <c:v>0</c:v>
                </c:pt>
                <c:pt idx="517">
                  <c:v>0</c:v>
                </c:pt>
                <c:pt idx="518">
                  <c:v>0</c:v>
                </c:pt>
                <c:pt idx="519">
                  <c:v>1</c:v>
                </c:pt>
                <c:pt idx="520">
                  <c:v>0</c:v>
                </c:pt>
                <c:pt idx="521">
                  <c:v>0</c:v>
                </c:pt>
                <c:pt idx="522">
                  <c:v>0</c:v>
                </c:pt>
                <c:pt idx="523">
                  <c:v>0</c:v>
                </c:pt>
                <c:pt idx="524">
                  <c:v>0</c:v>
                </c:pt>
                <c:pt idx="525">
                  <c:v>0</c:v>
                </c:pt>
                <c:pt idx="526">
                  <c:v>1</c:v>
                </c:pt>
                <c:pt idx="527">
                  <c:v>0</c:v>
                </c:pt>
              </c:numCache>
            </c:numRef>
          </c:val>
        </c:ser>
        <c:ser>
          <c:idx val="7"/>
          <c:order val="5"/>
          <c:tx>
            <c:v>Attribute Deletions w/Table</c:v>
          </c:tx>
          <c:spPr>
            <a:solidFill>
              <a:schemeClr val="accent2">
                <a:lumMod val="40000"/>
                <a:lumOff val="60000"/>
              </a:schemeClr>
            </a:solidFill>
          </c:spPr>
          <c:cat>
            <c:numRef>
              <c:f>ensembl!$A$2:$A$529</c:f>
              <c:numCache>
                <c:formatCode>General</c:formatCode>
                <c:ptCount val="52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numCache>
            </c:numRef>
          </c:cat>
          <c:val>
            <c:numRef>
              <c:f>ensembl!$U$2:$U$529</c:f>
              <c:numCache>
                <c:formatCode>General</c:formatCode>
                <c:ptCount val="528"/>
                <c:pt idx="0">
                  <c:v>7</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4</c:v>
                </c:pt>
                <c:pt idx="18">
                  <c:v>0</c:v>
                </c:pt>
                <c:pt idx="19">
                  <c:v>0</c:v>
                </c:pt>
                <c:pt idx="20">
                  <c:v>10</c:v>
                </c:pt>
                <c:pt idx="21">
                  <c:v>0</c:v>
                </c:pt>
                <c:pt idx="22">
                  <c:v>0</c:v>
                </c:pt>
                <c:pt idx="23">
                  <c:v>0</c:v>
                </c:pt>
                <c:pt idx="24">
                  <c:v>0</c:v>
                </c:pt>
                <c:pt idx="25">
                  <c:v>0</c:v>
                </c:pt>
                <c:pt idx="26">
                  <c:v>0</c:v>
                </c:pt>
                <c:pt idx="27">
                  <c:v>0</c:v>
                </c:pt>
                <c:pt idx="28">
                  <c:v>5</c:v>
                </c:pt>
                <c:pt idx="29">
                  <c:v>0</c:v>
                </c:pt>
                <c:pt idx="30">
                  <c:v>0</c:v>
                </c:pt>
                <c:pt idx="31">
                  <c:v>0</c:v>
                </c:pt>
                <c:pt idx="32">
                  <c:v>7</c:v>
                </c:pt>
                <c:pt idx="33">
                  <c:v>0</c:v>
                </c:pt>
                <c:pt idx="34">
                  <c:v>2</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41</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5</c:v>
                </c:pt>
                <c:pt idx="75">
                  <c:v>0</c:v>
                </c:pt>
                <c:pt idx="76">
                  <c:v>0</c:v>
                </c:pt>
                <c:pt idx="77">
                  <c:v>0</c:v>
                </c:pt>
                <c:pt idx="78">
                  <c:v>0</c:v>
                </c:pt>
                <c:pt idx="79">
                  <c:v>4</c:v>
                </c:pt>
                <c:pt idx="80">
                  <c:v>0</c:v>
                </c:pt>
                <c:pt idx="81">
                  <c:v>0</c:v>
                </c:pt>
                <c:pt idx="82">
                  <c:v>0</c:v>
                </c:pt>
                <c:pt idx="83">
                  <c:v>0</c:v>
                </c:pt>
                <c:pt idx="84">
                  <c:v>0</c:v>
                </c:pt>
                <c:pt idx="85">
                  <c:v>0</c:v>
                </c:pt>
                <c:pt idx="86">
                  <c:v>0</c:v>
                </c:pt>
                <c:pt idx="87">
                  <c:v>0</c:v>
                </c:pt>
                <c:pt idx="88">
                  <c:v>0</c:v>
                </c:pt>
                <c:pt idx="89">
                  <c:v>0</c:v>
                </c:pt>
                <c:pt idx="90">
                  <c:v>0</c:v>
                </c:pt>
                <c:pt idx="91">
                  <c:v>0</c:v>
                </c:pt>
                <c:pt idx="92">
                  <c:v>64</c:v>
                </c:pt>
                <c:pt idx="93">
                  <c:v>10</c:v>
                </c:pt>
                <c:pt idx="94">
                  <c:v>0</c:v>
                </c:pt>
                <c:pt idx="95">
                  <c:v>0</c:v>
                </c:pt>
                <c:pt idx="96">
                  <c:v>0</c:v>
                </c:pt>
                <c:pt idx="97">
                  <c:v>8</c:v>
                </c:pt>
                <c:pt idx="98">
                  <c:v>0</c:v>
                </c:pt>
                <c:pt idx="99">
                  <c:v>0</c:v>
                </c:pt>
                <c:pt idx="100">
                  <c:v>0</c:v>
                </c:pt>
                <c:pt idx="101">
                  <c:v>0</c:v>
                </c:pt>
                <c:pt idx="102">
                  <c:v>0</c:v>
                </c:pt>
                <c:pt idx="103">
                  <c:v>0</c:v>
                </c:pt>
                <c:pt idx="104">
                  <c:v>0</c:v>
                </c:pt>
                <c:pt idx="105">
                  <c:v>0</c:v>
                </c:pt>
                <c:pt idx="106">
                  <c:v>0</c:v>
                </c:pt>
                <c:pt idx="107">
                  <c:v>0</c:v>
                </c:pt>
                <c:pt idx="108">
                  <c:v>2</c:v>
                </c:pt>
                <c:pt idx="109">
                  <c:v>0</c:v>
                </c:pt>
                <c:pt idx="110">
                  <c:v>0</c:v>
                </c:pt>
                <c:pt idx="111">
                  <c:v>0</c:v>
                </c:pt>
                <c:pt idx="112">
                  <c:v>0</c:v>
                </c:pt>
                <c:pt idx="113">
                  <c:v>0</c:v>
                </c:pt>
                <c:pt idx="114">
                  <c:v>0</c:v>
                </c:pt>
                <c:pt idx="115">
                  <c:v>0</c:v>
                </c:pt>
                <c:pt idx="116">
                  <c:v>7</c:v>
                </c:pt>
                <c:pt idx="117">
                  <c:v>0</c:v>
                </c:pt>
                <c:pt idx="118">
                  <c:v>6</c:v>
                </c:pt>
                <c:pt idx="119">
                  <c:v>0</c:v>
                </c:pt>
                <c:pt idx="120">
                  <c:v>0</c:v>
                </c:pt>
                <c:pt idx="121">
                  <c:v>0</c:v>
                </c:pt>
                <c:pt idx="122">
                  <c:v>0</c:v>
                </c:pt>
                <c:pt idx="123">
                  <c:v>0</c:v>
                </c:pt>
                <c:pt idx="124">
                  <c:v>0</c:v>
                </c:pt>
                <c:pt idx="125">
                  <c:v>0</c:v>
                </c:pt>
                <c:pt idx="126">
                  <c:v>5</c:v>
                </c:pt>
                <c:pt idx="127">
                  <c:v>0</c:v>
                </c:pt>
                <c:pt idx="128">
                  <c:v>0</c:v>
                </c:pt>
                <c:pt idx="129">
                  <c:v>0</c:v>
                </c:pt>
                <c:pt idx="130">
                  <c:v>0</c:v>
                </c:pt>
                <c:pt idx="131">
                  <c:v>0</c:v>
                </c:pt>
                <c:pt idx="132">
                  <c:v>96</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3</c:v>
                </c:pt>
                <c:pt idx="152">
                  <c:v>0</c:v>
                </c:pt>
                <c:pt idx="153">
                  <c:v>0</c:v>
                </c:pt>
                <c:pt idx="154">
                  <c:v>0</c:v>
                </c:pt>
                <c:pt idx="155">
                  <c:v>0</c:v>
                </c:pt>
                <c:pt idx="156">
                  <c:v>13</c:v>
                </c:pt>
                <c:pt idx="157">
                  <c:v>9</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28</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25</c:v>
                </c:pt>
                <c:pt idx="226">
                  <c:v>0</c:v>
                </c:pt>
                <c:pt idx="227">
                  <c:v>7</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63</c:v>
                </c:pt>
                <c:pt idx="243">
                  <c:v>0</c:v>
                </c:pt>
                <c:pt idx="244">
                  <c:v>0</c:v>
                </c:pt>
                <c:pt idx="245">
                  <c:v>0</c:v>
                </c:pt>
                <c:pt idx="246">
                  <c:v>0</c:v>
                </c:pt>
                <c:pt idx="247">
                  <c:v>0</c:v>
                </c:pt>
                <c:pt idx="248">
                  <c:v>42</c:v>
                </c:pt>
                <c:pt idx="249">
                  <c:v>5</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17</c:v>
                </c:pt>
                <c:pt idx="280">
                  <c:v>0</c:v>
                </c:pt>
                <c:pt idx="281">
                  <c:v>0</c:v>
                </c:pt>
                <c:pt idx="282">
                  <c:v>0</c:v>
                </c:pt>
                <c:pt idx="283">
                  <c:v>2</c:v>
                </c:pt>
                <c:pt idx="284">
                  <c:v>0</c:v>
                </c:pt>
                <c:pt idx="285">
                  <c:v>0</c:v>
                </c:pt>
                <c:pt idx="286">
                  <c:v>5</c:v>
                </c:pt>
                <c:pt idx="287">
                  <c:v>0</c:v>
                </c:pt>
                <c:pt idx="288">
                  <c:v>2</c:v>
                </c:pt>
                <c:pt idx="289">
                  <c:v>0</c:v>
                </c:pt>
                <c:pt idx="290">
                  <c:v>0</c:v>
                </c:pt>
                <c:pt idx="291">
                  <c:v>0</c:v>
                </c:pt>
                <c:pt idx="292">
                  <c:v>0</c:v>
                </c:pt>
                <c:pt idx="293">
                  <c:v>0</c:v>
                </c:pt>
                <c:pt idx="294">
                  <c:v>0</c:v>
                </c:pt>
                <c:pt idx="295">
                  <c:v>3</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13</c:v>
                </c:pt>
                <c:pt idx="314">
                  <c:v>16</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28</c:v>
                </c:pt>
                <c:pt idx="378">
                  <c:v>0</c:v>
                </c:pt>
                <c:pt idx="379">
                  <c:v>0</c:v>
                </c:pt>
                <c:pt idx="380">
                  <c:v>0</c:v>
                </c:pt>
                <c:pt idx="381">
                  <c:v>5</c:v>
                </c:pt>
                <c:pt idx="382">
                  <c:v>0</c:v>
                </c:pt>
                <c:pt idx="383">
                  <c:v>0</c:v>
                </c:pt>
                <c:pt idx="384">
                  <c:v>0</c:v>
                </c:pt>
                <c:pt idx="385">
                  <c:v>0</c:v>
                </c:pt>
                <c:pt idx="386">
                  <c:v>0</c:v>
                </c:pt>
                <c:pt idx="387">
                  <c:v>0</c:v>
                </c:pt>
                <c:pt idx="388">
                  <c:v>0</c:v>
                </c:pt>
                <c:pt idx="389">
                  <c:v>0</c:v>
                </c:pt>
                <c:pt idx="390">
                  <c:v>4</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19</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3</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30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5</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numCache>
            </c:numRef>
          </c:val>
        </c:ser>
        <c:ser>
          <c:idx val="8"/>
          <c:order val="6"/>
          <c:tx>
            <c:v>Table Alteration</c:v>
          </c:tx>
          <c:spPr>
            <a:solidFill>
              <a:schemeClr val="accent6">
                <a:lumMod val="75000"/>
              </a:schemeClr>
            </a:solidFill>
          </c:spPr>
          <c:cat>
            <c:numRef>
              <c:f>ensembl!$A$2:$A$529</c:f>
              <c:numCache>
                <c:formatCode>General</c:formatCode>
                <c:ptCount val="52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numCache>
            </c:numRef>
          </c:cat>
          <c:val>
            <c:numRef>
              <c:f>ensembl!$V$2:$V$529</c:f>
              <c:numCache>
                <c:formatCode>General</c:formatCode>
                <c:ptCount val="528"/>
                <c:pt idx="0">
                  <c:v>1</c:v>
                </c:pt>
                <c:pt idx="1">
                  <c:v>5</c:v>
                </c:pt>
                <c:pt idx="2">
                  <c:v>2</c:v>
                </c:pt>
                <c:pt idx="3">
                  <c:v>2</c:v>
                </c:pt>
                <c:pt idx="4">
                  <c:v>2</c:v>
                </c:pt>
                <c:pt idx="5">
                  <c:v>3</c:v>
                </c:pt>
                <c:pt idx="6">
                  <c:v>1</c:v>
                </c:pt>
                <c:pt idx="7">
                  <c:v>4</c:v>
                </c:pt>
                <c:pt idx="8">
                  <c:v>0</c:v>
                </c:pt>
                <c:pt idx="9">
                  <c:v>1</c:v>
                </c:pt>
                <c:pt idx="10">
                  <c:v>1</c:v>
                </c:pt>
                <c:pt idx="11">
                  <c:v>0</c:v>
                </c:pt>
                <c:pt idx="12">
                  <c:v>0</c:v>
                </c:pt>
                <c:pt idx="13">
                  <c:v>3</c:v>
                </c:pt>
                <c:pt idx="14">
                  <c:v>1</c:v>
                </c:pt>
                <c:pt idx="15">
                  <c:v>1</c:v>
                </c:pt>
                <c:pt idx="16">
                  <c:v>1</c:v>
                </c:pt>
                <c:pt idx="17">
                  <c:v>2</c:v>
                </c:pt>
                <c:pt idx="18">
                  <c:v>3</c:v>
                </c:pt>
                <c:pt idx="19">
                  <c:v>0</c:v>
                </c:pt>
                <c:pt idx="20">
                  <c:v>0</c:v>
                </c:pt>
                <c:pt idx="21">
                  <c:v>3</c:v>
                </c:pt>
                <c:pt idx="22">
                  <c:v>1</c:v>
                </c:pt>
                <c:pt idx="23">
                  <c:v>1</c:v>
                </c:pt>
                <c:pt idx="24">
                  <c:v>1</c:v>
                </c:pt>
                <c:pt idx="25">
                  <c:v>1</c:v>
                </c:pt>
                <c:pt idx="26">
                  <c:v>2</c:v>
                </c:pt>
                <c:pt idx="27">
                  <c:v>2</c:v>
                </c:pt>
                <c:pt idx="28">
                  <c:v>2</c:v>
                </c:pt>
                <c:pt idx="29">
                  <c:v>1</c:v>
                </c:pt>
                <c:pt idx="30">
                  <c:v>3</c:v>
                </c:pt>
                <c:pt idx="31">
                  <c:v>0</c:v>
                </c:pt>
                <c:pt idx="32">
                  <c:v>1</c:v>
                </c:pt>
                <c:pt idx="33">
                  <c:v>1</c:v>
                </c:pt>
                <c:pt idx="34">
                  <c:v>1</c:v>
                </c:pt>
                <c:pt idx="35">
                  <c:v>1</c:v>
                </c:pt>
                <c:pt idx="36">
                  <c:v>1</c:v>
                </c:pt>
                <c:pt idx="37">
                  <c:v>2</c:v>
                </c:pt>
                <c:pt idx="38">
                  <c:v>4</c:v>
                </c:pt>
                <c:pt idx="39">
                  <c:v>2</c:v>
                </c:pt>
                <c:pt idx="40">
                  <c:v>0</c:v>
                </c:pt>
                <c:pt idx="41">
                  <c:v>3</c:v>
                </c:pt>
                <c:pt idx="42">
                  <c:v>5</c:v>
                </c:pt>
                <c:pt idx="43">
                  <c:v>0</c:v>
                </c:pt>
                <c:pt idx="44">
                  <c:v>0</c:v>
                </c:pt>
                <c:pt idx="45">
                  <c:v>1</c:v>
                </c:pt>
                <c:pt idx="46">
                  <c:v>0</c:v>
                </c:pt>
                <c:pt idx="47">
                  <c:v>0</c:v>
                </c:pt>
                <c:pt idx="48">
                  <c:v>0</c:v>
                </c:pt>
                <c:pt idx="49">
                  <c:v>0</c:v>
                </c:pt>
                <c:pt idx="50">
                  <c:v>0</c:v>
                </c:pt>
                <c:pt idx="51">
                  <c:v>1</c:v>
                </c:pt>
                <c:pt idx="52">
                  <c:v>0</c:v>
                </c:pt>
                <c:pt idx="53">
                  <c:v>0</c:v>
                </c:pt>
                <c:pt idx="54">
                  <c:v>0</c:v>
                </c:pt>
                <c:pt idx="55">
                  <c:v>4</c:v>
                </c:pt>
                <c:pt idx="56">
                  <c:v>2</c:v>
                </c:pt>
                <c:pt idx="57">
                  <c:v>0</c:v>
                </c:pt>
                <c:pt idx="58">
                  <c:v>0</c:v>
                </c:pt>
                <c:pt idx="59">
                  <c:v>0</c:v>
                </c:pt>
                <c:pt idx="60">
                  <c:v>1</c:v>
                </c:pt>
                <c:pt idx="61">
                  <c:v>2</c:v>
                </c:pt>
                <c:pt idx="62">
                  <c:v>0</c:v>
                </c:pt>
                <c:pt idx="63">
                  <c:v>1</c:v>
                </c:pt>
                <c:pt idx="64">
                  <c:v>0</c:v>
                </c:pt>
                <c:pt idx="65">
                  <c:v>1</c:v>
                </c:pt>
                <c:pt idx="66">
                  <c:v>1</c:v>
                </c:pt>
                <c:pt idx="67">
                  <c:v>0</c:v>
                </c:pt>
                <c:pt idx="68">
                  <c:v>0</c:v>
                </c:pt>
                <c:pt idx="69">
                  <c:v>0</c:v>
                </c:pt>
                <c:pt idx="70">
                  <c:v>1</c:v>
                </c:pt>
                <c:pt idx="71">
                  <c:v>1</c:v>
                </c:pt>
                <c:pt idx="72">
                  <c:v>0</c:v>
                </c:pt>
                <c:pt idx="73">
                  <c:v>1</c:v>
                </c:pt>
                <c:pt idx="74">
                  <c:v>0</c:v>
                </c:pt>
                <c:pt idx="75">
                  <c:v>0</c:v>
                </c:pt>
                <c:pt idx="76">
                  <c:v>0</c:v>
                </c:pt>
                <c:pt idx="77">
                  <c:v>0</c:v>
                </c:pt>
                <c:pt idx="78">
                  <c:v>0</c:v>
                </c:pt>
                <c:pt idx="79">
                  <c:v>0</c:v>
                </c:pt>
                <c:pt idx="80">
                  <c:v>0</c:v>
                </c:pt>
                <c:pt idx="81">
                  <c:v>1</c:v>
                </c:pt>
                <c:pt idx="82">
                  <c:v>1</c:v>
                </c:pt>
                <c:pt idx="83">
                  <c:v>0</c:v>
                </c:pt>
                <c:pt idx="84">
                  <c:v>0</c:v>
                </c:pt>
                <c:pt idx="85">
                  <c:v>0</c:v>
                </c:pt>
                <c:pt idx="86">
                  <c:v>1</c:v>
                </c:pt>
                <c:pt idx="87">
                  <c:v>0</c:v>
                </c:pt>
                <c:pt idx="88">
                  <c:v>0</c:v>
                </c:pt>
                <c:pt idx="89">
                  <c:v>0</c:v>
                </c:pt>
                <c:pt idx="90">
                  <c:v>1</c:v>
                </c:pt>
                <c:pt idx="91">
                  <c:v>1</c:v>
                </c:pt>
                <c:pt idx="92">
                  <c:v>8</c:v>
                </c:pt>
                <c:pt idx="93">
                  <c:v>3</c:v>
                </c:pt>
                <c:pt idx="94">
                  <c:v>1</c:v>
                </c:pt>
                <c:pt idx="95">
                  <c:v>0</c:v>
                </c:pt>
                <c:pt idx="96">
                  <c:v>1</c:v>
                </c:pt>
                <c:pt idx="97">
                  <c:v>0</c:v>
                </c:pt>
                <c:pt idx="98">
                  <c:v>1</c:v>
                </c:pt>
                <c:pt idx="99">
                  <c:v>1</c:v>
                </c:pt>
                <c:pt idx="100">
                  <c:v>0</c:v>
                </c:pt>
                <c:pt idx="101">
                  <c:v>1</c:v>
                </c:pt>
                <c:pt idx="102">
                  <c:v>0</c:v>
                </c:pt>
                <c:pt idx="103">
                  <c:v>0</c:v>
                </c:pt>
                <c:pt idx="104">
                  <c:v>0</c:v>
                </c:pt>
                <c:pt idx="105">
                  <c:v>0</c:v>
                </c:pt>
                <c:pt idx="106">
                  <c:v>0</c:v>
                </c:pt>
                <c:pt idx="107">
                  <c:v>1</c:v>
                </c:pt>
                <c:pt idx="108">
                  <c:v>7</c:v>
                </c:pt>
                <c:pt idx="109">
                  <c:v>1</c:v>
                </c:pt>
                <c:pt idx="110">
                  <c:v>1</c:v>
                </c:pt>
                <c:pt idx="111">
                  <c:v>0</c:v>
                </c:pt>
                <c:pt idx="112">
                  <c:v>0</c:v>
                </c:pt>
                <c:pt idx="113">
                  <c:v>0</c:v>
                </c:pt>
                <c:pt idx="114">
                  <c:v>1</c:v>
                </c:pt>
                <c:pt idx="115">
                  <c:v>1</c:v>
                </c:pt>
                <c:pt idx="116">
                  <c:v>0</c:v>
                </c:pt>
                <c:pt idx="117">
                  <c:v>0</c:v>
                </c:pt>
                <c:pt idx="118">
                  <c:v>0</c:v>
                </c:pt>
                <c:pt idx="119">
                  <c:v>0</c:v>
                </c:pt>
                <c:pt idx="120">
                  <c:v>4</c:v>
                </c:pt>
                <c:pt idx="121">
                  <c:v>0</c:v>
                </c:pt>
                <c:pt idx="122">
                  <c:v>9</c:v>
                </c:pt>
                <c:pt idx="123">
                  <c:v>0</c:v>
                </c:pt>
                <c:pt idx="124">
                  <c:v>0</c:v>
                </c:pt>
                <c:pt idx="125">
                  <c:v>0</c:v>
                </c:pt>
                <c:pt idx="126">
                  <c:v>1</c:v>
                </c:pt>
                <c:pt idx="127">
                  <c:v>1</c:v>
                </c:pt>
                <c:pt idx="128">
                  <c:v>2</c:v>
                </c:pt>
                <c:pt idx="129">
                  <c:v>0</c:v>
                </c:pt>
                <c:pt idx="130">
                  <c:v>1</c:v>
                </c:pt>
                <c:pt idx="131">
                  <c:v>0</c:v>
                </c:pt>
                <c:pt idx="132">
                  <c:v>15</c:v>
                </c:pt>
                <c:pt idx="133">
                  <c:v>0</c:v>
                </c:pt>
                <c:pt idx="134">
                  <c:v>1</c:v>
                </c:pt>
                <c:pt idx="135">
                  <c:v>1</c:v>
                </c:pt>
                <c:pt idx="136">
                  <c:v>0</c:v>
                </c:pt>
                <c:pt idx="137">
                  <c:v>1</c:v>
                </c:pt>
                <c:pt idx="138">
                  <c:v>1</c:v>
                </c:pt>
                <c:pt idx="139">
                  <c:v>1</c:v>
                </c:pt>
                <c:pt idx="140">
                  <c:v>1</c:v>
                </c:pt>
                <c:pt idx="141">
                  <c:v>0</c:v>
                </c:pt>
                <c:pt idx="142">
                  <c:v>0</c:v>
                </c:pt>
                <c:pt idx="143">
                  <c:v>0</c:v>
                </c:pt>
                <c:pt idx="144">
                  <c:v>0</c:v>
                </c:pt>
                <c:pt idx="145">
                  <c:v>0</c:v>
                </c:pt>
                <c:pt idx="146">
                  <c:v>1</c:v>
                </c:pt>
                <c:pt idx="147">
                  <c:v>1</c:v>
                </c:pt>
                <c:pt idx="148">
                  <c:v>0</c:v>
                </c:pt>
                <c:pt idx="149">
                  <c:v>1</c:v>
                </c:pt>
                <c:pt idx="150">
                  <c:v>1</c:v>
                </c:pt>
                <c:pt idx="151">
                  <c:v>1</c:v>
                </c:pt>
                <c:pt idx="152">
                  <c:v>1</c:v>
                </c:pt>
                <c:pt idx="153">
                  <c:v>0</c:v>
                </c:pt>
                <c:pt idx="154">
                  <c:v>1</c:v>
                </c:pt>
                <c:pt idx="155">
                  <c:v>1</c:v>
                </c:pt>
                <c:pt idx="156">
                  <c:v>1</c:v>
                </c:pt>
                <c:pt idx="157">
                  <c:v>0</c:v>
                </c:pt>
                <c:pt idx="158">
                  <c:v>0</c:v>
                </c:pt>
                <c:pt idx="159">
                  <c:v>1</c:v>
                </c:pt>
                <c:pt idx="160">
                  <c:v>1</c:v>
                </c:pt>
                <c:pt idx="161">
                  <c:v>2</c:v>
                </c:pt>
                <c:pt idx="162">
                  <c:v>2</c:v>
                </c:pt>
                <c:pt idx="163">
                  <c:v>0</c:v>
                </c:pt>
                <c:pt idx="164">
                  <c:v>2</c:v>
                </c:pt>
                <c:pt idx="165">
                  <c:v>1</c:v>
                </c:pt>
                <c:pt idx="166">
                  <c:v>2</c:v>
                </c:pt>
                <c:pt idx="167">
                  <c:v>3</c:v>
                </c:pt>
                <c:pt idx="168">
                  <c:v>0</c:v>
                </c:pt>
                <c:pt idx="169">
                  <c:v>1</c:v>
                </c:pt>
                <c:pt idx="170">
                  <c:v>1</c:v>
                </c:pt>
                <c:pt idx="171">
                  <c:v>1</c:v>
                </c:pt>
                <c:pt idx="172">
                  <c:v>1</c:v>
                </c:pt>
                <c:pt idx="173">
                  <c:v>1</c:v>
                </c:pt>
                <c:pt idx="174">
                  <c:v>0</c:v>
                </c:pt>
                <c:pt idx="175">
                  <c:v>1</c:v>
                </c:pt>
                <c:pt idx="176">
                  <c:v>0</c:v>
                </c:pt>
                <c:pt idx="177">
                  <c:v>1</c:v>
                </c:pt>
                <c:pt idx="178">
                  <c:v>0</c:v>
                </c:pt>
                <c:pt idx="179">
                  <c:v>1</c:v>
                </c:pt>
                <c:pt idx="180">
                  <c:v>1</c:v>
                </c:pt>
                <c:pt idx="181">
                  <c:v>1</c:v>
                </c:pt>
                <c:pt idx="182">
                  <c:v>1</c:v>
                </c:pt>
                <c:pt idx="183">
                  <c:v>0</c:v>
                </c:pt>
                <c:pt idx="184">
                  <c:v>1</c:v>
                </c:pt>
                <c:pt idx="185">
                  <c:v>1</c:v>
                </c:pt>
                <c:pt idx="186">
                  <c:v>1</c:v>
                </c:pt>
                <c:pt idx="187">
                  <c:v>1</c:v>
                </c:pt>
                <c:pt idx="188">
                  <c:v>0</c:v>
                </c:pt>
                <c:pt idx="189">
                  <c:v>1</c:v>
                </c:pt>
                <c:pt idx="190">
                  <c:v>2</c:v>
                </c:pt>
                <c:pt idx="191">
                  <c:v>0</c:v>
                </c:pt>
                <c:pt idx="192">
                  <c:v>1</c:v>
                </c:pt>
                <c:pt idx="193">
                  <c:v>0</c:v>
                </c:pt>
                <c:pt idx="194">
                  <c:v>0</c:v>
                </c:pt>
                <c:pt idx="195">
                  <c:v>3</c:v>
                </c:pt>
                <c:pt idx="196">
                  <c:v>1</c:v>
                </c:pt>
                <c:pt idx="197">
                  <c:v>0</c:v>
                </c:pt>
                <c:pt idx="198">
                  <c:v>0</c:v>
                </c:pt>
                <c:pt idx="199">
                  <c:v>1</c:v>
                </c:pt>
                <c:pt idx="200">
                  <c:v>0</c:v>
                </c:pt>
                <c:pt idx="201">
                  <c:v>1</c:v>
                </c:pt>
                <c:pt idx="202">
                  <c:v>1</c:v>
                </c:pt>
                <c:pt idx="203">
                  <c:v>1</c:v>
                </c:pt>
                <c:pt idx="204">
                  <c:v>1</c:v>
                </c:pt>
                <c:pt idx="205">
                  <c:v>12</c:v>
                </c:pt>
                <c:pt idx="206">
                  <c:v>1</c:v>
                </c:pt>
                <c:pt idx="207">
                  <c:v>0</c:v>
                </c:pt>
                <c:pt idx="208">
                  <c:v>1</c:v>
                </c:pt>
                <c:pt idx="209">
                  <c:v>8</c:v>
                </c:pt>
                <c:pt idx="210">
                  <c:v>1</c:v>
                </c:pt>
                <c:pt idx="211">
                  <c:v>3</c:v>
                </c:pt>
                <c:pt idx="212">
                  <c:v>0</c:v>
                </c:pt>
                <c:pt idx="213">
                  <c:v>1</c:v>
                </c:pt>
                <c:pt idx="214">
                  <c:v>1</c:v>
                </c:pt>
                <c:pt idx="215">
                  <c:v>0</c:v>
                </c:pt>
                <c:pt idx="216">
                  <c:v>1</c:v>
                </c:pt>
                <c:pt idx="217">
                  <c:v>3</c:v>
                </c:pt>
                <c:pt idx="218">
                  <c:v>0</c:v>
                </c:pt>
                <c:pt idx="219">
                  <c:v>0</c:v>
                </c:pt>
                <c:pt idx="220">
                  <c:v>0</c:v>
                </c:pt>
                <c:pt idx="221">
                  <c:v>0</c:v>
                </c:pt>
                <c:pt idx="222">
                  <c:v>1</c:v>
                </c:pt>
                <c:pt idx="223">
                  <c:v>0</c:v>
                </c:pt>
                <c:pt idx="224">
                  <c:v>3</c:v>
                </c:pt>
                <c:pt idx="225">
                  <c:v>0</c:v>
                </c:pt>
                <c:pt idx="226">
                  <c:v>3</c:v>
                </c:pt>
                <c:pt idx="227">
                  <c:v>1</c:v>
                </c:pt>
                <c:pt idx="228">
                  <c:v>1</c:v>
                </c:pt>
                <c:pt idx="229">
                  <c:v>1</c:v>
                </c:pt>
                <c:pt idx="230">
                  <c:v>0</c:v>
                </c:pt>
                <c:pt idx="231">
                  <c:v>0</c:v>
                </c:pt>
                <c:pt idx="232">
                  <c:v>0</c:v>
                </c:pt>
                <c:pt idx="233">
                  <c:v>0</c:v>
                </c:pt>
                <c:pt idx="234">
                  <c:v>1</c:v>
                </c:pt>
                <c:pt idx="235">
                  <c:v>1</c:v>
                </c:pt>
                <c:pt idx="236">
                  <c:v>0</c:v>
                </c:pt>
                <c:pt idx="237">
                  <c:v>0</c:v>
                </c:pt>
                <c:pt idx="238">
                  <c:v>0</c:v>
                </c:pt>
                <c:pt idx="239">
                  <c:v>0</c:v>
                </c:pt>
                <c:pt idx="240">
                  <c:v>7</c:v>
                </c:pt>
                <c:pt idx="241">
                  <c:v>0</c:v>
                </c:pt>
                <c:pt idx="242">
                  <c:v>24</c:v>
                </c:pt>
                <c:pt idx="243">
                  <c:v>0</c:v>
                </c:pt>
                <c:pt idx="244">
                  <c:v>1</c:v>
                </c:pt>
                <c:pt idx="245">
                  <c:v>0</c:v>
                </c:pt>
                <c:pt idx="246">
                  <c:v>0</c:v>
                </c:pt>
                <c:pt idx="247">
                  <c:v>0</c:v>
                </c:pt>
                <c:pt idx="248">
                  <c:v>25</c:v>
                </c:pt>
                <c:pt idx="249">
                  <c:v>0</c:v>
                </c:pt>
                <c:pt idx="250">
                  <c:v>1</c:v>
                </c:pt>
                <c:pt idx="251">
                  <c:v>0</c:v>
                </c:pt>
                <c:pt idx="252">
                  <c:v>0</c:v>
                </c:pt>
                <c:pt idx="253">
                  <c:v>0</c:v>
                </c:pt>
                <c:pt idx="254">
                  <c:v>0</c:v>
                </c:pt>
                <c:pt idx="255">
                  <c:v>0</c:v>
                </c:pt>
                <c:pt idx="256">
                  <c:v>1</c:v>
                </c:pt>
                <c:pt idx="257">
                  <c:v>0</c:v>
                </c:pt>
                <c:pt idx="258">
                  <c:v>0</c:v>
                </c:pt>
                <c:pt idx="259">
                  <c:v>0</c:v>
                </c:pt>
                <c:pt idx="260">
                  <c:v>0</c:v>
                </c:pt>
                <c:pt idx="261">
                  <c:v>1</c:v>
                </c:pt>
                <c:pt idx="262">
                  <c:v>0</c:v>
                </c:pt>
                <c:pt idx="263">
                  <c:v>0</c:v>
                </c:pt>
                <c:pt idx="264">
                  <c:v>0</c:v>
                </c:pt>
                <c:pt idx="265">
                  <c:v>1</c:v>
                </c:pt>
                <c:pt idx="266">
                  <c:v>1</c:v>
                </c:pt>
                <c:pt idx="267">
                  <c:v>0</c:v>
                </c:pt>
                <c:pt idx="268">
                  <c:v>0</c:v>
                </c:pt>
                <c:pt idx="269">
                  <c:v>4</c:v>
                </c:pt>
                <c:pt idx="270">
                  <c:v>0</c:v>
                </c:pt>
                <c:pt idx="271">
                  <c:v>0</c:v>
                </c:pt>
                <c:pt idx="272">
                  <c:v>1</c:v>
                </c:pt>
                <c:pt idx="273">
                  <c:v>1</c:v>
                </c:pt>
                <c:pt idx="274">
                  <c:v>0</c:v>
                </c:pt>
                <c:pt idx="275">
                  <c:v>1</c:v>
                </c:pt>
                <c:pt idx="276">
                  <c:v>0</c:v>
                </c:pt>
                <c:pt idx="277">
                  <c:v>0</c:v>
                </c:pt>
                <c:pt idx="278">
                  <c:v>0</c:v>
                </c:pt>
                <c:pt idx="279">
                  <c:v>0</c:v>
                </c:pt>
                <c:pt idx="280">
                  <c:v>0</c:v>
                </c:pt>
                <c:pt idx="281">
                  <c:v>0</c:v>
                </c:pt>
                <c:pt idx="282">
                  <c:v>0</c:v>
                </c:pt>
                <c:pt idx="283">
                  <c:v>2</c:v>
                </c:pt>
                <c:pt idx="284">
                  <c:v>1</c:v>
                </c:pt>
                <c:pt idx="285">
                  <c:v>0</c:v>
                </c:pt>
                <c:pt idx="286">
                  <c:v>2</c:v>
                </c:pt>
                <c:pt idx="287">
                  <c:v>1</c:v>
                </c:pt>
                <c:pt idx="288">
                  <c:v>1</c:v>
                </c:pt>
                <c:pt idx="289">
                  <c:v>2</c:v>
                </c:pt>
                <c:pt idx="290">
                  <c:v>2</c:v>
                </c:pt>
                <c:pt idx="291">
                  <c:v>2</c:v>
                </c:pt>
                <c:pt idx="292">
                  <c:v>0</c:v>
                </c:pt>
                <c:pt idx="293">
                  <c:v>0</c:v>
                </c:pt>
                <c:pt idx="294">
                  <c:v>0</c:v>
                </c:pt>
                <c:pt idx="295">
                  <c:v>1</c:v>
                </c:pt>
                <c:pt idx="296">
                  <c:v>1</c:v>
                </c:pt>
                <c:pt idx="297">
                  <c:v>1</c:v>
                </c:pt>
                <c:pt idx="298">
                  <c:v>0</c:v>
                </c:pt>
                <c:pt idx="299">
                  <c:v>0</c:v>
                </c:pt>
                <c:pt idx="300">
                  <c:v>0</c:v>
                </c:pt>
                <c:pt idx="301">
                  <c:v>1</c:v>
                </c:pt>
                <c:pt idx="302">
                  <c:v>0</c:v>
                </c:pt>
                <c:pt idx="303">
                  <c:v>1</c:v>
                </c:pt>
                <c:pt idx="304">
                  <c:v>1</c:v>
                </c:pt>
                <c:pt idx="305">
                  <c:v>2</c:v>
                </c:pt>
                <c:pt idx="306">
                  <c:v>0</c:v>
                </c:pt>
                <c:pt idx="307">
                  <c:v>1</c:v>
                </c:pt>
                <c:pt idx="308">
                  <c:v>1</c:v>
                </c:pt>
                <c:pt idx="309">
                  <c:v>1</c:v>
                </c:pt>
                <c:pt idx="310">
                  <c:v>0</c:v>
                </c:pt>
                <c:pt idx="311">
                  <c:v>1</c:v>
                </c:pt>
                <c:pt idx="312">
                  <c:v>1</c:v>
                </c:pt>
                <c:pt idx="313">
                  <c:v>2</c:v>
                </c:pt>
                <c:pt idx="314">
                  <c:v>2</c:v>
                </c:pt>
                <c:pt idx="315">
                  <c:v>0</c:v>
                </c:pt>
                <c:pt idx="316">
                  <c:v>1</c:v>
                </c:pt>
                <c:pt idx="317">
                  <c:v>5</c:v>
                </c:pt>
                <c:pt idx="318">
                  <c:v>9</c:v>
                </c:pt>
                <c:pt idx="319">
                  <c:v>1</c:v>
                </c:pt>
                <c:pt idx="320">
                  <c:v>0</c:v>
                </c:pt>
                <c:pt idx="321">
                  <c:v>2</c:v>
                </c:pt>
                <c:pt idx="322">
                  <c:v>0</c:v>
                </c:pt>
                <c:pt idx="323">
                  <c:v>3</c:v>
                </c:pt>
                <c:pt idx="324">
                  <c:v>2</c:v>
                </c:pt>
                <c:pt idx="325">
                  <c:v>54</c:v>
                </c:pt>
                <c:pt idx="326">
                  <c:v>1</c:v>
                </c:pt>
                <c:pt idx="327">
                  <c:v>54</c:v>
                </c:pt>
                <c:pt idx="328">
                  <c:v>54</c:v>
                </c:pt>
                <c:pt idx="329">
                  <c:v>0</c:v>
                </c:pt>
                <c:pt idx="330">
                  <c:v>0</c:v>
                </c:pt>
                <c:pt idx="331">
                  <c:v>0</c:v>
                </c:pt>
                <c:pt idx="332">
                  <c:v>0</c:v>
                </c:pt>
                <c:pt idx="333">
                  <c:v>0</c:v>
                </c:pt>
                <c:pt idx="334">
                  <c:v>1</c:v>
                </c:pt>
                <c:pt idx="335">
                  <c:v>3</c:v>
                </c:pt>
                <c:pt idx="336">
                  <c:v>0</c:v>
                </c:pt>
                <c:pt idx="337">
                  <c:v>0</c:v>
                </c:pt>
                <c:pt idx="338">
                  <c:v>0</c:v>
                </c:pt>
                <c:pt idx="339">
                  <c:v>0</c:v>
                </c:pt>
                <c:pt idx="340">
                  <c:v>0</c:v>
                </c:pt>
                <c:pt idx="341">
                  <c:v>0</c:v>
                </c:pt>
                <c:pt idx="342">
                  <c:v>1</c:v>
                </c:pt>
                <c:pt idx="343">
                  <c:v>1</c:v>
                </c:pt>
                <c:pt idx="344">
                  <c:v>0</c:v>
                </c:pt>
                <c:pt idx="345">
                  <c:v>1</c:v>
                </c:pt>
                <c:pt idx="346">
                  <c:v>1</c:v>
                </c:pt>
                <c:pt idx="347">
                  <c:v>0</c:v>
                </c:pt>
                <c:pt idx="348">
                  <c:v>1</c:v>
                </c:pt>
                <c:pt idx="349">
                  <c:v>0</c:v>
                </c:pt>
                <c:pt idx="350">
                  <c:v>0</c:v>
                </c:pt>
                <c:pt idx="351">
                  <c:v>21</c:v>
                </c:pt>
                <c:pt idx="352">
                  <c:v>2</c:v>
                </c:pt>
                <c:pt idx="353">
                  <c:v>1</c:v>
                </c:pt>
                <c:pt idx="354">
                  <c:v>1</c:v>
                </c:pt>
                <c:pt idx="355">
                  <c:v>0</c:v>
                </c:pt>
                <c:pt idx="356">
                  <c:v>1</c:v>
                </c:pt>
                <c:pt idx="357">
                  <c:v>0</c:v>
                </c:pt>
                <c:pt idx="358">
                  <c:v>0</c:v>
                </c:pt>
                <c:pt idx="359">
                  <c:v>0</c:v>
                </c:pt>
                <c:pt idx="360">
                  <c:v>1</c:v>
                </c:pt>
                <c:pt idx="361">
                  <c:v>0</c:v>
                </c:pt>
                <c:pt idx="362">
                  <c:v>1</c:v>
                </c:pt>
                <c:pt idx="363">
                  <c:v>1</c:v>
                </c:pt>
                <c:pt idx="364">
                  <c:v>0</c:v>
                </c:pt>
                <c:pt idx="365">
                  <c:v>0</c:v>
                </c:pt>
                <c:pt idx="366">
                  <c:v>1</c:v>
                </c:pt>
                <c:pt idx="367">
                  <c:v>1</c:v>
                </c:pt>
                <c:pt idx="368">
                  <c:v>0</c:v>
                </c:pt>
                <c:pt idx="369">
                  <c:v>0</c:v>
                </c:pt>
                <c:pt idx="370">
                  <c:v>1</c:v>
                </c:pt>
                <c:pt idx="371">
                  <c:v>1</c:v>
                </c:pt>
                <c:pt idx="372">
                  <c:v>1</c:v>
                </c:pt>
                <c:pt idx="373">
                  <c:v>3</c:v>
                </c:pt>
                <c:pt idx="374">
                  <c:v>0</c:v>
                </c:pt>
                <c:pt idx="375">
                  <c:v>1</c:v>
                </c:pt>
                <c:pt idx="376">
                  <c:v>1</c:v>
                </c:pt>
                <c:pt idx="377">
                  <c:v>3</c:v>
                </c:pt>
                <c:pt idx="378">
                  <c:v>1</c:v>
                </c:pt>
                <c:pt idx="379">
                  <c:v>0</c:v>
                </c:pt>
                <c:pt idx="380">
                  <c:v>1</c:v>
                </c:pt>
                <c:pt idx="381">
                  <c:v>0</c:v>
                </c:pt>
                <c:pt idx="382">
                  <c:v>0</c:v>
                </c:pt>
                <c:pt idx="383">
                  <c:v>1</c:v>
                </c:pt>
                <c:pt idx="384">
                  <c:v>0</c:v>
                </c:pt>
                <c:pt idx="385">
                  <c:v>0</c:v>
                </c:pt>
                <c:pt idx="386">
                  <c:v>0</c:v>
                </c:pt>
                <c:pt idx="387">
                  <c:v>0</c:v>
                </c:pt>
                <c:pt idx="388">
                  <c:v>0</c:v>
                </c:pt>
                <c:pt idx="389">
                  <c:v>0</c:v>
                </c:pt>
                <c:pt idx="390">
                  <c:v>1</c:v>
                </c:pt>
                <c:pt idx="391">
                  <c:v>2</c:v>
                </c:pt>
                <c:pt idx="392">
                  <c:v>2</c:v>
                </c:pt>
                <c:pt idx="393">
                  <c:v>0</c:v>
                </c:pt>
                <c:pt idx="394">
                  <c:v>0</c:v>
                </c:pt>
                <c:pt idx="395">
                  <c:v>1</c:v>
                </c:pt>
                <c:pt idx="396">
                  <c:v>0</c:v>
                </c:pt>
                <c:pt idx="397">
                  <c:v>2</c:v>
                </c:pt>
                <c:pt idx="398">
                  <c:v>2</c:v>
                </c:pt>
                <c:pt idx="399">
                  <c:v>0</c:v>
                </c:pt>
                <c:pt idx="400">
                  <c:v>0</c:v>
                </c:pt>
                <c:pt idx="401">
                  <c:v>0</c:v>
                </c:pt>
                <c:pt idx="402">
                  <c:v>1</c:v>
                </c:pt>
                <c:pt idx="403">
                  <c:v>0</c:v>
                </c:pt>
                <c:pt idx="404">
                  <c:v>6</c:v>
                </c:pt>
                <c:pt idx="405">
                  <c:v>0</c:v>
                </c:pt>
                <c:pt idx="406">
                  <c:v>6</c:v>
                </c:pt>
                <c:pt idx="407">
                  <c:v>6</c:v>
                </c:pt>
                <c:pt idx="408">
                  <c:v>0</c:v>
                </c:pt>
                <c:pt idx="409">
                  <c:v>0</c:v>
                </c:pt>
                <c:pt idx="410">
                  <c:v>2</c:v>
                </c:pt>
                <c:pt idx="411">
                  <c:v>5</c:v>
                </c:pt>
                <c:pt idx="412">
                  <c:v>0</c:v>
                </c:pt>
                <c:pt idx="413">
                  <c:v>0</c:v>
                </c:pt>
                <c:pt idx="414">
                  <c:v>1</c:v>
                </c:pt>
                <c:pt idx="415">
                  <c:v>1</c:v>
                </c:pt>
                <c:pt idx="416">
                  <c:v>0</c:v>
                </c:pt>
                <c:pt idx="417">
                  <c:v>0</c:v>
                </c:pt>
                <c:pt idx="418">
                  <c:v>0</c:v>
                </c:pt>
                <c:pt idx="419">
                  <c:v>0</c:v>
                </c:pt>
                <c:pt idx="420">
                  <c:v>0</c:v>
                </c:pt>
                <c:pt idx="421">
                  <c:v>0</c:v>
                </c:pt>
                <c:pt idx="422">
                  <c:v>0</c:v>
                </c:pt>
                <c:pt idx="423">
                  <c:v>0</c:v>
                </c:pt>
                <c:pt idx="424">
                  <c:v>0</c:v>
                </c:pt>
                <c:pt idx="425">
                  <c:v>0</c:v>
                </c:pt>
                <c:pt idx="426">
                  <c:v>0</c:v>
                </c:pt>
                <c:pt idx="427">
                  <c:v>0</c:v>
                </c:pt>
                <c:pt idx="428">
                  <c:v>1</c:v>
                </c:pt>
                <c:pt idx="429">
                  <c:v>1</c:v>
                </c:pt>
                <c:pt idx="430">
                  <c:v>0</c:v>
                </c:pt>
                <c:pt idx="431">
                  <c:v>0</c:v>
                </c:pt>
                <c:pt idx="432">
                  <c:v>1</c:v>
                </c:pt>
                <c:pt idx="433">
                  <c:v>1</c:v>
                </c:pt>
                <c:pt idx="434">
                  <c:v>1</c:v>
                </c:pt>
                <c:pt idx="435">
                  <c:v>0</c:v>
                </c:pt>
                <c:pt idx="436">
                  <c:v>0</c:v>
                </c:pt>
                <c:pt idx="437">
                  <c:v>0</c:v>
                </c:pt>
                <c:pt idx="438">
                  <c:v>0</c:v>
                </c:pt>
                <c:pt idx="439">
                  <c:v>1</c:v>
                </c:pt>
                <c:pt idx="440">
                  <c:v>0</c:v>
                </c:pt>
                <c:pt idx="441">
                  <c:v>1</c:v>
                </c:pt>
                <c:pt idx="442">
                  <c:v>0</c:v>
                </c:pt>
                <c:pt idx="443">
                  <c:v>0</c:v>
                </c:pt>
                <c:pt idx="444">
                  <c:v>0</c:v>
                </c:pt>
                <c:pt idx="445">
                  <c:v>0</c:v>
                </c:pt>
                <c:pt idx="446">
                  <c:v>0</c:v>
                </c:pt>
                <c:pt idx="447">
                  <c:v>0</c:v>
                </c:pt>
                <c:pt idx="448">
                  <c:v>0</c:v>
                </c:pt>
                <c:pt idx="449">
                  <c:v>0</c:v>
                </c:pt>
                <c:pt idx="450">
                  <c:v>1</c:v>
                </c:pt>
                <c:pt idx="451">
                  <c:v>0</c:v>
                </c:pt>
                <c:pt idx="452">
                  <c:v>0</c:v>
                </c:pt>
                <c:pt idx="453">
                  <c:v>1</c:v>
                </c:pt>
                <c:pt idx="454">
                  <c:v>0</c:v>
                </c:pt>
                <c:pt idx="455">
                  <c:v>1</c:v>
                </c:pt>
                <c:pt idx="456">
                  <c:v>0</c:v>
                </c:pt>
                <c:pt idx="457">
                  <c:v>0</c:v>
                </c:pt>
                <c:pt idx="458">
                  <c:v>0</c:v>
                </c:pt>
                <c:pt idx="459">
                  <c:v>0</c:v>
                </c:pt>
                <c:pt idx="460">
                  <c:v>0</c:v>
                </c:pt>
                <c:pt idx="461">
                  <c:v>0</c:v>
                </c:pt>
                <c:pt idx="462">
                  <c:v>0</c:v>
                </c:pt>
                <c:pt idx="463">
                  <c:v>0</c:v>
                </c:pt>
                <c:pt idx="464">
                  <c:v>0</c:v>
                </c:pt>
                <c:pt idx="465">
                  <c:v>1</c:v>
                </c:pt>
                <c:pt idx="466">
                  <c:v>1</c:v>
                </c:pt>
                <c:pt idx="467">
                  <c:v>0</c:v>
                </c:pt>
                <c:pt idx="468">
                  <c:v>0</c:v>
                </c:pt>
                <c:pt idx="469">
                  <c:v>0</c:v>
                </c:pt>
                <c:pt idx="470">
                  <c:v>0</c:v>
                </c:pt>
                <c:pt idx="471">
                  <c:v>0</c:v>
                </c:pt>
                <c:pt idx="472">
                  <c:v>0</c:v>
                </c:pt>
                <c:pt idx="473">
                  <c:v>0</c:v>
                </c:pt>
                <c:pt idx="474">
                  <c:v>1</c:v>
                </c:pt>
                <c:pt idx="475">
                  <c:v>0</c:v>
                </c:pt>
                <c:pt idx="476">
                  <c:v>0</c:v>
                </c:pt>
                <c:pt idx="477">
                  <c:v>0</c:v>
                </c:pt>
                <c:pt idx="478">
                  <c:v>0</c:v>
                </c:pt>
                <c:pt idx="479">
                  <c:v>0</c:v>
                </c:pt>
                <c:pt idx="480">
                  <c:v>1</c:v>
                </c:pt>
                <c:pt idx="481">
                  <c:v>1</c:v>
                </c:pt>
                <c:pt idx="482">
                  <c:v>0</c:v>
                </c:pt>
                <c:pt idx="483">
                  <c:v>0</c:v>
                </c:pt>
                <c:pt idx="484">
                  <c:v>0</c:v>
                </c:pt>
                <c:pt idx="485">
                  <c:v>1</c:v>
                </c:pt>
                <c:pt idx="486">
                  <c:v>0</c:v>
                </c:pt>
                <c:pt idx="487">
                  <c:v>0</c:v>
                </c:pt>
                <c:pt idx="488">
                  <c:v>0</c:v>
                </c:pt>
                <c:pt idx="489">
                  <c:v>0</c:v>
                </c:pt>
                <c:pt idx="490">
                  <c:v>0</c:v>
                </c:pt>
                <c:pt idx="491">
                  <c:v>1</c:v>
                </c:pt>
                <c:pt idx="492">
                  <c:v>6</c:v>
                </c:pt>
                <c:pt idx="493">
                  <c:v>0</c:v>
                </c:pt>
                <c:pt idx="494">
                  <c:v>0</c:v>
                </c:pt>
                <c:pt idx="495">
                  <c:v>0</c:v>
                </c:pt>
                <c:pt idx="496">
                  <c:v>0</c:v>
                </c:pt>
                <c:pt idx="497">
                  <c:v>0</c:v>
                </c:pt>
                <c:pt idx="498">
                  <c:v>0</c:v>
                </c:pt>
                <c:pt idx="499">
                  <c:v>0</c:v>
                </c:pt>
                <c:pt idx="500">
                  <c:v>6</c:v>
                </c:pt>
                <c:pt idx="501">
                  <c:v>0</c:v>
                </c:pt>
                <c:pt idx="502">
                  <c:v>0</c:v>
                </c:pt>
                <c:pt idx="503">
                  <c:v>0</c:v>
                </c:pt>
                <c:pt idx="504">
                  <c:v>2</c:v>
                </c:pt>
                <c:pt idx="505">
                  <c:v>0</c:v>
                </c:pt>
                <c:pt idx="506">
                  <c:v>0</c:v>
                </c:pt>
                <c:pt idx="507">
                  <c:v>0</c:v>
                </c:pt>
                <c:pt idx="508">
                  <c:v>0</c:v>
                </c:pt>
                <c:pt idx="509">
                  <c:v>0</c:v>
                </c:pt>
                <c:pt idx="510">
                  <c:v>2</c:v>
                </c:pt>
                <c:pt idx="511">
                  <c:v>0</c:v>
                </c:pt>
                <c:pt idx="512">
                  <c:v>0</c:v>
                </c:pt>
                <c:pt idx="513">
                  <c:v>1</c:v>
                </c:pt>
                <c:pt idx="514">
                  <c:v>0</c:v>
                </c:pt>
                <c:pt idx="515">
                  <c:v>0</c:v>
                </c:pt>
                <c:pt idx="516">
                  <c:v>0</c:v>
                </c:pt>
                <c:pt idx="517">
                  <c:v>0</c:v>
                </c:pt>
                <c:pt idx="518">
                  <c:v>0</c:v>
                </c:pt>
                <c:pt idx="519">
                  <c:v>1</c:v>
                </c:pt>
                <c:pt idx="520">
                  <c:v>3</c:v>
                </c:pt>
                <c:pt idx="521">
                  <c:v>0</c:v>
                </c:pt>
                <c:pt idx="522">
                  <c:v>1</c:v>
                </c:pt>
                <c:pt idx="523">
                  <c:v>0</c:v>
                </c:pt>
                <c:pt idx="524">
                  <c:v>1</c:v>
                </c:pt>
                <c:pt idx="525">
                  <c:v>1</c:v>
                </c:pt>
                <c:pt idx="526">
                  <c:v>1</c:v>
                </c:pt>
                <c:pt idx="527">
                  <c:v>0</c:v>
                </c:pt>
              </c:numCache>
            </c:numRef>
          </c:val>
        </c:ser>
        <c:ser>
          <c:idx val="5"/>
          <c:order val="7"/>
          <c:tx>
            <c:v>Attribute Key Alterations</c:v>
          </c:tx>
          <c:spPr>
            <a:solidFill>
              <a:schemeClr val="accent6">
                <a:lumMod val="60000"/>
                <a:lumOff val="40000"/>
              </a:schemeClr>
            </a:solidFill>
          </c:spPr>
          <c:cat>
            <c:numRef>
              <c:f>ensembl!$A$2:$A$529</c:f>
              <c:numCache>
                <c:formatCode>General</c:formatCode>
                <c:ptCount val="52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numCache>
            </c:numRef>
          </c:cat>
          <c:val>
            <c:numRef>
              <c:f>ensembl!$R$2:$R$529</c:f>
              <c:numCache>
                <c:formatCode>General</c:formatCode>
                <c:ptCount val="528"/>
                <c:pt idx="0">
                  <c:v>1</c:v>
                </c:pt>
                <c:pt idx="1">
                  <c:v>0</c:v>
                </c:pt>
                <c:pt idx="2">
                  <c:v>4</c:v>
                </c:pt>
                <c:pt idx="3">
                  <c:v>0</c:v>
                </c:pt>
                <c:pt idx="4">
                  <c:v>0</c:v>
                </c:pt>
                <c:pt idx="5">
                  <c:v>0</c:v>
                </c:pt>
                <c:pt idx="6">
                  <c:v>0</c:v>
                </c:pt>
                <c:pt idx="7">
                  <c:v>0</c:v>
                </c:pt>
                <c:pt idx="8">
                  <c:v>0</c:v>
                </c:pt>
                <c:pt idx="9">
                  <c:v>0</c:v>
                </c:pt>
                <c:pt idx="10">
                  <c:v>0</c:v>
                </c:pt>
                <c:pt idx="11">
                  <c:v>0</c:v>
                </c:pt>
                <c:pt idx="12">
                  <c:v>0</c:v>
                </c:pt>
                <c:pt idx="13">
                  <c:v>0</c:v>
                </c:pt>
                <c:pt idx="14">
                  <c:v>1</c:v>
                </c:pt>
                <c:pt idx="15">
                  <c:v>0</c:v>
                </c:pt>
                <c:pt idx="16">
                  <c:v>1</c:v>
                </c:pt>
                <c:pt idx="17">
                  <c:v>0</c:v>
                </c:pt>
                <c:pt idx="18">
                  <c:v>3</c:v>
                </c:pt>
                <c:pt idx="19">
                  <c:v>0</c:v>
                </c:pt>
                <c:pt idx="20">
                  <c:v>0</c:v>
                </c:pt>
                <c:pt idx="21">
                  <c:v>3</c:v>
                </c:pt>
                <c:pt idx="22">
                  <c:v>0</c:v>
                </c:pt>
                <c:pt idx="23">
                  <c:v>3</c:v>
                </c:pt>
                <c:pt idx="24">
                  <c:v>0</c:v>
                </c:pt>
                <c:pt idx="25">
                  <c:v>0</c:v>
                </c:pt>
                <c:pt idx="26">
                  <c:v>0</c:v>
                </c:pt>
                <c:pt idx="27">
                  <c:v>0</c:v>
                </c:pt>
                <c:pt idx="28">
                  <c:v>0</c:v>
                </c:pt>
                <c:pt idx="29">
                  <c:v>0</c:v>
                </c:pt>
                <c:pt idx="30">
                  <c:v>2</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1</c:v>
                </c:pt>
                <c:pt idx="46">
                  <c:v>0</c:v>
                </c:pt>
                <c:pt idx="47">
                  <c:v>0</c:v>
                </c:pt>
                <c:pt idx="48">
                  <c:v>0</c:v>
                </c:pt>
                <c:pt idx="49">
                  <c:v>0</c:v>
                </c:pt>
                <c:pt idx="50">
                  <c:v>0</c:v>
                </c:pt>
                <c:pt idx="51">
                  <c:v>0</c:v>
                </c:pt>
                <c:pt idx="52">
                  <c:v>0</c:v>
                </c:pt>
                <c:pt idx="53">
                  <c:v>0</c:v>
                </c:pt>
                <c:pt idx="54">
                  <c:v>0</c:v>
                </c:pt>
                <c:pt idx="55">
                  <c:v>1</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1</c:v>
                </c:pt>
                <c:pt idx="87">
                  <c:v>0</c:v>
                </c:pt>
                <c:pt idx="88">
                  <c:v>0</c:v>
                </c:pt>
                <c:pt idx="89">
                  <c:v>0</c:v>
                </c:pt>
                <c:pt idx="90">
                  <c:v>0</c:v>
                </c:pt>
                <c:pt idx="91">
                  <c:v>0</c:v>
                </c:pt>
                <c:pt idx="92">
                  <c:v>3</c:v>
                </c:pt>
                <c:pt idx="93">
                  <c:v>2</c:v>
                </c:pt>
                <c:pt idx="94">
                  <c:v>0</c:v>
                </c:pt>
                <c:pt idx="95">
                  <c:v>0</c:v>
                </c:pt>
                <c:pt idx="96">
                  <c:v>0</c:v>
                </c:pt>
                <c:pt idx="97">
                  <c:v>0</c:v>
                </c:pt>
                <c:pt idx="98">
                  <c:v>1</c:v>
                </c:pt>
                <c:pt idx="99">
                  <c:v>1</c:v>
                </c:pt>
                <c:pt idx="100">
                  <c:v>0</c:v>
                </c:pt>
                <c:pt idx="101">
                  <c:v>3</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1</c:v>
                </c:pt>
                <c:pt idx="204">
                  <c:v>0</c:v>
                </c:pt>
                <c:pt idx="205">
                  <c:v>0</c:v>
                </c:pt>
                <c:pt idx="206">
                  <c:v>0</c:v>
                </c:pt>
                <c:pt idx="207">
                  <c:v>0</c:v>
                </c:pt>
                <c:pt idx="208">
                  <c:v>0</c:v>
                </c:pt>
                <c:pt idx="209">
                  <c:v>1</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2</c:v>
                </c:pt>
                <c:pt idx="229">
                  <c:v>0</c:v>
                </c:pt>
                <c:pt idx="230">
                  <c:v>0</c:v>
                </c:pt>
                <c:pt idx="231">
                  <c:v>0</c:v>
                </c:pt>
                <c:pt idx="232">
                  <c:v>0</c:v>
                </c:pt>
                <c:pt idx="233">
                  <c:v>0</c:v>
                </c:pt>
                <c:pt idx="234">
                  <c:v>0</c:v>
                </c:pt>
                <c:pt idx="235">
                  <c:v>1</c:v>
                </c:pt>
                <c:pt idx="236">
                  <c:v>0</c:v>
                </c:pt>
                <c:pt idx="237">
                  <c:v>0</c:v>
                </c:pt>
                <c:pt idx="238">
                  <c:v>0</c:v>
                </c:pt>
                <c:pt idx="239">
                  <c:v>0</c:v>
                </c:pt>
                <c:pt idx="240">
                  <c:v>0</c:v>
                </c:pt>
                <c:pt idx="241">
                  <c:v>0</c:v>
                </c:pt>
                <c:pt idx="242">
                  <c:v>1</c:v>
                </c:pt>
                <c:pt idx="243">
                  <c:v>0</c:v>
                </c:pt>
                <c:pt idx="244">
                  <c:v>0</c:v>
                </c:pt>
                <c:pt idx="245">
                  <c:v>0</c:v>
                </c:pt>
                <c:pt idx="246">
                  <c:v>0</c:v>
                </c:pt>
                <c:pt idx="247">
                  <c:v>0</c:v>
                </c:pt>
                <c:pt idx="248">
                  <c:v>1</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1</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1</c:v>
                </c:pt>
                <c:pt idx="520">
                  <c:v>0</c:v>
                </c:pt>
                <c:pt idx="521">
                  <c:v>0</c:v>
                </c:pt>
                <c:pt idx="522">
                  <c:v>0</c:v>
                </c:pt>
                <c:pt idx="523">
                  <c:v>0</c:v>
                </c:pt>
                <c:pt idx="524">
                  <c:v>0</c:v>
                </c:pt>
                <c:pt idx="525">
                  <c:v>0</c:v>
                </c:pt>
                <c:pt idx="526">
                  <c:v>0</c:v>
                </c:pt>
                <c:pt idx="527">
                  <c:v>0</c:v>
                </c:pt>
              </c:numCache>
            </c:numRef>
          </c:val>
        </c:ser>
        <c:ser>
          <c:idx val="4"/>
          <c:order val="8"/>
          <c:tx>
            <c:v>Attribute Type Alterations</c:v>
          </c:tx>
          <c:spPr>
            <a:solidFill>
              <a:schemeClr val="accent6">
                <a:lumMod val="40000"/>
                <a:lumOff val="60000"/>
              </a:schemeClr>
            </a:solidFill>
          </c:spPr>
          <c:cat>
            <c:numRef>
              <c:f>ensembl!$A$2:$A$529</c:f>
              <c:numCache>
                <c:formatCode>General</c:formatCode>
                <c:ptCount val="52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numCache>
            </c:numRef>
          </c:cat>
          <c:val>
            <c:numRef>
              <c:f>ensembl!$Q$2:$Q$529</c:f>
              <c:numCache>
                <c:formatCode>General</c:formatCode>
                <c:ptCount val="528"/>
                <c:pt idx="0">
                  <c:v>0</c:v>
                </c:pt>
                <c:pt idx="1">
                  <c:v>5</c:v>
                </c:pt>
                <c:pt idx="2">
                  <c:v>0</c:v>
                </c:pt>
                <c:pt idx="3">
                  <c:v>0</c:v>
                </c:pt>
                <c:pt idx="4">
                  <c:v>0</c:v>
                </c:pt>
                <c:pt idx="5">
                  <c:v>0</c:v>
                </c:pt>
                <c:pt idx="6">
                  <c:v>1</c:v>
                </c:pt>
                <c:pt idx="7">
                  <c:v>5</c:v>
                </c:pt>
                <c:pt idx="8">
                  <c:v>0</c:v>
                </c:pt>
                <c:pt idx="9">
                  <c:v>1</c:v>
                </c:pt>
                <c:pt idx="10">
                  <c:v>1</c:v>
                </c:pt>
                <c:pt idx="11">
                  <c:v>0</c:v>
                </c:pt>
                <c:pt idx="12">
                  <c:v>0</c:v>
                </c:pt>
                <c:pt idx="13">
                  <c:v>0</c:v>
                </c:pt>
                <c:pt idx="14">
                  <c:v>0</c:v>
                </c:pt>
                <c:pt idx="15">
                  <c:v>0</c:v>
                </c:pt>
                <c:pt idx="16">
                  <c:v>0</c:v>
                </c:pt>
                <c:pt idx="17">
                  <c:v>0</c:v>
                </c:pt>
                <c:pt idx="18">
                  <c:v>0</c:v>
                </c:pt>
                <c:pt idx="19">
                  <c:v>0</c:v>
                </c:pt>
                <c:pt idx="20">
                  <c:v>0</c:v>
                </c:pt>
                <c:pt idx="21">
                  <c:v>0</c:v>
                </c:pt>
                <c:pt idx="22">
                  <c:v>0</c:v>
                </c:pt>
                <c:pt idx="23">
                  <c:v>0</c:v>
                </c:pt>
                <c:pt idx="24">
                  <c:v>1</c:v>
                </c:pt>
                <c:pt idx="25">
                  <c:v>0</c:v>
                </c:pt>
                <c:pt idx="26">
                  <c:v>2</c:v>
                </c:pt>
                <c:pt idx="27">
                  <c:v>1</c:v>
                </c:pt>
                <c:pt idx="28">
                  <c:v>2</c:v>
                </c:pt>
                <c:pt idx="29">
                  <c:v>1</c:v>
                </c:pt>
                <c:pt idx="30">
                  <c:v>2</c:v>
                </c:pt>
                <c:pt idx="31">
                  <c:v>0</c:v>
                </c:pt>
                <c:pt idx="32">
                  <c:v>0</c:v>
                </c:pt>
                <c:pt idx="33">
                  <c:v>0</c:v>
                </c:pt>
                <c:pt idx="34">
                  <c:v>0</c:v>
                </c:pt>
                <c:pt idx="35">
                  <c:v>1</c:v>
                </c:pt>
                <c:pt idx="36">
                  <c:v>1</c:v>
                </c:pt>
                <c:pt idx="37">
                  <c:v>2</c:v>
                </c:pt>
                <c:pt idx="38">
                  <c:v>2</c:v>
                </c:pt>
                <c:pt idx="39">
                  <c:v>2</c:v>
                </c:pt>
                <c:pt idx="40">
                  <c:v>0</c:v>
                </c:pt>
                <c:pt idx="41">
                  <c:v>3</c:v>
                </c:pt>
                <c:pt idx="42">
                  <c:v>5</c:v>
                </c:pt>
                <c:pt idx="43">
                  <c:v>0</c:v>
                </c:pt>
                <c:pt idx="44">
                  <c:v>0</c:v>
                </c:pt>
                <c:pt idx="45">
                  <c:v>0</c:v>
                </c:pt>
                <c:pt idx="46">
                  <c:v>0</c:v>
                </c:pt>
                <c:pt idx="47">
                  <c:v>0</c:v>
                </c:pt>
                <c:pt idx="48">
                  <c:v>0</c:v>
                </c:pt>
                <c:pt idx="49">
                  <c:v>0</c:v>
                </c:pt>
                <c:pt idx="50">
                  <c:v>0</c:v>
                </c:pt>
                <c:pt idx="51">
                  <c:v>1</c:v>
                </c:pt>
                <c:pt idx="52">
                  <c:v>0</c:v>
                </c:pt>
                <c:pt idx="53">
                  <c:v>0</c:v>
                </c:pt>
                <c:pt idx="54">
                  <c:v>0</c:v>
                </c:pt>
                <c:pt idx="55">
                  <c:v>1</c:v>
                </c:pt>
                <c:pt idx="56">
                  <c:v>0</c:v>
                </c:pt>
                <c:pt idx="57">
                  <c:v>0</c:v>
                </c:pt>
                <c:pt idx="58">
                  <c:v>0</c:v>
                </c:pt>
                <c:pt idx="59">
                  <c:v>0</c:v>
                </c:pt>
                <c:pt idx="60">
                  <c:v>0</c:v>
                </c:pt>
                <c:pt idx="61">
                  <c:v>0</c:v>
                </c:pt>
                <c:pt idx="62">
                  <c:v>0</c:v>
                </c:pt>
                <c:pt idx="63">
                  <c:v>0</c:v>
                </c:pt>
                <c:pt idx="64">
                  <c:v>0</c:v>
                </c:pt>
                <c:pt idx="65">
                  <c:v>0</c:v>
                </c:pt>
                <c:pt idx="66">
                  <c:v>1</c:v>
                </c:pt>
                <c:pt idx="67">
                  <c:v>0</c:v>
                </c:pt>
                <c:pt idx="68">
                  <c:v>0</c:v>
                </c:pt>
                <c:pt idx="69">
                  <c:v>0</c:v>
                </c:pt>
                <c:pt idx="70">
                  <c:v>1</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11</c:v>
                </c:pt>
                <c:pt idx="93">
                  <c:v>1</c:v>
                </c:pt>
                <c:pt idx="94">
                  <c:v>1</c:v>
                </c:pt>
                <c:pt idx="95">
                  <c:v>0</c:v>
                </c:pt>
                <c:pt idx="96">
                  <c:v>0</c:v>
                </c:pt>
                <c:pt idx="97">
                  <c:v>0</c:v>
                </c:pt>
                <c:pt idx="98">
                  <c:v>0</c:v>
                </c:pt>
                <c:pt idx="99">
                  <c:v>0</c:v>
                </c:pt>
                <c:pt idx="100">
                  <c:v>0</c:v>
                </c:pt>
                <c:pt idx="101">
                  <c:v>0</c:v>
                </c:pt>
                <c:pt idx="102">
                  <c:v>0</c:v>
                </c:pt>
                <c:pt idx="103">
                  <c:v>0</c:v>
                </c:pt>
                <c:pt idx="104">
                  <c:v>0</c:v>
                </c:pt>
                <c:pt idx="105">
                  <c:v>0</c:v>
                </c:pt>
                <c:pt idx="106">
                  <c:v>0</c:v>
                </c:pt>
                <c:pt idx="107">
                  <c:v>2</c:v>
                </c:pt>
                <c:pt idx="108">
                  <c:v>4</c:v>
                </c:pt>
                <c:pt idx="109">
                  <c:v>1</c:v>
                </c:pt>
                <c:pt idx="110">
                  <c:v>1</c:v>
                </c:pt>
                <c:pt idx="111">
                  <c:v>0</c:v>
                </c:pt>
                <c:pt idx="112">
                  <c:v>0</c:v>
                </c:pt>
                <c:pt idx="113">
                  <c:v>0</c:v>
                </c:pt>
                <c:pt idx="114">
                  <c:v>2</c:v>
                </c:pt>
                <c:pt idx="115">
                  <c:v>0</c:v>
                </c:pt>
                <c:pt idx="116">
                  <c:v>0</c:v>
                </c:pt>
                <c:pt idx="117">
                  <c:v>0</c:v>
                </c:pt>
                <c:pt idx="118">
                  <c:v>0</c:v>
                </c:pt>
                <c:pt idx="119">
                  <c:v>0</c:v>
                </c:pt>
                <c:pt idx="120">
                  <c:v>4</c:v>
                </c:pt>
                <c:pt idx="121">
                  <c:v>0</c:v>
                </c:pt>
                <c:pt idx="122">
                  <c:v>10</c:v>
                </c:pt>
                <c:pt idx="123">
                  <c:v>0</c:v>
                </c:pt>
                <c:pt idx="124">
                  <c:v>0</c:v>
                </c:pt>
                <c:pt idx="125">
                  <c:v>0</c:v>
                </c:pt>
                <c:pt idx="126">
                  <c:v>0</c:v>
                </c:pt>
                <c:pt idx="127">
                  <c:v>1</c:v>
                </c:pt>
                <c:pt idx="128">
                  <c:v>2</c:v>
                </c:pt>
                <c:pt idx="129">
                  <c:v>0</c:v>
                </c:pt>
                <c:pt idx="130">
                  <c:v>0</c:v>
                </c:pt>
                <c:pt idx="131">
                  <c:v>0</c:v>
                </c:pt>
                <c:pt idx="132">
                  <c:v>10</c:v>
                </c:pt>
                <c:pt idx="133">
                  <c:v>0</c:v>
                </c:pt>
                <c:pt idx="134">
                  <c:v>0</c:v>
                </c:pt>
                <c:pt idx="135">
                  <c:v>1</c:v>
                </c:pt>
                <c:pt idx="136">
                  <c:v>0</c:v>
                </c:pt>
                <c:pt idx="137">
                  <c:v>0</c:v>
                </c:pt>
                <c:pt idx="138">
                  <c:v>1</c:v>
                </c:pt>
                <c:pt idx="139">
                  <c:v>1</c:v>
                </c:pt>
                <c:pt idx="140">
                  <c:v>0</c:v>
                </c:pt>
                <c:pt idx="141">
                  <c:v>0</c:v>
                </c:pt>
                <c:pt idx="142">
                  <c:v>0</c:v>
                </c:pt>
                <c:pt idx="143">
                  <c:v>0</c:v>
                </c:pt>
                <c:pt idx="144">
                  <c:v>0</c:v>
                </c:pt>
                <c:pt idx="145">
                  <c:v>0</c:v>
                </c:pt>
                <c:pt idx="146">
                  <c:v>0</c:v>
                </c:pt>
                <c:pt idx="147">
                  <c:v>1</c:v>
                </c:pt>
                <c:pt idx="148">
                  <c:v>0</c:v>
                </c:pt>
                <c:pt idx="149">
                  <c:v>0</c:v>
                </c:pt>
                <c:pt idx="150">
                  <c:v>0</c:v>
                </c:pt>
                <c:pt idx="151">
                  <c:v>0</c:v>
                </c:pt>
                <c:pt idx="152">
                  <c:v>0</c:v>
                </c:pt>
                <c:pt idx="153">
                  <c:v>0</c:v>
                </c:pt>
                <c:pt idx="154">
                  <c:v>0</c:v>
                </c:pt>
                <c:pt idx="155">
                  <c:v>0</c:v>
                </c:pt>
                <c:pt idx="156">
                  <c:v>0</c:v>
                </c:pt>
                <c:pt idx="157">
                  <c:v>0</c:v>
                </c:pt>
                <c:pt idx="158">
                  <c:v>0</c:v>
                </c:pt>
                <c:pt idx="159">
                  <c:v>1</c:v>
                </c:pt>
                <c:pt idx="160">
                  <c:v>1</c:v>
                </c:pt>
                <c:pt idx="161">
                  <c:v>2</c:v>
                </c:pt>
                <c:pt idx="162">
                  <c:v>2</c:v>
                </c:pt>
                <c:pt idx="163">
                  <c:v>0</c:v>
                </c:pt>
                <c:pt idx="164">
                  <c:v>0</c:v>
                </c:pt>
                <c:pt idx="165">
                  <c:v>1</c:v>
                </c:pt>
                <c:pt idx="166">
                  <c:v>0</c:v>
                </c:pt>
                <c:pt idx="167">
                  <c:v>0</c:v>
                </c:pt>
                <c:pt idx="168">
                  <c:v>0</c:v>
                </c:pt>
                <c:pt idx="169">
                  <c:v>1</c:v>
                </c:pt>
                <c:pt idx="170">
                  <c:v>1</c:v>
                </c:pt>
                <c:pt idx="171">
                  <c:v>1</c:v>
                </c:pt>
                <c:pt idx="172">
                  <c:v>1</c:v>
                </c:pt>
                <c:pt idx="173">
                  <c:v>1</c:v>
                </c:pt>
                <c:pt idx="174">
                  <c:v>0</c:v>
                </c:pt>
                <c:pt idx="175">
                  <c:v>1</c:v>
                </c:pt>
                <c:pt idx="176">
                  <c:v>0</c:v>
                </c:pt>
                <c:pt idx="177">
                  <c:v>0</c:v>
                </c:pt>
                <c:pt idx="178">
                  <c:v>0</c:v>
                </c:pt>
                <c:pt idx="179">
                  <c:v>0</c:v>
                </c:pt>
                <c:pt idx="180">
                  <c:v>1</c:v>
                </c:pt>
                <c:pt idx="181">
                  <c:v>0</c:v>
                </c:pt>
                <c:pt idx="182">
                  <c:v>1</c:v>
                </c:pt>
                <c:pt idx="183">
                  <c:v>0</c:v>
                </c:pt>
                <c:pt idx="184">
                  <c:v>1</c:v>
                </c:pt>
                <c:pt idx="185">
                  <c:v>1</c:v>
                </c:pt>
                <c:pt idx="186">
                  <c:v>1</c:v>
                </c:pt>
                <c:pt idx="187">
                  <c:v>1</c:v>
                </c:pt>
                <c:pt idx="188">
                  <c:v>0</c:v>
                </c:pt>
                <c:pt idx="189">
                  <c:v>1</c:v>
                </c:pt>
                <c:pt idx="190">
                  <c:v>1</c:v>
                </c:pt>
                <c:pt idx="191">
                  <c:v>0</c:v>
                </c:pt>
                <c:pt idx="192">
                  <c:v>1</c:v>
                </c:pt>
                <c:pt idx="193">
                  <c:v>0</c:v>
                </c:pt>
                <c:pt idx="194">
                  <c:v>0</c:v>
                </c:pt>
                <c:pt idx="195">
                  <c:v>1</c:v>
                </c:pt>
                <c:pt idx="196">
                  <c:v>1</c:v>
                </c:pt>
                <c:pt idx="197">
                  <c:v>0</c:v>
                </c:pt>
                <c:pt idx="198">
                  <c:v>0</c:v>
                </c:pt>
                <c:pt idx="199">
                  <c:v>1</c:v>
                </c:pt>
                <c:pt idx="200">
                  <c:v>0</c:v>
                </c:pt>
                <c:pt idx="201">
                  <c:v>0</c:v>
                </c:pt>
                <c:pt idx="202">
                  <c:v>1</c:v>
                </c:pt>
                <c:pt idx="203">
                  <c:v>1</c:v>
                </c:pt>
                <c:pt idx="204">
                  <c:v>1</c:v>
                </c:pt>
                <c:pt idx="205">
                  <c:v>0</c:v>
                </c:pt>
                <c:pt idx="206">
                  <c:v>0</c:v>
                </c:pt>
                <c:pt idx="207">
                  <c:v>0</c:v>
                </c:pt>
                <c:pt idx="208">
                  <c:v>0</c:v>
                </c:pt>
                <c:pt idx="209">
                  <c:v>0</c:v>
                </c:pt>
                <c:pt idx="210">
                  <c:v>1</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10</c:v>
                </c:pt>
                <c:pt idx="241">
                  <c:v>0</c:v>
                </c:pt>
                <c:pt idx="242">
                  <c:v>10</c:v>
                </c:pt>
                <c:pt idx="243">
                  <c:v>0</c:v>
                </c:pt>
                <c:pt idx="244">
                  <c:v>0</c:v>
                </c:pt>
                <c:pt idx="245">
                  <c:v>0</c:v>
                </c:pt>
                <c:pt idx="246">
                  <c:v>0</c:v>
                </c:pt>
                <c:pt idx="247">
                  <c:v>0</c:v>
                </c:pt>
                <c:pt idx="248">
                  <c:v>10</c:v>
                </c:pt>
                <c:pt idx="249">
                  <c:v>0</c:v>
                </c:pt>
                <c:pt idx="250">
                  <c:v>1</c:v>
                </c:pt>
                <c:pt idx="251">
                  <c:v>0</c:v>
                </c:pt>
                <c:pt idx="252">
                  <c:v>0</c:v>
                </c:pt>
                <c:pt idx="253">
                  <c:v>0</c:v>
                </c:pt>
                <c:pt idx="254">
                  <c:v>0</c:v>
                </c:pt>
                <c:pt idx="255">
                  <c:v>0</c:v>
                </c:pt>
                <c:pt idx="256">
                  <c:v>1</c:v>
                </c:pt>
                <c:pt idx="257">
                  <c:v>0</c:v>
                </c:pt>
                <c:pt idx="258">
                  <c:v>0</c:v>
                </c:pt>
                <c:pt idx="259">
                  <c:v>0</c:v>
                </c:pt>
                <c:pt idx="260">
                  <c:v>0</c:v>
                </c:pt>
                <c:pt idx="261">
                  <c:v>1</c:v>
                </c:pt>
                <c:pt idx="262">
                  <c:v>0</c:v>
                </c:pt>
                <c:pt idx="263">
                  <c:v>0</c:v>
                </c:pt>
                <c:pt idx="264">
                  <c:v>0</c:v>
                </c:pt>
                <c:pt idx="265">
                  <c:v>0</c:v>
                </c:pt>
                <c:pt idx="266">
                  <c:v>0</c:v>
                </c:pt>
                <c:pt idx="267">
                  <c:v>0</c:v>
                </c:pt>
                <c:pt idx="268">
                  <c:v>0</c:v>
                </c:pt>
                <c:pt idx="269">
                  <c:v>0</c:v>
                </c:pt>
                <c:pt idx="270">
                  <c:v>0</c:v>
                </c:pt>
                <c:pt idx="271">
                  <c:v>0</c:v>
                </c:pt>
                <c:pt idx="272">
                  <c:v>1</c:v>
                </c:pt>
                <c:pt idx="273">
                  <c:v>0</c:v>
                </c:pt>
                <c:pt idx="274">
                  <c:v>0</c:v>
                </c:pt>
                <c:pt idx="275">
                  <c:v>1</c:v>
                </c:pt>
                <c:pt idx="276">
                  <c:v>0</c:v>
                </c:pt>
                <c:pt idx="277">
                  <c:v>0</c:v>
                </c:pt>
                <c:pt idx="278">
                  <c:v>0</c:v>
                </c:pt>
                <c:pt idx="279">
                  <c:v>0</c:v>
                </c:pt>
                <c:pt idx="280">
                  <c:v>0</c:v>
                </c:pt>
                <c:pt idx="281">
                  <c:v>0</c:v>
                </c:pt>
                <c:pt idx="282">
                  <c:v>0</c:v>
                </c:pt>
                <c:pt idx="283">
                  <c:v>0</c:v>
                </c:pt>
                <c:pt idx="284">
                  <c:v>0</c:v>
                </c:pt>
                <c:pt idx="285">
                  <c:v>0</c:v>
                </c:pt>
                <c:pt idx="286">
                  <c:v>0</c:v>
                </c:pt>
                <c:pt idx="287">
                  <c:v>0</c:v>
                </c:pt>
                <c:pt idx="288">
                  <c:v>1</c:v>
                </c:pt>
                <c:pt idx="289">
                  <c:v>0</c:v>
                </c:pt>
                <c:pt idx="290">
                  <c:v>0</c:v>
                </c:pt>
                <c:pt idx="291">
                  <c:v>0</c:v>
                </c:pt>
                <c:pt idx="292">
                  <c:v>0</c:v>
                </c:pt>
                <c:pt idx="293">
                  <c:v>0</c:v>
                </c:pt>
                <c:pt idx="294">
                  <c:v>0</c:v>
                </c:pt>
                <c:pt idx="295">
                  <c:v>1</c:v>
                </c:pt>
                <c:pt idx="296">
                  <c:v>0</c:v>
                </c:pt>
                <c:pt idx="297">
                  <c:v>0</c:v>
                </c:pt>
                <c:pt idx="298">
                  <c:v>0</c:v>
                </c:pt>
                <c:pt idx="299">
                  <c:v>0</c:v>
                </c:pt>
                <c:pt idx="300">
                  <c:v>0</c:v>
                </c:pt>
                <c:pt idx="301">
                  <c:v>1</c:v>
                </c:pt>
                <c:pt idx="302">
                  <c:v>0</c:v>
                </c:pt>
                <c:pt idx="303">
                  <c:v>1</c:v>
                </c:pt>
                <c:pt idx="304">
                  <c:v>1</c:v>
                </c:pt>
                <c:pt idx="305">
                  <c:v>0</c:v>
                </c:pt>
                <c:pt idx="306">
                  <c:v>0</c:v>
                </c:pt>
                <c:pt idx="307">
                  <c:v>0</c:v>
                </c:pt>
                <c:pt idx="308">
                  <c:v>0</c:v>
                </c:pt>
                <c:pt idx="309">
                  <c:v>1</c:v>
                </c:pt>
                <c:pt idx="310">
                  <c:v>0</c:v>
                </c:pt>
                <c:pt idx="311">
                  <c:v>0</c:v>
                </c:pt>
                <c:pt idx="312">
                  <c:v>0</c:v>
                </c:pt>
                <c:pt idx="313">
                  <c:v>0</c:v>
                </c:pt>
                <c:pt idx="314">
                  <c:v>0</c:v>
                </c:pt>
                <c:pt idx="315">
                  <c:v>0</c:v>
                </c:pt>
                <c:pt idx="316">
                  <c:v>0</c:v>
                </c:pt>
                <c:pt idx="317">
                  <c:v>5</c:v>
                </c:pt>
                <c:pt idx="318">
                  <c:v>8</c:v>
                </c:pt>
                <c:pt idx="319">
                  <c:v>0</c:v>
                </c:pt>
                <c:pt idx="320">
                  <c:v>0</c:v>
                </c:pt>
                <c:pt idx="321">
                  <c:v>2</c:v>
                </c:pt>
                <c:pt idx="322">
                  <c:v>0</c:v>
                </c:pt>
                <c:pt idx="323">
                  <c:v>0</c:v>
                </c:pt>
                <c:pt idx="324">
                  <c:v>2</c:v>
                </c:pt>
                <c:pt idx="325">
                  <c:v>114</c:v>
                </c:pt>
                <c:pt idx="326">
                  <c:v>0</c:v>
                </c:pt>
                <c:pt idx="327">
                  <c:v>114</c:v>
                </c:pt>
                <c:pt idx="328">
                  <c:v>114</c:v>
                </c:pt>
                <c:pt idx="329">
                  <c:v>0</c:v>
                </c:pt>
                <c:pt idx="330">
                  <c:v>0</c:v>
                </c:pt>
                <c:pt idx="331">
                  <c:v>0</c:v>
                </c:pt>
                <c:pt idx="332">
                  <c:v>0</c:v>
                </c:pt>
                <c:pt idx="333">
                  <c:v>0</c:v>
                </c:pt>
                <c:pt idx="334">
                  <c:v>1</c:v>
                </c:pt>
                <c:pt idx="335">
                  <c:v>2</c:v>
                </c:pt>
                <c:pt idx="336">
                  <c:v>0</c:v>
                </c:pt>
                <c:pt idx="337">
                  <c:v>0</c:v>
                </c:pt>
                <c:pt idx="338">
                  <c:v>0</c:v>
                </c:pt>
                <c:pt idx="339">
                  <c:v>0</c:v>
                </c:pt>
                <c:pt idx="340">
                  <c:v>0</c:v>
                </c:pt>
                <c:pt idx="341">
                  <c:v>0</c:v>
                </c:pt>
                <c:pt idx="342">
                  <c:v>0</c:v>
                </c:pt>
                <c:pt idx="343">
                  <c:v>0</c:v>
                </c:pt>
                <c:pt idx="344">
                  <c:v>0</c:v>
                </c:pt>
                <c:pt idx="345">
                  <c:v>0</c:v>
                </c:pt>
                <c:pt idx="346">
                  <c:v>1</c:v>
                </c:pt>
                <c:pt idx="347">
                  <c:v>0</c:v>
                </c:pt>
                <c:pt idx="348">
                  <c:v>1</c:v>
                </c:pt>
                <c:pt idx="349">
                  <c:v>0</c:v>
                </c:pt>
                <c:pt idx="350">
                  <c:v>0</c:v>
                </c:pt>
                <c:pt idx="351">
                  <c:v>22</c:v>
                </c:pt>
                <c:pt idx="352">
                  <c:v>2</c:v>
                </c:pt>
                <c:pt idx="353">
                  <c:v>0</c:v>
                </c:pt>
                <c:pt idx="354">
                  <c:v>1</c:v>
                </c:pt>
                <c:pt idx="355">
                  <c:v>0</c:v>
                </c:pt>
                <c:pt idx="356">
                  <c:v>1</c:v>
                </c:pt>
                <c:pt idx="357">
                  <c:v>0</c:v>
                </c:pt>
                <c:pt idx="358">
                  <c:v>0</c:v>
                </c:pt>
                <c:pt idx="359">
                  <c:v>0</c:v>
                </c:pt>
                <c:pt idx="360">
                  <c:v>1</c:v>
                </c:pt>
                <c:pt idx="361">
                  <c:v>0</c:v>
                </c:pt>
                <c:pt idx="362">
                  <c:v>0</c:v>
                </c:pt>
                <c:pt idx="363">
                  <c:v>0</c:v>
                </c:pt>
                <c:pt idx="364">
                  <c:v>0</c:v>
                </c:pt>
                <c:pt idx="365">
                  <c:v>0</c:v>
                </c:pt>
                <c:pt idx="366">
                  <c:v>0</c:v>
                </c:pt>
                <c:pt idx="367">
                  <c:v>0</c:v>
                </c:pt>
                <c:pt idx="368">
                  <c:v>0</c:v>
                </c:pt>
                <c:pt idx="369">
                  <c:v>0</c:v>
                </c:pt>
                <c:pt idx="370">
                  <c:v>0</c:v>
                </c:pt>
                <c:pt idx="371">
                  <c:v>0</c:v>
                </c:pt>
                <c:pt idx="372">
                  <c:v>0</c:v>
                </c:pt>
                <c:pt idx="373">
                  <c:v>2</c:v>
                </c:pt>
                <c:pt idx="374">
                  <c:v>0</c:v>
                </c:pt>
                <c:pt idx="375">
                  <c:v>1</c:v>
                </c:pt>
                <c:pt idx="376">
                  <c:v>1</c:v>
                </c:pt>
                <c:pt idx="377">
                  <c:v>2</c:v>
                </c:pt>
                <c:pt idx="378">
                  <c:v>1</c:v>
                </c:pt>
                <c:pt idx="379">
                  <c:v>0</c:v>
                </c:pt>
                <c:pt idx="380">
                  <c:v>0</c:v>
                </c:pt>
                <c:pt idx="381">
                  <c:v>0</c:v>
                </c:pt>
                <c:pt idx="382">
                  <c:v>0</c:v>
                </c:pt>
                <c:pt idx="383">
                  <c:v>0</c:v>
                </c:pt>
                <c:pt idx="384">
                  <c:v>0</c:v>
                </c:pt>
                <c:pt idx="385">
                  <c:v>0</c:v>
                </c:pt>
                <c:pt idx="386">
                  <c:v>0</c:v>
                </c:pt>
                <c:pt idx="387">
                  <c:v>0</c:v>
                </c:pt>
                <c:pt idx="388">
                  <c:v>0</c:v>
                </c:pt>
                <c:pt idx="389">
                  <c:v>0</c:v>
                </c:pt>
                <c:pt idx="390">
                  <c:v>0</c:v>
                </c:pt>
                <c:pt idx="391">
                  <c:v>2</c:v>
                </c:pt>
                <c:pt idx="392">
                  <c:v>0</c:v>
                </c:pt>
                <c:pt idx="393">
                  <c:v>0</c:v>
                </c:pt>
                <c:pt idx="394">
                  <c:v>0</c:v>
                </c:pt>
                <c:pt idx="395">
                  <c:v>0</c:v>
                </c:pt>
                <c:pt idx="396">
                  <c:v>0</c:v>
                </c:pt>
                <c:pt idx="397">
                  <c:v>0</c:v>
                </c:pt>
                <c:pt idx="398">
                  <c:v>0</c:v>
                </c:pt>
                <c:pt idx="399">
                  <c:v>0</c:v>
                </c:pt>
                <c:pt idx="400">
                  <c:v>0</c:v>
                </c:pt>
                <c:pt idx="401">
                  <c:v>0</c:v>
                </c:pt>
                <c:pt idx="402">
                  <c:v>1</c:v>
                </c:pt>
                <c:pt idx="403">
                  <c:v>0</c:v>
                </c:pt>
                <c:pt idx="404">
                  <c:v>4</c:v>
                </c:pt>
                <c:pt idx="405">
                  <c:v>0</c:v>
                </c:pt>
                <c:pt idx="406">
                  <c:v>4</c:v>
                </c:pt>
                <c:pt idx="407">
                  <c:v>4</c:v>
                </c:pt>
                <c:pt idx="408">
                  <c:v>0</c:v>
                </c:pt>
                <c:pt idx="409">
                  <c:v>0</c:v>
                </c:pt>
                <c:pt idx="410">
                  <c:v>1</c:v>
                </c:pt>
                <c:pt idx="411">
                  <c:v>3</c:v>
                </c:pt>
                <c:pt idx="412">
                  <c:v>0</c:v>
                </c:pt>
                <c:pt idx="413">
                  <c:v>0</c:v>
                </c:pt>
                <c:pt idx="414">
                  <c:v>1</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1</c:v>
                </c:pt>
                <c:pt idx="429">
                  <c:v>1</c:v>
                </c:pt>
                <c:pt idx="430">
                  <c:v>0</c:v>
                </c:pt>
                <c:pt idx="431">
                  <c:v>0</c:v>
                </c:pt>
                <c:pt idx="432">
                  <c:v>0</c:v>
                </c:pt>
                <c:pt idx="433">
                  <c:v>1</c:v>
                </c:pt>
                <c:pt idx="434">
                  <c:v>1</c:v>
                </c:pt>
                <c:pt idx="435">
                  <c:v>0</c:v>
                </c:pt>
                <c:pt idx="436">
                  <c:v>0</c:v>
                </c:pt>
                <c:pt idx="437">
                  <c:v>0</c:v>
                </c:pt>
                <c:pt idx="438">
                  <c:v>0</c:v>
                </c:pt>
                <c:pt idx="439">
                  <c:v>1</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1</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1</c:v>
                </c:pt>
                <c:pt idx="481">
                  <c:v>0</c:v>
                </c:pt>
                <c:pt idx="482">
                  <c:v>0</c:v>
                </c:pt>
                <c:pt idx="483">
                  <c:v>0</c:v>
                </c:pt>
                <c:pt idx="484">
                  <c:v>0</c:v>
                </c:pt>
                <c:pt idx="485">
                  <c:v>1</c:v>
                </c:pt>
                <c:pt idx="486">
                  <c:v>0</c:v>
                </c:pt>
                <c:pt idx="487">
                  <c:v>0</c:v>
                </c:pt>
                <c:pt idx="488">
                  <c:v>0</c:v>
                </c:pt>
                <c:pt idx="489">
                  <c:v>0</c:v>
                </c:pt>
                <c:pt idx="490">
                  <c:v>0</c:v>
                </c:pt>
                <c:pt idx="491">
                  <c:v>1</c:v>
                </c:pt>
                <c:pt idx="492">
                  <c:v>0</c:v>
                </c:pt>
                <c:pt idx="493">
                  <c:v>0</c:v>
                </c:pt>
                <c:pt idx="494">
                  <c:v>0</c:v>
                </c:pt>
                <c:pt idx="495">
                  <c:v>0</c:v>
                </c:pt>
                <c:pt idx="496">
                  <c:v>0</c:v>
                </c:pt>
                <c:pt idx="497">
                  <c:v>0</c:v>
                </c:pt>
                <c:pt idx="498">
                  <c:v>0</c:v>
                </c:pt>
                <c:pt idx="499">
                  <c:v>0</c:v>
                </c:pt>
                <c:pt idx="500">
                  <c:v>6</c:v>
                </c:pt>
                <c:pt idx="501">
                  <c:v>0</c:v>
                </c:pt>
                <c:pt idx="502">
                  <c:v>0</c:v>
                </c:pt>
                <c:pt idx="503">
                  <c:v>0</c:v>
                </c:pt>
                <c:pt idx="504">
                  <c:v>2</c:v>
                </c:pt>
                <c:pt idx="505">
                  <c:v>0</c:v>
                </c:pt>
                <c:pt idx="506">
                  <c:v>0</c:v>
                </c:pt>
                <c:pt idx="507">
                  <c:v>0</c:v>
                </c:pt>
                <c:pt idx="508">
                  <c:v>0</c:v>
                </c:pt>
                <c:pt idx="509">
                  <c:v>0</c:v>
                </c:pt>
                <c:pt idx="510">
                  <c:v>1</c:v>
                </c:pt>
                <c:pt idx="511">
                  <c:v>0</c:v>
                </c:pt>
                <c:pt idx="512">
                  <c:v>0</c:v>
                </c:pt>
                <c:pt idx="513">
                  <c:v>0</c:v>
                </c:pt>
                <c:pt idx="514">
                  <c:v>0</c:v>
                </c:pt>
                <c:pt idx="515">
                  <c:v>0</c:v>
                </c:pt>
                <c:pt idx="516">
                  <c:v>0</c:v>
                </c:pt>
                <c:pt idx="517">
                  <c:v>0</c:v>
                </c:pt>
                <c:pt idx="518">
                  <c:v>0</c:v>
                </c:pt>
                <c:pt idx="519">
                  <c:v>0</c:v>
                </c:pt>
                <c:pt idx="520">
                  <c:v>7</c:v>
                </c:pt>
                <c:pt idx="521">
                  <c:v>0</c:v>
                </c:pt>
                <c:pt idx="522">
                  <c:v>0</c:v>
                </c:pt>
                <c:pt idx="523">
                  <c:v>0</c:v>
                </c:pt>
                <c:pt idx="524">
                  <c:v>0</c:v>
                </c:pt>
                <c:pt idx="525">
                  <c:v>1</c:v>
                </c:pt>
                <c:pt idx="526">
                  <c:v>0</c:v>
                </c:pt>
                <c:pt idx="527">
                  <c:v>0</c:v>
                </c:pt>
              </c:numCache>
            </c:numRef>
          </c:val>
        </c:ser>
        <c:gapWidth val="0"/>
        <c:overlap val="100"/>
        <c:axId val="68366336"/>
        <c:axId val="68408448"/>
      </c:barChart>
      <c:catAx>
        <c:axId val="68366336"/>
        <c:scaling>
          <c:orientation val="minMax"/>
        </c:scaling>
        <c:delete val="1"/>
        <c:axPos val="b"/>
        <c:numFmt formatCode="General" sourceLinked="1"/>
        <c:majorTickMark val="none"/>
        <c:tickLblPos val="none"/>
        <c:crossAx val="68408448"/>
        <c:crosses val="autoZero"/>
        <c:auto val="1"/>
        <c:lblAlgn val="ctr"/>
        <c:lblOffset val="100"/>
      </c:catAx>
      <c:valAx>
        <c:axId val="68408448"/>
        <c:scaling>
          <c:orientation val="minMax"/>
          <c:max val="380"/>
          <c:min val="0"/>
        </c:scaling>
        <c:axPos val="l"/>
        <c:numFmt formatCode="General" sourceLinked="1"/>
        <c:tickLblPos val="nextTo"/>
        <c:crossAx val="68366336"/>
        <c:crosses val="autoZero"/>
        <c:crossBetween val="between"/>
      </c:valAx>
    </c:plotArea>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typo3!$A$2:$A$97</c:f>
              <c:numCache>
                <c:formatCode>General</c:formatCode>
                <c:ptCount val="9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numCache>
            </c:numRef>
          </c:cat>
          <c:val>
            <c:numRef>
              <c:f>typo3!$H$2:$H$97</c:f>
              <c:numCache>
                <c:formatCode>General</c:formatCode>
                <c:ptCount val="96"/>
                <c:pt idx="0">
                  <c:v>10</c:v>
                </c:pt>
                <c:pt idx="1">
                  <c:v>10</c:v>
                </c:pt>
                <c:pt idx="2">
                  <c:v>10</c:v>
                </c:pt>
                <c:pt idx="3">
                  <c:v>10</c:v>
                </c:pt>
                <c:pt idx="4">
                  <c:v>11</c:v>
                </c:pt>
                <c:pt idx="5">
                  <c:v>11</c:v>
                </c:pt>
                <c:pt idx="6">
                  <c:v>12</c:v>
                </c:pt>
                <c:pt idx="7">
                  <c:v>12</c:v>
                </c:pt>
                <c:pt idx="8">
                  <c:v>12</c:v>
                </c:pt>
                <c:pt idx="9">
                  <c:v>12</c:v>
                </c:pt>
                <c:pt idx="10">
                  <c:v>12</c:v>
                </c:pt>
                <c:pt idx="11">
                  <c:v>12</c:v>
                </c:pt>
                <c:pt idx="12">
                  <c:v>12</c:v>
                </c:pt>
                <c:pt idx="13">
                  <c:v>13</c:v>
                </c:pt>
                <c:pt idx="14">
                  <c:v>13</c:v>
                </c:pt>
                <c:pt idx="15">
                  <c:v>13</c:v>
                </c:pt>
                <c:pt idx="16">
                  <c:v>13</c:v>
                </c:pt>
                <c:pt idx="17">
                  <c:v>14</c:v>
                </c:pt>
                <c:pt idx="18">
                  <c:v>15</c:v>
                </c:pt>
                <c:pt idx="19">
                  <c:v>15</c:v>
                </c:pt>
                <c:pt idx="20">
                  <c:v>15</c:v>
                </c:pt>
                <c:pt idx="21">
                  <c:v>18</c:v>
                </c:pt>
                <c:pt idx="22">
                  <c:v>18</c:v>
                </c:pt>
                <c:pt idx="23">
                  <c:v>18</c:v>
                </c:pt>
                <c:pt idx="24">
                  <c:v>19</c:v>
                </c:pt>
                <c:pt idx="25">
                  <c:v>19</c:v>
                </c:pt>
                <c:pt idx="26">
                  <c:v>19</c:v>
                </c:pt>
                <c:pt idx="27">
                  <c:v>19</c:v>
                </c:pt>
                <c:pt idx="28">
                  <c:v>19</c:v>
                </c:pt>
                <c:pt idx="29">
                  <c:v>19</c:v>
                </c:pt>
                <c:pt idx="30">
                  <c:v>19</c:v>
                </c:pt>
                <c:pt idx="31">
                  <c:v>19</c:v>
                </c:pt>
                <c:pt idx="32">
                  <c:v>19</c:v>
                </c:pt>
                <c:pt idx="33">
                  <c:v>19</c:v>
                </c:pt>
                <c:pt idx="34">
                  <c:v>19</c:v>
                </c:pt>
                <c:pt idx="35">
                  <c:v>19</c:v>
                </c:pt>
                <c:pt idx="36">
                  <c:v>19</c:v>
                </c:pt>
                <c:pt idx="37">
                  <c:v>19</c:v>
                </c:pt>
                <c:pt idx="38">
                  <c:v>19</c:v>
                </c:pt>
                <c:pt idx="39">
                  <c:v>19</c:v>
                </c:pt>
                <c:pt idx="40">
                  <c:v>19</c:v>
                </c:pt>
                <c:pt idx="41">
                  <c:v>19</c:v>
                </c:pt>
                <c:pt idx="42">
                  <c:v>19</c:v>
                </c:pt>
                <c:pt idx="43">
                  <c:v>19</c:v>
                </c:pt>
                <c:pt idx="44">
                  <c:v>19</c:v>
                </c:pt>
                <c:pt idx="45">
                  <c:v>19</c:v>
                </c:pt>
                <c:pt idx="46">
                  <c:v>19</c:v>
                </c:pt>
                <c:pt idx="47">
                  <c:v>19</c:v>
                </c:pt>
                <c:pt idx="48">
                  <c:v>19</c:v>
                </c:pt>
                <c:pt idx="49">
                  <c:v>19</c:v>
                </c:pt>
                <c:pt idx="50">
                  <c:v>20</c:v>
                </c:pt>
                <c:pt idx="51">
                  <c:v>20</c:v>
                </c:pt>
                <c:pt idx="52">
                  <c:v>21</c:v>
                </c:pt>
                <c:pt idx="53">
                  <c:v>21</c:v>
                </c:pt>
                <c:pt idx="54">
                  <c:v>22</c:v>
                </c:pt>
                <c:pt idx="55">
                  <c:v>22</c:v>
                </c:pt>
                <c:pt idx="56">
                  <c:v>22</c:v>
                </c:pt>
                <c:pt idx="57">
                  <c:v>22</c:v>
                </c:pt>
                <c:pt idx="58">
                  <c:v>22</c:v>
                </c:pt>
                <c:pt idx="59">
                  <c:v>22</c:v>
                </c:pt>
                <c:pt idx="60">
                  <c:v>22</c:v>
                </c:pt>
                <c:pt idx="61">
                  <c:v>23</c:v>
                </c:pt>
                <c:pt idx="62">
                  <c:v>23</c:v>
                </c:pt>
                <c:pt idx="63">
                  <c:v>22</c:v>
                </c:pt>
                <c:pt idx="64">
                  <c:v>22</c:v>
                </c:pt>
                <c:pt idx="65">
                  <c:v>22</c:v>
                </c:pt>
                <c:pt idx="66">
                  <c:v>22</c:v>
                </c:pt>
                <c:pt idx="67">
                  <c:v>22</c:v>
                </c:pt>
                <c:pt idx="68">
                  <c:v>21</c:v>
                </c:pt>
                <c:pt idx="69">
                  <c:v>18</c:v>
                </c:pt>
                <c:pt idx="70">
                  <c:v>18</c:v>
                </c:pt>
                <c:pt idx="71">
                  <c:v>18</c:v>
                </c:pt>
                <c:pt idx="72">
                  <c:v>16</c:v>
                </c:pt>
                <c:pt idx="73">
                  <c:v>15</c:v>
                </c:pt>
                <c:pt idx="74">
                  <c:v>14</c:v>
                </c:pt>
                <c:pt idx="75">
                  <c:v>14</c:v>
                </c:pt>
                <c:pt idx="76">
                  <c:v>14</c:v>
                </c:pt>
                <c:pt idx="77">
                  <c:v>14</c:v>
                </c:pt>
                <c:pt idx="78">
                  <c:v>14</c:v>
                </c:pt>
                <c:pt idx="79">
                  <c:v>14</c:v>
                </c:pt>
                <c:pt idx="80">
                  <c:v>16</c:v>
                </c:pt>
                <c:pt idx="81">
                  <c:v>16</c:v>
                </c:pt>
                <c:pt idx="82">
                  <c:v>16</c:v>
                </c:pt>
                <c:pt idx="83">
                  <c:v>16</c:v>
                </c:pt>
                <c:pt idx="84">
                  <c:v>16</c:v>
                </c:pt>
                <c:pt idx="85">
                  <c:v>21</c:v>
                </c:pt>
                <c:pt idx="86">
                  <c:v>21</c:v>
                </c:pt>
                <c:pt idx="87">
                  <c:v>23</c:v>
                </c:pt>
                <c:pt idx="88">
                  <c:v>23</c:v>
                </c:pt>
                <c:pt idx="89">
                  <c:v>23</c:v>
                </c:pt>
                <c:pt idx="90">
                  <c:v>23</c:v>
                </c:pt>
                <c:pt idx="91">
                  <c:v>23</c:v>
                </c:pt>
                <c:pt idx="92">
                  <c:v>23</c:v>
                </c:pt>
                <c:pt idx="93">
                  <c:v>23</c:v>
                </c:pt>
                <c:pt idx="94">
                  <c:v>23</c:v>
                </c:pt>
                <c:pt idx="95">
                  <c:v>23</c:v>
                </c:pt>
              </c:numCache>
            </c:numRef>
          </c:val>
        </c:ser>
        <c:marker val="1"/>
        <c:axId val="70605824"/>
        <c:axId val="70636288"/>
      </c:lineChart>
      <c:catAx>
        <c:axId val="70605824"/>
        <c:scaling>
          <c:orientation val="minMax"/>
        </c:scaling>
        <c:axPos val="b"/>
        <c:numFmt formatCode="#,##0" sourceLinked="0"/>
        <c:majorTickMark val="none"/>
        <c:tickLblPos val="nextTo"/>
        <c:crossAx val="70636288"/>
        <c:crosses val="autoZero"/>
        <c:auto val="1"/>
        <c:lblAlgn val="ctr"/>
        <c:lblOffset val="100"/>
        <c:tickLblSkip val="9"/>
      </c:catAx>
      <c:valAx>
        <c:axId val="70636288"/>
        <c:scaling>
          <c:orientation val="minMax"/>
          <c:max val="24"/>
          <c:min val="9"/>
        </c:scaling>
        <c:axPos val="l"/>
        <c:numFmt formatCode="General" sourceLinked="1"/>
        <c:majorTickMark val="none"/>
        <c:tickLblPos val="nextTo"/>
        <c:crossAx val="70605824"/>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mediawiki!$A$2:$A$323</c:f>
              <c:numCache>
                <c:formatCode>General</c:formatCode>
                <c:ptCount val="32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numCache>
            </c:numRef>
          </c:cat>
          <c:val>
            <c:numRef>
              <c:f>mediawiki!$H$2:$H$323</c:f>
              <c:numCache>
                <c:formatCode>General</c:formatCode>
                <c:ptCount val="322"/>
                <c:pt idx="0">
                  <c:v>17</c:v>
                </c:pt>
                <c:pt idx="1">
                  <c:v>16</c:v>
                </c:pt>
                <c:pt idx="2">
                  <c:v>17</c:v>
                </c:pt>
                <c:pt idx="3">
                  <c:v>17</c:v>
                </c:pt>
                <c:pt idx="4">
                  <c:v>17</c:v>
                </c:pt>
                <c:pt idx="5">
                  <c:v>18</c:v>
                </c:pt>
                <c:pt idx="6">
                  <c:v>19</c:v>
                </c:pt>
                <c:pt idx="7">
                  <c:v>19</c:v>
                </c:pt>
                <c:pt idx="8">
                  <c:v>19</c:v>
                </c:pt>
                <c:pt idx="9">
                  <c:v>19</c:v>
                </c:pt>
                <c:pt idx="10">
                  <c:v>19</c:v>
                </c:pt>
                <c:pt idx="11">
                  <c:v>19</c:v>
                </c:pt>
                <c:pt idx="12">
                  <c:v>19</c:v>
                </c:pt>
                <c:pt idx="13">
                  <c:v>19</c:v>
                </c:pt>
                <c:pt idx="14">
                  <c:v>20</c:v>
                </c:pt>
                <c:pt idx="15">
                  <c:v>21</c:v>
                </c:pt>
                <c:pt idx="16">
                  <c:v>22</c:v>
                </c:pt>
                <c:pt idx="17">
                  <c:v>22</c:v>
                </c:pt>
                <c:pt idx="18">
                  <c:v>22</c:v>
                </c:pt>
                <c:pt idx="19">
                  <c:v>23</c:v>
                </c:pt>
                <c:pt idx="20">
                  <c:v>23</c:v>
                </c:pt>
                <c:pt idx="21">
                  <c:v>23</c:v>
                </c:pt>
                <c:pt idx="22">
                  <c:v>24</c:v>
                </c:pt>
                <c:pt idx="23">
                  <c:v>24</c:v>
                </c:pt>
                <c:pt idx="24">
                  <c:v>24</c:v>
                </c:pt>
                <c:pt idx="25">
                  <c:v>24</c:v>
                </c:pt>
                <c:pt idx="26">
                  <c:v>24</c:v>
                </c:pt>
                <c:pt idx="27">
                  <c:v>25</c:v>
                </c:pt>
                <c:pt idx="28">
                  <c:v>26</c:v>
                </c:pt>
                <c:pt idx="29">
                  <c:v>26</c:v>
                </c:pt>
                <c:pt idx="30">
                  <c:v>26</c:v>
                </c:pt>
                <c:pt idx="31">
                  <c:v>26</c:v>
                </c:pt>
                <c:pt idx="32">
                  <c:v>26</c:v>
                </c:pt>
                <c:pt idx="33">
                  <c:v>28</c:v>
                </c:pt>
                <c:pt idx="34">
                  <c:v>28</c:v>
                </c:pt>
                <c:pt idx="35">
                  <c:v>28</c:v>
                </c:pt>
                <c:pt idx="36">
                  <c:v>28</c:v>
                </c:pt>
                <c:pt idx="37">
                  <c:v>28</c:v>
                </c:pt>
                <c:pt idx="38">
                  <c:v>28</c:v>
                </c:pt>
                <c:pt idx="39">
                  <c:v>27</c:v>
                </c:pt>
                <c:pt idx="40">
                  <c:v>28</c:v>
                </c:pt>
                <c:pt idx="41">
                  <c:v>28</c:v>
                </c:pt>
                <c:pt idx="42">
                  <c:v>28</c:v>
                </c:pt>
                <c:pt idx="43">
                  <c:v>28</c:v>
                </c:pt>
                <c:pt idx="44">
                  <c:v>28</c:v>
                </c:pt>
                <c:pt idx="45">
                  <c:v>28</c:v>
                </c:pt>
                <c:pt idx="46">
                  <c:v>28</c:v>
                </c:pt>
                <c:pt idx="47">
                  <c:v>28</c:v>
                </c:pt>
                <c:pt idx="48">
                  <c:v>28</c:v>
                </c:pt>
                <c:pt idx="49">
                  <c:v>28</c:v>
                </c:pt>
                <c:pt idx="50">
                  <c:v>28</c:v>
                </c:pt>
                <c:pt idx="51">
                  <c:v>28</c:v>
                </c:pt>
                <c:pt idx="52">
                  <c:v>28</c:v>
                </c:pt>
                <c:pt idx="53">
                  <c:v>28</c:v>
                </c:pt>
                <c:pt idx="54">
                  <c:v>27</c:v>
                </c:pt>
                <c:pt idx="55">
                  <c:v>27</c:v>
                </c:pt>
                <c:pt idx="56">
                  <c:v>27</c:v>
                </c:pt>
                <c:pt idx="57">
                  <c:v>27</c:v>
                </c:pt>
                <c:pt idx="58">
                  <c:v>27</c:v>
                </c:pt>
                <c:pt idx="59">
                  <c:v>27</c:v>
                </c:pt>
                <c:pt idx="60">
                  <c:v>28</c:v>
                </c:pt>
                <c:pt idx="61">
                  <c:v>26</c:v>
                </c:pt>
                <c:pt idx="62">
                  <c:v>25</c:v>
                </c:pt>
                <c:pt idx="63">
                  <c:v>25</c:v>
                </c:pt>
                <c:pt idx="64">
                  <c:v>23</c:v>
                </c:pt>
                <c:pt idx="65">
                  <c:v>23</c:v>
                </c:pt>
                <c:pt idx="66">
                  <c:v>23</c:v>
                </c:pt>
                <c:pt idx="67">
                  <c:v>23</c:v>
                </c:pt>
                <c:pt idx="68">
                  <c:v>23</c:v>
                </c:pt>
                <c:pt idx="69">
                  <c:v>23</c:v>
                </c:pt>
                <c:pt idx="70">
                  <c:v>24</c:v>
                </c:pt>
                <c:pt idx="71">
                  <c:v>24</c:v>
                </c:pt>
                <c:pt idx="72">
                  <c:v>24</c:v>
                </c:pt>
                <c:pt idx="73">
                  <c:v>25</c:v>
                </c:pt>
                <c:pt idx="74">
                  <c:v>25</c:v>
                </c:pt>
                <c:pt idx="75">
                  <c:v>25</c:v>
                </c:pt>
                <c:pt idx="76">
                  <c:v>25</c:v>
                </c:pt>
                <c:pt idx="77">
                  <c:v>25</c:v>
                </c:pt>
                <c:pt idx="78">
                  <c:v>25</c:v>
                </c:pt>
                <c:pt idx="79">
                  <c:v>25</c:v>
                </c:pt>
                <c:pt idx="80">
                  <c:v>25</c:v>
                </c:pt>
                <c:pt idx="81">
                  <c:v>25</c:v>
                </c:pt>
                <c:pt idx="82">
                  <c:v>25</c:v>
                </c:pt>
                <c:pt idx="83">
                  <c:v>25</c:v>
                </c:pt>
                <c:pt idx="84">
                  <c:v>25</c:v>
                </c:pt>
                <c:pt idx="85">
                  <c:v>26</c:v>
                </c:pt>
                <c:pt idx="86">
                  <c:v>27</c:v>
                </c:pt>
                <c:pt idx="87">
                  <c:v>28</c:v>
                </c:pt>
                <c:pt idx="88">
                  <c:v>28</c:v>
                </c:pt>
                <c:pt idx="89">
                  <c:v>29</c:v>
                </c:pt>
                <c:pt idx="90">
                  <c:v>29</c:v>
                </c:pt>
                <c:pt idx="91">
                  <c:v>29</c:v>
                </c:pt>
                <c:pt idx="92">
                  <c:v>29</c:v>
                </c:pt>
                <c:pt idx="93">
                  <c:v>30</c:v>
                </c:pt>
                <c:pt idx="94">
                  <c:v>31</c:v>
                </c:pt>
                <c:pt idx="95">
                  <c:v>31</c:v>
                </c:pt>
                <c:pt idx="96">
                  <c:v>32</c:v>
                </c:pt>
                <c:pt idx="97">
                  <c:v>31</c:v>
                </c:pt>
                <c:pt idx="98">
                  <c:v>31</c:v>
                </c:pt>
                <c:pt idx="99">
                  <c:v>31</c:v>
                </c:pt>
                <c:pt idx="100">
                  <c:v>31</c:v>
                </c:pt>
                <c:pt idx="101">
                  <c:v>31</c:v>
                </c:pt>
                <c:pt idx="102">
                  <c:v>31</c:v>
                </c:pt>
                <c:pt idx="103">
                  <c:v>31</c:v>
                </c:pt>
                <c:pt idx="104">
                  <c:v>31</c:v>
                </c:pt>
                <c:pt idx="105">
                  <c:v>31</c:v>
                </c:pt>
                <c:pt idx="106">
                  <c:v>31</c:v>
                </c:pt>
                <c:pt idx="107">
                  <c:v>31</c:v>
                </c:pt>
                <c:pt idx="108">
                  <c:v>31</c:v>
                </c:pt>
                <c:pt idx="109">
                  <c:v>31</c:v>
                </c:pt>
                <c:pt idx="110">
                  <c:v>32</c:v>
                </c:pt>
                <c:pt idx="111">
                  <c:v>33</c:v>
                </c:pt>
                <c:pt idx="112">
                  <c:v>33</c:v>
                </c:pt>
                <c:pt idx="113">
                  <c:v>33</c:v>
                </c:pt>
                <c:pt idx="114">
                  <c:v>33</c:v>
                </c:pt>
                <c:pt idx="115">
                  <c:v>33</c:v>
                </c:pt>
                <c:pt idx="116">
                  <c:v>33</c:v>
                </c:pt>
                <c:pt idx="117">
                  <c:v>33</c:v>
                </c:pt>
                <c:pt idx="118">
                  <c:v>33</c:v>
                </c:pt>
                <c:pt idx="119">
                  <c:v>33</c:v>
                </c:pt>
                <c:pt idx="120">
                  <c:v>33</c:v>
                </c:pt>
                <c:pt idx="121">
                  <c:v>33</c:v>
                </c:pt>
                <c:pt idx="122">
                  <c:v>33</c:v>
                </c:pt>
                <c:pt idx="123">
                  <c:v>33</c:v>
                </c:pt>
                <c:pt idx="124">
                  <c:v>33</c:v>
                </c:pt>
                <c:pt idx="125">
                  <c:v>33</c:v>
                </c:pt>
                <c:pt idx="126">
                  <c:v>34</c:v>
                </c:pt>
                <c:pt idx="127">
                  <c:v>34</c:v>
                </c:pt>
                <c:pt idx="128">
                  <c:v>34</c:v>
                </c:pt>
                <c:pt idx="129">
                  <c:v>34</c:v>
                </c:pt>
                <c:pt idx="130">
                  <c:v>34</c:v>
                </c:pt>
                <c:pt idx="131">
                  <c:v>34</c:v>
                </c:pt>
                <c:pt idx="132">
                  <c:v>34</c:v>
                </c:pt>
                <c:pt idx="133">
                  <c:v>34</c:v>
                </c:pt>
                <c:pt idx="134">
                  <c:v>34</c:v>
                </c:pt>
                <c:pt idx="135">
                  <c:v>34</c:v>
                </c:pt>
                <c:pt idx="136">
                  <c:v>34</c:v>
                </c:pt>
                <c:pt idx="137">
                  <c:v>34</c:v>
                </c:pt>
                <c:pt idx="138">
                  <c:v>34</c:v>
                </c:pt>
                <c:pt idx="139">
                  <c:v>34</c:v>
                </c:pt>
                <c:pt idx="140">
                  <c:v>34</c:v>
                </c:pt>
                <c:pt idx="141">
                  <c:v>34</c:v>
                </c:pt>
                <c:pt idx="142">
                  <c:v>34</c:v>
                </c:pt>
                <c:pt idx="143">
                  <c:v>34</c:v>
                </c:pt>
                <c:pt idx="144">
                  <c:v>34</c:v>
                </c:pt>
                <c:pt idx="145">
                  <c:v>34</c:v>
                </c:pt>
                <c:pt idx="146">
                  <c:v>34</c:v>
                </c:pt>
                <c:pt idx="147">
                  <c:v>34</c:v>
                </c:pt>
                <c:pt idx="148">
                  <c:v>34</c:v>
                </c:pt>
                <c:pt idx="149">
                  <c:v>34</c:v>
                </c:pt>
                <c:pt idx="150">
                  <c:v>34</c:v>
                </c:pt>
                <c:pt idx="151">
                  <c:v>34</c:v>
                </c:pt>
                <c:pt idx="152">
                  <c:v>34</c:v>
                </c:pt>
                <c:pt idx="153">
                  <c:v>34</c:v>
                </c:pt>
                <c:pt idx="154">
                  <c:v>34</c:v>
                </c:pt>
                <c:pt idx="155">
                  <c:v>34</c:v>
                </c:pt>
                <c:pt idx="156">
                  <c:v>34</c:v>
                </c:pt>
                <c:pt idx="157">
                  <c:v>34</c:v>
                </c:pt>
                <c:pt idx="158">
                  <c:v>34</c:v>
                </c:pt>
                <c:pt idx="159">
                  <c:v>34</c:v>
                </c:pt>
                <c:pt idx="160">
                  <c:v>34</c:v>
                </c:pt>
                <c:pt idx="161">
                  <c:v>34</c:v>
                </c:pt>
                <c:pt idx="162">
                  <c:v>34</c:v>
                </c:pt>
                <c:pt idx="163">
                  <c:v>34</c:v>
                </c:pt>
                <c:pt idx="164">
                  <c:v>34</c:v>
                </c:pt>
                <c:pt idx="165">
                  <c:v>34</c:v>
                </c:pt>
                <c:pt idx="166">
                  <c:v>34</c:v>
                </c:pt>
                <c:pt idx="167">
                  <c:v>34</c:v>
                </c:pt>
                <c:pt idx="168">
                  <c:v>34</c:v>
                </c:pt>
                <c:pt idx="169">
                  <c:v>34</c:v>
                </c:pt>
                <c:pt idx="170">
                  <c:v>35</c:v>
                </c:pt>
                <c:pt idx="171">
                  <c:v>35</c:v>
                </c:pt>
                <c:pt idx="172">
                  <c:v>35</c:v>
                </c:pt>
                <c:pt idx="173">
                  <c:v>35</c:v>
                </c:pt>
                <c:pt idx="174">
                  <c:v>36</c:v>
                </c:pt>
                <c:pt idx="175">
                  <c:v>35</c:v>
                </c:pt>
                <c:pt idx="176">
                  <c:v>35</c:v>
                </c:pt>
                <c:pt idx="177">
                  <c:v>36</c:v>
                </c:pt>
                <c:pt idx="178">
                  <c:v>36</c:v>
                </c:pt>
                <c:pt idx="179">
                  <c:v>36</c:v>
                </c:pt>
                <c:pt idx="180">
                  <c:v>37</c:v>
                </c:pt>
                <c:pt idx="181">
                  <c:v>38</c:v>
                </c:pt>
                <c:pt idx="182">
                  <c:v>38</c:v>
                </c:pt>
                <c:pt idx="183">
                  <c:v>38</c:v>
                </c:pt>
                <c:pt idx="184">
                  <c:v>38</c:v>
                </c:pt>
                <c:pt idx="185">
                  <c:v>38</c:v>
                </c:pt>
                <c:pt idx="186">
                  <c:v>38</c:v>
                </c:pt>
                <c:pt idx="187">
                  <c:v>38</c:v>
                </c:pt>
                <c:pt idx="188">
                  <c:v>38</c:v>
                </c:pt>
                <c:pt idx="189">
                  <c:v>38</c:v>
                </c:pt>
                <c:pt idx="190">
                  <c:v>38</c:v>
                </c:pt>
                <c:pt idx="191">
                  <c:v>38</c:v>
                </c:pt>
                <c:pt idx="192">
                  <c:v>38</c:v>
                </c:pt>
                <c:pt idx="193">
                  <c:v>38</c:v>
                </c:pt>
                <c:pt idx="194">
                  <c:v>38</c:v>
                </c:pt>
                <c:pt idx="195">
                  <c:v>38</c:v>
                </c:pt>
                <c:pt idx="196">
                  <c:v>39</c:v>
                </c:pt>
                <c:pt idx="197">
                  <c:v>39</c:v>
                </c:pt>
                <c:pt idx="198">
                  <c:v>39</c:v>
                </c:pt>
                <c:pt idx="199">
                  <c:v>39</c:v>
                </c:pt>
                <c:pt idx="200">
                  <c:v>38</c:v>
                </c:pt>
                <c:pt idx="201">
                  <c:v>38</c:v>
                </c:pt>
                <c:pt idx="202">
                  <c:v>38</c:v>
                </c:pt>
                <c:pt idx="203">
                  <c:v>38</c:v>
                </c:pt>
                <c:pt idx="204">
                  <c:v>38</c:v>
                </c:pt>
                <c:pt idx="205">
                  <c:v>38</c:v>
                </c:pt>
                <c:pt idx="206">
                  <c:v>38</c:v>
                </c:pt>
                <c:pt idx="207">
                  <c:v>38</c:v>
                </c:pt>
                <c:pt idx="208">
                  <c:v>38</c:v>
                </c:pt>
                <c:pt idx="209">
                  <c:v>39</c:v>
                </c:pt>
                <c:pt idx="210">
                  <c:v>38</c:v>
                </c:pt>
                <c:pt idx="211">
                  <c:v>38</c:v>
                </c:pt>
                <c:pt idx="212">
                  <c:v>39</c:v>
                </c:pt>
                <c:pt idx="213">
                  <c:v>39</c:v>
                </c:pt>
                <c:pt idx="214">
                  <c:v>38</c:v>
                </c:pt>
                <c:pt idx="215">
                  <c:v>38</c:v>
                </c:pt>
                <c:pt idx="216">
                  <c:v>38</c:v>
                </c:pt>
                <c:pt idx="217">
                  <c:v>38</c:v>
                </c:pt>
                <c:pt idx="218">
                  <c:v>38</c:v>
                </c:pt>
                <c:pt idx="219">
                  <c:v>38</c:v>
                </c:pt>
                <c:pt idx="220">
                  <c:v>38</c:v>
                </c:pt>
                <c:pt idx="221">
                  <c:v>38</c:v>
                </c:pt>
                <c:pt idx="222">
                  <c:v>40</c:v>
                </c:pt>
                <c:pt idx="223">
                  <c:v>41</c:v>
                </c:pt>
                <c:pt idx="224">
                  <c:v>41</c:v>
                </c:pt>
                <c:pt idx="225">
                  <c:v>41</c:v>
                </c:pt>
                <c:pt idx="226">
                  <c:v>41</c:v>
                </c:pt>
                <c:pt idx="227">
                  <c:v>41</c:v>
                </c:pt>
                <c:pt idx="228">
                  <c:v>41</c:v>
                </c:pt>
                <c:pt idx="229">
                  <c:v>41</c:v>
                </c:pt>
                <c:pt idx="230">
                  <c:v>41</c:v>
                </c:pt>
                <c:pt idx="231">
                  <c:v>41</c:v>
                </c:pt>
                <c:pt idx="232">
                  <c:v>41</c:v>
                </c:pt>
                <c:pt idx="233">
                  <c:v>42</c:v>
                </c:pt>
                <c:pt idx="234">
                  <c:v>42</c:v>
                </c:pt>
                <c:pt idx="235">
                  <c:v>42</c:v>
                </c:pt>
                <c:pt idx="236">
                  <c:v>43</c:v>
                </c:pt>
                <c:pt idx="237">
                  <c:v>43</c:v>
                </c:pt>
                <c:pt idx="238">
                  <c:v>43</c:v>
                </c:pt>
                <c:pt idx="239">
                  <c:v>43</c:v>
                </c:pt>
                <c:pt idx="240">
                  <c:v>43</c:v>
                </c:pt>
                <c:pt idx="241">
                  <c:v>44</c:v>
                </c:pt>
                <c:pt idx="242">
                  <c:v>44</c:v>
                </c:pt>
                <c:pt idx="243">
                  <c:v>44</c:v>
                </c:pt>
                <c:pt idx="244">
                  <c:v>44</c:v>
                </c:pt>
                <c:pt idx="245">
                  <c:v>44</c:v>
                </c:pt>
                <c:pt idx="246">
                  <c:v>45</c:v>
                </c:pt>
                <c:pt idx="247">
                  <c:v>45</c:v>
                </c:pt>
                <c:pt idx="248">
                  <c:v>45</c:v>
                </c:pt>
                <c:pt idx="249">
                  <c:v>45</c:v>
                </c:pt>
                <c:pt idx="250">
                  <c:v>45</c:v>
                </c:pt>
                <c:pt idx="251">
                  <c:v>45</c:v>
                </c:pt>
                <c:pt idx="252">
                  <c:v>45</c:v>
                </c:pt>
                <c:pt idx="253">
                  <c:v>46</c:v>
                </c:pt>
                <c:pt idx="254">
                  <c:v>46</c:v>
                </c:pt>
                <c:pt idx="255">
                  <c:v>46</c:v>
                </c:pt>
                <c:pt idx="256">
                  <c:v>46</c:v>
                </c:pt>
                <c:pt idx="257">
                  <c:v>46</c:v>
                </c:pt>
                <c:pt idx="258">
                  <c:v>46</c:v>
                </c:pt>
                <c:pt idx="259">
                  <c:v>46</c:v>
                </c:pt>
                <c:pt idx="260">
                  <c:v>46</c:v>
                </c:pt>
                <c:pt idx="261">
                  <c:v>46</c:v>
                </c:pt>
                <c:pt idx="262">
                  <c:v>46</c:v>
                </c:pt>
                <c:pt idx="263">
                  <c:v>49</c:v>
                </c:pt>
                <c:pt idx="264">
                  <c:v>49</c:v>
                </c:pt>
                <c:pt idx="265">
                  <c:v>49</c:v>
                </c:pt>
                <c:pt idx="266">
                  <c:v>49</c:v>
                </c:pt>
                <c:pt idx="267">
                  <c:v>49</c:v>
                </c:pt>
                <c:pt idx="268">
                  <c:v>49</c:v>
                </c:pt>
                <c:pt idx="269">
                  <c:v>49</c:v>
                </c:pt>
                <c:pt idx="270">
                  <c:v>49</c:v>
                </c:pt>
                <c:pt idx="271">
                  <c:v>49</c:v>
                </c:pt>
                <c:pt idx="272">
                  <c:v>49</c:v>
                </c:pt>
                <c:pt idx="273">
                  <c:v>49</c:v>
                </c:pt>
                <c:pt idx="274">
                  <c:v>49</c:v>
                </c:pt>
                <c:pt idx="275">
                  <c:v>49</c:v>
                </c:pt>
                <c:pt idx="276">
                  <c:v>49</c:v>
                </c:pt>
                <c:pt idx="277">
                  <c:v>49</c:v>
                </c:pt>
                <c:pt idx="278">
                  <c:v>49</c:v>
                </c:pt>
                <c:pt idx="279">
                  <c:v>49</c:v>
                </c:pt>
                <c:pt idx="280">
                  <c:v>49</c:v>
                </c:pt>
                <c:pt idx="281">
                  <c:v>48</c:v>
                </c:pt>
                <c:pt idx="282">
                  <c:v>48</c:v>
                </c:pt>
                <c:pt idx="283">
                  <c:v>49</c:v>
                </c:pt>
                <c:pt idx="284">
                  <c:v>49</c:v>
                </c:pt>
                <c:pt idx="285">
                  <c:v>50</c:v>
                </c:pt>
                <c:pt idx="286">
                  <c:v>50</c:v>
                </c:pt>
                <c:pt idx="287">
                  <c:v>51</c:v>
                </c:pt>
                <c:pt idx="288">
                  <c:v>51</c:v>
                </c:pt>
                <c:pt idx="289">
                  <c:v>51</c:v>
                </c:pt>
                <c:pt idx="290">
                  <c:v>51</c:v>
                </c:pt>
                <c:pt idx="291">
                  <c:v>51</c:v>
                </c:pt>
                <c:pt idx="292">
                  <c:v>51</c:v>
                </c:pt>
                <c:pt idx="293">
                  <c:v>54</c:v>
                </c:pt>
                <c:pt idx="294">
                  <c:v>51</c:v>
                </c:pt>
                <c:pt idx="295">
                  <c:v>51</c:v>
                </c:pt>
                <c:pt idx="296">
                  <c:v>51</c:v>
                </c:pt>
                <c:pt idx="297">
                  <c:v>51</c:v>
                </c:pt>
                <c:pt idx="298">
                  <c:v>54</c:v>
                </c:pt>
                <c:pt idx="299">
                  <c:v>54</c:v>
                </c:pt>
                <c:pt idx="300">
                  <c:v>51</c:v>
                </c:pt>
                <c:pt idx="301">
                  <c:v>51</c:v>
                </c:pt>
                <c:pt idx="302">
                  <c:v>51</c:v>
                </c:pt>
                <c:pt idx="303">
                  <c:v>51</c:v>
                </c:pt>
                <c:pt idx="304">
                  <c:v>51</c:v>
                </c:pt>
                <c:pt idx="305">
                  <c:v>51</c:v>
                </c:pt>
                <c:pt idx="306">
                  <c:v>51</c:v>
                </c:pt>
                <c:pt idx="307">
                  <c:v>51</c:v>
                </c:pt>
                <c:pt idx="308">
                  <c:v>50</c:v>
                </c:pt>
                <c:pt idx="309">
                  <c:v>50</c:v>
                </c:pt>
                <c:pt idx="310">
                  <c:v>50</c:v>
                </c:pt>
                <c:pt idx="311">
                  <c:v>50</c:v>
                </c:pt>
                <c:pt idx="312">
                  <c:v>50</c:v>
                </c:pt>
                <c:pt idx="313">
                  <c:v>50</c:v>
                </c:pt>
                <c:pt idx="314">
                  <c:v>50</c:v>
                </c:pt>
                <c:pt idx="315">
                  <c:v>50</c:v>
                </c:pt>
                <c:pt idx="316">
                  <c:v>51</c:v>
                </c:pt>
                <c:pt idx="317">
                  <c:v>50</c:v>
                </c:pt>
                <c:pt idx="318">
                  <c:v>50</c:v>
                </c:pt>
                <c:pt idx="319">
                  <c:v>50</c:v>
                </c:pt>
                <c:pt idx="320">
                  <c:v>50</c:v>
                </c:pt>
                <c:pt idx="321">
                  <c:v>50</c:v>
                </c:pt>
              </c:numCache>
            </c:numRef>
          </c:val>
        </c:ser>
        <c:marker val="1"/>
        <c:axId val="70196608"/>
        <c:axId val="70222976"/>
      </c:lineChart>
      <c:catAx>
        <c:axId val="70196608"/>
        <c:scaling>
          <c:orientation val="minMax"/>
        </c:scaling>
        <c:axPos val="b"/>
        <c:numFmt formatCode="#,##0" sourceLinked="0"/>
        <c:majorTickMark val="none"/>
        <c:tickLblPos val="nextTo"/>
        <c:crossAx val="70222976"/>
        <c:crosses val="autoZero"/>
        <c:auto val="1"/>
        <c:lblAlgn val="ctr"/>
        <c:lblOffset val="100"/>
      </c:catAx>
      <c:valAx>
        <c:axId val="70222976"/>
        <c:scaling>
          <c:orientation val="minMax"/>
          <c:max val="56"/>
          <c:min val="10"/>
        </c:scaling>
        <c:axPos val="l"/>
        <c:numFmt formatCode="General" sourceLinked="1"/>
        <c:majorTickMark val="none"/>
        <c:tickLblPos val="nextTo"/>
        <c:crossAx val="70196608"/>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atlas!$Z$1</c:f>
              <c:strCache>
                <c:ptCount val="1"/>
                <c:pt idx="0">
                  <c:v>growth T</c:v>
                </c:pt>
              </c:strCache>
            </c:strRef>
          </c:tx>
          <c:spPr>
            <a:ln w="25400"/>
          </c:spPr>
          <c:marker>
            <c:symbol val="none"/>
          </c:marker>
          <c:trendline>
            <c:trendlineType val="linear"/>
          </c:trendline>
          <c:val>
            <c:numRef>
              <c:f>atlas!$Z$2:$Z$85</c:f>
              <c:numCache>
                <c:formatCode>General</c:formatCode>
                <c:ptCount val="84"/>
                <c:pt idx="0">
                  <c:v>0</c:v>
                </c:pt>
                <c:pt idx="1">
                  <c:v>-1</c:v>
                </c:pt>
                <c:pt idx="2">
                  <c:v>2</c:v>
                </c:pt>
                <c:pt idx="3">
                  <c:v>0</c:v>
                </c:pt>
                <c:pt idx="4">
                  <c:v>0</c:v>
                </c:pt>
                <c:pt idx="5">
                  <c:v>0</c:v>
                </c:pt>
                <c:pt idx="6">
                  <c:v>0</c:v>
                </c:pt>
                <c:pt idx="7">
                  <c:v>0</c:v>
                </c:pt>
                <c:pt idx="8">
                  <c:v>0</c:v>
                </c:pt>
                <c:pt idx="9">
                  <c:v>0</c:v>
                </c:pt>
                <c:pt idx="10">
                  <c:v>0</c:v>
                </c:pt>
                <c:pt idx="11">
                  <c:v>1</c:v>
                </c:pt>
                <c:pt idx="12">
                  <c:v>0</c:v>
                </c:pt>
                <c:pt idx="13">
                  <c:v>0</c:v>
                </c:pt>
                <c:pt idx="14">
                  <c:v>0</c:v>
                </c:pt>
                <c:pt idx="15">
                  <c:v>0</c:v>
                </c:pt>
                <c:pt idx="16">
                  <c:v>1</c:v>
                </c:pt>
                <c:pt idx="17">
                  <c:v>0</c:v>
                </c:pt>
                <c:pt idx="18">
                  <c:v>0</c:v>
                </c:pt>
                <c:pt idx="19">
                  <c:v>0</c:v>
                </c:pt>
                <c:pt idx="20">
                  <c:v>0</c:v>
                </c:pt>
                <c:pt idx="21">
                  <c:v>-8</c:v>
                </c:pt>
                <c:pt idx="22">
                  <c:v>0</c:v>
                </c:pt>
                <c:pt idx="23">
                  <c:v>0</c:v>
                </c:pt>
                <c:pt idx="24">
                  <c:v>0</c:v>
                </c:pt>
                <c:pt idx="25">
                  <c:v>0</c:v>
                </c:pt>
                <c:pt idx="26">
                  <c:v>0</c:v>
                </c:pt>
                <c:pt idx="27">
                  <c:v>1</c:v>
                </c:pt>
                <c:pt idx="28">
                  <c:v>0</c:v>
                </c:pt>
                <c:pt idx="29">
                  <c:v>1</c:v>
                </c:pt>
                <c:pt idx="30">
                  <c:v>0</c:v>
                </c:pt>
                <c:pt idx="31">
                  <c:v>0</c:v>
                </c:pt>
                <c:pt idx="32">
                  <c:v>2</c:v>
                </c:pt>
                <c:pt idx="33">
                  <c:v>0</c:v>
                </c:pt>
                <c:pt idx="34">
                  <c:v>1</c:v>
                </c:pt>
                <c:pt idx="35">
                  <c:v>0</c:v>
                </c:pt>
                <c:pt idx="36">
                  <c:v>0</c:v>
                </c:pt>
                <c:pt idx="37">
                  <c:v>-1</c:v>
                </c:pt>
                <c:pt idx="38">
                  <c:v>0</c:v>
                </c:pt>
                <c:pt idx="39">
                  <c:v>2</c:v>
                </c:pt>
                <c:pt idx="40">
                  <c:v>0</c:v>
                </c:pt>
                <c:pt idx="41">
                  <c:v>1</c:v>
                </c:pt>
                <c:pt idx="42">
                  <c:v>0</c:v>
                </c:pt>
                <c:pt idx="43">
                  <c:v>0</c:v>
                </c:pt>
                <c:pt idx="44">
                  <c:v>0</c:v>
                </c:pt>
                <c:pt idx="45">
                  <c:v>0</c:v>
                </c:pt>
                <c:pt idx="46">
                  <c:v>0</c:v>
                </c:pt>
                <c:pt idx="47">
                  <c:v>0</c:v>
                </c:pt>
                <c:pt idx="48">
                  <c:v>0</c:v>
                </c:pt>
                <c:pt idx="49">
                  <c:v>0</c:v>
                </c:pt>
                <c:pt idx="50">
                  <c:v>1</c:v>
                </c:pt>
                <c:pt idx="51">
                  <c:v>0</c:v>
                </c:pt>
                <c:pt idx="52">
                  <c:v>2</c:v>
                </c:pt>
                <c:pt idx="53">
                  <c:v>-2</c:v>
                </c:pt>
                <c:pt idx="54">
                  <c:v>0</c:v>
                </c:pt>
                <c:pt idx="55">
                  <c:v>0</c:v>
                </c:pt>
                <c:pt idx="56">
                  <c:v>0</c:v>
                </c:pt>
                <c:pt idx="57">
                  <c:v>0</c:v>
                </c:pt>
                <c:pt idx="58">
                  <c:v>0</c:v>
                </c:pt>
                <c:pt idx="59">
                  <c:v>0</c:v>
                </c:pt>
                <c:pt idx="60">
                  <c:v>0</c:v>
                </c:pt>
                <c:pt idx="61">
                  <c:v>0</c:v>
                </c:pt>
                <c:pt idx="62">
                  <c:v>0</c:v>
                </c:pt>
                <c:pt idx="63">
                  <c:v>0</c:v>
                </c:pt>
                <c:pt idx="64">
                  <c:v>0</c:v>
                </c:pt>
                <c:pt idx="65">
                  <c:v>1</c:v>
                </c:pt>
                <c:pt idx="66">
                  <c:v>2</c:v>
                </c:pt>
                <c:pt idx="67">
                  <c:v>0</c:v>
                </c:pt>
                <c:pt idx="68">
                  <c:v>0</c:v>
                </c:pt>
                <c:pt idx="69">
                  <c:v>7</c:v>
                </c:pt>
                <c:pt idx="70">
                  <c:v>0</c:v>
                </c:pt>
                <c:pt idx="71">
                  <c:v>0</c:v>
                </c:pt>
                <c:pt idx="72">
                  <c:v>1</c:v>
                </c:pt>
                <c:pt idx="73">
                  <c:v>-1</c:v>
                </c:pt>
                <c:pt idx="74">
                  <c:v>1</c:v>
                </c:pt>
                <c:pt idx="75">
                  <c:v>0</c:v>
                </c:pt>
                <c:pt idx="76">
                  <c:v>1</c:v>
                </c:pt>
                <c:pt idx="77">
                  <c:v>0</c:v>
                </c:pt>
                <c:pt idx="78">
                  <c:v>0</c:v>
                </c:pt>
                <c:pt idx="79">
                  <c:v>1</c:v>
                </c:pt>
                <c:pt idx="80">
                  <c:v>0</c:v>
                </c:pt>
                <c:pt idx="81">
                  <c:v>0</c:v>
                </c:pt>
                <c:pt idx="82">
                  <c:v>1</c:v>
                </c:pt>
                <c:pt idx="83">
                  <c:v>0</c:v>
                </c:pt>
              </c:numCache>
            </c:numRef>
          </c:val>
        </c:ser>
        <c:marker val="1"/>
        <c:axId val="70247936"/>
        <c:axId val="70249472"/>
      </c:lineChart>
      <c:catAx>
        <c:axId val="70247936"/>
        <c:scaling>
          <c:orientation val="minMax"/>
        </c:scaling>
        <c:delete val="1"/>
        <c:axPos val="b"/>
        <c:majorTickMark val="none"/>
        <c:tickLblPos val="none"/>
        <c:crossAx val="70249472"/>
        <c:crosses val="autoZero"/>
        <c:auto val="1"/>
        <c:lblAlgn val="ctr"/>
        <c:lblOffset val="100"/>
      </c:catAx>
      <c:valAx>
        <c:axId val="70249472"/>
        <c:scaling>
          <c:orientation val="minMax"/>
        </c:scaling>
        <c:axPos val="l"/>
        <c:numFmt formatCode="General" sourceLinked="1"/>
        <c:majorTickMark val="none"/>
        <c:tickLblPos val="nextTo"/>
        <c:crossAx val="70247936"/>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biosql!$Z$1</c:f>
              <c:strCache>
                <c:ptCount val="1"/>
                <c:pt idx="0">
                  <c:v>growth T</c:v>
                </c:pt>
              </c:strCache>
            </c:strRef>
          </c:tx>
          <c:spPr>
            <a:ln w="25400"/>
          </c:spPr>
          <c:marker>
            <c:symbol val="none"/>
          </c:marker>
          <c:trendline>
            <c:trendlineType val="linear"/>
          </c:trendline>
          <c:val>
            <c:numRef>
              <c:f>biosql!$Z$2:$Z$47</c:f>
              <c:numCache>
                <c:formatCode>General</c:formatCode>
                <c:ptCount val="46"/>
                <c:pt idx="0">
                  <c:v>0</c:v>
                </c:pt>
                <c:pt idx="1">
                  <c:v>0</c:v>
                </c:pt>
                <c:pt idx="2">
                  <c:v>-1</c:v>
                </c:pt>
                <c:pt idx="3">
                  <c:v>0</c:v>
                </c:pt>
                <c:pt idx="4">
                  <c:v>1</c:v>
                </c:pt>
                <c:pt idx="5">
                  <c:v>0</c:v>
                </c:pt>
                <c:pt idx="6">
                  <c:v>0</c:v>
                </c:pt>
                <c:pt idx="7">
                  <c:v>0</c:v>
                </c:pt>
                <c:pt idx="8">
                  <c:v>0</c:v>
                </c:pt>
                <c:pt idx="9">
                  <c:v>-1</c:v>
                </c:pt>
                <c:pt idx="10">
                  <c:v>0</c:v>
                </c:pt>
                <c:pt idx="11">
                  <c:v>-1</c:v>
                </c:pt>
                <c:pt idx="12">
                  <c:v>0</c:v>
                </c:pt>
                <c:pt idx="13">
                  <c:v>0</c:v>
                </c:pt>
                <c:pt idx="14">
                  <c:v>0</c:v>
                </c:pt>
                <c:pt idx="15">
                  <c:v>-1</c:v>
                </c:pt>
                <c:pt idx="16">
                  <c:v>1</c:v>
                </c:pt>
                <c:pt idx="17">
                  <c:v>0</c:v>
                </c:pt>
                <c:pt idx="18">
                  <c:v>0</c:v>
                </c:pt>
                <c:pt idx="19">
                  <c:v>0</c:v>
                </c:pt>
                <c:pt idx="20">
                  <c:v>5</c:v>
                </c:pt>
                <c:pt idx="21">
                  <c:v>0</c:v>
                </c:pt>
                <c:pt idx="22">
                  <c:v>0</c:v>
                </c:pt>
                <c:pt idx="23">
                  <c:v>2</c:v>
                </c:pt>
                <c:pt idx="24">
                  <c:v>0</c:v>
                </c:pt>
                <c:pt idx="25">
                  <c:v>1</c:v>
                </c:pt>
                <c:pt idx="26">
                  <c:v>0</c:v>
                </c:pt>
                <c:pt idx="27">
                  <c:v>0</c:v>
                </c:pt>
                <c:pt idx="28">
                  <c:v>1</c:v>
                </c:pt>
                <c:pt idx="29">
                  <c:v>0</c:v>
                </c:pt>
                <c:pt idx="30">
                  <c:v>0</c:v>
                </c:pt>
                <c:pt idx="31">
                  <c:v>-1</c:v>
                </c:pt>
                <c:pt idx="32">
                  <c:v>0</c:v>
                </c:pt>
                <c:pt idx="33">
                  <c:v>0</c:v>
                </c:pt>
                <c:pt idx="34">
                  <c:v>0</c:v>
                </c:pt>
                <c:pt idx="35">
                  <c:v>0</c:v>
                </c:pt>
                <c:pt idx="36">
                  <c:v>0</c:v>
                </c:pt>
                <c:pt idx="37">
                  <c:v>1</c:v>
                </c:pt>
                <c:pt idx="38">
                  <c:v>0</c:v>
                </c:pt>
                <c:pt idx="39">
                  <c:v>0</c:v>
                </c:pt>
                <c:pt idx="40">
                  <c:v>0</c:v>
                </c:pt>
                <c:pt idx="41">
                  <c:v>0</c:v>
                </c:pt>
                <c:pt idx="42">
                  <c:v>0</c:v>
                </c:pt>
                <c:pt idx="43">
                  <c:v>0</c:v>
                </c:pt>
                <c:pt idx="44">
                  <c:v>0</c:v>
                </c:pt>
                <c:pt idx="45">
                  <c:v>0</c:v>
                </c:pt>
              </c:numCache>
            </c:numRef>
          </c:val>
        </c:ser>
        <c:marker val="1"/>
        <c:axId val="70618112"/>
        <c:axId val="70619904"/>
      </c:lineChart>
      <c:catAx>
        <c:axId val="70618112"/>
        <c:scaling>
          <c:orientation val="minMax"/>
        </c:scaling>
        <c:delete val="1"/>
        <c:axPos val="b"/>
        <c:majorTickMark val="none"/>
        <c:tickLblPos val="none"/>
        <c:crossAx val="70619904"/>
        <c:crosses val="autoZero"/>
        <c:auto val="1"/>
        <c:lblAlgn val="ctr"/>
        <c:lblOffset val="100"/>
      </c:catAx>
      <c:valAx>
        <c:axId val="70619904"/>
        <c:scaling>
          <c:orientation val="minMax"/>
        </c:scaling>
        <c:axPos val="l"/>
        <c:numFmt formatCode="General" sourceLinked="1"/>
        <c:majorTickMark val="none"/>
        <c:tickLblPos val="nextTo"/>
        <c:crossAx val="70618112"/>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coppermine!$Z$1</c:f>
              <c:strCache>
                <c:ptCount val="1"/>
                <c:pt idx="0">
                  <c:v>growth T</c:v>
                </c:pt>
              </c:strCache>
            </c:strRef>
          </c:tx>
          <c:spPr>
            <a:ln w="25400"/>
          </c:spPr>
          <c:marker>
            <c:symbol val="none"/>
          </c:marker>
          <c:trendline>
            <c:trendlineType val="linear"/>
          </c:trendline>
          <c:val>
            <c:numRef>
              <c:f>coppermine!$Z$2:$Z$118</c:f>
              <c:numCache>
                <c:formatCode>General</c:formatCode>
                <c:ptCount val="117"/>
                <c:pt idx="0">
                  <c:v>0</c:v>
                </c:pt>
                <c:pt idx="1">
                  <c:v>0</c:v>
                </c:pt>
                <c:pt idx="2">
                  <c:v>1</c:v>
                </c:pt>
                <c:pt idx="3">
                  <c:v>1</c:v>
                </c:pt>
                <c:pt idx="4">
                  <c:v>1</c:v>
                </c:pt>
                <c:pt idx="5">
                  <c:v>1</c:v>
                </c:pt>
                <c:pt idx="6">
                  <c:v>0</c:v>
                </c:pt>
                <c:pt idx="7">
                  <c:v>0</c:v>
                </c:pt>
                <c:pt idx="8">
                  <c:v>1</c:v>
                </c:pt>
                <c:pt idx="9">
                  <c:v>0</c:v>
                </c:pt>
                <c:pt idx="10">
                  <c:v>0</c:v>
                </c:pt>
                <c:pt idx="11">
                  <c:v>0</c:v>
                </c:pt>
                <c:pt idx="12">
                  <c:v>0</c:v>
                </c:pt>
                <c:pt idx="13">
                  <c:v>1</c:v>
                </c:pt>
                <c:pt idx="14">
                  <c:v>1</c:v>
                </c:pt>
                <c:pt idx="15">
                  <c:v>0</c:v>
                </c:pt>
                <c:pt idx="16">
                  <c:v>0</c:v>
                </c:pt>
                <c:pt idx="17">
                  <c:v>0</c:v>
                </c:pt>
                <c:pt idx="18">
                  <c:v>0</c:v>
                </c:pt>
                <c:pt idx="19">
                  <c:v>1</c:v>
                </c:pt>
                <c:pt idx="20">
                  <c:v>0</c:v>
                </c:pt>
                <c:pt idx="21">
                  <c:v>0</c:v>
                </c:pt>
                <c:pt idx="22">
                  <c:v>0</c:v>
                </c:pt>
                <c:pt idx="23">
                  <c:v>0</c:v>
                </c:pt>
                <c:pt idx="24">
                  <c:v>0</c:v>
                </c:pt>
                <c:pt idx="25">
                  <c:v>1</c:v>
                </c:pt>
                <c:pt idx="26">
                  <c:v>2</c:v>
                </c:pt>
                <c:pt idx="27">
                  <c:v>0</c:v>
                </c:pt>
                <c:pt idx="28">
                  <c:v>0</c:v>
                </c:pt>
                <c:pt idx="29">
                  <c:v>-2</c:v>
                </c:pt>
                <c:pt idx="30">
                  <c:v>2</c:v>
                </c:pt>
                <c:pt idx="31">
                  <c:v>0</c:v>
                </c:pt>
                <c:pt idx="32">
                  <c:v>0</c:v>
                </c:pt>
                <c:pt idx="33">
                  <c:v>0</c:v>
                </c:pt>
                <c:pt idx="34">
                  <c:v>1</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1</c:v>
                </c:pt>
                <c:pt idx="56">
                  <c:v>0</c:v>
                </c:pt>
                <c:pt idx="57">
                  <c:v>0</c:v>
                </c:pt>
                <c:pt idx="58">
                  <c:v>0</c:v>
                </c:pt>
                <c:pt idx="59">
                  <c:v>0</c:v>
                </c:pt>
                <c:pt idx="60">
                  <c:v>0</c:v>
                </c:pt>
                <c:pt idx="61">
                  <c:v>0</c:v>
                </c:pt>
                <c:pt idx="62">
                  <c:v>0</c:v>
                </c:pt>
                <c:pt idx="63">
                  <c:v>0</c:v>
                </c:pt>
                <c:pt idx="64">
                  <c:v>1</c:v>
                </c:pt>
                <c:pt idx="65">
                  <c:v>0</c:v>
                </c:pt>
                <c:pt idx="66">
                  <c:v>0</c:v>
                </c:pt>
                <c:pt idx="67">
                  <c:v>0</c:v>
                </c:pt>
                <c:pt idx="68">
                  <c:v>0</c:v>
                </c:pt>
                <c:pt idx="69">
                  <c:v>0</c:v>
                </c:pt>
                <c:pt idx="70">
                  <c:v>1</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-1</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numCache>
            </c:numRef>
          </c:val>
        </c:ser>
        <c:marker val="1"/>
        <c:axId val="70742400"/>
        <c:axId val="70743936"/>
      </c:lineChart>
      <c:catAx>
        <c:axId val="70742400"/>
        <c:scaling>
          <c:orientation val="minMax"/>
        </c:scaling>
        <c:delete val="1"/>
        <c:axPos val="b"/>
        <c:majorTickMark val="none"/>
        <c:tickLblPos val="none"/>
        <c:crossAx val="70743936"/>
        <c:crosses val="autoZero"/>
        <c:auto val="1"/>
        <c:lblAlgn val="ctr"/>
        <c:lblOffset val="100"/>
      </c:catAx>
      <c:valAx>
        <c:axId val="70743936"/>
        <c:scaling>
          <c:orientation val="minMax"/>
        </c:scaling>
        <c:axPos val="l"/>
        <c:numFmt formatCode="General" sourceLinked="1"/>
        <c:majorTickMark val="none"/>
        <c:tickLblPos val="nextTo"/>
        <c:crossAx val="70742400"/>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ensembl!$Z$1</c:f>
              <c:strCache>
                <c:ptCount val="1"/>
                <c:pt idx="0">
                  <c:v>growth T</c:v>
                </c:pt>
              </c:strCache>
            </c:strRef>
          </c:tx>
          <c:spPr>
            <a:ln w="25400"/>
          </c:spPr>
          <c:marker>
            <c:symbol val="none"/>
          </c:marker>
          <c:trendline>
            <c:trendlineType val="linear"/>
          </c:trendline>
          <c:val>
            <c:numRef>
              <c:f>ensembl!$Z$2:$Z$529</c:f>
              <c:numCache>
                <c:formatCode>General</c:formatCode>
                <c:ptCount val="528"/>
                <c:pt idx="0">
                  <c:v>-2</c:v>
                </c:pt>
                <c:pt idx="1">
                  <c:v>1</c:v>
                </c:pt>
                <c:pt idx="2">
                  <c:v>0</c:v>
                </c:pt>
                <c:pt idx="3">
                  <c:v>0</c:v>
                </c:pt>
                <c:pt idx="4">
                  <c:v>0</c:v>
                </c:pt>
                <c:pt idx="5">
                  <c:v>0</c:v>
                </c:pt>
                <c:pt idx="6">
                  <c:v>0</c:v>
                </c:pt>
                <c:pt idx="7">
                  <c:v>0</c:v>
                </c:pt>
                <c:pt idx="8">
                  <c:v>2</c:v>
                </c:pt>
                <c:pt idx="9">
                  <c:v>0</c:v>
                </c:pt>
                <c:pt idx="10">
                  <c:v>0</c:v>
                </c:pt>
                <c:pt idx="11">
                  <c:v>0</c:v>
                </c:pt>
                <c:pt idx="12">
                  <c:v>1</c:v>
                </c:pt>
                <c:pt idx="13">
                  <c:v>0</c:v>
                </c:pt>
                <c:pt idx="14">
                  <c:v>0</c:v>
                </c:pt>
                <c:pt idx="15">
                  <c:v>0</c:v>
                </c:pt>
                <c:pt idx="16">
                  <c:v>0</c:v>
                </c:pt>
                <c:pt idx="17">
                  <c:v>-1</c:v>
                </c:pt>
                <c:pt idx="18">
                  <c:v>0</c:v>
                </c:pt>
                <c:pt idx="19">
                  <c:v>1</c:v>
                </c:pt>
                <c:pt idx="20">
                  <c:v>0</c:v>
                </c:pt>
                <c:pt idx="21">
                  <c:v>0</c:v>
                </c:pt>
                <c:pt idx="22">
                  <c:v>0</c:v>
                </c:pt>
                <c:pt idx="23">
                  <c:v>0</c:v>
                </c:pt>
                <c:pt idx="24">
                  <c:v>0</c:v>
                </c:pt>
                <c:pt idx="25">
                  <c:v>0</c:v>
                </c:pt>
                <c:pt idx="26">
                  <c:v>0</c:v>
                </c:pt>
                <c:pt idx="27">
                  <c:v>1</c:v>
                </c:pt>
                <c:pt idx="28">
                  <c:v>-2</c:v>
                </c:pt>
                <c:pt idx="29">
                  <c:v>0</c:v>
                </c:pt>
                <c:pt idx="30">
                  <c:v>0</c:v>
                </c:pt>
                <c:pt idx="31">
                  <c:v>1</c:v>
                </c:pt>
                <c:pt idx="32">
                  <c:v>-1</c:v>
                </c:pt>
                <c:pt idx="33">
                  <c:v>0</c:v>
                </c:pt>
                <c:pt idx="34">
                  <c:v>1</c:v>
                </c:pt>
                <c:pt idx="35">
                  <c:v>0</c:v>
                </c:pt>
                <c:pt idx="36">
                  <c:v>0</c:v>
                </c:pt>
                <c:pt idx="37">
                  <c:v>0</c:v>
                </c:pt>
                <c:pt idx="38">
                  <c:v>2</c:v>
                </c:pt>
                <c:pt idx="39">
                  <c:v>0</c:v>
                </c:pt>
                <c:pt idx="40">
                  <c:v>0</c:v>
                </c:pt>
                <c:pt idx="41">
                  <c:v>0</c:v>
                </c:pt>
                <c:pt idx="42">
                  <c:v>0</c:v>
                </c:pt>
                <c:pt idx="43">
                  <c:v>0</c:v>
                </c:pt>
                <c:pt idx="44">
                  <c:v>0</c:v>
                </c:pt>
                <c:pt idx="45">
                  <c:v>0</c:v>
                </c:pt>
                <c:pt idx="46">
                  <c:v>0</c:v>
                </c:pt>
                <c:pt idx="47">
                  <c:v>0</c:v>
                </c:pt>
                <c:pt idx="48">
                  <c:v>1</c:v>
                </c:pt>
                <c:pt idx="49">
                  <c:v>1</c:v>
                </c:pt>
                <c:pt idx="50">
                  <c:v>1</c:v>
                </c:pt>
                <c:pt idx="51">
                  <c:v>0</c:v>
                </c:pt>
                <c:pt idx="52">
                  <c:v>2</c:v>
                </c:pt>
                <c:pt idx="53">
                  <c:v>4</c:v>
                </c:pt>
                <c:pt idx="54">
                  <c:v>1</c:v>
                </c:pt>
                <c:pt idx="55">
                  <c:v>-10</c:v>
                </c:pt>
                <c:pt idx="56">
                  <c:v>0</c:v>
                </c:pt>
                <c:pt idx="57">
                  <c:v>0</c:v>
                </c:pt>
                <c:pt idx="58">
                  <c:v>1</c:v>
                </c:pt>
                <c:pt idx="59">
                  <c:v>1</c:v>
                </c:pt>
                <c:pt idx="60">
                  <c:v>0</c:v>
                </c:pt>
                <c:pt idx="61">
                  <c:v>0</c:v>
                </c:pt>
                <c:pt idx="62">
                  <c:v>2</c:v>
                </c:pt>
                <c:pt idx="63">
                  <c:v>0</c:v>
                </c:pt>
                <c:pt idx="64">
                  <c:v>1</c:v>
                </c:pt>
                <c:pt idx="65">
                  <c:v>1</c:v>
                </c:pt>
                <c:pt idx="66">
                  <c:v>0</c:v>
                </c:pt>
                <c:pt idx="67">
                  <c:v>0</c:v>
                </c:pt>
                <c:pt idx="68">
                  <c:v>1</c:v>
                </c:pt>
                <c:pt idx="69">
                  <c:v>1</c:v>
                </c:pt>
                <c:pt idx="70">
                  <c:v>0</c:v>
                </c:pt>
                <c:pt idx="71">
                  <c:v>1</c:v>
                </c:pt>
                <c:pt idx="72">
                  <c:v>1</c:v>
                </c:pt>
                <c:pt idx="73">
                  <c:v>0</c:v>
                </c:pt>
                <c:pt idx="74">
                  <c:v>0</c:v>
                </c:pt>
                <c:pt idx="75">
                  <c:v>1</c:v>
                </c:pt>
                <c:pt idx="76">
                  <c:v>1</c:v>
                </c:pt>
                <c:pt idx="77">
                  <c:v>0</c:v>
                </c:pt>
                <c:pt idx="78">
                  <c:v>1</c:v>
                </c:pt>
                <c:pt idx="79">
                  <c:v>-1</c:v>
                </c:pt>
                <c:pt idx="80">
                  <c:v>4</c:v>
                </c:pt>
                <c:pt idx="81">
                  <c:v>0</c:v>
                </c:pt>
                <c:pt idx="82">
                  <c:v>0</c:v>
                </c:pt>
                <c:pt idx="83">
                  <c:v>1</c:v>
                </c:pt>
                <c:pt idx="84">
                  <c:v>1</c:v>
                </c:pt>
                <c:pt idx="85">
                  <c:v>0</c:v>
                </c:pt>
                <c:pt idx="86">
                  <c:v>0</c:v>
                </c:pt>
                <c:pt idx="87">
                  <c:v>0</c:v>
                </c:pt>
                <c:pt idx="88">
                  <c:v>0</c:v>
                </c:pt>
                <c:pt idx="89">
                  <c:v>0</c:v>
                </c:pt>
                <c:pt idx="90">
                  <c:v>0</c:v>
                </c:pt>
                <c:pt idx="91">
                  <c:v>0</c:v>
                </c:pt>
                <c:pt idx="92">
                  <c:v>-11</c:v>
                </c:pt>
                <c:pt idx="93">
                  <c:v>-1</c:v>
                </c:pt>
                <c:pt idx="94">
                  <c:v>0</c:v>
                </c:pt>
                <c:pt idx="95">
                  <c:v>2</c:v>
                </c:pt>
                <c:pt idx="96">
                  <c:v>0</c:v>
                </c:pt>
                <c:pt idx="97">
                  <c:v>-1</c:v>
                </c:pt>
                <c:pt idx="98">
                  <c:v>0</c:v>
                </c:pt>
                <c:pt idx="99">
                  <c:v>0</c:v>
                </c:pt>
                <c:pt idx="100">
                  <c:v>0</c:v>
                </c:pt>
                <c:pt idx="101">
                  <c:v>1</c:v>
                </c:pt>
                <c:pt idx="102">
                  <c:v>0</c:v>
                </c:pt>
                <c:pt idx="103">
                  <c:v>0</c:v>
                </c:pt>
                <c:pt idx="104">
                  <c:v>0</c:v>
                </c:pt>
                <c:pt idx="105">
                  <c:v>0</c:v>
                </c:pt>
                <c:pt idx="106">
                  <c:v>0</c:v>
                </c:pt>
                <c:pt idx="107">
                  <c:v>0</c:v>
                </c:pt>
                <c:pt idx="108">
                  <c:v>3</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1</c:v>
                </c:pt>
                <c:pt idx="126">
                  <c:v>-2</c:v>
                </c:pt>
                <c:pt idx="127">
                  <c:v>0</c:v>
                </c:pt>
                <c:pt idx="128">
                  <c:v>0</c:v>
                </c:pt>
                <c:pt idx="129">
                  <c:v>0</c:v>
                </c:pt>
                <c:pt idx="130">
                  <c:v>0</c:v>
                </c:pt>
                <c:pt idx="131">
                  <c:v>6</c:v>
                </c:pt>
                <c:pt idx="132">
                  <c:v>-4</c:v>
                </c:pt>
                <c:pt idx="133">
                  <c:v>0</c:v>
                </c:pt>
                <c:pt idx="134">
                  <c:v>0</c:v>
                </c:pt>
                <c:pt idx="135">
                  <c:v>0</c:v>
                </c:pt>
                <c:pt idx="136">
                  <c:v>0</c:v>
                </c:pt>
                <c:pt idx="137">
                  <c:v>0</c:v>
                </c:pt>
                <c:pt idx="138">
                  <c:v>0</c:v>
                </c:pt>
                <c:pt idx="139">
                  <c:v>0</c:v>
                </c:pt>
                <c:pt idx="140">
                  <c:v>0</c:v>
                </c:pt>
                <c:pt idx="141">
                  <c:v>0</c:v>
                </c:pt>
                <c:pt idx="142">
                  <c:v>1</c:v>
                </c:pt>
                <c:pt idx="143">
                  <c:v>0</c:v>
                </c:pt>
                <c:pt idx="144">
                  <c:v>0</c:v>
                </c:pt>
                <c:pt idx="145">
                  <c:v>7</c:v>
                </c:pt>
                <c:pt idx="146">
                  <c:v>0</c:v>
                </c:pt>
                <c:pt idx="147">
                  <c:v>0</c:v>
                </c:pt>
                <c:pt idx="148">
                  <c:v>0</c:v>
                </c:pt>
                <c:pt idx="149">
                  <c:v>0</c:v>
                </c:pt>
                <c:pt idx="150">
                  <c:v>0</c:v>
                </c:pt>
                <c:pt idx="151">
                  <c:v>-1</c:v>
                </c:pt>
                <c:pt idx="152">
                  <c:v>0</c:v>
                </c:pt>
                <c:pt idx="153">
                  <c:v>0</c:v>
                </c:pt>
                <c:pt idx="154">
                  <c:v>0</c:v>
                </c:pt>
                <c:pt idx="155">
                  <c:v>0</c:v>
                </c:pt>
                <c:pt idx="156">
                  <c:v>-2</c:v>
                </c:pt>
                <c:pt idx="157">
                  <c:v>-1</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5</c:v>
                </c:pt>
                <c:pt idx="177">
                  <c:v>0</c:v>
                </c:pt>
                <c:pt idx="178">
                  <c:v>0</c:v>
                </c:pt>
                <c:pt idx="179">
                  <c:v>0</c:v>
                </c:pt>
                <c:pt idx="180">
                  <c:v>0</c:v>
                </c:pt>
                <c:pt idx="181">
                  <c:v>0</c:v>
                </c:pt>
                <c:pt idx="182">
                  <c:v>0</c:v>
                </c:pt>
                <c:pt idx="183">
                  <c:v>0</c:v>
                </c:pt>
                <c:pt idx="184">
                  <c:v>0</c:v>
                </c:pt>
                <c:pt idx="185">
                  <c:v>0</c:v>
                </c:pt>
                <c:pt idx="186">
                  <c:v>0</c:v>
                </c:pt>
                <c:pt idx="187">
                  <c:v>0</c:v>
                </c:pt>
                <c:pt idx="188">
                  <c:v>2</c:v>
                </c:pt>
                <c:pt idx="189">
                  <c:v>0</c:v>
                </c:pt>
                <c:pt idx="190">
                  <c:v>1</c:v>
                </c:pt>
                <c:pt idx="191">
                  <c:v>0</c:v>
                </c:pt>
                <c:pt idx="192">
                  <c:v>0</c:v>
                </c:pt>
                <c:pt idx="193">
                  <c:v>0</c:v>
                </c:pt>
                <c:pt idx="194">
                  <c:v>2</c:v>
                </c:pt>
                <c:pt idx="195">
                  <c:v>2</c:v>
                </c:pt>
                <c:pt idx="196">
                  <c:v>0</c:v>
                </c:pt>
                <c:pt idx="197">
                  <c:v>0</c:v>
                </c:pt>
                <c:pt idx="198">
                  <c:v>1</c:v>
                </c:pt>
                <c:pt idx="199">
                  <c:v>0</c:v>
                </c:pt>
                <c:pt idx="200">
                  <c:v>1</c:v>
                </c:pt>
                <c:pt idx="201">
                  <c:v>0</c:v>
                </c:pt>
                <c:pt idx="202">
                  <c:v>0</c:v>
                </c:pt>
                <c:pt idx="203">
                  <c:v>0</c:v>
                </c:pt>
                <c:pt idx="204">
                  <c:v>0</c:v>
                </c:pt>
                <c:pt idx="205">
                  <c:v>-4</c:v>
                </c:pt>
                <c:pt idx="206">
                  <c:v>0</c:v>
                </c:pt>
                <c:pt idx="207">
                  <c:v>3</c:v>
                </c:pt>
                <c:pt idx="208">
                  <c:v>1</c:v>
                </c:pt>
                <c:pt idx="209">
                  <c:v>0</c:v>
                </c:pt>
                <c:pt idx="210">
                  <c:v>0</c:v>
                </c:pt>
                <c:pt idx="211">
                  <c:v>0</c:v>
                </c:pt>
                <c:pt idx="212">
                  <c:v>0</c:v>
                </c:pt>
                <c:pt idx="213">
                  <c:v>0</c:v>
                </c:pt>
                <c:pt idx="214">
                  <c:v>0</c:v>
                </c:pt>
                <c:pt idx="215">
                  <c:v>0</c:v>
                </c:pt>
                <c:pt idx="216">
                  <c:v>0</c:v>
                </c:pt>
                <c:pt idx="217">
                  <c:v>0</c:v>
                </c:pt>
                <c:pt idx="218">
                  <c:v>1</c:v>
                </c:pt>
                <c:pt idx="219">
                  <c:v>0</c:v>
                </c:pt>
                <c:pt idx="220">
                  <c:v>0</c:v>
                </c:pt>
                <c:pt idx="221">
                  <c:v>0</c:v>
                </c:pt>
                <c:pt idx="222">
                  <c:v>0</c:v>
                </c:pt>
                <c:pt idx="223">
                  <c:v>0</c:v>
                </c:pt>
                <c:pt idx="224">
                  <c:v>0</c:v>
                </c:pt>
                <c:pt idx="225">
                  <c:v>-1</c:v>
                </c:pt>
                <c:pt idx="226">
                  <c:v>2</c:v>
                </c:pt>
                <c:pt idx="227">
                  <c:v>0</c:v>
                </c:pt>
                <c:pt idx="228">
                  <c:v>0</c:v>
                </c:pt>
                <c:pt idx="229">
                  <c:v>0</c:v>
                </c:pt>
                <c:pt idx="230">
                  <c:v>0</c:v>
                </c:pt>
                <c:pt idx="231">
                  <c:v>0</c:v>
                </c:pt>
                <c:pt idx="232">
                  <c:v>0</c:v>
                </c:pt>
                <c:pt idx="233">
                  <c:v>0</c:v>
                </c:pt>
                <c:pt idx="234">
                  <c:v>0</c:v>
                </c:pt>
                <c:pt idx="235">
                  <c:v>0</c:v>
                </c:pt>
                <c:pt idx="236">
                  <c:v>0</c:v>
                </c:pt>
                <c:pt idx="237">
                  <c:v>0</c:v>
                </c:pt>
                <c:pt idx="238">
                  <c:v>0</c:v>
                </c:pt>
                <c:pt idx="239">
                  <c:v>1</c:v>
                </c:pt>
                <c:pt idx="240">
                  <c:v>0</c:v>
                </c:pt>
                <c:pt idx="241">
                  <c:v>2</c:v>
                </c:pt>
                <c:pt idx="242">
                  <c:v>-5</c:v>
                </c:pt>
                <c:pt idx="243">
                  <c:v>0</c:v>
                </c:pt>
                <c:pt idx="244">
                  <c:v>0</c:v>
                </c:pt>
                <c:pt idx="245">
                  <c:v>0</c:v>
                </c:pt>
                <c:pt idx="246">
                  <c:v>0</c:v>
                </c:pt>
                <c:pt idx="247">
                  <c:v>0</c:v>
                </c:pt>
                <c:pt idx="248">
                  <c:v>5</c:v>
                </c:pt>
                <c:pt idx="249">
                  <c:v>-1</c:v>
                </c:pt>
                <c:pt idx="250">
                  <c:v>0</c:v>
                </c:pt>
                <c:pt idx="251">
                  <c:v>0</c:v>
                </c:pt>
                <c:pt idx="252">
                  <c:v>0</c:v>
                </c:pt>
                <c:pt idx="253">
                  <c:v>0</c:v>
                </c:pt>
                <c:pt idx="254">
                  <c:v>0</c:v>
                </c:pt>
                <c:pt idx="255">
                  <c:v>0</c:v>
                </c:pt>
                <c:pt idx="256">
                  <c:v>0</c:v>
                </c:pt>
                <c:pt idx="257">
                  <c:v>0</c:v>
                </c:pt>
                <c:pt idx="258">
                  <c:v>0</c:v>
                </c:pt>
                <c:pt idx="259">
                  <c:v>0</c:v>
                </c:pt>
                <c:pt idx="260">
                  <c:v>0</c:v>
                </c:pt>
                <c:pt idx="261">
                  <c:v>0</c:v>
                </c:pt>
                <c:pt idx="262">
                  <c:v>2</c:v>
                </c:pt>
                <c:pt idx="263">
                  <c:v>0</c:v>
                </c:pt>
                <c:pt idx="264">
                  <c:v>0</c:v>
                </c:pt>
                <c:pt idx="265">
                  <c:v>0</c:v>
                </c:pt>
                <c:pt idx="266">
                  <c:v>0</c:v>
                </c:pt>
                <c:pt idx="267">
                  <c:v>0</c:v>
                </c:pt>
                <c:pt idx="268">
                  <c:v>0</c:v>
                </c:pt>
                <c:pt idx="269">
                  <c:v>0</c:v>
                </c:pt>
                <c:pt idx="270">
                  <c:v>0</c:v>
                </c:pt>
                <c:pt idx="271">
                  <c:v>3</c:v>
                </c:pt>
                <c:pt idx="272">
                  <c:v>0</c:v>
                </c:pt>
                <c:pt idx="273">
                  <c:v>0</c:v>
                </c:pt>
                <c:pt idx="274">
                  <c:v>0</c:v>
                </c:pt>
                <c:pt idx="275">
                  <c:v>0</c:v>
                </c:pt>
                <c:pt idx="276">
                  <c:v>1</c:v>
                </c:pt>
                <c:pt idx="277">
                  <c:v>0</c:v>
                </c:pt>
                <c:pt idx="278">
                  <c:v>4</c:v>
                </c:pt>
                <c:pt idx="279">
                  <c:v>-4</c:v>
                </c:pt>
                <c:pt idx="280">
                  <c:v>0</c:v>
                </c:pt>
                <c:pt idx="281">
                  <c:v>4</c:v>
                </c:pt>
                <c:pt idx="282">
                  <c:v>1</c:v>
                </c:pt>
                <c:pt idx="283">
                  <c:v>-1</c:v>
                </c:pt>
                <c:pt idx="284">
                  <c:v>0</c:v>
                </c:pt>
                <c:pt idx="285">
                  <c:v>0</c:v>
                </c:pt>
                <c:pt idx="286">
                  <c:v>0</c:v>
                </c:pt>
                <c:pt idx="287">
                  <c:v>0</c:v>
                </c:pt>
                <c:pt idx="288">
                  <c:v>0</c:v>
                </c:pt>
                <c:pt idx="289">
                  <c:v>0</c:v>
                </c:pt>
                <c:pt idx="290">
                  <c:v>0</c:v>
                </c:pt>
                <c:pt idx="291">
                  <c:v>0</c:v>
                </c:pt>
                <c:pt idx="292">
                  <c:v>0</c:v>
                </c:pt>
                <c:pt idx="293">
                  <c:v>1</c:v>
                </c:pt>
                <c:pt idx="294">
                  <c:v>1</c:v>
                </c:pt>
                <c:pt idx="295">
                  <c:v>-1</c:v>
                </c:pt>
                <c:pt idx="296">
                  <c:v>0</c:v>
                </c:pt>
                <c:pt idx="297">
                  <c:v>0</c:v>
                </c:pt>
                <c:pt idx="298">
                  <c:v>0</c:v>
                </c:pt>
                <c:pt idx="299">
                  <c:v>0</c:v>
                </c:pt>
                <c:pt idx="300">
                  <c:v>0</c:v>
                </c:pt>
                <c:pt idx="301">
                  <c:v>0</c:v>
                </c:pt>
                <c:pt idx="302">
                  <c:v>0</c:v>
                </c:pt>
                <c:pt idx="303">
                  <c:v>0</c:v>
                </c:pt>
                <c:pt idx="304">
                  <c:v>0</c:v>
                </c:pt>
                <c:pt idx="305">
                  <c:v>0</c:v>
                </c:pt>
                <c:pt idx="306">
                  <c:v>1</c:v>
                </c:pt>
                <c:pt idx="307">
                  <c:v>0</c:v>
                </c:pt>
                <c:pt idx="308">
                  <c:v>2</c:v>
                </c:pt>
                <c:pt idx="309">
                  <c:v>0</c:v>
                </c:pt>
                <c:pt idx="310">
                  <c:v>0</c:v>
                </c:pt>
                <c:pt idx="311">
                  <c:v>0</c:v>
                </c:pt>
                <c:pt idx="312">
                  <c:v>0</c:v>
                </c:pt>
                <c:pt idx="313">
                  <c:v>-2</c:v>
                </c:pt>
                <c:pt idx="314">
                  <c:v>2</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2</c:v>
                </c:pt>
                <c:pt idx="332">
                  <c:v>0</c:v>
                </c:pt>
                <c:pt idx="333">
                  <c:v>0</c:v>
                </c:pt>
                <c:pt idx="334">
                  <c:v>0</c:v>
                </c:pt>
                <c:pt idx="335">
                  <c:v>0</c:v>
                </c:pt>
                <c:pt idx="336">
                  <c:v>0</c:v>
                </c:pt>
                <c:pt idx="337">
                  <c:v>0</c:v>
                </c:pt>
                <c:pt idx="338">
                  <c:v>0</c:v>
                </c:pt>
                <c:pt idx="339">
                  <c:v>0</c:v>
                </c:pt>
                <c:pt idx="340">
                  <c:v>0</c:v>
                </c:pt>
                <c:pt idx="341">
                  <c:v>0</c:v>
                </c:pt>
                <c:pt idx="342">
                  <c:v>1</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-5</c:v>
                </c:pt>
                <c:pt idx="378">
                  <c:v>0</c:v>
                </c:pt>
                <c:pt idx="379">
                  <c:v>0</c:v>
                </c:pt>
                <c:pt idx="380">
                  <c:v>2</c:v>
                </c:pt>
                <c:pt idx="381">
                  <c:v>-2</c:v>
                </c:pt>
                <c:pt idx="382">
                  <c:v>0</c:v>
                </c:pt>
                <c:pt idx="383">
                  <c:v>1</c:v>
                </c:pt>
                <c:pt idx="384">
                  <c:v>0</c:v>
                </c:pt>
                <c:pt idx="385">
                  <c:v>0</c:v>
                </c:pt>
                <c:pt idx="386">
                  <c:v>0</c:v>
                </c:pt>
                <c:pt idx="387">
                  <c:v>0</c:v>
                </c:pt>
                <c:pt idx="388">
                  <c:v>0</c:v>
                </c:pt>
                <c:pt idx="389">
                  <c:v>0</c:v>
                </c:pt>
                <c:pt idx="390">
                  <c:v>-1</c:v>
                </c:pt>
                <c:pt idx="391">
                  <c:v>0</c:v>
                </c:pt>
                <c:pt idx="392">
                  <c:v>0</c:v>
                </c:pt>
                <c:pt idx="393">
                  <c:v>0</c:v>
                </c:pt>
                <c:pt idx="394">
                  <c:v>2</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4</c:v>
                </c:pt>
                <c:pt idx="415">
                  <c:v>0</c:v>
                </c:pt>
                <c:pt idx="416">
                  <c:v>0</c:v>
                </c:pt>
                <c:pt idx="417">
                  <c:v>0</c:v>
                </c:pt>
                <c:pt idx="418">
                  <c:v>0</c:v>
                </c:pt>
                <c:pt idx="419">
                  <c:v>0</c:v>
                </c:pt>
                <c:pt idx="420">
                  <c:v>0</c:v>
                </c:pt>
                <c:pt idx="421">
                  <c:v>0</c:v>
                </c:pt>
                <c:pt idx="422">
                  <c:v>0</c:v>
                </c:pt>
                <c:pt idx="423">
                  <c:v>0</c:v>
                </c:pt>
                <c:pt idx="424">
                  <c:v>-3</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1</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5</c:v>
                </c:pt>
                <c:pt idx="481">
                  <c:v>0</c:v>
                </c:pt>
                <c:pt idx="482">
                  <c:v>0</c:v>
                </c:pt>
                <c:pt idx="483">
                  <c:v>0</c:v>
                </c:pt>
                <c:pt idx="484">
                  <c:v>0</c:v>
                </c:pt>
                <c:pt idx="485">
                  <c:v>0</c:v>
                </c:pt>
                <c:pt idx="486">
                  <c:v>0</c:v>
                </c:pt>
                <c:pt idx="487">
                  <c:v>0</c:v>
                </c:pt>
                <c:pt idx="488">
                  <c:v>0</c:v>
                </c:pt>
                <c:pt idx="489">
                  <c:v>0</c:v>
                </c:pt>
                <c:pt idx="490">
                  <c:v>0</c:v>
                </c:pt>
                <c:pt idx="491">
                  <c:v>0</c:v>
                </c:pt>
                <c:pt idx="492">
                  <c:v>-6</c:v>
                </c:pt>
                <c:pt idx="493">
                  <c:v>1</c:v>
                </c:pt>
                <c:pt idx="494">
                  <c:v>0</c:v>
                </c:pt>
                <c:pt idx="495">
                  <c:v>0</c:v>
                </c:pt>
                <c:pt idx="496">
                  <c:v>0</c:v>
                </c:pt>
                <c:pt idx="497">
                  <c:v>0</c:v>
                </c:pt>
                <c:pt idx="498">
                  <c:v>0</c:v>
                </c:pt>
                <c:pt idx="499">
                  <c:v>0</c:v>
                </c:pt>
                <c:pt idx="500">
                  <c:v>0</c:v>
                </c:pt>
                <c:pt idx="501">
                  <c:v>0</c:v>
                </c:pt>
                <c:pt idx="502">
                  <c:v>0</c:v>
                </c:pt>
                <c:pt idx="503">
                  <c:v>0</c:v>
                </c:pt>
                <c:pt idx="504">
                  <c:v>1</c:v>
                </c:pt>
                <c:pt idx="505">
                  <c:v>0</c:v>
                </c:pt>
                <c:pt idx="506">
                  <c:v>0</c:v>
                </c:pt>
                <c:pt idx="507">
                  <c:v>0</c:v>
                </c:pt>
                <c:pt idx="508">
                  <c:v>0</c:v>
                </c:pt>
                <c:pt idx="509">
                  <c:v>1</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numCache>
            </c:numRef>
          </c:val>
        </c:ser>
        <c:marker val="1"/>
        <c:axId val="70780416"/>
        <c:axId val="70781952"/>
      </c:lineChart>
      <c:catAx>
        <c:axId val="70780416"/>
        <c:scaling>
          <c:orientation val="minMax"/>
        </c:scaling>
        <c:delete val="1"/>
        <c:axPos val="b"/>
        <c:majorTickMark val="none"/>
        <c:tickLblPos val="none"/>
        <c:crossAx val="70781952"/>
        <c:crosses val="autoZero"/>
        <c:auto val="1"/>
        <c:lblAlgn val="ctr"/>
        <c:lblOffset val="100"/>
      </c:catAx>
      <c:valAx>
        <c:axId val="70781952"/>
        <c:scaling>
          <c:orientation val="minMax"/>
        </c:scaling>
        <c:axPos val="l"/>
        <c:numFmt formatCode="General" sourceLinked="1"/>
        <c:majorTickMark val="none"/>
        <c:tickLblPos val="nextTo"/>
        <c:crossAx val="70780416"/>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opencart!$Z$1</c:f>
              <c:strCache>
                <c:ptCount val="1"/>
                <c:pt idx="0">
                  <c:v>growth T</c:v>
                </c:pt>
              </c:strCache>
            </c:strRef>
          </c:tx>
          <c:spPr>
            <a:ln w="25400"/>
          </c:spPr>
          <c:marker>
            <c:symbol val="none"/>
          </c:marker>
          <c:trendline>
            <c:trendlineType val="linear"/>
          </c:trendline>
          <c:val>
            <c:numRef>
              <c:f>opencart!$Z$2:$Z$165</c:f>
              <c:numCache>
                <c:formatCode>General</c:formatCode>
                <c:ptCount val="164"/>
                <c:pt idx="0">
                  <c:v>-2</c:v>
                </c:pt>
                <c:pt idx="1">
                  <c:v>0</c:v>
                </c:pt>
                <c:pt idx="2">
                  <c:v>0</c:v>
                </c:pt>
                <c:pt idx="3">
                  <c:v>0</c:v>
                </c:pt>
                <c:pt idx="4">
                  <c:v>0</c:v>
                </c:pt>
                <c:pt idx="5">
                  <c:v>0</c:v>
                </c:pt>
                <c:pt idx="6">
                  <c:v>0</c:v>
                </c:pt>
                <c:pt idx="7">
                  <c:v>0</c:v>
                </c:pt>
                <c:pt idx="8">
                  <c:v>0</c:v>
                </c:pt>
                <c:pt idx="9">
                  <c:v>0</c:v>
                </c:pt>
                <c:pt idx="10">
                  <c:v>1</c:v>
                </c:pt>
                <c:pt idx="11">
                  <c:v>1</c:v>
                </c:pt>
                <c:pt idx="12">
                  <c:v>-1</c:v>
                </c:pt>
                <c:pt idx="13">
                  <c:v>0</c:v>
                </c:pt>
                <c:pt idx="14">
                  <c:v>1</c:v>
                </c:pt>
                <c:pt idx="15">
                  <c:v>0</c:v>
                </c:pt>
                <c:pt idx="16">
                  <c:v>2</c:v>
                </c:pt>
                <c:pt idx="17">
                  <c:v>1</c:v>
                </c:pt>
                <c:pt idx="18">
                  <c:v>0</c:v>
                </c:pt>
                <c:pt idx="19">
                  <c:v>0</c:v>
                </c:pt>
                <c:pt idx="20">
                  <c:v>6</c:v>
                </c:pt>
                <c:pt idx="21">
                  <c:v>0</c:v>
                </c:pt>
                <c:pt idx="22">
                  <c:v>0</c:v>
                </c:pt>
                <c:pt idx="23">
                  <c:v>0</c:v>
                </c:pt>
                <c:pt idx="24">
                  <c:v>0</c:v>
                </c:pt>
                <c:pt idx="25">
                  <c:v>2</c:v>
                </c:pt>
                <c:pt idx="26">
                  <c:v>0</c:v>
                </c:pt>
                <c:pt idx="27">
                  <c:v>0</c:v>
                </c:pt>
                <c:pt idx="28">
                  <c:v>0</c:v>
                </c:pt>
                <c:pt idx="29">
                  <c:v>0</c:v>
                </c:pt>
                <c:pt idx="30">
                  <c:v>0</c:v>
                </c:pt>
                <c:pt idx="31">
                  <c:v>0</c:v>
                </c:pt>
                <c:pt idx="32">
                  <c:v>26</c:v>
                </c:pt>
                <c:pt idx="33">
                  <c:v>0</c:v>
                </c:pt>
                <c:pt idx="34">
                  <c:v>3</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7</c:v>
                </c:pt>
                <c:pt idx="56">
                  <c:v>-1</c:v>
                </c:pt>
                <c:pt idx="57">
                  <c:v>0</c:v>
                </c:pt>
                <c:pt idx="58">
                  <c:v>0</c:v>
                </c:pt>
                <c:pt idx="59">
                  <c:v>0</c:v>
                </c:pt>
                <c:pt idx="60">
                  <c:v>0</c:v>
                </c:pt>
                <c:pt idx="61">
                  <c:v>0</c:v>
                </c:pt>
                <c:pt idx="62">
                  <c:v>0</c:v>
                </c:pt>
                <c:pt idx="63">
                  <c:v>-1</c:v>
                </c:pt>
                <c:pt idx="64">
                  <c:v>1</c:v>
                </c:pt>
                <c:pt idx="65">
                  <c:v>0</c:v>
                </c:pt>
                <c:pt idx="66">
                  <c:v>-1</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5</c:v>
                </c:pt>
                <c:pt idx="82">
                  <c:v>1</c:v>
                </c:pt>
                <c:pt idx="83">
                  <c:v>0</c:v>
                </c:pt>
                <c:pt idx="84">
                  <c:v>0</c:v>
                </c:pt>
                <c:pt idx="85">
                  <c:v>0</c:v>
                </c:pt>
                <c:pt idx="86">
                  <c:v>0</c:v>
                </c:pt>
                <c:pt idx="87">
                  <c:v>0</c:v>
                </c:pt>
                <c:pt idx="88">
                  <c:v>1</c:v>
                </c:pt>
                <c:pt idx="89">
                  <c:v>0</c:v>
                </c:pt>
                <c:pt idx="90">
                  <c:v>0</c:v>
                </c:pt>
                <c:pt idx="91">
                  <c:v>0</c:v>
                </c:pt>
                <c:pt idx="92">
                  <c:v>0</c:v>
                </c:pt>
                <c:pt idx="93">
                  <c:v>1</c:v>
                </c:pt>
                <c:pt idx="94">
                  <c:v>0</c:v>
                </c:pt>
                <c:pt idx="95">
                  <c:v>0</c:v>
                </c:pt>
                <c:pt idx="96">
                  <c:v>0</c:v>
                </c:pt>
                <c:pt idx="97">
                  <c:v>0</c:v>
                </c:pt>
                <c:pt idx="98">
                  <c:v>1</c:v>
                </c:pt>
                <c:pt idx="99">
                  <c:v>7</c:v>
                </c:pt>
                <c:pt idx="100">
                  <c:v>0</c:v>
                </c:pt>
                <c:pt idx="101">
                  <c:v>0</c:v>
                </c:pt>
                <c:pt idx="102">
                  <c:v>0</c:v>
                </c:pt>
                <c:pt idx="103">
                  <c:v>0</c:v>
                </c:pt>
                <c:pt idx="104">
                  <c:v>0</c:v>
                </c:pt>
                <c:pt idx="105">
                  <c:v>0</c:v>
                </c:pt>
                <c:pt idx="106">
                  <c:v>0</c:v>
                </c:pt>
                <c:pt idx="107">
                  <c:v>1</c:v>
                </c:pt>
                <c:pt idx="108">
                  <c:v>0</c:v>
                </c:pt>
                <c:pt idx="109">
                  <c:v>0</c:v>
                </c:pt>
                <c:pt idx="110">
                  <c:v>0</c:v>
                </c:pt>
                <c:pt idx="111">
                  <c:v>0</c:v>
                </c:pt>
                <c:pt idx="112">
                  <c:v>0</c:v>
                </c:pt>
                <c:pt idx="113">
                  <c:v>-1</c:v>
                </c:pt>
                <c:pt idx="114">
                  <c:v>0</c:v>
                </c:pt>
                <c:pt idx="115">
                  <c:v>1</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1</c:v>
                </c:pt>
                <c:pt idx="137">
                  <c:v>0</c:v>
                </c:pt>
                <c:pt idx="138">
                  <c:v>0</c:v>
                </c:pt>
                <c:pt idx="139">
                  <c:v>0</c:v>
                </c:pt>
                <c:pt idx="140">
                  <c:v>0</c:v>
                </c:pt>
                <c:pt idx="141">
                  <c:v>0</c:v>
                </c:pt>
                <c:pt idx="142">
                  <c:v>0</c:v>
                </c:pt>
                <c:pt idx="143">
                  <c:v>1</c:v>
                </c:pt>
                <c:pt idx="144">
                  <c:v>0</c:v>
                </c:pt>
                <c:pt idx="145">
                  <c:v>0</c:v>
                </c:pt>
                <c:pt idx="146">
                  <c:v>0</c:v>
                </c:pt>
                <c:pt idx="147">
                  <c:v>0</c:v>
                </c:pt>
                <c:pt idx="148">
                  <c:v>0</c:v>
                </c:pt>
                <c:pt idx="149">
                  <c:v>0</c:v>
                </c:pt>
                <c:pt idx="150">
                  <c:v>0</c:v>
                </c:pt>
                <c:pt idx="151">
                  <c:v>0</c:v>
                </c:pt>
                <c:pt idx="152">
                  <c:v>1</c:v>
                </c:pt>
                <c:pt idx="153">
                  <c:v>0</c:v>
                </c:pt>
                <c:pt idx="154">
                  <c:v>0</c:v>
                </c:pt>
                <c:pt idx="155">
                  <c:v>0</c:v>
                </c:pt>
                <c:pt idx="156">
                  <c:v>0</c:v>
                </c:pt>
                <c:pt idx="157">
                  <c:v>0</c:v>
                </c:pt>
                <c:pt idx="158">
                  <c:v>0</c:v>
                </c:pt>
                <c:pt idx="159">
                  <c:v>0</c:v>
                </c:pt>
                <c:pt idx="160">
                  <c:v>0</c:v>
                </c:pt>
                <c:pt idx="161">
                  <c:v>0</c:v>
                </c:pt>
                <c:pt idx="162">
                  <c:v>1</c:v>
                </c:pt>
                <c:pt idx="163">
                  <c:v>0</c:v>
                </c:pt>
              </c:numCache>
            </c:numRef>
          </c:val>
        </c:ser>
        <c:marker val="1"/>
        <c:axId val="70822528"/>
        <c:axId val="70824320"/>
      </c:lineChart>
      <c:catAx>
        <c:axId val="70822528"/>
        <c:scaling>
          <c:orientation val="minMax"/>
        </c:scaling>
        <c:delete val="1"/>
        <c:axPos val="b"/>
        <c:majorTickMark val="none"/>
        <c:tickLblPos val="none"/>
        <c:crossAx val="70824320"/>
        <c:crosses val="autoZero"/>
        <c:auto val="1"/>
        <c:lblAlgn val="ctr"/>
        <c:lblOffset val="100"/>
      </c:catAx>
      <c:valAx>
        <c:axId val="70824320"/>
        <c:scaling>
          <c:orientation val="minMax"/>
        </c:scaling>
        <c:axPos val="l"/>
        <c:numFmt formatCode="General" sourceLinked="1"/>
        <c:majorTickMark val="none"/>
        <c:tickLblPos val="nextTo"/>
        <c:crossAx val="70822528"/>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phpbb!$Z$1</c:f>
              <c:strCache>
                <c:ptCount val="1"/>
                <c:pt idx="0">
                  <c:v>growth T</c:v>
                </c:pt>
              </c:strCache>
            </c:strRef>
          </c:tx>
          <c:spPr>
            <a:ln w="25400"/>
          </c:spPr>
          <c:marker>
            <c:symbol val="none"/>
          </c:marker>
          <c:trendline>
            <c:trendlineType val="linear"/>
          </c:trendline>
          <c:val>
            <c:numRef>
              <c:f>phpbb!$Z$2:$Z$134</c:f>
              <c:numCache>
                <c:formatCode>General</c:formatCode>
                <c:ptCount val="13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1</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-1</c:v>
                </c:pt>
                <c:pt idx="65">
                  <c:v>1</c:v>
                </c:pt>
                <c:pt idx="66">
                  <c:v>0</c:v>
                </c:pt>
                <c:pt idx="67">
                  <c:v>0</c:v>
                </c:pt>
                <c:pt idx="68">
                  <c:v>0</c:v>
                </c:pt>
                <c:pt idx="69">
                  <c:v>0</c:v>
                </c:pt>
                <c:pt idx="70">
                  <c:v>-1</c:v>
                </c:pt>
                <c:pt idx="71">
                  <c:v>2</c:v>
                </c:pt>
                <c:pt idx="72">
                  <c:v>0</c:v>
                </c:pt>
                <c:pt idx="73">
                  <c:v>0</c:v>
                </c:pt>
                <c:pt idx="74">
                  <c:v>0</c:v>
                </c:pt>
                <c:pt idx="75">
                  <c:v>0</c:v>
                </c:pt>
                <c:pt idx="76">
                  <c:v>0</c:v>
                </c:pt>
                <c:pt idx="77">
                  <c:v>-3</c:v>
                </c:pt>
                <c:pt idx="78">
                  <c:v>1</c:v>
                </c:pt>
                <c:pt idx="79">
                  <c:v>0</c:v>
                </c:pt>
                <c:pt idx="80">
                  <c:v>0</c:v>
                </c:pt>
                <c:pt idx="81">
                  <c:v>-1</c:v>
                </c:pt>
                <c:pt idx="82">
                  <c:v>3</c:v>
                </c:pt>
                <c:pt idx="83">
                  <c:v>0</c:v>
                </c:pt>
                <c:pt idx="84">
                  <c:v>-3</c:v>
                </c:pt>
                <c:pt idx="85">
                  <c:v>1</c:v>
                </c:pt>
                <c:pt idx="86">
                  <c:v>0</c:v>
                </c:pt>
                <c:pt idx="87">
                  <c:v>0</c:v>
                </c:pt>
                <c:pt idx="88">
                  <c:v>-2</c:v>
                </c:pt>
                <c:pt idx="89">
                  <c:v>0</c:v>
                </c:pt>
                <c:pt idx="90">
                  <c:v>0</c:v>
                </c:pt>
                <c:pt idx="91">
                  <c:v>0</c:v>
                </c:pt>
                <c:pt idx="92">
                  <c:v>0</c:v>
                </c:pt>
                <c:pt idx="93">
                  <c:v>0</c:v>
                </c:pt>
                <c:pt idx="94">
                  <c:v>0</c:v>
                </c:pt>
                <c:pt idx="95">
                  <c:v>4</c:v>
                </c:pt>
                <c:pt idx="96">
                  <c:v>-4</c:v>
                </c:pt>
                <c:pt idx="97">
                  <c:v>0</c:v>
                </c:pt>
                <c:pt idx="98">
                  <c:v>2</c:v>
                </c:pt>
                <c:pt idx="99">
                  <c:v>0</c:v>
                </c:pt>
                <c:pt idx="100">
                  <c:v>0</c:v>
                </c:pt>
                <c:pt idx="101">
                  <c:v>0</c:v>
                </c:pt>
                <c:pt idx="102">
                  <c:v>-2</c:v>
                </c:pt>
                <c:pt idx="103">
                  <c:v>2</c:v>
                </c:pt>
                <c:pt idx="104">
                  <c:v>-2</c:v>
                </c:pt>
                <c:pt idx="105">
                  <c:v>1</c:v>
                </c:pt>
                <c:pt idx="106">
                  <c:v>0</c:v>
                </c:pt>
                <c:pt idx="107">
                  <c:v>-1</c:v>
                </c:pt>
                <c:pt idx="108">
                  <c:v>0</c:v>
                </c:pt>
                <c:pt idx="109">
                  <c:v>2</c:v>
                </c:pt>
                <c:pt idx="110">
                  <c:v>1</c:v>
                </c:pt>
                <c:pt idx="111">
                  <c:v>0</c:v>
                </c:pt>
                <c:pt idx="112">
                  <c:v>0</c:v>
                </c:pt>
                <c:pt idx="113">
                  <c:v>0</c:v>
                </c:pt>
                <c:pt idx="114">
                  <c:v>-2</c:v>
                </c:pt>
                <c:pt idx="115">
                  <c:v>0</c:v>
                </c:pt>
                <c:pt idx="116">
                  <c:v>-1</c:v>
                </c:pt>
                <c:pt idx="117">
                  <c:v>0</c:v>
                </c:pt>
                <c:pt idx="118">
                  <c:v>3</c:v>
                </c:pt>
                <c:pt idx="119">
                  <c:v>-3</c:v>
                </c:pt>
                <c:pt idx="120">
                  <c:v>3</c:v>
                </c:pt>
                <c:pt idx="121">
                  <c:v>-3</c:v>
                </c:pt>
                <c:pt idx="122">
                  <c:v>1</c:v>
                </c:pt>
                <c:pt idx="123">
                  <c:v>0</c:v>
                </c:pt>
                <c:pt idx="124">
                  <c:v>3</c:v>
                </c:pt>
                <c:pt idx="125">
                  <c:v>-2</c:v>
                </c:pt>
                <c:pt idx="126">
                  <c:v>2</c:v>
                </c:pt>
                <c:pt idx="127">
                  <c:v>1</c:v>
                </c:pt>
                <c:pt idx="128">
                  <c:v>0</c:v>
                </c:pt>
                <c:pt idx="129">
                  <c:v>1</c:v>
                </c:pt>
                <c:pt idx="130">
                  <c:v>0</c:v>
                </c:pt>
                <c:pt idx="131">
                  <c:v>0</c:v>
                </c:pt>
                <c:pt idx="132">
                  <c:v>0</c:v>
                </c:pt>
              </c:numCache>
            </c:numRef>
          </c:val>
        </c:ser>
        <c:marker val="1"/>
        <c:axId val="70922240"/>
        <c:axId val="70923776"/>
      </c:lineChart>
      <c:catAx>
        <c:axId val="70922240"/>
        <c:scaling>
          <c:orientation val="minMax"/>
        </c:scaling>
        <c:delete val="1"/>
        <c:axPos val="b"/>
        <c:majorTickMark val="none"/>
        <c:tickLblPos val="none"/>
        <c:crossAx val="70923776"/>
        <c:crosses val="autoZero"/>
        <c:auto val="1"/>
        <c:lblAlgn val="ctr"/>
        <c:lblOffset val="100"/>
      </c:catAx>
      <c:valAx>
        <c:axId val="70923776"/>
        <c:scaling>
          <c:orientation val="minMax"/>
        </c:scaling>
        <c:axPos val="l"/>
        <c:numFmt formatCode="General" sourceLinked="1"/>
        <c:majorTickMark val="none"/>
        <c:tickLblPos val="nextTo"/>
        <c:crossAx val="70922240"/>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typo3!$Z$1</c:f>
              <c:strCache>
                <c:ptCount val="1"/>
                <c:pt idx="0">
                  <c:v>growth T</c:v>
                </c:pt>
              </c:strCache>
            </c:strRef>
          </c:tx>
          <c:spPr>
            <a:ln w="25400"/>
          </c:spPr>
          <c:marker>
            <c:symbol val="none"/>
          </c:marker>
          <c:trendline>
            <c:trendlineType val="linear"/>
          </c:trendline>
          <c:val>
            <c:numRef>
              <c:f>typo3!$Z$2:$Z$98</c:f>
              <c:numCache>
                <c:formatCode>General</c:formatCode>
                <c:ptCount val="97"/>
                <c:pt idx="0">
                  <c:v>0</c:v>
                </c:pt>
                <c:pt idx="1">
                  <c:v>0</c:v>
                </c:pt>
                <c:pt idx="2">
                  <c:v>0</c:v>
                </c:pt>
                <c:pt idx="3">
                  <c:v>0</c:v>
                </c:pt>
                <c:pt idx="4">
                  <c:v>1</c:v>
                </c:pt>
                <c:pt idx="5">
                  <c:v>0</c:v>
                </c:pt>
                <c:pt idx="6">
                  <c:v>1</c:v>
                </c:pt>
                <c:pt idx="7">
                  <c:v>0</c:v>
                </c:pt>
                <c:pt idx="8">
                  <c:v>0</c:v>
                </c:pt>
                <c:pt idx="9">
                  <c:v>0</c:v>
                </c:pt>
                <c:pt idx="10">
                  <c:v>0</c:v>
                </c:pt>
                <c:pt idx="11">
                  <c:v>0</c:v>
                </c:pt>
                <c:pt idx="12">
                  <c:v>0</c:v>
                </c:pt>
                <c:pt idx="13">
                  <c:v>1</c:v>
                </c:pt>
                <c:pt idx="14">
                  <c:v>0</c:v>
                </c:pt>
                <c:pt idx="15">
                  <c:v>0</c:v>
                </c:pt>
                <c:pt idx="16">
                  <c:v>0</c:v>
                </c:pt>
                <c:pt idx="17">
                  <c:v>1</c:v>
                </c:pt>
                <c:pt idx="18">
                  <c:v>1</c:v>
                </c:pt>
                <c:pt idx="19">
                  <c:v>0</c:v>
                </c:pt>
                <c:pt idx="20">
                  <c:v>0</c:v>
                </c:pt>
                <c:pt idx="21">
                  <c:v>3</c:v>
                </c:pt>
                <c:pt idx="22">
                  <c:v>0</c:v>
                </c:pt>
                <c:pt idx="23">
                  <c:v>0</c:v>
                </c:pt>
                <c:pt idx="24">
                  <c:v>1</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1</c:v>
                </c:pt>
                <c:pt idx="51">
                  <c:v>0</c:v>
                </c:pt>
                <c:pt idx="52">
                  <c:v>1</c:v>
                </c:pt>
                <c:pt idx="53">
                  <c:v>0</c:v>
                </c:pt>
                <c:pt idx="54">
                  <c:v>1</c:v>
                </c:pt>
                <c:pt idx="55">
                  <c:v>0</c:v>
                </c:pt>
                <c:pt idx="56">
                  <c:v>0</c:v>
                </c:pt>
                <c:pt idx="57">
                  <c:v>0</c:v>
                </c:pt>
                <c:pt idx="58">
                  <c:v>0</c:v>
                </c:pt>
                <c:pt idx="59">
                  <c:v>0</c:v>
                </c:pt>
                <c:pt idx="60">
                  <c:v>0</c:v>
                </c:pt>
                <c:pt idx="61">
                  <c:v>1</c:v>
                </c:pt>
                <c:pt idx="62">
                  <c:v>0</c:v>
                </c:pt>
                <c:pt idx="63">
                  <c:v>-1</c:v>
                </c:pt>
                <c:pt idx="64">
                  <c:v>0</c:v>
                </c:pt>
                <c:pt idx="65">
                  <c:v>0</c:v>
                </c:pt>
                <c:pt idx="66">
                  <c:v>0</c:v>
                </c:pt>
                <c:pt idx="67">
                  <c:v>0</c:v>
                </c:pt>
                <c:pt idx="68">
                  <c:v>-1</c:v>
                </c:pt>
                <c:pt idx="69">
                  <c:v>-3</c:v>
                </c:pt>
                <c:pt idx="70">
                  <c:v>0</c:v>
                </c:pt>
                <c:pt idx="71">
                  <c:v>0</c:v>
                </c:pt>
                <c:pt idx="72">
                  <c:v>-2</c:v>
                </c:pt>
                <c:pt idx="73">
                  <c:v>-1</c:v>
                </c:pt>
                <c:pt idx="74">
                  <c:v>-1</c:v>
                </c:pt>
                <c:pt idx="75">
                  <c:v>0</c:v>
                </c:pt>
                <c:pt idx="76">
                  <c:v>0</c:v>
                </c:pt>
                <c:pt idx="77">
                  <c:v>0</c:v>
                </c:pt>
                <c:pt idx="78">
                  <c:v>0</c:v>
                </c:pt>
                <c:pt idx="79">
                  <c:v>0</c:v>
                </c:pt>
                <c:pt idx="80">
                  <c:v>2</c:v>
                </c:pt>
                <c:pt idx="81">
                  <c:v>0</c:v>
                </c:pt>
                <c:pt idx="82">
                  <c:v>0</c:v>
                </c:pt>
                <c:pt idx="83">
                  <c:v>0</c:v>
                </c:pt>
                <c:pt idx="84">
                  <c:v>0</c:v>
                </c:pt>
                <c:pt idx="85">
                  <c:v>5</c:v>
                </c:pt>
                <c:pt idx="86">
                  <c:v>0</c:v>
                </c:pt>
                <c:pt idx="87">
                  <c:v>2</c:v>
                </c:pt>
                <c:pt idx="88">
                  <c:v>0</c:v>
                </c:pt>
                <c:pt idx="89">
                  <c:v>0</c:v>
                </c:pt>
                <c:pt idx="90">
                  <c:v>0</c:v>
                </c:pt>
                <c:pt idx="91">
                  <c:v>0</c:v>
                </c:pt>
                <c:pt idx="92">
                  <c:v>0</c:v>
                </c:pt>
                <c:pt idx="93">
                  <c:v>0</c:v>
                </c:pt>
                <c:pt idx="94">
                  <c:v>0</c:v>
                </c:pt>
                <c:pt idx="95">
                  <c:v>0</c:v>
                </c:pt>
                <c:pt idx="96">
                  <c:v>0</c:v>
                </c:pt>
              </c:numCache>
            </c:numRef>
          </c:val>
        </c:ser>
        <c:marker val="1"/>
        <c:axId val="70943872"/>
        <c:axId val="70945408"/>
      </c:lineChart>
      <c:catAx>
        <c:axId val="70943872"/>
        <c:scaling>
          <c:orientation val="minMax"/>
        </c:scaling>
        <c:delete val="1"/>
        <c:axPos val="b"/>
        <c:majorTickMark val="none"/>
        <c:tickLblPos val="none"/>
        <c:crossAx val="70945408"/>
        <c:crosses val="autoZero"/>
        <c:auto val="1"/>
        <c:lblAlgn val="ctr"/>
        <c:lblOffset val="100"/>
      </c:catAx>
      <c:valAx>
        <c:axId val="70945408"/>
        <c:scaling>
          <c:orientation val="minMax"/>
        </c:scaling>
        <c:axPos val="l"/>
        <c:numFmt formatCode="General" sourceLinked="1"/>
        <c:majorTickMark val="none"/>
        <c:tickLblPos val="nextTo"/>
        <c:crossAx val="70943872"/>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mediawiki!$Z$1</c:f>
              <c:strCache>
                <c:ptCount val="1"/>
                <c:pt idx="0">
                  <c:v>growth T</c:v>
                </c:pt>
              </c:strCache>
            </c:strRef>
          </c:tx>
          <c:spPr>
            <a:ln w="25400"/>
          </c:spPr>
          <c:marker>
            <c:symbol val="none"/>
          </c:marker>
          <c:trendline>
            <c:trendlineType val="linear"/>
          </c:trendline>
          <c:val>
            <c:numRef>
              <c:f>mediawiki!$Z$2:$Z$323</c:f>
              <c:numCache>
                <c:formatCode>General</c:formatCode>
                <c:ptCount val="322"/>
                <c:pt idx="0">
                  <c:v>0</c:v>
                </c:pt>
                <c:pt idx="1">
                  <c:v>-1</c:v>
                </c:pt>
                <c:pt idx="2">
                  <c:v>1</c:v>
                </c:pt>
                <c:pt idx="3">
                  <c:v>0</c:v>
                </c:pt>
                <c:pt idx="4">
                  <c:v>0</c:v>
                </c:pt>
                <c:pt idx="5">
                  <c:v>1</c:v>
                </c:pt>
                <c:pt idx="6">
                  <c:v>1</c:v>
                </c:pt>
                <c:pt idx="7">
                  <c:v>0</c:v>
                </c:pt>
                <c:pt idx="8">
                  <c:v>0</c:v>
                </c:pt>
                <c:pt idx="9">
                  <c:v>0</c:v>
                </c:pt>
                <c:pt idx="10">
                  <c:v>0</c:v>
                </c:pt>
                <c:pt idx="11">
                  <c:v>0</c:v>
                </c:pt>
                <c:pt idx="12">
                  <c:v>0</c:v>
                </c:pt>
                <c:pt idx="13">
                  <c:v>0</c:v>
                </c:pt>
                <c:pt idx="14">
                  <c:v>1</c:v>
                </c:pt>
                <c:pt idx="15">
                  <c:v>1</c:v>
                </c:pt>
                <c:pt idx="16">
                  <c:v>1</c:v>
                </c:pt>
                <c:pt idx="17">
                  <c:v>0</c:v>
                </c:pt>
                <c:pt idx="18">
                  <c:v>0</c:v>
                </c:pt>
                <c:pt idx="19">
                  <c:v>1</c:v>
                </c:pt>
                <c:pt idx="20">
                  <c:v>0</c:v>
                </c:pt>
                <c:pt idx="21">
                  <c:v>0</c:v>
                </c:pt>
                <c:pt idx="22">
                  <c:v>1</c:v>
                </c:pt>
                <c:pt idx="23">
                  <c:v>0</c:v>
                </c:pt>
                <c:pt idx="24">
                  <c:v>0</c:v>
                </c:pt>
                <c:pt idx="25">
                  <c:v>0</c:v>
                </c:pt>
                <c:pt idx="26">
                  <c:v>0</c:v>
                </c:pt>
                <c:pt idx="27">
                  <c:v>1</c:v>
                </c:pt>
                <c:pt idx="28">
                  <c:v>1</c:v>
                </c:pt>
                <c:pt idx="29">
                  <c:v>0</c:v>
                </c:pt>
                <c:pt idx="30">
                  <c:v>0</c:v>
                </c:pt>
                <c:pt idx="31">
                  <c:v>0</c:v>
                </c:pt>
                <c:pt idx="32">
                  <c:v>0</c:v>
                </c:pt>
                <c:pt idx="33">
                  <c:v>2</c:v>
                </c:pt>
                <c:pt idx="34">
                  <c:v>0</c:v>
                </c:pt>
                <c:pt idx="35">
                  <c:v>0</c:v>
                </c:pt>
                <c:pt idx="36">
                  <c:v>0</c:v>
                </c:pt>
                <c:pt idx="37">
                  <c:v>0</c:v>
                </c:pt>
                <c:pt idx="38">
                  <c:v>0</c:v>
                </c:pt>
                <c:pt idx="39">
                  <c:v>-1</c:v>
                </c:pt>
                <c:pt idx="40">
                  <c:v>1</c:v>
                </c:pt>
                <c:pt idx="41">
                  <c:v>0</c:v>
                </c:pt>
                <c:pt idx="42">
                  <c:v>0</c:v>
                </c:pt>
                <c:pt idx="43">
                  <c:v>0</c:v>
                </c:pt>
                <c:pt idx="44">
                  <c:v>0</c:v>
                </c:pt>
                <c:pt idx="45">
                  <c:v>0</c:v>
                </c:pt>
                <c:pt idx="46">
                  <c:v>0</c:v>
                </c:pt>
                <c:pt idx="47">
                  <c:v>0</c:v>
                </c:pt>
                <c:pt idx="48">
                  <c:v>0</c:v>
                </c:pt>
                <c:pt idx="49">
                  <c:v>0</c:v>
                </c:pt>
                <c:pt idx="50">
                  <c:v>0</c:v>
                </c:pt>
                <c:pt idx="51">
                  <c:v>0</c:v>
                </c:pt>
                <c:pt idx="52">
                  <c:v>0</c:v>
                </c:pt>
                <c:pt idx="53">
                  <c:v>0</c:v>
                </c:pt>
                <c:pt idx="54">
                  <c:v>-1</c:v>
                </c:pt>
                <c:pt idx="55">
                  <c:v>0</c:v>
                </c:pt>
                <c:pt idx="56">
                  <c:v>0</c:v>
                </c:pt>
                <c:pt idx="57">
                  <c:v>0</c:v>
                </c:pt>
                <c:pt idx="58">
                  <c:v>0</c:v>
                </c:pt>
                <c:pt idx="59">
                  <c:v>0</c:v>
                </c:pt>
                <c:pt idx="60">
                  <c:v>1</c:v>
                </c:pt>
                <c:pt idx="61">
                  <c:v>-2</c:v>
                </c:pt>
                <c:pt idx="62">
                  <c:v>-1</c:v>
                </c:pt>
                <c:pt idx="63">
                  <c:v>0</c:v>
                </c:pt>
                <c:pt idx="64">
                  <c:v>-2</c:v>
                </c:pt>
                <c:pt idx="65">
                  <c:v>0</c:v>
                </c:pt>
                <c:pt idx="66">
                  <c:v>0</c:v>
                </c:pt>
                <c:pt idx="67">
                  <c:v>0</c:v>
                </c:pt>
                <c:pt idx="68">
                  <c:v>0</c:v>
                </c:pt>
                <c:pt idx="69">
                  <c:v>0</c:v>
                </c:pt>
                <c:pt idx="70">
                  <c:v>1</c:v>
                </c:pt>
                <c:pt idx="71">
                  <c:v>0</c:v>
                </c:pt>
                <c:pt idx="72">
                  <c:v>0</c:v>
                </c:pt>
                <c:pt idx="73">
                  <c:v>1</c:v>
                </c:pt>
                <c:pt idx="74">
                  <c:v>0</c:v>
                </c:pt>
                <c:pt idx="75">
                  <c:v>0</c:v>
                </c:pt>
                <c:pt idx="76">
                  <c:v>0</c:v>
                </c:pt>
                <c:pt idx="77">
                  <c:v>0</c:v>
                </c:pt>
                <c:pt idx="78">
                  <c:v>0</c:v>
                </c:pt>
                <c:pt idx="79">
                  <c:v>0</c:v>
                </c:pt>
                <c:pt idx="80">
                  <c:v>0</c:v>
                </c:pt>
                <c:pt idx="81">
                  <c:v>0</c:v>
                </c:pt>
                <c:pt idx="82">
                  <c:v>0</c:v>
                </c:pt>
                <c:pt idx="83">
                  <c:v>0</c:v>
                </c:pt>
                <c:pt idx="84">
                  <c:v>0</c:v>
                </c:pt>
                <c:pt idx="85">
                  <c:v>1</c:v>
                </c:pt>
                <c:pt idx="86">
                  <c:v>1</c:v>
                </c:pt>
                <c:pt idx="87">
                  <c:v>1</c:v>
                </c:pt>
                <c:pt idx="88">
                  <c:v>0</c:v>
                </c:pt>
                <c:pt idx="89">
                  <c:v>1</c:v>
                </c:pt>
                <c:pt idx="90">
                  <c:v>0</c:v>
                </c:pt>
                <c:pt idx="91">
                  <c:v>0</c:v>
                </c:pt>
                <c:pt idx="92">
                  <c:v>0</c:v>
                </c:pt>
                <c:pt idx="93">
                  <c:v>1</c:v>
                </c:pt>
                <c:pt idx="94">
                  <c:v>1</c:v>
                </c:pt>
                <c:pt idx="95">
                  <c:v>0</c:v>
                </c:pt>
                <c:pt idx="96">
                  <c:v>1</c:v>
                </c:pt>
                <c:pt idx="97">
                  <c:v>-1</c:v>
                </c:pt>
                <c:pt idx="98">
                  <c:v>0</c:v>
                </c:pt>
                <c:pt idx="99">
                  <c:v>0</c:v>
                </c:pt>
                <c:pt idx="100">
                  <c:v>0</c:v>
                </c:pt>
                <c:pt idx="101">
                  <c:v>0</c:v>
                </c:pt>
                <c:pt idx="102">
                  <c:v>0</c:v>
                </c:pt>
                <c:pt idx="103">
                  <c:v>0</c:v>
                </c:pt>
                <c:pt idx="104">
                  <c:v>0</c:v>
                </c:pt>
                <c:pt idx="105">
                  <c:v>0</c:v>
                </c:pt>
                <c:pt idx="106">
                  <c:v>0</c:v>
                </c:pt>
                <c:pt idx="107">
                  <c:v>0</c:v>
                </c:pt>
                <c:pt idx="108">
                  <c:v>0</c:v>
                </c:pt>
                <c:pt idx="109">
                  <c:v>0</c:v>
                </c:pt>
                <c:pt idx="110">
                  <c:v>1</c:v>
                </c:pt>
                <c:pt idx="111">
                  <c:v>1</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1</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1</c:v>
                </c:pt>
                <c:pt idx="171">
                  <c:v>0</c:v>
                </c:pt>
                <c:pt idx="172">
                  <c:v>0</c:v>
                </c:pt>
                <c:pt idx="173">
                  <c:v>0</c:v>
                </c:pt>
                <c:pt idx="174">
                  <c:v>1</c:v>
                </c:pt>
                <c:pt idx="175">
                  <c:v>-1</c:v>
                </c:pt>
                <c:pt idx="176">
                  <c:v>0</c:v>
                </c:pt>
                <c:pt idx="177">
                  <c:v>1</c:v>
                </c:pt>
                <c:pt idx="178">
                  <c:v>0</c:v>
                </c:pt>
                <c:pt idx="179">
                  <c:v>0</c:v>
                </c:pt>
                <c:pt idx="180">
                  <c:v>1</c:v>
                </c:pt>
                <c:pt idx="181">
                  <c:v>1</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1</c:v>
                </c:pt>
                <c:pt idx="197">
                  <c:v>0</c:v>
                </c:pt>
                <c:pt idx="198">
                  <c:v>0</c:v>
                </c:pt>
                <c:pt idx="199">
                  <c:v>0</c:v>
                </c:pt>
                <c:pt idx="200">
                  <c:v>-1</c:v>
                </c:pt>
                <c:pt idx="201">
                  <c:v>0</c:v>
                </c:pt>
                <c:pt idx="202">
                  <c:v>0</c:v>
                </c:pt>
                <c:pt idx="203">
                  <c:v>0</c:v>
                </c:pt>
                <c:pt idx="204">
                  <c:v>0</c:v>
                </c:pt>
                <c:pt idx="205">
                  <c:v>0</c:v>
                </c:pt>
                <c:pt idx="206">
                  <c:v>0</c:v>
                </c:pt>
                <c:pt idx="207">
                  <c:v>0</c:v>
                </c:pt>
                <c:pt idx="208">
                  <c:v>0</c:v>
                </c:pt>
                <c:pt idx="209">
                  <c:v>1</c:v>
                </c:pt>
                <c:pt idx="210">
                  <c:v>-1</c:v>
                </c:pt>
                <c:pt idx="211">
                  <c:v>0</c:v>
                </c:pt>
                <c:pt idx="212">
                  <c:v>1</c:v>
                </c:pt>
                <c:pt idx="213">
                  <c:v>0</c:v>
                </c:pt>
                <c:pt idx="214">
                  <c:v>-1</c:v>
                </c:pt>
                <c:pt idx="215">
                  <c:v>0</c:v>
                </c:pt>
                <c:pt idx="216">
                  <c:v>0</c:v>
                </c:pt>
                <c:pt idx="217">
                  <c:v>0</c:v>
                </c:pt>
                <c:pt idx="218">
                  <c:v>0</c:v>
                </c:pt>
                <c:pt idx="219">
                  <c:v>0</c:v>
                </c:pt>
                <c:pt idx="220">
                  <c:v>0</c:v>
                </c:pt>
                <c:pt idx="221">
                  <c:v>0</c:v>
                </c:pt>
                <c:pt idx="222">
                  <c:v>2</c:v>
                </c:pt>
                <c:pt idx="223">
                  <c:v>1</c:v>
                </c:pt>
                <c:pt idx="224">
                  <c:v>0</c:v>
                </c:pt>
                <c:pt idx="225">
                  <c:v>0</c:v>
                </c:pt>
                <c:pt idx="226">
                  <c:v>0</c:v>
                </c:pt>
                <c:pt idx="227">
                  <c:v>0</c:v>
                </c:pt>
                <c:pt idx="228">
                  <c:v>0</c:v>
                </c:pt>
                <c:pt idx="229">
                  <c:v>0</c:v>
                </c:pt>
                <c:pt idx="230">
                  <c:v>0</c:v>
                </c:pt>
                <c:pt idx="231">
                  <c:v>0</c:v>
                </c:pt>
                <c:pt idx="232">
                  <c:v>0</c:v>
                </c:pt>
                <c:pt idx="233">
                  <c:v>1</c:v>
                </c:pt>
                <c:pt idx="234">
                  <c:v>0</c:v>
                </c:pt>
                <c:pt idx="235">
                  <c:v>0</c:v>
                </c:pt>
                <c:pt idx="236">
                  <c:v>1</c:v>
                </c:pt>
                <c:pt idx="237">
                  <c:v>0</c:v>
                </c:pt>
                <c:pt idx="238">
                  <c:v>0</c:v>
                </c:pt>
                <c:pt idx="239">
                  <c:v>0</c:v>
                </c:pt>
                <c:pt idx="240">
                  <c:v>0</c:v>
                </c:pt>
                <c:pt idx="241">
                  <c:v>1</c:v>
                </c:pt>
                <c:pt idx="242">
                  <c:v>0</c:v>
                </c:pt>
                <c:pt idx="243">
                  <c:v>0</c:v>
                </c:pt>
                <c:pt idx="244">
                  <c:v>0</c:v>
                </c:pt>
                <c:pt idx="245">
                  <c:v>0</c:v>
                </c:pt>
                <c:pt idx="246">
                  <c:v>1</c:v>
                </c:pt>
                <c:pt idx="247">
                  <c:v>0</c:v>
                </c:pt>
                <c:pt idx="248">
                  <c:v>0</c:v>
                </c:pt>
                <c:pt idx="249">
                  <c:v>0</c:v>
                </c:pt>
                <c:pt idx="250">
                  <c:v>0</c:v>
                </c:pt>
                <c:pt idx="251">
                  <c:v>0</c:v>
                </c:pt>
                <c:pt idx="252">
                  <c:v>0</c:v>
                </c:pt>
                <c:pt idx="253">
                  <c:v>1</c:v>
                </c:pt>
                <c:pt idx="254">
                  <c:v>0</c:v>
                </c:pt>
                <c:pt idx="255">
                  <c:v>0</c:v>
                </c:pt>
                <c:pt idx="256">
                  <c:v>0</c:v>
                </c:pt>
                <c:pt idx="257">
                  <c:v>0</c:v>
                </c:pt>
                <c:pt idx="258">
                  <c:v>0</c:v>
                </c:pt>
                <c:pt idx="259">
                  <c:v>0</c:v>
                </c:pt>
                <c:pt idx="260">
                  <c:v>0</c:v>
                </c:pt>
                <c:pt idx="261">
                  <c:v>0</c:v>
                </c:pt>
                <c:pt idx="262">
                  <c:v>0</c:v>
                </c:pt>
                <c:pt idx="263">
                  <c:v>3</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-1</c:v>
                </c:pt>
                <c:pt idx="282">
                  <c:v>0</c:v>
                </c:pt>
                <c:pt idx="283">
                  <c:v>1</c:v>
                </c:pt>
                <c:pt idx="284">
                  <c:v>0</c:v>
                </c:pt>
                <c:pt idx="285">
                  <c:v>1</c:v>
                </c:pt>
                <c:pt idx="286">
                  <c:v>0</c:v>
                </c:pt>
                <c:pt idx="287">
                  <c:v>1</c:v>
                </c:pt>
                <c:pt idx="288">
                  <c:v>0</c:v>
                </c:pt>
                <c:pt idx="289">
                  <c:v>0</c:v>
                </c:pt>
                <c:pt idx="290">
                  <c:v>0</c:v>
                </c:pt>
                <c:pt idx="291">
                  <c:v>0</c:v>
                </c:pt>
                <c:pt idx="292">
                  <c:v>0</c:v>
                </c:pt>
                <c:pt idx="293">
                  <c:v>3</c:v>
                </c:pt>
                <c:pt idx="294">
                  <c:v>-3</c:v>
                </c:pt>
                <c:pt idx="295">
                  <c:v>0</c:v>
                </c:pt>
                <c:pt idx="296">
                  <c:v>0</c:v>
                </c:pt>
                <c:pt idx="297">
                  <c:v>0</c:v>
                </c:pt>
                <c:pt idx="298">
                  <c:v>3</c:v>
                </c:pt>
                <c:pt idx="299">
                  <c:v>0</c:v>
                </c:pt>
                <c:pt idx="300">
                  <c:v>-3</c:v>
                </c:pt>
                <c:pt idx="301">
                  <c:v>0</c:v>
                </c:pt>
                <c:pt idx="302">
                  <c:v>0</c:v>
                </c:pt>
                <c:pt idx="303">
                  <c:v>0</c:v>
                </c:pt>
                <c:pt idx="304">
                  <c:v>0</c:v>
                </c:pt>
                <c:pt idx="305">
                  <c:v>0</c:v>
                </c:pt>
                <c:pt idx="306">
                  <c:v>0</c:v>
                </c:pt>
                <c:pt idx="307">
                  <c:v>0</c:v>
                </c:pt>
                <c:pt idx="308">
                  <c:v>-1</c:v>
                </c:pt>
                <c:pt idx="309">
                  <c:v>0</c:v>
                </c:pt>
                <c:pt idx="310">
                  <c:v>0</c:v>
                </c:pt>
                <c:pt idx="311">
                  <c:v>0</c:v>
                </c:pt>
                <c:pt idx="312">
                  <c:v>0</c:v>
                </c:pt>
                <c:pt idx="313">
                  <c:v>0</c:v>
                </c:pt>
                <c:pt idx="314">
                  <c:v>0</c:v>
                </c:pt>
                <c:pt idx="315">
                  <c:v>0</c:v>
                </c:pt>
                <c:pt idx="316">
                  <c:v>1</c:v>
                </c:pt>
                <c:pt idx="317">
                  <c:v>-1</c:v>
                </c:pt>
                <c:pt idx="318">
                  <c:v>0</c:v>
                </c:pt>
                <c:pt idx="319">
                  <c:v>0</c:v>
                </c:pt>
                <c:pt idx="320">
                  <c:v>0</c:v>
                </c:pt>
                <c:pt idx="321">
                  <c:v>0</c:v>
                </c:pt>
              </c:numCache>
            </c:numRef>
          </c:val>
        </c:ser>
        <c:marker val="1"/>
        <c:axId val="70961408"/>
        <c:axId val="70963200"/>
      </c:lineChart>
      <c:catAx>
        <c:axId val="70961408"/>
        <c:scaling>
          <c:orientation val="minMax"/>
        </c:scaling>
        <c:delete val="1"/>
        <c:axPos val="b"/>
        <c:majorTickMark val="none"/>
        <c:tickLblPos val="none"/>
        <c:crossAx val="70963200"/>
        <c:crosses val="autoZero"/>
        <c:auto val="1"/>
        <c:lblAlgn val="ctr"/>
        <c:lblOffset val="100"/>
      </c:catAx>
      <c:valAx>
        <c:axId val="70963200"/>
        <c:scaling>
          <c:orientation val="minMax"/>
        </c:scaling>
        <c:axPos val="l"/>
        <c:numFmt formatCode="General" sourceLinked="1"/>
        <c:majorTickMark val="none"/>
        <c:tickLblPos val="nextTo"/>
        <c:crossAx val="70961408"/>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v>Actual size</c:v>
          </c:tx>
          <c:spPr>
            <a:ln w="25400">
              <a:solidFill>
                <a:schemeClr val="accent2">
                  <a:lumMod val="75000"/>
                </a:schemeClr>
              </a:solidFill>
            </a:ln>
          </c:spPr>
          <c:marker>
            <c:symbol val="none"/>
          </c:marker>
          <c:cat>
            <c:numRef>
              <c:f>atlas!$A$2:$A$85</c:f>
              <c:numCache>
                <c:formatCode>General</c:formatCode>
                <c:ptCount val="8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numCache>
            </c:numRef>
          </c:cat>
          <c:val>
            <c:numRef>
              <c:f>atlas!$H$2:$H$85</c:f>
              <c:numCache>
                <c:formatCode>General</c:formatCode>
                <c:ptCount val="84"/>
                <c:pt idx="0">
                  <c:v>56</c:v>
                </c:pt>
                <c:pt idx="1">
                  <c:v>55</c:v>
                </c:pt>
                <c:pt idx="2">
                  <c:v>57</c:v>
                </c:pt>
                <c:pt idx="3">
                  <c:v>57</c:v>
                </c:pt>
                <c:pt idx="4">
                  <c:v>57</c:v>
                </c:pt>
                <c:pt idx="5">
                  <c:v>57</c:v>
                </c:pt>
                <c:pt idx="6">
                  <c:v>57</c:v>
                </c:pt>
                <c:pt idx="7">
                  <c:v>57</c:v>
                </c:pt>
                <c:pt idx="8">
                  <c:v>57</c:v>
                </c:pt>
                <c:pt idx="9">
                  <c:v>57</c:v>
                </c:pt>
                <c:pt idx="10">
                  <c:v>57</c:v>
                </c:pt>
                <c:pt idx="11">
                  <c:v>58</c:v>
                </c:pt>
                <c:pt idx="12">
                  <c:v>58</c:v>
                </c:pt>
                <c:pt idx="13">
                  <c:v>58</c:v>
                </c:pt>
                <c:pt idx="14">
                  <c:v>58</c:v>
                </c:pt>
                <c:pt idx="15">
                  <c:v>58</c:v>
                </c:pt>
                <c:pt idx="16">
                  <c:v>59</c:v>
                </c:pt>
                <c:pt idx="17">
                  <c:v>59</c:v>
                </c:pt>
                <c:pt idx="18">
                  <c:v>59</c:v>
                </c:pt>
                <c:pt idx="19">
                  <c:v>59</c:v>
                </c:pt>
                <c:pt idx="20">
                  <c:v>59</c:v>
                </c:pt>
                <c:pt idx="21">
                  <c:v>51</c:v>
                </c:pt>
                <c:pt idx="22">
                  <c:v>51</c:v>
                </c:pt>
                <c:pt idx="23">
                  <c:v>51</c:v>
                </c:pt>
                <c:pt idx="24">
                  <c:v>51</c:v>
                </c:pt>
                <c:pt idx="25">
                  <c:v>51</c:v>
                </c:pt>
                <c:pt idx="26">
                  <c:v>51</c:v>
                </c:pt>
                <c:pt idx="27">
                  <c:v>52</c:v>
                </c:pt>
                <c:pt idx="28">
                  <c:v>52</c:v>
                </c:pt>
                <c:pt idx="29">
                  <c:v>53</c:v>
                </c:pt>
                <c:pt idx="30">
                  <c:v>53</c:v>
                </c:pt>
                <c:pt idx="31">
                  <c:v>53</c:v>
                </c:pt>
                <c:pt idx="32">
                  <c:v>55</c:v>
                </c:pt>
                <c:pt idx="33">
                  <c:v>55</c:v>
                </c:pt>
                <c:pt idx="34">
                  <c:v>56</c:v>
                </c:pt>
                <c:pt idx="35">
                  <c:v>56</c:v>
                </c:pt>
                <c:pt idx="36">
                  <c:v>56</c:v>
                </c:pt>
                <c:pt idx="37">
                  <c:v>55</c:v>
                </c:pt>
                <c:pt idx="38">
                  <c:v>55</c:v>
                </c:pt>
                <c:pt idx="39">
                  <c:v>57</c:v>
                </c:pt>
                <c:pt idx="40">
                  <c:v>57</c:v>
                </c:pt>
                <c:pt idx="41">
                  <c:v>58</c:v>
                </c:pt>
                <c:pt idx="42">
                  <c:v>58</c:v>
                </c:pt>
                <c:pt idx="43">
                  <c:v>58</c:v>
                </c:pt>
                <c:pt idx="44">
                  <c:v>58</c:v>
                </c:pt>
                <c:pt idx="45">
                  <c:v>58</c:v>
                </c:pt>
                <c:pt idx="46">
                  <c:v>58</c:v>
                </c:pt>
                <c:pt idx="47">
                  <c:v>58</c:v>
                </c:pt>
                <c:pt idx="48">
                  <c:v>58</c:v>
                </c:pt>
                <c:pt idx="49">
                  <c:v>58</c:v>
                </c:pt>
                <c:pt idx="50">
                  <c:v>59</c:v>
                </c:pt>
                <c:pt idx="51">
                  <c:v>59</c:v>
                </c:pt>
                <c:pt idx="52">
                  <c:v>61</c:v>
                </c:pt>
                <c:pt idx="53">
                  <c:v>59</c:v>
                </c:pt>
                <c:pt idx="54">
                  <c:v>59</c:v>
                </c:pt>
                <c:pt idx="55">
                  <c:v>59</c:v>
                </c:pt>
                <c:pt idx="56">
                  <c:v>59</c:v>
                </c:pt>
                <c:pt idx="57">
                  <c:v>59</c:v>
                </c:pt>
                <c:pt idx="58">
                  <c:v>59</c:v>
                </c:pt>
                <c:pt idx="59">
                  <c:v>59</c:v>
                </c:pt>
                <c:pt idx="60">
                  <c:v>59</c:v>
                </c:pt>
                <c:pt idx="61">
                  <c:v>59</c:v>
                </c:pt>
                <c:pt idx="62">
                  <c:v>59</c:v>
                </c:pt>
                <c:pt idx="63">
                  <c:v>59</c:v>
                </c:pt>
                <c:pt idx="64">
                  <c:v>59</c:v>
                </c:pt>
                <c:pt idx="65">
                  <c:v>60</c:v>
                </c:pt>
                <c:pt idx="66">
                  <c:v>62</c:v>
                </c:pt>
                <c:pt idx="67">
                  <c:v>62</c:v>
                </c:pt>
                <c:pt idx="68">
                  <c:v>62</c:v>
                </c:pt>
                <c:pt idx="69">
                  <c:v>69</c:v>
                </c:pt>
                <c:pt idx="70">
                  <c:v>69</c:v>
                </c:pt>
                <c:pt idx="71">
                  <c:v>69</c:v>
                </c:pt>
                <c:pt idx="72">
                  <c:v>70</c:v>
                </c:pt>
                <c:pt idx="73">
                  <c:v>69</c:v>
                </c:pt>
                <c:pt idx="74">
                  <c:v>70</c:v>
                </c:pt>
                <c:pt idx="75">
                  <c:v>70</c:v>
                </c:pt>
                <c:pt idx="76">
                  <c:v>71</c:v>
                </c:pt>
                <c:pt idx="77">
                  <c:v>71</c:v>
                </c:pt>
                <c:pt idx="78">
                  <c:v>71</c:v>
                </c:pt>
                <c:pt idx="79">
                  <c:v>72</c:v>
                </c:pt>
                <c:pt idx="80">
                  <c:v>72</c:v>
                </c:pt>
                <c:pt idx="81">
                  <c:v>72</c:v>
                </c:pt>
                <c:pt idx="82">
                  <c:v>73</c:v>
                </c:pt>
                <c:pt idx="83">
                  <c:v>73</c:v>
                </c:pt>
              </c:numCache>
            </c:numRef>
          </c:val>
        </c:ser>
        <c:marker val="1"/>
        <c:axId val="51226112"/>
        <c:axId val="51227648"/>
      </c:lineChart>
      <c:catAx>
        <c:axId val="51226112"/>
        <c:scaling>
          <c:orientation val="minMax"/>
        </c:scaling>
        <c:axPos val="b"/>
        <c:numFmt formatCode="#,##0" sourceLinked="0"/>
        <c:majorTickMark val="none"/>
        <c:tickLblPos val="nextTo"/>
        <c:crossAx val="51227648"/>
        <c:crosses val="autoZero"/>
        <c:auto val="1"/>
        <c:lblAlgn val="ctr"/>
        <c:lblOffset val="100"/>
        <c:tickLblSkip val="10"/>
      </c:catAx>
      <c:valAx>
        <c:axId val="51227648"/>
        <c:scaling>
          <c:orientation val="minMax"/>
          <c:max val="75"/>
          <c:min val="48"/>
        </c:scaling>
        <c:axPos val="l"/>
        <c:numFmt formatCode="General" sourceLinked="1"/>
        <c:majorTickMark val="none"/>
        <c:tickLblPos val="nextTo"/>
        <c:crossAx val="51226112"/>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v>Actual size</c:v>
          </c:tx>
          <c:spPr>
            <a:ln w="25400">
              <a:solidFill>
                <a:schemeClr val="accent2">
                  <a:lumMod val="75000"/>
                </a:schemeClr>
              </a:solidFill>
            </a:ln>
          </c:spPr>
          <c:marker>
            <c:symbol val="none"/>
          </c:marker>
          <c:cat>
            <c:numRef>
              <c:f>atlas!$A$2:$A$85</c:f>
              <c:numCache>
                <c:formatCode>General</c:formatCode>
                <c:ptCount val="8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numCache>
            </c:numRef>
          </c:cat>
          <c:val>
            <c:numRef>
              <c:f>atlas!$H$2:$H$85</c:f>
              <c:numCache>
                <c:formatCode>General</c:formatCode>
                <c:ptCount val="84"/>
                <c:pt idx="0">
                  <c:v>56</c:v>
                </c:pt>
                <c:pt idx="1">
                  <c:v>55</c:v>
                </c:pt>
                <c:pt idx="2">
                  <c:v>57</c:v>
                </c:pt>
                <c:pt idx="3">
                  <c:v>57</c:v>
                </c:pt>
                <c:pt idx="4">
                  <c:v>57</c:v>
                </c:pt>
                <c:pt idx="5">
                  <c:v>57</c:v>
                </c:pt>
                <c:pt idx="6">
                  <c:v>57</c:v>
                </c:pt>
                <c:pt idx="7">
                  <c:v>57</c:v>
                </c:pt>
                <c:pt idx="8">
                  <c:v>57</c:v>
                </c:pt>
                <c:pt idx="9">
                  <c:v>57</c:v>
                </c:pt>
                <c:pt idx="10">
                  <c:v>57</c:v>
                </c:pt>
                <c:pt idx="11">
                  <c:v>58</c:v>
                </c:pt>
                <c:pt idx="12">
                  <c:v>58</c:v>
                </c:pt>
                <c:pt idx="13">
                  <c:v>58</c:v>
                </c:pt>
                <c:pt idx="14">
                  <c:v>58</c:v>
                </c:pt>
                <c:pt idx="15">
                  <c:v>58</c:v>
                </c:pt>
                <c:pt idx="16">
                  <c:v>59</c:v>
                </c:pt>
                <c:pt idx="17">
                  <c:v>59</c:v>
                </c:pt>
                <c:pt idx="18">
                  <c:v>59</c:v>
                </c:pt>
                <c:pt idx="19">
                  <c:v>59</c:v>
                </c:pt>
                <c:pt idx="20">
                  <c:v>59</c:v>
                </c:pt>
                <c:pt idx="21">
                  <c:v>51</c:v>
                </c:pt>
                <c:pt idx="22">
                  <c:v>51</c:v>
                </c:pt>
                <c:pt idx="23">
                  <c:v>51</c:v>
                </c:pt>
                <c:pt idx="24">
                  <c:v>51</c:v>
                </c:pt>
                <c:pt idx="25">
                  <c:v>51</c:v>
                </c:pt>
                <c:pt idx="26">
                  <c:v>51</c:v>
                </c:pt>
                <c:pt idx="27">
                  <c:v>52</c:v>
                </c:pt>
                <c:pt idx="28">
                  <c:v>52</c:v>
                </c:pt>
                <c:pt idx="29">
                  <c:v>53</c:v>
                </c:pt>
                <c:pt idx="30">
                  <c:v>53</c:v>
                </c:pt>
                <c:pt idx="31">
                  <c:v>53</c:v>
                </c:pt>
                <c:pt idx="32">
                  <c:v>55</c:v>
                </c:pt>
                <c:pt idx="33">
                  <c:v>55</c:v>
                </c:pt>
                <c:pt idx="34">
                  <c:v>56</c:v>
                </c:pt>
                <c:pt idx="35">
                  <c:v>56</c:v>
                </c:pt>
                <c:pt idx="36">
                  <c:v>56</c:v>
                </c:pt>
                <c:pt idx="37">
                  <c:v>55</c:v>
                </c:pt>
                <c:pt idx="38">
                  <c:v>55</c:v>
                </c:pt>
                <c:pt idx="39">
                  <c:v>57</c:v>
                </c:pt>
                <c:pt idx="40">
                  <c:v>57</c:v>
                </c:pt>
                <c:pt idx="41">
                  <c:v>58</c:v>
                </c:pt>
                <c:pt idx="42">
                  <c:v>58</c:v>
                </c:pt>
                <c:pt idx="43">
                  <c:v>58</c:v>
                </c:pt>
                <c:pt idx="44">
                  <c:v>58</c:v>
                </c:pt>
                <c:pt idx="45">
                  <c:v>58</c:v>
                </c:pt>
                <c:pt idx="46">
                  <c:v>58</c:v>
                </c:pt>
                <c:pt idx="47">
                  <c:v>58</c:v>
                </c:pt>
                <c:pt idx="48">
                  <c:v>58</c:v>
                </c:pt>
                <c:pt idx="49">
                  <c:v>58</c:v>
                </c:pt>
                <c:pt idx="50">
                  <c:v>59</c:v>
                </c:pt>
                <c:pt idx="51">
                  <c:v>59</c:v>
                </c:pt>
                <c:pt idx="52">
                  <c:v>61</c:v>
                </c:pt>
                <c:pt idx="53">
                  <c:v>59</c:v>
                </c:pt>
                <c:pt idx="54">
                  <c:v>59</c:v>
                </c:pt>
                <c:pt idx="55">
                  <c:v>59</c:v>
                </c:pt>
                <c:pt idx="56">
                  <c:v>59</c:v>
                </c:pt>
                <c:pt idx="57">
                  <c:v>59</c:v>
                </c:pt>
                <c:pt idx="58">
                  <c:v>59</c:v>
                </c:pt>
                <c:pt idx="59">
                  <c:v>59</c:v>
                </c:pt>
                <c:pt idx="60">
                  <c:v>59</c:v>
                </c:pt>
                <c:pt idx="61">
                  <c:v>59</c:v>
                </c:pt>
                <c:pt idx="62">
                  <c:v>59</c:v>
                </c:pt>
                <c:pt idx="63">
                  <c:v>59</c:v>
                </c:pt>
                <c:pt idx="64">
                  <c:v>59</c:v>
                </c:pt>
                <c:pt idx="65">
                  <c:v>60</c:v>
                </c:pt>
                <c:pt idx="66">
                  <c:v>62</c:v>
                </c:pt>
                <c:pt idx="67">
                  <c:v>62</c:v>
                </c:pt>
                <c:pt idx="68">
                  <c:v>62</c:v>
                </c:pt>
                <c:pt idx="69">
                  <c:v>69</c:v>
                </c:pt>
                <c:pt idx="70">
                  <c:v>69</c:v>
                </c:pt>
                <c:pt idx="71">
                  <c:v>69</c:v>
                </c:pt>
                <c:pt idx="72">
                  <c:v>70</c:v>
                </c:pt>
                <c:pt idx="73">
                  <c:v>69</c:v>
                </c:pt>
                <c:pt idx="74">
                  <c:v>70</c:v>
                </c:pt>
                <c:pt idx="75">
                  <c:v>70</c:v>
                </c:pt>
                <c:pt idx="76">
                  <c:v>71</c:v>
                </c:pt>
                <c:pt idx="77">
                  <c:v>71</c:v>
                </c:pt>
                <c:pt idx="78">
                  <c:v>71</c:v>
                </c:pt>
                <c:pt idx="79">
                  <c:v>72</c:v>
                </c:pt>
                <c:pt idx="80">
                  <c:v>72</c:v>
                </c:pt>
                <c:pt idx="81">
                  <c:v>72</c:v>
                </c:pt>
                <c:pt idx="82">
                  <c:v>73</c:v>
                </c:pt>
                <c:pt idx="83">
                  <c:v>73</c:v>
                </c:pt>
              </c:numCache>
            </c:numRef>
          </c:val>
        </c:ser>
        <c:marker val="1"/>
        <c:axId val="71046272"/>
        <c:axId val="71047808"/>
      </c:lineChart>
      <c:catAx>
        <c:axId val="71046272"/>
        <c:scaling>
          <c:orientation val="minMax"/>
        </c:scaling>
        <c:axPos val="b"/>
        <c:numFmt formatCode="#,##0" sourceLinked="0"/>
        <c:majorTickMark val="none"/>
        <c:tickLblPos val="nextTo"/>
        <c:crossAx val="71047808"/>
        <c:crosses val="autoZero"/>
        <c:auto val="1"/>
        <c:lblAlgn val="ctr"/>
        <c:lblOffset val="100"/>
        <c:tickLblSkip val="10"/>
      </c:catAx>
      <c:valAx>
        <c:axId val="71047808"/>
        <c:scaling>
          <c:orientation val="minMax"/>
          <c:max val="75"/>
          <c:min val="48"/>
        </c:scaling>
        <c:axPos val="l"/>
        <c:numFmt formatCode="General" sourceLinked="1"/>
        <c:majorTickMark val="none"/>
        <c:tickLblPos val="nextTo"/>
        <c:crossAx val="71046272"/>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biosql!$A$2:$A$47</c:f>
              <c:numCache>
                <c:formatCode>General</c:formatCode>
                <c:ptCount val="4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numCache>
            </c:numRef>
          </c:cat>
          <c:val>
            <c:numRef>
              <c:f>biosql!$H$2:$H$47</c:f>
              <c:numCache>
                <c:formatCode>General</c:formatCode>
                <c:ptCount val="46"/>
                <c:pt idx="0">
                  <c:v>21</c:v>
                </c:pt>
                <c:pt idx="1">
                  <c:v>21</c:v>
                </c:pt>
                <c:pt idx="2">
                  <c:v>20</c:v>
                </c:pt>
                <c:pt idx="3">
                  <c:v>20</c:v>
                </c:pt>
                <c:pt idx="4">
                  <c:v>21</c:v>
                </c:pt>
                <c:pt idx="5">
                  <c:v>21</c:v>
                </c:pt>
                <c:pt idx="6">
                  <c:v>21</c:v>
                </c:pt>
                <c:pt idx="7">
                  <c:v>21</c:v>
                </c:pt>
                <c:pt idx="8">
                  <c:v>21</c:v>
                </c:pt>
                <c:pt idx="9">
                  <c:v>20</c:v>
                </c:pt>
                <c:pt idx="10">
                  <c:v>20</c:v>
                </c:pt>
                <c:pt idx="11">
                  <c:v>19</c:v>
                </c:pt>
                <c:pt idx="12">
                  <c:v>19</c:v>
                </c:pt>
                <c:pt idx="13">
                  <c:v>19</c:v>
                </c:pt>
                <c:pt idx="14">
                  <c:v>19</c:v>
                </c:pt>
                <c:pt idx="15">
                  <c:v>18</c:v>
                </c:pt>
                <c:pt idx="16">
                  <c:v>19</c:v>
                </c:pt>
                <c:pt idx="17">
                  <c:v>19</c:v>
                </c:pt>
                <c:pt idx="18">
                  <c:v>19</c:v>
                </c:pt>
                <c:pt idx="19">
                  <c:v>19</c:v>
                </c:pt>
                <c:pt idx="20">
                  <c:v>24</c:v>
                </c:pt>
                <c:pt idx="21">
                  <c:v>24</c:v>
                </c:pt>
                <c:pt idx="22">
                  <c:v>24</c:v>
                </c:pt>
                <c:pt idx="23">
                  <c:v>26</c:v>
                </c:pt>
                <c:pt idx="24">
                  <c:v>26</c:v>
                </c:pt>
                <c:pt idx="25">
                  <c:v>27</c:v>
                </c:pt>
                <c:pt idx="26">
                  <c:v>27</c:v>
                </c:pt>
                <c:pt idx="27">
                  <c:v>27</c:v>
                </c:pt>
                <c:pt idx="28">
                  <c:v>28</c:v>
                </c:pt>
                <c:pt idx="29">
                  <c:v>28</c:v>
                </c:pt>
                <c:pt idx="30">
                  <c:v>28</c:v>
                </c:pt>
                <c:pt idx="31">
                  <c:v>27</c:v>
                </c:pt>
                <c:pt idx="32">
                  <c:v>27</c:v>
                </c:pt>
                <c:pt idx="33">
                  <c:v>27</c:v>
                </c:pt>
                <c:pt idx="34">
                  <c:v>27</c:v>
                </c:pt>
                <c:pt idx="35">
                  <c:v>27</c:v>
                </c:pt>
                <c:pt idx="36">
                  <c:v>27</c:v>
                </c:pt>
                <c:pt idx="37">
                  <c:v>28</c:v>
                </c:pt>
                <c:pt idx="38">
                  <c:v>28</c:v>
                </c:pt>
                <c:pt idx="39">
                  <c:v>28</c:v>
                </c:pt>
                <c:pt idx="40">
                  <c:v>28</c:v>
                </c:pt>
                <c:pt idx="41">
                  <c:v>28</c:v>
                </c:pt>
                <c:pt idx="42">
                  <c:v>28</c:v>
                </c:pt>
                <c:pt idx="43">
                  <c:v>28</c:v>
                </c:pt>
                <c:pt idx="44">
                  <c:v>28</c:v>
                </c:pt>
                <c:pt idx="45">
                  <c:v>28</c:v>
                </c:pt>
              </c:numCache>
            </c:numRef>
          </c:val>
        </c:ser>
        <c:marker val="1"/>
        <c:axId val="71076096"/>
        <c:axId val="71081984"/>
      </c:lineChart>
      <c:catAx>
        <c:axId val="71076096"/>
        <c:scaling>
          <c:orientation val="minMax"/>
        </c:scaling>
        <c:axPos val="b"/>
        <c:numFmt formatCode="#,##0" sourceLinked="0"/>
        <c:majorTickMark val="none"/>
        <c:tickLblPos val="nextTo"/>
        <c:crossAx val="71081984"/>
        <c:crosses val="autoZero"/>
        <c:auto val="1"/>
        <c:lblAlgn val="ctr"/>
        <c:lblOffset val="100"/>
      </c:catAx>
      <c:valAx>
        <c:axId val="71081984"/>
        <c:scaling>
          <c:orientation val="minMax"/>
          <c:max val="29"/>
          <c:min val="17"/>
        </c:scaling>
        <c:axPos val="l"/>
        <c:numFmt formatCode="General" sourceLinked="1"/>
        <c:majorTickMark val="none"/>
        <c:tickLblPos val="nextTo"/>
        <c:crossAx val="71076096"/>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coppermine!$A$2:$A$118</c:f>
              <c:numCache>
                <c:formatCode>General</c:formatCode>
                <c:ptCount val="1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numCache>
            </c:numRef>
          </c:cat>
          <c:val>
            <c:numRef>
              <c:f>coppermine!$H$2:$H$118</c:f>
              <c:numCache>
                <c:formatCode>General</c:formatCode>
                <c:ptCount val="117"/>
                <c:pt idx="0">
                  <c:v>8</c:v>
                </c:pt>
                <c:pt idx="1">
                  <c:v>8</c:v>
                </c:pt>
                <c:pt idx="2">
                  <c:v>9</c:v>
                </c:pt>
                <c:pt idx="3">
                  <c:v>10</c:v>
                </c:pt>
                <c:pt idx="4">
                  <c:v>11</c:v>
                </c:pt>
                <c:pt idx="5">
                  <c:v>12</c:v>
                </c:pt>
                <c:pt idx="6">
                  <c:v>12</c:v>
                </c:pt>
                <c:pt idx="7">
                  <c:v>12</c:v>
                </c:pt>
                <c:pt idx="8">
                  <c:v>13</c:v>
                </c:pt>
                <c:pt idx="9">
                  <c:v>13</c:v>
                </c:pt>
                <c:pt idx="10">
                  <c:v>13</c:v>
                </c:pt>
                <c:pt idx="11">
                  <c:v>13</c:v>
                </c:pt>
                <c:pt idx="12">
                  <c:v>13</c:v>
                </c:pt>
                <c:pt idx="13">
                  <c:v>14</c:v>
                </c:pt>
                <c:pt idx="14">
                  <c:v>15</c:v>
                </c:pt>
                <c:pt idx="15">
                  <c:v>15</c:v>
                </c:pt>
                <c:pt idx="16">
                  <c:v>15</c:v>
                </c:pt>
                <c:pt idx="17">
                  <c:v>15</c:v>
                </c:pt>
                <c:pt idx="18">
                  <c:v>15</c:v>
                </c:pt>
                <c:pt idx="19">
                  <c:v>16</c:v>
                </c:pt>
                <c:pt idx="20">
                  <c:v>16</c:v>
                </c:pt>
                <c:pt idx="21">
                  <c:v>16</c:v>
                </c:pt>
                <c:pt idx="22">
                  <c:v>16</c:v>
                </c:pt>
                <c:pt idx="23">
                  <c:v>16</c:v>
                </c:pt>
                <c:pt idx="24">
                  <c:v>16</c:v>
                </c:pt>
                <c:pt idx="25">
                  <c:v>17</c:v>
                </c:pt>
                <c:pt idx="26">
                  <c:v>19</c:v>
                </c:pt>
                <c:pt idx="27">
                  <c:v>19</c:v>
                </c:pt>
                <c:pt idx="28">
                  <c:v>19</c:v>
                </c:pt>
                <c:pt idx="29">
                  <c:v>17</c:v>
                </c:pt>
                <c:pt idx="30">
                  <c:v>19</c:v>
                </c:pt>
                <c:pt idx="31">
                  <c:v>19</c:v>
                </c:pt>
                <c:pt idx="32">
                  <c:v>19</c:v>
                </c:pt>
                <c:pt idx="33">
                  <c:v>19</c:v>
                </c:pt>
                <c:pt idx="34">
                  <c:v>20</c:v>
                </c:pt>
                <c:pt idx="35">
                  <c:v>20</c:v>
                </c:pt>
                <c:pt idx="36">
                  <c:v>20</c:v>
                </c:pt>
                <c:pt idx="37">
                  <c:v>20</c:v>
                </c:pt>
                <c:pt idx="38">
                  <c:v>20</c:v>
                </c:pt>
                <c:pt idx="39">
                  <c:v>20</c:v>
                </c:pt>
                <c:pt idx="40">
                  <c:v>20</c:v>
                </c:pt>
                <c:pt idx="41">
                  <c:v>20</c:v>
                </c:pt>
                <c:pt idx="42">
                  <c:v>20</c:v>
                </c:pt>
                <c:pt idx="43">
                  <c:v>20</c:v>
                </c:pt>
                <c:pt idx="44">
                  <c:v>20</c:v>
                </c:pt>
                <c:pt idx="45">
                  <c:v>20</c:v>
                </c:pt>
                <c:pt idx="46">
                  <c:v>20</c:v>
                </c:pt>
                <c:pt idx="47">
                  <c:v>20</c:v>
                </c:pt>
                <c:pt idx="48">
                  <c:v>20</c:v>
                </c:pt>
                <c:pt idx="49">
                  <c:v>20</c:v>
                </c:pt>
                <c:pt idx="50">
                  <c:v>20</c:v>
                </c:pt>
                <c:pt idx="51">
                  <c:v>20</c:v>
                </c:pt>
                <c:pt idx="52">
                  <c:v>20</c:v>
                </c:pt>
                <c:pt idx="53">
                  <c:v>20</c:v>
                </c:pt>
                <c:pt idx="54">
                  <c:v>20</c:v>
                </c:pt>
                <c:pt idx="55">
                  <c:v>21</c:v>
                </c:pt>
                <c:pt idx="56">
                  <c:v>21</c:v>
                </c:pt>
                <c:pt idx="57">
                  <c:v>21</c:v>
                </c:pt>
                <c:pt idx="58">
                  <c:v>21</c:v>
                </c:pt>
                <c:pt idx="59">
                  <c:v>21</c:v>
                </c:pt>
                <c:pt idx="60">
                  <c:v>21</c:v>
                </c:pt>
                <c:pt idx="61">
                  <c:v>21</c:v>
                </c:pt>
                <c:pt idx="62">
                  <c:v>21</c:v>
                </c:pt>
                <c:pt idx="63">
                  <c:v>21</c:v>
                </c:pt>
                <c:pt idx="64">
                  <c:v>22</c:v>
                </c:pt>
                <c:pt idx="65">
                  <c:v>22</c:v>
                </c:pt>
                <c:pt idx="66">
                  <c:v>22</c:v>
                </c:pt>
                <c:pt idx="67">
                  <c:v>22</c:v>
                </c:pt>
                <c:pt idx="68">
                  <c:v>22</c:v>
                </c:pt>
                <c:pt idx="69">
                  <c:v>22</c:v>
                </c:pt>
                <c:pt idx="70">
                  <c:v>23</c:v>
                </c:pt>
                <c:pt idx="71">
                  <c:v>23</c:v>
                </c:pt>
                <c:pt idx="72">
                  <c:v>23</c:v>
                </c:pt>
                <c:pt idx="73">
                  <c:v>23</c:v>
                </c:pt>
                <c:pt idx="74">
                  <c:v>23</c:v>
                </c:pt>
                <c:pt idx="75">
                  <c:v>23</c:v>
                </c:pt>
                <c:pt idx="76">
                  <c:v>23</c:v>
                </c:pt>
                <c:pt idx="77">
                  <c:v>23</c:v>
                </c:pt>
                <c:pt idx="78">
                  <c:v>23</c:v>
                </c:pt>
                <c:pt idx="79">
                  <c:v>23</c:v>
                </c:pt>
                <c:pt idx="80">
                  <c:v>23</c:v>
                </c:pt>
                <c:pt idx="81">
                  <c:v>23</c:v>
                </c:pt>
                <c:pt idx="82">
                  <c:v>23</c:v>
                </c:pt>
                <c:pt idx="83">
                  <c:v>23</c:v>
                </c:pt>
                <c:pt idx="84">
                  <c:v>23</c:v>
                </c:pt>
                <c:pt idx="85">
                  <c:v>23</c:v>
                </c:pt>
                <c:pt idx="86">
                  <c:v>23</c:v>
                </c:pt>
                <c:pt idx="87">
                  <c:v>22</c:v>
                </c:pt>
                <c:pt idx="88">
                  <c:v>22</c:v>
                </c:pt>
                <c:pt idx="89">
                  <c:v>22</c:v>
                </c:pt>
                <c:pt idx="90">
                  <c:v>22</c:v>
                </c:pt>
                <c:pt idx="91">
                  <c:v>22</c:v>
                </c:pt>
                <c:pt idx="92">
                  <c:v>22</c:v>
                </c:pt>
                <c:pt idx="93">
                  <c:v>22</c:v>
                </c:pt>
                <c:pt idx="94">
                  <c:v>22</c:v>
                </c:pt>
                <c:pt idx="95">
                  <c:v>22</c:v>
                </c:pt>
                <c:pt idx="96">
                  <c:v>22</c:v>
                </c:pt>
                <c:pt idx="97">
                  <c:v>22</c:v>
                </c:pt>
                <c:pt idx="98">
                  <c:v>22</c:v>
                </c:pt>
                <c:pt idx="99">
                  <c:v>22</c:v>
                </c:pt>
                <c:pt idx="100">
                  <c:v>22</c:v>
                </c:pt>
                <c:pt idx="101">
                  <c:v>22</c:v>
                </c:pt>
                <c:pt idx="102">
                  <c:v>22</c:v>
                </c:pt>
                <c:pt idx="103">
                  <c:v>22</c:v>
                </c:pt>
                <c:pt idx="104">
                  <c:v>22</c:v>
                </c:pt>
                <c:pt idx="105">
                  <c:v>22</c:v>
                </c:pt>
                <c:pt idx="106">
                  <c:v>22</c:v>
                </c:pt>
                <c:pt idx="107">
                  <c:v>22</c:v>
                </c:pt>
                <c:pt idx="108">
                  <c:v>22</c:v>
                </c:pt>
                <c:pt idx="109">
                  <c:v>22</c:v>
                </c:pt>
                <c:pt idx="110">
                  <c:v>22</c:v>
                </c:pt>
                <c:pt idx="111">
                  <c:v>22</c:v>
                </c:pt>
                <c:pt idx="112">
                  <c:v>22</c:v>
                </c:pt>
                <c:pt idx="113">
                  <c:v>22</c:v>
                </c:pt>
                <c:pt idx="114">
                  <c:v>22</c:v>
                </c:pt>
                <c:pt idx="115">
                  <c:v>22</c:v>
                </c:pt>
                <c:pt idx="116">
                  <c:v>22</c:v>
                </c:pt>
              </c:numCache>
            </c:numRef>
          </c:val>
        </c:ser>
        <c:marker val="1"/>
        <c:axId val="71088768"/>
        <c:axId val="71774592"/>
      </c:lineChart>
      <c:catAx>
        <c:axId val="71088768"/>
        <c:scaling>
          <c:orientation val="minMax"/>
        </c:scaling>
        <c:axPos val="b"/>
        <c:numFmt formatCode="#,##0" sourceLinked="0"/>
        <c:majorTickMark val="none"/>
        <c:tickLblPos val="nextTo"/>
        <c:crossAx val="71774592"/>
        <c:crosses val="autoZero"/>
        <c:auto val="1"/>
        <c:lblAlgn val="ctr"/>
        <c:lblOffset val="100"/>
        <c:tickLblSkip val="10"/>
      </c:catAx>
      <c:valAx>
        <c:axId val="71774592"/>
        <c:scaling>
          <c:orientation val="minMax"/>
          <c:max val="24"/>
          <c:min val="5"/>
        </c:scaling>
        <c:axPos val="l"/>
        <c:numFmt formatCode="General" sourceLinked="1"/>
        <c:majorTickMark val="none"/>
        <c:tickLblPos val="nextTo"/>
        <c:crossAx val="71088768"/>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ensembl!$Z$1</c:f>
              <c:strCache>
                <c:ptCount val="1"/>
                <c:pt idx="0">
                  <c:v>growth T</c:v>
                </c:pt>
              </c:strCache>
            </c:strRef>
          </c:tx>
          <c:spPr>
            <a:ln w="25400"/>
          </c:spPr>
          <c:marker>
            <c:symbol val="none"/>
          </c:marker>
          <c:trendline>
            <c:trendlineType val="linear"/>
          </c:trendline>
          <c:val>
            <c:numRef>
              <c:f>ensembl!$Z$2:$Z$529</c:f>
              <c:numCache>
                <c:formatCode>General</c:formatCode>
                <c:ptCount val="528"/>
                <c:pt idx="0">
                  <c:v>-2</c:v>
                </c:pt>
                <c:pt idx="1">
                  <c:v>1</c:v>
                </c:pt>
                <c:pt idx="2">
                  <c:v>0</c:v>
                </c:pt>
                <c:pt idx="3">
                  <c:v>0</c:v>
                </c:pt>
                <c:pt idx="4">
                  <c:v>0</c:v>
                </c:pt>
                <c:pt idx="5">
                  <c:v>0</c:v>
                </c:pt>
                <c:pt idx="6">
                  <c:v>0</c:v>
                </c:pt>
                <c:pt idx="7">
                  <c:v>0</c:v>
                </c:pt>
                <c:pt idx="8">
                  <c:v>2</c:v>
                </c:pt>
                <c:pt idx="9">
                  <c:v>0</c:v>
                </c:pt>
                <c:pt idx="10">
                  <c:v>0</c:v>
                </c:pt>
                <c:pt idx="11">
                  <c:v>0</c:v>
                </c:pt>
                <c:pt idx="12">
                  <c:v>1</c:v>
                </c:pt>
                <c:pt idx="13">
                  <c:v>0</c:v>
                </c:pt>
                <c:pt idx="14">
                  <c:v>0</c:v>
                </c:pt>
                <c:pt idx="15">
                  <c:v>0</c:v>
                </c:pt>
                <c:pt idx="16">
                  <c:v>0</c:v>
                </c:pt>
                <c:pt idx="17">
                  <c:v>-1</c:v>
                </c:pt>
                <c:pt idx="18">
                  <c:v>0</c:v>
                </c:pt>
                <c:pt idx="19">
                  <c:v>1</c:v>
                </c:pt>
                <c:pt idx="20">
                  <c:v>0</c:v>
                </c:pt>
                <c:pt idx="21">
                  <c:v>0</c:v>
                </c:pt>
                <c:pt idx="22">
                  <c:v>0</c:v>
                </c:pt>
                <c:pt idx="23">
                  <c:v>0</c:v>
                </c:pt>
                <c:pt idx="24">
                  <c:v>0</c:v>
                </c:pt>
                <c:pt idx="25">
                  <c:v>0</c:v>
                </c:pt>
                <c:pt idx="26">
                  <c:v>0</c:v>
                </c:pt>
                <c:pt idx="27">
                  <c:v>1</c:v>
                </c:pt>
                <c:pt idx="28">
                  <c:v>-2</c:v>
                </c:pt>
                <c:pt idx="29">
                  <c:v>0</c:v>
                </c:pt>
                <c:pt idx="30">
                  <c:v>0</c:v>
                </c:pt>
                <c:pt idx="31">
                  <c:v>1</c:v>
                </c:pt>
                <c:pt idx="32">
                  <c:v>-1</c:v>
                </c:pt>
                <c:pt idx="33">
                  <c:v>0</c:v>
                </c:pt>
                <c:pt idx="34">
                  <c:v>1</c:v>
                </c:pt>
                <c:pt idx="35">
                  <c:v>0</c:v>
                </c:pt>
                <c:pt idx="36">
                  <c:v>0</c:v>
                </c:pt>
                <c:pt idx="37">
                  <c:v>0</c:v>
                </c:pt>
                <c:pt idx="38">
                  <c:v>2</c:v>
                </c:pt>
                <c:pt idx="39">
                  <c:v>0</c:v>
                </c:pt>
                <c:pt idx="40">
                  <c:v>0</c:v>
                </c:pt>
                <c:pt idx="41">
                  <c:v>0</c:v>
                </c:pt>
                <c:pt idx="42">
                  <c:v>0</c:v>
                </c:pt>
                <c:pt idx="43">
                  <c:v>0</c:v>
                </c:pt>
                <c:pt idx="44">
                  <c:v>0</c:v>
                </c:pt>
                <c:pt idx="45">
                  <c:v>0</c:v>
                </c:pt>
                <c:pt idx="46">
                  <c:v>0</c:v>
                </c:pt>
                <c:pt idx="47">
                  <c:v>0</c:v>
                </c:pt>
                <c:pt idx="48">
                  <c:v>1</c:v>
                </c:pt>
                <c:pt idx="49">
                  <c:v>1</c:v>
                </c:pt>
                <c:pt idx="50">
                  <c:v>1</c:v>
                </c:pt>
                <c:pt idx="51">
                  <c:v>0</c:v>
                </c:pt>
                <c:pt idx="52">
                  <c:v>2</c:v>
                </c:pt>
                <c:pt idx="53">
                  <c:v>4</c:v>
                </c:pt>
                <c:pt idx="54">
                  <c:v>1</c:v>
                </c:pt>
                <c:pt idx="55">
                  <c:v>-10</c:v>
                </c:pt>
                <c:pt idx="56">
                  <c:v>0</c:v>
                </c:pt>
                <c:pt idx="57">
                  <c:v>0</c:v>
                </c:pt>
                <c:pt idx="58">
                  <c:v>1</c:v>
                </c:pt>
                <c:pt idx="59">
                  <c:v>1</c:v>
                </c:pt>
                <c:pt idx="60">
                  <c:v>0</c:v>
                </c:pt>
                <c:pt idx="61">
                  <c:v>0</c:v>
                </c:pt>
                <c:pt idx="62">
                  <c:v>2</c:v>
                </c:pt>
                <c:pt idx="63">
                  <c:v>0</c:v>
                </c:pt>
                <c:pt idx="64">
                  <c:v>1</c:v>
                </c:pt>
                <c:pt idx="65">
                  <c:v>1</c:v>
                </c:pt>
                <c:pt idx="66">
                  <c:v>0</c:v>
                </c:pt>
                <c:pt idx="67">
                  <c:v>0</c:v>
                </c:pt>
                <c:pt idx="68">
                  <c:v>1</c:v>
                </c:pt>
                <c:pt idx="69">
                  <c:v>1</c:v>
                </c:pt>
                <c:pt idx="70">
                  <c:v>0</c:v>
                </c:pt>
                <c:pt idx="71">
                  <c:v>1</c:v>
                </c:pt>
                <c:pt idx="72">
                  <c:v>1</c:v>
                </c:pt>
                <c:pt idx="73">
                  <c:v>0</c:v>
                </c:pt>
                <c:pt idx="74">
                  <c:v>0</c:v>
                </c:pt>
                <c:pt idx="75">
                  <c:v>1</c:v>
                </c:pt>
                <c:pt idx="76">
                  <c:v>1</c:v>
                </c:pt>
                <c:pt idx="77">
                  <c:v>0</c:v>
                </c:pt>
                <c:pt idx="78">
                  <c:v>1</c:v>
                </c:pt>
                <c:pt idx="79">
                  <c:v>-1</c:v>
                </c:pt>
                <c:pt idx="80">
                  <c:v>4</c:v>
                </c:pt>
                <c:pt idx="81">
                  <c:v>0</c:v>
                </c:pt>
                <c:pt idx="82">
                  <c:v>0</c:v>
                </c:pt>
                <c:pt idx="83">
                  <c:v>1</c:v>
                </c:pt>
                <c:pt idx="84">
                  <c:v>1</c:v>
                </c:pt>
                <c:pt idx="85">
                  <c:v>0</c:v>
                </c:pt>
                <c:pt idx="86">
                  <c:v>0</c:v>
                </c:pt>
                <c:pt idx="87">
                  <c:v>0</c:v>
                </c:pt>
                <c:pt idx="88">
                  <c:v>0</c:v>
                </c:pt>
                <c:pt idx="89">
                  <c:v>0</c:v>
                </c:pt>
                <c:pt idx="90">
                  <c:v>0</c:v>
                </c:pt>
                <c:pt idx="91">
                  <c:v>0</c:v>
                </c:pt>
                <c:pt idx="92">
                  <c:v>-11</c:v>
                </c:pt>
                <c:pt idx="93">
                  <c:v>-1</c:v>
                </c:pt>
                <c:pt idx="94">
                  <c:v>0</c:v>
                </c:pt>
                <c:pt idx="95">
                  <c:v>2</c:v>
                </c:pt>
                <c:pt idx="96">
                  <c:v>0</c:v>
                </c:pt>
                <c:pt idx="97">
                  <c:v>-1</c:v>
                </c:pt>
                <c:pt idx="98">
                  <c:v>0</c:v>
                </c:pt>
                <c:pt idx="99">
                  <c:v>0</c:v>
                </c:pt>
                <c:pt idx="100">
                  <c:v>0</c:v>
                </c:pt>
                <c:pt idx="101">
                  <c:v>1</c:v>
                </c:pt>
                <c:pt idx="102">
                  <c:v>0</c:v>
                </c:pt>
                <c:pt idx="103">
                  <c:v>0</c:v>
                </c:pt>
                <c:pt idx="104">
                  <c:v>0</c:v>
                </c:pt>
                <c:pt idx="105">
                  <c:v>0</c:v>
                </c:pt>
                <c:pt idx="106">
                  <c:v>0</c:v>
                </c:pt>
                <c:pt idx="107">
                  <c:v>0</c:v>
                </c:pt>
                <c:pt idx="108">
                  <c:v>3</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1</c:v>
                </c:pt>
                <c:pt idx="126">
                  <c:v>-2</c:v>
                </c:pt>
                <c:pt idx="127">
                  <c:v>0</c:v>
                </c:pt>
                <c:pt idx="128">
                  <c:v>0</c:v>
                </c:pt>
                <c:pt idx="129">
                  <c:v>0</c:v>
                </c:pt>
                <c:pt idx="130">
                  <c:v>0</c:v>
                </c:pt>
                <c:pt idx="131">
                  <c:v>6</c:v>
                </c:pt>
                <c:pt idx="132">
                  <c:v>-4</c:v>
                </c:pt>
                <c:pt idx="133">
                  <c:v>0</c:v>
                </c:pt>
                <c:pt idx="134">
                  <c:v>0</c:v>
                </c:pt>
                <c:pt idx="135">
                  <c:v>0</c:v>
                </c:pt>
                <c:pt idx="136">
                  <c:v>0</c:v>
                </c:pt>
                <c:pt idx="137">
                  <c:v>0</c:v>
                </c:pt>
                <c:pt idx="138">
                  <c:v>0</c:v>
                </c:pt>
                <c:pt idx="139">
                  <c:v>0</c:v>
                </c:pt>
                <c:pt idx="140">
                  <c:v>0</c:v>
                </c:pt>
                <c:pt idx="141">
                  <c:v>0</c:v>
                </c:pt>
                <c:pt idx="142">
                  <c:v>1</c:v>
                </c:pt>
                <c:pt idx="143">
                  <c:v>0</c:v>
                </c:pt>
                <c:pt idx="144">
                  <c:v>0</c:v>
                </c:pt>
                <c:pt idx="145">
                  <c:v>7</c:v>
                </c:pt>
                <c:pt idx="146">
                  <c:v>0</c:v>
                </c:pt>
                <c:pt idx="147">
                  <c:v>0</c:v>
                </c:pt>
                <c:pt idx="148">
                  <c:v>0</c:v>
                </c:pt>
                <c:pt idx="149">
                  <c:v>0</c:v>
                </c:pt>
                <c:pt idx="150">
                  <c:v>0</c:v>
                </c:pt>
                <c:pt idx="151">
                  <c:v>-1</c:v>
                </c:pt>
                <c:pt idx="152">
                  <c:v>0</c:v>
                </c:pt>
                <c:pt idx="153">
                  <c:v>0</c:v>
                </c:pt>
                <c:pt idx="154">
                  <c:v>0</c:v>
                </c:pt>
                <c:pt idx="155">
                  <c:v>0</c:v>
                </c:pt>
                <c:pt idx="156">
                  <c:v>-2</c:v>
                </c:pt>
                <c:pt idx="157">
                  <c:v>-1</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5</c:v>
                </c:pt>
                <c:pt idx="177">
                  <c:v>0</c:v>
                </c:pt>
                <c:pt idx="178">
                  <c:v>0</c:v>
                </c:pt>
                <c:pt idx="179">
                  <c:v>0</c:v>
                </c:pt>
                <c:pt idx="180">
                  <c:v>0</c:v>
                </c:pt>
                <c:pt idx="181">
                  <c:v>0</c:v>
                </c:pt>
                <c:pt idx="182">
                  <c:v>0</c:v>
                </c:pt>
                <c:pt idx="183">
                  <c:v>0</c:v>
                </c:pt>
                <c:pt idx="184">
                  <c:v>0</c:v>
                </c:pt>
                <c:pt idx="185">
                  <c:v>0</c:v>
                </c:pt>
                <c:pt idx="186">
                  <c:v>0</c:v>
                </c:pt>
                <c:pt idx="187">
                  <c:v>0</c:v>
                </c:pt>
                <c:pt idx="188">
                  <c:v>2</c:v>
                </c:pt>
                <c:pt idx="189">
                  <c:v>0</c:v>
                </c:pt>
                <c:pt idx="190">
                  <c:v>1</c:v>
                </c:pt>
                <c:pt idx="191">
                  <c:v>0</c:v>
                </c:pt>
                <c:pt idx="192">
                  <c:v>0</c:v>
                </c:pt>
                <c:pt idx="193">
                  <c:v>0</c:v>
                </c:pt>
                <c:pt idx="194">
                  <c:v>2</c:v>
                </c:pt>
                <c:pt idx="195">
                  <c:v>2</c:v>
                </c:pt>
                <c:pt idx="196">
                  <c:v>0</c:v>
                </c:pt>
                <c:pt idx="197">
                  <c:v>0</c:v>
                </c:pt>
                <c:pt idx="198">
                  <c:v>1</c:v>
                </c:pt>
                <c:pt idx="199">
                  <c:v>0</c:v>
                </c:pt>
                <c:pt idx="200">
                  <c:v>1</c:v>
                </c:pt>
                <c:pt idx="201">
                  <c:v>0</c:v>
                </c:pt>
                <c:pt idx="202">
                  <c:v>0</c:v>
                </c:pt>
                <c:pt idx="203">
                  <c:v>0</c:v>
                </c:pt>
                <c:pt idx="204">
                  <c:v>0</c:v>
                </c:pt>
                <c:pt idx="205">
                  <c:v>-4</c:v>
                </c:pt>
                <c:pt idx="206">
                  <c:v>0</c:v>
                </c:pt>
                <c:pt idx="207">
                  <c:v>3</c:v>
                </c:pt>
                <c:pt idx="208">
                  <c:v>1</c:v>
                </c:pt>
                <c:pt idx="209">
                  <c:v>0</c:v>
                </c:pt>
                <c:pt idx="210">
                  <c:v>0</c:v>
                </c:pt>
                <c:pt idx="211">
                  <c:v>0</c:v>
                </c:pt>
                <c:pt idx="212">
                  <c:v>0</c:v>
                </c:pt>
                <c:pt idx="213">
                  <c:v>0</c:v>
                </c:pt>
                <c:pt idx="214">
                  <c:v>0</c:v>
                </c:pt>
                <c:pt idx="215">
                  <c:v>0</c:v>
                </c:pt>
                <c:pt idx="216">
                  <c:v>0</c:v>
                </c:pt>
                <c:pt idx="217">
                  <c:v>0</c:v>
                </c:pt>
                <c:pt idx="218">
                  <c:v>1</c:v>
                </c:pt>
                <c:pt idx="219">
                  <c:v>0</c:v>
                </c:pt>
                <c:pt idx="220">
                  <c:v>0</c:v>
                </c:pt>
                <c:pt idx="221">
                  <c:v>0</c:v>
                </c:pt>
                <c:pt idx="222">
                  <c:v>0</c:v>
                </c:pt>
                <c:pt idx="223">
                  <c:v>0</c:v>
                </c:pt>
                <c:pt idx="224">
                  <c:v>0</c:v>
                </c:pt>
                <c:pt idx="225">
                  <c:v>-1</c:v>
                </c:pt>
                <c:pt idx="226">
                  <c:v>2</c:v>
                </c:pt>
                <c:pt idx="227">
                  <c:v>0</c:v>
                </c:pt>
                <c:pt idx="228">
                  <c:v>0</c:v>
                </c:pt>
                <c:pt idx="229">
                  <c:v>0</c:v>
                </c:pt>
                <c:pt idx="230">
                  <c:v>0</c:v>
                </c:pt>
                <c:pt idx="231">
                  <c:v>0</c:v>
                </c:pt>
                <c:pt idx="232">
                  <c:v>0</c:v>
                </c:pt>
                <c:pt idx="233">
                  <c:v>0</c:v>
                </c:pt>
                <c:pt idx="234">
                  <c:v>0</c:v>
                </c:pt>
                <c:pt idx="235">
                  <c:v>0</c:v>
                </c:pt>
                <c:pt idx="236">
                  <c:v>0</c:v>
                </c:pt>
                <c:pt idx="237">
                  <c:v>0</c:v>
                </c:pt>
                <c:pt idx="238">
                  <c:v>0</c:v>
                </c:pt>
                <c:pt idx="239">
                  <c:v>1</c:v>
                </c:pt>
                <c:pt idx="240">
                  <c:v>0</c:v>
                </c:pt>
                <c:pt idx="241">
                  <c:v>2</c:v>
                </c:pt>
                <c:pt idx="242">
                  <c:v>-5</c:v>
                </c:pt>
                <c:pt idx="243">
                  <c:v>0</c:v>
                </c:pt>
                <c:pt idx="244">
                  <c:v>0</c:v>
                </c:pt>
                <c:pt idx="245">
                  <c:v>0</c:v>
                </c:pt>
                <c:pt idx="246">
                  <c:v>0</c:v>
                </c:pt>
                <c:pt idx="247">
                  <c:v>0</c:v>
                </c:pt>
                <c:pt idx="248">
                  <c:v>5</c:v>
                </c:pt>
                <c:pt idx="249">
                  <c:v>-1</c:v>
                </c:pt>
                <c:pt idx="250">
                  <c:v>0</c:v>
                </c:pt>
                <c:pt idx="251">
                  <c:v>0</c:v>
                </c:pt>
                <c:pt idx="252">
                  <c:v>0</c:v>
                </c:pt>
                <c:pt idx="253">
                  <c:v>0</c:v>
                </c:pt>
                <c:pt idx="254">
                  <c:v>0</c:v>
                </c:pt>
                <c:pt idx="255">
                  <c:v>0</c:v>
                </c:pt>
                <c:pt idx="256">
                  <c:v>0</c:v>
                </c:pt>
                <c:pt idx="257">
                  <c:v>0</c:v>
                </c:pt>
                <c:pt idx="258">
                  <c:v>0</c:v>
                </c:pt>
                <c:pt idx="259">
                  <c:v>0</c:v>
                </c:pt>
                <c:pt idx="260">
                  <c:v>0</c:v>
                </c:pt>
                <c:pt idx="261">
                  <c:v>0</c:v>
                </c:pt>
                <c:pt idx="262">
                  <c:v>2</c:v>
                </c:pt>
                <c:pt idx="263">
                  <c:v>0</c:v>
                </c:pt>
                <c:pt idx="264">
                  <c:v>0</c:v>
                </c:pt>
                <c:pt idx="265">
                  <c:v>0</c:v>
                </c:pt>
                <c:pt idx="266">
                  <c:v>0</c:v>
                </c:pt>
                <c:pt idx="267">
                  <c:v>0</c:v>
                </c:pt>
                <c:pt idx="268">
                  <c:v>0</c:v>
                </c:pt>
                <c:pt idx="269">
                  <c:v>0</c:v>
                </c:pt>
                <c:pt idx="270">
                  <c:v>0</c:v>
                </c:pt>
                <c:pt idx="271">
                  <c:v>3</c:v>
                </c:pt>
                <c:pt idx="272">
                  <c:v>0</c:v>
                </c:pt>
                <c:pt idx="273">
                  <c:v>0</c:v>
                </c:pt>
                <c:pt idx="274">
                  <c:v>0</c:v>
                </c:pt>
                <c:pt idx="275">
                  <c:v>0</c:v>
                </c:pt>
                <c:pt idx="276">
                  <c:v>1</c:v>
                </c:pt>
                <c:pt idx="277">
                  <c:v>0</c:v>
                </c:pt>
                <c:pt idx="278">
                  <c:v>4</c:v>
                </c:pt>
                <c:pt idx="279">
                  <c:v>-4</c:v>
                </c:pt>
                <c:pt idx="280">
                  <c:v>0</c:v>
                </c:pt>
                <c:pt idx="281">
                  <c:v>4</c:v>
                </c:pt>
                <c:pt idx="282">
                  <c:v>1</c:v>
                </c:pt>
                <c:pt idx="283">
                  <c:v>-1</c:v>
                </c:pt>
                <c:pt idx="284">
                  <c:v>0</c:v>
                </c:pt>
                <c:pt idx="285">
                  <c:v>0</c:v>
                </c:pt>
                <c:pt idx="286">
                  <c:v>0</c:v>
                </c:pt>
                <c:pt idx="287">
                  <c:v>0</c:v>
                </c:pt>
                <c:pt idx="288">
                  <c:v>0</c:v>
                </c:pt>
                <c:pt idx="289">
                  <c:v>0</c:v>
                </c:pt>
                <c:pt idx="290">
                  <c:v>0</c:v>
                </c:pt>
                <c:pt idx="291">
                  <c:v>0</c:v>
                </c:pt>
                <c:pt idx="292">
                  <c:v>0</c:v>
                </c:pt>
                <c:pt idx="293">
                  <c:v>1</c:v>
                </c:pt>
                <c:pt idx="294">
                  <c:v>1</c:v>
                </c:pt>
                <c:pt idx="295">
                  <c:v>-1</c:v>
                </c:pt>
                <c:pt idx="296">
                  <c:v>0</c:v>
                </c:pt>
                <c:pt idx="297">
                  <c:v>0</c:v>
                </c:pt>
                <c:pt idx="298">
                  <c:v>0</c:v>
                </c:pt>
                <c:pt idx="299">
                  <c:v>0</c:v>
                </c:pt>
                <c:pt idx="300">
                  <c:v>0</c:v>
                </c:pt>
                <c:pt idx="301">
                  <c:v>0</c:v>
                </c:pt>
                <c:pt idx="302">
                  <c:v>0</c:v>
                </c:pt>
                <c:pt idx="303">
                  <c:v>0</c:v>
                </c:pt>
                <c:pt idx="304">
                  <c:v>0</c:v>
                </c:pt>
                <c:pt idx="305">
                  <c:v>0</c:v>
                </c:pt>
                <c:pt idx="306">
                  <c:v>1</c:v>
                </c:pt>
                <c:pt idx="307">
                  <c:v>0</c:v>
                </c:pt>
                <c:pt idx="308">
                  <c:v>2</c:v>
                </c:pt>
                <c:pt idx="309">
                  <c:v>0</c:v>
                </c:pt>
                <c:pt idx="310">
                  <c:v>0</c:v>
                </c:pt>
                <c:pt idx="311">
                  <c:v>0</c:v>
                </c:pt>
                <c:pt idx="312">
                  <c:v>0</c:v>
                </c:pt>
                <c:pt idx="313">
                  <c:v>-2</c:v>
                </c:pt>
                <c:pt idx="314">
                  <c:v>2</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2</c:v>
                </c:pt>
                <c:pt idx="332">
                  <c:v>0</c:v>
                </c:pt>
                <c:pt idx="333">
                  <c:v>0</c:v>
                </c:pt>
                <c:pt idx="334">
                  <c:v>0</c:v>
                </c:pt>
                <c:pt idx="335">
                  <c:v>0</c:v>
                </c:pt>
                <c:pt idx="336">
                  <c:v>0</c:v>
                </c:pt>
                <c:pt idx="337">
                  <c:v>0</c:v>
                </c:pt>
                <c:pt idx="338">
                  <c:v>0</c:v>
                </c:pt>
                <c:pt idx="339">
                  <c:v>0</c:v>
                </c:pt>
                <c:pt idx="340">
                  <c:v>0</c:v>
                </c:pt>
                <c:pt idx="341">
                  <c:v>0</c:v>
                </c:pt>
                <c:pt idx="342">
                  <c:v>1</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-5</c:v>
                </c:pt>
                <c:pt idx="378">
                  <c:v>0</c:v>
                </c:pt>
                <c:pt idx="379">
                  <c:v>0</c:v>
                </c:pt>
                <c:pt idx="380">
                  <c:v>2</c:v>
                </c:pt>
                <c:pt idx="381">
                  <c:v>-2</c:v>
                </c:pt>
                <c:pt idx="382">
                  <c:v>0</c:v>
                </c:pt>
                <c:pt idx="383">
                  <c:v>1</c:v>
                </c:pt>
                <c:pt idx="384">
                  <c:v>0</c:v>
                </c:pt>
                <c:pt idx="385">
                  <c:v>0</c:v>
                </c:pt>
                <c:pt idx="386">
                  <c:v>0</c:v>
                </c:pt>
                <c:pt idx="387">
                  <c:v>0</c:v>
                </c:pt>
                <c:pt idx="388">
                  <c:v>0</c:v>
                </c:pt>
                <c:pt idx="389">
                  <c:v>0</c:v>
                </c:pt>
                <c:pt idx="390">
                  <c:v>-1</c:v>
                </c:pt>
                <c:pt idx="391">
                  <c:v>0</c:v>
                </c:pt>
                <c:pt idx="392">
                  <c:v>0</c:v>
                </c:pt>
                <c:pt idx="393">
                  <c:v>0</c:v>
                </c:pt>
                <c:pt idx="394">
                  <c:v>2</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4</c:v>
                </c:pt>
                <c:pt idx="415">
                  <c:v>0</c:v>
                </c:pt>
                <c:pt idx="416">
                  <c:v>0</c:v>
                </c:pt>
                <c:pt idx="417">
                  <c:v>0</c:v>
                </c:pt>
                <c:pt idx="418">
                  <c:v>0</c:v>
                </c:pt>
                <c:pt idx="419">
                  <c:v>0</c:v>
                </c:pt>
                <c:pt idx="420">
                  <c:v>0</c:v>
                </c:pt>
                <c:pt idx="421">
                  <c:v>0</c:v>
                </c:pt>
                <c:pt idx="422">
                  <c:v>0</c:v>
                </c:pt>
                <c:pt idx="423">
                  <c:v>0</c:v>
                </c:pt>
                <c:pt idx="424">
                  <c:v>-3</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1</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5</c:v>
                </c:pt>
                <c:pt idx="481">
                  <c:v>0</c:v>
                </c:pt>
                <c:pt idx="482">
                  <c:v>0</c:v>
                </c:pt>
                <c:pt idx="483">
                  <c:v>0</c:v>
                </c:pt>
                <c:pt idx="484">
                  <c:v>0</c:v>
                </c:pt>
                <c:pt idx="485">
                  <c:v>0</c:v>
                </c:pt>
                <c:pt idx="486">
                  <c:v>0</c:v>
                </c:pt>
                <c:pt idx="487">
                  <c:v>0</c:v>
                </c:pt>
                <c:pt idx="488">
                  <c:v>0</c:v>
                </c:pt>
                <c:pt idx="489">
                  <c:v>0</c:v>
                </c:pt>
                <c:pt idx="490">
                  <c:v>0</c:v>
                </c:pt>
                <c:pt idx="491">
                  <c:v>0</c:v>
                </c:pt>
                <c:pt idx="492">
                  <c:v>-6</c:v>
                </c:pt>
                <c:pt idx="493">
                  <c:v>1</c:v>
                </c:pt>
                <c:pt idx="494">
                  <c:v>0</c:v>
                </c:pt>
                <c:pt idx="495">
                  <c:v>0</c:v>
                </c:pt>
                <c:pt idx="496">
                  <c:v>0</c:v>
                </c:pt>
                <c:pt idx="497">
                  <c:v>0</c:v>
                </c:pt>
                <c:pt idx="498">
                  <c:v>0</c:v>
                </c:pt>
                <c:pt idx="499">
                  <c:v>0</c:v>
                </c:pt>
                <c:pt idx="500">
                  <c:v>0</c:v>
                </c:pt>
                <c:pt idx="501">
                  <c:v>0</c:v>
                </c:pt>
                <c:pt idx="502">
                  <c:v>0</c:v>
                </c:pt>
                <c:pt idx="503">
                  <c:v>0</c:v>
                </c:pt>
                <c:pt idx="504">
                  <c:v>1</c:v>
                </c:pt>
                <c:pt idx="505">
                  <c:v>0</c:v>
                </c:pt>
                <c:pt idx="506">
                  <c:v>0</c:v>
                </c:pt>
                <c:pt idx="507">
                  <c:v>0</c:v>
                </c:pt>
                <c:pt idx="508">
                  <c:v>0</c:v>
                </c:pt>
                <c:pt idx="509">
                  <c:v>1</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numCache>
            </c:numRef>
          </c:val>
        </c:ser>
        <c:marker val="1"/>
        <c:axId val="71840128"/>
        <c:axId val="71841664"/>
      </c:lineChart>
      <c:catAx>
        <c:axId val="71840128"/>
        <c:scaling>
          <c:orientation val="minMax"/>
        </c:scaling>
        <c:delete val="1"/>
        <c:axPos val="b"/>
        <c:majorTickMark val="none"/>
        <c:tickLblPos val="none"/>
        <c:crossAx val="71841664"/>
        <c:crosses val="autoZero"/>
        <c:auto val="1"/>
        <c:lblAlgn val="ctr"/>
        <c:lblOffset val="100"/>
      </c:catAx>
      <c:valAx>
        <c:axId val="71841664"/>
        <c:scaling>
          <c:orientation val="minMax"/>
        </c:scaling>
        <c:axPos val="l"/>
        <c:numFmt formatCode="General" sourceLinked="1"/>
        <c:majorTickMark val="none"/>
        <c:tickLblPos val="nextTo"/>
        <c:crossAx val="71840128"/>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typo3!$A$2:$A$97</c:f>
              <c:numCache>
                <c:formatCode>General</c:formatCode>
                <c:ptCount val="9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numCache>
            </c:numRef>
          </c:cat>
          <c:val>
            <c:numRef>
              <c:f>typo3!$H$2:$H$97</c:f>
              <c:numCache>
                <c:formatCode>General</c:formatCode>
                <c:ptCount val="96"/>
                <c:pt idx="0">
                  <c:v>10</c:v>
                </c:pt>
                <c:pt idx="1">
                  <c:v>10</c:v>
                </c:pt>
                <c:pt idx="2">
                  <c:v>10</c:v>
                </c:pt>
                <c:pt idx="3">
                  <c:v>10</c:v>
                </c:pt>
                <c:pt idx="4">
                  <c:v>11</c:v>
                </c:pt>
                <c:pt idx="5">
                  <c:v>11</c:v>
                </c:pt>
                <c:pt idx="6">
                  <c:v>12</c:v>
                </c:pt>
                <c:pt idx="7">
                  <c:v>12</c:v>
                </c:pt>
                <c:pt idx="8">
                  <c:v>12</c:v>
                </c:pt>
                <c:pt idx="9">
                  <c:v>12</c:v>
                </c:pt>
                <c:pt idx="10">
                  <c:v>12</c:v>
                </c:pt>
                <c:pt idx="11">
                  <c:v>12</c:v>
                </c:pt>
                <c:pt idx="12">
                  <c:v>12</c:v>
                </c:pt>
                <c:pt idx="13">
                  <c:v>13</c:v>
                </c:pt>
                <c:pt idx="14">
                  <c:v>13</c:v>
                </c:pt>
                <c:pt idx="15">
                  <c:v>13</c:v>
                </c:pt>
                <c:pt idx="16">
                  <c:v>13</c:v>
                </c:pt>
                <c:pt idx="17">
                  <c:v>14</c:v>
                </c:pt>
                <c:pt idx="18">
                  <c:v>15</c:v>
                </c:pt>
                <c:pt idx="19">
                  <c:v>15</c:v>
                </c:pt>
                <c:pt idx="20">
                  <c:v>15</c:v>
                </c:pt>
                <c:pt idx="21">
                  <c:v>18</c:v>
                </c:pt>
                <c:pt idx="22">
                  <c:v>18</c:v>
                </c:pt>
                <c:pt idx="23">
                  <c:v>18</c:v>
                </c:pt>
                <c:pt idx="24">
                  <c:v>19</c:v>
                </c:pt>
                <c:pt idx="25">
                  <c:v>19</c:v>
                </c:pt>
                <c:pt idx="26">
                  <c:v>19</c:v>
                </c:pt>
                <c:pt idx="27">
                  <c:v>19</c:v>
                </c:pt>
                <c:pt idx="28">
                  <c:v>19</c:v>
                </c:pt>
                <c:pt idx="29">
                  <c:v>19</c:v>
                </c:pt>
                <c:pt idx="30">
                  <c:v>19</c:v>
                </c:pt>
                <c:pt idx="31">
                  <c:v>19</c:v>
                </c:pt>
                <c:pt idx="32">
                  <c:v>19</c:v>
                </c:pt>
                <c:pt idx="33">
                  <c:v>19</c:v>
                </c:pt>
                <c:pt idx="34">
                  <c:v>19</c:v>
                </c:pt>
                <c:pt idx="35">
                  <c:v>19</c:v>
                </c:pt>
                <c:pt idx="36">
                  <c:v>19</c:v>
                </c:pt>
                <c:pt idx="37">
                  <c:v>19</c:v>
                </c:pt>
                <c:pt idx="38">
                  <c:v>19</c:v>
                </c:pt>
                <c:pt idx="39">
                  <c:v>19</c:v>
                </c:pt>
                <c:pt idx="40">
                  <c:v>19</c:v>
                </c:pt>
                <c:pt idx="41">
                  <c:v>19</c:v>
                </c:pt>
                <c:pt idx="42">
                  <c:v>19</c:v>
                </c:pt>
                <c:pt idx="43">
                  <c:v>19</c:v>
                </c:pt>
                <c:pt idx="44">
                  <c:v>19</c:v>
                </c:pt>
                <c:pt idx="45">
                  <c:v>19</c:v>
                </c:pt>
                <c:pt idx="46">
                  <c:v>19</c:v>
                </c:pt>
                <c:pt idx="47">
                  <c:v>19</c:v>
                </c:pt>
                <c:pt idx="48">
                  <c:v>19</c:v>
                </c:pt>
                <c:pt idx="49">
                  <c:v>19</c:v>
                </c:pt>
                <c:pt idx="50">
                  <c:v>20</c:v>
                </c:pt>
                <c:pt idx="51">
                  <c:v>20</c:v>
                </c:pt>
                <c:pt idx="52">
                  <c:v>21</c:v>
                </c:pt>
                <c:pt idx="53">
                  <c:v>21</c:v>
                </c:pt>
                <c:pt idx="54">
                  <c:v>22</c:v>
                </c:pt>
                <c:pt idx="55">
                  <c:v>22</c:v>
                </c:pt>
                <c:pt idx="56">
                  <c:v>22</c:v>
                </c:pt>
                <c:pt idx="57">
                  <c:v>22</c:v>
                </c:pt>
                <c:pt idx="58">
                  <c:v>22</c:v>
                </c:pt>
                <c:pt idx="59">
                  <c:v>22</c:v>
                </c:pt>
                <c:pt idx="60">
                  <c:v>22</c:v>
                </c:pt>
                <c:pt idx="61">
                  <c:v>23</c:v>
                </c:pt>
                <c:pt idx="62">
                  <c:v>23</c:v>
                </c:pt>
                <c:pt idx="63">
                  <c:v>22</c:v>
                </c:pt>
                <c:pt idx="64">
                  <c:v>22</c:v>
                </c:pt>
                <c:pt idx="65">
                  <c:v>22</c:v>
                </c:pt>
                <c:pt idx="66">
                  <c:v>22</c:v>
                </c:pt>
                <c:pt idx="67">
                  <c:v>22</c:v>
                </c:pt>
                <c:pt idx="68">
                  <c:v>21</c:v>
                </c:pt>
                <c:pt idx="69">
                  <c:v>18</c:v>
                </c:pt>
                <c:pt idx="70">
                  <c:v>18</c:v>
                </c:pt>
                <c:pt idx="71">
                  <c:v>18</c:v>
                </c:pt>
                <c:pt idx="72">
                  <c:v>16</c:v>
                </c:pt>
                <c:pt idx="73">
                  <c:v>15</c:v>
                </c:pt>
                <c:pt idx="74">
                  <c:v>14</c:v>
                </c:pt>
                <c:pt idx="75">
                  <c:v>14</c:v>
                </c:pt>
                <c:pt idx="76">
                  <c:v>14</c:v>
                </c:pt>
                <c:pt idx="77">
                  <c:v>14</c:v>
                </c:pt>
                <c:pt idx="78">
                  <c:v>14</c:v>
                </c:pt>
                <c:pt idx="79">
                  <c:v>14</c:v>
                </c:pt>
                <c:pt idx="80">
                  <c:v>16</c:v>
                </c:pt>
                <c:pt idx="81">
                  <c:v>16</c:v>
                </c:pt>
                <c:pt idx="82">
                  <c:v>16</c:v>
                </c:pt>
                <c:pt idx="83">
                  <c:v>16</c:v>
                </c:pt>
                <c:pt idx="84">
                  <c:v>16</c:v>
                </c:pt>
                <c:pt idx="85">
                  <c:v>21</c:v>
                </c:pt>
                <c:pt idx="86">
                  <c:v>21</c:v>
                </c:pt>
                <c:pt idx="87">
                  <c:v>23</c:v>
                </c:pt>
                <c:pt idx="88">
                  <c:v>23</c:v>
                </c:pt>
                <c:pt idx="89">
                  <c:v>23</c:v>
                </c:pt>
                <c:pt idx="90">
                  <c:v>23</c:v>
                </c:pt>
                <c:pt idx="91">
                  <c:v>23</c:v>
                </c:pt>
                <c:pt idx="92">
                  <c:v>23</c:v>
                </c:pt>
                <c:pt idx="93">
                  <c:v>23</c:v>
                </c:pt>
                <c:pt idx="94">
                  <c:v>23</c:v>
                </c:pt>
                <c:pt idx="95">
                  <c:v>23</c:v>
                </c:pt>
              </c:numCache>
            </c:numRef>
          </c:val>
        </c:ser>
        <c:marker val="1"/>
        <c:axId val="71886336"/>
        <c:axId val="71887872"/>
      </c:lineChart>
      <c:catAx>
        <c:axId val="71886336"/>
        <c:scaling>
          <c:orientation val="minMax"/>
        </c:scaling>
        <c:axPos val="b"/>
        <c:numFmt formatCode="#,##0" sourceLinked="0"/>
        <c:majorTickMark val="none"/>
        <c:tickLblPos val="nextTo"/>
        <c:crossAx val="71887872"/>
        <c:crosses val="autoZero"/>
        <c:auto val="1"/>
        <c:lblAlgn val="ctr"/>
        <c:lblOffset val="100"/>
        <c:tickLblSkip val="9"/>
      </c:catAx>
      <c:valAx>
        <c:axId val="71887872"/>
        <c:scaling>
          <c:orientation val="minMax"/>
          <c:max val="24"/>
          <c:min val="9"/>
        </c:scaling>
        <c:axPos val="l"/>
        <c:numFmt formatCode="General" sourceLinked="1"/>
        <c:majorTickMark val="none"/>
        <c:tickLblPos val="nextTo"/>
        <c:crossAx val="71886336"/>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coppermine!$Z$1</c:f>
              <c:strCache>
                <c:ptCount val="1"/>
                <c:pt idx="0">
                  <c:v>growth T</c:v>
                </c:pt>
              </c:strCache>
            </c:strRef>
          </c:tx>
          <c:spPr>
            <a:ln w="25400"/>
          </c:spPr>
          <c:marker>
            <c:symbol val="none"/>
          </c:marker>
          <c:trendline>
            <c:trendlineType val="linear"/>
          </c:trendline>
          <c:val>
            <c:numRef>
              <c:f>coppermine!$Z$2:$Z$118</c:f>
              <c:numCache>
                <c:formatCode>General</c:formatCode>
                <c:ptCount val="117"/>
                <c:pt idx="0">
                  <c:v>0</c:v>
                </c:pt>
                <c:pt idx="1">
                  <c:v>0</c:v>
                </c:pt>
                <c:pt idx="2">
                  <c:v>1</c:v>
                </c:pt>
                <c:pt idx="3">
                  <c:v>1</c:v>
                </c:pt>
                <c:pt idx="4">
                  <c:v>1</c:v>
                </c:pt>
                <c:pt idx="5">
                  <c:v>1</c:v>
                </c:pt>
                <c:pt idx="6">
                  <c:v>0</c:v>
                </c:pt>
                <c:pt idx="7">
                  <c:v>0</c:v>
                </c:pt>
                <c:pt idx="8">
                  <c:v>1</c:v>
                </c:pt>
                <c:pt idx="9">
                  <c:v>0</c:v>
                </c:pt>
                <c:pt idx="10">
                  <c:v>0</c:v>
                </c:pt>
                <c:pt idx="11">
                  <c:v>0</c:v>
                </c:pt>
                <c:pt idx="12">
                  <c:v>0</c:v>
                </c:pt>
                <c:pt idx="13">
                  <c:v>1</c:v>
                </c:pt>
                <c:pt idx="14">
                  <c:v>1</c:v>
                </c:pt>
                <c:pt idx="15">
                  <c:v>0</c:v>
                </c:pt>
                <c:pt idx="16">
                  <c:v>0</c:v>
                </c:pt>
                <c:pt idx="17">
                  <c:v>0</c:v>
                </c:pt>
                <c:pt idx="18">
                  <c:v>0</c:v>
                </c:pt>
                <c:pt idx="19">
                  <c:v>1</c:v>
                </c:pt>
                <c:pt idx="20">
                  <c:v>0</c:v>
                </c:pt>
                <c:pt idx="21">
                  <c:v>0</c:v>
                </c:pt>
                <c:pt idx="22">
                  <c:v>0</c:v>
                </c:pt>
                <c:pt idx="23">
                  <c:v>0</c:v>
                </c:pt>
                <c:pt idx="24">
                  <c:v>0</c:v>
                </c:pt>
                <c:pt idx="25">
                  <c:v>1</c:v>
                </c:pt>
                <c:pt idx="26">
                  <c:v>2</c:v>
                </c:pt>
                <c:pt idx="27">
                  <c:v>0</c:v>
                </c:pt>
                <c:pt idx="28">
                  <c:v>0</c:v>
                </c:pt>
                <c:pt idx="29">
                  <c:v>-2</c:v>
                </c:pt>
                <c:pt idx="30">
                  <c:v>2</c:v>
                </c:pt>
                <c:pt idx="31">
                  <c:v>0</c:v>
                </c:pt>
                <c:pt idx="32">
                  <c:v>0</c:v>
                </c:pt>
                <c:pt idx="33">
                  <c:v>0</c:v>
                </c:pt>
                <c:pt idx="34">
                  <c:v>1</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1</c:v>
                </c:pt>
                <c:pt idx="56">
                  <c:v>0</c:v>
                </c:pt>
                <c:pt idx="57">
                  <c:v>0</c:v>
                </c:pt>
                <c:pt idx="58">
                  <c:v>0</c:v>
                </c:pt>
                <c:pt idx="59">
                  <c:v>0</c:v>
                </c:pt>
                <c:pt idx="60">
                  <c:v>0</c:v>
                </c:pt>
                <c:pt idx="61">
                  <c:v>0</c:v>
                </c:pt>
                <c:pt idx="62">
                  <c:v>0</c:v>
                </c:pt>
                <c:pt idx="63">
                  <c:v>0</c:v>
                </c:pt>
                <c:pt idx="64">
                  <c:v>1</c:v>
                </c:pt>
                <c:pt idx="65">
                  <c:v>0</c:v>
                </c:pt>
                <c:pt idx="66">
                  <c:v>0</c:v>
                </c:pt>
                <c:pt idx="67">
                  <c:v>0</c:v>
                </c:pt>
                <c:pt idx="68">
                  <c:v>0</c:v>
                </c:pt>
                <c:pt idx="69">
                  <c:v>0</c:v>
                </c:pt>
                <c:pt idx="70">
                  <c:v>1</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-1</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numCache>
            </c:numRef>
          </c:val>
        </c:ser>
        <c:marker val="1"/>
        <c:axId val="76255616"/>
        <c:axId val="76257152"/>
      </c:lineChart>
      <c:catAx>
        <c:axId val="76255616"/>
        <c:scaling>
          <c:orientation val="minMax"/>
        </c:scaling>
        <c:delete val="1"/>
        <c:axPos val="b"/>
        <c:majorTickMark val="none"/>
        <c:tickLblPos val="none"/>
        <c:crossAx val="76257152"/>
        <c:crosses val="autoZero"/>
        <c:auto val="1"/>
        <c:lblAlgn val="ctr"/>
        <c:lblOffset val="100"/>
      </c:catAx>
      <c:valAx>
        <c:axId val="76257152"/>
        <c:scaling>
          <c:orientation val="minMax"/>
        </c:scaling>
        <c:axPos val="l"/>
        <c:numFmt formatCode="General" sourceLinked="1"/>
        <c:majorTickMark val="none"/>
        <c:tickLblPos val="nextTo"/>
        <c:crossAx val="76255616"/>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ensembl!$Z$1</c:f>
              <c:strCache>
                <c:ptCount val="1"/>
                <c:pt idx="0">
                  <c:v>growth T</c:v>
                </c:pt>
              </c:strCache>
            </c:strRef>
          </c:tx>
          <c:spPr>
            <a:ln w="25400"/>
          </c:spPr>
          <c:marker>
            <c:symbol val="none"/>
          </c:marker>
          <c:trendline>
            <c:trendlineType val="linear"/>
          </c:trendline>
          <c:val>
            <c:numRef>
              <c:f>ensembl!$Z$2:$Z$529</c:f>
              <c:numCache>
                <c:formatCode>General</c:formatCode>
                <c:ptCount val="528"/>
                <c:pt idx="0">
                  <c:v>-2</c:v>
                </c:pt>
                <c:pt idx="1">
                  <c:v>1</c:v>
                </c:pt>
                <c:pt idx="2">
                  <c:v>0</c:v>
                </c:pt>
                <c:pt idx="3">
                  <c:v>0</c:v>
                </c:pt>
                <c:pt idx="4">
                  <c:v>0</c:v>
                </c:pt>
                <c:pt idx="5">
                  <c:v>0</c:v>
                </c:pt>
                <c:pt idx="6">
                  <c:v>0</c:v>
                </c:pt>
                <c:pt idx="7">
                  <c:v>0</c:v>
                </c:pt>
                <c:pt idx="8">
                  <c:v>2</c:v>
                </c:pt>
                <c:pt idx="9">
                  <c:v>0</c:v>
                </c:pt>
                <c:pt idx="10">
                  <c:v>0</c:v>
                </c:pt>
                <c:pt idx="11">
                  <c:v>0</c:v>
                </c:pt>
                <c:pt idx="12">
                  <c:v>1</c:v>
                </c:pt>
                <c:pt idx="13">
                  <c:v>0</c:v>
                </c:pt>
                <c:pt idx="14">
                  <c:v>0</c:v>
                </c:pt>
                <c:pt idx="15">
                  <c:v>0</c:v>
                </c:pt>
                <c:pt idx="16">
                  <c:v>0</c:v>
                </c:pt>
                <c:pt idx="17">
                  <c:v>-1</c:v>
                </c:pt>
                <c:pt idx="18">
                  <c:v>0</c:v>
                </c:pt>
                <c:pt idx="19">
                  <c:v>1</c:v>
                </c:pt>
                <c:pt idx="20">
                  <c:v>0</c:v>
                </c:pt>
                <c:pt idx="21">
                  <c:v>0</c:v>
                </c:pt>
                <c:pt idx="22">
                  <c:v>0</c:v>
                </c:pt>
                <c:pt idx="23">
                  <c:v>0</c:v>
                </c:pt>
                <c:pt idx="24">
                  <c:v>0</c:v>
                </c:pt>
                <c:pt idx="25">
                  <c:v>0</c:v>
                </c:pt>
                <c:pt idx="26">
                  <c:v>0</c:v>
                </c:pt>
                <c:pt idx="27">
                  <c:v>1</c:v>
                </c:pt>
                <c:pt idx="28">
                  <c:v>-2</c:v>
                </c:pt>
                <c:pt idx="29">
                  <c:v>0</c:v>
                </c:pt>
                <c:pt idx="30">
                  <c:v>0</c:v>
                </c:pt>
                <c:pt idx="31">
                  <c:v>1</c:v>
                </c:pt>
                <c:pt idx="32">
                  <c:v>-1</c:v>
                </c:pt>
                <c:pt idx="33">
                  <c:v>0</c:v>
                </c:pt>
                <c:pt idx="34">
                  <c:v>1</c:v>
                </c:pt>
                <c:pt idx="35">
                  <c:v>0</c:v>
                </c:pt>
                <c:pt idx="36">
                  <c:v>0</c:v>
                </c:pt>
                <c:pt idx="37">
                  <c:v>0</c:v>
                </c:pt>
                <c:pt idx="38">
                  <c:v>2</c:v>
                </c:pt>
                <c:pt idx="39">
                  <c:v>0</c:v>
                </c:pt>
                <c:pt idx="40">
                  <c:v>0</c:v>
                </c:pt>
                <c:pt idx="41">
                  <c:v>0</c:v>
                </c:pt>
                <c:pt idx="42">
                  <c:v>0</c:v>
                </c:pt>
                <c:pt idx="43">
                  <c:v>0</c:v>
                </c:pt>
                <c:pt idx="44">
                  <c:v>0</c:v>
                </c:pt>
                <c:pt idx="45">
                  <c:v>0</c:v>
                </c:pt>
                <c:pt idx="46">
                  <c:v>0</c:v>
                </c:pt>
                <c:pt idx="47">
                  <c:v>0</c:v>
                </c:pt>
                <c:pt idx="48">
                  <c:v>1</c:v>
                </c:pt>
                <c:pt idx="49">
                  <c:v>1</c:v>
                </c:pt>
                <c:pt idx="50">
                  <c:v>1</c:v>
                </c:pt>
                <c:pt idx="51">
                  <c:v>0</c:v>
                </c:pt>
                <c:pt idx="52">
                  <c:v>2</c:v>
                </c:pt>
                <c:pt idx="53">
                  <c:v>4</c:v>
                </c:pt>
                <c:pt idx="54">
                  <c:v>1</c:v>
                </c:pt>
                <c:pt idx="55">
                  <c:v>-10</c:v>
                </c:pt>
                <c:pt idx="56">
                  <c:v>0</c:v>
                </c:pt>
                <c:pt idx="57">
                  <c:v>0</c:v>
                </c:pt>
                <c:pt idx="58">
                  <c:v>1</c:v>
                </c:pt>
                <c:pt idx="59">
                  <c:v>1</c:v>
                </c:pt>
                <c:pt idx="60">
                  <c:v>0</c:v>
                </c:pt>
                <c:pt idx="61">
                  <c:v>0</c:v>
                </c:pt>
                <c:pt idx="62">
                  <c:v>2</c:v>
                </c:pt>
                <c:pt idx="63">
                  <c:v>0</c:v>
                </c:pt>
                <c:pt idx="64">
                  <c:v>1</c:v>
                </c:pt>
                <c:pt idx="65">
                  <c:v>1</c:v>
                </c:pt>
                <c:pt idx="66">
                  <c:v>0</c:v>
                </c:pt>
                <c:pt idx="67">
                  <c:v>0</c:v>
                </c:pt>
                <c:pt idx="68">
                  <c:v>1</c:v>
                </c:pt>
                <c:pt idx="69">
                  <c:v>1</c:v>
                </c:pt>
                <c:pt idx="70">
                  <c:v>0</c:v>
                </c:pt>
                <c:pt idx="71">
                  <c:v>1</c:v>
                </c:pt>
                <c:pt idx="72">
                  <c:v>1</c:v>
                </c:pt>
                <c:pt idx="73">
                  <c:v>0</c:v>
                </c:pt>
                <c:pt idx="74">
                  <c:v>0</c:v>
                </c:pt>
                <c:pt idx="75">
                  <c:v>1</c:v>
                </c:pt>
                <c:pt idx="76">
                  <c:v>1</c:v>
                </c:pt>
                <c:pt idx="77">
                  <c:v>0</c:v>
                </c:pt>
                <c:pt idx="78">
                  <c:v>1</c:v>
                </c:pt>
                <c:pt idx="79">
                  <c:v>-1</c:v>
                </c:pt>
                <c:pt idx="80">
                  <c:v>4</c:v>
                </c:pt>
                <c:pt idx="81">
                  <c:v>0</c:v>
                </c:pt>
                <c:pt idx="82">
                  <c:v>0</c:v>
                </c:pt>
                <c:pt idx="83">
                  <c:v>1</c:v>
                </c:pt>
                <c:pt idx="84">
                  <c:v>1</c:v>
                </c:pt>
                <c:pt idx="85">
                  <c:v>0</c:v>
                </c:pt>
                <c:pt idx="86">
                  <c:v>0</c:v>
                </c:pt>
                <c:pt idx="87">
                  <c:v>0</c:v>
                </c:pt>
                <c:pt idx="88">
                  <c:v>0</c:v>
                </c:pt>
                <c:pt idx="89">
                  <c:v>0</c:v>
                </c:pt>
                <c:pt idx="90">
                  <c:v>0</c:v>
                </c:pt>
                <c:pt idx="91">
                  <c:v>0</c:v>
                </c:pt>
                <c:pt idx="92">
                  <c:v>-11</c:v>
                </c:pt>
                <c:pt idx="93">
                  <c:v>-1</c:v>
                </c:pt>
                <c:pt idx="94">
                  <c:v>0</c:v>
                </c:pt>
                <c:pt idx="95">
                  <c:v>2</c:v>
                </c:pt>
                <c:pt idx="96">
                  <c:v>0</c:v>
                </c:pt>
                <c:pt idx="97">
                  <c:v>-1</c:v>
                </c:pt>
                <c:pt idx="98">
                  <c:v>0</c:v>
                </c:pt>
                <c:pt idx="99">
                  <c:v>0</c:v>
                </c:pt>
                <c:pt idx="100">
                  <c:v>0</c:v>
                </c:pt>
                <c:pt idx="101">
                  <c:v>1</c:v>
                </c:pt>
                <c:pt idx="102">
                  <c:v>0</c:v>
                </c:pt>
                <c:pt idx="103">
                  <c:v>0</c:v>
                </c:pt>
                <c:pt idx="104">
                  <c:v>0</c:v>
                </c:pt>
                <c:pt idx="105">
                  <c:v>0</c:v>
                </c:pt>
                <c:pt idx="106">
                  <c:v>0</c:v>
                </c:pt>
                <c:pt idx="107">
                  <c:v>0</c:v>
                </c:pt>
                <c:pt idx="108">
                  <c:v>3</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1</c:v>
                </c:pt>
                <c:pt idx="126">
                  <c:v>-2</c:v>
                </c:pt>
                <c:pt idx="127">
                  <c:v>0</c:v>
                </c:pt>
                <c:pt idx="128">
                  <c:v>0</c:v>
                </c:pt>
                <c:pt idx="129">
                  <c:v>0</c:v>
                </c:pt>
                <c:pt idx="130">
                  <c:v>0</c:v>
                </c:pt>
                <c:pt idx="131">
                  <c:v>6</c:v>
                </c:pt>
                <c:pt idx="132">
                  <c:v>-4</c:v>
                </c:pt>
                <c:pt idx="133">
                  <c:v>0</c:v>
                </c:pt>
                <c:pt idx="134">
                  <c:v>0</c:v>
                </c:pt>
                <c:pt idx="135">
                  <c:v>0</c:v>
                </c:pt>
                <c:pt idx="136">
                  <c:v>0</c:v>
                </c:pt>
                <c:pt idx="137">
                  <c:v>0</c:v>
                </c:pt>
                <c:pt idx="138">
                  <c:v>0</c:v>
                </c:pt>
                <c:pt idx="139">
                  <c:v>0</c:v>
                </c:pt>
                <c:pt idx="140">
                  <c:v>0</c:v>
                </c:pt>
                <c:pt idx="141">
                  <c:v>0</c:v>
                </c:pt>
                <c:pt idx="142">
                  <c:v>1</c:v>
                </c:pt>
                <c:pt idx="143">
                  <c:v>0</c:v>
                </c:pt>
                <c:pt idx="144">
                  <c:v>0</c:v>
                </c:pt>
                <c:pt idx="145">
                  <c:v>7</c:v>
                </c:pt>
                <c:pt idx="146">
                  <c:v>0</c:v>
                </c:pt>
                <c:pt idx="147">
                  <c:v>0</c:v>
                </c:pt>
                <c:pt idx="148">
                  <c:v>0</c:v>
                </c:pt>
                <c:pt idx="149">
                  <c:v>0</c:v>
                </c:pt>
                <c:pt idx="150">
                  <c:v>0</c:v>
                </c:pt>
                <c:pt idx="151">
                  <c:v>-1</c:v>
                </c:pt>
                <c:pt idx="152">
                  <c:v>0</c:v>
                </c:pt>
                <c:pt idx="153">
                  <c:v>0</c:v>
                </c:pt>
                <c:pt idx="154">
                  <c:v>0</c:v>
                </c:pt>
                <c:pt idx="155">
                  <c:v>0</c:v>
                </c:pt>
                <c:pt idx="156">
                  <c:v>-2</c:v>
                </c:pt>
                <c:pt idx="157">
                  <c:v>-1</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5</c:v>
                </c:pt>
                <c:pt idx="177">
                  <c:v>0</c:v>
                </c:pt>
                <c:pt idx="178">
                  <c:v>0</c:v>
                </c:pt>
                <c:pt idx="179">
                  <c:v>0</c:v>
                </c:pt>
                <c:pt idx="180">
                  <c:v>0</c:v>
                </c:pt>
                <c:pt idx="181">
                  <c:v>0</c:v>
                </c:pt>
                <c:pt idx="182">
                  <c:v>0</c:v>
                </c:pt>
                <c:pt idx="183">
                  <c:v>0</c:v>
                </c:pt>
                <c:pt idx="184">
                  <c:v>0</c:v>
                </c:pt>
                <c:pt idx="185">
                  <c:v>0</c:v>
                </c:pt>
                <c:pt idx="186">
                  <c:v>0</c:v>
                </c:pt>
                <c:pt idx="187">
                  <c:v>0</c:v>
                </c:pt>
                <c:pt idx="188">
                  <c:v>2</c:v>
                </c:pt>
                <c:pt idx="189">
                  <c:v>0</c:v>
                </c:pt>
                <c:pt idx="190">
                  <c:v>1</c:v>
                </c:pt>
                <c:pt idx="191">
                  <c:v>0</c:v>
                </c:pt>
                <c:pt idx="192">
                  <c:v>0</c:v>
                </c:pt>
                <c:pt idx="193">
                  <c:v>0</c:v>
                </c:pt>
                <c:pt idx="194">
                  <c:v>2</c:v>
                </c:pt>
                <c:pt idx="195">
                  <c:v>2</c:v>
                </c:pt>
                <c:pt idx="196">
                  <c:v>0</c:v>
                </c:pt>
                <c:pt idx="197">
                  <c:v>0</c:v>
                </c:pt>
                <c:pt idx="198">
                  <c:v>1</c:v>
                </c:pt>
                <c:pt idx="199">
                  <c:v>0</c:v>
                </c:pt>
                <c:pt idx="200">
                  <c:v>1</c:v>
                </c:pt>
                <c:pt idx="201">
                  <c:v>0</c:v>
                </c:pt>
                <c:pt idx="202">
                  <c:v>0</c:v>
                </c:pt>
                <c:pt idx="203">
                  <c:v>0</c:v>
                </c:pt>
                <c:pt idx="204">
                  <c:v>0</c:v>
                </c:pt>
                <c:pt idx="205">
                  <c:v>-4</c:v>
                </c:pt>
                <c:pt idx="206">
                  <c:v>0</c:v>
                </c:pt>
                <c:pt idx="207">
                  <c:v>3</c:v>
                </c:pt>
                <c:pt idx="208">
                  <c:v>1</c:v>
                </c:pt>
                <c:pt idx="209">
                  <c:v>0</c:v>
                </c:pt>
                <c:pt idx="210">
                  <c:v>0</c:v>
                </c:pt>
                <c:pt idx="211">
                  <c:v>0</c:v>
                </c:pt>
                <c:pt idx="212">
                  <c:v>0</c:v>
                </c:pt>
                <c:pt idx="213">
                  <c:v>0</c:v>
                </c:pt>
                <c:pt idx="214">
                  <c:v>0</c:v>
                </c:pt>
                <c:pt idx="215">
                  <c:v>0</c:v>
                </c:pt>
                <c:pt idx="216">
                  <c:v>0</c:v>
                </c:pt>
                <c:pt idx="217">
                  <c:v>0</c:v>
                </c:pt>
                <c:pt idx="218">
                  <c:v>1</c:v>
                </c:pt>
                <c:pt idx="219">
                  <c:v>0</c:v>
                </c:pt>
                <c:pt idx="220">
                  <c:v>0</c:v>
                </c:pt>
                <c:pt idx="221">
                  <c:v>0</c:v>
                </c:pt>
                <c:pt idx="222">
                  <c:v>0</c:v>
                </c:pt>
                <c:pt idx="223">
                  <c:v>0</c:v>
                </c:pt>
                <c:pt idx="224">
                  <c:v>0</c:v>
                </c:pt>
                <c:pt idx="225">
                  <c:v>-1</c:v>
                </c:pt>
                <c:pt idx="226">
                  <c:v>2</c:v>
                </c:pt>
                <c:pt idx="227">
                  <c:v>0</c:v>
                </c:pt>
                <c:pt idx="228">
                  <c:v>0</c:v>
                </c:pt>
                <c:pt idx="229">
                  <c:v>0</c:v>
                </c:pt>
                <c:pt idx="230">
                  <c:v>0</c:v>
                </c:pt>
                <c:pt idx="231">
                  <c:v>0</c:v>
                </c:pt>
                <c:pt idx="232">
                  <c:v>0</c:v>
                </c:pt>
                <c:pt idx="233">
                  <c:v>0</c:v>
                </c:pt>
                <c:pt idx="234">
                  <c:v>0</c:v>
                </c:pt>
                <c:pt idx="235">
                  <c:v>0</c:v>
                </c:pt>
                <c:pt idx="236">
                  <c:v>0</c:v>
                </c:pt>
                <c:pt idx="237">
                  <c:v>0</c:v>
                </c:pt>
                <c:pt idx="238">
                  <c:v>0</c:v>
                </c:pt>
                <c:pt idx="239">
                  <c:v>1</c:v>
                </c:pt>
                <c:pt idx="240">
                  <c:v>0</c:v>
                </c:pt>
                <c:pt idx="241">
                  <c:v>2</c:v>
                </c:pt>
                <c:pt idx="242">
                  <c:v>-5</c:v>
                </c:pt>
                <c:pt idx="243">
                  <c:v>0</c:v>
                </c:pt>
                <c:pt idx="244">
                  <c:v>0</c:v>
                </c:pt>
                <c:pt idx="245">
                  <c:v>0</c:v>
                </c:pt>
                <c:pt idx="246">
                  <c:v>0</c:v>
                </c:pt>
                <c:pt idx="247">
                  <c:v>0</c:v>
                </c:pt>
                <c:pt idx="248">
                  <c:v>5</c:v>
                </c:pt>
                <c:pt idx="249">
                  <c:v>-1</c:v>
                </c:pt>
                <c:pt idx="250">
                  <c:v>0</c:v>
                </c:pt>
                <c:pt idx="251">
                  <c:v>0</c:v>
                </c:pt>
                <c:pt idx="252">
                  <c:v>0</c:v>
                </c:pt>
                <c:pt idx="253">
                  <c:v>0</c:v>
                </c:pt>
                <c:pt idx="254">
                  <c:v>0</c:v>
                </c:pt>
                <c:pt idx="255">
                  <c:v>0</c:v>
                </c:pt>
                <c:pt idx="256">
                  <c:v>0</c:v>
                </c:pt>
                <c:pt idx="257">
                  <c:v>0</c:v>
                </c:pt>
                <c:pt idx="258">
                  <c:v>0</c:v>
                </c:pt>
                <c:pt idx="259">
                  <c:v>0</c:v>
                </c:pt>
                <c:pt idx="260">
                  <c:v>0</c:v>
                </c:pt>
                <c:pt idx="261">
                  <c:v>0</c:v>
                </c:pt>
                <c:pt idx="262">
                  <c:v>2</c:v>
                </c:pt>
                <c:pt idx="263">
                  <c:v>0</c:v>
                </c:pt>
                <c:pt idx="264">
                  <c:v>0</c:v>
                </c:pt>
                <c:pt idx="265">
                  <c:v>0</c:v>
                </c:pt>
                <c:pt idx="266">
                  <c:v>0</c:v>
                </c:pt>
                <c:pt idx="267">
                  <c:v>0</c:v>
                </c:pt>
                <c:pt idx="268">
                  <c:v>0</c:v>
                </c:pt>
                <c:pt idx="269">
                  <c:v>0</c:v>
                </c:pt>
                <c:pt idx="270">
                  <c:v>0</c:v>
                </c:pt>
                <c:pt idx="271">
                  <c:v>3</c:v>
                </c:pt>
                <c:pt idx="272">
                  <c:v>0</c:v>
                </c:pt>
                <c:pt idx="273">
                  <c:v>0</c:v>
                </c:pt>
                <c:pt idx="274">
                  <c:v>0</c:v>
                </c:pt>
                <c:pt idx="275">
                  <c:v>0</c:v>
                </c:pt>
                <c:pt idx="276">
                  <c:v>1</c:v>
                </c:pt>
                <c:pt idx="277">
                  <c:v>0</c:v>
                </c:pt>
                <c:pt idx="278">
                  <c:v>4</c:v>
                </c:pt>
                <c:pt idx="279">
                  <c:v>-4</c:v>
                </c:pt>
                <c:pt idx="280">
                  <c:v>0</c:v>
                </c:pt>
                <c:pt idx="281">
                  <c:v>4</c:v>
                </c:pt>
                <c:pt idx="282">
                  <c:v>1</c:v>
                </c:pt>
                <c:pt idx="283">
                  <c:v>-1</c:v>
                </c:pt>
                <c:pt idx="284">
                  <c:v>0</c:v>
                </c:pt>
                <c:pt idx="285">
                  <c:v>0</c:v>
                </c:pt>
                <c:pt idx="286">
                  <c:v>0</c:v>
                </c:pt>
                <c:pt idx="287">
                  <c:v>0</c:v>
                </c:pt>
                <c:pt idx="288">
                  <c:v>0</c:v>
                </c:pt>
                <c:pt idx="289">
                  <c:v>0</c:v>
                </c:pt>
                <c:pt idx="290">
                  <c:v>0</c:v>
                </c:pt>
                <c:pt idx="291">
                  <c:v>0</c:v>
                </c:pt>
                <c:pt idx="292">
                  <c:v>0</c:v>
                </c:pt>
                <c:pt idx="293">
                  <c:v>1</c:v>
                </c:pt>
                <c:pt idx="294">
                  <c:v>1</c:v>
                </c:pt>
                <c:pt idx="295">
                  <c:v>-1</c:v>
                </c:pt>
                <c:pt idx="296">
                  <c:v>0</c:v>
                </c:pt>
                <c:pt idx="297">
                  <c:v>0</c:v>
                </c:pt>
                <c:pt idx="298">
                  <c:v>0</c:v>
                </c:pt>
                <c:pt idx="299">
                  <c:v>0</c:v>
                </c:pt>
                <c:pt idx="300">
                  <c:v>0</c:v>
                </c:pt>
                <c:pt idx="301">
                  <c:v>0</c:v>
                </c:pt>
                <c:pt idx="302">
                  <c:v>0</c:v>
                </c:pt>
                <c:pt idx="303">
                  <c:v>0</c:v>
                </c:pt>
                <c:pt idx="304">
                  <c:v>0</c:v>
                </c:pt>
                <c:pt idx="305">
                  <c:v>0</c:v>
                </c:pt>
                <c:pt idx="306">
                  <c:v>1</c:v>
                </c:pt>
                <c:pt idx="307">
                  <c:v>0</c:v>
                </c:pt>
                <c:pt idx="308">
                  <c:v>2</c:v>
                </c:pt>
                <c:pt idx="309">
                  <c:v>0</c:v>
                </c:pt>
                <c:pt idx="310">
                  <c:v>0</c:v>
                </c:pt>
                <c:pt idx="311">
                  <c:v>0</c:v>
                </c:pt>
                <c:pt idx="312">
                  <c:v>0</c:v>
                </c:pt>
                <c:pt idx="313">
                  <c:v>-2</c:v>
                </c:pt>
                <c:pt idx="314">
                  <c:v>2</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2</c:v>
                </c:pt>
                <c:pt idx="332">
                  <c:v>0</c:v>
                </c:pt>
                <c:pt idx="333">
                  <c:v>0</c:v>
                </c:pt>
                <c:pt idx="334">
                  <c:v>0</c:v>
                </c:pt>
                <c:pt idx="335">
                  <c:v>0</c:v>
                </c:pt>
                <c:pt idx="336">
                  <c:v>0</c:v>
                </c:pt>
                <c:pt idx="337">
                  <c:v>0</c:v>
                </c:pt>
                <c:pt idx="338">
                  <c:v>0</c:v>
                </c:pt>
                <c:pt idx="339">
                  <c:v>0</c:v>
                </c:pt>
                <c:pt idx="340">
                  <c:v>0</c:v>
                </c:pt>
                <c:pt idx="341">
                  <c:v>0</c:v>
                </c:pt>
                <c:pt idx="342">
                  <c:v>1</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-5</c:v>
                </c:pt>
                <c:pt idx="378">
                  <c:v>0</c:v>
                </c:pt>
                <c:pt idx="379">
                  <c:v>0</c:v>
                </c:pt>
                <c:pt idx="380">
                  <c:v>2</c:v>
                </c:pt>
                <c:pt idx="381">
                  <c:v>-2</c:v>
                </c:pt>
                <c:pt idx="382">
                  <c:v>0</c:v>
                </c:pt>
                <c:pt idx="383">
                  <c:v>1</c:v>
                </c:pt>
                <c:pt idx="384">
                  <c:v>0</c:v>
                </c:pt>
                <c:pt idx="385">
                  <c:v>0</c:v>
                </c:pt>
                <c:pt idx="386">
                  <c:v>0</c:v>
                </c:pt>
                <c:pt idx="387">
                  <c:v>0</c:v>
                </c:pt>
                <c:pt idx="388">
                  <c:v>0</c:v>
                </c:pt>
                <c:pt idx="389">
                  <c:v>0</c:v>
                </c:pt>
                <c:pt idx="390">
                  <c:v>-1</c:v>
                </c:pt>
                <c:pt idx="391">
                  <c:v>0</c:v>
                </c:pt>
                <c:pt idx="392">
                  <c:v>0</c:v>
                </c:pt>
                <c:pt idx="393">
                  <c:v>0</c:v>
                </c:pt>
                <c:pt idx="394">
                  <c:v>2</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4</c:v>
                </c:pt>
                <c:pt idx="415">
                  <c:v>0</c:v>
                </c:pt>
                <c:pt idx="416">
                  <c:v>0</c:v>
                </c:pt>
                <c:pt idx="417">
                  <c:v>0</c:v>
                </c:pt>
                <c:pt idx="418">
                  <c:v>0</c:v>
                </c:pt>
                <c:pt idx="419">
                  <c:v>0</c:v>
                </c:pt>
                <c:pt idx="420">
                  <c:v>0</c:v>
                </c:pt>
                <c:pt idx="421">
                  <c:v>0</c:v>
                </c:pt>
                <c:pt idx="422">
                  <c:v>0</c:v>
                </c:pt>
                <c:pt idx="423">
                  <c:v>0</c:v>
                </c:pt>
                <c:pt idx="424">
                  <c:v>-3</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1</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5</c:v>
                </c:pt>
                <c:pt idx="481">
                  <c:v>0</c:v>
                </c:pt>
                <c:pt idx="482">
                  <c:v>0</c:v>
                </c:pt>
                <c:pt idx="483">
                  <c:v>0</c:v>
                </c:pt>
                <c:pt idx="484">
                  <c:v>0</c:v>
                </c:pt>
                <c:pt idx="485">
                  <c:v>0</c:v>
                </c:pt>
                <c:pt idx="486">
                  <c:v>0</c:v>
                </c:pt>
                <c:pt idx="487">
                  <c:v>0</c:v>
                </c:pt>
                <c:pt idx="488">
                  <c:v>0</c:v>
                </c:pt>
                <c:pt idx="489">
                  <c:v>0</c:v>
                </c:pt>
                <c:pt idx="490">
                  <c:v>0</c:v>
                </c:pt>
                <c:pt idx="491">
                  <c:v>0</c:v>
                </c:pt>
                <c:pt idx="492">
                  <c:v>-6</c:v>
                </c:pt>
                <c:pt idx="493">
                  <c:v>1</c:v>
                </c:pt>
                <c:pt idx="494">
                  <c:v>0</c:v>
                </c:pt>
                <c:pt idx="495">
                  <c:v>0</c:v>
                </c:pt>
                <c:pt idx="496">
                  <c:v>0</c:v>
                </c:pt>
                <c:pt idx="497">
                  <c:v>0</c:v>
                </c:pt>
                <c:pt idx="498">
                  <c:v>0</c:v>
                </c:pt>
                <c:pt idx="499">
                  <c:v>0</c:v>
                </c:pt>
                <c:pt idx="500">
                  <c:v>0</c:v>
                </c:pt>
                <c:pt idx="501">
                  <c:v>0</c:v>
                </c:pt>
                <c:pt idx="502">
                  <c:v>0</c:v>
                </c:pt>
                <c:pt idx="503">
                  <c:v>0</c:v>
                </c:pt>
                <c:pt idx="504">
                  <c:v>1</c:v>
                </c:pt>
                <c:pt idx="505">
                  <c:v>0</c:v>
                </c:pt>
                <c:pt idx="506">
                  <c:v>0</c:v>
                </c:pt>
                <c:pt idx="507">
                  <c:v>0</c:v>
                </c:pt>
                <c:pt idx="508">
                  <c:v>0</c:v>
                </c:pt>
                <c:pt idx="509">
                  <c:v>1</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numCache>
            </c:numRef>
          </c:val>
        </c:ser>
        <c:marker val="1"/>
        <c:axId val="76277248"/>
        <c:axId val="76278784"/>
      </c:lineChart>
      <c:catAx>
        <c:axId val="76277248"/>
        <c:scaling>
          <c:orientation val="minMax"/>
        </c:scaling>
        <c:delete val="1"/>
        <c:axPos val="b"/>
        <c:majorTickMark val="none"/>
        <c:tickLblPos val="none"/>
        <c:crossAx val="76278784"/>
        <c:crosses val="autoZero"/>
        <c:auto val="1"/>
        <c:lblAlgn val="ctr"/>
        <c:lblOffset val="100"/>
      </c:catAx>
      <c:valAx>
        <c:axId val="76278784"/>
        <c:scaling>
          <c:orientation val="minMax"/>
        </c:scaling>
        <c:axPos val="l"/>
        <c:numFmt formatCode="General" sourceLinked="1"/>
        <c:majorTickMark val="none"/>
        <c:tickLblPos val="nextTo"/>
        <c:crossAx val="76277248"/>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mediawiki!$Z$1</c:f>
              <c:strCache>
                <c:ptCount val="1"/>
                <c:pt idx="0">
                  <c:v>growth T</c:v>
                </c:pt>
              </c:strCache>
            </c:strRef>
          </c:tx>
          <c:spPr>
            <a:ln w="25400"/>
          </c:spPr>
          <c:marker>
            <c:symbol val="none"/>
          </c:marker>
          <c:trendline>
            <c:trendlineType val="linear"/>
          </c:trendline>
          <c:val>
            <c:numRef>
              <c:f>mediawiki!$Z$2:$Z$323</c:f>
              <c:numCache>
                <c:formatCode>General</c:formatCode>
                <c:ptCount val="322"/>
                <c:pt idx="0">
                  <c:v>0</c:v>
                </c:pt>
                <c:pt idx="1">
                  <c:v>-1</c:v>
                </c:pt>
                <c:pt idx="2">
                  <c:v>1</c:v>
                </c:pt>
                <c:pt idx="3">
                  <c:v>0</c:v>
                </c:pt>
                <c:pt idx="4">
                  <c:v>0</c:v>
                </c:pt>
                <c:pt idx="5">
                  <c:v>1</c:v>
                </c:pt>
                <c:pt idx="6">
                  <c:v>1</c:v>
                </c:pt>
                <c:pt idx="7">
                  <c:v>0</c:v>
                </c:pt>
                <c:pt idx="8">
                  <c:v>0</c:v>
                </c:pt>
                <c:pt idx="9">
                  <c:v>0</c:v>
                </c:pt>
                <c:pt idx="10">
                  <c:v>0</c:v>
                </c:pt>
                <c:pt idx="11">
                  <c:v>0</c:v>
                </c:pt>
                <c:pt idx="12">
                  <c:v>0</c:v>
                </c:pt>
                <c:pt idx="13">
                  <c:v>0</c:v>
                </c:pt>
                <c:pt idx="14">
                  <c:v>1</c:v>
                </c:pt>
                <c:pt idx="15">
                  <c:v>1</c:v>
                </c:pt>
                <c:pt idx="16">
                  <c:v>1</c:v>
                </c:pt>
                <c:pt idx="17">
                  <c:v>0</c:v>
                </c:pt>
                <c:pt idx="18">
                  <c:v>0</c:v>
                </c:pt>
                <c:pt idx="19">
                  <c:v>1</c:v>
                </c:pt>
                <c:pt idx="20">
                  <c:v>0</c:v>
                </c:pt>
                <c:pt idx="21">
                  <c:v>0</c:v>
                </c:pt>
                <c:pt idx="22">
                  <c:v>1</c:v>
                </c:pt>
                <c:pt idx="23">
                  <c:v>0</c:v>
                </c:pt>
                <c:pt idx="24">
                  <c:v>0</c:v>
                </c:pt>
                <c:pt idx="25">
                  <c:v>0</c:v>
                </c:pt>
                <c:pt idx="26">
                  <c:v>0</c:v>
                </c:pt>
                <c:pt idx="27">
                  <c:v>1</c:v>
                </c:pt>
                <c:pt idx="28">
                  <c:v>1</c:v>
                </c:pt>
                <c:pt idx="29">
                  <c:v>0</c:v>
                </c:pt>
                <c:pt idx="30">
                  <c:v>0</c:v>
                </c:pt>
                <c:pt idx="31">
                  <c:v>0</c:v>
                </c:pt>
                <c:pt idx="32">
                  <c:v>0</c:v>
                </c:pt>
                <c:pt idx="33">
                  <c:v>2</c:v>
                </c:pt>
                <c:pt idx="34">
                  <c:v>0</c:v>
                </c:pt>
                <c:pt idx="35">
                  <c:v>0</c:v>
                </c:pt>
                <c:pt idx="36">
                  <c:v>0</c:v>
                </c:pt>
                <c:pt idx="37">
                  <c:v>0</c:v>
                </c:pt>
                <c:pt idx="38">
                  <c:v>0</c:v>
                </c:pt>
                <c:pt idx="39">
                  <c:v>-1</c:v>
                </c:pt>
                <c:pt idx="40">
                  <c:v>1</c:v>
                </c:pt>
                <c:pt idx="41">
                  <c:v>0</c:v>
                </c:pt>
                <c:pt idx="42">
                  <c:v>0</c:v>
                </c:pt>
                <c:pt idx="43">
                  <c:v>0</c:v>
                </c:pt>
                <c:pt idx="44">
                  <c:v>0</c:v>
                </c:pt>
                <c:pt idx="45">
                  <c:v>0</c:v>
                </c:pt>
                <c:pt idx="46">
                  <c:v>0</c:v>
                </c:pt>
                <c:pt idx="47">
                  <c:v>0</c:v>
                </c:pt>
                <c:pt idx="48">
                  <c:v>0</c:v>
                </c:pt>
                <c:pt idx="49">
                  <c:v>0</c:v>
                </c:pt>
                <c:pt idx="50">
                  <c:v>0</c:v>
                </c:pt>
                <c:pt idx="51">
                  <c:v>0</c:v>
                </c:pt>
                <c:pt idx="52">
                  <c:v>0</c:v>
                </c:pt>
                <c:pt idx="53">
                  <c:v>0</c:v>
                </c:pt>
                <c:pt idx="54">
                  <c:v>-1</c:v>
                </c:pt>
                <c:pt idx="55">
                  <c:v>0</c:v>
                </c:pt>
                <c:pt idx="56">
                  <c:v>0</c:v>
                </c:pt>
                <c:pt idx="57">
                  <c:v>0</c:v>
                </c:pt>
                <c:pt idx="58">
                  <c:v>0</c:v>
                </c:pt>
                <c:pt idx="59">
                  <c:v>0</c:v>
                </c:pt>
                <c:pt idx="60">
                  <c:v>1</c:v>
                </c:pt>
                <c:pt idx="61">
                  <c:v>-2</c:v>
                </c:pt>
                <c:pt idx="62">
                  <c:v>-1</c:v>
                </c:pt>
                <c:pt idx="63">
                  <c:v>0</c:v>
                </c:pt>
                <c:pt idx="64">
                  <c:v>-2</c:v>
                </c:pt>
                <c:pt idx="65">
                  <c:v>0</c:v>
                </c:pt>
                <c:pt idx="66">
                  <c:v>0</c:v>
                </c:pt>
                <c:pt idx="67">
                  <c:v>0</c:v>
                </c:pt>
                <c:pt idx="68">
                  <c:v>0</c:v>
                </c:pt>
                <c:pt idx="69">
                  <c:v>0</c:v>
                </c:pt>
                <c:pt idx="70">
                  <c:v>1</c:v>
                </c:pt>
                <c:pt idx="71">
                  <c:v>0</c:v>
                </c:pt>
                <c:pt idx="72">
                  <c:v>0</c:v>
                </c:pt>
                <c:pt idx="73">
                  <c:v>1</c:v>
                </c:pt>
                <c:pt idx="74">
                  <c:v>0</c:v>
                </c:pt>
                <c:pt idx="75">
                  <c:v>0</c:v>
                </c:pt>
                <c:pt idx="76">
                  <c:v>0</c:v>
                </c:pt>
                <c:pt idx="77">
                  <c:v>0</c:v>
                </c:pt>
                <c:pt idx="78">
                  <c:v>0</c:v>
                </c:pt>
                <c:pt idx="79">
                  <c:v>0</c:v>
                </c:pt>
                <c:pt idx="80">
                  <c:v>0</c:v>
                </c:pt>
                <c:pt idx="81">
                  <c:v>0</c:v>
                </c:pt>
                <c:pt idx="82">
                  <c:v>0</c:v>
                </c:pt>
                <c:pt idx="83">
                  <c:v>0</c:v>
                </c:pt>
                <c:pt idx="84">
                  <c:v>0</c:v>
                </c:pt>
                <c:pt idx="85">
                  <c:v>1</c:v>
                </c:pt>
                <c:pt idx="86">
                  <c:v>1</c:v>
                </c:pt>
                <c:pt idx="87">
                  <c:v>1</c:v>
                </c:pt>
                <c:pt idx="88">
                  <c:v>0</c:v>
                </c:pt>
                <c:pt idx="89">
                  <c:v>1</c:v>
                </c:pt>
                <c:pt idx="90">
                  <c:v>0</c:v>
                </c:pt>
                <c:pt idx="91">
                  <c:v>0</c:v>
                </c:pt>
                <c:pt idx="92">
                  <c:v>0</c:v>
                </c:pt>
                <c:pt idx="93">
                  <c:v>1</c:v>
                </c:pt>
                <c:pt idx="94">
                  <c:v>1</c:v>
                </c:pt>
                <c:pt idx="95">
                  <c:v>0</c:v>
                </c:pt>
                <c:pt idx="96">
                  <c:v>1</c:v>
                </c:pt>
                <c:pt idx="97">
                  <c:v>-1</c:v>
                </c:pt>
                <c:pt idx="98">
                  <c:v>0</c:v>
                </c:pt>
                <c:pt idx="99">
                  <c:v>0</c:v>
                </c:pt>
                <c:pt idx="100">
                  <c:v>0</c:v>
                </c:pt>
                <c:pt idx="101">
                  <c:v>0</c:v>
                </c:pt>
                <c:pt idx="102">
                  <c:v>0</c:v>
                </c:pt>
                <c:pt idx="103">
                  <c:v>0</c:v>
                </c:pt>
                <c:pt idx="104">
                  <c:v>0</c:v>
                </c:pt>
                <c:pt idx="105">
                  <c:v>0</c:v>
                </c:pt>
                <c:pt idx="106">
                  <c:v>0</c:v>
                </c:pt>
                <c:pt idx="107">
                  <c:v>0</c:v>
                </c:pt>
                <c:pt idx="108">
                  <c:v>0</c:v>
                </c:pt>
                <c:pt idx="109">
                  <c:v>0</c:v>
                </c:pt>
                <c:pt idx="110">
                  <c:v>1</c:v>
                </c:pt>
                <c:pt idx="111">
                  <c:v>1</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1</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1</c:v>
                </c:pt>
                <c:pt idx="171">
                  <c:v>0</c:v>
                </c:pt>
                <c:pt idx="172">
                  <c:v>0</c:v>
                </c:pt>
                <c:pt idx="173">
                  <c:v>0</c:v>
                </c:pt>
                <c:pt idx="174">
                  <c:v>1</c:v>
                </c:pt>
                <c:pt idx="175">
                  <c:v>-1</c:v>
                </c:pt>
                <c:pt idx="176">
                  <c:v>0</c:v>
                </c:pt>
                <c:pt idx="177">
                  <c:v>1</c:v>
                </c:pt>
                <c:pt idx="178">
                  <c:v>0</c:v>
                </c:pt>
                <c:pt idx="179">
                  <c:v>0</c:v>
                </c:pt>
                <c:pt idx="180">
                  <c:v>1</c:v>
                </c:pt>
                <c:pt idx="181">
                  <c:v>1</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1</c:v>
                </c:pt>
                <c:pt idx="197">
                  <c:v>0</c:v>
                </c:pt>
                <c:pt idx="198">
                  <c:v>0</c:v>
                </c:pt>
                <c:pt idx="199">
                  <c:v>0</c:v>
                </c:pt>
                <c:pt idx="200">
                  <c:v>-1</c:v>
                </c:pt>
                <c:pt idx="201">
                  <c:v>0</c:v>
                </c:pt>
                <c:pt idx="202">
                  <c:v>0</c:v>
                </c:pt>
                <c:pt idx="203">
                  <c:v>0</c:v>
                </c:pt>
                <c:pt idx="204">
                  <c:v>0</c:v>
                </c:pt>
                <c:pt idx="205">
                  <c:v>0</c:v>
                </c:pt>
                <c:pt idx="206">
                  <c:v>0</c:v>
                </c:pt>
                <c:pt idx="207">
                  <c:v>0</c:v>
                </c:pt>
                <c:pt idx="208">
                  <c:v>0</c:v>
                </c:pt>
                <c:pt idx="209">
                  <c:v>1</c:v>
                </c:pt>
                <c:pt idx="210">
                  <c:v>-1</c:v>
                </c:pt>
                <c:pt idx="211">
                  <c:v>0</c:v>
                </c:pt>
                <c:pt idx="212">
                  <c:v>1</c:v>
                </c:pt>
                <c:pt idx="213">
                  <c:v>0</c:v>
                </c:pt>
                <c:pt idx="214">
                  <c:v>-1</c:v>
                </c:pt>
                <c:pt idx="215">
                  <c:v>0</c:v>
                </c:pt>
                <c:pt idx="216">
                  <c:v>0</c:v>
                </c:pt>
                <c:pt idx="217">
                  <c:v>0</c:v>
                </c:pt>
                <c:pt idx="218">
                  <c:v>0</c:v>
                </c:pt>
                <c:pt idx="219">
                  <c:v>0</c:v>
                </c:pt>
                <c:pt idx="220">
                  <c:v>0</c:v>
                </c:pt>
                <c:pt idx="221">
                  <c:v>0</c:v>
                </c:pt>
                <c:pt idx="222">
                  <c:v>2</c:v>
                </c:pt>
                <c:pt idx="223">
                  <c:v>1</c:v>
                </c:pt>
                <c:pt idx="224">
                  <c:v>0</c:v>
                </c:pt>
                <c:pt idx="225">
                  <c:v>0</c:v>
                </c:pt>
                <c:pt idx="226">
                  <c:v>0</c:v>
                </c:pt>
                <c:pt idx="227">
                  <c:v>0</c:v>
                </c:pt>
                <c:pt idx="228">
                  <c:v>0</c:v>
                </c:pt>
                <c:pt idx="229">
                  <c:v>0</c:v>
                </c:pt>
                <c:pt idx="230">
                  <c:v>0</c:v>
                </c:pt>
                <c:pt idx="231">
                  <c:v>0</c:v>
                </c:pt>
                <c:pt idx="232">
                  <c:v>0</c:v>
                </c:pt>
                <c:pt idx="233">
                  <c:v>1</c:v>
                </c:pt>
                <c:pt idx="234">
                  <c:v>0</c:v>
                </c:pt>
                <c:pt idx="235">
                  <c:v>0</c:v>
                </c:pt>
                <c:pt idx="236">
                  <c:v>1</c:v>
                </c:pt>
                <c:pt idx="237">
                  <c:v>0</c:v>
                </c:pt>
                <c:pt idx="238">
                  <c:v>0</c:v>
                </c:pt>
                <c:pt idx="239">
                  <c:v>0</c:v>
                </c:pt>
                <c:pt idx="240">
                  <c:v>0</c:v>
                </c:pt>
                <c:pt idx="241">
                  <c:v>1</c:v>
                </c:pt>
                <c:pt idx="242">
                  <c:v>0</c:v>
                </c:pt>
                <c:pt idx="243">
                  <c:v>0</c:v>
                </c:pt>
                <c:pt idx="244">
                  <c:v>0</c:v>
                </c:pt>
                <c:pt idx="245">
                  <c:v>0</c:v>
                </c:pt>
                <c:pt idx="246">
                  <c:v>1</c:v>
                </c:pt>
                <c:pt idx="247">
                  <c:v>0</c:v>
                </c:pt>
                <c:pt idx="248">
                  <c:v>0</c:v>
                </c:pt>
                <c:pt idx="249">
                  <c:v>0</c:v>
                </c:pt>
                <c:pt idx="250">
                  <c:v>0</c:v>
                </c:pt>
                <c:pt idx="251">
                  <c:v>0</c:v>
                </c:pt>
                <c:pt idx="252">
                  <c:v>0</c:v>
                </c:pt>
                <c:pt idx="253">
                  <c:v>1</c:v>
                </c:pt>
                <c:pt idx="254">
                  <c:v>0</c:v>
                </c:pt>
                <c:pt idx="255">
                  <c:v>0</c:v>
                </c:pt>
                <c:pt idx="256">
                  <c:v>0</c:v>
                </c:pt>
                <c:pt idx="257">
                  <c:v>0</c:v>
                </c:pt>
                <c:pt idx="258">
                  <c:v>0</c:v>
                </c:pt>
                <c:pt idx="259">
                  <c:v>0</c:v>
                </c:pt>
                <c:pt idx="260">
                  <c:v>0</c:v>
                </c:pt>
                <c:pt idx="261">
                  <c:v>0</c:v>
                </c:pt>
                <c:pt idx="262">
                  <c:v>0</c:v>
                </c:pt>
                <c:pt idx="263">
                  <c:v>3</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-1</c:v>
                </c:pt>
                <c:pt idx="282">
                  <c:v>0</c:v>
                </c:pt>
                <c:pt idx="283">
                  <c:v>1</c:v>
                </c:pt>
                <c:pt idx="284">
                  <c:v>0</c:v>
                </c:pt>
                <c:pt idx="285">
                  <c:v>1</c:v>
                </c:pt>
                <c:pt idx="286">
                  <c:v>0</c:v>
                </c:pt>
                <c:pt idx="287">
                  <c:v>1</c:v>
                </c:pt>
                <c:pt idx="288">
                  <c:v>0</c:v>
                </c:pt>
                <c:pt idx="289">
                  <c:v>0</c:v>
                </c:pt>
                <c:pt idx="290">
                  <c:v>0</c:v>
                </c:pt>
                <c:pt idx="291">
                  <c:v>0</c:v>
                </c:pt>
                <c:pt idx="292">
                  <c:v>0</c:v>
                </c:pt>
                <c:pt idx="293">
                  <c:v>3</c:v>
                </c:pt>
                <c:pt idx="294">
                  <c:v>-3</c:v>
                </c:pt>
                <c:pt idx="295">
                  <c:v>0</c:v>
                </c:pt>
                <c:pt idx="296">
                  <c:v>0</c:v>
                </c:pt>
                <c:pt idx="297">
                  <c:v>0</c:v>
                </c:pt>
                <c:pt idx="298">
                  <c:v>3</c:v>
                </c:pt>
                <c:pt idx="299">
                  <c:v>0</c:v>
                </c:pt>
                <c:pt idx="300">
                  <c:v>-3</c:v>
                </c:pt>
                <c:pt idx="301">
                  <c:v>0</c:v>
                </c:pt>
                <c:pt idx="302">
                  <c:v>0</c:v>
                </c:pt>
                <c:pt idx="303">
                  <c:v>0</c:v>
                </c:pt>
                <c:pt idx="304">
                  <c:v>0</c:v>
                </c:pt>
                <c:pt idx="305">
                  <c:v>0</c:v>
                </c:pt>
                <c:pt idx="306">
                  <c:v>0</c:v>
                </c:pt>
                <c:pt idx="307">
                  <c:v>0</c:v>
                </c:pt>
                <c:pt idx="308">
                  <c:v>-1</c:v>
                </c:pt>
                <c:pt idx="309">
                  <c:v>0</c:v>
                </c:pt>
                <c:pt idx="310">
                  <c:v>0</c:v>
                </c:pt>
                <c:pt idx="311">
                  <c:v>0</c:v>
                </c:pt>
                <c:pt idx="312">
                  <c:v>0</c:v>
                </c:pt>
                <c:pt idx="313">
                  <c:v>0</c:v>
                </c:pt>
                <c:pt idx="314">
                  <c:v>0</c:v>
                </c:pt>
                <c:pt idx="315">
                  <c:v>0</c:v>
                </c:pt>
                <c:pt idx="316">
                  <c:v>1</c:v>
                </c:pt>
                <c:pt idx="317">
                  <c:v>-1</c:v>
                </c:pt>
                <c:pt idx="318">
                  <c:v>0</c:v>
                </c:pt>
                <c:pt idx="319">
                  <c:v>0</c:v>
                </c:pt>
                <c:pt idx="320">
                  <c:v>0</c:v>
                </c:pt>
                <c:pt idx="321">
                  <c:v>0</c:v>
                </c:pt>
              </c:numCache>
            </c:numRef>
          </c:val>
        </c:ser>
        <c:marker val="1"/>
        <c:axId val="76626560"/>
        <c:axId val="76644736"/>
      </c:lineChart>
      <c:catAx>
        <c:axId val="76626560"/>
        <c:scaling>
          <c:orientation val="minMax"/>
        </c:scaling>
        <c:delete val="1"/>
        <c:axPos val="b"/>
        <c:majorTickMark val="none"/>
        <c:tickLblPos val="none"/>
        <c:crossAx val="76644736"/>
        <c:crosses val="autoZero"/>
        <c:auto val="1"/>
        <c:lblAlgn val="ctr"/>
        <c:lblOffset val="100"/>
      </c:catAx>
      <c:valAx>
        <c:axId val="76644736"/>
        <c:scaling>
          <c:orientation val="minMax"/>
        </c:scaling>
        <c:axPos val="l"/>
        <c:numFmt formatCode="General" sourceLinked="1"/>
        <c:majorTickMark val="none"/>
        <c:tickLblPos val="nextTo"/>
        <c:crossAx val="76626560"/>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ensembl!$AA$1</c:f>
              <c:strCache>
                <c:ptCount val="1"/>
                <c:pt idx="0">
                  <c:v>complexity</c:v>
                </c:pt>
              </c:strCache>
            </c:strRef>
          </c:tx>
          <c:spPr>
            <a:ln w="25400"/>
          </c:spPr>
          <c:marker>
            <c:symbol val="none"/>
          </c:marker>
          <c:trendline>
            <c:trendlineType val="linear"/>
          </c:trendline>
          <c:val>
            <c:numRef>
              <c:f>ensembl!$AA$2:$AA$530</c:f>
              <c:numCache>
                <c:formatCode>General</c:formatCode>
                <c:ptCount val="529"/>
                <c:pt idx="0">
                  <c:v>0.5</c:v>
                </c:pt>
                <c:pt idx="1">
                  <c:v>6</c:v>
                </c:pt>
                <c:pt idx="2">
                  <c:v>0</c:v>
                </c:pt>
                <c:pt idx="3">
                  <c:v>0</c:v>
                </c:pt>
                <c:pt idx="4">
                  <c:v>0</c:v>
                </c:pt>
                <c:pt idx="5">
                  <c:v>0</c:v>
                </c:pt>
                <c:pt idx="6">
                  <c:v>0</c:v>
                </c:pt>
                <c:pt idx="7">
                  <c:v>0</c:v>
                </c:pt>
                <c:pt idx="8">
                  <c:v>1</c:v>
                </c:pt>
                <c:pt idx="9">
                  <c:v>0</c:v>
                </c:pt>
                <c:pt idx="10">
                  <c:v>0</c:v>
                </c:pt>
                <c:pt idx="11">
                  <c:v>0</c:v>
                </c:pt>
                <c:pt idx="12">
                  <c:v>1</c:v>
                </c:pt>
                <c:pt idx="13">
                  <c:v>0</c:v>
                </c:pt>
                <c:pt idx="14">
                  <c:v>0</c:v>
                </c:pt>
                <c:pt idx="15">
                  <c:v>0</c:v>
                </c:pt>
                <c:pt idx="16">
                  <c:v>0</c:v>
                </c:pt>
                <c:pt idx="17">
                  <c:v>2</c:v>
                </c:pt>
                <c:pt idx="18">
                  <c:v>0</c:v>
                </c:pt>
                <c:pt idx="19">
                  <c:v>1</c:v>
                </c:pt>
                <c:pt idx="20">
                  <c:v>0</c:v>
                </c:pt>
                <c:pt idx="21">
                  <c:v>0</c:v>
                </c:pt>
                <c:pt idx="22">
                  <c:v>0</c:v>
                </c:pt>
                <c:pt idx="23">
                  <c:v>0</c:v>
                </c:pt>
                <c:pt idx="24">
                  <c:v>0</c:v>
                </c:pt>
                <c:pt idx="25">
                  <c:v>0</c:v>
                </c:pt>
                <c:pt idx="26">
                  <c:v>0</c:v>
                </c:pt>
                <c:pt idx="27">
                  <c:v>3</c:v>
                </c:pt>
                <c:pt idx="28">
                  <c:v>1</c:v>
                </c:pt>
                <c:pt idx="29">
                  <c:v>0</c:v>
                </c:pt>
                <c:pt idx="30">
                  <c:v>0</c:v>
                </c:pt>
                <c:pt idx="31">
                  <c:v>1</c:v>
                </c:pt>
                <c:pt idx="32">
                  <c:v>1</c:v>
                </c:pt>
                <c:pt idx="33">
                  <c:v>0</c:v>
                </c:pt>
                <c:pt idx="34">
                  <c:v>3</c:v>
                </c:pt>
                <c:pt idx="35">
                  <c:v>0</c:v>
                </c:pt>
                <c:pt idx="36">
                  <c:v>0</c:v>
                </c:pt>
                <c:pt idx="37">
                  <c:v>0</c:v>
                </c:pt>
                <c:pt idx="38">
                  <c:v>3</c:v>
                </c:pt>
                <c:pt idx="39">
                  <c:v>0</c:v>
                </c:pt>
                <c:pt idx="40">
                  <c:v>0</c:v>
                </c:pt>
                <c:pt idx="41">
                  <c:v>0</c:v>
                </c:pt>
                <c:pt idx="42">
                  <c:v>0</c:v>
                </c:pt>
                <c:pt idx="43">
                  <c:v>0</c:v>
                </c:pt>
                <c:pt idx="44">
                  <c:v>0</c:v>
                </c:pt>
                <c:pt idx="45">
                  <c:v>0</c:v>
                </c:pt>
                <c:pt idx="46">
                  <c:v>0</c:v>
                </c:pt>
                <c:pt idx="47">
                  <c:v>0</c:v>
                </c:pt>
                <c:pt idx="48">
                  <c:v>1</c:v>
                </c:pt>
                <c:pt idx="49">
                  <c:v>1</c:v>
                </c:pt>
                <c:pt idx="50">
                  <c:v>1</c:v>
                </c:pt>
                <c:pt idx="51">
                  <c:v>0</c:v>
                </c:pt>
                <c:pt idx="52">
                  <c:v>1</c:v>
                </c:pt>
                <c:pt idx="53">
                  <c:v>1</c:v>
                </c:pt>
                <c:pt idx="54">
                  <c:v>1</c:v>
                </c:pt>
                <c:pt idx="55">
                  <c:v>0.5</c:v>
                </c:pt>
                <c:pt idx="56">
                  <c:v>0</c:v>
                </c:pt>
                <c:pt idx="57">
                  <c:v>0</c:v>
                </c:pt>
                <c:pt idx="58">
                  <c:v>1</c:v>
                </c:pt>
                <c:pt idx="59">
                  <c:v>1</c:v>
                </c:pt>
                <c:pt idx="60">
                  <c:v>0</c:v>
                </c:pt>
                <c:pt idx="61">
                  <c:v>0</c:v>
                </c:pt>
                <c:pt idx="62">
                  <c:v>1</c:v>
                </c:pt>
                <c:pt idx="63">
                  <c:v>0</c:v>
                </c:pt>
                <c:pt idx="64">
                  <c:v>1</c:v>
                </c:pt>
                <c:pt idx="65">
                  <c:v>2</c:v>
                </c:pt>
                <c:pt idx="66">
                  <c:v>0</c:v>
                </c:pt>
                <c:pt idx="67">
                  <c:v>0</c:v>
                </c:pt>
                <c:pt idx="68">
                  <c:v>1</c:v>
                </c:pt>
                <c:pt idx="69">
                  <c:v>1</c:v>
                </c:pt>
                <c:pt idx="70">
                  <c:v>0</c:v>
                </c:pt>
                <c:pt idx="71">
                  <c:v>2</c:v>
                </c:pt>
                <c:pt idx="72">
                  <c:v>1</c:v>
                </c:pt>
                <c:pt idx="73">
                  <c:v>0</c:v>
                </c:pt>
                <c:pt idx="74">
                  <c:v>0</c:v>
                </c:pt>
                <c:pt idx="75">
                  <c:v>1</c:v>
                </c:pt>
                <c:pt idx="76">
                  <c:v>1</c:v>
                </c:pt>
                <c:pt idx="77">
                  <c:v>0</c:v>
                </c:pt>
                <c:pt idx="78">
                  <c:v>1</c:v>
                </c:pt>
                <c:pt idx="79">
                  <c:v>0</c:v>
                </c:pt>
                <c:pt idx="80">
                  <c:v>1</c:v>
                </c:pt>
                <c:pt idx="81">
                  <c:v>0</c:v>
                </c:pt>
                <c:pt idx="82">
                  <c:v>0</c:v>
                </c:pt>
                <c:pt idx="83">
                  <c:v>1</c:v>
                </c:pt>
                <c:pt idx="84">
                  <c:v>1</c:v>
                </c:pt>
                <c:pt idx="85">
                  <c:v>0</c:v>
                </c:pt>
                <c:pt idx="86">
                  <c:v>0</c:v>
                </c:pt>
                <c:pt idx="87">
                  <c:v>0</c:v>
                </c:pt>
                <c:pt idx="88">
                  <c:v>0</c:v>
                </c:pt>
                <c:pt idx="89">
                  <c:v>0</c:v>
                </c:pt>
                <c:pt idx="90">
                  <c:v>0</c:v>
                </c:pt>
                <c:pt idx="91">
                  <c:v>0</c:v>
                </c:pt>
                <c:pt idx="92">
                  <c:v>0.72727272727272729</c:v>
                </c:pt>
                <c:pt idx="93">
                  <c:v>4</c:v>
                </c:pt>
                <c:pt idx="94">
                  <c:v>0</c:v>
                </c:pt>
                <c:pt idx="95">
                  <c:v>1</c:v>
                </c:pt>
                <c:pt idx="96">
                  <c:v>0</c:v>
                </c:pt>
                <c:pt idx="97">
                  <c:v>0</c:v>
                </c:pt>
                <c:pt idx="98">
                  <c:v>0</c:v>
                </c:pt>
                <c:pt idx="99">
                  <c:v>0</c:v>
                </c:pt>
                <c:pt idx="100">
                  <c:v>0</c:v>
                </c:pt>
                <c:pt idx="101">
                  <c:v>2</c:v>
                </c:pt>
                <c:pt idx="102">
                  <c:v>0</c:v>
                </c:pt>
                <c:pt idx="103">
                  <c:v>0</c:v>
                </c:pt>
                <c:pt idx="104">
                  <c:v>0</c:v>
                </c:pt>
                <c:pt idx="105">
                  <c:v>0</c:v>
                </c:pt>
                <c:pt idx="106">
                  <c:v>0</c:v>
                </c:pt>
                <c:pt idx="107">
                  <c:v>0</c:v>
                </c:pt>
                <c:pt idx="108">
                  <c:v>3.6666666666666665</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1</c:v>
                </c:pt>
                <c:pt idx="126">
                  <c:v>0.5</c:v>
                </c:pt>
                <c:pt idx="127">
                  <c:v>0</c:v>
                </c:pt>
                <c:pt idx="128">
                  <c:v>0</c:v>
                </c:pt>
                <c:pt idx="129">
                  <c:v>0</c:v>
                </c:pt>
                <c:pt idx="130">
                  <c:v>0</c:v>
                </c:pt>
                <c:pt idx="131">
                  <c:v>1</c:v>
                </c:pt>
                <c:pt idx="132">
                  <c:v>6.75</c:v>
                </c:pt>
                <c:pt idx="133">
                  <c:v>0</c:v>
                </c:pt>
                <c:pt idx="134">
                  <c:v>0</c:v>
                </c:pt>
                <c:pt idx="135">
                  <c:v>0</c:v>
                </c:pt>
                <c:pt idx="136">
                  <c:v>0</c:v>
                </c:pt>
                <c:pt idx="137">
                  <c:v>0</c:v>
                </c:pt>
                <c:pt idx="138">
                  <c:v>0</c:v>
                </c:pt>
                <c:pt idx="139">
                  <c:v>0</c:v>
                </c:pt>
                <c:pt idx="140">
                  <c:v>0</c:v>
                </c:pt>
                <c:pt idx="141">
                  <c:v>0</c:v>
                </c:pt>
                <c:pt idx="142">
                  <c:v>1</c:v>
                </c:pt>
                <c:pt idx="143">
                  <c:v>0</c:v>
                </c:pt>
                <c:pt idx="144">
                  <c:v>0</c:v>
                </c:pt>
                <c:pt idx="145">
                  <c:v>1</c:v>
                </c:pt>
                <c:pt idx="146">
                  <c:v>0</c:v>
                </c:pt>
                <c:pt idx="147">
                  <c:v>0</c:v>
                </c:pt>
                <c:pt idx="148">
                  <c:v>0</c:v>
                </c:pt>
                <c:pt idx="149">
                  <c:v>0</c:v>
                </c:pt>
                <c:pt idx="150">
                  <c:v>0</c:v>
                </c:pt>
                <c:pt idx="151">
                  <c:v>1</c:v>
                </c:pt>
                <c:pt idx="152">
                  <c:v>0</c:v>
                </c:pt>
                <c:pt idx="153">
                  <c:v>0</c:v>
                </c:pt>
                <c:pt idx="154">
                  <c:v>0</c:v>
                </c:pt>
                <c:pt idx="155">
                  <c:v>0</c:v>
                </c:pt>
                <c:pt idx="156">
                  <c:v>0.5</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1</c:v>
                </c:pt>
                <c:pt idx="177">
                  <c:v>0</c:v>
                </c:pt>
                <c:pt idx="178">
                  <c:v>0</c:v>
                </c:pt>
                <c:pt idx="179">
                  <c:v>0</c:v>
                </c:pt>
                <c:pt idx="180">
                  <c:v>0</c:v>
                </c:pt>
                <c:pt idx="181">
                  <c:v>0</c:v>
                </c:pt>
                <c:pt idx="182">
                  <c:v>0</c:v>
                </c:pt>
                <c:pt idx="183">
                  <c:v>0</c:v>
                </c:pt>
                <c:pt idx="184">
                  <c:v>0</c:v>
                </c:pt>
                <c:pt idx="185">
                  <c:v>0</c:v>
                </c:pt>
                <c:pt idx="186">
                  <c:v>0</c:v>
                </c:pt>
                <c:pt idx="187">
                  <c:v>0</c:v>
                </c:pt>
                <c:pt idx="188">
                  <c:v>1</c:v>
                </c:pt>
                <c:pt idx="189">
                  <c:v>0</c:v>
                </c:pt>
                <c:pt idx="190">
                  <c:v>3</c:v>
                </c:pt>
                <c:pt idx="191">
                  <c:v>0</c:v>
                </c:pt>
                <c:pt idx="192">
                  <c:v>0</c:v>
                </c:pt>
                <c:pt idx="193">
                  <c:v>0</c:v>
                </c:pt>
                <c:pt idx="194">
                  <c:v>1</c:v>
                </c:pt>
                <c:pt idx="195">
                  <c:v>2.5</c:v>
                </c:pt>
                <c:pt idx="196">
                  <c:v>0</c:v>
                </c:pt>
                <c:pt idx="197">
                  <c:v>0</c:v>
                </c:pt>
                <c:pt idx="198">
                  <c:v>1</c:v>
                </c:pt>
                <c:pt idx="199">
                  <c:v>0</c:v>
                </c:pt>
                <c:pt idx="200">
                  <c:v>1</c:v>
                </c:pt>
                <c:pt idx="201">
                  <c:v>0</c:v>
                </c:pt>
                <c:pt idx="202">
                  <c:v>0</c:v>
                </c:pt>
                <c:pt idx="203">
                  <c:v>0</c:v>
                </c:pt>
                <c:pt idx="204">
                  <c:v>0</c:v>
                </c:pt>
                <c:pt idx="205">
                  <c:v>3</c:v>
                </c:pt>
                <c:pt idx="206">
                  <c:v>0</c:v>
                </c:pt>
                <c:pt idx="207">
                  <c:v>1</c:v>
                </c:pt>
                <c:pt idx="208">
                  <c:v>2</c:v>
                </c:pt>
                <c:pt idx="209">
                  <c:v>0</c:v>
                </c:pt>
                <c:pt idx="210">
                  <c:v>0</c:v>
                </c:pt>
                <c:pt idx="211">
                  <c:v>0</c:v>
                </c:pt>
                <c:pt idx="212">
                  <c:v>0</c:v>
                </c:pt>
                <c:pt idx="213">
                  <c:v>0</c:v>
                </c:pt>
                <c:pt idx="214">
                  <c:v>0</c:v>
                </c:pt>
                <c:pt idx="215">
                  <c:v>0</c:v>
                </c:pt>
                <c:pt idx="216">
                  <c:v>0</c:v>
                </c:pt>
                <c:pt idx="217">
                  <c:v>0</c:v>
                </c:pt>
                <c:pt idx="218">
                  <c:v>1</c:v>
                </c:pt>
                <c:pt idx="219">
                  <c:v>0</c:v>
                </c:pt>
                <c:pt idx="220">
                  <c:v>0</c:v>
                </c:pt>
                <c:pt idx="221">
                  <c:v>0</c:v>
                </c:pt>
                <c:pt idx="222">
                  <c:v>0</c:v>
                </c:pt>
                <c:pt idx="223">
                  <c:v>0</c:v>
                </c:pt>
                <c:pt idx="224">
                  <c:v>0</c:v>
                </c:pt>
                <c:pt idx="225">
                  <c:v>5</c:v>
                </c:pt>
                <c:pt idx="226">
                  <c:v>2.5</c:v>
                </c:pt>
                <c:pt idx="227">
                  <c:v>0</c:v>
                </c:pt>
                <c:pt idx="228">
                  <c:v>0</c:v>
                </c:pt>
                <c:pt idx="229">
                  <c:v>0</c:v>
                </c:pt>
                <c:pt idx="230">
                  <c:v>0</c:v>
                </c:pt>
                <c:pt idx="231">
                  <c:v>0</c:v>
                </c:pt>
                <c:pt idx="232">
                  <c:v>0</c:v>
                </c:pt>
                <c:pt idx="233">
                  <c:v>0</c:v>
                </c:pt>
                <c:pt idx="234">
                  <c:v>0</c:v>
                </c:pt>
                <c:pt idx="235">
                  <c:v>0</c:v>
                </c:pt>
                <c:pt idx="236">
                  <c:v>0</c:v>
                </c:pt>
                <c:pt idx="237">
                  <c:v>0</c:v>
                </c:pt>
                <c:pt idx="238">
                  <c:v>0</c:v>
                </c:pt>
                <c:pt idx="239">
                  <c:v>1</c:v>
                </c:pt>
                <c:pt idx="240">
                  <c:v>0</c:v>
                </c:pt>
                <c:pt idx="241">
                  <c:v>1</c:v>
                </c:pt>
                <c:pt idx="242">
                  <c:v>6.6</c:v>
                </c:pt>
                <c:pt idx="243">
                  <c:v>0</c:v>
                </c:pt>
                <c:pt idx="244">
                  <c:v>0</c:v>
                </c:pt>
                <c:pt idx="245">
                  <c:v>0</c:v>
                </c:pt>
                <c:pt idx="246">
                  <c:v>0</c:v>
                </c:pt>
                <c:pt idx="247">
                  <c:v>0</c:v>
                </c:pt>
                <c:pt idx="248">
                  <c:v>7.8</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1</c:v>
                </c:pt>
                <c:pt idx="263">
                  <c:v>0</c:v>
                </c:pt>
                <c:pt idx="264">
                  <c:v>0</c:v>
                </c:pt>
                <c:pt idx="265">
                  <c:v>0</c:v>
                </c:pt>
                <c:pt idx="266">
                  <c:v>0</c:v>
                </c:pt>
                <c:pt idx="267">
                  <c:v>0</c:v>
                </c:pt>
                <c:pt idx="268">
                  <c:v>0</c:v>
                </c:pt>
                <c:pt idx="269">
                  <c:v>0</c:v>
                </c:pt>
                <c:pt idx="270">
                  <c:v>0</c:v>
                </c:pt>
                <c:pt idx="271">
                  <c:v>1</c:v>
                </c:pt>
                <c:pt idx="272">
                  <c:v>0</c:v>
                </c:pt>
                <c:pt idx="273">
                  <c:v>0</c:v>
                </c:pt>
                <c:pt idx="274">
                  <c:v>0</c:v>
                </c:pt>
                <c:pt idx="275">
                  <c:v>0</c:v>
                </c:pt>
                <c:pt idx="276">
                  <c:v>1</c:v>
                </c:pt>
                <c:pt idx="277">
                  <c:v>0</c:v>
                </c:pt>
                <c:pt idx="278">
                  <c:v>1</c:v>
                </c:pt>
                <c:pt idx="279">
                  <c:v>0</c:v>
                </c:pt>
                <c:pt idx="280">
                  <c:v>0</c:v>
                </c:pt>
                <c:pt idx="281">
                  <c:v>1</c:v>
                </c:pt>
                <c:pt idx="282">
                  <c:v>1</c:v>
                </c:pt>
                <c:pt idx="283">
                  <c:v>2</c:v>
                </c:pt>
                <c:pt idx="284">
                  <c:v>0</c:v>
                </c:pt>
                <c:pt idx="285">
                  <c:v>0</c:v>
                </c:pt>
                <c:pt idx="286">
                  <c:v>0</c:v>
                </c:pt>
                <c:pt idx="287">
                  <c:v>0</c:v>
                </c:pt>
                <c:pt idx="288">
                  <c:v>0</c:v>
                </c:pt>
                <c:pt idx="289">
                  <c:v>0</c:v>
                </c:pt>
                <c:pt idx="290">
                  <c:v>0</c:v>
                </c:pt>
                <c:pt idx="291">
                  <c:v>0</c:v>
                </c:pt>
                <c:pt idx="292">
                  <c:v>0</c:v>
                </c:pt>
                <c:pt idx="293">
                  <c:v>1</c:v>
                </c:pt>
                <c:pt idx="294">
                  <c:v>1</c:v>
                </c:pt>
                <c:pt idx="295">
                  <c:v>1</c:v>
                </c:pt>
                <c:pt idx="296">
                  <c:v>0</c:v>
                </c:pt>
                <c:pt idx="297">
                  <c:v>0</c:v>
                </c:pt>
                <c:pt idx="298">
                  <c:v>0</c:v>
                </c:pt>
                <c:pt idx="299">
                  <c:v>0</c:v>
                </c:pt>
                <c:pt idx="300">
                  <c:v>0</c:v>
                </c:pt>
                <c:pt idx="301">
                  <c:v>0</c:v>
                </c:pt>
                <c:pt idx="302">
                  <c:v>0</c:v>
                </c:pt>
                <c:pt idx="303">
                  <c:v>0</c:v>
                </c:pt>
                <c:pt idx="304">
                  <c:v>0</c:v>
                </c:pt>
                <c:pt idx="305">
                  <c:v>0</c:v>
                </c:pt>
                <c:pt idx="306">
                  <c:v>1</c:v>
                </c:pt>
                <c:pt idx="307">
                  <c:v>0</c:v>
                </c:pt>
                <c:pt idx="308">
                  <c:v>1.5</c:v>
                </c:pt>
                <c:pt idx="309">
                  <c:v>0</c:v>
                </c:pt>
                <c:pt idx="310">
                  <c:v>0</c:v>
                </c:pt>
                <c:pt idx="311">
                  <c:v>0</c:v>
                </c:pt>
                <c:pt idx="312">
                  <c:v>0</c:v>
                </c:pt>
                <c:pt idx="313">
                  <c:v>1</c:v>
                </c:pt>
                <c:pt idx="314">
                  <c:v>3.5</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1</c:v>
                </c:pt>
                <c:pt idx="332">
                  <c:v>0</c:v>
                </c:pt>
                <c:pt idx="333">
                  <c:v>0</c:v>
                </c:pt>
                <c:pt idx="334">
                  <c:v>0</c:v>
                </c:pt>
                <c:pt idx="335">
                  <c:v>0</c:v>
                </c:pt>
                <c:pt idx="336">
                  <c:v>0</c:v>
                </c:pt>
                <c:pt idx="337">
                  <c:v>0</c:v>
                </c:pt>
                <c:pt idx="338">
                  <c:v>0</c:v>
                </c:pt>
                <c:pt idx="339">
                  <c:v>0</c:v>
                </c:pt>
                <c:pt idx="340">
                  <c:v>0</c:v>
                </c:pt>
                <c:pt idx="341">
                  <c:v>0</c:v>
                </c:pt>
                <c:pt idx="342">
                  <c:v>2</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0.60000000000000064</c:v>
                </c:pt>
                <c:pt idx="378">
                  <c:v>0</c:v>
                </c:pt>
                <c:pt idx="379">
                  <c:v>0</c:v>
                </c:pt>
                <c:pt idx="380">
                  <c:v>1.5</c:v>
                </c:pt>
                <c:pt idx="381">
                  <c:v>0</c:v>
                </c:pt>
                <c:pt idx="382">
                  <c:v>0</c:v>
                </c:pt>
                <c:pt idx="383">
                  <c:v>2</c:v>
                </c:pt>
                <c:pt idx="384">
                  <c:v>0</c:v>
                </c:pt>
                <c:pt idx="385">
                  <c:v>0</c:v>
                </c:pt>
                <c:pt idx="386">
                  <c:v>0</c:v>
                </c:pt>
                <c:pt idx="387">
                  <c:v>0</c:v>
                </c:pt>
                <c:pt idx="388">
                  <c:v>0</c:v>
                </c:pt>
                <c:pt idx="389">
                  <c:v>0</c:v>
                </c:pt>
                <c:pt idx="390">
                  <c:v>1</c:v>
                </c:pt>
                <c:pt idx="391">
                  <c:v>0</c:v>
                </c:pt>
                <c:pt idx="392">
                  <c:v>0</c:v>
                </c:pt>
                <c:pt idx="393">
                  <c:v>0</c:v>
                </c:pt>
                <c:pt idx="394">
                  <c:v>1</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1.25</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1</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1.2</c:v>
                </c:pt>
                <c:pt idx="481">
                  <c:v>0</c:v>
                </c:pt>
                <c:pt idx="482">
                  <c:v>0</c:v>
                </c:pt>
                <c:pt idx="483">
                  <c:v>0</c:v>
                </c:pt>
                <c:pt idx="484">
                  <c:v>0</c:v>
                </c:pt>
                <c:pt idx="485">
                  <c:v>0</c:v>
                </c:pt>
                <c:pt idx="486">
                  <c:v>0</c:v>
                </c:pt>
                <c:pt idx="487">
                  <c:v>0</c:v>
                </c:pt>
                <c:pt idx="488">
                  <c:v>0</c:v>
                </c:pt>
                <c:pt idx="489">
                  <c:v>0</c:v>
                </c:pt>
                <c:pt idx="490">
                  <c:v>0</c:v>
                </c:pt>
                <c:pt idx="491">
                  <c:v>0</c:v>
                </c:pt>
                <c:pt idx="492">
                  <c:v>1</c:v>
                </c:pt>
                <c:pt idx="493">
                  <c:v>1</c:v>
                </c:pt>
                <c:pt idx="494">
                  <c:v>0</c:v>
                </c:pt>
                <c:pt idx="495">
                  <c:v>0</c:v>
                </c:pt>
                <c:pt idx="496">
                  <c:v>0</c:v>
                </c:pt>
                <c:pt idx="497">
                  <c:v>0</c:v>
                </c:pt>
                <c:pt idx="498">
                  <c:v>0</c:v>
                </c:pt>
                <c:pt idx="499">
                  <c:v>0</c:v>
                </c:pt>
                <c:pt idx="500">
                  <c:v>0</c:v>
                </c:pt>
                <c:pt idx="501">
                  <c:v>0</c:v>
                </c:pt>
                <c:pt idx="502">
                  <c:v>0</c:v>
                </c:pt>
                <c:pt idx="503">
                  <c:v>0</c:v>
                </c:pt>
                <c:pt idx="504">
                  <c:v>3</c:v>
                </c:pt>
                <c:pt idx="505">
                  <c:v>0</c:v>
                </c:pt>
                <c:pt idx="506">
                  <c:v>0</c:v>
                </c:pt>
                <c:pt idx="507">
                  <c:v>0</c:v>
                </c:pt>
                <c:pt idx="508">
                  <c:v>0</c:v>
                </c:pt>
                <c:pt idx="509">
                  <c:v>1</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numCache>
            </c:numRef>
          </c:val>
        </c:ser>
        <c:marker val="1"/>
        <c:axId val="77993088"/>
        <c:axId val="77994624"/>
      </c:lineChart>
      <c:catAx>
        <c:axId val="77993088"/>
        <c:scaling>
          <c:orientation val="minMax"/>
        </c:scaling>
        <c:delete val="1"/>
        <c:axPos val="b"/>
        <c:tickLblPos val="none"/>
        <c:crossAx val="77994624"/>
        <c:crosses val="autoZero"/>
        <c:auto val="1"/>
        <c:lblAlgn val="ctr"/>
        <c:lblOffset val="100"/>
      </c:catAx>
      <c:valAx>
        <c:axId val="77994624"/>
        <c:scaling>
          <c:orientation val="minMax"/>
        </c:scaling>
        <c:axPos val="l"/>
        <c:numFmt formatCode="General" sourceLinked="1"/>
        <c:tickLblPos val="nextTo"/>
        <c:crossAx val="77993088"/>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biosql!$Y$1</c:f>
              <c:strCache>
                <c:ptCount val="1"/>
                <c:pt idx="0">
                  <c:v>complexity</c:v>
                </c:pt>
              </c:strCache>
            </c:strRef>
          </c:tx>
          <c:spPr>
            <a:ln w="25400"/>
          </c:spPr>
          <c:marker>
            <c:symbol val="none"/>
          </c:marker>
          <c:val>
            <c:numRef>
              <c:f>biosql!$Y$2:$Y$46</c:f>
              <c:numCache>
                <c:formatCode>0%</c:formatCode>
                <c:ptCount val="45"/>
                <c:pt idx="0">
                  <c:v>4.7619047619047623E-2</c:v>
                </c:pt>
                <c:pt idx="1">
                  <c:v>0</c:v>
                </c:pt>
                <c:pt idx="2">
                  <c:v>0.42857142857142855</c:v>
                </c:pt>
                <c:pt idx="3">
                  <c:v>0</c:v>
                </c:pt>
                <c:pt idx="4">
                  <c:v>0.05</c:v>
                </c:pt>
                <c:pt idx="5">
                  <c:v>0</c:v>
                </c:pt>
                <c:pt idx="6">
                  <c:v>0</c:v>
                </c:pt>
                <c:pt idx="7">
                  <c:v>0.14285714285714496</c:v>
                </c:pt>
                <c:pt idx="8">
                  <c:v>4.7619047619047623E-2</c:v>
                </c:pt>
                <c:pt idx="9">
                  <c:v>0.76190476190476186</c:v>
                </c:pt>
                <c:pt idx="10">
                  <c:v>0.1</c:v>
                </c:pt>
                <c:pt idx="11">
                  <c:v>0.1</c:v>
                </c:pt>
                <c:pt idx="12">
                  <c:v>5.2631578947368432E-2</c:v>
                </c:pt>
                <c:pt idx="13">
                  <c:v>0</c:v>
                </c:pt>
                <c:pt idx="14">
                  <c:v>0.1578947368421082</c:v>
                </c:pt>
                <c:pt idx="15">
                  <c:v>0.1578947368421082</c:v>
                </c:pt>
                <c:pt idx="16">
                  <c:v>0.1111111111111111</c:v>
                </c:pt>
                <c:pt idx="17">
                  <c:v>0.10526315789473686</c:v>
                </c:pt>
                <c:pt idx="18">
                  <c:v>5.2631578947368432E-2</c:v>
                </c:pt>
                <c:pt idx="19">
                  <c:v>5.2631578947368432E-2</c:v>
                </c:pt>
                <c:pt idx="20">
                  <c:v>1.1052631578947358</c:v>
                </c:pt>
                <c:pt idx="21">
                  <c:v>4.1666666666666664E-2</c:v>
                </c:pt>
                <c:pt idx="22">
                  <c:v>0.29166666666667035</c:v>
                </c:pt>
                <c:pt idx="23">
                  <c:v>0.25</c:v>
                </c:pt>
                <c:pt idx="24">
                  <c:v>3.8461538461538464E-2</c:v>
                </c:pt>
                <c:pt idx="25">
                  <c:v>7.6923076923076927E-2</c:v>
                </c:pt>
                <c:pt idx="26">
                  <c:v>0.40740740740740738</c:v>
                </c:pt>
                <c:pt idx="27">
                  <c:v>7.407407407407407E-2</c:v>
                </c:pt>
                <c:pt idx="28">
                  <c:v>7.407407407407407E-2</c:v>
                </c:pt>
                <c:pt idx="29">
                  <c:v>3.5714285714285712E-2</c:v>
                </c:pt>
                <c:pt idx="30">
                  <c:v>0</c:v>
                </c:pt>
                <c:pt idx="31">
                  <c:v>0.10714285714285714</c:v>
                </c:pt>
                <c:pt idx="32">
                  <c:v>0.14814814814814894</c:v>
                </c:pt>
                <c:pt idx="33">
                  <c:v>0</c:v>
                </c:pt>
                <c:pt idx="34">
                  <c:v>0</c:v>
                </c:pt>
                <c:pt idx="35">
                  <c:v>0</c:v>
                </c:pt>
                <c:pt idx="36">
                  <c:v>0</c:v>
                </c:pt>
                <c:pt idx="37">
                  <c:v>3.7037037037037056E-2</c:v>
                </c:pt>
                <c:pt idx="38">
                  <c:v>0</c:v>
                </c:pt>
                <c:pt idx="39">
                  <c:v>0</c:v>
                </c:pt>
                <c:pt idx="40">
                  <c:v>0</c:v>
                </c:pt>
                <c:pt idx="41">
                  <c:v>0</c:v>
                </c:pt>
                <c:pt idx="42">
                  <c:v>0</c:v>
                </c:pt>
                <c:pt idx="43">
                  <c:v>0</c:v>
                </c:pt>
                <c:pt idx="44">
                  <c:v>7.1428571428571425E-2</c:v>
                </c:pt>
              </c:numCache>
            </c:numRef>
          </c:val>
        </c:ser>
        <c:marker val="1"/>
        <c:axId val="78026624"/>
        <c:axId val="78028160"/>
      </c:lineChart>
      <c:catAx>
        <c:axId val="78026624"/>
        <c:scaling>
          <c:orientation val="minMax"/>
        </c:scaling>
        <c:delete val="1"/>
        <c:axPos val="b"/>
        <c:tickLblPos val="none"/>
        <c:crossAx val="78028160"/>
        <c:crosses val="autoZero"/>
        <c:auto val="1"/>
        <c:lblAlgn val="ctr"/>
        <c:lblOffset val="100"/>
      </c:catAx>
      <c:valAx>
        <c:axId val="78028160"/>
        <c:scaling>
          <c:orientation val="minMax"/>
          <c:max val="1.1900000000000115"/>
          <c:min val="0"/>
        </c:scaling>
        <c:axPos val="l"/>
        <c:numFmt formatCode="0%" sourceLinked="1"/>
        <c:tickLblPos val="nextTo"/>
        <c:crossAx val="78026624"/>
        <c:crosses val="autoZero"/>
        <c:crossBetween val="between"/>
        <c:majorUnit val="0.2"/>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typo3!$Z$1</c:f>
              <c:strCache>
                <c:ptCount val="1"/>
                <c:pt idx="0">
                  <c:v>growth T</c:v>
                </c:pt>
              </c:strCache>
            </c:strRef>
          </c:tx>
          <c:spPr>
            <a:ln w="25400"/>
          </c:spPr>
          <c:marker>
            <c:symbol val="none"/>
          </c:marker>
          <c:trendline>
            <c:trendlineType val="linear"/>
          </c:trendline>
          <c:val>
            <c:numRef>
              <c:f>typo3!$Z$2:$Z$98</c:f>
              <c:numCache>
                <c:formatCode>General</c:formatCode>
                <c:ptCount val="97"/>
                <c:pt idx="0">
                  <c:v>0</c:v>
                </c:pt>
                <c:pt idx="1">
                  <c:v>0</c:v>
                </c:pt>
                <c:pt idx="2">
                  <c:v>0</c:v>
                </c:pt>
                <c:pt idx="3">
                  <c:v>0</c:v>
                </c:pt>
                <c:pt idx="4">
                  <c:v>1</c:v>
                </c:pt>
                <c:pt idx="5">
                  <c:v>0</c:v>
                </c:pt>
                <c:pt idx="6">
                  <c:v>1</c:v>
                </c:pt>
                <c:pt idx="7">
                  <c:v>0</c:v>
                </c:pt>
                <c:pt idx="8">
                  <c:v>0</c:v>
                </c:pt>
                <c:pt idx="9">
                  <c:v>0</c:v>
                </c:pt>
                <c:pt idx="10">
                  <c:v>0</c:v>
                </c:pt>
                <c:pt idx="11">
                  <c:v>0</c:v>
                </c:pt>
                <c:pt idx="12">
                  <c:v>0</c:v>
                </c:pt>
                <c:pt idx="13">
                  <c:v>1</c:v>
                </c:pt>
                <c:pt idx="14">
                  <c:v>0</c:v>
                </c:pt>
                <c:pt idx="15">
                  <c:v>0</c:v>
                </c:pt>
                <c:pt idx="16">
                  <c:v>0</c:v>
                </c:pt>
                <c:pt idx="17">
                  <c:v>1</c:v>
                </c:pt>
                <c:pt idx="18">
                  <c:v>1</c:v>
                </c:pt>
                <c:pt idx="19">
                  <c:v>0</c:v>
                </c:pt>
                <c:pt idx="20">
                  <c:v>0</c:v>
                </c:pt>
                <c:pt idx="21">
                  <c:v>3</c:v>
                </c:pt>
                <c:pt idx="22">
                  <c:v>0</c:v>
                </c:pt>
                <c:pt idx="23">
                  <c:v>0</c:v>
                </c:pt>
                <c:pt idx="24">
                  <c:v>1</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1</c:v>
                </c:pt>
                <c:pt idx="51">
                  <c:v>0</c:v>
                </c:pt>
                <c:pt idx="52">
                  <c:v>1</c:v>
                </c:pt>
                <c:pt idx="53">
                  <c:v>0</c:v>
                </c:pt>
                <c:pt idx="54">
                  <c:v>1</c:v>
                </c:pt>
                <c:pt idx="55">
                  <c:v>0</c:v>
                </c:pt>
                <c:pt idx="56">
                  <c:v>0</c:v>
                </c:pt>
                <c:pt idx="57">
                  <c:v>0</c:v>
                </c:pt>
                <c:pt idx="58">
                  <c:v>0</c:v>
                </c:pt>
                <c:pt idx="59">
                  <c:v>0</c:v>
                </c:pt>
                <c:pt idx="60">
                  <c:v>0</c:v>
                </c:pt>
                <c:pt idx="61">
                  <c:v>1</c:v>
                </c:pt>
                <c:pt idx="62">
                  <c:v>0</c:v>
                </c:pt>
                <c:pt idx="63">
                  <c:v>-1</c:v>
                </c:pt>
                <c:pt idx="64">
                  <c:v>0</c:v>
                </c:pt>
                <c:pt idx="65">
                  <c:v>0</c:v>
                </c:pt>
                <c:pt idx="66">
                  <c:v>0</c:v>
                </c:pt>
                <c:pt idx="67">
                  <c:v>0</c:v>
                </c:pt>
                <c:pt idx="68">
                  <c:v>-1</c:v>
                </c:pt>
                <c:pt idx="69">
                  <c:v>-3</c:v>
                </c:pt>
                <c:pt idx="70">
                  <c:v>0</c:v>
                </c:pt>
                <c:pt idx="71">
                  <c:v>0</c:v>
                </c:pt>
                <c:pt idx="72">
                  <c:v>-2</c:v>
                </c:pt>
                <c:pt idx="73">
                  <c:v>-1</c:v>
                </c:pt>
                <c:pt idx="74">
                  <c:v>-1</c:v>
                </c:pt>
                <c:pt idx="75">
                  <c:v>0</c:v>
                </c:pt>
                <c:pt idx="76">
                  <c:v>0</c:v>
                </c:pt>
                <c:pt idx="77">
                  <c:v>0</c:v>
                </c:pt>
                <c:pt idx="78">
                  <c:v>0</c:v>
                </c:pt>
                <c:pt idx="79">
                  <c:v>0</c:v>
                </c:pt>
                <c:pt idx="80">
                  <c:v>2</c:v>
                </c:pt>
                <c:pt idx="81">
                  <c:v>0</c:v>
                </c:pt>
                <c:pt idx="82">
                  <c:v>0</c:v>
                </c:pt>
                <c:pt idx="83">
                  <c:v>0</c:v>
                </c:pt>
                <c:pt idx="84">
                  <c:v>0</c:v>
                </c:pt>
                <c:pt idx="85">
                  <c:v>5</c:v>
                </c:pt>
                <c:pt idx="86">
                  <c:v>0</c:v>
                </c:pt>
                <c:pt idx="87">
                  <c:v>2</c:v>
                </c:pt>
                <c:pt idx="88">
                  <c:v>0</c:v>
                </c:pt>
                <c:pt idx="89">
                  <c:v>0</c:v>
                </c:pt>
                <c:pt idx="90">
                  <c:v>0</c:v>
                </c:pt>
                <c:pt idx="91">
                  <c:v>0</c:v>
                </c:pt>
                <c:pt idx="92">
                  <c:v>0</c:v>
                </c:pt>
                <c:pt idx="93">
                  <c:v>0</c:v>
                </c:pt>
                <c:pt idx="94">
                  <c:v>0</c:v>
                </c:pt>
                <c:pt idx="95">
                  <c:v>0</c:v>
                </c:pt>
                <c:pt idx="96">
                  <c:v>0</c:v>
                </c:pt>
              </c:numCache>
            </c:numRef>
          </c:val>
        </c:ser>
        <c:marker val="1"/>
        <c:axId val="51399296"/>
        <c:axId val="51405184"/>
      </c:lineChart>
      <c:catAx>
        <c:axId val="51399296"/>
        <c:scaling>
          <c:orientation val="minMax"/>
        </c:scaling>
        <c:delete val="1"/>
        <c:axPos val="b"/>
        <c:majorTickMark val="none"/>
        <c:tickLblPos val="none"/>
        <c:crossAx val="51405184"/>
        <c:crosses val="autoZero"/>
        <c:auto val="1"/>
        <c:lblAlgn val="ctr"/>
        <c:lblOffset val="100"/>
      </c:catAx>
      <c:valAx>
        <c:axId val="51405184"/>
        <c:scaling>
          <c:orientation val="minMax"/>
        </c:scaling>
        <c:axPos val="l"/>
        <c:numFmt formatCode="General" sourceLinked="1"/>
        <c:majorTickMark val="none"/>
        <c:tickLblPos val="nextTo"/>
        <c:crossAx val="51399296"/>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atlas!$AA$1</c:f>
              <c:strCache>
                <c:ptCount val="1"/>
                <c:pt idx="0">
                  <c:v>complexity</c:v>
                </c:pt>
              </c:strCache>
            </c:strRef>
          </c:tx>
          <c:spPr>
            <a:ln w="25400"/>
          </c:spPr>
          <c:marker>
            <c:symbol val="none"/>
          </c:marker>
          <c:trendline>
            <c:trendlineType val="linear"/>
          </c:trendline>
          <c:val>
            <c:numRef>
              <c:f>atlas!$AA$2:$AA$86</c:f>
              <c:numCache>
                <c:formatCode>General</c:formatCode>
                <c:ptCount val="85"/>
                <c:pt idx="0">
                  <c:v>0</c:v>
                </c:pt>
                <c:pt idx="1">
                  <c:v>0</c:v>
                </c:pt>
                <c:pt idx="2">
                  <c:v>1.5</c:v>
                </c:pt>
                <c:pt idx="3">
                  <c:v>0</c:v>
                </c:pt>
                <c:pt idx="4">
                  <c:v>0</c:v>
                </c:pt>
                <c:pt idx="5">
                  <c:v>0</c:v>
                </c:pt>
                <c:pt idx="6">
                  <c:v>0</c:v>
                </c:pt>
                <c:pt idx="7">
                  <c:v>0</c:v>
                </c:pt>
                <c:pt idx="8">
                  <c:v>0</c:v>
                </c:pt>
                <c:pt idx="9">
                  <c:v>0</c:v>
                </c:pt>
                <c:pt idx="10">
                  <c:v>0</c:v>
                </c:pt>
                <c:pt idx="11">
                  <c:v>1</c:v>
                </c:pt>
                <c:pt idx="12">
                  <c:v>0</c:v>
                </c:pt>
                <c:pt idx="13">
                  <c:v>0</c:v>
                </c:pt>
                <c:pt idx="14">
                  <c:v>0</c:v>
                </c:pt>
                <c:pt idx="15">
                  <c:v>0</c:v>
                </c:pt>
                <c:pt idx="16">
                  <c:v>5</c:v>
                </c:pt>
                <c:pt idx="17">
                  <c:v>0</c:v>
                </c:pt>
                <c:pt idx="18">
                  <c:v>0</c:v>
                </c:pt>
                <c:pt idx="19">
                  <c:v>0</c:v>
                </c:pt>
                <c:pt idx="20">
                  <c:v>0</c:v>
                </c:pt>
                <c:pt idx="21">
                  <c:v>0.125</c:v>
                </c:pt>
                <c:pt idx="22">
                  <c:v>0</c:v>
                </c:pt>
                <c:pt idx="23">
                  <c:v>0</c:v>
                </c:pt>
                <c:pt idx="24">
                  <c:v>0</c:v>
                </c:pt>
                <c:pt idx="25">
                  <c:v>0</c:v>
                </c:pt>
                <c:pt idx="26">
                  <c:v>0</c:v>
                </c:pt>
                <c:pt idx="27">
                  <c:v>1</c:v>
                </c:pt>
                <c:pt idx="28">
                  <c:v>0</c:v>
                </c:pt>
                <c:pt idx="29">
                  <c:v>2</c:v>
                </c:pt>
                <c:pt idx="30">
                  <c:v>0</c:v>
                </c:pt>
                <c:pt idx="31">
                  <c:v>0</c:v>
                </c:pt>
                <c:pt idx="32">
                  <c:v>26</c:v>
                </c:pt>
                <c:pt idx="33">
                  <c:v>0</c:v>
                </c:pt>
                <c:pt idx="34">
                  <c:v>5</c:v>
                </c:pt>
                <c:pt idx="35">
                  <c:v>0</c:v>
                </c:pt>
                <c:pt idx="36">
                  <c:v>0</c:v>
                </c:pt>
                <c:pt idx="37">
                  <c:v>2</c:v>
                </c:pt>
                <c:pt idx="38">
                  <c:v>0</c:v>
                </c:pt>
                <c:pt idx="39">
                  <c:v>2</c:v>
                </c:pt>
                <c:pt idx="40">
                  <c:v>0</c:v>
                </c:pt>
                <c:pt idx="41">
                  <c:v>1</c:v>
                </c:pt>
                <c:pt idx="42">
                  <c:v>0</c:v>
                </c:pt>
                <c:pt idx="43">
                  <c:v>0</c:v>
                </c:pt>
                <c:pt idx="44">
                  <c:v>0</c:v>
                </c:pt>
                <c:pt idx="45">
                  <c:v>0</c:v>
                </c:pt>
                <c:pt idx="46">
                  <c:v>0</c:v>
                </c:pt>
                <c:pt idx="47">
                  <c:v>0</c:v>
                </c:pt>
                <c:pt idx="48">
                  <c:v>0</c:v>
                </c:pt>
                <c:pt idx="49">
                  <c:v>0</c:v>
                </c:pt>
                <c:pt idx="50">
                  <c:v>6</c:v>
                </c:pt>
                <c:pt idx="51">
                  <c:v>0</c:v>
                </c:pt>
                <c:pt idx="52">
                  <c:v>3.5</c:v>
                </c:pt>
                <c:pt idx="53">
                  <c:v>1.5</c:v>
                </c:pt>
                <c:pt idx="54">
                  <c:v>0</c:v>
                </c:pt>
                <c:pt idx="55">
                  <c:v>0</c:v>
                </c:pt>
                <c:pt idx="56">
                  <c:v>0</c:v>
                </c:pt>
                <c:pt idx="57">
                  <c:v>0</c:v>
                </c:pt>
                <c:pt idx="58">
                  <c:v>0</c:v>
                </c:pt>
                <c:pt idx="59">
                  <c:v>0</c:v>
                </c:pt>
                <c:pt idx="60">
                  <c:v>0</c:v>
                </c:pt>
                <c:pt idx="61">
                  <c:v>0</c:v>
                </c:pt>
                <c:pt idx="62">
                  <c:v>0</c:v>
                </c:pt>
                <c:pt idx="63">
                  <c:v>0</c:v>
                </c:pt>
                <c:pt idx="64">
                  <c:v>0</c:v>
                </c:pt>
                <c:pt idx="65">
                  <c:v>3</c:v>
                </c:pt>
                <c:pt idx="66">
                  <c:v>5</c:v>
                </c:pt>
                <c:pt idx="67">
                  <c:v>0</c:v>
                </c:pt>
                <c:pt idx="68">
                  <c:v>0</c:v>
                </c:pt>
                <c:pt idx="69">
                  <c:v>1</c:v>
                </c:pt>
                <c:pt idx="70">
                  <c:v>0</c:v>
                </c:pt>
                <c:pt idx="71">
                  <c:v>0</c:v>
                </c:pt>
                <c:pt idx="72">
                  <c:v>3</c:v>
                </c:pt>
                <c:pt idx="73">
                  <c:v>0</c:v>
                </c:pt>
                <c:pt idx="74">
                  <c:v>1</c:v>
                </c:pt>
                <c:pt idx="75">
                  <c:v>0</c:v>
                </c:pt>
                <c:pt idx="76">
                  <c:v>3</c:v>
                </c:pt>
                <c:pt idx="77">
                  <c:v>0</c:v>
                </c:pt>
                <c:pt idx="78">
                  <c:v>0</c:v>
                </c:pt>
                <c:pt idx="79">
                  <c:v>1</c:v>
                </c:pt>
                <c:pt idx="80">
                  <c:v>0</c:v>
                </c:pt>
                <c:pt idx="81">
                  <c:v>0</c:v>
                </c:pt>
                <c:pt idx="82">
                  <c:v>1</c:v>
                </c:pt>
                <c:pt idx="83">
                  <c:v>0</c:v>
                </c:pt>
              </c:numCache>
            </c:numRef>
          </c:val>
        </c:ser>
        <c:marker val="1"/>
        <c:axId val="77938688"/>
        <c:axId val="77940224"/>
      </c:lineChart>
      <c:catAx>
        <c:axId val="77938688"/>
        <c:scaling>
          <c:orientation val="minMax"/>
        </c:scaling>
        <c:delete val="1"/>
        <c:axPos val="b"/>
        <c:tickLblPos val="none"/>
        <c:crossAx val="77940224"/>
        <c:crosses val="autoZero"/>
        <c:auto val="1"/>
        <c:lblAlgn val="ctr"/>
        <c:lblOffset val="100"/>
      </c:catAx>
      <c:valAx>
        <c:axId val="77940224"/>
        <c:scaling>
          <c:orientation val="minMax"/>
        </c:scaling>
        <c:axPos val="l"/>
        <c:numFmt formatCode="General" sourceLinked="1"/>
        <c:tickLblPos val="nextTo"/>
        <c:crossAx val="77938688"/>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biosql!$AA$1</c:f>
              <c:strCache>
                <c:ptCount val="1"/>
                <c:pt idx="0">
                  <c:v>complexity</c:v>
                </c:pt>
              </c:strCache>
            </c:strRef>
          </c:tx>
          <c:spPr>
            <a:ln w="25400"/>
          </c:spPr>
          <c:marker>
            <c:symbol val="none"/>
          </c:marker>
          <c:trendline>
            <c:trendlineType val="linear"/>
          </c:trendline>
          <c:val>
            <c:numRef>
              <c:f>biosql!$AA$2:$AA$47</c:f>
              <c:numCache>
                <c:formatCode>General</c:formatCode>
                <c:ptCount val="46"/>
                <c:pt idx="0">
                  <c:v>0</c:v>
                </c:pt>
                <c:pt idx="1">
                  <c:v>0</c:v>
                </c:pt>
                <c:pt idx="2">
                  <c:v>9</c:v>
                </c:pt>
                <c:pt idx="3">
                  <c:v>0</c:v>
                </c:pt>
                <c:pt idx="4">
                  <c:v>1</c:v>
                </c:pt>
                <c:pt idx="5">
                  <c:v>0</c:v>
                </c:pt>
                <c:pt idx="6">
                  <c:v>0</c:v>
                </c:pt>
                <c:pt idx="7">
                  <c:v>0</c:v>
                </c:pt>
                <c:pt idx="8">
                  <c:v>0</c:v>
                </c:pt>
                <c:pt idx="9">
                  <c:v>16</c:v>
                </c:pt>
                <c:pt idx="10">
                  <c:v>0</c:v>
                </c:pt>
                <c:pt idx="11">
                  <c:v>2</c:v>
                </c:pt>
                <c:pt idx="12">
                  <c:v>0</c:v>
                </c:pt>
                <c:pt idx="13">
                  <c:v>0</c:v>
                </c:pt>
                <c:pt idx="14">
                  <c:v>0</c:v>
                </c:pt>
                <c:pt idx="15">
                  <c:v>3</c:v>
                </c:pt>
                <c:pt idx="16">
                  <c:v>2</c:v>
                </c:pt>
                <c:pt idx="17">
                  <c:v>0</c:v>
                </c:pt>
                <c:pt idx="18">
                  <c:v>0</c:v>
                </c:pt>
                <c:pt idx="19">
                  <c:v>0</c:v>
                </c:pt>
                <c:pt idx="20">
                  <c:v>4.2</c:v>
                </c:pt>
                <c:pt idx="21">
                  <c:v>0</c:v>
                </c:pt>
                <c:pt idx="22">
                  <c:v>0</c:v>
                </c:pt>
                <c:pt idx="23">
                  <c:v>3</c:v>
                </c:pt>
                <c:pt idx="24">
                  <c:v>0</c:v>
                </c:pt>
                <c:pt idx="25">
                  <c:v>2</c:v>
                </c:pt>
                <c:pt idx="26">
                  <c:v>0</c:v>
                </c:pt>
                <c:pt idx="27">
                  <c:v>0</c:v>
                </c:pt>
                <c:pt idx="28">
                  <c:v>2</c:v>
                </c:pt>
                <c:pt idx="29">
                  <c:v>0</c:v>
                </c:pt>
                <c:pt idx="30">
                  <c:v>0</c:v>
                </c:pt>
                <c:pt idx="31">
                  <c:v>3</c:v>
                </c:pt>
                <c:pt idx="32">
                  <c:v>0</c:v>
                </c:pt>
                <c:pt idx="33">
                  <c:v>0</c:v>
                </c:pt>
                <c:pt idx="34">
                  <c:v>0</c:v>
                </c:pt>
                <c:pt idx="35">
                  <c:v>0</c:v>
                </c:pt>
                <c:pt idx="36">
                  <c:v>0</c:v>
                </c:pt>
                <c:pt idx="37">
                  <c:v>1</c:v>
                </c:pt>
                <c:pt idx="38">
                  <c:v>0</c:v>
                </c:pt>
                <c:pt idx="39">
                  <c:v>0</c:v>
                </c:pt>
                <c:pt idx="40">
                  <c:v>0</c:v>
                </c:pt>
                <c:pt idx="41">
                  <c:v>0</c:v>
                </c:pt>
                <c:pt idx="42">
                  <c:v>0</c:v>
                </c:pt>
                <c:pt idx="43">
                  <c:v>0</c:v>
                </c:pt>
                <c:pt idx="44">
                  <c:v>0</c:v>
                </c:pt>
                <c:pt idx="45">
                  <c:v>0</c:v>
                </c:pt>
              </c:numCache>
            </c:numRef>
          </c:val>
        </c:ser>
        <c:marker val="1"/>
        <c:axId val="77968896"/>
        <c:axId val="77970432"/>
      </c:lineChart>
      <c:catAx>
        <c:axId val="77968896"/>
        <c:scaling>
          <c:orientation val="minMax"/>
        </c:scaling>
        <c:delete val="1"/>
        <c:axPos val="b"/>
        <c:tickLblPos val="none"/>
        <c:crossAx val="77970432"/>
        <c:crosses val="autoZero"/>
        <c:auto val="1"/>
        <c:lblAlgn val="ctr"/>
        <c:lblOffset val="100"/>
      </c:catAx>
      <c:valAx>
        <c:axId val="77970432"/>
        <c:scaling>
          <c:orientation val="minMax"/>
        </c:scaling>
        <c:axPos val="l"/>
        <c:numFmt formatCode="General" sourceLinked="1"/>
        <c:tickLblPos val="nextTo"/>
        <c:crossAx val="77968896"/>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coppermine!$AA$1</c:f>
              <c:strCache>
                <c:ptCount val="1"/>
                <c:pt idx="0">
                  <c:v>complexity</c:v>
                </c:pt>
              </c:strCache>
            </c:strRef>
          </c:tx>
          <c:spPr>
            <a:ln w="25400"/>
          </c:spPr>
          <c:marker>
            <c:symbol val="none"/>
          </c:marker>
          <c:trendline>
            <c:trendlineType val="linear"/>
          </c:trendline>
          <c:val>
            <c:numRef>
              <c:f>coppermine!$AA$2:$AA$119</c:f>
              <c:numCache>
                <c:formatCode>General</c:formatCode>
                <c:ptCount val="118"/>
                <c:pt idx="0">
                  <c:v>0</c:v>
                </c:pt>
                <c:pt idx="1">
                  <c:v>0</c:v>
                </c:pt>
                <c:pt idx="2">
                  <c:v>1</c:v>
                </c:pt>
                <c:pt idx="3">
                  <c:v>2</c:v>
                </c:pt>
                <c:pt idx="4">
                  <c:v>1</c:v>
                </c:pt>
                <c:pt idx="5">
                  <c:v>1</c:v>
                </c:pt>
                <c:pt idx="6">
                  <c:v>0</c:v>
                </c:pt>
                <c:pt idx="7">
                  <c:v>0</c:v>
                </c:pt>
                <c:pt idx="8">
                  <c:v>2</c:v>
                </c:pt>
                <c:pt idx="9">
                  <c:v>0</c:v>
                </c:pt>
                <c:pt idx="10">
                  <c:v>0</c:v>
                </c:pt>
                <c:pt idx="11">
                  <c:v>0</c:v>
                </c:pt>
                <c:pt idx="12">
                  <c:v>0</c:v>
                </c:pt>
                <c:pt idx="13">
                  <c:v>2</c:v>
                </c:pt>
                <c:pt idx="14">
                  <c:v>1</c:v>
                </c:pt>
                <c:pt idx="15">
                  <c:v>0</c:v>
                </c:pt>
                <c:pt idx="16">
                  <c:v>0</c:v>
                </c:pt>
                <c:pt idx="17">
                  <c:v>0</c:v>
                </c:pt>
                <c:pt idx="18">
                  <c:v>0</c:v>
                </c:pt>
                <c:pt idx="19">
                  <c:v>1</c:v>
                </c:pt>
                <c:pt idx="20">
                  <c:v>0</c:v>
                </c:pt>
                <c:pt idx="21">
                  <c:v>0</c:v>
                </c:pt>
                <c:pt idx="22">
                  <c:v>0</c:v>
                </c:pt>
                <c:pt idx="23">
                  <c:v>0</c:v>
                </c:pt>
                <c:pt idx="24">
                  <c:v>0</c:v>
                </c:pt>
                <c:pt idx="25">
                  <c:v>1</c:v>
                </c:pt>
                <c:pt idx="26">
                  <c:v>1</c:v>
                </c:pt>
                <c:pt idx="27">
                  <c:v>0</c:v>
                </c:pt>
                <c:pt idx="28">
                  <c:v>0</c:v>
                </c:pt>
                <c:pt idx="29">
                  <c:v>0.5</c:v>
                </c:pt>
                <c:pt idx="30">
                  <c:v>1.5</c:v>
                </c:pt>
                <c:pt idx="31">
                  <c:v>0</c:v>
                </c:pt>
                <c:pt idx="32">
                  <c:v>0</c:v>
                </c:pt>
                <c:pt idx="33">
                  <c:v>0</c:v>
                </c:pt>
                <c:pt idx="34">
                  <c:v>1</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1</c:v>
                </c:pt>
                <c:pt idx="56">
                  <c:v>0</c:v>
                </c:pt>
                <c:pt idx="57">
                  <c:v>0</c:v>
                </c:pt>
                <c:pt idx="58">
                  <c:v>0</c:v>
                </c:pt>
                <c:pt idx="59">
                  <c:v>0</c:v>
                </c:pt>
                <c:pt idx="60">
                  <c:v>0</c:v>
                </c:pt>
                <c:pt idx="61">
                  <c:v>0</c:v>
                </c:pt>
                <c:pt idx="62">
                  <c:v>0</c:v>
                </c:pt>
                <c:pt idx="63">
                  <c:v>0</c:v>
                </c:pt>
                <c:pt idx="64">
                  <c:v>2</c:v>
                </c:pt>
                <c:pt idx="65">
                  <c:v>0</c:v>
                </c:pt>
                <c:pt idx="66">
                  <c:v>0</c:v>
                </c:pt>
                <c:pt idx="67">
                  <c:v>0</c:v>
                </c:pt>
                <c:pt idx="68">
                  <c:v>0</c:v>
                </c:pt>
                <c:pt idx="69">
                  <c:v>0</c:v>
                </c:pt>
                <c:pt idx="70">
                  <c:v>1</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numCache>
            </c:numRef>
          </c:val>
        </c:ser>
        <c:marker val="1"/>
        <c:axId val="80226944"/>
        <c:axId val="80236928"/>
      </c:lineChart>
      <c:catAx>
        <c:axId val="80226944"/>
        <c:scaling>
          <c:orientation val="minMax"/>
        </c:scaling>
        <c:delete val="1"/>
        <c:axPos val="b"/>
        <c:tickLblPos val="none"/>
        <c:crossAx val="80236928"/>
        <c:crosses val="autoZero"/>
        <c:auto val="1"/>
        <c:lblAlgn val="ctr"/>
        <c:lblOffset val="100"/>
      </c:catAx>
      <c:valAx>
        <c:axId val="80236928"/>
        <c:scaling>
          <c:orientation val="minMax"/>
        </c:scaling>
        <c:axPos val="l"/>
        <c:numFmt formatCode="General" sourceLinked="1"/>
        <c:tickLblPos val="nextTo"/>
        <c:crossAx val="80226944"/>
        <c:crosses val="autoZero"/>
        <c:crossBetween val="between"/>
      </c:valAx>
      <c:spPr>
        <a:noFill/>
        <a:ln w="25400">
          <a:noFill/>
        </a:ln>
      </c:spPr>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ensembl!$AA$1</c:f>
              <c:strCache>
                <c:ptCount val="1"/>
                <c:pt idx="0">
                  <c:v>complexity</c:v>
                </c:pt>
              </c:strCache>
            </c:strRef>
          </c:tx>
          <c:spPr>
            <a:ln w="25400"/>
          </c:spPr>
          <c:marker>
            <c:symbol val="none"/>
          </c:marker>
          <c:trendline>
            <c:trendlineType val="linear"/>
          </c:trendline>
          <c:val>
            <c:numRef>
              <c:f>ensembl!$AA$2:$AA$530</c:f>
              <c:numCache>
                <c:formatCode>General</c:formatCode>
                <c:ptCount val="529"/>
                <c:pt idx="0">
                  <c:v>0.5</c:v>
                </c:pt>
                <c:pt idx="1">
                  <c:v>6</c:v>
                </c:pt>
                <c:pt idx="2">
                  <c:v>0</c:v>
                </c:pt>
                <c:pt idx="3">
                  <c:v>0</c:v>
                </c:pt>
                <c:pt idx="4">
                  <c:v>0</c:v>
                </c:pt>
                <c:pt idx="5">
                  <c:v>0</c:v>
                </c:pt>
                <c:pt idx="6">
                  <c:v>0</c:v>
                </c:pt>
                <c:pt idx="7">
                  <c:v>0</c:v>
                </c:pt>
                <c:pt idx="8">
                  <c:v>1</c:v>
                </c:pt>
                <c:pt idx="9">
                  <c:v>0</c:v>
                </c:pt>
                <c:pt idx="10">
                  <c:v>0</c:v>
                </c:pt>
                <c:pt idx="11">
                  <c:v>0</c:v>
                </c:pt>
                <c:pt idx="12">
                  <c:v>1</c:v>
                </c:pt>
                <c:pt idx="13">
                  <c:v>0</c:v>
                </c:pt>
                <c:pt idx="14">
                  <c:v>0</c:v>
                </c:pt>
                <c:pt idx="15">
                  <c:v>0</c:v>
                </c:pt>
                <c:pt idx="16">
                  <c:v>0</c:v>
                </c:pt>
                <c:pt idx="17">
                  <c:v>2</c:v>
                </c:pt>
                <c:pt idx="18">
                  <c:v>0</c:v>
                </c:pt>
                <c:pt idx="19">
                  <c:v>1</c:v>
                </c:pt>
                <c:pt idx="20">
                  <c:v>0</c:v>
                </c:pt>
                <c:pt idx="21">
                  <c:v>0</c:v>
                </c:pt>
                <c:pt idx="22">
                  <c:v>0</c:v>
                </c:pt>
                <c:pt idx="23">
                  <c:v>0</c:v>
                </c:pt>
                <c:pt idx="24">
                  <c:v>0</c:v>
                </c:pt>
                <c:pt idx="25">
                  <c:v>0</c:v>
                </c:pt>
                <c:pt idx="26">
                  <c:v>0</c:v>
                </c:pt>
                <c:pt idx="27">
                  <c:v>3</c:v>
                </c:pt>
                <c:pt idx="28">
                  <c:v>1</c:v>
                </c:pt>
                <c:pt idx="29">
                  <c:v>0</c:v>
                </c:pt>
                <c:pt idx="30">
                  <c:v>0</c:v>
                </c:pt>
                <c:pt idx="31">
                  <c:v>1</c:v>
                </c:pt>
                <c:pt idx="32">
                  <c:v>1</c:v>
                </c:pt>
                <c:pt idx="33">
                  <c:v>0</c:v>
                </c:pt>
                <c:pt idx="34">
                  <c:v>3</c:v>
                </c:pt>
                <c:pt idx="35">
                  <c:v>0</c:v>
                </c:pt>
                <c:pt idx="36">
                  <c:v>0</c:v>
                </c:pt>
                <c:pt idx="37">
                  <c:v>0</c:v>
                </c:pt>
                <c:pt idx="38">
                  <c:v>3</c:v>
                </c:pt>
                <c:pt idx="39">
                  <c:v>0</c:v>
                </c:pt>
                <c:pt idx="40">
                  <c:v>0</c:v>
                </c:pt>
                <c:pt idx="41">
                  <c:v>0</c:v>
                </c:pt>
                <c:pt idx="42">
                  <c:v>0</c:v>
                </c:pt>
                <c:pt idx="43">
                  <c:v>0</c:v>
                </c:pt>
                <c:pt idx="44">
                  <c:v>0</c:v>
                </c:pt>
                <c:pt idx="45">
                  <c:v>0</c:v>
                </c:pt>
                <c:pt idx="46">
                  <c:v>0</c:v>
                </c:pt>
                <c:pt idx="47">
                  <c:v>0</c:v>
                </c:pt>
                <c:pt idx="48">
                  <c:v>1</c:v>
                </c:pt>
                <c:pt idx="49">
                  <c:v>1</c:v>
                </c:pt>
                <c:pt idx="50">
                  <c:v>1</c:v>
                </c:pt>
                <c:pt idx="51">
                  <c:v>0</c:v>
                </c:pt>
                <c:pt idx="52">
                  <c:v>1</c:v>
                </c:pt>
                <c:pt idx="53">
                  <c:v>1</c:v>
                </c:pt>
                <c:pt idx="54">
                  <c:v>1</c:v>
                </c:pt>
                <c:pt idx="55">
                  <c:v>0.5</c:v>
                </c:pt>
                <c:pt idx="56">
                  <c:v>0</c:v>
                </c:pt>
                <c:pt idx="57">
                  <c:v>0</c:v>
                </c:pt>
                <c:pt idx="58">
                  <c:v>1</c:v>
                </c:pt>
                <c:pt idx="59">
                  <c:v>1</c:v>
                </c:pt>
                <c:pt idx="60">
                  <c:v>0</c:v>
                </c:pt>
                <c:pt idx="61">
                  <c:v>0</c:v>
                </c:pt>
                <c:pt idx="62">
                  <c:v>1</c:v>
                </c:pt>
                <c:pt idx="63">
                  <c:v>0</c:v>
                </c:pt>
                <c:pt idx="64">
                  <c:v>1</c:v>
                </c:pt>
                <c:pt idx="65">
                  <c:v>2</c:v>
                </c:pt>
                <c:pt idx="66">
                  <c:v>0</c:v>
                </c:pt>
                <c:pt idx="67">
                  <c:v>0</c:v>
                </c:pt>
                <c:pt idx="68">
                  <c:v>1</c:v>
                </c:pt>
                <c:pt idx="69">
                  <c:v>1</c:v>
                </c:pt>
                <c:pt idx="70">
                  <c:v>0</c:v>
                </c:pt>
                <c:pt idx="71">
                  <c:v>2</c:v>
                </c:pt>
                <c:pt idx="72">
                  <c:v>1</c:v>
                </c:pt>
                <c:pt idx="73">
                  <c:v>0</c:v>
                </c:pt>
                <c:pt idx="74">
                  <c:v>0</c:v>
                </c:pt>
                <c:pt idx="75">
                  <c:v>1</c:v>
                </c:pt>
                <c:pt idx="76">
                  <c:v>1</c:v>
                </c:pt>
                <c:pt idx="77">
                  <c:v>0</c:v>
                </c:pt>
                <c:pt idx="78">
                  <c:v>1</c:v>
                </c:pt>
                <c:pt idx="79">
                  <c:v>0</c:v>
                </c:pt>
                <c:pt idx="80">
                  <c:v>1</c:v>
                </c:pt>
                <c:pt idx="81">
                  <c:v>0</c:v>
                </c:pt>
                <c:pt idx="82">
                  <c:v>0</c:v>
                </c:pt>
                <c:pt idx="83">
                  <c:v>1</c:v>
                </c:pt>
                <c:pt idx="84">
                  <c:v>1</c:v>
                </c:pt>
                <c:pt idx="85">
                  <c:v>0</c:v>
                </c:pt>
                <c:pt idx="86">
                  <c:v>0</c:v>
                </c:pt>
                <c:pt idx="87">
                  <c:v>0</c:v>
                </c:pt>
                <c:pt idx="88">
                  <c:v>0</c:v>
                </c:pt>
                <c:pt idx="89">
                  <c:v>0</c:v>
                </c:pt>
                <c:pt idx="90">
                  <c:v>0</c:v>
                </c:pt>
                <c:pt idx="91">
                  <c:v>0</c:v>
                </c:pt>
                <c:pt idx="92">
                  <c:v>0.72727272727272729</c:v>
                </c:pt>
                <c:pt idx="93">
                  <c:v>4</c:v>
                </c:pt>
                <c:pt idx="94">
                  <c:v>0</c:v>
                </c:pt>
                <c:pt idx="95">
                  <c:v>1</c:v>
                </c:pt>
                <c:pt idx="96">
                  <c:v>0</c:v>
                </c:pt>
                <c:pt idx="97">
                  <c:v>0</c:v>
                </c:pt>
                <c:pt idx="98">
                  <c:v>0</c:v>
                </c:pt>
                <c:pt idx="99">
                  <c:v>0</c:v>
                </c:pt>
                <c:pt idx="100">
                  <c:v>0</c:v>
                </c:pt>
                <c:pt idx="101">
                  <c:v>2</c:v>
                </c:pt>
                <c:pt idx="102">
                  <c:v>0</c:v>
                </c:pt>
                <c:pt idx="103">
                  <c:v>0</c:v>
                </c:pt>
                <c:pt idx="104">
                  <c:v>0</c:v>
                </c:pt>
                <c:pt idx="105">
                  <c:v>0</c:v>
                </c:pt>
                <c:pt idx="106">
                  <c:v>0</c:v>
                </c:pt>
                <c:pt idx="107">
                  <c:v>0</c:v>
                </c:pt>
                <c:pt idx="108">
                  <c:v>3.6666666666666665</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1</c:v>
                </c:pt>
                <c:pt idx="126">
                  <c:v>0.5</c:v>
                </c:pt>
                <c:pt idx="127">
                  <c:v>0</c:v>
                </c:pt>
                <c:pt idx="128">
                  <c:v>0</c:v>
                </c:pt>
                <c:pt idx="129">
                  <c:v>0</c:v>
                </c:pt>
                <c:pt idx="130">
                  <c:v>0</c:v>
                </c:pt>
                <c:pt idx="131">
                  <c:v>1</c:v>
                </c:pt>
                <c:pt idx="132">
                  <c:v>6.75</c:v>
                </c:pt>
                <c:pt idx="133">
                  <c:v>0</c:v>
                </c:pt>
                <c:pt idx="134">
                  <c:v>0</c:v>
                </c:pt>
                <c:pt idx="135">
                  <c:v>0</c:v>
                </c:pt>
                <c:pt idx="136">
                  <c:v>0</c:v>
                </c:pt>
                <c:pt idx="137">
                  <c:v>0</c:v>
                </c:pt>
                <c:pt idx="138">
                  <c:v>0</c:v>
                </c:pt>
                <c:pt idx="139">
                  <c:v>0</c:v>
                </c:pt>
                <c:pt idx="140">
                  <c:v>0</c:v>
                </c:pt>
                <c:pt idx="141">
                  <c:v>0</c:v>
                </c:pt>
                <c:pt idx="142">
                  <c:v>1</c:v>
                </c:pt>
                <c:pt idx="143">
                  <c:v>0</c:v>
                </c:pt>
                <c:pt idx="144">
                  <c:v>0</c:v>
                </c:pt>
                <c:pt idx="145">
                  <c:v>1</c:v>
                </c:pt>
                <c:pt idx="146">
                  <c:v>0</c:v>
                </c:pt>
                <c:pt idx="147">
                  <c:v>0</c:v>
                </c:pt>
                <c:pt idx="148">
                  <c:v>0</c:v>
                </c:pt>
                <c:pt idx="149">
                  <c:v>0</c:v>
                </c:pt>
                <c:pt idx="150">
                  <c:v>0</c:v>
                </c:pt>
                <c:pt idx="151">
                  <c:v>1</c:v>
                </c:pt>
                <c:pt idx="152">
                  <c:v>0</c:v>
                </c:pt>
                <c:pt idx="153">
                  <c:v>0</c:v>
                </c:pt>
                <c:pt idx="154">
                  <c:v>0</c:v>
                </c:pt>
                <c:pt idx="155">
                  <c:v>0</c:v>
                </c:pt>
                <c:pt idx="156">
                  <c:v>0.5</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1</c:v>
                </c:pt>
                <c:pt idx="177">
                  <c:v>0</c:v>
                </c:pt>
                <c:pt idx="178">
                  <c:v>0</c:v>
                </c:pt>
                <c:pt idx="179">
                  <c:v>0</c:v>
                </c:pt>
                <c:pt idx="180">
                  <c:v>0</c:v>
                </c:pt>
                <c:pt idx="181">
                  <c:v>0</c:v>
                </c:pt>
                <c:pt idx="182">
                  <c:v>0</c:v>
                </c:pt>
                <c:pt idx="183">
                  <c:v>0</c:v>
                </c:pt>
                <c:pt idx="184">
                  <c:v>0</c:v>
                </c:pt>
                <c:pt idx="185">
                  <c:v>0</c:v>
                </c:pt>
                <c:pt idx="186">
                  <c:v>0</c:v>
                </c:pt>
                <c:pt idx="187">
                  <c:v>0</c:v>
                </c:pt>
                <c:pt idx="188">
                  <c:v>1</c:v>
                </c:pt>
                <c:pt idx="189">
                  <c:v>0</c:v>
                </c:pt>
                <c:pt idx="190">
                  <c:v>3</c:v>
                </c:pt>
                <c:pt idx="191">
                  <c:v>0</c:v>
                </c:pt>
                <c:pt idx="192">
                  <c:v>0</c:v>
                </c:pt>
                <c:pt idx="193">
                  <c:v>0</c:v>
                </c:pt>
                <c:pt idx="194">
                  <c:v>1</c:v>
                </c:pt>
                <c:pt idx="195">
                  <c:v>2.5</c:v>
                </c:pt>
                <c:pt idx="196">
                  <c:v>0</c:v>
                </c:pt>
                <c:pt idx="197">
                  <c:v>0</c:v>
                </c:pt>
                <c:pt idx="198">
                  <c:v>1</c:v>
                </c:pt>
                <c:pt idx="199">
                  <c:v>0</c:v>
                </c:pt>
                <c:pt idx="200">
                  <c:v>1</c:v>
                </c:pt>
                <c:pt idx="201">
                  <c:v>0</c:v>
                </c:pt>
                <c:pt idx="202">
                  <c:v>0</c:v>
                </c:pt>
                <c:pt idx="203">
                  <c:v>0</c:v>
                </c:pt>
                <c:pt idx="204">
                  <c:v>0</c:v>
                </c:pt>
                <c:pt idx="205">
                  <c:v>3</c:v>
                </c:pt>
                <c:pt idx="206">
                  <c:v>0</c:v>
                </c:pt>
                <c:pt idx="207">
                  <c:v>1</c:v>
                </c:pt>
                <c:pt idx="208">
                  <c:v>2</c:v>
                </c:pt>
                <c:pt idx="209">
                  <c:v>0</c:v>
                </c:pt>
                <c:pt idx="210">
                  <c:v>0</c:v>
                </c:pt>
                <c:pt idx="211">
                  <c:v>0</c:v>
                </c:pt>
                <c:pt idx="212">
                  <c:v>0</c:v>
                </c:pt>
                <c:pt idx="213">
                  <c:v>0</c:v>
                </c:pt>
                <c:pt idx="214">
                  <c:v>0</c:v>
                </c:pt>
                <c:pt idx="215">
                  <c:v>0</c:v>
                </c:pt>
                <c:pt idx="216">
                  <c:v>0</c:v>
                </c:pt>
                <c:pt idx="217">
                  <c:v>0</c:v>
                </c:pt>
                <c:pt idx="218">
                  <c:v>1</c:v>
                </c:pt>
                <c:pt idx="219">
                  <c:v>0</c:v>
                </c:pt>
                <c:pt idx="220">
                  <c:v>0</c:v>
                </c:pt>
                <c:pt idx="221">
                  <c:v>0</c:v>
                </c:pt>
                <c:pt idx="222">
                  <c:v>0</c:v>
                </c:pt>
                <c:pt idx="223">
                  <c:v>0</c:v>
                </c:pt>
                <c:pt idx="224">
                  <c:v>0</c:v>
                </c:pt>
                <c:pt idx="225">
                  <c:v>5</c:v>
                </c:pt>
                <c:pt idx="226">
                  <c:v>2.5</c:v>
                </c:pt>
                <c:pt idx="227">
                  <c:v>0</c:v>
                </c:pt>
                <c:pt idx="228">
                  <c:v>0</c:v>
                </c:pt>
                <c:pt idx="229">
                  <c:v>0</c:v>
                </c:pt>
                <c:pt idx="230">
                  <c:v>0</c:v>
                </c:pt>
                <c:pt idx="231">
                  <c:v>0</c:v>
                </c:pt>
                <c:pt idx="232">
                  <c:v>0</c:v>
                </c:pt>
                <c:pt idx="233">
                  <c:v>0</c:v>
                </c:pt>
                <c:pt idx="234">
                  <c:v>0</c:v>
                </c:pt>
                <c:pt idx="235">
                  <c:v>0</c:v>
                </c:pt>
                <c:pt idx="236">
                  <c:v>0</c:v>
                </c:pt>
                <c:pt idx="237">
                  <c:v>0</c:v>
                </c:pt>
                <c:pt idx="238">
                  <c:v>0</c:v>
                </c:pt>
                <c:pt idx="239">
                  <c:v>1</c:v>
                </c:pt>
                <c:pt idx="240">
                  <c:v>0</c:v>
                </c:pt>
                <c:pt idx="241">
                  <c:v>1</c:v>
                </c:pt>
                <c:pt idx="242">
                  <c:v>6.6</c:v>
                </c:pt>
                <c:pt idx="243">
                  <c:v>0</c:v>
                </c:pt>
                <c:pt idx="244">
                  <c:v>0</c:v>
                </c:pt>
                <c:pt idx="245">
                  <c:v>0</c:v>
                </c:pt>
                <c:pt idx="246">
                  <c:v>0</c:v>
                </c:pt>
                <c:pt idx="247">
                  <c:v>0</c:v>
                </c:pt>
                <c:pt idx="248">
                  <c:v>7.8</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1</c:v>
                </c:pt>
                <c:pt idx="263">
                  <c:v>0</c:v>
                </c:pt>
                <c:pt idx="264">
                  <c:v>0</c:v>
                </c:pt>
                <c:pt idx="265">
                  <c:v>0</c:v>
                </c:pt>
                <c:pt idx="266">
                  <c:v>0</c:v>
                </c:pt>
                <c:pt idx="267">
                  <c:v>0</c:v>
                </c:pt>
                <c:pt idx="268">
                  <c:v>0</c:v>
                </c:pt>
                <c:pt idx="269">
                  <c:v>0</c:v>
                </c:pt>
                <c:pt idx="270">
                  <c:v>0</c:v>
                </c:pt>
                <c:pt idx="271">
                  <c:v>1</c:v>
                </c:pt>
                <c:pt idx="272">
                  <c:v>0</c:v>
                </c:pt>
                <c:pt idx="273">
                  <c:v>0</c:v>
                </c:pt>
                <c:pt idx="274">
                  <c:v>0</c:v>
                </c:pt>
                <c:pt idx="275">
                  <c:v>0</c:v>
                </c:pt>
                <c:pt idx="276">
                  <c:v>1</c:v>
                </c:pt>
                <c:pt idx="277">
                  <c:v>0</c:v>
                </c:pt>
                <c:pt idx="278">
                  <c:v>1</c:v>
                </c:pt>
                <c:pt idx="279">
                  <c:v>0</c:v>
                </c:pt>
                <c:pt idx="280">
                  <c:v>0</c:v>
                </c:pt>
                <c:pt idx="281">
                  <c:v>1</c:v>
                </c:pt>
                <c:pt idx="282">
                  <c:v>1</c:v>
                </c:pt>
                <c:pt idx="283">
                  <c:v>2</c:v>
                </c:pt>
                <c:pt idx="284">
                  <c:v>0</c:v>
                </c:pt>
                <c:pt idx="285">
                  <c:v>0</c:v>
                </c:pt>
                <c:pt idx="286">
                  <c:v>0</c:v>
                </c:pt>
                <c:pt idx="287">
                  <c:v>0</c:v>
                </c:pt>
                <c:pt idx="288">
                  <c:v>0</c:v>
                </c:pt>
                <c:pt idx="289">
                  <c:v>0</c:v>
                </c:pt>
                <c:pt idx="290">
                  <c:v>0</c:v>
                </c:pt>
                <c:pt idx="291">
                  <c:v>0</c:v>
                </c:pt>
                <c:pt idx="292">
                  <c:v>0</c:v>
                </c:pt>
                <c:pt idx="293">
                  <c:v>1</c:v>
                </c:pt>
                <c:pt idx="294">
                  <c:v>1</c:v>
                </c:pt>
                <c:pt idx="295">
                  <c:v>1</c:v>
                </c:pt>
                <c:pt idx="296">
                  <c:v>0</c:v>
                </c:pt>
                <c:pt idx="297">
                  <c:v>0</c:v>
                </c:pt>
                <c:pt idx="298">
                  <c:v>0</c:v>
                </c:pt>
                <c:pt idx="299">
                  <c:v>0</c:v>
                </c:pt>
                <c:pt idx="300">
                  <c:v>0</c:v>
                </c:pt>
                <c:pt idx="301">
                  <c:v>0</c:v>
                </c:pt>
                <c:pt idx="302">
                  <c:v>0</c:v>
                </c:pt>
                <c:pt idx="303">
                  <c:v>0</c:v>
                </c:pt>
                <c:pt idx="304">
                  <c:v>0</c:v>
                </c:pt>
                <c:pt idx="305">
                  <c:v>0</c:v>
                </c:pt>
                <c:pt idx="306">
                  <c:v>1</c:v>
                </c:pt>
                <c:pt idx="307">
                  <c:v>0</c:v>
                </c:pt>
                <c:pt idx="308">
                  <c:v>1.5</c:v>
                </c:pt>
                <c:pt idx="309">
                  <c:v>0</c:v>
                </c:pt>
                <c:pt idx="310">
                  <c:v>0</c:v>
                </c:pt>
                <c:pt idx="311">
                  <c:v>0</c:v>
                </c:pt>
                <c:pt idx="312">
                  <c:v>0</c:v>
                </c:pt>
                <c:pt idx="313">
                  <c:v>1</c:v>
                </c:pt>
                <c:pt idx="314">
                  <c:v>3.5</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1</c:v>
                </c:pt>
                <c:pt idx="332">
                  <c:v>0</c:v>
                </c:pt>
                <c:pt idx="333">
                  <c:v>0</c:v>
                </c:pt>
                <c:pt idx="334">
                  <c:v>0</c:v>
                </c:pt>
                <c:pt idx="335">
                  <c:v>0</c:v>
                </c:pt>
                <c:pt idx="336">
                  <c:v>0</c:v>
                </c:pt>
                <c:pt idx="337">
                  <c:v>0</c:v>
                </c:pt>
                <c:pt idx="338">
                  <c:v>0</c:v>
                </c:pt>
                <c:pt idx="339">
                  <c:v>0</c:v>
                </c:pt>
                <c:pt idx="340">
                  <c:v>0</c:v>
                </c:pt>
                <c:pt idx="341">
                  <c:v>0</c:v>
                </c:pt>
                <c:pt idx="342">
                  <c:v>2</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0.60000000000000064</c:v>
                </c:pt>
                <c:pt idx="378">
                  <c:v>0</c:v>
                </c:pt>
                <c:pt idx="379">
                  <c:v>0</c:v>
                </c:pt>
                <c:pt idx="380">
                  <c:v>1.5</c:v>
                </c:pt>
                <c:pt idx="381">
                  <c:v>0</c:v>
                </c:pt>
                <c:pt idx="382">
                  <c:v>0</c:v>
                </c:pt>
                <c:pt idx="383">
                  <c:v>2</c:v>
                </c:pt>
                <c:pt idx="384">
                  <c:v>0</c:v>
                </c:pt>
                <c:pt idx="385">
                  <c:v>0</c:v>
                </c:pt>
                <c:pt idx="386">
                  <c:v>0</c:v>
                </c:pt>
                <c:pt idx="387">
                  <c:v>0</c:v>
                </c:pt>
                <c:pt idx="388">
                  <c:v>0</c:v>
                </c:pt>
                <c:pt idx="389">
                  <c:v>0</c:v>
                </c:pt>
                <c:pt idx="390">
                  <c:v>1</c:v>
                </c:pt>
                <c:pt idx="391">
                  <c:v>0</c:v>
                </c:pt>
                <c:pt idx="392">
                  <c:v>0</c:v>
                </c:pt>
                <c:pt idx="393">
                  <c:v>0</c:v>
                </c:pt>
                <c:pt idx="394">
                  <c:v>1</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1.25</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1</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1.2</c:v>
                </c:pt>
                <c:pt idx="481">
                  <c:v>0</c:v>
                </c:pt>
                <c:pt idx="482">
                  <c:v>0</c:v>
                </c:pt>
                <c:pt idx="483">
                  <c:v>0</c:v>
                </c:pt>
                <c:pt idx="484">
                  <c:v>0</c:v>
                </c:pt>
                <c:pt idx="485">
                  <c:v>0</c:v>
                </c:pt>
                <c:pt idx="486">
                  <c:v>0</c:v>
                </c:pt>
                <c:pt idx="487">
                  <c:v>0</c:v>
                </c:pt>
                <c:pt idx="488">
                  <c:v>0</c:v>
                </c:pt>
                <c:pt idx="489">
                  <c:v>0</c:v>
                </c:pt>
                <c:pt idx="490">
                  <c:v>0</c:v>
                </c:pt>
                <c:pt idx="491">
                  <c:v>0</c:v>
                </c:pt>
                <c:pt idx="492">
                  <c:v>1</c:v>
                </c:pt>
                <c:pt idx="493">
                  <c:v>1</c:v>
                </c:pt>
                <c:pt idx="494">
                  <c:v>0</c:v>
                </c:pt>
                <c:pt idx="495">
                  <c:v>0</c:v>
                </c:pt>
                <c:pt idx="496">
                  <c:v>0</c:v>
                </c:pt>
                <c:pt idx="497">
                  <c:v>0</c:v>
                </c:pt>
                <c:pt idx="498">
                  <c:v>0</c:v>
                </c:pt>
                <c:pt idx="499">
                  <c:v>0</c:v>
                </c:pt>
                <c:pt idx="500">
                  <c:v>0</c:v>
                </c:pt>
                <c:pt idx="501">
                  <c:v>0</c:v>
                </c:pt>
                <c:pt idx="502">
                  <c:v>0</c:v>
                </c:pt>
                <c:pt idx="503">
                  <c:v>0</c:v>
                </c:pt>
                <c:pt idx="504">
                  <c:v>3</c:v>
                </c:pt>
                <c:pt idx="505">
                  <c:v>0</c:v>
                </c:pt>
                <c:pt idx="506">
                  <c:v>0</c:v>
                </c:pt>
                <c:pt idx="507">
                  <c:v>0</c:v>
                </c:pt>
                <c:pt idx="508">
                  <c:v>0</c:v>
                </c:pt>
                <c:pt idx="509">
                  <c:v>1</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numCache>
            </c:numRef>
          </c:val>
        </c:ser>
        <c:marker val="1"/>
        <c:axId val="80252928"/>
        <c:axId val="80254464"/>
      </c:lineChart>
      <c:catAx>
        <c:axId val="80252928"/>
        <c:scaling>
          <c:orientation val="minMax"/>
        </c:scaling>
        <c:delete val="1"/>
        <c:axPos val="b"/>
        <c:tickLblPos val="none"/>
        <c:crossAx val="80254464"/>
        <c:crosses val="autoZero"/>
        <c:auto val="1"/>
        <c:lblAlgn val="ctr"/>
        <c:lblOffset val="100"/>
      </c:catAx>
      <c:valAx>
        <c:axId val="80254464"/>
        <c:scaling>
          <c:orientation val="minMax"/>
        </c:scaling>
        <c:axPos val="l"/>
        <c:numFmt formatCode="General" sourceLinked="1"/>
        <c:tickLblPos val="nextTo"/>
        <c:crossAx val="80252928"/>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opencart!$AA$1</c:f>
              <c:strCache>
                <c:ptCount val="1"/>
                <c:pt idx="0">
                  <c:v>complexity</c:v>
                </c:pt>
              </c:strCache>
            </c:strRef>
          </c:tx>
          <c:spPr>
            <a:ln w="25400"/>
          </c:spPr>
          <c:marker>
            <c:symbol val="none"/>
          </c:marker>
          <c:trendline>
            <c:trendlineType val="linear"/>
          </c:trendline>
          <c:val>
            <c:numRef>
              <c:f>opencart!$AA$2:$AA$166</c:f>
              <c:numCache>
                <c:formatCode>General</c:formatCode>
                <c:ptCount val="165"/>
                <c:pt idx="0">
                  <c:v>7.5</c:v>
                </c:pt>
                <c:pt idx="1">
                  <c:v>0</c:v>
                </c:pt>
                <c:pt idx="2">
                  <c:v>0</c:v>
                </c:pt>
                <c:pt idx="3">
                  <c:v>0</c:v>
                </c:pt>
                <c:pt idx="4">
                  <c:v>0</c:v>
                </c:pt>
                <c:pt idx="5">
                  <c:v>0</c:v>
                </c:pt>
                <c:pt idx="6">
                  <c:v>0</c:v>
                </c:pt>
                <c:pt idx="7">
                  <c:v>0</c:v>
                </c:pt>
                <c:pt idx="8">
                  <c:v>0</c:v>
                </c:pt>
                <c:pt idx="9">
                  <c:v>0</c:v>
                </c:pt>
                <c:pt idx="10">
                  <c:v>1</c:v>
                </c:pt>
                <c:pt idx="11">
                  <c:v>4</c:v>
                </c:pt>
                <c:pt idx="12">
                  <c:v>1</c:v>
                </c:pt>
                <c:pt idx="13">
                  <c:v>0</c:v>
                </c:pt>
                <c:pt idx="14">
                  <c:v>48</c:v>
                </c:pt>
                <c:pt idx="15">
                  <c:v>0</c:v>
                </c:pt>
                <c:pt idx="16">
                  <c:v>3.5</c:v>
                </c:pt>
                <c:pt idx="17">
                  <c:v>1</c:v>
                </c:pt>
                <c:pt idx="18">
                  <c:v>0</c:v>
                </c:pt>
                <c:pt idx="19">
                  <c:v>0</c:v>
                </c:pt>
                <c:pt idx="20">
                  <c:v>9.5</c:v>
                </c:pt>
                <c:pt idx="21">
                  <c:v>0</c:v>
                </c:pt>
                <c:pt idx="22">
                  <c:v>0</c:v>
                </c:pt>
                <c:pt idx="23">
                  <c:v>0</c:v>
                </c:pt>
                <c:pt idx="24">
                  <c:v>0</c:v>
                </c:pt>
                <c:pt idx="25">
                  <c:v>3.5</c:v>
                </c:pt>
                <c:pt idx="26">
                  <c:v>0</c:v>
                </c:pt>
                <c:pt idx="27">
                  <c:v>0</c:v>
                </c:pt>
                <c:pt idx="28">
                  <c:v>0</c:v>
                </c:pt>
                <c:pt idx="29">
                  <c:v>0</c:v>
                </c:pt>
                <c:pt idx="30">
                  <c:v>0</c:v>
                </c:pt>
                <c:pt idx="31">
                  <c:v>0</c:v>
                </c:pt>
                <c:pt idx="32">
                  <c:v>1.7307692307692213</c:v>
                </c:pt>
                <c:pt idx="33">
                  <c:v>0</c:v>
                </c:pt>
                <c:pt idx="34">
                  <c:v>1.3333333333333333</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2.5714285714285707</c:v>
                </c:pt>
                <c:pt idx="56">
                  <c:v>1</c:v>
                </c:pt>
                <c:pt idx="57">
                  <c:v>0</c:v>
                </c:pt>
                <c:pt idx="58">
                  <c:v>0</c:v>
                </c:pt>
                <c:pt idx="59">
                  <c:v>0</c:v>
                </c:pt>
                <c:pt idx="60">
                  <c:v>0</c:v>
                </c:pt>
                <c:pt idx="61">
                  <c:v>0</c:v>
                </c:pt>
                <c:pt idx="62">
                  <c:v>0</c:v>
                </c:pt>
                <c:pt idx="63">
                  <c:v>0</c:v>
                </c:pt>
                <c:pt idx="64">
                  <c:v>1</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1.2</c:v>
                </c:pt>
                <c:pt idx="82">
                  <c:v>2</c:v>
                </c:pt>
                <c:pt idx="83">
                  <c:v>0</c:v>
                </c:pt>
                <c:pt idx="84">
                  <c:v>0</c:v>
                </c:pt>
                <c:pt idx="85">
                  <c:v>0</c:v>
                </c:pt>
                <c:pt idx="86">
                  <c:v>0</c:v>
                </c:pt>
                <c:pt idx="87">
                  <c:v>0</c:v>
                </c:pt>
                <c:pt idx="88">
                  <c:v>1</c:v>
                </c:pt>
                <c:pt idx="89">
                  <c:v>0</c:v>
                </c:pt>
                <c:pt idx="90">
                  <c:v>0</c:v>
                </c:pt>
                <c:pt idx="91">
                  <c:v>0</c:v>
                </c:pt>
                <c:pt idx="92">
                  <c:v>0</c:v>
                </c:pt>
                <c:pt idx="93">
                  <c:v>5</c:v>
                </c:pt>
                <c:pt idx="94">
                  <c:v>0</c:v>
                </c:pt>
                <c:pt idx="95">
                  <c:v>0</c:v>
                </c:pt>
                <c:pt idx="96">
                  <c:v>0</c:v>
                </c:pt>
                <c:pt idx="97">
                  <c:v>0</c:v>
                </c:pt>
                <c:pt idx="98">
                  <c:v>1</c:v>
                </c:pt>
                <c:pt idx="99">
                  <c:v>1</c:v>
                </c:pt>
                <c:pt idx="100">
                  <c:v>0</c:v>
                </c:pt>
                <c:pt idx="101">
                  <c:v>0</c:v>
                </c:pt>
                <c:pt idx="102">
                  <c:v>0</c:v>
                </c:pt>
                <c:pt idx="103">
                  <c:v>0</c:v>
                </c:pt>
                <c:pt idx="104">
                  <c:v>0</c:v>
                </c:pt>
                <c:pt idx="105">
                  <c:v>0</c:v>
                </c:pt>
                <c:pt idx="106">
                  <c:v>0</c:v>
                </c:pt>
                <c:pt idx="107">
                  <c:v>1</c:v>
                </c:pt>
                <c:pt idx="108">
                  <c:v>0</c:v>
                </c:pt>
                <c:pt idx="109">
                  <c:v>0</c:v>
                </c:pt>
                <c:pt idx="110">
                  <c:v>0</c:v>
                </c:pt>
                <c:pt idx="111">
                  <c:v>0</c:v>
                </c:pt>
                <c:pt idx="112">
                  <c:v>0</c:v>
                </c:pt>
                <c:pt idx="113">
                  <c:v>0</c:v>
                </c:pt>
                <c:pt idx="114">
                  <c:v>0</c:v>
                </c:pt>
                <c:pt idx="115">
                  <c:v>3</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1</c:v>
                </c:pt>
                <c:pt idx="137">
                  <c:v>0</c:v>
                </c:pt>
                <c:pt idx="138">
                  <c:v>0</c:v>
                </c:pt>
                <c:pt idx="139">
                  <c:v>0</c:v>
                </c:pt>
                <c:pt idx="140">
                  <c:v>0</c:v>
                </c:pt>
                <c:pt idx="141">
                  <c:v>0</c:v>
                </c:pt>
                <c:pt idx="142">
                  <c:v>0</c:v>
                </c:pt>
                <c:pt idx="143">
                  <c:v>1</c:v>
                </c:pt>
                <c:pt idx="144">
                  <c:v>0</c:v>
                </c:pt>
                <c:pt idx="145">
                  <c:v>0</c:v>
                </c:pt>
                <c:pt idx="146">
                  <c:v>0</c:v>
                </c:pt>
                <c:pt idx="147">
                  <c:v>0</c:v>
                </c:pt>
                <c:pt idx="148">
                  <c:v>0</c:v>
                </c:pt>
                <c:pt idx="149">
                  <c:v>0</c:v>
                </c:pt>
                <c:pt idx="150">
                  <c:v>0</c:v>
                </c:pt>
                <c:pt idx="151">
                  <c:v>0</c:v>
                </c:pt>
                <c:pt idx="152">
                  <c:v>2</c:v>
                </c:pt>
                <c:pt idx="153">
                  <c:v>0</c:v>
                </c:pt>
                <c:pt idx="154">
                  <c:v>0</c:v>
                </c:pt>
                <c:pt idx="155">
                  <c:v>0</c:v>
                </c:pt>
                <c:pt idx="156">
                  <c:v>0</c:v>
                </c:pt>
                <c:pt idx="157">
                  <c:v>0</c:v>
                </c:pt>
                <c:pt idx="158">
                  <c:v>0</c:v>
                </c:pt>
                <c:pt idx="159">
                  <c:v>0</c:v>
                </c:pt>
                <c:pt idx="160">
                  <c:v>0</c:v>
                </c:pt>
                <c:pt idx="161">
                  <c:v>0</c:v>
                </c:pt>
                <c:pt idx="162">
                  <c:v>1</c:v>
                </c:pt>
                <c:pt idx="163">
                  <c:v>0</c:v>
                </c:pt>
              </c:numCache>
            </c:numRef>
          </c:val>
        </c:ser>
        <c:marker val="1"/>
        <c:axId val="80364672"/>
        <c:axId val="80366208"/>
      </c:lineChart>
      <c:catAx>
        <c:axId val="80364672"/>
        <c:scaling>
          <c:orientation val="minMax"/>
        </c:scaling>
        <c:delete val="1"/>
        <c:axPos val="b"/>
        <c:tickLblPos val="none"/>
        <c:crossAx val="80366208"/>
        <c:crosses val="autoZero"/>
        <c:auto val="1"/>
        <c:lblAlgn val="ctr"/>
        <c:lblOffset val="100"/>
      </c:catAx>
      <c:valAx>
        <c:axId val="80366208"/>
        <c:scaling>
          <c:orientation val="minMax"/>
        </c:scaling>
        <c:axPos val="l"/>
        <c:numFmt formatCode="General" sourceLinked="1"/>
        <c:tickLblPos val="nextTo"/>
        <c:crossAx val="80364672"/>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phpbb!$AA$1</c:f>
              <c:strCache>
                <c:ptCount val="1"/>
                <c:pt idx="0">
                  <c:v>complexity</c:v>
                </c:pt>
              </c:strCache>
            </c:strRef>
          </c:tx>
          <c:spPr>
            <a:ln w="25400"/>
          </c:spPr>
          <c:marker>
            <c:symbol val="none"/>
          </c:marker>
          <c:trendline>
            <c:trendlineType val="linear"/>
          </c:trendline>
          <c:val>
            <c:numRef>
              <c:f>phpbb!$AA$2:$AA$166</c:f>
              <c:numCache>
                <c:formatCode>General</c:formatCode>
                <c:ptCount val="16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2</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9</c:v>
                </c:pt>
                <c:pt idx="65">
                  <c:v>7</c:v>
                </c:pt>
                <c:pt idx="66">
                  <c:v>0</c:v>
                </c:pt>
                <c:pt idx="67">
                  <c:v>0</c:v>
                </c:pt>
                <c:pt idx="68">
                  <c:v>0</c:v>
                </c:pt>
                <c:pt idx="69">
                  <c:v>0</c:v>
                </c:pt>
                <c:pt idx="70">
                  <c:v>6</c:v>
                </c:pt>
                <c:pt idx="71">
                  <c:v>4.5</c:v>
                </c:pt>
                <c:pt idx="72">
                  <c:v>0</c:v>
                </c:pt>
                <c:pt idx="73">
                  <c:v>0</c:v>
                </c:pt>
                <c:pt idx="74">
                  <c:v>0</c:v>
                </c:pt>
                <c:pt idx="75">
                  <c:v>0</c:v>
                </c:pt>
                <c:pt idx="76">
                  <c:v>0</c:v>
                </c:pt>
                <c:pt idx="77">
                  <c:v>2</c:v>
                </c:pt>
                <c:pt idx="78">
                  <c:v>7</c:v>
                </c:pt>
                <c:pt idx="79">
                  <c:v>0</c:v>
                </c:pt>
                <c:pt idx="80">
                  <c:v>0</c:v>
                </c:pt>
                <c:pt idx="81">
                  <c:v>2</c:v>
                </c:pt>
                <c:pt idx="82">
                  <c:v>2.6666666666666665</c:v>
                </c:pt>
                <c:pt idx="83">
                  <c:v>0</c:v>
                </c:pt>
                <c:pt idx="84">
                  <c:v>1.6666666666666667</c:v>
                </c:pt>
                <c:pt idx="85">
                  <c:v>1</c:v>
                </c:pt>
                <c:pt idx="86">
                  <c:v>0</c:v>
                </c:pt>
                <c:pt idx="87">
                  <c:v>0</c:v>
                </c:pt>
                <c:pt idx="88">
                  <c:v>1</c:v>
                </c:pt>
                <c:pt idx="89">
                  <c:v>0</c:v>
                </c:pt>
                <c:pt idx="90">
                  <c:v>0</c:v>
                </c:pt>
                <c:pt idx="91">
                  <c:v>0</c:v>
                </c:pt>
                <c:pt idx="92">
                  <c:v>0</c:v>
                </c:pt>
                <c:pt idx="93">
                  <c:v>0</c:v>
                </c:pt>
                <c:pt idx="94">
                  <c:v>0</c:v>
                </c:pt>
                <c:pt idx="95">
                  <c:v>2.5</c:v>
                </c:pt>
                <c:pt idx="96">
                  <c:v>1.5</c:v>
                </c:pt>
                <c:pt idx="97">
                  <c:v>0</c:v>
                </c:pt>
                <c:pt idx="98">
                  <c:v>1</c:v>
                </c:pt>
                <c:pt idx="99">
                  <c:v>0</c:v>
                </c:pt>
                <c:pt idx="100">
                  <c:v>0</c:v>
                </c:pt>
                <c:pt idx="101">
                  <c:v>0</c:v>
                </c:pt>
                <c:pt idx="102">
                  <c:v>0.5</c:v>
                </c:pt>
                <c:pt idx="103">
                  <c:v>1</c:v>
                </c:pt>
                <c:pt idx="104">
                  <c:v>1</c:v>
                </c:pt>
                <c:pt idx="105">
                  <c:v>3</c:v>
                </c:pt>
                <c:pt idx="106">
                  <c:v>0</c:v>
                </c:pt>
                <c:pt idx="107">
                  <c:v>2</c:v>
                </c:pt>
                <c:pt idx="108">
                  <c:v>0</c:v>
                </c:pt>
                <c:pt idx="109">
                  <c:v>1.5</c:v>
                </c:pt>
                <c:pt idx="110">
                  <c:v>2</c:v>
                </c:pt>
                <c:pt idx="111">
                  <c:v>0</c:v>
                </c:pt>
                <c:pt idx="112">
                  <c:v>0</c:v>
                </c:pt>
                <c:pt idx="113">
                  <c:v>0</c:v>
                </c:pt>
                <c:pt idx="114">
                  <c:v>0.5</c:v>
                </c:pt>
                <c:pt idx="115">
                  <c:v>0</c:v>
                </c:pt>
                <c:pt idx="116">
                  <c:v>1</c:v>
                </c:pt>
                <c:pt idx="117">
                  <c:v>0</c:v>
                </c:pt>
                <c:pt idx="118">
                  <c:v>1.3333333333333333</c:v>
                </c:pt>
                <c:pt idx="119">
                  <c:v>0.33333333333333331</c:v>
                </c:pt>
                <c:pt idx="120">
                  <c:v>1.3333333333333333</c:v>
                </c:pt>
                <c:pt idx="121">
                  <c:v>0</c:v>
                </c:pt>
                <c:pt idx="122">
                  <c:v>1</c:v>
                </c:pt>
                <c:pt idx="123">
                  <c:v>0</c:v>
                </c:pt>
                <c:pt idx="124">
                  <c:v>1.6666666666666667</c:v>
                </c:pt>
                <c:pt idx="125">
                  <c:v>1</c:v>
                </c:pt>
                <c:pt idx="126">
                  <c:v>2.5</c:v>
                </c:pt>
                <c:pt idx="127">
                  <c:v>3</c:v>
                </c:pt>
                <c:pt idx="128">
                  <c:v>0</c:v>
                </c:pt>
                <c:pt idx="129">
                  <c:v>1</c:v>
                </c:pt>
                <c:pt idx="130">
                  <c:v>0</c:v>
                </c:pt>
                <c:pt idx="131">
                  <c:v>0</c:v>
                </c:pt>
                <c:pt idx="132">
                  <c:v>0</c:v>
                </c:pt>
              </c:numCache>
            </c:numRef>
          </c:val>
        </c:ser>
        <c:marker val="1"/>
        <c:axId val="80382208"/>
        <c:axId val="80384000"/>
      </c:lineChart>
      <c:catAx>
        <c:axId val="80382208"/>
        <c:scaling>
          <c:orientation val="minMax"/>
        </c:scaling>
        <c:delete val="1"/>
        <c:axPos val="b"/>
        <c:tickLblPos val="none"/>
        <c:crossAx val="80384000"/>
        <c:crosses val="autoZero"/>
        <c:auto val="1"/>
        <c:lblAlgn val="ctr"/>
        <c:lblOffset val="100"/>
      </c:catAx>
      <c:valAx>
        <c:axId val="80384000"/>
        <c:scaling>
          <c:orientation val="minMax"/>
        </c:scaling>
        <c:axPos val="l"/>
        <c:numFmt formatCode="General" sourceLinked="1"/>
        <c:tickLblPos val="nextTo"/>
        <c:crossAx val="80382208"/>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typo3!$AA$1</c:f>
              <c:strCache>
                <c:ptCount val="1"/>
                <c:pt idx="0">
                  <c:v>complexity</c:v>
                </c:pt>
              </c:strCache>
            </c:strRef>
          </c:tx>
          <c:spPr>
            <a:ln w="25400"/>
          </c:spPr>
          <c:marker>
            <c:symbol val="none"/>
          </c:marker>
          <c:trendline>
            <c:trendlineType val="linear"/>
          </c:trendline>
          <c:val>
            <c:numRef>
              <c:f>typo3!$AA$2:$AA$99</c:f>
              <c:numCache>
                <c:formatCode>General</c:formatCode>
                <c:ptCount val="98"/>
                <c:pt idx="0">
                  <c:v>0</c:v>
                </c:pt>
                <c:pt idx="1">
                  <c:v>0</c:v>
                </c:pt>
                <c:pt idx="2">
                  <c:v>0</c:v>
                </c:pt>
                <c:pt idx="3">
                  <c:v>0</c:v>
                </c:pt>
                <c:pt idx="4">
                  <c:v>1</c:v>
                </c:pt>
                <c:pt idx="5">
                  <c:v>0</c:v>
                </c:pt>
                <c:pt idx="6">
                  <c:v>3</c:v>
                </c:pt>
                <c:pt idx="7">
                  <c:v>0</c:v>
                </c:pt>
                <c:pt idx="8">
                  <c:v>0</c:v>
                </c:pt>
                <c:pt idx="9">
                  <c:v>0</c:v>
                </c:pt>
                <c:pt idx="10">
                  <c:v>0</c:v>
                </c:pt>
                <c:pt idx="11">
                  <c:v>0</c:v>
                </c:pt>
                <c:pt idx="12">
                  <c:v>0</c:v>
                </c:pt>
                <c:pt idx="13">
                  <c:v>4</c:v>
                </c:pt>
                <c:pt idx="14">
                  <c:v>0</c:v>
                </c:pt>
                <c:pt idx="15">
                  <c:v>0</c:v>
                </c:pt>
                <c:pt idx="16">
                  <c:v>0</c:v>
                </c:pt>
                <c:pt idx="17">
                  <c:v>1</c:v>
                </c:pt>
                <c:pt idx="18">
                  <c:v>2</c:v>
                </c:pt>
                <c:pt idx="19">
                  <c:v>0</c:v>
                </c:pt>
                <c:pt idx="20">
                  <c:v>0</c:v>
                </c:pt>
                <c:pt idx="21">
                  <c:v>1.3333333333333333</c:v>
                </c:pt>
                <c:pt idx="22">
                  <c:v>0</c:v>
                </c:pt>
                <c:pt idx="23">
                  <c:v>0</c:v>
                </c:pt>
                <c:pt idx="24">
                  <c:v>1</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1</c:v>
                </c:pt>
                <c:pt idx="51">
                  <c:v>0</c:v>
                </c:pt>
                <c:pt idx="52">
                  <c:v>2</c:v>
                </c:pt>
                <c:pt idx="53">
                  <c:v>0</c:v>
                </c:pt>
                <c:pt idx="54">
                  <c:v>2</c:v>
                </c:pt>
                <c:pt idx="55">
                  <c:v>0</c:v>
                </c:pt>
                <c:pt idx="56">
                  <c:v>0</c:v>
                </c:pt>
                <c:pt idx="57">
                  <c:v>0</c:v>
                </c:pt>
                <c:pt idx="58">
                  <c:v>0</c:v>
                </c:pt>
                <c:pt idx="59">
                  <c:v>0</c:v>
                </c:pt>
                <c:pt idx="60">
                  <c:v>0</c:v>
                </c:pt>
                <c:pt idx="61">
                  <c:v>1</c:v>
                </c:pt>
                <c:pt idx="62">
                  <c:v>0</c:v>
                </c:pt>
                <c:pt idx="63">
                  <c:v>0</c:v>
                </c:pt>
                <c:pt idx="64">
                  <c:v>0</c:v>
                </c:pt>
                <c:pt idx="65">
                  <c:v>0</c:v>
                </c:pt>
                <c:pt idx="66">
                  <c:v>0</c:v>
                </c:pt>
                <c:pt idx="67">
                  <c:v>0</c:v>
                </c:pt>
                <c:pt idx="68">
                  <c:v>0</c:v>
                </c:pt>
                <c:pt idx="69">
                  <c:v>0</c:v>
                </c:pt>
                <c:pt idx="70">
                  <c:v>0</c:v>
                </c:pt>
                <c:pt idx="71">
                  <c:v>0</c:v>
                </c:pt>
                <c:pt idx="72">
                  <c:v>0</c:v>
                </c:pt>
                <c:pt idx="73">
                  <c:v>0</c:v>
                </c:pt>
                <c:pt idx="74">
                  <c:v>1</c:v>
                </c:pt>
                <c:pt idx="75">
                  <c:v>0</c:v>
                </c:pt>
                <c:pt idx="76">
                  <c:v>0</c:v>
                </c:pt>
                <c:pt idx="77">
                  <c:v>0</c:v>
                </c:pt>
                <c:pt idx="78">
                  <c:v>0</c:v>
                </c:pt>
                <c:pt idx="79">
                  <c:v>0</c:v>
                </c:pt>
                <c:pt idx="80">
                  <c:v>1</c:v>
                </c:pt>
                <c:pt idx="81">
                  <c:v>0</c:v>
                </c:pt>
                <c:pt idx="82">
                  <c:v>0</c:v>
                </c:pt>
                <c:pt idx="83">
                  <c:v>0</c:v>
                </c:pt>
                <c:pt idx="84">
                  <c:v>0</c:v>
                </c:pt>
                <c:pt idx="85">
                  <c:v>1.2</c:v>
                </c:pt>
                <c:pt idx="86">
                  <c:v>0</c:v>
                </c:pt>
                <c:pt idx="87">
                  <c:v>1</c:v>
                </c:pt>
                <c:pt idx="88">
                  <c:v>0</c:v>
                </c:pt>
                <c:pt idx="89">
                  <c:v>0</c:v>
                </c:pt>
                <c:pt idx="90">
                  <c:v>0</c:v>
                </c:pt>
                <c:pt idx="91">
                  <c:v>0</c:v>
                </c:pt>
                <c:pt idx="92">
                  <c:v>0</c:v>
                </c:pt>
                <c:pt idx="93">
                  <c:v>0</c:v>
                </c:pt>
                <c:pt idx="94">
                  <c:v>0</c:v>
                </c:pt>
                <c:pt idx="95">
                  <c:v>0</c:v>
                </c:pt>
                <c:pt idx="96">
                  <c:v>0</c:v>
                </c:pt>
              </c:numCache>
            </c:numRef>
          </c:val>
        </c:ser>
        <c:marker val="1"/>
        <c:axId val="80416768"/>
        <c:axId val="80418304"/>
      </c:lineChart>
      <c:catAx>
        <c:axId val="80416768"/>
        <c:scaling>
          <c:orientation val="minMax"/>
        </c:scaling>
        <c:delete val="1"/>
        <c:axPos val="b"/>
        <c:tickLblPos val="none"/>
        <c:crossAx val="80418304"/>
        <c:crosses val="autoZero"/>
        <c:auto val="1"/>
        <c:lblAlgn val="ctr"/>
        <c:lblOffset val="100"/>
      </c:catAx>
      <c:valAx>
        <c:axId val="80418304"/>
        <c:scaling>
          <c:orientation val="minMax"/>
        </c:scaling>
        <c:axPos val="l"/>
        <c:numFmt formatCode="General" sourceLinked="1"/>
        <c:tickLblPos val="nextTo"/>
        <c:crossAx val="80416768"/>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mediawiki!$AA$1</c:f>
              <c:strCache>
                <c:ptCount val="1"/>
                <c:pt idx="0">
                  <c:v>complexity</c:v>
                </c:pt>
              </c:strCache>
            </c:strRef>
          </c:tx>
          <c:spPr>
            <a:ln w="25400"/>
          </c:spPr>
          <c:marker>
            <c:symbol val="none"/>
          </c:marker>
          <c:trendline>
            <c:trendlineType val="linear"/>
          </c:trendline>
          <c:val>
            <c:numRef>
              <c:f>mediawiki!$AA$2:$AA$324</c:f>
              <c:numCache>
                <c:formatCode>General</c:formatCode>
                <c:ptCount val="323"/>
                <c:pt idx="0">
                  <c:v>0</c:v>
                </c:pt>
                <c:pt idx="1">
                  <c:v>0</c:v>
                </c:pt>
                <c:pt idx="2">
                  <c:v>1</c:v>
                </c:pt>
                <c:pt idx="3">
                  <c:v>0</c:v>
                </c:pt>
                <c:pt idx="4">
                  <c:v>0</c:v>
                </c:pt>
                <c:pt idx="5">
                  <c:v>1</c:v>
                </c:pt>
                <c:pt idx="6">
                  <c:v>1</c:v>
                </c:pt>
                <c:pt idx="7">
                  <c:v>0</c:v>
                </c:pt>
                <c:pt idx="8">
                  <c:v>0</c:v>
                </c:pt>
                <c:pt idx="9">
                  <c:v>0</c:v>
                </c:pt>
                <c:pt idx="10">
                  <c:v>0</c:v>
                </c:pt>
                <c:pt idx="11">
                  <c:v>0</c:v>
                </c:pt>
                <c:pt idx="12">
                  <c:v>0</c:v>
                </c:pt>
                <c:pt idx="13">
                  <c:v>0</c:v>
                </c:pt>
                <c:pt idx="14">
                  <c:v>1</c:v>
                </c:pt>
                <c:pt idx="15">
                  <c:v>1</c:v>
                </c:pt>
                <c:pt idx="16">
                  <c:v>1</c:v>
                </c:pt>
                <c:pt idx="17">
                  <c:v>0</c:v>
                </c:pt>
                <c:pt idx="18">
                  <c:v>0</c:v>
                </c:pt>
                <c:pt idx="19">
                  <c:v>1</c:v>
                </c:pt>
                <c:pt idx="20">
                  <c:v>0</c:v>
                </c:pt>
                <c:pt idx="21">
                  <c:v>0</c:v>
                </c:pt>
                <c:pt idx="22">
                  <c:v>1</c:v>
                </c:pt>
                <c:pt idx="23">
                  <c:v>0</c:v>
                </c:pt>
                <c:pt idx="24">
                  <c:v>0</c:v>
                </c:pt>
                <c:pt idx="25">
                  <c:v>0</c:v>
                </c:pt>
                <c:pt idx="26">
                  <c:v>0</c:v>
                </c:pt>
                <c:pt idx="27">
                  <c:v>1</c:v>
                </c:pt>
                <c:pt idx="28">
                  <c:v>2</c:v>
                </c:pt>
                <c:pt idx="29">
                  <c:v>0</c:v>
                </c:pt>
                <c:pt idx="30">
                  <c:v>0</c:v>
                </c:pt>
                <c:pt idx="31">
                  <c:v>0</c:v>
                </c:pt>
                <c:pt idx="32">
                  <c:v>0</c:v>
                </c:pt>
                <c:pt idx="33">
                  <c:v>1</c:v>
                </c:pt>
                <c:pt idx="34">
                  <c:v>0</c:v>
                </c:pt>
                <c:pt idx="35">
                  <c:v>0</c:v>
                </c:pt>
                <c:pt idx="36">
                  <c:v>0</c:v>
                </c:pt>
                <c:pt idx="37">
                  <c:v>0</c:v>
                </c:pt>
                <c:pt idx="38">
                  <c:v>0</c:v>
                </c:pt>
                <c:pt idx="39">
                  <c:v>2</c:v>
                </c:pt>
                <c:pt idx="40">
                  <c:v>3</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1</c:v>
                </c:pt>
                <c:pt idx="61">
                  <c:v>0</c:v>
                </c:pt>
                <c:pt idx="62">
                  <c:v>0</c:v>
                </c:pt>
                <c:pt idx="63">
                  <c:v>0</c:v>
                </c:pt>
                <c:pt idx="64">
                  <c:v>0.5</c:v>
                </c:pt>
                <c:pt idx="65">
                  <c:v>0</c:v>
                </c:pt>
                <c:pt idx="66">
                  <c:v>0</c:v>
                </c:pt>
                <c:pt idx="67">
                  <c:v>0</c:v>
                </c:pt>
                <c:pt idx="68">
                  <c:v>0</c:v>
                </c:pt>
                <c:pt idx="69">
                  <c:v>0</c:v>
                </c:pt>
                <c:pt idx="70">
                  <c:v>1</c:v>
                </c:pt>
                <c:pt idx="71">
                  <c:v>0</c:v>
                </c:pt>
                <c:pt idx="72">
                  <c:v>0</c:v>
                </c:pt>
                <c:pt idx="73">
                  <c:v>1</c:v>
                </c:pt>
                <c:pt idx="74">
                  <c:v>0</c:v>
                </c:pt>
                <c:pt idx="75">
                  <c:v>0</c:v>
                </c:pt>
                <c:pt idx="76">
                  <c:v>0</c:v>
                </c:pt>
                <c:pt idx="77">
                  <c:v>0</c:v>
                </c:pt>
                <c:pt idx="78">
                  <c:v>0</c:v>
                </c:pt>
                <c:pt idx="79">
                  <c:v>0</c:v>
                </c:pt>
                <c:pt idx="80">
                  <c:v>0</c:v>
                </c:pt>
                <c:pt idx="81">
                  <c:v>0</c:v>
                </c:pt>
                <c:pt idx="82">
                  <c:v>0</c:v>
                </c:pt>
                <c:pt idx="83">
                  <c:v>0</c:v>
                </c:pt>
                <c:pt idx="84">
                  <c:v>0</c:v>
                </c:pt>
                <c:pt idx="85">
                  <c:v>1</c:v>
                </c:pt>
                <c:pt idx="86">
                  <c:v>1</c:v>
                </c:pt>
                <c:pt idx="87">
                  <c:v>1</c:v>
                </c:pt>
                <c:pt idx="88">
                  <c:v>0</c:v>
                </c:pt>
                <c:pt idx="89">
                  <c:v>1</c:v>
                </c:pt>
                <c:pt idx="90">
                  <c:v>0</c:v>
                </c:pt>
                <c:pt idx="91">
                  <c:v>0</c:v>
                </c:pt>
                <c:pt idx="92">
                  <c:v>0</c:v>
                </c:pt>
                <c:pt idx="93">
                  <c:v>1</c:v>
                </c:pt>
                <c:pt idx="94">
                  <c:v>1</c:v>
                </c:pt>
                <c:pt idx="95">
                  <c:v>0</c:v>
                </c:pt>
                <c:pt idx="96">
                  <c:v>1</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1</c:v>
                </c:pt>
                <c:pt idx="111">
                  <c:v>1</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1</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1</c:v>
                </c:pt>
                <c:pt idx="171">
                  <c:v>0</c:v>
                </c:pt>
                <c:pt idx="172">
                  <c:v>0</c:v>
                </c:pt>
                <c:pt idx="173">
                  <c:v>0</c:v>
                </c:pt>
                <c:pt idx="174">
                  <c:v>1</c:v>
                </c:pt>
                <c:pt idx="175">
                  <c:v>0</c:v>
                </c:pt>
                <c:pt idx="176">
                  <c:v>0</c:v>
                </c:pt>
                <c:pt idx="177">
                  <c:v>1</c:v>
                </c:pt>
                <c:pt idx="178">
                  <c:v>0</c:v>
                </c:pt>
                <c:pt idx="179">
                  <c:v>0</c:v>
                </c:pt>
                <c:pt idx="180">
                  <c:v>1</c:v>
                </c:pt>
                <c:pt idx="181">
                  <c:v>1</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1</c:v>
                </c:pt>
                <c:pt idx="197">
                  <c:v>0</c:v>
                </c:pt>
                <c:pt idx="198">
                  <c:v>0</c:v>
                </c:pt>
                <c:pt idx="199">
                  <c:v>0</c:v>
                </c:pt>
                <c:pt idx="200">
                  <c:v>0</c:v>
                </c:pt>
                <c:pt idx="201">
                  <c:v>0</c:v>
                </c:pt>
                <c:pt idx="202">
                  <c:v>0</c:v>
                </c:pt>
                <c:pt idx="203">
                  <c:v>0</c:v>
                </c:pt>
                <c:pt idx="204">
                  <c:v>0</c:v>
                </c:pt>
                <c:pt idx="205">
                  <c:v>0</c:v>
                </c:pt>
                <c:pt idx="206">
                  <c:v>0</c:v>
                </c:pt>
                <c:pt idx="207">
                  <c:v>0</c:v>
                </c:pt>
                <c:pt idx="208">
                  <c:v>0</c:v>
                </c:pt>
                <c:pt idx="209">
                  <c:v>1</c:v>
                </c:pt>
                <c:pt idx="210">
                  <c:v>0</c:v>
                </c:pt>
                <c:pt idx="211">
                  <c:v>0</c:v>
                </c:pt>
                <c:pt idx="212">
                  <c:v>1</c:v>
                </c:pt>
                <c:pt idx="213">
                  <c:v>0</c:v>
                </c:pt>
                <c:pt idx="214">
                  <c:v>0</c:v>
                </c:pt>
                <c:pt idx="215">
                  <c:v>0</c:v>
                </c:pt>
                <c:pt idx="216">
                  <c:v>0</c:v>
                </c:pt>
                <c:pt idx="217">
                  <c:v>0</c:v>
                </c:pt>
                <c:pt idx="218">
                  <c:v>0</c:v>
                </c:pt>
                <c:pt idx="219">
                  <c:v>0</c:v>
                </c:pt>
                <c:pt idx="220">
                  <c:v>0</c:v>
                </c:pt>
                <c:pt idx="221">
                  <c:v>0</c:v>
                </c:pt>
                <c:pt idx="222">
                  <c:v>1</c:v>
                </c:pt>
                <c:pt idx="223">
                  <c:v>1</c:v>
                </c:pt>
                <c:pt idx="224">
                  <c:v>0</c:v>
                </c:pt>
                <c:pt idx="225">
                  <c:v>0</c:v>
                </c:pt>
                <c:pt idx="226">
                  <c:v>0</c:v>
                </c:pt>
                <c:pt idx="227">
                  <c:v>0</c:v>
                </c:pt>
                <c:pt idx="228">
                  <c:v>0</c:v>
                </c:pt>
                <c:pt idx="229">
                  <c:v>0</c:v>
                </c:pt>
                <c:pt idx="230">
                  <c:v>0</c:v>
                </c:pt>
                <c:pt idx="231">
                  <c:v>0</c:v>
                </c:pt>
                <c:pt idx="232">
                  <c:v>0</c:v>
                </c:pt>
                <c:pt idx="233">
                  <c:v>1</c:v>
                </c:pt>
                <c:pt idx="234">
                  <c:v>0</c:v>
                </c:pt>
                <c:pt idx="235">
                  <c:v>0</c:v>
                </c:pt>
                <c:pt idx="236">
                  <c:v>1</c:v>
                </c:pt>
                <c:pt idx="237">
                  <c:v>0</c:v>
                </c:pt>
                <c:pt idx="238">
                  <c:v>0</c:v>
                </c:pt>
                <c:pt idx="239">
                  <c:v>0</c:v>
                </c:pt>
                <c:pt idx="240">
                  <c:v>0</c:v>
                </c:pt>
                <c:pt idx="241">
                  <c:v>1</c:v>
                </c:pt>
                <c:pt idx="242">
                  <c:v>0</c:v>
                </c:pt>
                <c:pt idx="243">
                  <c:v>0</c:v>
                </c:pt>
                <c:pt idx="244">
                  <c:v>0</c:v>
                </c:pt>
                <c:pt idx="245">
                  <c:v>0</c:v>
                </c:pt>
                <c:pt idx="246">
                  <c:v>1</c:v>
                </c:pt>
                <c:pt idx="247">
                  <c:v>0</c:v>
                </c:pt>
                <c:pt idx="248">
                  <c:v>0</c:v>
                </c:pt>
                <c:pt idx="249">
                  <c:v>0</c:v>
                </c:pt>
                <c:pt idx="250">
                  <c:v>0</c:v>
                </c:pt>
                <c:pt idx="251">
                  <c:v>0</c:v>
                </c:pt>
                <c:pt idx="252">
                  <c:v>0</c:v>
                </c:pt>
                <c:pt idx="253">
                  <c:v>1</c:v>
                </c:pt>
                <c:pt idx="254">
                  <c:v>0</c:v>
                </c:pt>
                <c:pt idx="255">
                  <c:v>0</c:v>
                </c:pt>
                <c:pt idx="256">
                  <c:v>0</c:v>
                </c:pt>
                <c:pt idx="257">
                  <c:v>0</c:v>
                </c:pt>
                <c:pt idx="258">
                  <c:v>0</c:v>
                </c:pt>
                <c:pt idx="259">
                  <c:v>0</c:v>
                </c:pt>
                <c:pt idx="260">
                  <c:v>0</c:v>
                </c:pt>
                <c:pt idx="261">
                  <c:v>0</c:v>
                </c:pt>
                <c:pt idx="262">
                  <c:v>0</c:v>
                </c:pt>
                <c:pt idx="263">
                  <c:v>1</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1</c:v>
                </c:pt>
                <c:pt idx="284">
                  <c:v>0</c:v>
                </c:pt>
                <c:pt idx="285">
                  <c:v>1</c:v>
                </c:pt>
                <c:pt idx="286">
                  <c:v>0</c:v>
                </c:pt>
                <c:pt idx="287">
                  <c:v>1</c:v>
                </c:pt>
                <c:pt idx="288">
                  <c:v>0</c:v>
                </c:pt>
                <c:pt idx="289">
                  <c:v>0</c:v>
                </c:pt>
                <c:pt idx="290">
                  <c:v>0</c:v>
                </c:pt>
                <c:pt idx="291">
                  <c:v>0</c:v>
                </c:pt>
                <c:pt idx="292">
                  <c:v>0</c:v>
                </c:pt>
                <c:pt idx="293">
                  <c:v>1</c:v>
                </c:pt>
                <c:pt idx="294">
                  <c:v>0</c:v>
                </c:pt>
                <c:pt idx="295">
                  <c:v>0</c:v>
                </c:pt>
                <c:pt idx="296">
                  <c:v>0</c:v>
                </c:pt>
                <c:pt idx="297">
                  <c:v>0</c:v>
                </c:pt>
                <c:pt idx="298">
                  <c:v>1</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1</c:v>
                </c:pt>
                <c:pt idx="317">
                  <c:v>0</c:v>
                </c:pt>
                <c:pt idx="318">
                  <c:v>0</c:v>
                </c:pt>
                <c:pt idx="319">
                  <c:v>0</c:v>
                </c:pt>
                <c:pt idx="320">
                  <c:v>0</c:v>
                </c:pt>
                <c:pt idx="321">
                  <c:v>0</c:v>
                </c:pt>
              </c:numCache>
            </c:numRef>
          </c:val>
        </c:ser>
        <c:marker val="1"/>
        <c:axId val="80450688"/>
        <c:axId val="80452224"/>
      </c:lineChart>
      <c:catAx>
        <c:axId val="80450688"/>
        <c:scaling>
          <c:orientation val="minMax"/>
        </c:scaling>
        <c:delete val="1"/>
        <c:axPos val="b"/>
        <c:tickLblPos val="none"/>
        <c:crossAx val="80452224"/>
        <c:crosses val="autoZero"/>
        <c:auto val="1"/>
        <c:lblAlgn val="ctr"/>
        <c:lblOffset val="100"/>
      </c:catAx>
      <c:valAx>
        <c:axId val="80452224"/>
        <c:scaling>
          <c:orientation val="minMax"/>
        </c:scaling>
        <c:axPos val="l"/>
        <c:numFmt formatCode="General" sourceLinked="1"/>
        <c:tickLblPos val="nextTo"/>
        <c:crossAx val="80450688"/>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el-GR"/>
  <c:chart>
    <c:plotArea>
      <c:layout/>
      <c:barChart>
        <c:barDir val="col"/>
        <c:grouping val="stacked"/>
        <c:ser>
          <c:idx val="0"/>
          <c:order val="0"/>
          <c:tx>
            <c:v>Alterations</c:v>
          </c:tx>
          <c:spPr>
            <a:solidFill>
              <a:srgbClr val="FFC000"/>
            </a:solidFill>
          </c:spPr>
          <c:cat>
            <c:numRef>
              <c:f>atlas!$D$2:$D$86</c:f>
              <c:numCache>
                <c:formatCode>[$-409]d\-mmm\-yy;@</c:formatCode>
                <c:ptCount val="85"/>
                <c:pt idx="0">
                  <c:v>38933.570613426418</c:v>
                </c:pt>
                <c:pt idx="1">
                  <c:v>38958.624131944445</c:v>
                </c:pt>
                <c:pt idx="2">
                  <c:v>38987.448252315211</c:v>
                </c:pt>
                <c:pt idx="3">
                  <c:v>38987.452141203685</c:v>
                </c:pt>
                <c:pt idx="4">
                  <c:v>38987.534745370373</c:v>
                </c:pt>
                <c:pt idx="5">
                  <c:v>38987.678252314843</c:v>
                </c:pt>
                <c:pt idx="6">
                  <c:v>38987.709710648152</c:v>
                </c:pt>
                <c:pt idx="7">
                  <c:v>39002.551805555559</c:v>
                </c:pt>
                <c:pt idx="8">
                  <c:v>39007.418819445411</c:v>
                </c:pt>
                <c:pt idx="9">
                  <c:v>39015.851956018603</c:v>
                </c:pt>
                <c:pt idx="10">
                  <c:v>39020.812650463013</c:v>
                </c:pt>
                <c:pt idx="11">
                  <c:v>39028.430902777778</c:v>
                </c:pt>
                <c:pt idx="12">
                  <c:v>39028.640787037024</c:v>
                </c:pt>
                <c:pt idx="13">
                  <c:v>39125.478553241213</c:v>
                </c:pt>
                <c:pt idx="14">
                  <c:v>39129.553912037038</c:v>
                </c:pt>
                <c:pt idx="15">
                  <c:v>39147.622210648202</c:v>
                </c:pt>
                <c:pt idx="16">
                  <c:v>39155.529178240744</c:v>
                </c:pt>
                <c:pt idx="17">
                  <c:v>39169.663495370354</c:v>
                </c:pt>
                <c:pt idx="18">
                  <c:v>39183.510717592602</c:v>
                </c:pt>
                <c:pt idx="19">
                  <c:v>39185.505648148202</c:v>
                </c:pt>
                <c:pt idx="20">
                  <c:v>39195.697627314774</c:v>
                </c:pt>
                <c:pt idx="21">
                  <c:v>39197.691238425941</c:v>
                </c:pt>
                <c:pt idx="22">
                  <c:v>39198.552256945135</c:v>
                </c:pt>
                <c:pt idx="23">
                  <c:v>39202.341747685176</c:v>
                </c:pt>
                <c:pt idx="24">
                  <c:v>39202.538356481491</c:v>
                </c:pt>
                <c:pt idx="25">
                  <c:v>39208.872488425943</c:v>
                </c:pt>
                <c:pt idx="26">
                  <c:v>39209.601099536994</c:v>
                </c:pt>
                <c:pt idx="27">
                  <c:v>39220.563530092593</c:v>
                </c:pt>
                <c:pt idx="28">
                  <c:v>39225.578865740739</c:v>
                </c:pt>
                <c:pt idx="29">
                  <c:v>39232.393402777576</c:v>
                </c:pt>
                <c:pt idx="30">
                  <c:v>39237.43277777778</c:v>
                </c:pt>
                <c:pt idx="31">
                  <c:v>39266.359537037213</c:v>
                </c:pt>
                <c:pt idx="32">
                  <c:v>39266.492118055561</c:v>
                </c:pt>
                <c:pt idx="33">
                  <c:v>39267.573773148149</c:v>
                </c:pt>
                <c:pt idx="34">
                  <c:v>39276.700266203705</c:v>
                </c:pt>
                <c:pt idx="35">
                  <c:v>39289.710520833185</c:v>
                </c:pt>
                <c:pt idx="36">
                  <c:v>39315.642627314817</c:v>
                </c:pt>
                <c:pt idx="37">
                  <c:v>39335.317800925943</c:v>
                </c:pt>
                <c:pt idx="38">
                  <c:v>39346.735208333324</c:v>
                </c:pt>
                <c:pt idx="39">
                  <c:v>39362.539456018516</c:v>
                </c:pt>
                <c:pt idx="40">
                  <c:v>39363.388136574213</c:v>
                </c:pt>
                <c:pt idx="41">
                  <c:v>39371.598553240743</c:v>
                </c:pt>
                <c:pt idx="42">
                  <c:v>39371.648344907408</c:v>
                </c:pt>
                <c:pt idx="43">
                  <c:v>39376.771168980857</c:v>
                </c:pt>
                <c:pt idx="44">
                  <c:v>39377.654791666624</c:v>
                </c:pt>
                <c:pt idx="45">
                  <c:v>39378.739444444444</c:v>
                </c:pt>
                <c:pt idx="46">
                  <c:v>39415.425254629634</c:v>
                </c:pt>
                <c:pt idx="47">
                  <c:v>39464.831111111074</c:v>
                </c:pt>
                <c:pt idx="48">
                  <c:v>39517.676898148718</c:v>
                </c:pt>
                <c:pt idx="49">
                  <c:v>39518.725196758984</c:v>
                </c:pt>
                <c:pt idx="50">
                  <c:v>39540.676828703705</c:v>
                </c:pt>
                <c:pt idx="51">
                  <c:v>39540.702615740738</c:v>
                </c:pt>
                <c:pt idx="52">
                  <c:v>39546.372696759259</c:v>
                </c:pt>
                <c:pt idx="53">
                  <c:v>39547.344907407612</c:v>
                </c:pt>
                <c:pt idx="54">
                  <c:v>39547.35887731539</c:v>
                </c:pt>
                <c:pt idx="55">
                  <c:v>39547.385856481611</c:v>
                </c:pt>
                <c:pt idx="56">
                  <c:v>39547.548043981486</c:v>
                </c:pt>
                <c:pt idx="57">
                  <c:v>39547.676932870367</c:v>
                </c:pt>
                <c:pt idx="58">
                  <c:v>39548.410625000011</c:v>
                </c:pt>
                <c:pt idx="59">
                  <c:v>39548.472430555557</c:v>
                </c:pt>
                <c:pt idx="60">
                  <c:v>39548.473645833175</c:v>
                </c:pt>
                <c:pt idx="61">
                  <c:v>39552.621122684497</c:v>
                </c:pt>
                <c:pt idx="62">
                  <c:v>39552.625092592585</c:v>
                </c:pt>
                <c:pt idx="63">
                  <c:v>39553.364722222221</c:v>
                </c:pt>
                <c:pt idx="64">
                  <c:v>39595.585011574083</c:v>
                </c:pt>
                <c:pt idx="65">
                  <c:v>39595.610879629632</c:v>
                </c:pt>
                <c:pt idx="66">
                  <c:v>39610.687870370391</c:v>
                </c:pt>
                <c:pt idx="67">
                  <c:v>39617.628321759184</c:v>
                </c:pt>
                <c:pt idx="68">
                  <c:v>39631.537511574083</c:v>
                </c:pt>
                <c:pt idx="69">
                  <c:v>39633.627465277576</c:v>
                </c:pt>
                <c:pt idx="70">
                  <c:v>39637.692210648202</c:v>
                </c:pt>
                <c:pt idx="71">
                  <c:v>39652.531631944446</c:v>
                </c:pt>
                <c:pt idx="72">
                  <c:v>39652.576585648203</c:v>
                </c:pt>
                <c:pt idx="73">
                  <c:v>39658.379062500004</c:v>
                </c:pt>
                <c:pt idx="74">
                  <c:v>39658.380937500013</c:v>
                </c:pt>
                <c:pt idx="75">
                  <c:v>39659.554722222223</c:v>
                </c:pt>
                <c:pt idx="76">
                  <c:v>39661.356087963002</c:v>
                </c:pt>
                <c:pt idx="77">
                  <c:v>39666.676354166666</c:v>
                </c:pt>
                <c:pt idx="78">
                  <c:v>39777.519363425941</c:v>
                </c:pt>
                <c:pt idx="79">
                  <c:v>39792.561180554803</c:v>
                </c:pt>
                <c:pt idx="80">
                  <c:v>39801.568136574082</c:v>
                </c:pt>
                <c:pt idx="81">
                  <c:v>39835.419375000012</c:v>
                </c:pt>
                <c:pt idx="82">
                  <c:v>39896.568888888891</c:v>
                </c:pt>
                <c:pt idx="83">
                  <c:v>39901.343368055561</c:v>
                </c:pt>
              </c:numCache>
            </c:numRef>
          </c:cat>
          <c:val>
            <c:numRef>
              <c:f>atlas!$S$2:$S$86</c:f>
              <c:numCache>
                <c:formatCode>General</c:formatCode>
                <c:ptCount val="85"/>
                <c:pt idx="0">
                  <c:v>0</c:v>
                </c:pt>
                <c:pt idx="1">
                  <c:v>0</c:v>
                </c:pt>
                <c:pt idx="2">
                  <c:v>1</c:v>
                </c:pt>
                <c:pt idx="3">
                  <c:v>0</c:v>
                </c:pt>
                <c:pt idx="4">
                  <c:v>5</c:v>
                </c:pt>
                <c:pt idx="5">
                  <c:v>1</c:v>
                </c:pt>
                <c:pt idx="6">
                  <c:v>18</c:v>
                </c:pt>
                <c:pt idx="7">
                  <c:v>2</c:v>
                </c:pt>
                <c:pt idx="8">
                  <c:v>1</c:v>
                </c:pt>
                <c:pt idx="9">
                  <c:v>0</c:v>
                </c:pt>
                <c:pt idx="10">
                  <c:v>1</c:v>
                </c:pt>
                <c:pt idx="11">
                  <c:v>0</c:v>
                </c:pt>
                <c:pt idx="12">
                  <c:v>2</c:v>
                </c:pt>
                <c:pt idx="13">
                  <c:v>40</c:v>
                </c:pt>
                <c:pt idx="14">
                  <c:v>2</c:v>
                </c:pt>
                <c:pt idx="15">
                  <c:v>2</c:v>
                </c:pt>
                <c:pt idx="16">
                  <c:v>6</c:v>
                </c:pt>
                <c:pt idx="17">
                  <c:v>1</c:v>
                </c:pt>
                <c:pt idx="18">
                  <c:v>112</c:v>
                </c:pt>
                <c:pt idx="19">
                  <c:v>0</c:v>
                </c:pt>
                <c:pt idx="20">
                  <c:v>0</c:v>
                </c:pt>
                <c:pt idx="21">
                  <c:v>2</c:v>
                </c:pt>
                <c:pt idx="22">
                  <c:v>5</c:v>
                </c:pt>
                <c:pt idx="23">
                  <c:v>4</c:v>
                </c:pt>
                <c:pt idx="24">
                  <c:v>4</c:v>
                </c:pt>
                <c:pt idx="25">
                  <c:v>9</c:v>
                </c:pt>
                <c:pt idx="26">
                  <c:v>8</c:v>
                </c:pt>
                <c:pt idx="27">
                  <c:v>0</c:v>
                </c:pt>
                <c:pt idx="28">
                  <c:v>1</c:v>
                </c:pt>
                <c:pt idx="29">
                  <c:v>1</c:v>
                </c:pt>
                <c:pt idx="30">
                  <c:v>1</c:v>
                </c:pt>
                <c:pt idx="31">
                  <c:v>53</c:v>
                </c:pt>
                <c:pt idx="32">
                  <c:v>50</c:v>
                </c:pt>
                <c:pt idx="33">
                  <c:v>4</c:v>
                </c:pt>
                <c:pt idx="34">
                  <c:v>8</c:v>
                </c:pt>
                <c:pt idx="35">
                  <c:v>0</c:v>
                </c:pt>
                <c:pt idx="36">
                  <c:v>0</c:v>
                </c:pt>
                <c:pt idx="37">
                  <c:v>2</c:v>
                </c:pt>
                <c:pt idx="38">
                  <c:v>4</c:v>
                </c:pt>
                <c:pt idx="39">
                  <c:v>3</c:v>
                </c:pt>
                <c:pt idx="40">
                  <c:v>3</c:v>
                </c:pt>
                <c:pt idx="41">
                  <c:v>0</c:v>
                </c:pt>
                <c:pt idx="42">
                  <c:v>0</c:v>
                </c:pt>
                <c:pt idx="43">
                  <c:v>2</c:v>
                </c:pt>
                <c:pt idx="44">
                  <c:v>2</c:v>
                </c:pt>
                <c:pt idx="45">
                  <c:v>2</c:v>
                </c:pt>
                <c:pt idx="46">
                  <c:v>2</c:v>
                </c:pt>
                <c:pt idx="47">
                  <c:v>2</c:v>
                </c:pt>
                <c:pt idx="48">
                  <c:v>143</c:v>
                </c:pt>
                <c:pt idx="49">
                  <c:v>1</c:v>
                </c:pt>
                <c:pt idx="50">
                  <c:v>5</c:v>
                </c:pt>
                <c:pt idx="51">
                  <c:v>0</c:v>
                </c:pt>
                <c:pt idx="52">
                  <c:v>6</c:v>
                </c:pt>
                <c:pt idx="53">
                  <c:v>2</c:v>
                </c:pt>
                <c:pt idx="54">
                  <c:v>2</c:v>
                </c:pt>
                <c:pt idx="55">
                  <c:v>1</c:v>
                </c:pt>
                <c:pt idx="56">
                  <c:v>1</c:v>
                </c:pt>
                <c:pt idx="57">
                  <c:v>2</c:v>
                </c:pt>
                <c:pt idx="58">
                  <c:v>2</c:v>
                </c:pt>
                <c:pt idx="59">
                  <c:v>0</c:v>
                </c:pt>
                <c:pt idx="60">
                  <c:v>2</c:v>
                </c:pt>
                <c:pt idx="61">
                  <c:v>1</c:v>
                </c:pt>
                <c:pt idx="62">
                  <c:v>1</c:v>
                </c:pt>
                <c:pt idx="63">
                  <c:v>0</c:v>
                </c:pt>
                <c:pt idx="64">
                  <c:v>5</c:v>
                </c:pt>
                <c:pt idx="65">
                  <c:v>3</c:v>
                </c:pt>
                <c:pt idx="66">
                  <c:v>16</c:v>
                </c:pt>
                <c:pt idx="67">
                  <c:v>4</c:v>
                </c:pt>
                <c:pt idx="68">
                  <c:v>2</c:v>
                </c:pt>
                <c:pt idx="69">
                  <c:v>0</c:v>
                </c:pt>
                <c:pt idx="70">
                  <c:v>3</c:v>
                </c:pt>
                <c:pt idx="71">
                  <c:v>0</c:v>
                </c:pt>
                <c:pt idx="72">
                  <c:v>2</c:v>
                </c:pt>
                <c:pt idx="73">
                  <c:v>0</c:v>
                </c:pt>
                <c:pt idx="74">
                  <c:v>0</c:v>
                </c:pt>
                <c:pt idx="75">
                  <c:v>0</c:v>
                </c:pt>
                <c:pt idx="76">
                  <c:v>3</c:v>
                </c:pt>
                <c:pt idx="77">
                  <c:v>23</c:v>
                </c:pt>
                <c:pt idx="78">
                  <c:v>0</c:v>
                </c:pt>
                <c:pt idx="79">
                  <c:v>0</c:v>
                </c:pt>
                <c:pt idx="80">
                  <c:v>1</c:v>
                </c:pt>
                <c:pt idx="81">
                  <c:v>0</c:v>
                </c:pt>
                <c:pt idx="82">
                  <c:v>0</c:v>
                </c:pt>
                <c:pt idx="83">
                  <c:v>1</c:v>
                </c:pt>
              </c:numCache>
            </c:numRef>
          </c:val>
        </c:ser>
        <c:ser>
          <c:idx val="1"/>
          <c:order val="1"/>
          <c:tx>
            <c:v>Insertions</c:v>
          </c:tx>
          <c:spPr>
            <a:solidFill>
              <a:srgbClr val="00B050"/>
            </a:solidFill>
          </c:spPr>
          <c:cat>
            <c:numRef>
              <c:f>atlas!$D$2:$D$86</c:f>
              <c:numCache>
                <c:formatCode>[$-409]d\-mmm\-yy;@</c:formatCode>
                <c:ptCount val="85"/>
                <c:pt idx="0">
                  <c:v>38933.570613426418</c:v>
                </c:pt>
                <c:pt idx="1">
                  <c:v>38958.624131944445</c:v>
                </c:pt>
                <c:pt idx="2">
                  <c:v>38987.448252315211</c:v>
                </c:pt>
                <c:pt idx="3">
                  <c:v>38987.452141203685</c:v>
                </c:pt>
                <c:pt idx="4">
                  <c:v>38987.534745370373</c:v>
                </c:pt>
                <c:pt idx="5">
                  <c:v>38987.678252314843</c:v>
                </c:pt>
                <c:pt idx="6">
                  <c:v>38987.709710648152</c:v>
                </c:pt>
                <c:pt idx="7">
                  <c:v>39002.551805555559</c:v>
                </c:pt>
                <c:pt idx="8">
                  <c:v>39007.418819445411</c:v>
                </c:pt>
                <c:pt idx="9">
                  <c:v>39015.851956018603</c:v>
                </c:pt>
                <c:pt idx="10">
                  <c:v>39020.812650463013</c:v>
                </c:pt>
                <c:pt idx="11">
                  <c:v>39028.430902777778</c:v>
                </c:pt>
                <c:pt idx="12">
                  <c:v>39028.640787037024</c:v>
                </c:pt>
                <c:pt idx="13">
                  <c:v>39125.478553241213</c:v>
                </c:pt>
                <c:pt idx="14">
                  <c:v>39129.553912037038</c:v>
                </c:pt>
                <c:pt idx="15">
                  <c:v>39147.622210648202</c:v>
                </c:pt>
                <c:pt idx="16">
                  <c:v>39155.529178240744</c:v>
                </c:pt>
                <c:pt idx="17">
                  <c:v>39169.663495370354</c:v>
                </c:pt>
                <c:pt idx="18">
                  <c:v>39183.510717592602</c:v>
                </c:pt>
                <c:pt idx="19">
                  <c:v>39185.505648148202</c:v>
                </c:pt>
                <c:pt idx="20">
                  <c:v>39195.697627314774</c:v>
                </c:pt>
                <c:pt idx="21">
                  <c:v>39197.691238425941</c:v>
                </c:pt>
                <c:pt idx="22">
                  <c:v>39198.552256945135</c:v>
                </c:pt>
                <c:pt idx="23">
                  <c:v>39202.341747685176</c:v>
                </c:pt>
                <c:pt idx="24">
                  <c:v>39202.538356481491</c:v>
                </c:pt>
                <c:pt idx="25">
                  <c:v>39208.872488425943</c:v>
                </c:pt>
                <c:pt idx="26">
                  <c:v>39209.601099536994</c:v>
                </c:pt>
                <c:pt idx="27">
                  <c:v>39220.563530092593</c:v>
                </c:pt>
                <c:pt idx="28">
                  <c:v>39225.578865740739</c:v>
                </c:pt>
                <c:pt idx="29">
                  <c:v>39232.393402777576</c:v>
                </c:pt>
                <c:pt idx="30">
                  <c:v>39237.43277777778</c:v>
                </c:pt>
                <c:pt idx="31">
                  <c:v>39266.359537037213</c:v>
                </c:pt>
                <c:pt idx="32">
                  <c:v>39266.492118055561</c:v>
                </c:pt>
                <c:pt idx="33">
                  <c:v>39267.573773148149</c:v>
                </c:pt>
                <c:pt idx="34">
                  <c:v>39276.700266203705</c:v>
                </c:pt>
                <c:pt idx="35">
                  <c:v>39289.710520833185</c:v>
                </c:pt>
                <c:pt idx="36">
                  <c:v>39315.642627314817</c:v>
                </c:pt>
                <c:pt idx="37">
                  <c:v>39335.317800925943</c:v>
                </c:pt>
                <c:pt idx="38">
                  <c:v>39346.735208333324</c:v>
                </c:pt>
                <c:pt idx="39">
                  <c:v>39362.539456018516</c:v>
                </c:pt>
                <c:pt idx="40">
                  <c:v>39363.388136574213</c:v>
                </c:pt>
                <c:pt idx="41">
                  <c:v>39371.598553240743</c:v>
                </c:pt>
                <c:pt idx="42">
                  <c:v>39371.648344907408</c:v>
                </c:pt>
                <c:pt idx="43">
                  <c:v>39376.771168980857</c:v>
                </c:pt>
                <c:pt idx="44">
                  <c:v>39377.654791666624</c:v>
                </c:pt>
                <c:pt idx="45">
                  <c:v>39378.739444444444</c:v>
                </c:pt>
                <c:pt idx="46">
                  <c:v>39415.425254629634</c:v>
                </c:pt>
                <c:pt idx="47">
                  <c:v>39464.831111111074</c:v>
                </c:pt>
                <c:pt idx="48">
                  <c:v>39517.676898148718</c:v>
                </c:pt>
                <c:pt idx="49">
                  <c:v>39518.725196758984</c:v>
                </c:pt>
                <c:pt idx="50">
                  <c:v>39540.676828703705</c:v>
                </c:pt>
                <c:pt idx="51">
                  <c:v>39540.702615740738</c:v>
                </c:pt>
                <c:pt idx="52">
                  <c:v>39546.372696759259</c:v>
                </c:pt>
                <c:pt idx="53">
                  <c:v>39547.344907407612</c:v>
                </c:pt>
                <c:pt idx="54">
                  <c:v>39547.35887731539</c:v>
                </c:pt>
                <c:pt idx="55">
                  <c:v>39547.385856481611</c:v>
                </c:pt>
                <c:pt idx="56">
                  <c:v>39547.548043981486</c:v>
                </c:pt>
                <c:pt idx="57">
                  <c:v>39547.676932870367</c:v>
                </c:pt>
                <c:pt idx="58">
                  <c:v>39548.410625000011</c:v>
                </c:pt>
                <c:pt idx="59">
                  <c:v>39548.472430555557</c:v>
                </c:pt>
                <c:pt idx="60">
                  <c:v>39548.473645833175</c:v>
                </c:pt>
                <c:pt idx="61">
                  <c:v>39552.621122684497</c:v>
                </c:pt>
                <c:pt idx="62">
                  <c:v>39552.625092592585</c:v>
                </c:pt>
                <c:pt idx="63">
                  <c:v>39553.364722222221</c:v>
                </c:pt>
                <c:pt idx="64">
                  <c:v>39595.585011574083</c:v>
                </c:pt>
                <c:pt idx="65">
                  <c:v>39595.610879629632</c:v>
                </c:pt>
                <c:pt idx="66">
                  <c:v>39610.687870370391</c:v>
                </c:pt>
                <c:pt idx="67">
                  <c:v>39617.628321759184</c:v>
                </c:pt>
                <c:pt idx="68">
                  <c:v>39631.537511574083</c:v>
                </c:pt>
                <c:pt idx="69">
                  <c:v>39633.627465277576</c:v>
                </c:pt>
                <c:pt idx="70">
                  <c:v>39637.692210648202</c:v>
                </c:pt>
                <c:pt idx="71">
                  <c:v>39652.531631944446</c:v>
                </c:pt>
                <c:pt idx="72">
                  <c:v>39652.576585648203</c:v>
                </c:pt>
                <c:pt idx="73">
                  <c:v>39658.379062500004</c:v>
                </c:pt>
                <c:pt idx="74">
                  <c:v>39658.380937500013</c:v>
                </c:pt>
                <c:pt idx="75">
                  <c:v>39659.554722222223</c:v>
                </c:pt>
                <c:pt idx="76">
                  <c:v>39661.356087963002</c:v>
                </c:pt>
                <c:pt idx="77">
                  <c:v>39666.676354166666</c:v>
                </c:pt>
                <c:pt idx="78">
                  <c:v>39777.519363425941</c:v>
                </c:pt>
                <c:pt idx="79">
                  <c:v>39792.561180554803</c:v>
                </c:pt>
                <c:pt idx="80">
                  <c:v>39801.568136574082</c:v>
                </c:pt>
                <c:pt idx="81">
                  <c:v>39835.419375000012</c:v>
                </c:pt>
                <c:pt idx="82">
                  <c:v>39896.568888888891</c:v>
                </c:pt>
                <c:pt idx="83">
                  <c:v>39901.343368055561</c:v>
                </c:pt>
              </c:numCache>
            </c:numRef>
          </c:cat>
          <c:val>
            <c:numRef>
              <c:f>atlas!$W$2:$W$86</c:f>
              <c:numCache>
                <c:formatCode>General</c:formatCode>
                <c:ptCount val="85"/>
                <c:pt idx="0">
                  <c:v>0</c:v>
                </c:pt>
                <c:pt idx="1">
                  <c:v>0</c:v>
                </c:pt>
                <c:pt idx="2">
                  <c:v>15</c:v>
                </c:pt>
                <c:pt idx="3">
                  <c:v>0</c:v>
                </c:pt>
                <c:pt idx="4">
                  <c:v>0</c:v>
                </c:pt>
                <c:pt idx="5">
                  <c:v>1</c:v>
                </c:pt>
                <c:pt idx="6">
                  <c:v>0</c:v>
                </c:pt>
                <c:pt idx="7">
                  <c:v>0</c:v>
                </c:pt>
                <c:pt idx="8">
                  <c:v>6</c:v>
                </c:pt>
                <c:pt idx="9">
                  <c:v>0</c:v>
                </c:pt>
                <c:pt idx="10">
                  <c:v>3</c:v>
                </c:pt>
                <c:pt idx="11">
                  <c:v>15</c:v>
                </c:pt>
                <c:pt idx="12">
                  <c:v>0</c:v>
                </c:pt>
                <c:pt idx="13">
                  <c:v>0</c:v>
                </c:pt>
                <c:pt idx="14">
                  <c:v>0</c:v>
                </c:pt>
                <c:pt idx="15">
                  <c:v>0</c:v>
                </c:pt>
                <c:pt idx="16">
                  <c:v>9</c:v>
                </c:pt>
                <c:pt idx="17">
                  <c:v>2</c:v>
                </c:pt>
                <c:pt idx="18">
                  <c:v>0</c:v>
                </c:pt>
                <c:pt idx="19">
                  <c:v>0</c:v>
                </c:pt>
                <c:pt idx="20">
                  <c:v>0</c:v>
                </c:pt>
                <c:pt idx="21">
                  <c:v>0</c:v>
                </c:pt>
                <c:pt idx="22">
                  <c:v>3</c:v>
                </c:pt>
                <c:pt idx="23">
                  <c:v>0</c:v>
                </c:pt>
                <c:pt idx="24">
                  <c:v>0</c:v>
                </c:pt>
                <c:pt idx="25">
                  <c:v>1</c:v>
                </c:pt>
                <c:pt idx="26">
                  <c:v>0</c:v>
                </c:pt>
                <c:pt idx="27">
                  <c:v>9</c:v>
                </c:pt>
                <c:pt idx="28">
                  <c:v>0</c:v>
                </c:pt>
                <c:pt idx="29">
                  <c:v>9</c:v>
                </c:pt>
                <c:pt idx="30">
                  <c:v>1</c:v>
                </c:pt>
                <c:pt idx="31">
                  <c:v>53</c:v>
                </c:pt>
                <c:pt idx="32">
                  <c:v>14</c:v>
                </c:pt>
                <c:pt idx="33">
                  <c:v>3</c:v>
                </c:pt>
                <c:pt idx="34">
                  <c:v>13</c:v>
                </c:pt>
                <c:pt idx="35">
                  <c:v>0</c:v>
                </c:pt>
                <c:pt idx="36">
                  <c:v>0</c:v>
                </c:pt>
                <c:pt idx="37">
                  <c:v>11</c:v>
                </c:pt>
                <c:pt idx="38">
                  <c:v>1</c:v>
                </c:pt>
                <c:pt idx="39">
                  <c:v>20</c:v>
                </c:pt>
                <c:pt idx="40">
                  <c:v>0</c:v>
                </c:pt>
                <c:pt idx="41">
                  <c:v>4</c:v>
                </c:pt>
                <c:pt idx="42">
                  <c:v>0</c:v>
                </c:pt>
                <c:pt idx="43">
                  <c:v>0</c:v>
                </c:pt>
                <c:pt idx="44">
                  <c:v>0</c:v>
                </c:pt>
                <c:pt idx="45">
                  <c:v>0</c:v>
                </c:pt>
                <c:pt idx="46">
                  <c:v>0</c:v>
                </c:pt>
                <c:pt idx="47">
                  <c:v>0</c:v>
                </c:pt>
                <c:pt idx="48">
                  <c:v>4</c:v>
                </c:pt>
                <c:pt idx="49">
                  <c:v>1</c:v>
                </c:pt>
                <c:pt idx="50">
                  <c:v>11</c:v>
                </c:pt>
                <c:pt idx="51">
                  <c:v>0</c:v>
                </c:pt>
                <c:pt idx="52">
                  <c:v>27</c:v>
                </c:pt>
                <c:pt idx="53">
                  <c:v>14</c:v>
                </c:pt>
                <c:pt idx="54">
                  <c:v>1</c:v>
                </c:pt>
                <c:pt idx="55">
                  <c:v>1</c:v>
                </c:pt>
                <c:pt idx="56">
                  <c:v>5</c:v>
                </c:pt>
                <c:pt idx="57">
                  <c:v>0</c:v>
                </c:pt>
                <c:pt idx="58">
                  <c:v>1</c:v>
                </c:pt>
                <c:pt idx="59">
                  <c:v>0</c:v>
                </c:pt>
                <c:pt idx="60">
                  <c:v>0</c:v>
                </c:pt>
                <c:pt idx="61">
                  <c:v>1</c:v>
                </c:pt>
                <c:pt idx="62">
                  <c:v>1</c:v>
                </c:pt>
                <c:pt idx="63">
                  <c:v>0</c:v>
                </c:pt>
                <c:pt idx="64">
                  <c:v>0</c:v>
                </c:pt>
                <c:pt idx="65">
                  <c:v>9</c:v>
                </c:pt>
                <c:pt idx="66">
                  <c:v>17</c:v>
                </c:pt>
                <c:pt idx="67">
                  <c:v>5</c:v>
                </c:pt>
                <c:pt idx="68">
                  <c:v>27</c:v>
                </c:pt>
                <c:pt idx="69">
                  <c:v>54</c:v>
                </c:pt>
                <c:pt idx="70">
                  <c:v>3</c:v>
                </c:pt>
                <c:pt idx="71">
                  <c:v>0</c:v>
                </c:pt>
                <c:pt idx="72">
                  <c:v>10</c:v>
                </c:pt>
                <c:pt idx="73">
                  <c:v>0</c:v>
                </c:pt>
                <c:pt idx="74">
                  <c:v>16</c:v>
                </c:pt>
                <c:pt idx="75">
                  <c:v>0</c:v>
                </c:pt>
                <c:pt idx="76">
                  <c:v>10</c:v>
                </c:pt>
                <c:pt idx="77">
                  <c:v>2</c:v>
                </c:pt>
                <c:pt idx="78">
                  <c:v>0</c:v>
                </c:pt>
                <c:pt idx="79">
                  <c:v>2</c:v>
                </c:pt>
                <c:pt idx="80">
                  <c:v>1</c:v>
                </c:pt>
                <c:pt idx="81">
                  <c:v>0</c:v>
                </c:pt>
                <c:pt idx="82">
                  <c:v>4</c:v>
                </c:pt>
                <c:pt idx="83">
                  <c:v>1</c:v>
                </c:pt>
              </c:numCache>
            </c:numRef>
          </c:val>
        </c:ser>
        <c:ser>
          <c:idx val="2"/>
          <c:order val="2"/>
          <c:tx>
            <c:v>Deletions</c:v>
          </c:tx>
          <c:spPr>
            <a:solidFill>
              <a:srgbClr val="FF0000"/>
            </a:solidFill>
          </c:spPr>
          <c:cat>
            <c:numRef>
              <c:f>atlas!$D$2:$D$86</c:f>
              <c:numCache>
                <c:formatCode>[$-409]d\-mmm\-yy;@</c:formatCode>
                <c:ptCount val="85"/>
                <c:pt idx="0">
                  <c:v>38933.570613426418</c:v>
                </c:pt>
                <c:pt idx="1">
                  <c:v>38958.624131944445</c:v>
                </c:pt>
                <c:pt idx="2">
                  <c:v>38987.448252315211</c:v>
                </c:pt>
                <c:pt idx="3">
                  <c:v>38987.452141203685</c:v>
                </c:pt>
                <c:pt idx="4">
                  <c:v>38987.534745370373</c:v>
                </c:pt>
                <c:pt idx="5">
                  <c:v>38987.678252314843</c:v>
                </c:pt>
                <c:pt idx="6">
                  <c:v>38987.709710648152</c:v>
                </c:pt>
                <c:pt idx="7">
                  <c:v>39002.551805555559</c:v>
                </c:pt>
                <c:pt idx="8">
                  <c:v>39007.418819445411</c:v>
                </c:pt>
                <c:pt idx="9">
                  <c:v>39015.851956018603</c:v>
                </c:pt>
                <c:pt idx="10">
                  <c:v>39020.812650463013</c:v>
                </c:pt>
                <c:pt idx="11">
                  <c:v>39028.430902777778</c:v>
                </c:pt>
                <c:pt idx="12">
                  <c:v>39028.640787037024</c:v>
                </c:pt>
                <c:pt idx="13">
                  <c:v>39125.478553241213</c:v>
                </c:pt>
                <c:pt idx="14">
                  <c:v>39129.553912037038</c:v>
                </c:pt>
                <c:pt idx="15">
                  <c:v>39147.622210648202</c:v>
                </c:pt>
                <c:pt idx="16">
                  <c:v>39155.529178240744</c:v>
                </c:pt>
                <c:pt idx="17">
                  <c:v>39169.663495370354</c:v>
                </c:pt>
                <c:pt idx="18">
                  <c:v>39183.510717592602</c:v>
                </c:pt>
                <c:pt idx="19">
                  <c:v>39185.505648148202</c:v>
                </c:pt>
                <c:pt idx="20">
                  <c:v>39195.697627314774</c:v>
                </c:pt>
                <c:pt idx="21">
                  <c:v>39197.691238425941</c:v>
                </c:pt>
                <c:pt idx="22">
                  <c:v>39198.552256945135</c:v>
                </c:pt>
                <c:pt idx="23">
                  <c:v>39202.341747685176</c:v>
                </c:pt>
                <c:pt idx="24">
                  <c:v>39202.538356481491</c:v>
                </c:pt>
                <c:pt idx="25">
                  <c:v>39208.872488425943</c:v>
                </c:pt>
                <c:pt idx="26">
                  <c:v>39209.601099536994</c:v>
                </c:pt>
                <c:pt idx="27">
                  <c:v>39220.563530092593</c:v>
                </c:pt>
                <c:pt idx="28">
                  <c:v>39225.578865740739</c:v>
                </c:pt>
                <c:pt idx="29">
                  <c:v>39232.393402777576</c:v>
                </c:pt>
                <c:pt idx="30">
                  <c:v>39237.43277777778</c:v>
                </c:pt>
                <c:pt idx="31">
                  <c:v>39266.359537037213</c:v>
                </c:pt>
                <c:pt idx="32">
                  <c:v>39266.492118055561</c:v>
                </c:pt>
                <c:pt idx="33">
                  <c:v>39267.573773148149</c:v>
                </c:pt>
                <c:pt idx="34">
                  <c:v>39276.700266203705</c:v>
                </c:pt>
                <c:pt idx="35">
                  <c:v>39289.710520833185</c:v>
                </c:pt>
                <c:pt idx="36">
                  <c:v>39315.642627314817</c:v>
                </c:pt>
                <c:pt idx="37">
                  <c:v>39335.317800925943</c:v>
                </c:pt>
                <c:pt idx="38">
                  <c:v>39346.735208333324</c:v>
                </c:pt>
                <c:pt idx="39">
                  <c:v>39362.539456018516</c:v>
                </c:pt>
                <c:pt idx="40">
                  <c:v>39363.388136574213</c:v>
                </c:pt>
                <c:pt idx="41">
                  <c:v>39371.598553240743</c:v>
                </c:pt>
                <c:pt idx="42">
                  <c:v>39371.648344907408</c:v>
                </c:pt>
                <c:pt idx="43">
                  <c:v>39376.771168980857</c:v>
                </c:pt>
                <c:pt idx="44">
                  <c:v>39377.654791666624</c:v>
                </c:pt>
                <c:pt idx="45">
                  <c:v>39378.739444444444</c:v>
                </c:pt>
                <c:pt idx="46">
                  <c:v>39415.425254629634</c:v>
                </c:pt>
                <c:pt idx="47">
                  <c:v>39464.831111111074</c:v>
                </c:pt>
                <c:pt idx="48">
                  <c:v>39517.676898148718</c:v>
                </c:pt>
                <c:pt idx="49">
                  <c:v>39518.725196758984</c:v>
                </c:pt>
                <c:pt idx="50">
                  <c:v>39540.676828703705</c:v>
                </c:pt>
                <c:pt idx="51">
                  <c:v>39540.702615740738</c:v>
                </c:pt>
                <c:pt idx="52">
                  <c:v>39546.372696759259</c:v>
                </c:pt>
                <c:pt idx="53">
                  <c:v>39547.344907407612</c:v>
                </c:pt>
                <c:pt idx="54">
                  <c:v>39547.35887731539</c:v>
                </c:pt>
                <c:pt idx="55">
                  <c:v>39547.385856481611</c:v>
                </c:pt>
                <c:pt idx="56">
                  <c:v>39547.548043981486</c:v>
                </c:pt>
                <c:pt idx="57">
                  <c:v>39547.676932870367</c:v>
                </c:pt>
                <c:pt idx="58">
                  <c:v>39548.410625000011</c:v>
                </c:pt>
                <c:pt idx="59">
                  <c:v>39548.472430555557</c:v>
                </c:pt>
                <c:pt idx="60">
                  <c:v>39548.473645833175</c:v>
                </c:pt>
                <c:pt idx="61">
                  <c:v>39552.621122684497</c:v>
                </c:pt>
                <c:pt idx="62">
                  <c:v>39552.625092592585</c:v>
                </c:pt>
                <c:pt idx="63">
                  <c:v>39553.364722222221</c:v>
                </c:pt>
                <c:pt idx="64">
                  <c:v>39595.585011574083</c:v>
                </c:pt>
                <c:pt idx="65">
                  <c:v>39595.610879629632</c:v>
                </c:pt>
                <c:pt idx="66">
                  <c:v>39610.687870370391</c:v>
                </c:pt>
                <c:pt idx="67">
                  <c:v>39617.628321759184</c:v>
                </c:pt>
                <c:pt idx="68">
                  <c:v>39631.537511574083</c:v>
                </c:pt>
                <c:pt idx="69">
                  <c:v>39633.627465277576</c:v>
                </c:pt>
                <c:pt idx="70">
                  <c:v>39637.692210648202</c:v>
                </c:pt>
                <c:pt idx="71">
                  <c:v>39652.531631944446</c:v>
                </c:pt>
                <c:pt idx="72">
                  <c:v>39652.576585648203</c:v>
                </c:pt>
                <c:pt idx="73">
                  <c:v>39658.379062500004</c:v>
                </c:pt>
                <c:pt idx="74">
                  <c:v>39658.380937500013</c:v>
                </c:pt>
                <c:pt idx="75">
                  <c:v>39659.554722222223</c:v>
                </c:pt>
                <c:pt idx="76">
                  <c:v>39661.356087963002</c:v>
                </c:pt>
                <c:pt idx="77">
                  <c:v>39666.676354166666</c:v>
                </c:pt>
                <c:pt idx="78">
                  <c:v>39777.519363425941</c:v>
                </c:pt>
                <c:pt idx="79">
                  <c:v>39792.561180554803</c:v>
                </c:pt>
                <c:pt idx="80">
                  <c:v>39801.568136574082</c:v>
                </c:pt>
                <c:pt idx="81">
                  <c:v>39835.419375000012</c:v>
                </c:pt>
                <c:pt idx="82">
                  <c:v>39896.568888888891</c:v>
                </c:pt>
                <c:pt idx="83">
                  <c:v>39901.343368055561</c:v>
                </c:pt>
              </c:numCache>
            </c:numRef>
          </c:cat>
          <c:val>
            <c:numRef>
              <c:f>atlas!$X$2:$X$86</c:f>
              <c:numCache>
                <c:formatCode>General</c:formatCode>
                <c:ptCount val="85"/>
                <c:pt idx="0">
                  <c:v>0</c:v>
                </c:pt>
                <c:pt idx="1">
                  <c:v>7</c:v>
                </c:pt>
                <c:pt idx="2">
                  <c:v>0</c:v>
                </c:pt>
                <c:pt idx="3">
                  <c:v>0</c:v>
                </c:pt>
                <c:pt idx="4">
                  <c:v>0</c:v>
                </c:pt>
                <c:pt idx="5">
                  <c:v>2</c:v>
                </c:pt>
                <c:pt idx="6">
                  <c:v>0</c:v>
                </c:pt>
                <c:pt idx="7">
                  <c:v>0</c:v>
                </c:pt>
                <c:pt idx="8">
                  <c:v>6</c:v>
                </c:pt>
                <c:pt idx="9">
                  <c:v>0</c:v>
                </c:pt>
                <c:pt idx="10">
                  <c:v>2</c:v>
                </c:pt>
                <c:pt idx="11">
                  <c:v>0</c:v>
                </c:pt>
                <c:pt idx="12">
                  <c:v>0</c:v>
                </c:pt>
                <c:pt idx="13">
                  <c:v>0</c:v>
                </c:pt>
                <c:pt idx="14">
                  <c:v>0</c:v>
                </c:pt>
                <c:pt idx="15">
                  <c:v>0</c:v>
                </c:pt>
                <c:pt idx="16">
                  <c:v>0</c:v>
                </c:pt>
                <c:pt idx="17">
                  <c:v>0</c:v>
                </c:pt>
                <c:pt idx="18">
                  <c:v>0</c:v>
                </c:pt>
                <c:pt idx="19">
                  <c:v>0</c:v>
                </c:pt>
                <c:pt idx="20">
                  <c:v>0</c:v>
                </c:pt>
                <c:pt idx="21">
                  <c:v>50</c:v>
                </c:pt>
                <c:pt idx="22">
                  <c:v>6</c:v>
                </c:pt>
                <c:pt idx="23">
                  <c:v>0</c:v>
                </c:pt>
                <c:pt idx="24">
                  <c:v>0</c:v>
                </c:pt>
                <c:pt idx="25">
                  <c:v>2</c:v>
                </c:pt>
                <c:pt idx="26">
                  <c:v>0</c:v>
                </c:pt>
                <c:pt idx="27">
                  <c:v>0</c:v>
                </c:pt>
                <c:pt idx="28">
                  <c:v>4</c:v>
                </c:pt>
                <c:pt idx="29">
                  <c:v>0</c:v>
                </c:pt>
                <c:pt idx="30">
                  <c:v>0</c:v>
                </c:pt>
                <c:pt idx="31">
                  <c:v>0</c:v>
                </c:pt>
                <c:pt idx="32">
                  <c:v>104</c:v>
                </c:pt>
                <c:pt idx="33">
                  <c:v>0</c:v>
                </c:pt>
                <c:pt idx="34">
                  <c:v>10</c:v>
                </c:pt>
                <c:pt idx="35">
                  <c:v>0</c:v>
                </c:pt>
                <c:pt idx="36">
                  <c:v>0</c:v>
                </c:pt>
                <c:pt idx="37">
                  <c:v>7</c:v>
                </c:pt>
                <c:pt idx="38">
                  <c:v>0</c:v>
                </c:pt>
                <c:pt idx="39">
                  <c:v>8</c:v>
                </c:pt>
                <c:pt idx="40">
                  <c:v>0</c:v>
                </c:pt>
                <c:pt idx="41">
                  <c:v>0</c:v>
                </c:pt>
                <c:pt idx="42">
                  <c:v>0</c:v>
                </c:pt>
                <c:pt idx="43">
                  <c:v>0</c:v>
                </c:pt>
                <c:pt idx="44">
                  <c:v>0</c:v>
                </c:pt>
                <c:pt idx="45">
                  <c:v>0</c:v>
                </c:pt>
                <c:pt idx="46">
                  <c:v>0</c:v>
                </c:pt>
                <c:pt idx="47">
                  <c:v>0</c:v>
                </c:pt>
                <c:pt idx="48">
                  <c:v>10</c:v>
                </c:pt>
                <c:pt idx="49">
                  <c:v>0</c:v>
                </c:pt>
                <c:pt idx="50">
                  <c:v>6</c:v>
                </c:pt>
                <c:pt idx="51">
                  <c:v>0</c:v>
                </c:pt>
                <c:pt idx="52">
                  <c:v>22</c:v>
                </c:pt>
                <c:pt idx="53">
                  <c:v>27</c:v>
                </c:pt>
                <c:pt idx="54">
                  <c:v>0</c:v>
                </c:pt>
                <c:pt idx="55">
                  <c:v>2</c:v>
                </c:pt>
                <c:pt idx="56">
                  <c:v>17</c:v>
                </c:pt>
                <c:pt idx="57">
                  <c:v>0</c:v>
                </c:pt>
                <c:pt idx="58">
                  <c:v>0</c:v>
                </c:pt>
                <c:pt idx="59">
                  <c:v>0</c:v>
                </c:pt>
                <c:pt idx="60">
                  <c:v>0</c:v>
                </c:pt>
                <c:pt idx="61">
                  <c:v>0</c:v>
                </c:pt>
                <c:pt idx="62">
                  <c:v>2</c:v>
                </c:pt>
                <c:pt idx="63">
                  <c:v>0</c:v>
                </c:pt>
                <c:pt idx="64">
                  <c:v>0</c:v>
                </c:pt>
                <c:pt idx="65">
                  <c:v>6</c:v>
                </c:pt>
                <c:pt idx="66">
                  <c:v>12</c:v>
                </c:pt>
                <c:pt idx="67">
                  <c:v>0</c:v>
                </c:pt>
                <c:pt idx="68">
                  <c:v>15</c:v>
                </c:pt>
                <c:pt idx="69">
                  <c:v>0</c:v>
                </c:pt>
                <c:pt idx="70">
                  <c:v>0</c:v>
                </c:pt>
                <c:pt idx="71">
                  <c:v>0</c:v>
                </c:pt>
                <c:pt idx="72">
                  <c:v>0</c:v>
                </c:pt>
                <c:pt idx="73">
                  <c:v>16</c:v>
                </c:pt>
                <c:pt idx="74">
                  <c:v>0</c:v>
                </c:pt>
                <c:pt idx="75">
                  <c:v>0</c:v>
                </c:pt>
                <c:pt idx="76">
                  <c:v>3</c:v>
                </c:pt>
                <c:pt idx="77">
                  <c:v>12</c:v>
                </c:pt>
                <c:pt idx="78">
                  <c:v>0</c:v>
                </c:pt>
                <c:pt idx="79">
                  <c:v>0</c:v>
                </c:pt>
                <c:pt idx="80">
                  <c:v>0</c:v>
                </c:pt>
                <c:pt idx="81">
                  <c:v>0</c:v>
                </c:pt>
                <c:pt idx="82">
                  <c:v>0</c:v>
                </c:pt>
                <c:pt idx="83">
                  <c:v>0</c:v>
                </c:pt>
              </c:numCache>
            </c:numRef>
          </c:val>
        </c:ser>
        <c:gapWidth val="0"/>
        <c:overlap val="100"/>
        <c:axId val="100586240"/>
        <c:axId val="100587776"/>
      </c:barChart>
      <c:dateAx>
        <c:axId val="100586240"/>
        <c:scaling>
          <c:orientation val="minMax"/>
        </c:scaling>
        <c:delete val="1"/>
        <c:axPos val="b"/>
        <c:numFmt formatCode="[$-409]yyyy;@" sourceLinked="0"/>
        <c:tickLblPos val="none"/>
        <c:crossAx val="100587776"/>
        <c:crosses val="autoZero"/>
        <c:auto val="1"/>
        <c:lblOffset val="100"/>
        <c:majorUnit val="1"/>
        <c:majorTimeUnit val="years"/>
      </c:dateAx>
      <c:valAx>
        <c:axId val="100587776"/>
        <c:scaling>
          <c:orientation val="minMax"/>
          <c:max val="180"/>
          <c:min val="0"/>
        </c:scaling>
        <c:axPos val="l"/>
        <c:numFmt formatCode="General" sourceLinked="1"/>
        <c:tickLblPos val="nextTo"/>
        <c:crossAx val="100586240"/>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39.xml><?xml version="1.0" encoding="utf-8"?>
<c:chartSpace xmlns:c="http://schemas.openxmlformats.org/drawingml/2006/chart" xmlns:a="http://schemas.openxmlformats.org/drawingml/2006/main" xmlns:r="http://schemas.openxmlformats.org/officeDocument/2006/relationships">
  <c:date1904 val="1"/>
  <c:lang val="el-GR"/>
  <c:chart>
    <c:plotArea>
      <c:layout/>
      <c:barChart>
        <c:barDir val="col"/>
        <c:grouping val="stacked"/>
        <c:ser>
          <c:idx val="0"/>
          <c:order val="0"/>
          <c:tx>
            <c:v>Alterations</c:v>
          </c:tx>
          <c:spPr>
            <a:solidFill>
              <a:srgbClr val="FFC000"/>
            </a:solidFill>
          </c:spPr>
          <c:cat>
            <c:numRef>
              <c:f>biosql!$D$2:$D$47</c:f>
              <c:numCache>
                <c:formatCode>[$-409]d\-mmm\-yy;@</c:formatCode>
                <c:ptCount val="46"/>
                <c:pt idx="0">
                  <c:v>37312.422754629624</c:v>
                </c:pt>
                <c:pt idx="1">
                  <c:v>37313.303321759224</c:v>
                </c:pt>
                <c:pt idx="2">
                  <c:v>37315.403275463003</c:v>
                </c:pt>
                <c:pt idx="3">
                  <c:v>37315.547743055555</c:v>
                </c:pt>
                <c:pt idx="4">
                  <c:v>37316.40247685185</c:v>
                </c:pt>
                <c:pt idx="5">
                  <c:v>37372.944594907443</c:v>
                </c:pt>
                <c:pt idx="6">
                  <c:v>37375.960104166654</c:v>
                </c:pt>
                <c:pt idx="7">
                  <c:v>37503.776805555557</c:v>
                </c:pt>
                <c:pt idx="8">
                  <c:v>37510.079074074092</c:v>
                </c:pt>
                <c:pt idx="9">
                  <c:v>37511.332500000011</c:v>
                </c:pt>
                <c:pt idx="10">
                  <c:v>37522.307245370612</c:v>
                </c:pt>
                <c:pt idx="11">
                  <c:v>37531.048055555562</c:v>
                </c:pt>
                <c:pt idx="12">
                  <c:v>37537.018263889011</c:v>
                </c:pt>
                <c:pt idx="13">
                  <c:v>37543.763611110975</c:v>
                </c:pt>
                <c:pt idx="14">
                  <c:v>37547.100810185191</c:v>
                </c:pt>
                <c:pt idx="15">
                  <c:v>37552.403645833176</c:v>
                </c:pt>
                <c:pt idx="16">
                  <c:v>37571.803599537037</c:v>
                </c:pt>
                <c:pt idx="17">
                  <c:v>37585.357569445208</c:v>
                </c:pt>
                <c:pt idx="18">
                  <c:v>37669.328402777777</c:v>
                </c:pt>
                <c:pt idx="19">
                  <c:v>37669.410127314812</c:v>
                </c:pt>
                <c:pt idx="20">
                  <c:v>37670.891053240739</c:v>
                </c:pt>
                <c:pt idx="21">
                  <c:v>37670.917731481481</c:v>
                </c:pt>
                <c:pt idx="22">
                  <c:v>37671.069548610976</c:v>
                </c:pt>
                <c:pt idx="23">
                  <c:v>37671.156793981485</c:v>
                </c:pt>
                <c:pt idx="24">
                  <c:v>37671.911585648202</c:v>
                </c:pt>
                <c:pt idx="25">
                  <c:v>37672.000023148212</c:v>
                </c:pt>
                <c:pt idx="26">
                  <c:v>37692.440844907411</c:v>
                </c:pt>
                <c:pt idx="27">
                  <c:v>37692.452951389212</c:v>
                </c:pt>
                <c:pt idx="28">
                  <c:v>37697.316423611104</c:v>
                </c:pt>
                <c:pt idx="29">
                  <c:v>37698.254097222241</c:v>
                </c:pt>
                <c:pt idx="30">
                  <c:v>37698.876064814816</c:v>
                </c:pt>
                <c:pt idx="31">
                  <c:v>37713.339525463001</c:v>
                </c:pt>
                <c:pt idx="32">
                  <c:v>37719.623877314814</c:v>
                </c:pt>
                <c:pt idx="33">
                  <c:v>37768.927233796298</c:v>
                </c:pt>
                <c:pt idx="34">
                  <c:v>37773.356203703712</c:v>
                </c:pt>
                <c:pt idx="35">
                  <c:v>37773.877129629625</c:v>
                </c:pt>
                <c:pt idx="36">
                  <c:v>37777.135578703674</c:v>
                </c:pt>
                <c:pt idx="37">
                  <c:v>38264.06013888889</c:v>
                </c:pt>
                <c:pt idx="38">
                  <c:v>38295.076168981475</c:v>
                </c:pt>
                <c:pt idx="39">
                  <c:v>38460.223356481474</c:v>
                </c:pt>
                <c:pt idx="40">
                  <c:v>39499.198993055557</c:v>
                </c:pt>
                <c:pt idx="41">
                  <c:v>39499.71466435185</c:v>
                </c:pt>
                <c:pt idx="42">
                  <c:v>39501.091724536389</c:v>
                </c:pt>
                <c:pt idx="43">
                  <c:v>39501.098668981474</c:v>
                </c:pt>
                <c:pt idx="44">
                  <c:v>39661.179120370354</c:v>
                </c:pt>
                <c:pt idx="45">
                  <c:v>41162.429629629594</c:v>
                </c:pt>
              </c:numCache>
            </c:numRef>
          </c:cat>
          <c:val>
            <c:numRef>
              <c:f>biosql!$S$2:$S$47</c:f>
              <c:numCache>
                <c:formatCode>General</c:formatCode>
                <c:ptCount val="46"/>
                <c:pt idx="0">
                  <c:v>1</c:v>
                </c:pt>
                <c:pt idx="1">
                  <c:v>0</c:v>
                </c:pt>
                <c:pt idx="2">
                  <c:v>6</c:v>
                </c:pt>
                <c:pt idx="3">
                  <c:v>0</c:v>
                </c:pt>
                <c:pt idx="4">
                  <c:v>0</c:v>
                </c:pt>
                <c:pt idx="5">
                  <c:v>0</c:v>
                </c:pt>
                <c:pt idx="6">
                  <c:v>0</c:v>
                </c:pt>
                <c:pt idx="7">
                  <c:v>4</c:v>
                </c:pt>
                <c:pt idx="8">
                  <c:v>1</c:v>
                </c:pt>
                <c:pt idx="9">
                  <c:v>37</c:v>
                </c:pt>
                <c:pt idx="10">
                  <c:v>4</c:v>
                </c:pt>
                <c:pt idx="11">
                  <c:v>2</c:v>
                </c:pt>
                <c:pt idx="12">
                  <c:v>1</c:v>
                </c:pt>
                <c:pt idx="13">
                  <c:v>0</c:v>
                </c:pt>
                <c:pt idx="14">
                  <c:v>3</c:v>
                </c:pt>
                <c:pt idx="15">
                  <c:v>5</c:v>
                </c:pt>
                <c:pt idx="16">
                  <c:v>1</c:v>
                </c:pt>
                <c:pt idx="17">
                  <c:v>4</c:v>
                </c:pt>
                <c:pt idx="18">
                  <c:v>1</c:v>
                </c:pt>
                <c:pt idx="19">
                  <c:v>1</c:v>
                </c:pt>
                <c:pt idx="20">
                  <c:v>23</c:v>
                </c:pt>
                <c:pt idx="21">
                  <c:v>1</c:v>
                </c:pt>
                <c:pt idx="22">
                  <c:v>8</c:v>
                </c:pt>
                <c:pt idx="23">
                  <c:v>5</c:v>
                </c:pt>
                <c:pt idx="24">
                  <c:v>1</c:v>
                </c:pt>
                <c:pt idx="25">
                  <c:v>1</c:v>
                </c:pt>
                <c:pt idx="26">
                  <c:v>8</c:v>
                </c:pt>
                <c:pt idx="27">
                  <c:v>0</c:v>
                </c:pt>
                <c:pt idx="28">
                  <c:v>1</c:v>
                </c:pt>
                <c:pt idx="29">
                  <c:v>4</c:v>
                </c:pt>
                <c:pt idx="30">
                  <c:v>0</c:v>
                </c:pt>
                <c:pt idx="31">
                  <c:v>13</c:v>
                </c:pt>
                <c:pt idx="32">
                  <c:v>4</c:v>
                </c:pt>
                <c:pt idx="33">
                  <c:v>0</c:v>
                </c:pt>
                <c:pt idx="34">
                  <c:v>0</c:v>
                </c:pt>
                <c:pt idx="35">
                  <c:v>0</c:v>
                </c:pt>
                <c:pt idx="36">
                  <c:v>0</c:v>
                </c:pt>
                <c:pt idx="37">
                  <c:v>0</c:v>
                </c:pt>
                <c:pt idx="38">
                  <c:v>0</c:v>
                </c:pt>
                <c:pt idx="39">
                  <c:v>0</c:v>
                </c:pt>
                <c:pt idx="40">
                  <c:v>0</c:v>
                </c:pt>
                <c:pt idx="41">
                  <c:v>0</c:v>
                </c:pt>
                <c:pt idx="42">
                  <c:v>0</c:v>
                </c:pt>
                <c:pt idx="43">
                  <c:v>0</c:v>
                </c:pt>
                <c:pt idx="44">
                  <c:v>4</c:v>
                </c:pt>
                <c:pt idx="45">
                  <c:v>0</c:v>
                </c:pt>
              </c:numCache>
            </c:numRef>
          </c:val>
        </c:ser>
        <c:ser>
          <c:idx val="1"/>
          <c:order val="1"/>
          <c:tx>
            <c:v>Insertions</c:v>
          </c:tx>
          <c:spPr>
            <a:solidFill>
              <a:srgbClr val="00B050"/>
            </a:solidFill>
          </c:spPr>
          <c:cat>
            <c:numRef>
              <c:f>biosql!$D$2:$D$47</c:f>
              <c:numCache>
                <c:formatCode>[$-409]d\-mmm\-yy;@</c:formatCode>
                <c:ptCount val="46"/>
                <c:pt idx="0">
                  <c:v>37312.422754629624</c:v>
                </c:pt>
                <c:pt idx="1">
                  <c:v>37313.303321759224</c:v>
                </c:pt>
                <c:pt idx="2">
                  <c:v>37315.403275463003</c:v>
                </c:pt>
                <c:pt idx="3">
                  <c:v>37315.547743055555</c:v>
                </c:pt>
                <c:pt idx="4">
                  <c:v>37316.40247685185</c:v>
                </c:pt>
                <c:pt idx="5">
                  <c:v>37372.944594907443</c:v>
                </c:pt>
                <c:pt idx="6">
                  <c:v>37375.960104166654</c:v>
                </c:pt>
                <c:pt idx="7">
                  <c:v>37503.776805555557</c:v>
                </c:pt>
                <c:pt idx="8">
                  <c:v>37510.079074074092</c:v>
                </c:pt>
                <c:pt idx="9">
                  <c:v>37511.332500000011</c:v>
                </c:pt>
                <c:pt idx="10">
                  <c:v>37522.307245370612</c:v>
                </c:pt>
                <c:pt idx="11">
                  <c:v>37531.048055555562</c:v>
                </c:pt>
                <c:pt idx="12">
                  <c:v>37537.018263889011</c:v>
                </c:pt>
                <c:pt idx="13">
                  <c:v>37543.763611110975</c:v>
                </c:pt>
                <c:pt idx="14">
                  <c:v>37547.100810185191</c:v>
                </c:pt>
                <c:pt idx="15">
                  <c:v>37552.403645833176</c:v>
                </c:pt>
                <c:pt idx="16">
                  <c:v>37571.803599537037</c:v>
                </c:pt>
                <c:pt idx="17">
                  <c:v>37585.357569445208</c:v>
                </c:pt>
                <c:pt idx="18">
                  <c:v>37669.328402777777</c:v>
                </c:pt>
                <c:pt idx="19">
                  <c:v>37669.410127314812</c:v>
                </c:pt>
                <c:pt idx="20">
                  <c:v>37670.891053240739</c:v>
                </c:pt>
                <c:pt idx="21">
                  <c:v>37670.917731481481</c:v>
                </c:pt>
                <c:pt idx="22">
                  <c:v>37671.069548610976</c:v>
                </c:pt>
                <c:pt idx="23">
                  <c:v>37671.156793981485</c:v>
                </c:pt>
                <c:pt idx="24">
                  <c:v>37671.911585648202</c:v>
                </c:pt>
                <c:pt idx="25">
                  <c:v>37672.000023148212</c:v>
                </c:pt>
                <c:pt idx="26">
                  <c:v>37692.440844907411</c:v>
                </c:pt>
                <c:pt idx="27">
                  <c:v>37692.452951389212</c:v>
                </c:pt>
                <c:pt idx="28">
                  <c:v>37697.316423611104</c:v>
                </c:pt>
                <c:pt idx="29">
                  <c:v>37698.254097222241</c:v>
                </c:pt>
                <c:pt idx="30">
                  <c:v>37698.876064814816</c:v>
                </c:pt>
                <c:pt idx="31">
                  <c:v>37713.339525463001</c:v>
                </c:pt>
                <c:pt idx="32">
                  <c:v>37719.623877314814</c:v>
                </c:pt>
                <c:pt idx="33">
                  <c:v>37768.927233796298</c:v>
                </c:pt>
                <c:pt idx="34">
                  <c:v>37773.356203703712</c:v>
                </c:pt>
                <c:pt idx="35">
                  <c:v>37773.877129629625</c:v>
                </c:pt>
                <c:pt idx="36">
                  <c:v>37777.135578703674</c:v>
                </c:pt>
                <c:pt idx="37">
                  <c:v>38264.06013888889</c:v>
                </c:pt>
                <c:pt idx="38">
                  <c:v>38295.076168981475</c:v>
                </c:pt>
                <c:pt idx="39">
                  <c:v>38460.223356481474</c:v>
                </c:pt>
                <c:pt idx="40">
                  <c:v>39499.198993055557</c:v>
                </c:pt>
                <c:pt idx="41">
                  <c:v>39499.71466435185</c:v>
                </c:pt>
                <c:pt idx="42">
                  <c:v>39501.091724536389</c:v>
                </c:pt>
                <c:pt idx="43">
                  <c:v>39501.098668981474</c:v>
                </c:pt>
                <c:pt idx="44">
                  <c:v>39661.179120370354</c:v>
                </c:pt>
                <c:pt idx="45">
                  <c:v>41162.429629629594</c:v>
                </c:pt>
              </c:numCache>
            </c:numRef>
          </c:cat>
          <c:val>
            <c:numRef>
              <c:f>biosql!$W$2:$W$47</c:f>
              <c:numCache>
                <c:formatCode>General</c:formatCode>
                <c:ptCount val="46"/>
                <c:pt idx="0">
                  <c:v>1</c:v>
                </c:pt>
                <c:pt idx="1">
                  <c:v>0</c:v>
                </c:pt>
                <c:pt idx="2">
                  <c:v>22</c:v>
                </c:pt>
                <c:pt idx="3">
                  <c:v>0</c:v>
                </c:pt>
                <c:pt idx="4">
                  <c:v>6</c:v>
                </c:pt>
                <c:pt idx="5">
                  <c:v>0</c:v>
                </c:pt>
                <c:pt idx="6">
                  <c:v>0</c:v>
                </c:pt>
                <c:pt idx="7">
                  <c:v>2</c:v>
                </c:pt>
                <c:pt idx="8">
                  <c:v>2</c:v>
                </c:pt>
                <c:pt idx="9">
                  <c:v>15</c:v>
                </c:pt>
                <c:pt idx="10">
                  <c:v>1</c:v>
                </c:pt>
                <c:pt idx="11">
                  <c:v>2</c:v>
                </c:pt>
                <c:pt idx="12">
                  <c:v>1</c:v>
                </c:pt>
                <c:pt idx="13">
                  <c:v>0</c:v>
                </c:pt>
                <c:pt idx="14">
                  <c:v>2</c:v>
                </c:pt>
                <c:pt idx="15">
                  <c:v>2</c:v>
                </c:pt>
                <c:pt idx="16">
                  <c:v>6</c:v>
                </c:pt>
                <c:pt idx="17">
                  <c:v>1</c:v>
                </c:pt>
                <c:pt idx="18">
                  <c:v>2</c:v>
                </c:pt>
                <c:pt idx="19">
                  <c:v>1</c:v>
                </c:pt>
                <c:pt idx="20">
                  <c:v>62</c:v>
                </c:pt>
                <c:pt idx="21">
                  <c:v>3</c:v>
                </c:pt>
                <c:pt idx="22">
                  <c:v>11</c:v>
                </c:pt>
                <c:pt idx="23">
                  <c:v>11</c:v>
                </c:pt>
                <c:pt idx="24">
                  <c:v>0</c:v>
                </c:pt>
                <c:pt idx="25">
                  <c:v>5</c:v>
                </c:pt>
                <c:pt idx="26">
                  <c:v>28</c:v>
                </c:pt>
                <c:pt idx="27">
                  <c:v>12</c:v>
                </c:pt>
                <c:pt idx="28">
                  <c:v>4</c:v>
                </c:pt>
                <c:pt idx="29">
                  <c:v>0</c:v>
                </c:pt>
                <c:pt idx="30">
                  <c:v>0</c:v>
                </c:pt>
                <c:pt idx="31">
                  <c:v>3</c:v>
                </c:pt>
                <c:pt idx="32">
                  <c:v>8</c:v>
                </c:pt>
                <c:pt idx="33">
                  <c:v>0</c:v>
                </c:pt>
                <c:pt idx="34">
                  <c:v>0</c:v>
                </c:pt>
                <c:pt idx="35">
                  <c:v>0</c:v>
                </c:pt>
                <c:pt idx="36">
                  <c:v>0</c:v>
                </c:pt>
                <c:pt idx="37">
                  <c:v>3</c:v>
                </c:pt>
                <c:pt idx="38">
                  <c:v>0</c:v>
                </c:pt>
                <c:pt idx="39">
                  <c:v>0</c:v>
                </c:pt>
                <c:pt idx="40">
                  <c:v>0</c:v>
                </c:pt>
                <c:pt idx="41">
                  <c:v>0</c:v>
                </c:pt>
                <c:pt idx="42">
                  <c:v>0</c:v>
                </c:pt>
                <c:pt idx="43">
                  <c:v>0</c:v>
                </c:pt>
                <c:pt idx="44">
                  <c:v>0</c:v>
                </c:pt>
                <c:pt idx="45">
                  <c:v>0</c:v>
                </c:pt>
              </c:numCache>
            </c:numRef>
          </c:val>
        </c:ser>
        <c:ser>
          <c:idx val="2"/>
          <c:order val="2"/>
          <c:tx>
            <c:v>Deletions</c:v>
          </c:tx>
          <c:spPr>
            <a:solidFill>
              <a:srgbClr val="FF0000"/>
            </a:solidFill>
          </c:spPr>
          <c:cat>
            <c:numRef>
              <c:f>biosql!$D$2:$D$47</c:f>
              <c:numCache>
                <c:formatCode>[$-409]d\-mmm\-yy;@</c:formatCode>
                <c:ptCount val="46"/>
                <c:pt idx="0">
                  <c:v>37312.422754629624</c:v>
                </c:pt>
                <c:pt idx="1">
                  <c:v>37313.303321759224</c:v>
                </c:pt>
                <c:pt idx="2">
                  <c:v>37315.403275463003</c:v>
                </c:pt>
                <c:pt idx="3">
                  <c:v>37315.547743055555</c:v>
                </c:pt>
                <c:pt idx="4">
                  <c:v>37316.40247685185</c:v>
                </c:pt>
                <c:pt idx="5">
                  <c:v>37372.944594907443</c:v>
                </c:pt>
                <c:pt idx="6">
                  <c:v>37375.960104166654</c:v>
                </c:pt>
                <c:pt idx="7">
                  <c:v>37503.776805555557</c:v>
                </c:pt>
                <c:pt idx="8">
                  <c:v>37510.079074074092</c:v>
                </c:pt>
                <c:pt idx="9">
                  <c:v>37511.332500000011</c:v>
                </c:pt>
                <c:pt idx="10">
                  <c:v>37522.307245370612</c:v>
                </c:pt>
                <c:pt idx="11">
                  <c:v>37531.048055555562</c:v>
                </c:pt>
                <c:pt idx="12">
                  <c:v>37537.018263889011</c:v>
                </c:pt>
                <c:pt idx="13">
                  <c:v>37543.763611110975</c:v>
                </c:pt>
                <c:pt idx="14">
                  <c:v>37547.100810185191</c:v>
                </c:pt>
                <c:pt idx="15">
                  <c:v>37552.403645833176</c:v>
                </c:pt>
                <c:pt idx="16">
                  <c:v>37571.803599537037</c:v>
                </c:pt>
                <c:pt idx="17">
                  <c:v>37585.357569445208</c:v>
                </c:pt>
                <c:pt idx="18">
                  <c:v>37669.328402777777</c:v>
                </c:pt>
                <c:pt idx="19">
                  <c:v>37669.410127314812</c:v>
                </c:pt>
                <c:pt idx="20">
                  <c:v>37670.891053240739</c:v>
                </c:pt>
                <c:pt idx="21">
                  <c:v>37670.917731481481</c:v>
                </c:pt>
                <c:pt idx="22">
                  <c:v>37671.069548610976</c:v>
                </c:pt>
                <c:pt idx="23">
                  <c:v>37671.156793981485</c:v>
                </c:pt>
                <c:pt idx="24">
                  <c:v>37671.911585648202</c:v>
                </c:pt>
                <c:pt idx="25">
                  <c:v>37672.000023148212</c:v>
                </c:pt>
                <c:pt idx="26">
                  <c:v>37692.440844907411</c:v>
                </c:pt>
                <c:pt idx="27">
                  <c:v>37692.452951389212</c:v>
                </c:pt>
                <c:pt idx="28">
                  <c:v>37697.316423611104</c:v>
                </c:pt>
                <c:pt idx="29">
                  <c:v>37698.254097222241</c:v>
                </c:pt>
                <c:pt idx="30">
                  <c:v>37698.876064814816</c:v>
                </c:pt>
                <c:pt idx="31">
                  <c:v>37713.339525463001</c:v>
                </c:pt>
                <c:pt idx="32">
                  <c:v>37719.623877314814</c:v>
                </c:pt>
                <c:pt idx="33">
                  <c:v>37768.927233796298</c:v>
                </c:pt>
                <c:pt idx="34">
                  <c:v>37773.356203703712</c:v>
                </c:pt>
                <c:pt idx="35">
                  <c:v>37773.877129629625</c:v>
                </c:pt>
                <c:pt idx="36">
                  <c:v>37777.135578703674</c:v>
                </c:pt>
                <c:pt idx="37">
                  <c:v>38264.06013888889</c:v>
                </c:pt>
                <c:pt idx="38">
                  <c:v>38295.076168981475</c:v>
                </c:pt>
                <c:pt idx="39">
                  <c:v>38460.223356481474</c:v>
                </c:pt>
                <c:pt idx="40">
                  <c:v>39499.198993055557</c:v>
                </c:pt>
                <c:pt idx="41">
                  <c:v>39499.71466435185</c:v>
                </c:pt>
                <c:pt idx="42">
                  <c:v>39501.091724536389</c:v>
                </c:pt>
                <c:pt idx="43">
                  <c:v>39501.098668981474</c:v>
                </c:pt>
                <c:pt idx="44">
                  <c:v>39661.179120370354</c:v>
                </c:pt>
                <c:pt idx="45">
                  <c:v>41162.429629629594</c:v>
                </c:pt>
              </c:numCache>
            </c:numRef>
          </c:cat>
          <c:val>
            <c:numRef>
              <c:f>biosql!$X$2:$X$47</c:f>
              <c:numCache>
                <c:formatCode>General</c:formatCode>
                <c:ptCount val="46"/>
                <c:pt idx="0">
                  <c:v>1</c:v>
                </c:pt>
                <c:pt idx="1">
                  <c:v>0</c:v>
                </c:pt>
                <c:pt idx="2">
                  <c:v>22</c:v>
                </c:pt>
                <c:pt idx="3">
                  <c:v>0</c:v>
                </c:pt>
                <c:pt idx="4">
                  <c:v>0</c:v>
                </c:pt>
                <c:pt idx="5">
                  <c:v>0</c:v>
                </c:pt>
                <c:pt idx="6">
                  <c:v>0</c:v>
                </c:pt>
                <c:pt idx="7">
                  <c:v>0</c:v>
                </c:pt>
                <c:pt idx="8">
                  <c:v>0</c:v>
                </c:pt>
                <c:pt idx="9">
                  <c:v>21</c:v>
                </c:pt>
                <c:pt idx="10">
                  <c:v>3</c:v>
                </c:pt>
                <c:pt idx="11">
                  <c:v>5</c:v>
                </c:pt>
                <c:pt idx="12">
                  <c:v>0</c:v>
                </c:pt>
                <c:pt idx="13">
                  <c:v>0</c:v>
                </c:pt>
                <c:pt idx="14">
                  <c:v>2</c:v>
                </c:pt>
                <c:pt idx="15">
                  <c:v>4</c:v>
                </c:pt>
                <c:pt idx="16">
                  <c:v>0</c:v>
                </c:pt>
                <c:pt idx="17">
                  <c:v>0</c:v>
                </c:pt>
                <c:pt idx="18">
                  <c:v>4</c:v>
                </c:pt>
                <c:pt idx="19">
                  <c:v>2</c:v>
                </c:pt>
                <c:pt idx="20">
                  <c:v>65</c:v>
                </c:pt>
                <c:pt idx="21">
                  <c:v>6</c:v>
                </c:pt>
                <c:pt idx="22">
                  <c:v>14</c:v>
                </c:pt>
                <c:pt idx="23">
                  <c:v>0</c:v>
                </c:pt>
                <c:pt idx="24">
                  <c:v>4</c:v>
                </c:pt>
                <c:pt idx="25">
                  <c:v>0</c:v>
                </c:pt>
                <c:pt idx="26">
                  <c:v>37</c:v>
                </c:pt>
                <c:pt idx="27">
                  <c:v>11</c:v>
                </c:pt>
                <c:pt idx="28">
                  <c:v>0</c:v>
                </c:pt>
                <c:pt idx="29">
                  <c:v>2</c:v>
                </c:pt>
                <c:pt idx="30">
                  <c:v>0</c:v>
                </c:pt>
                <c:pt idx="31">
                  <c:v>4</c:v>
                </c:pt>
                <c:pt idx="32">
                  <c:v>16</c:v>
                </c:pt>
                <c:pt idx="33">
                  <c:v>0</c:v>
                </c:pt>
                <c:pt idx="34">
                  <c:v>0</c:v>
                </c:pt>
                <c:pt idx="35">
                  <c:v>0</c:v>
                </c:pt>
                <c:pt idx="36">
                  <c:v>0</c:v>
                </c:pt>
                <c:pt idx="37">
                  <c:v>0</c:v>
                </c:pt>
                <c:pt idx="38">
                  <c:v>0</c:v>
                </c:pt>
                <c:pt idx="39">
                  <c:v>0</c:v>
                </c:pt>
                <c:pt idx="40">
                  <c:v>0</c:v>
                </c:pt>
                <c:pt idx="41">
                  <c:v>0</c:v>
                </c:pt>
                <c:pt idx="42">
                  <c:v>0</c:v>
                </c:pt>
                <c:pt idx="43">
                  <c:v>0</c:v>
                </c:pt>
                <c:pt idx="44">
                  <c:v>0</c:v>
                </c:pt>
                <c:pt idx="45">
                  <c:v>0</c:v>
                </c:pt>
              </c:numCache>
            </c:numRef>
          </c:val>
        </c:ser>
        <c:gapWidth val="9"/>
        <c:overlap val="100"/>
        <c:axId val="100627584"/>
        <c:axId val="100629120"/>
      </c:barChart>
      <c:dateAx>
        <c:axId val="100627584"/>
        <c:scaling>
          <c:orientation val="minMax"/>
        </c:scaling>
        <c:delete val="1"/>
        <c:axPos val="b"/>
        <c:numFmt formatCode="[$-409]yyyy;@" sourceLinked="0"/>
        <c:majorTickMark val="none"/>
        <c:tickLblPos val="none"/>
        <c:crossAx val="100629120"/>
        <c:crosses val="autoZero"/>
        <c:auto val="1"/>
        <c:lblOffset val="100"/>
        <c:majorUnit val="1"/>
        <c:majorTimeUnit val="years"/>
      </c:dateAx>
      <c:valAx>
        <c:axId val="100629120"/>
        <c:scaling>
          <c:orientation val="minMax"/>
          <c:max val="160"/>
          <c:min val="0"/>
        </c:scaling>
        <c:axPos val="l"/>
        <c:numFmt formatCode="General" sourceLinked="1"/>
        <c:tickLblPos val="nextTo"/>
        <c:crossAx val="100627584"/>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v>Actual size</c:v>
          </c:tx>
          <c:spPr>
            <a:ln w="25400">
              <a:solidFill>
                <a:schemeClr val="accent2">
                  <a:lumMod val="75000"/>
                </a:schemeClr>
              </a:solidFill>
            </a:ln>
          </c:spPr>
          <c:marker>
            <c:symbol val="none"/>
          </c:marker>
          <c:cat>
            <c:numRef>
              <c:f>atlas!$A$2:$A$85</c:f>
              <c:numCache>
                <c:formatCode>General</c:formatCode>
                <c:ptCount val="8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numCache>
            </c:numRef>
          </c:cat>
          <c:val>
            <c:numRef>
              <c:f>atlas!$H$2:$H$85</c:f>
              <c:numCache>
                <c:formatCode>General</c:formatCode>
                <c:ptCount val="84"/>
                <c:pt idx="0">
                  <c:v>56</c:v>
                </c:pt>
                <c:pt idx="1">
                  <c:v>55</c:v>
                </c:pt>
                <c:pt idx="2">
                  <c:v>57</c:v>
                </c:pt>
                <c:pt idx="3">
                  <c:v>57</c:v>
                </c:pt>
                <c:pt idx="4">
                  <c:v>57</c:v>
                </c:pt>
                <c:pt idx="5">
                  <c:v>57</c:v>
                </c:pt>
                <c:pt idx="6">
                  <c:v>57</c:v>
                </c:pt>
                <c:pt idx="7">
                  <c:v>57</c:v>
                </c:pt>
                <c:pt idx="8">
                  <c:v>57</c:v>
                </c:pt>
                <c:pt idx="9">
                  <c:v>57</c:v>
                </c:pt>
                <c:pt idx="10">
                  <c:v>57</c:v>
                </c:pt>
                <c:pt idx="11">
                  <c:v>58</c:v>
                </c:pt>
                <c:pt idx="12">
                  <c:v>58</c:v>
                </c:pt>
                <c:pt idx="13">
                  <c:v>58</c:v>
                </c:pt>
                <c:pt idx="14">
                  <c:v>58</c:v>
                </c:pt>
                <c:pt idx="15">
                  <c:v>58</c:v>
                </c:pt>
                <c:pt idx="16">
                  <c:v>59</c:v>
                </c:pt>
                <c:pt idx="17">
                  <c:v>59</c:v>
                </c:pt>
                <c:pt idx="18">
                  <c:v>59</c:v>
                </c:pt>
                <c:pt idx="19">
                  <c:v>59</c:v>
                </c:pt>
                <c:pt idx="20">
                  <c:v>59</c:v>
                </c:pt>
                <c:pt idx="21">
                  <c:v>51</c:v>
                </c:pt>
                <c:pt idx="22">
                  <c:v>51</c:v>
                </c:pt>
                <c:pt idx="23">
                  <c:v>51</c:v>
                </c:pt>
                <c:pt idx="24">
                  <c:v>51</c:v>
                </c:pt>
                <c:pt idx="25">
                  <c:v>51</c:v>
                </c:pt>
                <c:pt idx="26">
                  <c:v>51</c:v>
                </c:pt>
                <c:pt idx="27">
                  <c:v>52</c:v>
                </c:pt>
                <c:pt idx="28">
                  <c:v>52</c:v>
                </c:pt>
                <c:pt idx="29">
                  <c:v>53</c:v>
                </c:pt>
                <c:pt idx="30">
                  <c:v>53</c:v>
                </c:pt>
                <c:pt idx="31">
                  <c:v>53</c:v>
                </c:pt>
                <c:pt idx="32">
                  <c:v>55</c:v>
                </c:pt>
                <c:pt idx="33">
                  <c:v>55</c:v>
                </c:pt>
                <c:pt idx="34">
                  <c:v>56</c:v>
                </c:pt>
                <c:pt idx="35">
                  <c:v>56</c:v>
                </c:pt>
                <c:pt idx="36">
                  <c:v>56</c:v>
                </c:pt>
                <c:pt idx="37">
                  <c:v>55</c:v>
                </c:pt>
                <c:pt idx="38">
                  <c:v>55</c:v>
                </c:pt>
                <c:pt idx="39">
                  <c:v>57</c:v>
                </c:pt>
                <c:pt idx="40">
                  <c:v>57</c:v>
                </c:pt>
                <c:pt idx="41">
                  <c:v>58</c:v>
                </c:pt>
                <c:pt idx="42">
                  <c:v>58</c:v>
                </c:pt>
                <c:pt idx="43">
                  <c:v>58</c:v>
                </c:pt>
                <c:pt idx="44">
                  <c:v>58</c:v>
                </c:pt>
                <c:pt idx="45">
                  <c:v>58</c:v>
                </c:pt>
                <c:pt idx="46">
                  <c:v>58</c:v>
                </c:pt>
                <c:pt idx="47">
                  <c:v>58</c:v>
                </c:pt>
                <c:pt idx="48">
                  <c:v>58</c:v>
                </c:pt>
                <c:pt idx="49">
                  <c:v>58</c:v>
                </c:pt>
                <c:pt idx="50">
                  <c:v>59</c:v>
                </c:pt>
                <c:pt idx="51">
                  <c:v>59</c:v>
                </c:pt>
                <c:pt idx="52">
                  <c:v>61</c:v>
                </c:pt>
                <c:pt idx="53">
                  <c:v>59</c:v>
                </c:pt>
                <c:pt idx="54">
                  <c:v>59</c:v>
                </c:pt>
                <c:pt idx="55">
                  <c:v>59</c:v>
                </c:pt>
                <c:pt idx="56">
                  <c:v>59</c:v>
                </c:pt>
                <c:pt idx="57">
                  <c:v>59</c:v>
                </c:pt>
                <c:pt idx="58">
                  <c:v>59</c:v>
                </c:pt>
                <c:pt idx="59">
                  <c:v>59</c:v>
                </c:pt>
                <c:pt idx="60">
                  <c:v>59</c:v>
                </c:pt>
                <c:pt idx="61">
                  <c:v>59</c:v>
                </c:pt>
                <c:pt idx="62">
                  <c:v>59</c:v>
                </c:pt>
                <c:pt idx="63">
                  <c:v>59</c:v>
                </c:pt>
                <c:pt idx="64">
                  <c:v>59</c:v>
                </c:pt>
                <c:pt idx="65">
                  <c:v>60</c:v>
                </c:pt>
                <c:pt idx="66">
                  <c:v>62</c:v>
                </c:pt>
                <c:pt idx="67">
                  <c:v>62</c:v>
                </c:pt>
                <c:pt idx="68">
                  <c:v>62</c:v>
                </c:pt>
                <c:pt idx="69">
                  <c:v>69</c:v>
                </c:pt>
                <c:pt idx="70">
                  <c:v>69</c:v>
                </c:pt>
                <c:pt idx="71">
                  <c:v>69</c:v>
                </c:pt>
                <c:pt idx="72">
                  <c:v>70</c:v>
                </c:pt>
                <c:pt idx="73">
                  <c:v>69</c:v>
                </c:pt>
                <c:pt idx="74">
                  <c:v>70</c:v>
                </c:pt>
                <c:pt idx="75">
                  <c:v>70</c:v>
                </c:pt>
                <c:pt idx="76">
                  <c:v>71</c:v>
                </c:pt>
                <c:pt idx="77">
                  <c:v>71</c:v>
                </c:pt>
                <c:pt idx="78">
                  <c:v>71</c:v>
                </c:pt>
                <c:pt idx="79">
                  <c:v>72</c:v>
                </c:pt>
                <c:pt idx="80">
                  <c:v>72</c:v>
                </c:pt>
                <c:pt idx="81">
                  <c:v>72</c:v>
                </c:pt>
                <c:pt idx="82">
                  <c:v>73</c:v>
                </c:pt>
                <c:pt idx="83">
                  <c:v>73</c:v>
                </c:pt>
              </c:numCache>
            </c:numRef>
          </c:val>
        </c:ser>
        <c:marker val="1"/>
        <c:axId val="51416064"/>
        <c:axId val="51434240"/>
      </c:lineChart>
      <c:catAx>
        <c:axId val="51416064"/>
        <c:scaling>
          <c:orientation val="minMax"/>
        </c:scaling>
        <c:axPos val="b"/>
        <c:numFmt formatCode="#,##0" sourceLinked="0"/>
        <c:majorTickMark val="none"/>
        <c:tickLblPos val="nextTo"/>
        <c:crossAx val="51434240"/>
        <c:crosses val="autoZero"/>
        <c:auto val="1"/>
        <c:lblAlgn val="ctr"/>
        <c:lblOffset val="100"/>
        <c:tickLblSkip val="10"/>
      </c:catAx>
      <c:valAx>
        <c:axId val="51434240"/>
        <c:scaling>
          <c:orientation val="minMax"/>
          <c:max val="75"/>
          <c:min val="48"/>
        </c:scaling>
        <c:axPos val="l"/>
        <c:numFmt formatCode="General" sourceLinked="1"/>
        <c:majorTickMark val="none"/>
        <c:tickLblPos val="nextTo"/>
        <c:crossAx val="51416064"/>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date1904 val="1"/>
  <c:lang val="el-GR"/>
  <c:chart>
    <c:plotArea>
      <c:layout/>
      <c:barChart>
        <c:barDir val="col"/>
        <c:grouping val="stacked"/>
        <c:ser>
          <c:idx val="0"/>
          <c:order val="0"/>
          <c:tx>
            <c:v>Alterations</c:v>
          </c:tx>
          <c:spPr>
            <a:solidFill>
              <a:srgbClr val="FFC000"/>
            </a:solidFill>
          </c:spPr>
          <c:cat>
            <c:numRef>
              <c:f>coppermine!$D$2:$D$118</c:f>
              <c:numCache>
                <c:formatCode>[$-409]d\-mmm\-yy;@</c:formatCode>
                <c:ptCount val="117"/>
                <c:pt idx="0">
                  <c:v>37882.866817130176</c:v>
                </c:pt>
                <c:pt idx="1">
                  <c:v>37894.947141203585</c:v>
                </c:pt>
                <c:pt idx="2">
                  <c:v>37895.985787037025</c:v>
                </c:pt>
                <c:pt idx="3">
                  <c:v>37910.232037037036</c:v>
                </c:pt>
                <c:pt idx="4">
                  <c:v>38018.429062499999</c:v>
                </c:pt>
                <c:pt idx="5">
                  <c:v>38046.604363425933</c:v>
                </c:pt>
                <c:pt idx="6">
                  <c:v>38047.308912037042</c:v>
                </c:pt>
                <c:pt idx="7">
                  <c:v>38067.931423610469</c:v>
                </c:pt>
                <c:pt idx="8">
                  <c:v>38077.206782407404</c:v>
                </c:pt>
                <c:pt idx="9">
                  <c:v>38142.719837962963</c:v>
                </c:pt>
                <c:pt idx="10">
                  <c:v>38148.264062499999</c:v>
                </c:pt>
                <c:pt idx="11">
                  <c:v>38152.256111111114</c:v>
                </c:pt>
                <c:pt idx="12">
                  <c:v>38154.650636574093</c:v>
                </c:pt>
                <c:pt idx="13">
                  <c:v>38155.505949074082</c:v>
                </c:pt>
                <c:pt idx="14">
                  <c:v>38157.301736111105</c:v>
                </c:pt>
                <c:pt idx="15">
                  <c:v>38157.434942129628</c:v>
                </c:pt>
                <c:pt idx="16">
                  <c:v>38160.883506944643</c:v>
                </c:pt>
                <c:pt idx="17">
                  <c:v>38168.471053240741</c:v>
                </c:pt>
                <c:pt idx="18">
                  <c:v>38174.210740740724</c:v>
                </c:pt>
                <c:pt idx="19">
                  <c:v>38182.273310185185</c:v>
                </c:pt>
                <c:pt idx="20">
                  <c:v>38205.547071759254</c:v>
                </c:pt>
                <c:pt idx="21">
                  <c:v>38207.943043981475</c:v>
                </c:pt>
                <c:pt idx="22">
                  <c:v>38207.949849537035</c:v>
                </c:pt>
                <c:pt idx="23">
                  <c:v>38208.857222222243</c:v>
                </c:pt>
                <c:pt idx="24">
                  <c:v>38212.184108796297</c:v>
                </c:pt>
                <c:pt idx="25">
                  <c:v>38239.16569444444</c:v>
                </c:pt>
                <c:pt idx="26">
                  <c:v>38265.501979166671</c:v>
                </c:pt>
                <c:pt idx="27">
                  <c:v>38267.497083333175</c:v>
                </c:pt>
                <c:pt idx="28">
                  <c:v>38268.697858796295</c:v>
                </c:pt>
                <c:pt idx="29">
                  <c:v>38292.638888888891</c:v>
                </c:pt>
                <c:pt idx="30">
                  <c:v>38303.771898148203</c:v>
                </c:pt>
                <c:pt idx="31">
                  <c:v>38333.433530092603</c:v>
                </c:pt>
                <c:pt idx="32">
                  <c:v>38351.303726851824</c:v>
                </c:pt>
                <c:pt idx="33">
                  <c:v>38378.125532407408</c:v>
                </c:pt>
                <c:pt idx="34">
                  <c:v>38385.978946759264</c:v>
                </c:pt>
                <c:pt idx="35">
                  <c:v>38433.370925925941</c:v>
                </c:pt>
                <c:pt idx="36">
                  <c:v>38488.673865740726</c:v>
                </c:pt>
                <c:pt idx="37">
                  <c:v>38488.686076389211</c:v>
                </c:pt>
                <c:pt idx="38">
                  <c:v>38571.648935185192</c:v>
                </c:pt>
                <c:pt idx="39">
                  <c:v>38650.05305555556</c:v>
                </c:pt>
                <c:pt idx="40">
                  <c:v>38666.512256945105</c:v>
                </c:pt>
                <c:pt idx="41">
                  <c:v>38681.800879629642</c:v>
                </c:pt>
                <c:pt idx="42">
                  <c:v>38684.308993055602</c:v>
                </c:pt>
                <c:pt idx="43">
                  <c:v>38772.567372685175</c:v>
                </c:pt>
                <c:pt idx="44">
                  <c:v>38824.512106481481</c:v>
                </c:pt>
                <c:pt idx="45">
                  <c:v>38866.700787036985</c:v>
                </c:pt>
                <c:pt idx="46">
                  <c:v>38880.215208333335</c:v>
                </c:pt>
                <c:pt idx="47">
                  <c:v>38945.766099537024</c:v>
                </c:pt>
                <c:pt idx="48">
                  <c:v>38947.286423610974</c:v>
                </c:pt>
                <c:pt idx="49">
                  <c:v>39006.130486110975</c:v>
                </c:pt>
                <c:pt idx="50">
                  <c:v>39006.173182870174</c:v>
                </c:pt>
                <c:pt idx="51">
                  <c:v>39010.967673610976</c:v>
                </c:pt>
                <c:pt idx="52">
                  <c:v>39039.252824074203</c:v>
                </c:pt>
                <c:pt idx="53">
                  <c:v>39078.379386574081</c:v>
                </c:pt>
                <c:pt idx="54">
                  <c:v>39100.700150462959</c:v>
                </c:pt>
                <c:pt idx="55">
                  <c:v>39121.363831018542</c:v>
                </c:pt>
                <c:pt idx="56">
                  <c:v>39121.757465277777</c:v>
                </c:pt>
                <c:pt idx="57">
                  <c:v>39159.575983796276</c:v>
                </c:pt>
                <c:pt idx="58">
                  <c:v>39237.010891203703</c:v>
                </c:pt>
                <c:pt idx="59">
                  <c:v>39282.42690972222</c:v>
                </c:pt>
                <c:pt idx="60">
                  <c:v>39290.61440972222</c:v>
                </c:pt>
                <c:pt idx="61">
                  <c:v>39314.300868055601</c:v>
                </c:pt>
                <c:pt idx="62">
                  <c:v>39345.480092592603</c:v>
                </c:pt>
                <c:pt idx="63">
                  <c:v>39345.487256945045</c:v>
                </c:pt>
                <c:pt idx="64">
                  <c:v>39430.316539352694</c:v>
                </c:pt>
                <c:pt idx="65">
                  <c:v>39437.897905092592</c:v>
                </c:pt>
                <c:pt idx="66">
                  <c:v>39473.487500000003</c:v>
                </c:pt>
                <c:pt idx="67">
                  <c:v>39488.995115740734</c:v>
                </c:pt>
                <c:pt idx="68">
                  <c:v>39614.843946759254</c:v>
                </c:pt>
                <c:pt idx="69">
                  <c:v>39661.302291666667</c:v>
                </c:pt>
                <c:pt idx="70">
                  <c:v>39723.731435185175</c:v>
                </c:pt>
                <c:pt idx="71">
                  <c:v>39739.439722222196</c:v>
                </c:pt>
                <c:pt idx="72">
                  <c:v>39745.301122685174</c:v>
                </c:pt>
                <c:pt idx="73">
                  <c:v>39752.796203703576</c:v>
                </c:pt>
                <c:pt idx="74">
                  <c:v>39763.683067129634</c:v>
                </c:pt>
                <c:pt idx="75">
                  <c:v>39776.491782407174</c:v>
                </c:pt>
                <c:pt idx="76">
                  <c:v>39793.354467592602</c:v>
                </c:pt>
                <c:pt idx="77">
                  <c:v>39793.897812500007</c:v>
                </c:pt>
                <c:pt idx="78">
                  <c:v>39793.931377314817</c:v>
                </c:pt>
                <c:pt idx="79">
                  <c:v>39798.433159722204</c:v>
                </c:pt>
                <c:pt idx="80">
                  <c:v>39802.886226851893</c:v>
                </c:pt>
                <c:pt idx="81">
                  <c:v>39802.900497685187</c:v>
                </c:pt>
                <c:pt idx="82">
                  <c:v>39819.362951389012</c:v>
                </c:pt>
                <c:pt idx="83">
                  <c:v>39820.433182870176</c:v>
                </c:pt>
                <c:pt idx="84">
                  <c:v>39828.896539352398</c:v>
                </c:pt>
                <c:pt idx="85">
                  <c:v>39832.919363425943</c:v>
                </c:pt>
                <c:pt idx="86">
                  <c:v>39897.993182870174</c:v>
                </c:pt>
                <c:pt idx="87">
                  <c:v>39898.763344906984</c:v>
                </c:pt>
                <c:pt idx="88">
                  <c:v>39900.676921296297</c:v>
                </c:pt>
                <c:pt idx="89">
                  <c:v>39907.521458333184</c:v>
                </c:pt>
                <c:pt idx="90">
                  <c:v>39968.668749999997</c:v>
                </c:pt>
                <c:pt idx="91">
                  <c:v>40018.268240740734</c:v>
                </c:pt>
                <c:pt idx="92">
                  <c:v>40028.822824074203</c:v>
                </c:pt>
                <c:pt idx="93">
                  <c:v>40158.367777777778</c:v>
                </c:pt>
                <c:pt idx="94">
                  <c:v>40180.443391203706</c:v>
                </c:pt>
                <c:pt idx="95">
                  <c:v>40208.661608796276</c:v>
                </c:pt>
                <c:pt idx="96">
                  <c:v>40260.318645833337</c:v>
                </c:pt>
                <c:pt idx="97">
                  <c:v>40324.521469906984</c:v>
                </c:pt>
                <c:pt idx="98">
                  <c:v>40328.843564814815</c:v>
                </c:pt>
                <c:pt idx="99">
                  <c:v>40332.510104166664</c:v>
                </c:pt>
                <c:pt idx="100">
                  <c:v>40336.29005787037</c:v>
                </c:pt>
                <c:pt idx="101">
                  <c:v>40396.416388889003</c:v>
                </c:pt>
                <c:pt idx="102">
                  <c:v>40400.453842592593</c:v>
                </c:pt>
                <c:pt idx="103">
                  <c:v>40437.517893518518</c:v>
                </c:pt>
                <c:pt idx="104">
                  <c:v>40492.836342592593</c:v>
                </c:pt>
                <c:pt idx="105">
                  <c:v>40512.276203703674</c:v>
                </c:pt>
                <c:pt idx="106">
                  <c:v>40512.684398148725</c:v>
                </c:pt>
                <c:pt idx="107">
                  <c:v>40545.822476851856</c:v>
                </c:pt>
                <c:pt idx="108">
                  <c:v>40546.57167824074</c:v>
                </c:pt>
                <c:pt idx="109">
                  <c:v>40756.456990740742</c:v>
                </c:pt>
                <c:pt idx="110">
                  <c:v>40757.359143518523</c:v>
                </c:pt>
                <c:pt idx="111">
                  <c:v>40787.529942129586</c:v>
                </c:pt>
                <c:pt idx="112">
                  <c:v>40787.631018518521</c:v>
                </c:pt>
                <c:pt idx="113">
                  <c:v>40918.514097222243</c:v>
                </c:pt>
                <c:pt idx="114">
                  <c:v>40918.658379629633</c:v>
                </c:pt>
                <c:pt idx="115">
                  <c:v>40997.60596064815</c:v>
                </c:pt>
                <c:pt idx="116">
                  <c:v>40997.661701388875</c:v>
                </c:pt>
              </c:numCache>
            </c:numRef>
          </c:cat>
          <c:val>
            <c:numRef>
              <c:f>coppermine!$S$2:$S$118</c:f>
              <c:numCache>
                <c:formatCode>General</c:formatCode>
                <c:ptCount val="117"/>
                <c:pt idx="0">
                  <c:v>1</c:v>
                </c:pt>
                <c:pt idx="1">
                  <c:v>1</c:v>
                </c:pt>
                <c:pt idx="2">
                  <c:v>0</c:v>
                </c:pt>
                <c:pt idx="3">
                  <c:v>1</c:v>
                </c:pt>
                <c:pt idx="4">
                  <c:v>0</c:v>
                </c:pt>
                <c:pt idx="5">
                  <c:v>0</c:v>
                </c:pt>
                <c:pt idx="6">
                  <c:v>1</c:v>
                </c:pt>
                <c:pt idx="7">
                  <c:v>0</c:v>
                </c:pt>
                <c:pt idx="8">
                  <c:v>1</c:v>
                </c:pt>
                <c:pt idx="9">
                  <c:v>1</c:v>
                </c:pt>
                <c:pt idx="10">
                  <c:v>2</c:v>
                </c:pt>
                <c:pt idx="11">
                  <c:v>1</c:v>
                </c:pt>
                <c:pt idx="12">
                  <c:v>1</c:v>
                </c:pt>
                <c:pt idx="13">
                  <c:v>1</c:v>
                </c:pt>
                <c:pt idx="14">
                  <c:v>0</c:v>
                </c:pt>
                <c:pt idx="15">
                  <c:v>1</c:v>
                </c:pt>
                <c:pt idx="16">
                  <c:v>2</c:v>
                </c:pt>
                <c:pt idx="17">
                  <c:v>0</c:v>
                </c:pt>
                <c:pt idx="18">
                  <c:v>1</c:v>
                </c:pt>
                <c:pt idx="19">
                  <c:v>0</c:v>
                </c:pt>
                <c:pt idx="20">
                  <c:v>1</c:v>
                </c:pt>
                <c:pt idx="21">
                  <c:v>0</c:v>
                </c:pt>
                <c:pt idx="22">
                  <c:v>0</c:v>
                </c:pt>
                <c:pt idx="23">
                  <c:v>1</c:v>
                </c:pt>
                <c:pt idx="24">
                  <c:v>1</c:v>
                </c:pt>
                <c:pt idx="25">
                  <c:v>0</c:v>
                </c:pt>
                <c:pt idx="26">
                  <c:v>0</c:v>
                </c:pt>
                <c:pt idx="27">
                  <c:v>0</c:v>
                </c:pt>
                <c:pt idx="28">
                  <c:v>1</c:v>
                </c:pt>
                <c:pt idx="29">
                  <c:v>1</c:v>
                </c:pt>
                <c:pt idx="30">
                  <c:v>1</c:v>
                </c:pt>
                <c:pt idx="31">
                  <c:v>0</c:v>
                </c:pt>
                <c:pt idx="32">
                  <c:v>0</c:v>
                </c:pt>
                <c:pt idx="33">
                  <c:v>4</c:v>
                </c:pt>
                <c:pt idx="34">
                  <c:v>0</c:v>
                </c:pt>
                <c:pt idx="35">
                  <c:v>2</c:v>
                </c:pt>
                <c:pt idx="36">
                  <c:v>1</c:v>
                </c:pt>
                <c:pt idx="37">
                  <c:v>2</c:v>
                </c:pt>
                <c:pt idx="38">
                  <c:v>1</c:v>
                </c:pt>
                <c:pt idx="39">
                  <c:v>0</c:v>
                </c:pt>
                <c:pt idx="40">
                  <c:v>0</c:v>
                </c:pt>
                <c:pt idx="41">
                  <c:v>0</c:v>
                </c:pt>
                <c:pt idx="42">
                  <c:v>0</c:v>
                </c:pt>
                <c:pt idx="43">
                  <c:v>0</c:v>
                </c:pt>
                <c:pt idx="44">
                  <c:v>0</c:v>
                </c:pt>
                <c:pt idx="45">
                  <c:v>1</c:v>
                </c:pt>
                <c:pt idx="46">
                  <c:v>0</c:v>
                </c:pt>
                <c:pt idx="47">
                  <c:v>0</c:v>
                </c:pt>
                <c:pt idx="48">
                  <c:v>0</c:v>
                </c:pt>
                <c:pt idx="49">
                  <c:v>0</c:v>
                </c:pt>
                <c:pt idx="50">
                  <c:v>1</c:v>
                </c:pt>
                <c:pt idx="51">
                  <c:v>0</c:v>
                </c:pt>
                <c:pt idx="52">
                  <c:v>1</c:v>
                </c:pt>
                <c:pt idx="53">
                  <c:v>0</c:v>
                </c:pt>
                <c:pt idx="54">
                  <c:v>1</c:v>
                </c:pt>
                <c:pt idx="55">
                  <c:v>0</c:v>
                </c:pt>
                <c:pt idx="56">
                  <c:v>2</c:v>
                </c:pt>
                <c:pt idx="57">
                  <c:v>0</c:v>
                </c:pt>
                <c:pt idx="58">
                  <c:v>0</c:v>
                </c:pt>
                <c:pt idx="59">
                  <c:v>0</c:v>
                </c:pt>
                <c:pt idx="60">
                  <c:v>0</c:v>
                </c:pt>
                <c:pt idx="61">
                  <c:v>0</c:v>
                </c:pt>
                <c:pt idx="62">
                  <c:v>2</c:v>
                </c:pt>
                <c:pt idx="63">
                  <c:v>2</c:v>
                </c:pt>
                <c:pt idx="64">
                  <c:v>1</c:v>
                </c:pt>
                <c:pt idx="65">
                  <c:v>0</c:v>
                </c:pt>
                <c:pt idx="66">
                  <c:v>0</c:v>
                </c:pt>
                <c:pt idx="67">
                  <c:v>1</c:v>
                </c:pt>
                <c:pt idx="68">
                  <c:v>1</c:v>
                </c:pt>
                <c:pt idx="69">
                  <c:v>1</c:v>
                </c:pt>
                <c:pt idx="70">
                  <c:v>0</c:v>
                </c:pt>
                <c:pt idx="71">
                  <c:v>0</c:v>
                </c:pt>
                <c:pt idx="72">
                  <c:v>1</c:v>
                </c:pt>
                <c:pt idx="73">
                  <c:v>2</c:v>
                </c:pt>
                <c:pt idx="74">
                  <c:v>1</c:v>
                </c:pt>
                <c:pt idx="75">
                  <c:v>1</c:v>
                </c:pt>
                <c:pt idx="76">
                  <c:v>2</c:v>
                </c:pt>
                <c:pt idx="77">
                  <c:v>0</c:v>
                </c:pt>
                <c:pt idx="78">
                  <c:v>3</c:v>
                </c:pt>
                <c:pt idx="79">
                  <c:v>0</c:v>
                </c:pt>
                <c:pt idx="80">
                  <c:v>0</c:v>
                </c:pt>
                <c:pt idx="81">
                  <c:v>0</c:v>
                </c:pt>
                <c:pt idx="82">
                  <c:v>0</c:v>
                </c:pt>
                <c:pt idx="83">
                  <c:v>1</c:v>
                </c:pt>
                <c:pt idx="84">
                  <c:v>1</c:v>
                </c:pt>
                <c:pt idx="85">
                  <c:v>0</c:v>
                </c:pt>
                <c:pt idx="86">
                  <c:v>2</c:v>
                </c:pt>
                <c:pt idx="87">
                  <c:v>0</c:v>
                </c:pt>
                <c:pt idx="88">
                  <c:v>1</c:v>
                </c:pt>
                <c:pt idx="89">
                  <c:v>0</c:v>
                </c:pt>
                <c:pt idx="90">
                  <c:v>1</c:v>
                </c:pt>
                <c:pt idx="91">
                  <c:v>0</c:v>
                </c:pt>
                <c:pt idx="92">
                  <c:v>0</c:v>
                </c:pt>
                <c:pt idx="93">
                  <c:v>0</c:v>
                </c:pt>
                <c:pt idx="94">
                  <c:v>0</c:v>
                </c:pt>
                <c:pt idx="95">
                  <c:v>0</c:v>
                </c:pt>
                <c:pt idx="96">
                  <c:v>0</c:v>
                </c:pt>
                <c:pt idx="97">
                  <c:v>0</c:v>
                </c:pt>
                <c:pt idx="98">
                  <c:v>1</c:v>
                </c:pt>
                <c:pt idx="99">
                  <c:v>0</c:v>
                </c:pt>
                <c:pt idx="100">
                  <c:v>0</c:v>
                </c:pt>
                <c:pt idx="101">
                  <c:v>0</c:v>
                </c:pt>
                <c:pt idx="102">
                  <c:v>0</c:v>
                </c:pt>
                <c:pt idx="103">
                  <c:v>1</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numCache>
            </c:numRef>
          </c:val>
        </c:ser>
        <c:ser>
          <c:idx val="1"/>
          <c:order val="1"/>
          <c:tx>
            <c:v>Insertions</c:v>
          </c:tx>
          <c:spPr>
            <a:solidFill>
              <a:srgbClr val="00B050"/>
            </a:solidFill>
          </c:spPr>
          <c:cat>
            <c:numRef>
              <c:f>coppermine!$D$2:$D$118</c:f>
              <c:numCache>
                <c:formatCode>[$-409]d\-mmm\-yy;@</c:formatCode>
                <c:ptCount val="117"/>
                <c:pt idx="0">
                  <c:v>37882.866817130176</c:v>
                </c:pt>
                <c:pt idx="1">
                  <c:v>37894.947141203585</c:v>
                </c:pt>
                <c:pt idx="2">
                  <c:v>37895.985787037025</c:v>
                </c:pt>
                <c:pt idx="3">
                  <c:v>37910.232037037036</c:v>
                </c:pt>
                <c:pt idx="4">
                  <c:v>38018.429062499999</c:v>
                </c:pt>
                <c:pt idx="5">
                  <c:v>38046.604363425933</c:v>
                </c:pt>
                <c:pt idx="6">
                  <c:v>38047.308912037042</c:v>
                </c:pt>
                <c:pt idx="7">
                  <c:v>38067.931423610469</c:v>
                </c:pt>
                <c:pt idx="8">
                  <c:v>38077.206782407404</c:v>
                </c:pt>
                <c:pt idx="9">
                  <c:v>38142.719837962963</c:v>
                </c:pt>
                <c:pt idx="10">
                  <c:v>38148.264062499999</c:v>
                </c:pt>
                <c:pt idx="11">
                  <c:v>38152.256111111114</c:v>
                </c:pt>
                <c:pt idx="12">
                  <c:v>38154.650636574093</c:v>
                </c:pt>
                <c:pt idx="13">
                  <c:v>38155.505949074082</c:v>
                </c:pt>
                <c:pt idx="14">
                  <c:v>38157.301736111105</c:v>
                </c:pt>
                <c:pt idx="15">
                  <c:v>38157.434942129628</c:v>
                </c:pt>
                <c:pt idx="16">
                  <c:v>38160.883506944643</c:v>
                </c:pt>
                <c:pt idx="17">
                  <c:v>38168.471053240741</c:v>
                </c:pt>
                <c:pt idx="18">
                  <c:v>38174.210740740724</c:v>
                </c:pt>
                <c:pt idx="19">
                  <c:v>38182.273310185185</c:v>
                </c:pt>
                <c:pt idx="20">
                  <c:v>38205.547071759254</c:v>
                </c:pt>
                <c:pt idx="21">
                  <c:v>38207.943043981475</c:v>
                </c:pt>
                <c:pt idx="22">
                  <c:v>38207.949849537035</c:v>
                </c:pt>
                <c:pt idx="23">
                  <c:v>38208.857222222243</c:v>
                </c:pt>
                <c:pt idx="24">
                  <c:v>38212.184108796297</c:v>
                </c:pt>
                <c:pt idx="25">
                  <c:v>38239.16569444444</c:v>
                </c:pt>
                <c:pt idx="26">
                  <c:v>38265.501979166671</c:v>
                </c:pt>
                <c:pt idx="27">
                  <c:v>38267.497083333175</c:v>
                </c:pt>
                <c:pt idx="28">
                  <c:v>38268.697858796295</c:v>
                </c:pt>
                <c:pt idx="29">
                  <c:v>38292.638888888891</c:v>
                </c:pt>
                <c:pt idx="30">
                  <c:v>38303.771898148203</c:v>
                </c:pt>
                <c:pt idx="31">
                  <c:v>38333.433530092603</c:v>
                </c:pt>
                <c:pt idx="32">
                  <c:v>38351.303726851824</c:v>
                </c:pt>
                <c:pt idx="33">
                  <c:v>38378.125532407408</c:v>
                </c:pt>
                <c:pt idx="34">
                  <c:v>38385.978946759264</c:v>
                </c:pt>
                <c:pt idx="35">
                  <c:v>38433.370925925941</c:v>
                </c:pt>
                <c:pt idx="36">
                  <c:v>38488.673865740726</c:v>
                </c:pt>
                <c:pt idx="37">
                  <c:v>38488.686076389211</c:v>
                </c:pt>
                <c:pt idx="38">
                  <c:v>38571.648935185192</c:v>
                </c:pt>
                <c:pt idx="39">
                  <c:v>38650.05305555556</c:v>
                </c:pt>
                <c:pt idx="40">
                  <c:v>38666.512256945105</c:v>
                </c:pt>
                <c:pt idx="41">
                  <c:v>38681.800879629642</c:v>
                </c:pt>
                <c:pt idx="42">
                  <c:v>38684.308993055602</c:v>
                </c:pt>
                <c:pt idx="43">
                  <c:v>38772.567372685175</c:v>
                </c:pt>
                <c:pt idx="44">
                  <c:v>38824.512106481481</c:v>
                </c:pt>
                <c:pt idx="45">
                  <c:v>38866.700787036985</c:v>
                </c:pt>
                <c:pt idx="46">
                  <c:v>38880.215208333335</c:v>
                </c:pt>
                <c:pt idx="47">
                  <c:v>38945.766099537024</c:v>
                </c:pt>
                <c:pt idx="48">
                  <c:v>38947.286423610974</c:v>
                </c:pt>
                <c:pt idx="49">
                  <c:v>39006.130486110975</c:v>
                </c:pt>
                <c:pt idx="50">
                  <c:v>39006.173182870174</c:v>
                </c:pt>
                <c:pt idx="51">
                  <c:v>39010.967673610976</c:v>
                </c:pt>
                <c:pt idx="52">
                  <c:v>39039.252824074203</c:v>
                </c:pt>
                <c:pt idx="53">
                  <c:v>39078.379386574081</c:v>
                </c:pt>
                <c:pt idx="54">
                  <c:v>39100.700150462959</c:v>
                </c:pt>
                <c:pt idx="55">
                  <c:v>39121.363831018542</c:v>
                </c:pt>
                <c:pt idx="56">
                  <c:v>39121.757465277777</c:v>
                </c:pt>
                <c:pt idx="57">
                  <c:v>39159.575983796276</c:v>
                </c:pt>
                <c:pt idx="58">
                  <c:v>39237.010891203703</c:v>
                </c:pt>
                <c:pt idx="59">
                  <c:v>39282.42690972222</c:v>
                </c:pt>
                <c:pt idx="60">
                  <c:v>39290.61440972222</c:v>
                </c:pt>
                <c:pt idx="61">
                  <c:v>39314.300868055601</c:v>
                </c:pt>
                <c:pt idx="62">
                  <c:v>39345.480092592603</c:v>
                </c:pt>
                <c:pt idx="63">
                  <c:v>39345.487256945045</c:v>
                </c:pt>
                <c:pt idx="64">
                  <c:v>39430.316539352694</c:v>
                </c:pt>
                <c:pt idx="65">
                  <c:v>39437.897905092592</c:v>
                </c:pt>
                <c:pt idx="66">
                  <c:v>39473.487500000003</c:v>
                </c:pt>
                <c:pt idx="67">
                  <c:v>39488.995115740734</c:v>
                </c:pt>
                <c:pt idx="68">
                  <c:v>39614.843946759254</c:v>
                </c:pt>
                <c:pt idx="69">
                  <c:v>39661.302291666667</c:v>
                </c:pt>
                <c:pt idx="70">
                  <c:v>39723.731435185175</c:v>
                </c:pt>
                <c:pt idx="71">
                  <c:v>39739.439722222196</c:v>
                </c:pt>
                <c:pt idx="72">
                  <c:v>39745.301122685174</c:v>
                </c:pt>
                <c:pt idx="73">
                  <c:v>39752.796203703576</c:v>
                </c:pt>
                <c:pt idx="74">
                  <c:v>39763.683067129634</c:v>
                </c:pt>
                <c:pt idx="75">
                  <c:v>39776.491782407174</c:v>
                </c:pt>
                <c:pt idx="76">
                  <c:v>39793.354467592602</c:v>
                </c:pt>
                <c:pt idx="77">
                  <c:v>39793.897812500007</c:v>
                </c:pt>
                <c:pt idx="78">
                  <c:v>39793.931377314817</c:v>
                </c:pt>
                <c:pt idx="79">
                  <c:v>39798.433159722204</c:v>
                </c:pt>
                <c:pt idx="80">
                  <c:v>39802.886226851893</c:v>
                </c:pt>
                <c:pt idx="81">
                  <c:v>39802.900497685187</c:v>
                </c:pt>
                <c:pt idx="82">
                  <c:v>39819.362951389012</c:v>
                </c:pt>
                <c:pt idx="83">
                  <c:v>39820.433182870176</c:v>
                </c:pt>
                <c:pt idx="84">
                  <c:v>39828.896539352398</c:v>
                </c:pt>
                <c:pt idx="85">
                  <c:v>39832.919363425943</c:v>
                </c:pt>
                <c:pt idx="86">
                  <c:v>39897.993182870174</c:v>
                </c:pt>
                <c:pt idx="87">
                  <c:v>39898.763344906984</c:v>
                </c:pt>
                <c:pt idx="88">
                  <c:v>39900.676921296297</c:v>
                </c:pt>
                <c:pt idx="89">
                  <c:v>39907.521458333184</c:v>
                </c:pt>
                <c:pt idx="90">
                  <c:v>39968.668749999997</c:v>
                </c:pt>
                <c:pt idx="91">
                  <c:v>40018.268240740734</c:v>
                </c:pt>
                <c:pt idx="92">
                  <c:v>40028.822824074203</c:v>
                </c:pt>
                <c:pt idx="93">
                  <c:v>40158.367777777778</c:v>
                </c:pt>
                <c:pt idx="94">
                  <c:v>40180.443391203706</c:v>
                </c:pt>
                <c:pt idx="95">
                  <c:v>40208.661608796276</c:v>
                </c:pt>
                <c:pt idx="96">
                  <c:v>40260.318645833337</c:v>
                </c:pt>
                <c:pt idx="97">
                  <c:v>40324.521469906984</c:v>
                </c:pt>
                <c:pt idx="98">
                  <c:v>40328.843564814815</c:v>
                </c:pt>
                <c:pt idx="99">
                  <c:v>40332.510104166664</c:v>
                </c:pt>
                <c:pt idx="100">
                  <c:v>40336.29005787037</c:v>
                </c:pt>
                <c:pt idx="101">
                  <c:v>40396.416388889003</c:v>
                </c:pt>
                <c:pt idx="102">
                  <c:v>40400.453842592593</c:v>
                </c:pt>
                <c:pt idx="103">
                  <c:v>40437.517893518518</c:v>
                </c:pt>
                <c:pt idx="104">
                  <c:v>40492.836342592593</c:v>
                </c:pt>
                <c:pt idx="105">
                  <c:v>40512.276203703674</c:v>
                </c:pt>
                <c:pt idx="106">
                  <c:v>40512.684398148725</c:v>
                </c:pt>
                <c:pt idx="107">
                  <c:v>40545.822476851856</c:v>
                </c:pt>
                <c:pt idx="108">
                  <c:v>40546.57167824074</c:v>
                </c:pt>
                <c:pt idx="109">
                  <c:v>40756.456990740742</c:v>
                </c:pt>
                <c:pt idx="110">
                  <c:v>40757.359143518523</c:v>
                </c:pt>
                <c:pt idx="111">
                  <c:v>40787.529942129586</c:v>
                </c:pt>
                <c:pt idx="112">
                  <c:v>40787.631018518521</c:v>
                </c:pt>
                <c:pt idx="113">
                  <c:v>40918.514097222243</c:v>
                </c:pt>
                <c:pt idx="114">
                  <c:v>40918.658379629633</c:v>
                </c:pt>
                <c:pt idx="115">
                  <c:v>40997.60596064815</c:v>
                </c:pt>
                <c:pt idx="116">
                  <c:v>40997.661701388875</c:v>
                </c:pt>
              </c:numCache>
            </c:numRef>
          </c:cat>
          <c:val>
            <c:numRef>
              <c:f>coppermine!$W$2:$W$118</c:f>
              <c:numCache>
                <c:formatCode>General</c:formatCode>
                <c:ptCount val="117"/>
                <c:pt idx="0">
                  <c:v>2</c:v>
                </c:pt>
                <c:pt idx="1">
                  <c:v>2</c:v>
                </c:pt>
                <c:pt idx="2">
                  <c:v>5</c:v>
                </c:pt>
                <c:pt idx="3">
                  <c:v>4</c:v>
                </c:pt>
                <c:pt idx="4">
                  <c:v>4</c:v>
                </c:pt>
                <c:pt idx="5">
                  <c:v>9</c:v>
                </c:pt>
                <c:pt idx="6">
                  <c:v>1</c:v>
                </c:pt>
                <c:pt idx="7">
                  <c:v>0</c:v>
                </c:pt>
                <c:pt idx="8">
                  <c:v>8</c:v>
                </c:pt>
                <c:pt idx="9">
                  <c:v>1</c:v>
                </c:pt>
                <c:pt idx="10">
                  <c:v>0</c:v>
                </c:pt>
                <c:pt idx="11">
                  <c:v>1</c:v>
                </c:pt>
                <c:pt idx="12">
                  <c:v>1</c:v>
                </c:pt>
                <c:pt idx="13">
                  <c:v>3</c:v>
                </c:pt>
                <c:pt idx="14">
                  <c:v>3</c:v>
                </c:pt>
                <c:pt idx="15">
                  <c:v>6</c:v>
                </c:pt>
                <c:pt idx="16">
                  <c:v>0</c:v>
                </c:pt>
                <c:pt idx="17">
                  <c:v>0</c:v>
                </c:pt>
                <c:pt idx="18">
                  <c:v>1</c:v>
                </c:pt>
                <c:pt idx="19">
                  <c:v>5</c:v>
                </c:pt>
                <c:pt idx="20">
                  <c:v>1</c:v>
                </c:pt>
                <c:pt idx="21">
                  <c:v>0</c:v>
                </c:pt>
                <c:pt idx="22">
                  <c:v>0</c:v>
                </c:pt>
                <c:pt idx="23">
                  <c:v>1</c:v>
                </c:pt>
                <c:pt idx="24">
                  <c:v>1</c:v>
                </c:pt>
                <c:pt idx="25">
                  <c:v>3</c:v>
                </c:pt>
                <c:pt idx="26">
                  <c:v>11</c:v>
                </c:pt>
                <c:pt idx="27">
                  <c:v>0</c:v>
                </c:pt>
                <c:pt idx="28">
                  <c:v>8</c:v>
                </c:pt>
                <c:pt idx="29">
                  <c:v>1</c:v>
                </c:pt>
                <c:pt idx="30">
                  <c:v>18</c:v>
                </c:pt>
                <c:pt idx="31">
                  <c:v>0</c:v>
                </c:pt>
                <c:pt idx="32">
                  <c:v>0</c:v>
                </c:pt>
                <c:pt idx="33">
                  <c:v>2</c:v>
                </c:pt>
                <c:pt idx="34">
                  <c:v>5</c:v>
                </c:pt>
                <c:pt idx="35">
                  <c:v>0</c:v>
                </c:pt>
                <c:pt idx="36">
                  <c:v>0</c:v>
                </c:pt>
                <c:pt idx="37">
                  <c:v>0</c:v>
                </c:pt>
                <c:pt idx="38">
                  <c:v>0</c:v>
                </c:pt>
                <c:pt idx="39">
                  <c:v>0</c:v>
                </c:pt>
                <c:pt idx="40">
                  <c:v>0</c:v>
                </c:pt>
                <c:pt idx="41">
                  <c:v>0</c:v>
                </c:pt>
                <c:pt idx="42">
                  <c:v>0</c:v>
                </c:pt>
                <c:pt idx="43">
                  <c:v>0</c:v>
                </c:pt>
                <c:pt idx="44">
                  <c:v>0</c:v>
                </c:pt>
                <c:pt idx="45">
                  <c:v>1</c:v>
                </c:pt>
                <c:pt idx="46">
                  <c:v>0</c:v>
                </c:pt>
                <c:pt idx="47">
                  <c:v>0</c:v>
                </c:pt>
                <c:pt idx="48">
                  <c:v>0</c:v>
                </c:pt>
                <c:pt idx="49">
                  <c:v>0</c:v>
                </c:pt>
                <c:pt idx="50">
                  <c:v>1</c:v>
                </c:pt>
                <c:pt idx="51">
                  <c:v>0</c:v>
                </c:pt>
                <c:pt idx="52">
                  <c:v>1</c:v>
                </c:pt>
                <c:pt idx="53">
                  <c:v>0</c:v>
                </c:pt>
                <c:pt idx="54">
                  <c:v>1</c:v>
                </c:pt>
                <c:pt idx="55">
                  <c:v>5</c:v>
                </c:pt>
                <c:pt idx="56">
                  <c:v>0</c:v>
                </c:pt>
                <c:pt idx="57">
                  <c:v>0</c:v>
                </c:pt>
                <c:pt idx="58">
                  <c:v>0</c:v>
                </c:pt>
                <c:pt idx="59">
                  <c:v>0</c:v>
                </c:pt>
                <c:pt idx="60">
                  <c:v>0</c:v>
                </c:pt>
                <c:pt idx="61">
                  <c:v>0</c:v>
                </c:pt>
                <c:pt idx="62">
                  <c:v>0</c:v>
                </c:pt>
                <c:pt idx="63">
                  <c:v>0</c:v>
                </c:pt>
                <c:pt idx="64">
                  <c:v>5</c:v>
                </c:pt>
                <c:pt idx="65">
                  <c:v>0</c:v>
                </c:pt>
                <c:pt idx="66">
                  <c:v>0</c:v>
                </c:pt>
                <c:pt idx="67">
                  <c:v>0</c:v>
                </c:pt>
                <c:pt idx="68">
                  <c:v>3</c:v>
                </c:pt>
                <c:pt idx="69">
                  <c:v>1</c:v>
                </c:pt>
                <c:pt idx="70">
                  <c:v>9</c:v>
                </c:pt>
                <c:pt idx="71">
                  <c:v>0</c:v>
                </c:pt>
                <c:pt idx="72">
                  <c:v>1</c:v>
                </c:pt>
                <c:pt idx="73">
                  <c:v>0</c:v>
                </c:pt>
                <c:pt idx="74">
                  <c:v>2</c:v>
                </c:pt>
                <c:pt idx="75">
                  <c:v>1</c:v>
                </c:pt>
                <c:pt idx="76">
                  <c:v>1</c:v>
                </c:pt>
                <c:pt idx="77">
                  <c:v>0</c:v>
                </c:pt>
                <c:pt idx="78">
                  <c:v>0</c:v>
                </c:pt>
                <c:pt idx="79">
                  <c:v>0</c:v>
                </c:pt>
                <c:pt idx="80">
                  <c:v>0</c:v>
                </c:pt>
                <c:pt idx="81">
                  <c:v>0</c:v>
                </c:pt>
                <c:pt idx="82">
                  <c:v>0</c:v>
                </c:pt>
                <c:pt idx="83">
                  <c:v>1</c:v>
                </c:pt>
                <c:pt idx="84">
                  <c:v>1</c:v>
                </c:pt>
                <c:pt idx="85">
                  <c:v>0</c:v>
                </c:pt>
                <c:pt idx="86">
                  <c:v>0</c:v>
                </c:pt>
                <c:pt idx="87">
                  <c:v>0</c:v>
                </c:pt>
                <c:pt idx="88">
                  <c:v>0</c:v>
                </c:pt>
                <c:pt idx="89">
                  <c:v>0</c:v>
                </c:pt>
                <c:pt idx="90">
                  <c:v>0</c:v>
                </c:pt>
                <c:pt idx="91">
                  <c:v>0</c:v>
                </c:pt>
                <c:pt idx="92">
                  <c:v>0</c:v>
                </c:pt>
                <c:pt idx="93">
                  <c:v>0</c:v>
                </c:pt>
                <c:pt idx="94">
                  <c:v>0</c:v>
                </c:pt>
                <c:pt idx="95">
                  <c:v>0</c:v>
                </c:pt>
                <c:pt idx="96">
                  <c:v>0</c:v>
                </c:pt>
                <c:pt idx="97">
                  <c:v>0</c:v>
                </c:pt>
                <c:pt idx="98">
                  <c:v>1</c:v>
                </c:pt>
                <c:pt idx="99">
                  <c:v>0</c:v>
                </c:pt>
                <c:pt idx="100">
                  <c:v>0</c:v>
                </c:pt>
                <c:pt idx="101">
                  <c:v>0</c:v>
                </c:pt>
                <c:pt idx="102">
                  <c:v>0</c:v>
                </c:pt>
                <c:pt idx="103">
                  <c:v>1</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numCache>
            </c:numRef>
          </c:val>
        </c:ser>
        <c:ser>
          <c:idx val="2"/>
          <c:order val="2"/>
          <c:tx>
            <c:v>Deletions</c:v>
          </c:tx>
          <c:spPr>
            <a:solidFill>
              <a:srgbClr val="FF0000"/>
            </a:solidFill>
          </c:spPr>
          <c:cat>
            <c:numRef>
              <c:f>coppermine!$D$2:$D$118</c:f>
              <c:numCache>
                <c:formatCode>[$-409]d\-mmm\-yy;@</c:formatCode>
                <c:ptCount val="117"/>
                <c:pt idx="0">
                  <c:v>37882.866817130176</c:v>
                </c:pt>
                <c:pt idx="1">
                  <c:v>37894.947141203585</c:v>
                </c:pt>
                <c:pt idx="2">
                  <c:v>37895.985787037025</c:v>
                </c:pt>
                <c:pt idx="3">
                  <c:v>37910.232037037036</c:v>
                </c:pt>
                <c:pt idx="4">
                  <c:v>38018.429062499999</c:v>
                </c:pt>
                <c:pt idx="5">
                  <c:v>38046.604363425933</c:v>
                </c:pt>
                <c:pt idx="6">
                  <c:v>38047.308912037042</c:v>
                </c:pt>
                <c:pt idx="7">
                  <c:v>38067.931423610469</c:v>
                </c:pt>
                <c:pt idx="8">
                  <c:v>38077.206782407404</c:v>
                </c:pt>
                <c:pt idx="9">
                  <c:v>38142.719837962963</c:v>
                </c:pt>
                <c:pt idx="10">
                  <c:v>38148.264062499999</c:v>
                </c:pt>
                <c:pt idx="11">
                  <c:v>38152.256111111114</c:v>
                </c:pt>
                <c:pt idx="12">
                  <c:v>38154.650636574093</c:v>
                </c:pt>
                <c:pt idx="13">
                  <c:v>38155.505949074082</c:v>
                </c:pt>
                <c:pt idx="14">
                  <c:v>38157.301736111105</c:v>
                </c:pt>
                <c:pt idx="15">
                  <c:v>38157.434942129628</c:v>
                </c:pt>
                <c:pt idx="16">
                  <c:v>38160.883506944643</c:v>
                </c:pt>
                <c:pt idx="17">
                  <c:v>38168.471053240741</c:v>
                </c:pt>
                <c:pt idx="18">
                  <c:v>38174.210740740724</c:v>
                </c:pt>
                <c:pt idx="19">
                  <c:v>38182.273310185185</c:v>
                </c:pt>
                <c:pt idx="20">
                  <c:v>38205.547071759254</c:v>
                </c:pt>
                <c:pt idx="21">
                  <c:v>38207.943043981475</c:v>
                </c:pt>
                <c:pt idx="22">
                  <c:v>38207.949849537035</c:v>
                </c:pt>
                <c:pt idx="23">
                  <c:v>38208.857222222243</c:v>
                </c:pt>
                <c:pt idx="24">
                  <c:v>38212.184108796297</c:v>
                </c:pt>
                <c:pt idx="25">
                  <c:v>38239.16569444444</c:v>
                </c:pt>
                <c:pt idx="26">
                  <c:v>38265.501979166671</c:v>
                </c:pt>
                <c:pt idx="27">
                  <c:v>38267.497083333175</c:v>
                </c:pt>
                <c:pt idx="28">
                  <c:v>38268.697858796295</c:v>
                </c:pt>
                <c:pt idx="29">
                  <c:v>38292.638888888891</c:v>
                </c:pt>
                <c:pt idx="30">
                  <c:v>38303.771898148203</c:v>
                </c:pt>
                <c:pt idx="31">
                  <c:v>38333.433530092603</c:v>
                </c:pt>
                <c:pt idx="32">
                  <c:v>38351.303726851824</c:v>
                </c:pt>
                <c:pt idx="33">
                  <c:v>38378.125532407408</c:v>
                </c:pt>
                <c:pt idx="34">
                  <c:v>38385.978946759264</c:v>
                </c:pt>
                <c:pt idx="35">
                  <c:v>38433.370925925941</c:v>
                </c:pt>
                <c:pt idx="36">
                  <c:v>38488.673865740726</c:v>
                </c:pt>
                <c:pt idx="37">
                  <c:v>38488.686076389211</c:v>
                </c:pt>
                <c:pt idx="38">
                  <c:v>38571.648935185192</c:v>
                </c:pt>
                <c:pt idx="39">
                  <c:v>38650.05305555556</c:v>
                </c:pt>
                <c:pt idx="40">
                  <c:v>38666.512256945105</c:v>
                </c:pt>
                <c:pt idx="41">
                  <c:v>38681.800879629642</c:v>
                </c:pt>
                <c:pt idx="42">
                  <c:v>38684.308993055602</c:v>
                </c:pt>
                <c:pt idx="43">
                  <c:v>38772.567372685175</c:v>
                </c:pt>
                <c:pt idx="44">
                  <c:v>38824.512106481481</c:v>
                </c:pt>
                <c:pt idx="45">
                  <c:v>38866.700787036985</c:v>
                </c:pt>
                <c:pt idx="46">
                  <c:v>38880.215208333335</c:v>
                </c:pt>
                <c:pt idx="47">
                  <c:v>38945.766099537024</c:v>
                </c:pt>
                <c:pt idx="48">
                  <c:v>38947.286423610974</c:v>
                </c:pt>
                <c:pt idx="49">
                  <c:v>39006.130486110975</c:v>
                </c:pt>
                <c:pt idx="50">
                  <c:v>39006.173182870174</c:v>
                </c:pt>
                <c:pt idx="51">
                  <c:v>39010.967673610976</c:v>
                </c:pt>
                <c:pt idx="52">
                  <c:v>39039.252824074203</c:v>
                </c:pt>
                <c:pt idx="53">
                  <c:v>39078.379386574081</c:v>
                </c:pt>
                <c:pt idx="54">
                  <c:v>39100.700150462959</c:v>
                </c:pt>
                <c:pt idx="55">
                  <c:v>39121.363831018542</c:v>
                </c:pt>
                <c:pt idx="56">
                  <c:v>39121.757465277777</c:v>
                </c:pt>
                <c:pt idx="57">
                  <c:v>39159.575983796276</c:v>
                </c:pt>
                <c:pt idx="58">
                  <c:v>39237.010891203703</c:v>
                </c:pt>
                <c:pt idx="59">
                  <c:v>39282.42690972222</c:v>
                </c:pt>
                <c:pt idx="60">
                  <c:v>39290.61440972222</c:v>
                </c:pt>
                <c:pt idx="61">
                  <c:v>39314.300868055601</c:v>
                </c:pt>
                <c:pt idx="62">
                  <c:v>39345.480092592603</c:v>
                </c:pt>
                <c:pt idx="63">
                  <c:v>39345.487256945045</c:v>
                </c:pt>
                <c:pt idx="64">
                  <c:v>39430.316539352694</c:v>
                </c:pt>
                <c:pt idx="65">
                  <c:v>39437.897905092592</c:v>
                </c:pt>
                <c:pt idx="66">
                  <c:v>39473.487500000003</c:v>
                </c:pt>
                <c:pt idx="67">
                  <c:v>39488.995115740734</c:v>
                </c:pt>
                <c:pt idx="68">
                  <c:v>39614.843946759254</c:v>
                </c:pt>
                <c:pt idx="69">
                  <c:v>39661.302291666667</c:v>
                </c:pt>
                <c:pt idx="70">
                  <c:v>39723.731435185175</c:v>
                </c:pt>
                <c:pt idx="71">
                  <c:v>39739.439722222196</c:v>
                </c:pt>
                <c:pt idx="72">
                  <c:v>39745.301122685174</c:v>
                </c:pt>
                <c:pt idx="73">
                  <c:v>39752.796203703576</c:v>
                </c:pt>
                <c:pt idx="74">
                  <c:v>39763.683067129634</c:v>
                </c:pt>
                <c:pt idx="75">
                  <c:v>39776.491782407174</c:v>
                </c:pt>
                <c:pt idx="76">
                  <c:v>39793.354467592602</c:v>
                </c:pt>
                <c:pt idx="77">
                  <c:v>39793.897812500007</c:v>
                </c:pt>
                <c:pt idx="78">
                  <c:v>39793.931377314817</c:v>
                </c:pt>
                <c:pt idx="79">
                  <c:v>39798.433159722204</c:v>
                </c:pt>
                <c:pt idx="80">
                  <c:v>39802.886226851893</c:v>
                </c:pt>
                <c:pt idx="81">
                  <c:v>39802.900497685187</c:v>
                </c:pt>
                <c:pt idx="82">
                  <c:v>39819.362951389012</c:v>
                </c:pt>
                <c:pt idx="83">
                  <c:v>39820.433182870176</c:v>
                </c:pt>
                <c:pt idx="84">
                  <c:v>39828.896539352398</c:v>
                </c:pt>
                <c:pt idx="85">
                  <c:v>39832.919363425943</c:v>
                </c:pt>
                <c:pt idx="86">
                  <c:v>39897.993182870174</c:v>
                </c:pt>
                <c:pt idx="87">
                  <c:v>39898.763344906984</c:v>
                </c:pt>
                <c:pt idx="88">
                  <c:v>39900.676921296297</c:v>
                </c:pt>
                <c:pt idx="89">
                  <c:v>39907.521458333184</c:v>
                </c:pt>
                <c:pt idx="90">
                  <c:v>39968.668749999997</c:v>
                </c:pt>
                <c:pt idx="91">
                  <c:v>40018.268240740734</c:v>
                </c:pt>
                <c:pt idx="92">
                  <c:v>40028.822824074203</c:v>
                </c:pt>
                <c:pt idx="93">
                  <c:v>40158.367777777778</c:v>
                </c:pt>
                <c:pt idx="94">
                  <c:v>40180.443391203706</c:v>
                </c:pt>
                <c:pt idx="95">
                  <c:v>40208.661608796276</c:v>
                </c:pt>
                <c:pt idx="96">
                  <c:v>40260.318645833337</c:v>
                </c:pt>
                <c:pt idx="97">
                  <c:v>40324.521469906984</c:v>
                </c:pt>
                <c:pt idx="98">
                  <c:v>40328.843564814815</c:v>
                </c:pt>
                <c:pt idx="99">
                  <c:v>40332.510104166664</c:v>
                </c:pt>
                <c:pt idx="100">
                  <c:v>40336.29005787037</c:v>
                </c:pt>
                <c:pt idx="101">
                  <c:v>40396.416388889003</c:v>
                </c:pt>
                <c:pt idx="102">
                  <c:v>40400.453842592593</c:v>
                </c:pt>
                <c:pt idx="103">
                  <c:v>40437.517893518518</c:v>
                </c:pt>
                <c:pt idx="104">
                  <c:v>40492.836342592593</c:v>
                </c:pt>
                <c:pt idx="105">
                  <c:v>40512.276203703674</c:v>
                </c:pt>
                <c:pt idx="106">
                  <c:v>40512.684398148725</c:v>
                </c:pt>
                <c:pt idx="107">
                  <c:v>40545.822476851856</c:v>
                </c:pt>
                <c:pt idx="108">
                  <c:v>40546.57167824074</c:v>
                </c:pt>
                <c:pt idx="109">
                  <c:v>40756.456990740742</c:v>
                </c:pt>
                <c:pt idx="110">
                  <c:v>40757.359143518523</c:v>
                </c:pt>
                <c:pt idx="111">
                  <c:v>40787.529942129586</c:v>
                </c:pt>
                <c:pt idx="112">
                  <c:v>40787.631018518521</c:v>
                </c:pt>
                <c:pt idx="113">
                  <c:v>40918.514097222243</c:v>
                </c:pt>
                <c:pt idx="114">
                  <c:v>40918.658379629633</c:v>
                </c:pt>
                <c:pt idx="115">
                  <c:v>40997.60596064815</c:v>
                </c:pt>
                <c:pt idx="116">
                  <c:v>40997.661701388875</c:v>
                </c:pt>
              </c:numCache>
            </c:numRef>
          </c:cat>
          <c:val>
            <c:numRef>
              <c:f>coppermine!$X$2:$X$118</c:f>
              <c:numCache>
                <c:formatCode>General</c:formatCode>
                <c:ptCount val="117"/>
                <c:pt idx="0">
                  <c:v>0</c:v>
                </c:pt>
                <c:pt idx="1">
                  <c:v>0</c:v>
                </c:pt>
                <c:pt idx="2">
                  <c:v>0</c:v>
                </c:pt>
                <c:pt idx="3">
                  <c:v>0</c:v>
                </c:pt>
                <c:pt idx="4">
                  <c:v>0</c:v>
                </c:pt>
                <c:pt idx="5">
                  <c:v>0</c:v>
                </c:pt>
                <c:pt idx="6">
                  <c:v>0</c:v>
                </c:pt>
                <c:pt idx="7">
                  <c:v>0</c:v>
                </c:pt>
                <c:pt idx="8">
                  <c:v>0</c:v>
                </c:pt>
                <c:pt idx="9">
                  <c:v>2</c:v>
                </c:pt>
                <c:pt idx="10">
                  <c:v>0</c:v>
                </c:pt>
                <c:pt idx="11">
                  <c:v>0</c:v>
                </c:pt>
                <c:pt idx="12">
                  <c:v>0</c:v>
                </c:pt>
                <c:pt idx="13">
                  <c:v>2</c:v>
                </c:pt>
                <c:pt idx="14">
                  <c:v>0</c:v>
                </c:pt>
                <c:pt idx="15">
                  <c:v>7</c:v>
                </c:pt>
                <c:pt idx="16">
                  <c:v>0</c:v>
                </c:pt>
                <c:pt idx="17">
                  <c:v>0</c:v>
                </c:pt>
                <c:pt idx="18">
                  <c:v>0</c:v>
                </c:pt>
                <c:pt idx="19">
                  <c:v>0</c:v>
                </c:pt>
                <c:pt idx="20">
                  <c:v>0</c:v>
                </c:pt>
                <c:pt idx="21">
                  <c:v>0</c:v>
                </c:pt>
                <c:pt idx="22">
                  <c:v>0</c:v>
                </c:pt>
                <c:pt idx="23">
                  <c:v>0</c:v>
                </c:pt>
                <c:pt idx="24">
                  <c:v>0</c:v>
                </c:pt>
                <c:pt idx="25">
                  <c:v>0</c:v>
                </c:pt>
                <c:pt idx="26">
                  <c:v>0</c:v>
                </c:pt>
                <c:pt idx="27">
                  <c:v>0</c:v>
                </c:pt>
                <c:pt idx="28">
                  <c:v>2</c:v>
                </c:pt>
                <c:pt idx="29">
                  <c:v>18</c:v>
                </c:pt>
                <c:pt idx="30">
                  <c:v>2</c:v>
                </c:pt>
                <c:pt idx="31">
                  <c:v>0</c:v>
                </c:pt>
                <c:pt idx="32">
                  <c:v>0</c:v>
                </c:pt>
                <c:pt idx="33">
                  <c:v>0</c:v>
                </c:pt>
                <c:pt idx="34">
                  <c:v>0</c:v>
                </c:pt>
                <c:pt idx="35">
                  <c:v>0</c:v>
                </c:pt>
                <c:pt idx="36">
                  <c:v>4</c:v>
                </c:pt>
                <c:pt idx="37">
                  <c:v>10</c:v>
                </c:pt>
                <c:pt idx="38">
                  <c:v>2</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2</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2</c:v>
                </c:pt>
                <c:pt idx="85">
                  <c:v>0</c:v>
                </c:pt>
                <c:pt idx="86">
                  <c:v>0</c:v>
                </c:pt>
                <c:pt idx="87">
                  <c:v>4</c:v>
                </c:pt>
                <c:pt idx="88">
                  <c:v>7</c:v>
                </c:pt>
                <c:pt idx="89">
                  <c:v>0</c:v>
                </c:pt>
                <c:pt idx="90">
                  <c:v>2</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numCache>
            </c:numRef>
          </c:val>
        </c:ser>
        <c:overlap val="100"/>
        <c:axId val="100658176"/>
        <c:axId val="100672256"/>
      </c:barChart>
      <c:dateAx>
        <c:axId val="100658176"/>
        <c:scaling>
          <c:orientation val="minMax"/>
        </c:scaling>
        <c:delete val="1"/>
        <c:axPos val="b"/>
        <c:numFmt formatCode="[$-409]yyyy;@" sourceLinked="0"/>
        <c:tickLblPos val="none"/>
        <c:crossAx val="100672256"/>
        <c:crosses val="autoZero"/>
        <c:auto val="1"/>
        <c:lblOffset val="100"/>
        <c:majorUnit val="1"/>
        <c:majorTimeUnit val="years"/>
      </c:dateAx>
      <c:valAx>
        <c:axId val="100672256"/>
        <c:scaling>
          <c:orientation val="minMax"/>
          <c:max val="23"/>
          <c:min val="0"/>
        </c:scaling>
        <c:axPos val="l"/>
        <c:numFmt formatCode="General" sourceLinked="1"/>
        <c:tickLblPos val="nextTo"/>
        <c:crossAx val="100658176"/>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el-GR"/>
  <c:chart>
    <c:plotArea>
      <c:layout/>
      <c:barChart>
        <c:barDir val="col"/>
        <c:grouping val="stacked"/>
        <c:ser>
          <c:idx val="0"/>
          <c:order val="0"/>
          <c:tx>
            <c:v>Alterations</c:v>
          </c:tx>
          <c:spPr>
            <a:solidFill>
              <a:srgbClr val="FFC000"/>
            </a:solidFill>
          </c:spPr>
          <c:cat>
            <c:numRef>
              <c:f>ensembl!$D$2:$D$529</c:f>
              <c:numCache>
                <c:formatCode>[$-409]d\-mmm\-yy;@</c:formatCode>
                <c:ptCount val="528"/>
                <c:pt idx="0">
                  <c:v>36444.805312500001</c:v>
                </c:pt>
                <c:pt idx="1">
                  <c:v>36458.672673610985</c:v>
                </c:pt>
                <c:pt idx="2">
                  <c:v>36473.730821759185</c:v>
                </c:pt>
                <c:pt idx="3">
                  <c:v>36487.584675926213</c:v>
                </c:pt>
                <c:pt idx="4">
                  <c:v>36487.586157407612</c:v>
                </c:pt>
                <c:pt idx="5">
                  <c:v>36487.592662036994</c:v>
                </c:pt>
                <c:pt idx="6">
                  <c:v>36531.697638888887</c:v>
                </c:pt>
                <c:pt idx="7">
                  <c:v>36535.624826388892</c:v>
                </c:pt>
                <c:pt idx="8">
                  <c:v>36535.632604166654</c:v>
                </c:pt>
                <c:pt idx="9">
                  <c:v>36537.623587962924</c:v>
                </c:pt>
                <c:pt idx="10">
                  <c:v>36537.635081018474</c:v>
                </c:pt>
                <c:pt idx="11">
                  <c:v>36538.489965277782</c:v>
                </c:pt>
                <c:pt idx="12">
                  <c:v>36538.636539352243</c:v>
                </c:pt>
                <c:pt idx="13">
                  <c:v>36539.505185185175</c:v>
                </c:pt>
                <c:pt idx="14">
                  <c:v>36539.591099536985</c:v>
                </c:pt>
                <c:pt idx="15">
                  <c:v>36539.675138888888</c:v>
                </c:pt>
                <c:pt idx="16">
                  <c:v>36540.729895833174</c:v>
                </c:pt>
                <c:pt idx="17">
                  <c:v>36541.516898149013</c:v>
                </c:pt>
                <c:pt idx="18">
                  <c:v>36544.788819445261</c:v>
                </c:pt>
                <c:pt idx="19">
                  <c:v>36545.390590277791</c:v>
                </c:pt>
                <c:pt idx="20">
                  <c:v>36545.582673611105</c:v>
                </c:pt>
                <c:pt idx="21">
                  <c:v>36545.606481481474</c:v>
                </c:pt>
                <c:pt idx="22">
                  <c:v>36547.75917824074</c:v>
                </c:pt>
                <c:pt idx="23">
                  <c:v>36547.844201389213</c:v>
                </c:pt>
                <c:pt idx="24">
                  <c:v>36549.475740740585</c:v>
                </c:pt>
                <c:pt idx="25">
                  <c:v>36549.732465277775</c:v>
                </c:pt>
                <c:pt idx="26">
                  <c:v>36552.68273148148</c:v>
                </c:pt>
                <c:pt idx="27">
                  <c:v>36567.563356481478</c:v>
                </c:pt>
                <c:pt idx="28">
                  <c:v>36567.684861111105</c:v>
                </c:pt>
                <c:pt idx="29">
                  <c:v>36584.608206018602</c:v>
                </c:pt>
                <c:pt idx="30">
                  <c:v>36616.564328703585</c:v>
                </c:pt>
                <c:pt idx="31">
                  <c:v>36619.341192129628</c:v>
                </c:pt>
                <c:pt idx="32">
                  <c:v>36620.322858796841</c:v>
                </c:pt>
                <c:pt idx="33">
                  <c:v>36627.759479166656</c:v>
                </c:pt>
                <c:pt idx="34">
                  <c:v>36635.634421296294</c:v>
                </c:pt>
                <c:pt idx="35">
                  <c:v>36640.659768518504</c:v>
                </c:pt>
                <c:pt idx="36">
                  <c:v>36658.522418981476</c:v>
                </c:pt>
                <c:pt idx="37">
                  <c:v>36669.76284722222</c:v>
                </c:pt>
                <c:pt idx="38">
                  <c:v>36676.462870370393</c:v>
                </c:pt>
                <c:pt idx="39">
                  <c:v>36679.679745370355</c:v>
                </c:pt>
                <c:pt idx="40">
                  <c:v>36681.823564814804</c:v>
                </c:pt>
                <c:pt idx="41">
                  <c:v>36682.785729166586</c:v>
                </c:pt>
                <c:pt idx="42">
                  <c:v>36683.49083333333</c:v>
                </c:pt>
                <c:pt idx="43">
                  <c:v>36691.423252314817</c:v>
                </c:pt>
                <c:pt idx="44">
                  <c:v>36696.523599537024</c:v>
                </c:pt>
                <c:pt idx="45">
                  <c:v>36698.355706018519</c:v>
                </c:pt>
                <c:pt idx="46">
                  <c:v>36699.896979166668</c:v>
                </c:pt>
                <c:pt idx="47">
                  <c:v>36700.794189814187</c:v>
                </c:pt>
                <c:pt idx="48">
                  <c:v>36720.472905092603</c:v>
                </c:pt>
                <c:pt idx="49">
                  <c:v>36721.680092592593</c:v>
                </c:pt>
                <c:pt idx="50">
                  <c:v>36738.412800926213</c:v>
                </c:pt>
                <c:pt idx="51">
                  <c:v>36770.468761574077</c:v>
                </c:pt>
                <c:pt idx="52">
                  <c:v>36771.494895833326</c:v>
                </c:pt>
                <c:pt idx="53">
                  <c:v>36773.98274305556</c:v>
                </c:pt>
                <c:pt idx="54">
                  <c:v>36774.334699074243</c:v>
                </c:pt>
                <c:pt idx="55">
                  <c:v>36777.561724536434</c:v>
                </c:pt>
                <c:pt idx="56">
                  <c:v>36785.749131944445</c:v>
                </c:pt>
                <c:pt idx="57">
                  <c:v>36801.372534722243</c:v>
                </c:pt>
                <c:pt idx="58">
                  <c:v>36809.340833333343</c:v>
                </c:pt>
                <c:pt idx="59">
                  <c:v>36828.41778935185</c:v>
                </c:pt>
                <c:pt idx="60">
                  <c:v>36839.724027777775</c:v>
                </c:pt>
                <c:pt idx="61">
                  <c:v>36847.681990740726</c:v>
                </c:pt>
                <c:pt idx="62">
                  <c:v>36854.476157407611</c:v>
                </c:pt>
                <c:pt idx="63">
                  <c:v>36854.481307870381</c:v>
                </c:pt>
                <c:pt idx="64">
                  <c:v>36857.699861110974</c:v>
                </c:pt>
                <c:pt idx="65">
                  <c:v>36872.47824074074</c:v>
                </c:pt>
                <c:pt idx="66">
                  <c:v>36894.671770832974</c:v>
                </c:pt>
                <c:pt idx="67">
                  <c:v>36906.497476851575</c:v>
                </c:pt>
                <c:pt idx="68">
                  <c:v>36909.622708333176</c:v>
                </c:pt>
                <c:pt idx="69">
                  <c:v>36916.389525463012</c:v>
                </c:pt>
                <c:pt idx="70">
                  <c:v>36916.394490740735</c:v>
                </c:pt>
                <c:pt idx="71">
                  <c:v>36917.927997685176</c:v>
                </c:pt>
                <c:pt idx="72">
                  <c:v>36926.720034722224</c:v>
                </c:pt>
                <c:pt idx="73">
                  <c:v>36935.439421296294</c:v>
                </c:pt>
                <c:pt idx="74">
                  <c:v>36935.796828703584</c:v>
                </c:pt>
                <c:pt idx="75">
                  <c:v>36936.381990740745</c:v>
                </c:pt>
                <c:pt idx="76">
                  <c:v>36956.859120370369</c:v>
                </c:pt>
                <c:pt idx="77">
                  <c:v>36958.640763888885</c:v>
                </c:pt>
                <c:pt idx="78">
                  <c:v>36982.594201388893</c:v>
                </c:pt>
                <c:pt idx="79">
                  <c:v>36982.595115740725</c:v>
                </c:pt>
                <c:pt idx="80">
                  <c:v>36985.594467592586</c:v>
                </c:pt>
                <c:pt idx="81">
                  <c:v>36992.617893518516</c:v>
                </c:pt>
                <c:pt idx="82">
                  <c:v>37001.635138888887</c:v>
                </c:pt>
                <c:pt idx="83">
                  <c:v>37004.552106481482</c:v>
                </c:pt>
                <c:pt idx="84">
                  <c:v>37004.588425925933</c:v>
                </c:pt>
                <c:pt idx="85">
                  <c:v>37005.425150462965</c:v>
                </c:pt>
                <c:pt idx="86">
                  <c:v>37005.44127314871</c:v>
                </c:pt>
                <c:pt idx="87">
                  <c:v>37005.49836805556</c:v>
                </c:pt>
                <c:pt idx="88">
                  <c:v>37006.438020833324</c:v>
                </c:pt>
                <c:pt idx="89">
                  <c:v>37007.553900462961</c:v>
                </c:pt>
                <c:pt idx="90">
                  <c:v>37011.681388888886</c:v>
                </c:pt>
                <c:pt idx="91">
                  <c:v>37036.543321759185</c:v>
                </c:pt>
                <c:pt idx="92">
                  <c:v>37042.440439814818</c:v>
                </c:pt>
                <c:pt idx="93">
                  <c:v>37048.432638889011</c:v>
                </c:pt>
                <c:pt idx="94">
                  <c:v>37049.424722222204</c:v>
                </c:pt>
                <c:pt idx="95">
                  <c:v>37050.410763888889</c:v>
                </c:pt>
                <c:pt idx="96">
                  <c:v>37050.538877315012</c:v>
                </c:pt>
                <c:pt idx="97">
                  <c:v>37052.607268518521</c:v>
                </c:pt>
                <c:pt idx="98">
                  <c:v>37054.697210648148</c:v>
                </c:pt>
                <c:pt idx="99">
                  <c:v>37055.532939814817</c:v>
                </c:pt>
                <c:pt idx="100">
                  <c:v>37060.595949074072</c:v>
                </c:pt>
                <c:pt idx="101">
                  <c:v>37061.653425925928</c:v>
                </c:pt>
                <c:pt idx="102">
                  <c:v>37061.809791666594</c:v>
                </c:pt>
                <c:pt idx="103">
                  <c:v>37063.612083333326</c:v>
                </c:pt>
                <c:pt idx="104">
                  <c:v>37068.581111111074</c:v>
                </c:pt>
                <c:pt idx="105">
                  <c:v>37084.548668981479</c:v>
                </c:pt>
                <c:pt idx="106">
                  <c:v>37090.546087962961</c:v>
                </c:pt>
                <c:pt idx="107">
                  <c:v>37090.599953703575</c:v>
                </c:pt>
                <c:pt idx="108">
                  <c:v>37098.838321759264</c:v>
                </c:pt>
                <c:pt idx="109">
                  <c:v>37119.651111111074</c:v>
                </c:pt>
                <c:pt idx="110">
                  <c:v>37124.421319444613</c:v>
                </c:pt>
                <c:pt idx="111">
                  <c:v>37140.554988426469</c:v>
                </c:pt>
                <c:pt idx="112">
                  <c:v>37144.527118055557</c:v>
                </c:pt>
                <c:pt idx="113">
                  <c:v>37169.512673611105</c:v>
                </c:pt>
                <c:pt idx="114">
                  <c:v>37173.655821759254</c:v>
                </c:pt>
                <c:pt idx="115">
                  <c:v>37174.533703703033</c:v>
                </c:pt>
                <c:pt idx="116">
                  <c:v>37175.624872685185</c:v>
                </c:pt>
                <c:pt idx="117">
                  <c:v>37175.629583333175</c:v>
                </c:pt>
                <c:pt idx="118">
                  <c:v>37175.642430555556</c:v>
                </c:pt>
                <c:pt idx="119">
                  <c:v>37202.707384259185</c:v>
                </c:pt>
                <c:pt idx="120">
                  <c:v>37203.487372685187</c:v>
                </c:pt>
                <c:pt idx="121">
                  <c:v>37203.535081018505</c:v>
                </c:pt>
                <c:pt idx="122">
                  <c:v>37204.508425925931</c:v>
                </c:pt>
                <c:pt idx="123">
                  <c:v>37204.511516203711</c:v>
                </c:pt>
                <c:pt idx="124">
                  <c:v>37235.408680555556</c:v>
                </c:pt>
                <c:pt idx="125">
                  <c:v>37268.689282407409</c:v>
                </c:pt>
                <c:pt idx="126">
                  <c:v>37270.69259259259</c:v>
                </c:pt>
                <c:pt idx="127">
                  <c:v>37272.410787037035</c:v>
                </c:pt>
                <c:pt idx="128">
                  <c:v>37272.443148148202</c:v>
                </c:pt>
                <c:pt idx="129">
                  <c:v>37272.471307870372</c:v>
                </c:pt>
                <c:pt idx="130">
                  <c:v>37277.657129629624</c:v>
                </c:pt>
                <c:pt idx="131">
                  <c:v>37290.699305554976</c:v>
                </c:pt>
                <c:pt idx="132">
                  <c:v>37290.702002314814</c:v>
                </c:pt>
                <c:pt idx="133">
                  <c:v>37294.721620370176</c:v>
                </c:pt>
                <c:pt idx="134">
                  <c:v>37294.770787036985</c:v>
                </c:pt>
                <c:pt idx="135">
                  <c:v>37315.456157407643</c:v>
                </c:pt>
                <c:pt idx="136">
                  <c:v>37320.601944444446</c:v>
                </c:pt>
                <c:pt idx="137">
                  <c:v>37326.583252314813</c:v>
                </c:pt>
                <c:pt idx="138">
                  <c:v>37354.394479166665</c:v>
                </c:pt>
                <c:pt idx="139">
                  <c:v>37355.566817129642</c:v>
                </c:pt>
                <c:pt idx="140">
                  <c:v>37357.594074074092</c:v>
                </c:pt>
                <c:pt idx="141">
                  <c:v>37357.665937500002</c:v>
                </c:pt>
                <c:pt idx="142">
                  <c:v>37369.581909722227</c:v>
                </c:pt>
                <c:pt idx="143">
                  <c:v>37372.627314814774</c:v>
                </c:pt>
                <c:pt idx="144">
                  <c:v>37377.558078703703</c:v>
                </c:pt>
                <c:pt idx="145">
                  <c:v>37434.708738425943</c:v>
                </c:pt>
                <c:pt idx="146">
                  <c:v>37446.583761574075</c:v>
                </c:pt>
                <c:pt idx="147">
                  <c:v>37456.557442129626</c:v>
                </c:pt>
                <c:pt idx="148">
                  <c:v>37456.685949074083</c:v>
                </c:pt>
                <c:pt idx="149">
                  <c:v>37470.458842592612</c:v>
                </c:pt>
                <c:pt idx="150">
                  <c:v>37470.5425462969</c:v>
                </c:pt>
                <c:pt idx="151">
                  <c:v>37482.565798610514</c:v>
                </c:pt>
                <c:pt idx="152">
                  <c:v>37484.431319445015</c:v>
                </c:pt>
                <c:pt idx="153">
                  <c:v>37508.454085648213</c:v>
                </c:pt>
                <c:pt idx="154">
                  <c:v>37508.677418981475</c:v>
                </c:pt>
                <c:pt idx="155">
                  <c:v>37508.693472222185</c:v>
                </c:pt>
                <c:pt idx="156">
                  <c:v>37511.696898148213</c:v>
                </c:pt>
                <c:pt idx="157">
                  <c:v>37539.464525463001</c:v>
                </c:pt>
                <c:pt idx="158">
                  <c:v>37544.531782407175</c:v>
                </c:pt>
                <c:pt idx="159">
                  <c:v>37554.58326388889</c:v>
                </c:pt>
                <c:pt idx="160">
                  <c:v>37561.689942129626</c:v>
                </c:pt>
                <c:pt idx="161">
                  <c:v>37561.693067129585</c:v>
                </c:pt>
                <c:pt idx="162">
                  <c:v>37567.42591435185</c:v>
                </c:pt>
                <c:pt idx="163">
                  <c:v>37567.630648148202</c:v>
                </c:pt>
                <c:pt idx="164">
                  <c:v>37573.574895833335</c:v>
                </c:pt>
                <c:pt idx="165">
                  <c:v>37585.695833333324</c:v>
                </c:pt>
                <c:pt idx="166">
                  <c:v>37601.617939814816</c:v>
                </c:pt>
                <c:pt idx="167">
                  <c:v>37608.621400462413</c:v>
                </c:pt>
                <c:pt idx="168">
                  <c:v>37613.444421296299</c:v>
                </c:pt>
                <c:pt idx="169">
                  <c:v>37631.565995370373</c:v>
                </c:pt>
                <c:pt idx="170">
                  <c:v>37635.528460648144</c:v>
                </c:pt>
                <c:pt idx="171">
                  <c:v>37636.472951389012</c:v>
                </c:pt>
                <c:pt idx="172">
                  <c:v>37636.48878472222</c:v>
                </c:pt>
                <c:pt idx="173">
                  <c:v>37641.501898148243</c:v>
                </c:pt>
                <c:pt idx="174">
                  <c:v>37641.522361110976</c:v>
                </c:pt>
                <c:pt idx="175">
                  <c:v>37641.606793981475</c:v>
                </c:pt>
                <c:pt idx="176">
                  <c:v>37650.497488425928</c:v>
                </c:pt>
                <c:pt idx="177">
                  <c:v>37656.492048610984</c:v>
                </c:pt>
                <c:pt idx="178">
                  <c:v>37656.869027777779</c:v>
                </c:pt>
                <c:pt idx="179">
                  <c:v>37657.712430555555</c:v>
                </c:pt>
                <c:pt idx="180">
                  <c:v>37665.517048610986</c:v>
                </c:pt>
                <c:pt idx="181">
                  <c:v>37665.877418981479</c:v>
                </c:pt>
                <c:pt idx="182">
                  <c:v>37666.481076389013</c:v>
                </c:pt>
                <c:pt idx="183">
                  <c:v>37666.920949074083</c:v>
                </c:pt>
                <c:pt idx="184">
                  <c:v>37670.609652777777</c:v>
                </c:pt>
                <c:pt idx="185">
                  <c:v>37670.610995370393</c:v>
                </c:pt>
                <c:pt idx="186">
                  <c:v>37672.515474537024</c:v>
                </c:pt>
                <c:pt idx="187">
                  <c:v>37694.406944444643</c:v>
                </c:pt>
                <c:pt idx="188">
                  <c:v>37694.47010416667</c:v>
                </c:pt>
                <c:pt idx="189">
                  <c:v>37699.681238426536</c:v>
                </c:pt>
                <c:pt idx="190">
                  <c:v>37720.500208333331</c:v>
                </c:pt>
                <c:pt idx="191">
                  <c:v>37722.456261574203</c:v>
                </c:pt>
                <c:pt idx="192">
                  <c:v>37733.566168981175</c:v>
                </c:pt>
                <c:pt idx="193">
                  <c:v>37741.385960648149</c:v>
                </c:pt>
                <c:pt idx="194">
                  <c:v>37741.683715277773</c:v>
                </c:pt>
                <c:pt idx="195">
                  <c:v>37762.392789351856</c:v>
                </c:pt>
                <c:pt idx="196">
                  <c:v>37763.412349537037</c:v>
                </c:pt>
                <c:pt idx="197">
                  <c:v>37771.610787037025</c:v>
                </c:pt>
                <c:pt idx="198">
                  <c:v>37782.391689814584</c:v>
                </c:pt>
                <c:pt idx="199">
                  <c:v>37812.510995370612</c:v>
                </c:pt>
                <c:pt idx="200">
                  <c:v>37816.562233796343</c:v>
                </c:pt>
                <c:pt idx="201">
                  <c:v>37817.370381944442</c:v>
                </c:pt>
                <c:pt idx="202">
                  <c:v>37818.492141203584</c:v>
                </c:pt>
                <c:pt idx="203">
                  <c:v>37818.607534722221</c:v>
                </c:pt>
                <c:pt idx="204">
                  <c:v>37819.619108796294</c:v>
                </c:pt>
                <c:pt idx="205">
                  <c:v>37827.677094907405</c:v>
                </c:pt>
                <c:pt idx="206">
                  <c:v>37827.697812500002</c:v>
                </c:pt>
                <c:pt idx="207">
                  <c:v>37827.720937500002</c:v>
                </c:pt>
                <c:pt idx="208">
                  <c:v>37830.527708333175</c:v>
                </c:pt>
                <c:pt idx="209">
                  <c:v>37830.669965277775</c:v>
                </c:pt>
                <c:pt idx="210">
                  <c:v>37831.410011574211</c:v>
                </c:pt>
                <c:pt idx="211">
                  <c:v>37831.523946759175</c:v>
                </c:pt>
                <c:pt idx="212">
                  <c:v>37831.527326388888</c:v>
                </c:pt>
                <c:pt idx="213">
                  <c:v>37831.537314814814</c:v>
                </c:pt>
                <c:pt idx="214">
                  <c:v>37831.55196759259</c:v>
                </c:pt>
                <c:pt idx="215">
                  <c:v>37831.552291666667</c:v>
                </c:pt>
                <c:pt idx="216">
                  <c:v>37831.667106481174</c:v>
                </c:pt>
                <c:pt idx="217">
                  <c:v>37832.358680555553</c:v>
                </c:pt>
                <c:pt idx="218">
                  <c:v>37832.652754629627</c:v>
                </c:pt>
                <c:pt idx="219">
                  <c:v>37833.412476851852</c:v>
                </c:pt>
                <c:pt idx="220">
                  <c:v>37833.440092592602</c:v>
                </c:pt>
                <c:pt idx="221">
                  <c:v>37833.520925925928</c:v>
                </c:pt>
                <c:pt idx="222">
                  <c:v>37846.569212962961</c:v>
                </c:pt>
                <c:pt idx="223">
                  <c:v>37846.725509259224</c:v>
                </c:pt>
                <c:pt idx="224">
                  <c:v>37847.462870370393</c:v>
                </c:pt>
                <c:pt idx="225">
                  <c:v>37848.538854166669</c:v>
                </c:pt>
                <c:pt idx="226">
                  <c:v>37852.542951389012</c:v>
                </c:pt>
                <c:pt idx="227">
                  <c:v>37853.69809027778</c:v>
                </c:pt>
                <c:pt idx="228">
                  <c:v>37859.457627314812</c:v>
                </c:pt>
                <c:pt idx="229">
                  <c:v>37859.615057870367</c:v>
                </c:pt>
                <c:pt idx="230">
                  <c:v>37865.391909722224</c:v>
                </c:pt>
                <c:pt idx="231">
                  <c:v>37879.406377315012</c:v>
                </c:pt>
                <c:pt idx="232">
                  <c:v>37879.645787036985</c:v>
                </c:pt>
                <c:pt idx="233">
                  <c:v>37880.456724537034</c:v>
                </c:pt>
                <c:pt idx="234">
                  <c:v>37881.459988426213</c:v>
                </c:pt>
                <c:pt idx="235">
                  <c:v>37881.699907407405</c:v>
                </c:pt>
                <c:pt idx="236">
                  <c:v>37893.640706018516</c:v>
                </c:pt>
                <c:pt idx="237">
                  <c:v>37893.641377314816</c:v>
                </c:pt>
                <c:pt idx="238">
                  <c:v>37893.717662036994</c:v>
                </c:pt>
                <c:pt idx="239">
                  <c:v>37897.616793981484</c:v>
                </c:pt>
                <c:pt idx="240">
                  <c:v>37903.582465277781</c:v>
                </c:pt>
                <c:pt idx="241">
                  <c:v>37941.703541666575</c:v>
                </c:pt>
                <c:pt idx="242">
                  <c:v>37943.756111111114</c:v>
                </c:pt>
                <c:pt idx="243">
                  <c:v>37950.526307870372</c:v>
                </c:pt>
                <c:pt idx="244">
                  <c:v>37963.555613426484</c:v>
                </c:pt>
                <c:pt idx="245">
                  <c:v>37995.576412037037</c:v>
                </c:pt>
                <c:pt idx="246">
                  <c:v>38002.686018518543</c:v>
                </c:pt>
                <c:pt idx="247">
                  <c:v>38026.674525462993</c:v>
                </c:pt>
                <c:pt idx="248">
                  <c:v>38029.428888888891</c:v>
                </c:pt>
                <c:pt idx="249">
                  <c:v>38042.457002314812</c:v>
                </c:pt>
                <c:pt idx="250">
                  <c:v>38047.767754629574</c:v>
                </c:pt>
                <c:pt idx="251">
                  <c:v>38057.582800925942</c:v>
                </c:pt>
                <c:pt idx="252">
                  <c:v>38057.58761574074</c:v>
                </c:pt>
                <c:pt idx="253">
                  <c:v>38061.680787037025</c:v>
                </c:pt>
                <c:pt idx="254">
                  <c:v>38061.751226851826</c:v>
                </c:pt>
                <c:pt idx="255">
                  <c:v>38063.488888889013</c:v>
                </c:pt>
                <c:pt idx="256">
                  <c:v>38069.474039352375</c:v>
                </c:pt>
                <c:pt idx="257">
                  <c:v>38084.655312500006</c:v>
                </c:pt>
                <c:pt idx="258">
                  <c:v>38096.561770832974</c:v>
                </c:pt>
                <c:pt idx="259">
                  <c:v>38107.541620370372</c:v>
                </c:pt>
                <c:pt idx="260">
                  <c:v>38118.562210648211</c:v>
                </c:pt>
                <c:pt idx="261">
                  <c:v>38152.445393518516</c:v>
                </c:pt>
                <c:pt idx="262">
                  <c:v>38168.635347222225</c:v>
                </c:pt>
                <c:pt idx="263">
                  <c:v>38202.608043981476</c:v>
                </c:pt>
                <c:pt idx="264">
                  <c:v>38211.522314814814</c:v>
                </c:pt>
                <c:pt idx="265">
                  <c:v>38211.679340277777</c:v>
                </c:pt>
                <c:pt idx="266">
                  <c:v>38215.448750000003</c:v>
                </c:pt>
                <c:pt idx="267">
                  <c:v>38217.398796296613</c:v>
                </c:pt>
                <c:pt idx="268">
                  <c:v>38250.479351851856</c:v>
                </c:pt>
                <c:pt idx="269">
                  <c:v>38257.418206018643</c:v>
                </c:pt>
                <c:pt idx="270">
                  <c:v>38275.539131944446</c:v>
                </c:pt>
                <c:pt idx="271">
                  <c:v>38278.306921296826</c:v>
                </c:pt>
                <c:pt idx="272">
                  <c:v>38278.415300925932</c:v>
                </c:pt>
                <c:pt idx="273">
                  <c:v>38316.425682870184</c:v>
                </c:pt>
                <c:pt idx="274">
                  <c:v>38323.578206018603</c:v>
                </c:pt>
                <c:pt idx="275">
                  <c:v>38369.705000000002</c:v>
                </c:pt>
                <c:pt idx="276">
                  <c:v>38371.664594907408</c:v>
                </c:pt>
                <c:pt idx="277">
                  <c:v>38394.60527777778</c:v>
                </c:pt>
                <c:pt idx="278">
                  <c:v>38407.609444444446</c:v>
                </c:pt>
                <c:pt idx="279">
                  <c:v>38407.653912037036</c:v>
                </c:pt>
                <c:pt idx="280">
                  <c:v>38435.42559027778</c:v>
                </c:pt>
                <c:pt idx="281">
                  <c:v>38447.779953703575</c:v>
                </c:pt>
                <c:pt idx="282">
                  <c:v>38449.586111111115</c:v>
                </c:pt>
                <c:pt idx="283">
                  <c:v>38453.612824074211</c:v>
                </c:pt>
                <c:pt idx="284">
                  <c:v>38497.380208333343</c:v>
                </c:pt>
                <c:pt idx="285">
                  <c:v>38503.415613426536</c:v>
                </c:pt>
                <c:pt idx="286">
                  <c:v>38519.531331018516</c:v>
                </c:pt>
                <c:pt idx="287">
                  <c:v>38566.334340277783</c:v>
                </c:pt>
                <c:pt idx="288">
                  <c:v>38602.495451388888</c:v>
                </c:pt>
                <c:pt idx="289">
                  <c:v>38630.697465277575</c:v>
                </c:pt>
                <c:pt idx="290">
                  <c:v>38642.325046296297</c:v>
                </c:pt>
                <c:pt idx="291">
                  <c:v>38642.485659722232</c:v>
                </c:pt>
                <c:pt idx="292">
                  <c:v>38643.596423610485</c:v>
                </c:pt>
                <c:pt idx="293">
                  <c:v>38660.563402777574</c:v>
                </c:pt>
                <c:pt idx="294">
                  <c:v>38663.613055555557</c:v>
                </c:pt>
                <c:pt idx="295">
                  <c:v>38663.682453703674</c:v>
                </c:pt>
                <c:pt idx="296">
                  <c:v>38670.744375000002</c:v>
                </c:pt>
                <c:pt idx="297">
                  <c:v>38671.615578703706</c:v>
                </c:pt>
                <c:pt idx="298">
                  <c:v>38673.543032407411</c:v>
                </c:pt>
                <c:pt idx="299">
                  <c:v>38674.637800925928</c:v>
                </c:pt>
                <c:pt idx="300">
                  <c:v>38679.404027777782</c:v>
                </c:pt>
                <c:pt idx="301">
                  <c:v>38700.476469907408</c:v>
                </c:pt>
                <c:pt idx="302">
                  <c:v>38705.415451388893</c:v>
                </c:pt>
                <c:pt idx="303">
                  <c:v>38707.5549537037</c:v>
                </c:pt>
                <c:pt idx="304">
                  <c:v>38720.458761574082</c:v>
                </c:pt>
                <c:pt idx="305">
                  <c:v>38728.520740740576</c:v>
                </c:pt>
                <c:pt idx="306">
                  <c:v>38733.524467592586</c:v>
                </c:pt>
                <c:pt idx="307">
                  <c:v>38758.447511574093</c:v>
                </c:pt>
                <c:pt idx="308">
                  <c:v>38764.540069444643</c:v>
                </c:pt>
                <c:pt idx="309">
                  <c:v>38764.541250000002</c:v>
                </c:pt>
                <c:pt idx="310">
                  <c:v>38769.655081018514</c:v>
                </c:pt>
                <c:pt idx="311">
                  <c:v>38771.680034722223</c:v>
                </c:pt>
                <c:pt idx="312">
                  <c:v>38771.714560185181</c:v>
                </c:pt>
                <c:pt idx="313">
                  <c:v>38782.657789351855</c:v>
                </c:pt>
                <c:pt idx="314">
                  <c:v>38784.471875000003</c:v>
                </c:pt>
                <c:pt idx="315">
                  <c:v>38784.622743055043</c:v>
                </c:pt>
                <c:pt idx="316">
                  <c:v>38785.662743055524</c:v>
                </c:pt>
                <c:pt idx="317">
                  <c:v>38786.405462962954</c:v>
                </c:pt>
                <c:pt idx="318">
                  <c:v>38786.495185184984</c:v>
                </c:pt>
                <c:pt idx="319">
                  <c:v>38797.625879629624</c:v>
                </c:pt>
                <c:pt idx="320">
                  <c:v>38800.797465277574</c:v>
                </c:pt>
                <c:pt idx="321">
                  <c:v>38840.612037037041</c:v>
                </c:pt>
                <c:pt idx="322">
                  <c:v>38841.523263888885</c:v>
                </c:pt>
                <c:pt idx="323">
                  <c:v>38845.708761574075</c:v>
                </c:pt>
                <c:pt idx="324">
                  <c:v>38854.492974537025</c:v>
                </c:pt>
                <c:pt idx="325">
                  <c:v>38870.602141203584</c:v>
                </c:pt>
                <c:pt idx="326">
                  <c:v>38875.636388888888</c:v>
                </c:pt>
                <c:pt idx="327">
                  <c:v>38889.627175925925</c:v>
                </c:pt>
                <c:pt idx="328">
                  <c:v>38890.4449537037</c:v>
                </c:pt>
                <c:pt idx="329">
                  <c:v>38890.451469907406</c:v>
                </c:pt>
                <c:pt idx="330">
                  <c:v>38894.332245370613</c:v>
                </c:pt>
                <c:pt idx="331">
                  <c:v>38896.361736111074</c:v>
                </c:pt>
                <c:pt idx="332">
                  <c:v>38896.402453703704</c:v>
                </c:pt>
                <c:pt idx="333">
                  <c:v>38896.45113425926</c:v>
                </c:pt>
                <c:pt idx="334">
                  <c:v>38905.413923610984</c:v>
                </c:pt>
                <c:pt idx="335">
                  <c:v>38958.511250000003</c:v>
                </c:pt>
                <c:pt idx="336">
                  <c:v>38960.380000000012</c:v>
                </c:pt>
                <c:pt idx="337">
                  <c:v>38964.331041666584</c:v>
                </c:pt>
                <c:pt idx="338">
                  <c:v>38965.574247685188</c:v>
                </c:pt>
                <c:pt idx="339">
                  <c:v>38972.437453703584</c:v>
                </c:pt>
                <c:pt idx="340">
                  <c:v>38972.590578703705</c:v>
                </c:pt>
                <c:pt idx="341">
                  <c:v>38992.532280092593</c:v>
                </c:pt>
                <c:pt idx="342">
                  <c:v>39002.619930555556</c:v>
                </c:pt>
                <c:pt idx="343">
                  <c:v>39013.333819445215</c:v>
                </c:pt>
                <c:pt idx="344">
                  <c:v>39031.508414351862</c:v>
                </c:pt>
                <c:pt idx="345">
                  <c:v>39069.603136574078</c:v>
                </c:pt>
                <c:pt idx="346">
                  <c:v>39086.572997685187</c:v>
                </c:pt>
                <c:pt idx="347">
                  <c:v>39086.579560185186</c:v>
                </c:pt>
                <c:pt idx="348">
                  <c:v>39090.446296297181</c:v>
                </c:pt>
                <c:pt idx="349">
                  <c:v>39091.695023148146</c:v>
                </c:pt>
                <c:pt idx="350">
                  <c:v>39093.647303240738</c:v>
                </c:pt>
                <c:pt idx="351">
                  <c:v>39139.394687500004</c:v>
                </c:pt>
                <c:pt idx="352">
                  <c:v>39139.398009259261</c:v>
                </c:pt>
                <c:pt idx="353">
                  <c:v>39148.637442129584</c:v>
                </c:pt>
                <c:pt idx="354">
                  <c:v>39156.356192129642</c:v>
                </c:pt>
                <c:pt idx="355">
                  <c:v>39156.366180555524</c:v>
                </c:pt>
                <c:pt idx="356">
                  <c:v>39156.395162036984</c:v>
                </c:pt>
                <c:pt idx="357">
                  <c:v>39156.396412037036</c:v>
                </c:pt>
                <c:pt idx="358">
                  <c:v>39156.396481481475</c:v>
                </c:pt>
                <c:pt idx="359">
                  <c:v>39156.398217592643</c:v>
                </c:pt>
                <c:pt idx="360">
                  <c:v>39174.507222222222</c:v>
                </c:pt>
                <c:pt idx="361">
                  <c:v>39191.310104166667</c:v>
                </c:pt>
                <c:pt idx="362">
                  <c:v>39233.410925925942</c:v>
                </c:pt>
                <c:pt idx="363">
                  <c:v>39237.461817129632</c:v>
                </c:pt>
                <c:pt idx="364">
                  <c:v>39265.514537037212</c:v>
                </c:pt>
                <c:pt idx="365">
                  <c:v>39265.529895833184</c:v>
                </c:pt>
                <c:pt idx="366">
                  <c:v>39266.424930555557</c:v>
                </c:pt>
                <c:pt idx="367">
                  <c:v>39268.465208333335</c:v>
                </c:pt>
                <c:pt idx="368">
                  <c:v>39272.645601851575</c:v>
                </c:pt>
                <c:pt idx="369">
                  <c:v>39273.330659722233</c:v>
                </c:pt>
                <c:pt idx="370">
                  <c:v>39276.615115740744</c:v>
                </c:pt>
                <c:pt idx="371">
                  <c:v>39276.684907407413</c:v>
                </c:pt>
                <c:pt idx="372">
                  <c:v>39276.686250000013</c:v>
                </c:pt>
                <c:pt idx="373">
                  <c:v>39337.555115740739</c:v>
                </c:pt>
                <c:pt idx="374">
                  <c:v>39387.464826389012</c:v>
                </c:pt>
                <c:pt idx="375">
                  <c:v>39401.900023148213</c:v>
                </c:pt>
                <c:pt idx="376">
                  <c:v>39471.403321759186</c:v>
                </c:pt>
                <c:pt idx="377">
                  <c:v>39471.435891203706</c:v>
                </c:pt>
                <c:pt idx="378">
                  <c:v>39471.44395833333</c:v>
                </c:pt>
                <c:pt idx="379">
                  <c:v>39475.380578703713</c:v>
                </c:pt>
                <c:pt idx="380">
                  <c:v>39580.350949074636</c:v>
                </c:pt>
                <c:pt idx="381">
                  <c:v>39588.444664351853</c:v>
                </c:pt>
                <c:pt idx="382">
                  <c:v>39605.732916666624</c:v>
                </c:pt>
                <c:pt idx="383">
                  <c:v>39605.826793981476</c:v>
                </c:pt>
                <c:pt idx="384">
                  <c:v>39610.446886574093</c:v>
                </c:pt>
                <c:pt idx="385">
                  <c:v>39610.510717592602</c:v>
                </c:pt>
                <c:pt idx="386">
                  <c:v>39610.591226851575</c:v>
                </c:pt>
                <c:pt idx="387">
                  <c:v>39610.595590277779</c:v>
                </c:pt>
                <c:pt idx="388">
                  <c:v>39610.660729166586</c:v>
                </c:pt>
                <c:pt idx="389">
                  <c:v>39610.661342592575</c:v>
                </c:pt>
                <c:pt idx="390">
                  <c:v>39612.352094907612</c:v>
                </c:pt>
                <c:pt idx="391">
                  <c:v>39638.458148148769</c:v>
                </c:pt>
                <c:pt idx="392">
                  <c:v>39639.421921296285</c:v>
                </c:pt>
                <c:pt idx="393">
                  <c:v>39639.426122685174</c:v>
                </c:pt>
                <c:pt idx="394">
                  <c:v>39645.510057870393</c:v>
                </c:pt>
                <c:pt idx="395">
                  <c:v>39647.341493055559</c:v>
                </c:pt>
                <c:pt idx="396">
                  <c:v>39647.527569444443</c:v>
                </c:pt>
                <c:pt idx="397">
                  <c:v>39647.615208333329</c:v>
                </c:pt>
                <c:pt idx="398">
                  <c:v>39653.596377314811</c:v>
                </c:pt>
                <c:pt idx="399">
                  <c:v>39655.393564814804</c:v>
                </c:pt>
                <c:pt idx="400">
                  <c:v>39658.430567129632</c:v>
                </c:pt>
                <c:pt idx="401">
                  <c:v>39658.52034722222</c:v>
                </c:pt>
                <c:pt idx="402">
                  <c:v>39661.80255787092</c:v>
                </c:pt>
                <c:pt idx="403">
                  <c:v>39663.471145832984</c:v>
                </c:pt>
                <c:pt idx="404">
                  <c:v>39748.411481481475</c:v>
                </c:pt>
                <c:pt idx="405">
                  <c:v>39748.680543981478</c:v>
                </c:pt>
                <c:pt idx="406">
                  <c:v>39748.896192129629</c:v>
                </c:pt>
                <c:pt idx="407">
                  <c:v>39750.583368055552</c:v>
                </c:pt>
                <c:pt idx="408">
                  <c:v>39750.584907407443</c:v>
                </c:pt>
                <c:pt idx="409">
                  <c:v>39752.640069444613</c:v>
                </c:pt>
                <c:pt idx="410">
                  <c:v>39827.555879629632</c:v>
                </c:pt>
                <c:pt idx="411">
                  <c:v>39875.632129629594</c:v>
                </c:pt>
                <c:pt idx="412">
                  <c:v>39885.339895833335</c:v>
                </c:pt>
                <c:pt idx="413">
                  <c:v>39885.340810185211</c:v>
                </c:pt>
                <c:pt idx="414">
                  <c:v>39939.566076389012</c:v>
                </c:pt>
                <c:pt idx="415">
                  <c:v>39944.591574074082</c:v>
                </c:pt>
                <c:pt idx="416">
                  <c:v>39953.614212963003</c:v>
                </c:pt>
                <c:pt idx="417">
                  <c:v>39961.506840277783</c:v>
                </c:pt>
                <c:pt idx="418">
                  <c:v>39961.507384259254</c:v>
                </c:pt>
                <c:pt idx="419">
                  <c:v>40010.433321759185</c:v>
                </c:pt>
                <c:pt idx="420">
                  <c:v>40010.546053241043</c:v>
                </c:pt>
                <c:pt idx="421">
                  <c:v>40017.617199074091</c:v>
                </c:pt>
                <c:pt idx="422">
                  <c:v>40024.579722222225</c:v>
                </c:pt>
                <c:pt idx="423">
                  <c:v>40024.582314814819</c:v>
                </c:pt>
                <c:pt idx="424">
                  <c:v>40028.402303240742</c:v>
                </c:pt>
                <c:pt idx="425">
                  <c:v>40028.404791666624</c:v>
                </c:pt>
                <c:pt idx="426">
                  <c:v>40077.364027777781</c:v>
                </c:pt>
                <c:pt idx="427">
                  <c:v>40093.297523148147</c:v>
                </c:pt>
                <c:pt idx="428">
                  <c:v>40106.449814814812</c:v>
                </c:pt>
                <c:pt idx="429">
                  <c:v>40113.526064814774</c:v>
                </c:pt>
                <c:pt idx="430">
                  <c:v>40113.557187500002</c:v>
                </c:pt>
                <c:pt idx="431">
                  <c:v>40161.485081018516</c:v>
                </c:pt>
                <c:pt idx="432">
                  <c:v>40161.498784722186</c:v>
                </c:pt>
                <c:pt idx="433">
                  <c:v>40186.423935185187</c:v>
                </c:pt>
                <c:pt idx="434">
                  <c:v>40186.435810185183</c:v>
                </c:pt>
                <c:pt idx="435">
                  <c:v>40252.477303240739</c:v>
                </c:pt>
                <c:pt idx="436">
                  <c:v>40252.489351851851</c:v>
                </c:pt>
                <c:pt idx="437">
                  <c:v>40252.491203703576</c:v>
                </c:pt>
                <c:pt idx="438">
                  <c:v>40331.523946759175</c:v>
                </c:pt>
                <c:pt idx="439">
                  <c:v>40331.525393518474</c:v>
                </c:pt>
                <c:pt idx="440">
                  <c:v>40331.530162036994</c:v>
                </c:pt>
                <c:pt idx="441">
                  <c:v>40332.531712962955</c:v>
                </c:pt>
                <c:pt idx="442">
                  <c:v>40332.544849537036</c:v>
                </c:pt>
                <c:pt idx="443">
                  <c:v>40337.431631944448</c:v>
                </c:pt>
                <c:pt idx="444">
                  <c:v>40415.571747684975</c:v>
                </c:pt>
                <c:pt idx="445">
                  <c:v>40415.578819445291</c:v>
                </c:pt>
                <c:pt idx="446">
                  <c:v>40422.645289351851</c:v>
                </c:pt>
                <c:pt idx="447">
                  <c:v>40422.646481481475</c:v>
                </c:pt>
                <c:pt idx="448">
                  <c:v>40422.653263888889</c:v>
                </c:pt>
                <c:pt idx="449">
                  <c:v>40493.423252314817</c:v>
                </c:pt>
                <c:pt idx="450">
                  <c:v>40506.685219907413</c:v>
                </c:pt>
                <c:pt idx="451">
                  <c:v>40506.686064814814</c:v>
                </c:pt>
                <c:pt idx="452">
                  <c:v>40506.687222222223</c:v>
                </c:pt>
                <c:pt idx="453">
                  <c:v>40582.690462962288</c:v>
                </c:pt>
                <c:pt idx="454">
                  <c:v>40583.483472222222</c:v>
                </c:pt>
                <c:pt idx="455">
                  <c:v>40583.614432870367</c:v>
                </c:pt>
                <c:pt idx="456">
                  <c:v>40590.440231481603</c:v>
                </c:pt>
                <c:pt idx="457">
                  <c:v>40604.419861111106</c:v>
                </c:pt>
                <c:pt idx="458">
                  <c:v>40604.442696759259</c:v>
                </c:pt>
                <c:pt idx="459">
                  <c:v>40604.464305555557</c:v>
                </c:pt>
                <c:pt idx="460">
                  <c:v>40604.480787037035</c:v>
                </c:pt>
                <c:pt idx="461">
                  <c:v>40604.684513889013</c:v>
                </c:pt>
                <c:pt idx="462">
                  <c:v>40604.71675925926</c:v>
                </c:pt>
                <c:pt idx="463">
                  <c:v>40609.603055555555</c:v>
                </c:pt>
                <c:pt idx="464">
                  <c:v>40610.646296297047</c:v>
                </c:pt>
                <c:pt idx="465">
                  <c:v>40613.544305555552</c:v>
                </c:pt>
                <c:pt idx="466">
                  <c:v>40616.822824074203</c:v>
                </c:pt>
                <c:pt idx="467">
                  <c:v>40626.443692129629</c:v>
                </c:pt>
                <c:pt idx="468">
                  <c:v>40626.449699074212</c:v>
                </c:pt>
                <c:pt idx="469">
                  <c:v>40626.573217592602</c:v>
                </c:pt>
                <c:pt idx="470">
                  <c:v>40634.536273148769</c:v>
                </c:pt>
                <c:pt idx="471">
                  <c:v>40634.539467592585</c:v>
                </c:pt>
                <c:pt idx="472">
                  <c:v>40666.517245370393</c:v>
                </c:pt>
                <c:pt idx="473">
                  <c:v>40669.474664351852</c:v>
                </c:pt>
                <c:pt idx="474">
                  <c:v>40669.475937500007</c:v>
                </c:pt>
                <c:pt idx="475">
                  <c:v>40669.522245370368</c:v>
                </c:pt>
                <c:pt idx="476">
                  <c:v>40676.491307870354</c:v>
                </c:pt>
                <c:pt idx="477">
                  <c:v>40686.619872685187</c:v>
                </c:pt>
                <c:pt idx="478">
                  <c:v>40721.612546296885</c:v>
                </c:pt>
                <c:pt idx="479">
                  <c:v>40721.620729166585</c:v>
                </c:pt>
                <c:pt idx="480">
                  <c:v>40737.457013889012</c:v>
                </c:pt>
                <c:pt idx="481">
                  <c:v>40744.557569445067</c:v>
                </c:pt>
                <c:pt idx="482">
                  <c:v>40759.378229167043</c:v>
                </c:pt>
                <c:pt idx="483">
                  <c:v>40760.401076389011</c:v>
                </c:pt>
                <c:pt idx="484">
                  <c:v>40765.475949074083</c:v>
                </c:pt>
                <c:pt idx="485">
                  <c:v>40766.444282407443</c:v>
                </c:pt>
                <c:pt idx="486">
                  <c:v>40770.530601851824</c:v>
                </c:pt>
                <c:pt idx="487">
                  <c:v>40777.450833333343</c:v>
                </c:pt>
                <c:pt idx="488">
                  <c:v>40777.456956018643</c:v>
                </c:pt>
                <c:pt idx="489">
                  <c:v>40787.507962962954</c:v>
                </c:pt>
                <c:pt idx="490">
                  <c:v>40812.619467592594</c:v>
                </c:pt>
                <c:pt idx="491">
                  <c:v>40813.550995370613</c:v>
                </c:pt>
                <c:pt idx="492">
                  <c:v>40814.613124999996</c:v>
                </c:pt>
                <c:pt idx="493">
                  <c:v>40816.421030092592</c:v>
                </c:pt>
                <c:pt idx="494">
                  <c:v>40865.671018518522</c:v>
                </c:pt>
                <c:pt idx="495">
                  <c:v>40885.708935185183</c:v>
                </c:pt>
                <c:pt idx="496">
                  <c:v>40896.587708333325</c:v>
                </c:pt>
                <c:pt idx="497">
                  <c:v>40896.589305555557</c:v>
                </c:pt>
                <c:pt idx="498">
                  <c:v>40897.656203703707</c:v>
                </c:pt>
                <c:pt idx="499">
                  <c:v>40899.483206018602</c:v>
                </c:pt>
                <c:pt idx="500">
                  <c:v>40911.42833333333</c:v>
                </c:pt>
                <c:pt idx="501">
                  <c:v>40914.465486110974</c:v>
                </c:pt>
                <c:pt idx="502">
                  <c:v>40917.952800926243</c:v>
                </c:pt>
                <c:pt idx="503">
                  <c:v>40967.500324074092</c:v>
                </c:pt>
                <c:pt idx="504">
                  <c:v>40970.384942129633</c:v>
                </c:pt>
                <c:pt idx="505">
                  <c:v>40970.469652777778</c:v>
                </c:pt>
                <c:pt idx="506">
                  <c:v>40996.654768518521</c:v>
                </c:pt>
                <c:pt idx="507">
                  <c:v>41011.597812500004</c:v>
                </c:pt>
                <c:pt idx="508">
                  <c:v>41051.599699074082</c:v>
                </c:pt>
                <c:pt idx="509">
                  <c:v>41061.458136574212</c:v>
                </c:pt>
                <c:pt idx="510">
                  <c:v>41066.427083333176</c:v>
                </c:pt>
                <c:pt idx="511">
                  <c:v>41067.583645833176</c:v>
                </c:pt>
                <c:pt idx="512">
                  <c:v>41068.468159722222</c:v>
                </c:pt>
                <c:pt idx="513">
                  <c:v>41074.364837963003</c:v>
                </c:pt>
                <c:pt idx="514">
                  <c:v>41085.691203703114</c:v>
                </c:pt>
                <c:pt idx="515">
                  <c:v>41095.395567129628</c:v>
                </c:pt>
                <c:pt idx="516">
                  <c:v>41130.422893518517</c:v>
                </c:pt>
                <c:pt idx="517">
                  <c:v>41130.423993055556</c:v>
                </c:pt>
                <c:pt idx="518">
                  <c:v>41207.537175925929</c:v>
                </c:pt>
                <c:pt idx="519">
                  <c:v>41211.485520833325</c:v>
                </c:pt>
                <c:pt idx="520">
                  <c:v>41211.540613426536</c:v>
                </c:pt>
                <c:pt idx="521">
                  <c:v>41218.402395833335</c:v>
                </c:pt>
                <c:pt idx="522">
                  <c:v>41218.476319445261</c:v>
                </c:pt>
                <c:pt idx="523">
                  <c:v>41218.627453703033</c:v>
                </c:pt>
                <c:pt idx="524">
                  <c:v>41290.490532407413</c:v>
                </c:pt>
                <c:pt idx="525">
                  <c:v>41306.687766203584</c:v>
                </c:pt>
                <c:pt idx="526">
                  <c:v>41306.697685184976</c:v>
                </c:pt>
                <c:pt idx="527">
                  <c:v>41309.518622685187</c:v>
                </c:pt>
              </c:numCache>
            </c:numRef>
          </c:cat>
          <c:val>
            <c:numRef>
              <c:f>ensembl!$S$2:$S$529</c:f>
              <c:numCache>
                <c:formatCode>General</c:formatCode>
                <c:ptCount val="528"/>
                <c:pt idx="0">
                  <c:v>2</c:v>
                </c:pt>
                <c:pt idx="1">
                  <c:v>10</c:v>
                </c:pt>
                <c:pt idx="2">
                  <c:v>6</c:v>
                </c:pt>
                <c:pt idx="3">
                  <c:v>2</c:v>
                </c:pt>
                <c:pt idx="4">
                  <c:v>2</c:v>
                </c:pt>
                <c:pt idx="5">
                  <c:v>3</c:v>
                </c:pt>
                <c:pt idx="6">
                  <c:v>2</c:v>
                </c:pt>
                <c:pt idx="7">
                  <c:v>9</c:v>
                </c:pt>
                <c:pt idx="8">
                  <c:v>0</c:v>
                </c:pt>
                <c:pt idx="9">
                  <c:v>2</c:v>
                </c:pt>
                <c:pt idx="10">
                  <c:v>2</c:v>
                </c:pt>
                <c:pt idx="11">
                  <c:v>0</c:v>
                </c:pt>
                <c:pt idx="12">
                  <c:v>0</c:v>
                </c:pt>
                <c:pt idx="13">
                  <c:v>3</c:v>
                </c:pt>
                <c:pt idx="14">
                  <c:v>2</c:v>
                </c:pt>
                <c:pt idx="15">
                  <c:v>1</c:v>
                </c:pt>
                <c:pt idx="16">
                  <c:v>2</c:v>
                </c:pt>
                <c:pt idx="17">
                  <c:v>2</c:v>
                </c:pt>
                <c:pt idx="18">
                  <c:v>6</c:v>
                </c:pt>
                <c:pt idx="19">
                  <c:v>0</c:v>
                </c:pt>
                <c:pt idx="20">
                  <c:v>0</c:v>
                </c:pt>
                <c:pt idx="21">
                  <c:v>6</c:v>
                </c:pt>
                <c:pt idx="22">
                  <c:v>1</c:v>
                </c:pt>
                <c:pt idx="23">
                  <c:v>4</c:v>
                </c:pt>
                <c:pt idx="24">
                  <c:v>2</c:v>
                </c:pt>
                <c:pt idx="25">
                  <c:v>1</c:v>
                </c:pt>
                <c:pt idx="26">
                  <c:v>4</c:v>
                </c:pt>
                <c:pt idx="27">
                  <c:v>3</c:v>
                </c:pt>
                <c:pt idx="28">
                  <c:v>4</c:v>
                </c:pt>
                <c:pt idx="29">
                  <c:v>2</c:v>
                </c:pt>
                <c:pt idx="30">
                  <c:v>7</c:v>
                </c:pt>
                <c:pt idx="31">
                  <c:v>0</c:v>
                </c:pt>
                <c:pt idx="32">
                  <c:v>1</c:v>
                </c:pt>
                <c:pt idx="33">
                  <c:v>1</c:v>
                </c:pt>
                <c:pt idx="34">
                  <c:v>1</c:v>
                </c:pt>
                <c:pt idx="35">
                  <c:v>2</c:v>
                </c:pt>
                <c:pt idx="36">
                  <c:v>2</c:v>
                </c:pt>
                <c:pt idx="37">
                  <c:v>4</c:v>
                </c:pt>
                <c:pt idx="38">
                  <c:v>6</c:v>
                </c:pt>
                <c:pt idx="39">
                  <c:v>4</c:v>
                </c:pt>
                <c:pt idx="40">
                  <c:v>0</c:v>
                </c:pt>
                <c:pt idx="41">
                  <c:v>6</c:v>
                </c:pt>
                <c:pt idx="42">
                  <c:v>10</c:v>
                </c:pt>
                <c:pt idx="43">
                  <c:v>0</c:v>
                </c:pt>
                <c:pt idx="44">
                  <c:v>0</c:v>
                </c:pt>
                <c:pt idx="45">
                  <c:v>2</c:v>
                </c:pt>
                <c:pt idx="46">
                  <c:v>0</c:v>
                </c:pt>
                <c:pt idx="47">
                  <c:v>0</c:v>
                </c:pt>
                <c:pt idx="48">
                  <c:v>0</c:v>
                </c:pt>
                <c:pt idx="49">
                  <c:v>0</c:v>
                </c:pt>
                <c:pt idx="50">
                  <c:v>0</c:v>
                </c:pt>
                <c:pt idx="51">
                  <c:v>2</c:v>
                </c:pt>
                <c:pt idx="52">
                  <c:v>0</c:v>
                </c:pt>
                <c:pt idx="53">
                  <c:v>0</c:v>
                </c:pt>
                <c:pt idx="54">
                  <c:v>0</c:v>
                </c:pt>
                <c:pt idx="55">
                  <c:v>6</c:v>
                </c:pt>
                <c:pt idx="56">
                  <c:v>2</c:v>
                </c:pt>
                <c:pt idx="57">
                  <c:v>0</c:v>
                </c:pt>
                <c:pt idx="58">
                  <c:v>0</c:v>
                </c:pt>
                <c:pt idx="59">
                  <c:v>0</c:v>
                </c:pt>
                <c:pt idx="60">
                  <c:v>1</c:v>
                </c:pt>
                <c:pt idx="61">
                  <c:v>2</c:v>
                </c:pt>
                <c:pt idx="62">
                  <c:v>0</c:v>
                </c:pt>
                <c:pt idx="63">
                  <c:v>1</c:v>
                </c:pt>
                <c:pt idx="64">
                  <c:v>0</c:v>
                </c:pt>
                <c:pt idx="65">
                  <c:v>1</c:v>
                </c:pt>
                <c:pt idx="66">
                  <c:v>2</c:v>
                </c:pt>
                <c:pt idx="67">
                  <c:v>0</c:v>
                </c:pt>
                <c:pt idx="68">
                  <c:v>0</c:v>
                </c:pt>
                <c:pt idx="69">
                  <c:v>0</c:v>
                </c:pt>
                <c:pt idx="70">
                  <c:v>2</c:v>
                </c:pt>
                <c:pt idx="71">
                  <c:v>1</c:v>
                </c:pt>
                <c:pt idx="72">
                  <c:v>0</c:v>
                </c:pt>
                <c:pt idx="73">
                  <c:v>1</c:v>
                </c:pt>
                <c:pt idx="74">
                  <c:v>0</c:v>
                </c:pt>
                <c:pt idx="75">
                  <c:v>0</c:v>
                </c:pt>
                <c:pt idx="76">
                  <c:v>0</c:v>
                </c:pt>
                <c:pt idx="77">
                  <c:v>0</c:v>
                </c:pt>
                <c:pt idx="78">
                  <c:v>0</c:v>
                </c:pt>
                <c:pt idx="79">
                  <c:v>0</c:v>
                </c:pt>
                <c:pt idx="80">
                  <c:v>0</c:v>
                </c:pt>
                <c:pt idx="81">
                  <c:v>1</c:v>
                </c:pt>
                <c:pt idx="82">
                  <c:v>1</c:v>
                </c:pt>
                <c:pt idx="83">
                  <c:v>0</c:v>
                </c:pt>
                <c:pt idx="84">
                  <c:v>0</c:v>
                </c:pt>
                <c:pt idx="85">
                  <c:v>0</c:v>
                </c:pt>
                <c:pt idx="86">
                  <c:v>2</c:v>
                </c:pt>
                <c:pt idx="87">
                  <c:v>0</c:v>
                </c:pt>
                <c:pt idx="88">
                  <c:v>0</c:v>
                </c:pt>
                <c:pt idx="89">
                  <c:v>0</c:v>
                </c:pt>
                <c:pt idx="90">
                  <c:v>1</c:v>
                </c:pt>
                <c:pt idx="91">
                  <c:v>1</c:v>
                </c:pt>
                <c:pt idx="92">
                  <c:v>22</c:v>
                </c:pt>
                <c:pt idx="93">
                  <c:v>6</c:v>
                </c:pt>
                <c:pt idx="94">
                  <c:v>2</c:v>
                </c:pt>
                <c:pt idx="95">
                  <c:v>0</c:v>
                </c:pt>
                <c:pt idx="96">
                  <c:v>1</c:v>
                </c:pt>
                <c:pt idx="97">
                  <c:v>0</c:v>
                </c:pt>
                <c:pt idx="98">
                  <c:v>2</c:v>
                </c:pt>
                <c:pt idx="99">
                  <c:v>2</c:v>
                </c:pt>
                <c:pt idx="100">
                  <c:v>0</c:v>
                </c:pt>
                <c:pt idx="101">
                  <c:v>4</c:v>
                </c:pt>
                <c:pt idx="102">
                  <c:v>0</c:v>
                </c:pt>
                <c:pt idx="103">
                  <c:v>0</c:v>
                </c:pt>
                <c:pt idx="104">
                  <c:v>0</c:v>
                </c:pt>
                <c:pt idx="105">
                  <c:v>0</c:v>
                </c:pt>
                <c:pt idx="106">
                  <c:v>0</c:v>
                </c:pt>
                <c:pt idx="107">
                  <c:v>3</c:v>
                </c:pt>
                <c:pt idx="108">
                  <c:v>11</c:v>
                </c:pt>
                <c:pt idx="109">
                  <c:v>2</c:v>
                </c:pt>
                <c:pt idx="110">
                  <c:v>2</c:v>
                </c:pt>
                <c:pt idx="111">
                  <c:v>0</c:v>
                </c:pt>
                <c:pt idx="112">
                  <c:v>0</c:v>
                </c:pt>
                <c:pt idx="113">
                  <c:v>0</c:v>
                </c:pt>
                <c:pt idx="114">
                  <c:v>3</c:v>
                </c:pt>
                <c:pt idx="115">
                  <c:v>1</c:v>
                </c:pt>
                <c:pt idx="116">
                  <c:v>0</c:v>
                </c:pt>
                <c:pt idx="117">
                  <c:v>0</c:v>
                </c:pt>
                <c:pt idx="118">
                  <c:v>0</c:v>
                </c:pt>
                <c:pt idx="119">
                  <c:v>0</c:v>
                </c:pt>
                <c:pt idx="120">
                  <c:v>8</c:v>
                </c:pt>
                <c:pt idx="121">
                  <c:v>0</c:v>
                </c:pt>
                <c:pt idx="122">
                  <c:v>19</c:v>
                </c:pt>
                <c:pt idx="123">
                  <c:v>0</c:v>
                </c:pt>
                <c:pt idx="124">
                  <c:v>0</c:v>
                </c:pt>
                <c:pt idx="125">
                  <c:v>0</c:v>
                </c:pt>
                <c:pt idx="126">
                  <c:v>1</c:v>
                </c:pt>
                <c:pt idx="127">
                  <c:v>2</c:v>
                </c:pt>
                <c:pt idx="128">
                  <c:v>4</c:v>
                </c:pt>
                <c:pt idx="129">
                  <c:v>0</c:v>
                </c:pt>
                <c:pt idx="130">
                  <c:v>1</c:v>
                </c:pt>
                <c:pt idx="131">
                  <c:v>0</c:v>
                </c:pt>
                <c:pt idx="132">
                  <c:v>25</c:v>
                </c:pt>
                <c:pt idx="133">
                  <c:v>0</c:v>
                </c:pt>
                <c:pt idx="134">
                  <c:v>1</c:v>
                </c:pt>
                <c:pt idx="135">
                  <c:v>2</c:v>
                </c:pt>
                <c:pt idx="136">
                  <c:v>0</c:v>
                </c:pt>
                <c:pt idx="137">
                  <c:v>1</c:v>
                </c:pt>
                <c:pt idx="138">
                  <c:v>2</c:v>
                </c:pt>
                <c:pt idx="139">
                  <c:v>2</c:v>
                </c:pt>
                <c:pt idx="140">
                  <c:v>1</c:v>
                </c:pt>
                <c:pt idx="141">
                  <c:v>0</c:v>
                </c:pt>
                <c:pt idx="142">
                  <c:v>0</c:v>
                </c:pt>
                <c:pt idx="143">
                  <c:v>0</c:v>
                </c:pt>
                <c:pt idx="144">
                  <c:v>0</c:v>
                </c:pt>
                <c:pt idx="145">
                  <c:v>0</c:v>
                </c:pt>
                <c:pt idx="146">
                  <c:v>1</c:v>
                </c:pt>
                <c:pt idx="147">
                  <c:v>2</c:v>
                </c:pt>
                <c:pt idx="148">
                  <c:v>0</c:v>
                </c:pt>
                <c:pt idx="149">
                  <c:v>1</c:v>
                </c:pt>
                <c:pt idx="150">
                  <c:v>1</c:v>
                </c:pt>
                <c:pt idx="151">
                  <c:v>1</c:v>
                </c:pt>
                <c:pt idx="152">
                  <c:v>1</c:v>
                </c:pt>
                <c:pt idx="153">
                  <c:v>0</c:v>
                </c:pt>
                <c:pt idx="154">
                  <c:v>1</c:v>
                </c:pt>
                <c:pt idx="155">
                  <c:v>1</c:v>
                </c:pt>
                <c:pt idx="156">
                  <c:v>1</c:v>
                </c:pt>
                <c:pt idx="157">
                  <c:v>0</c:v>
                </c:pt>
                <c:pt idx="158">
                  <c:v>0</c:v>
                </c:pt>
                <c:pt idx="159">
                  <c:v>2</c:v>
                </c:pt>
                <c:pt idx="160">
                  <c:v>2</c:v>
                </c:pt>
                <c:pt idx="161">
                  <c:v>4</c:v>
                </c:pt>
                <c:pt idx="162">
                  <c:v>4</c:v>
                </c:pt>
                <c:pt idx="163">
                  <c:v>0</c:v>
                </c:pt>
                <c:pt idx="164">
                  <c:v>2</c:v>
                </c:pt>
                <c:pt idx="165">
                  <c:v>2</c:v>
                </c:pt>
                <c:pt idx="166">
                  <c:v>2</c:v>
                </c:pt>
                <c:pt idx="167">
                  <c:v>3</c:v>
                </c:pt>
                <c:pt idx="168">
                  <c:v>0</c:v>
                </c:pt>
                <c:pt idx="169">
                  <c:v>2</c:v>
                </c:pt>
                <c:pt idx="170">
                  <c:v>2</c:v>
                </c:pt>
                <c:pt idx="171">
                  <c:v>2</c:v>
                </c:pt>
                <c:pt idx="172">
                  <c:v>2</c:v>
                </c:pt>
                <c:pt idx="173">
                  <c:v>2</c:v>
                </c:pt>
                <c:pt idx="174">
                  <c:v>0</c:v>
                </c:pt>
                <c:pt idx="175">
                  <c:v>2</c:v>
                </c:pt>
                <c:pt idx="176">
                  <c:v>0</c:v>
                </c:pt>
                <c:pt idx="177">
                  <c:v>1</c:v>
                </c:pt>
                <c:pt idx="178">
                  <c:v>0</c:v>
                </c:pt>
                <c:pt idx="179">
                  <c:v>1</c:v>
                </c:pt>
                <c:pt idx="180">
                  <c:v>2</c:v>
                </c:pt>
                <c:pt idx="181">
                  <c:v>1</c:v>
                </c:pt>
                <c:pt idx="182">
                  <c:v>2</c:v>
                </c:pt>
                <c:pt idx="183">
                  <c:v>0</c:v>
                </c:pt>
                <c:pt idx="184">
                  <c:v>2</c:v>
                </c:pt>
                <c:pt idx="185">
                  <c:v>2</c:v>
                </c:pt>
                <c:pt idx="186">
                  <c:v>2</c:v>
                </c:pt>
                <c:pt idx="187">
                  <c:v>2</c:v>
                </c:pt>
                <c:pt idx="188">
                  <c:v>0</c:v>
                </c:pt>
                <c:pt idx="189">
                  <c:v>2</c:v>
                </c:pt>
                <c:pt idx="190">
                  <c:v>3</c:v>
                </c:pt>
                <c:pt idx="191">
                  <c:v>0</c:v>
                </c:pt>
                <c:pt idx="192">
                  <c:v>2</c:v>
                </c:pt>
                <c:pt idx="193">
                  <c:v>0</c:v>
                </c:pt>
                <c:pt idx="194">
                  <c:v>0</c:v>
                </c:pt>
                <c:pt idx="195">
                  <c:v>4</c:v>
                </c:pt>
                <c:pt idx="196">
                  <c:v>2</c:v>
                </c:pt>
                <c:pt idx="197">
                  <c:v>0</c:v>
                </c:pt>
                <c:pt idx="198">
                  <c:v>0</c:v>
                </c:pt>
                <c:pt idx="199">
                  <c:v>2</c:v>
                </c:pt>
                <c:pt idx="200">
                  <c:v>0</c:v>
                </c:pt>
                <c:pt idx="201">
                  <c:v>1</c:v>
                </c:pt>
                <c:pt idx="202">
                  <c:v>2</c:v>
                </c:pt>
                <c:pt idx="203">
                  <c:v>3</c:v>
                </c:pt>
                <c:pt idx="204">
                  <c:v>2</c:v>
                </c:pt>
                <c:pt idx="205">
                  <c:v>12</c:v>
                </c:pt>
                <c:pt idx="206">
                  <c:v>1</c:v>
                </c:pt>
                <c:pt idx="207">
                  <c:v>0</c:v>
                </c:pt>
                <c:pt idx="208">
                  <c:v>1</c:v>
                </c:pt>
                <c:pt idx="209">
                  <c:v>9</c:v>
                </c:pt>
                <c:pt idx="210">
                  <c:v>2</c:v>
                </c:pt>
                <c:pt idx="211">
                  <c:v>3</c:v>
                </c:pt>
                <c:pt idx="212">
                  <c:v>0</c:v>
                </c:pt>
                <c:pt idx="213">
                  <c:v>1</c:v>
                </c:pt>
                <c:pt idx="214">
                  <c:v>1</c:v>
                </c:pt>
                <c:pt idx="215">
                  <c:v>0</c:v>
                </c:pt>
                <c:pt idx="216">
                  <c:v>1</c:v>
                </c:pt>
                <c:pt idx="217">
                  <c:v>3</c:v>
                </c:pt>
                <c:pt idx="218">
                  <c:v>0</c:v>
                </c:pt>
                <c:pt idx="219">
                  <c:v>0</c:v>
                </c:pt>
                <c:pt idx="220">
                  <c:v>0</c:v>
                </c:pt>
                <c:pt idx="221">
                  <c:v>0</c:v>
                </c:pt>
                <c:pt idx="222">
                  <c:v>1</c:v>
                </c:pt>
                <c:pt idx="223">
                  <c:v>0</c:v>
                </c:pt>
                <c:pt idx="224">
                  <c:v>3</c:v>
                </c:pt>
                <c:pt idx="225">
                  <c:v>0</c:v>
                </c:pt>
                <c:pt idx="226">
                  <c:v>3</c:v>
                </c:pt>
                <c:pt idx="227">
                  <c:v>1</c:v>
                </c:pt>
                <c:pt idx="228">
                  <c:v>3</c:v>
                </c:pt>
                <c:pt idx="229">
                  <c:v>1</c:v>
                </c:pt>
                <c:pt idx="230">
                  <c:v>0</c:v>
                </c:pt>
                <c:pt idx="231">
                  <c:v>0</c:v>
                </c:pt>
                <c:pt idx="232">
                  <c:v>0</c:v>
                </c:pt>
                <c:pt idx="233">
                  <c:v>0</c:v>
                </c:pt>
                <c:pt idx="234">
                  <c:v>1</c:v>
                </c:pt>
                <c:pt idx="235">
                  <c:v>2</c:v>
                </c:pt>
                <c:pt idx="236">
                  <c:v>0</c:v>
                </c:pt>
                <c:pt idx="237">
                  <c:v>0</c:v>
                </c:pt>
                <c:pt idx="238">
                  <c:v>0</c:v>
                </c:pt>
                <c:pt idx="239">
                  <c:v>0</c:v>
                </c:pt>
                <c:pt idx="240">
                  <c:v>17</c:v>
                </c:pt>
                <c:pt idx="241">
                  <c:v>0</c:v>
                </c:pt>
                <c:pt idx="242">
                  <c:v>35</c:v>
                </c:pt>
                <c:pt idx="243">
                  <c:v>0</c:v>
                </c:pt>
                <c:pt idx="244">
                  <c:v>1</c:v>
                </c:pt>
                <c:pt idx="245">
                  <c:v>0</c:v>
                </c:pt>
                <c:pt idx="246">
                  <c:v>0</c:v>
                </c:pt>
                <c:pt idx="247">
                  <c:v>0</c:v>
                </c:pt>
                <c:pt idx="248">
                  <c:v>36</c:v>
                </c:pt>
                <c:pt idx="249">
                  <c:v>0</c:v>
                </c:pt>
                <c:pt idx="250">
                  <c:v>2</c:v>
                </c:pt>
                <c:pt idx="251">
                  <c:v>0</c:v>
                </c:pt>
                <c:pt idx="252">
                  <c:v>0</c:v>
                </c:pt>
                <c:pt idx="253">
                  <c:v>0</c:v>
                </c:pt>
                <c:pt idx="254">
                  <c:v>0</c:v>
                </c:pt>
                <c:pt idx="255">
                  <c:v>0</c:v>
                </c:pt>
                <c:pt idx="256">
                  <c:v>2</c:v>
                </c:pt>
                <c:pt idx="257">
                  <c:v>0</c:v>
                </c:pt>
                <c:pt idx="258">
                  <c:v>0</c:v>
                </c:pt>
                <c:pt idx="259">
                  <c:v>0</c:v>
                </c:pt>
                <c:pt idx="260">
                  <c:v>0</c:v>
                </c:pt>
                <c:pt idx="261">
                  <c:v>2</c:v>
                </c:pt>
                <c:pt idx="262">
                  <c:v>0</c:v>
                </c:pt>
                <c:pt idx="263">
                  <c:v>0</c:v>
                </c:pt>
                <c:pt idx="264">
                  <c:v>0</c:v>
                </c:pt>
                <c:pt idx="265">
                  <c:v>1</c:v>
                </c:pt>
                <c:pt idx="266">
                  <c:v>1</c:v>
                </c:pt>
                <c:pt idx="267">
                  <c:v>0</c:v>
                </c:pt>
                <c:pt idx="268">
                  <c:v>0</c:v>
                </c:pt>
                <c:pt idx="269">
                  <c:v>4</c:v>
                </c:pt>
                <c:pt idx="270">
                  <c:v>0</c:v>
                </c:pt>
                <c:pt idx="271">
                  <c:v>0</c:v>
                </c:pt>
                <c:pt idx="272">
                  <c:v>2</c:v>
                </c:pt>
                <c:pt idx="273">
                  <c:v>1</c:v>
                </c:pt>
                <c:pt idx="274">
                  <c:v>0</c:v>
                </c:pt>
                <c:pt idx="275">
                  <c:v>2</c:v>
                </c:pt>
                <c:pt idx="276">
                  <c:v>0</c:v>
                </c:pt>
                <c:pt idx="277">
                  <c:v>0</c:v>
                </c:pt>
                <c:pt idx="278">
                  <c:v>0</c:v>
                </c:pt>
                <c:pt idx="279">
                  <c:v>0</c:v>
                </c:pt>
                <c:pt idx="280">
                  <c:v>0</c:v>
                </c:pt>
                <c:pt idx="281">
                  <c:v>0</c:v>
                </c:pt>
                <c:pt idx="282">
                  <c:v>0</c:v>
                </c:pt>
                <c:pt idx="283">
                  <c:v>2</c:v>
                </c:pt>
                <c:pt idx="284">
                  <c:v>1</c:v>
                </c:pt>
                <c:pt idx="285">
                  <c:v>0</c:v>
                </c:pt>
                <c:pt idx="286">
                  <c:v>2</c:v>
                </c:pt>
                <c:pt idx="287">
                  <c:v>1</c:v>
                </c:pt>
                <c:pt idx="288">
                  <c:v>2</c:v>
                </c:pt>
                <c:pt idx="289">
                  <c:v>2</c:v>
                </c:pt>
                <c:pt idx="290">
                  <c:v>2</c:v>
                </c:pt>
                <c:pt idx="291">
                  <c:v>2</c:v>
                </c:pt>
                <c:pt idx="292">
                  <c:v>0</c:v>
                </c:pt>
                <c:pt idx="293">
                  <c:v>0</c:v>
                </c:pt>
                <c:pt idx="294">
                  <c:v>0</c:v>
                </c:pt>
                <c:pt idx="295">
                  <c:v>2</c:v>
                </c:pt>
                <c:pt idx="296">
                  <c:v>1</c:v>
                </c:pt>
                <c:pt idx="297">
                  <c:v>1</c:v>
                </c:pt>
                <c:pt idx="298">
                  <c:v>0</c:v>
                </c:pt>
                <c:pt idx="299">
                  <c:v>0</c:v>
                </c:pt>
                <c:pt idx="300">
                  <c:v>0</c:v>
                </c:pt>
                <c:pt idx="301">
                  <c:v>2</c:v>
                </c:pt>
                <c:pt idx="302">
                  <c:v>0</c:v>
                </c:pt>
                <c:pt idx="303">
                  <c:v>2</c:v>
                </c:pt>
                <c:pt idx="304">
                  <c:v>2</c:v>
                </c:pt>
                <c:pt idx="305">
                  <c:v>2</c:v>
                </c:pt>
                <c:pt idx="306">
                  <c:v>0</c:v>
                </c:pt>
                <c:pt idx="307">
                  <c:v>1</c:v>
                </c:pt>
                <c:pt idx="308">
                  <c:v>1</c:v>
                </c:pt>
                <c:pt idx="309">
                  <c:v>2</c:v>
                </c:pt>
                <c:pt idx="310">
                  <c:v>0</c:v>
                </c:pt>
                <c:pt idx="311">
                  <c:v>1</c:v>
                </c:pt>
                <c:pt idx="312">
                  <c:v>1</c:v>
                </c:pt>
                <c:pt idx="313">
                  <c:v>2</c:v>
                </c:pt>
                <c:pt idx="314">
                  <c:v>2</c:v>
                </c:pt>
                <c:pt idx="315">
                  <c:v>0</c:v>
                </c:pt>
                <c:pt idx="316">
                  <c:v>1</c:v>
                </c:pt>
                <c:pt idx="317">
                  <c:v>10</c:v>
                </c:pt>
                <c:pt idx="318">
                  <c:v>17</c:v>
                </c:pt>
                <c:pt idx="319">
                  <c:v>1</c:v>
                </c:pt>
                <c:pt idx="320">
                  <c:v>0</c:v>
                </c:pt>
                <c:pt idx="321">
                  <c:v>4</c:v>
                </c:pt>
                <c:pt idx="322">
                  <c:v>0</c:v>
                </c:pt>
                <c:pt idx="323">
                  <c:v>3</c:v>
                </c:pt>
                <c:pt idx="324">
                  <c:v>4</c:v>
                </c:pt>
                <c:pt idx="325">
                  <c:v>168</c:v>
                </c:pt>
                <c:pt idx="326">
                  <c:v>1</c:v>
                </c:pt>
                <c:pt idx="327">
                  <c:v>168</c:v>
                </c:pt>
                <c:pt idx="328">
                  <c:v>168</c:v>
                </c:pt>
                <c:pt idx="329">
                  <c:v>0</c:v>
                </c:pt>
                <c:pt idx="330">
                  <c:v>0</c:v>
                </c:pt>
                <c:pt idx="331">
                  <c:v>0</c:v>
                </c:pt>
                <c:pt idx="332">
                  <c:v>0</c:v>
                </c:pt>
                <c:pt idx="333">
                  <c:v>0</c:v>
                </c:pt>
                <c:pt idx="334">
                  <c:v>2</c:v>
                </c:pt>
                <c:pt idx="335">
                  <c:v>5</c:v>
                </c:pt>
                <c:pt idx="336">
                  <c:v>0</c:v>
                </c:pt>
                <c:pt idx="337">
                  <c:v>0</c:v>
                </c:pt>
                <c:pt idx="338">
                  <c:v>0</c:v>
                </c:pt>
                <c:pt idx="339">
                  <c:v>0</c:v>
                </c:pt>
                <c:pt idx="340">
                  <c:v>0</c:v>
                </c:pt>
                <c:pt idx="341">
                  <c:v>0</c:v>
                </c:pt>
                <c:pt idx="342">
                  <c:v>1</c:v>
                </c:pt>
                <c:pt idx="343">
                  <c:v>1</c:v>
                </c:pt>
                <c:pt idx="344">
                  <c:v>0</c:v>
                </c:pt>
                <c:pt idx="345">
                  <c:v>1</c:v>
                </c:pt>
                <c:pt idx="346">
                  <c:v>2</c:v>
                </c:pt>
                <c:pt idx="347">
                  <c:v>0</c:v>
                </c:pt>
                <c:pt idx="348">
                  <c:v>2</c:v>
                </c:pt>
                <c:pt idx="349">
                  <c:v>0</c:v>
                </c:pt>
                <c:pt idx="350">
                  <c:v>0</c:v>
                </c:pt>
                <c:pt idx="351">
                  <c:v>43</c:v>
                </c:pt>
                <c:pt idx="352">
                  <c:v>4</c:v>
                </c:pt>
                <c:pt idx="353">
                  <c:v>1</c:v>
                </c:pt>
                <c:pt idx="354">
                  <c:v>2</c:v>
                </c:pt>
                <c:pt idx="355">
                  <c:v>0</c:v>
                </c:pt>
                <c:pt idx="356">
                  <c:v>2</c:v>
                </c:pt>
                <c:pt idx="357">
                  <c:v>0</c:v>
                </c:pt>
                <c:pt idx="358">
                  <c:v>0</c:v>
                </c:pt>
                <c:pt idx="359">
                  <c:v>0</c:v>
                </c:pt>
                <c:pt idx="360">
                  <c:v>2</c:v>
                </c:pt>
                <c:pt idx="361">
                  <c:v>0</c:v>
                </c:pt>
                <c:pt idx="362">
                  <c:v>1</c:v>
                </c:pt>
                <c:pt idx="363">
                  <c:v>1</c:v>
                </c:pt>
                <c:pt idx="364">
                  <c:v>0</c:v>
                </c:pt>
                <c:pt idx="365">
                  <c:v>0</c:v>
                </c:pt>
                <c:pt idx="366">
                  <c:v>1</c:v>
                </c:pt>
                <c:pt idx="367">
                  <c:v>1</c:v>
                </c:pt>
                <c:pt idx="368">
                  <c:v>0</c:v>
                </c:pt>
                <c:pt idx="369">
                  <c:v>0</c:v>
                </c:pt>
                <c:pt idx="370">
                  <c:v>1</c:v>
                </c:pt>
                <c:pt idx="371">
                  <c:v>1</c:v>
                </c:pt>
                <c:pt idx="372">
                  <c:v>1</c:v>
                </c:pt>
                <c:pt idx="373">
                  <c:v>5</c:v>
                </c:pt>
                <c:pt idx="374">
                  <c:v>0</c:v>
                </c:pt>
                <c:pt idx="375">
                  <c:v>2</c:v>
                </c:pt>
                <c:pt idx="376">
                  <c:v>2</c:v>
                </c:pt>
                <c:pt idx="377">
                  <c:v>5</c:v>
                </c:pt>
                <c:pt idx="378">
                  <c:v>2</c:v>
                </c:pt>
                <c:pt idx="379">
                  <c:v>0</c:v>
                </c:pt>
                <c:pt idx="380">
                  <c:v>1</c:v>
                </c:pt>
                <c:pt idx="381">
                  <c:v>0</c:v>
                </c:pt>
                <c:pt idx="382">
                  <c:v>0</c:v>
                </c:pt>
                <c:pt idx="383">
                  <c:v>1</c:v>
                </c:pt>
                <c:pt idx="384">
                  <c:v>0</c:v>
                </c:pt>
                <c:pt idx="385">
                  <c:v>0</c:v>
                </c:pt>
                <c:pt idx="386">
                  <c:v>0</c:v>
                </c:pt>
                <c:pt idx="387">
                  <c:v>0</c:v>
                </c:pt>
                <c:pt idx="388">
                  <c:v>0</c:v>
                </c:pt>
                <c:pt idx="389">
                  <c:v>0</c:v>
                </c:pt>
                <c:pt idx="390">
                  <c:v>1</c:v>
                </c:pt>
                <c:pt idx="391">
                  <c:v>4</c:v>
                </c:pt>
                <c:pt idx="392">
                  <c:v>2</c:v>
                </c:pt>
                <c:pt idx="393">
                  <c:v>0</c:v>
                </c:pt>
                <c:pt idx="394">
                  <c:v>0</c:v>
                </c:pt>
                <c:pt idx="395">
                  <c:v>1</c:v>
                </c:pt>
                <c:pt idx="396">
                  <c:v>0</c:v>
                </c:pt>
                <c:pt idx="397">
                  <c:v>2</c:v>
                </c:pt>
                <c:pt idx="398">
                  <c:v>2</c:v>
                </c:pt>
                <c:pt idx="399">
                  <c:v>0</c:v>
                </c:pt>
                <c:pt idx="400">
                  <c:v>0</c:v>
                </c:pt>
                <c:pt idx="401">
                  <c:v>0</c:v>
                </c:pt>
                <c:pt idx="402">
                  <c:v>2</c:v>
                </c:pt>
                <c:pt idx="403">
                  <c:v>0</c:v>
                </c:pt>
                <c:pt idx="404">
                  <c:v>10</c:v>
                </c:pt>
                <c:pt idx="405">
                  <c:v>0</c:v>
                </c:pt>
                <c:pt idx="406">
                  <c:v>10</c:v>
                </c:pt>
                <c:pt idx="407">
                  <c:v>10</c:v>
                </c:pt>
                <c:pt idx="408">
                  <c:v>0</c:v>
                </c:pt>
                <c:pt idx="409">
                  <c:v>0</c:v>
                </c:pt>
                <c:pt idx="410">
                  <c:v>3</c:v>
                </c:pt>
                <c:pt idx="411">
                  <c:v>8</c:v>
                </c:pt>
                <c:pt idx="412">
                  <c:v>0</c:v>
                </c:pt>
                <c:pt idx="413">
                  <c:v>0</c:v>
                </c:pt>
                <c:pt idx="414">
                  <c:v>2</c:v>
                </c:pt>
                <c:pt idx="415">
                  <c:v>1</c:v>
                </c:pt>
                <c:pt idx="416">
                  <c:v>0</c:v>
                </c:pt>
                <c:pt idx="417">
                  <c:v>0</c:v>
                </c:pt>
                <c:pt idx="418">
                  <c:v>0</c:v>
                </c:pt>
                <c:pt idx="419">
                  <c:v>0</c:v>
                </c:pt>
                <c:pt idx="420">
                  <c:v>0</c:v>
                </c:pt>
                <c:pt idx="421">
                  <c:v>0</c:v>
                </c:pt>
                <c:pt idx="422">
                  <c:v>0</c:v>
                </c:pt>
                <c:pt idx="423">
                  <c:v>0</c:v>
                </c:pt>
                <c:pt idx="424">
                  <c:v>0</c:v>
                </c:pt>
                <c:pt idx="425">
                  <c:v>0</c:v>
                </c:pt>
                <c:pt idx="426">
                  <c:v>0</c:v>
                </c:pt>
                <c:pt idx="427">
                  <c:v>0</c:v>
                </c:pt>
                <c:pt idx="428">
                  <c:v>2</c:v>
                </c:pt>
                <c:pt idx="429">
                  <c:v>2</c:v>
                </c:pt>
                <c:pt idx="430">
                  <c:v>0</c:v>
                </c:pt>
                <c:pt idx="431">
                  <c:v>0</c:v>
                </c:pt>
                <c:pt idx="432">
                  <c:v>1</c:v>
                </c:pt>
                <c:pt idx="433">
                  <c:v>2</c:v>
                </c:pt>
                <c:pt idx="434">
                  <c:v>2</c:v>
                </c:pt>
                <c:pt idx="435">
                  <c:v>0</c:v>
                </c:pt>
                <c:pt idx="436">
                  <c:v>0</c:v>
                </c:pt>
                <c:pt idx="437">
                  <c:v>0</c:v>
                </c:pt>
                <c:pt idx="438">
                  <c:v>0</c:v>
                </c:pt>
                <c:pt idx="439">
                  <c:v>2</c:v>
                </c:pt>
                <c:pt idx="440">
                  <c:v>0</c:v>
                </c:pt>
                <c:pt idx="441">
                  <c:v>1</c:v>
                </c:pt>
                <c:pt idx="442">
                  <c:v>0</c:v>
                </c:pt>
                <c:pt idx="443">
                  <c:v>0</c:v>
                </c:pt>
                <c:pt idx="444">
                  <c:v>0</c:v>
                </c:pt>
                <c:pt idx="445">
                  <c:v>0</c:v>
                </c:pt>
                <c:pt idx="446">
                  <c:v>0</c:v>
                </c:pt>
                <c:pt idx="447">
                  <c:v>0</c:v>
                </c:pt>
                <c:pt idx="448">
                  <c:v>0</c:v>
                </c:pt>
                <c:pt idx="449">
                  <c:v>0</c:v>
                </c:pt>
                <c:pt idx="450">
                  <c:v>2</c:v>
                </c:pt>
                <c:pt idx="451">
                  <c:v>0</c:v>
                </c:pt>
                <c:pt idx="452">
                  <c:v>0</c:v>
                </c:pt>
                <c:pt idx="453">
                  <c:v>2</c:v>
                </c:pt>
                <c:pt idx="454">
                  <c:v>0</c:v>
                </c:pt>
                <c:pt idx="455">
                  <c:v>1</c:v>
                </c:pt>
                <c:pt idx="456">
                  <c:v>0</c:v>
                </c:pt>
                <c:pt idx="457">
                  <c:v>0</c:v>
                </c:pt>
                <c:pt idx="458">
                  <c:v>0</c:v>
                </c:pt>
                <c:pt idx="459">
                  <c:v>0</c:v>
                </c:pt>
                <c:pt idx="460">
                  <c:v>0</c:v>
                </c:pt>
                <c:pt idx="461">
                  <c:v>0</c:v>
                </c:pt>
                <c:pt idx="462">
                  <c:v>0</c:v>
                </c:pt>
                <c:pt idx="463">
                  <c:v>0</c:v>
                </c:pt>
                <c:pt idx="464">
                  <c:v>0</c:v>
                </c:pt>
                <c:pt idx="465">
                  <c:v>1</c:v>
                </c:pt>
                <c:pt idx="466">
                  <c:v>1</c:v>
                </c:pt>
                <c:pt idx="467">
                  <c:v>0</c:v>
                </c:pt>
                <c:pt idx="468">
                  <c:v>0</c:v>
                </c:pt>
                <c:pt idx="469">
                  <c:v>0</c:v>
                </c:pt>
                <c:pt idx="470">
                  <c:v>0</c:v>
                </c:pt>
                <c:pt idx="471">
                  <c:v>0</c:v>
                </c:pt>
                <c:pt idx="472">
                  <c:v>0</c:v>
                </c:pt>
                <c:pt idx="473">
                  <c:v>0</c:v>
                </c:pt>
                <c:pt idx="474">
                  <c:v>1</c:v>
                </c:pt>
                <c:pt idx="475">
                  <c:v>0</c:v>
                </c:pt>
                <c:pt idx="476">
                  <c:v>0</c:v>
                </c:pt>
                <c:pt idx="477">
                  <c:v>0</c:v>
                </c:pt>
                <c:pt idx="478">
                  <c:v>0</c:v>
                </c:pt>
                <c:pt idx="479">
                  <c:v>0</c:v>
                </c:pt>
                <c:pt idx="480">
                  <c:v>2</c:v>
                </c:pt>
                <c:pt idx="481">
                  <c:v>1</c:v>
                </c:pt>
                <c:pt idx="482">
                  <c:v>0</c:v>
                </c:pt>
                <c:pt idx="483">
                  <c:v>0</c:v>
                </c:pt>
                <c:pt idx="484">
                  <c:v>0</c:v>
                </c:pt>
                <c:pt idx="485">
                  <c:v>2</c:v>
                </c:pt>
                <c:pt idx="486">
                  <c:v>0</c:v>
                </c:pt>
                <c:pt idx="487">
                  <c:v>0</c:v>
                </c:pt>
                <c:pt idx="488">
                  <c:v>0</c:v>
                </c:pt>
                <c:pt idx="489">
                  <c:v>0</c:v>
                </c:pt>
                <c:pt idx="490">
                  <c:v>0</c:v>
                </c:pt>
                <c:pt idx="491">
                  <c:v>2</c:v>
                </c:pt>
                <c:pt idx="492">
                  <c:v>6</c:v>
                </c:pt>
                <c:pt idx="493">
                  <c:v>0</c:v>
                </c:pt>
                <c:pt idx="494">
                  <c:v>0</c:v>
                </c:pt>
                <c:pt idx="495">
                  <c:v>0</c:v>
                </c:pt>
                <c:pt idx="496">
                  <c:v>0</c:v>
                </c:pt>
                <c:pt idx="497">
                  <c:v>0</c:v>
                </c:pt>
                <c:pt idx="498">
                  <c:v>0</c:v>
                </c:pt>
                <c:pt idx="499">
                  <c:v>0</c:v>
                </c:pt>
                <c:pt idx="500">
                  <c:v>12</c:v>
                </c:pt>
                <c:pt idx="501">
                  <c:v>0</c:v>
                </c:pt>
                <c:pt idx="502">
                  <c:v>0</c:v>
                </c:pt>
                <c:pt idx="503">
                  <c:v>0</c:v>
                </c:pt>
                <c:pt idx="504">
                  <c:v>4</c:v>
                </c:pt>
                <c:pt idx="505">
                  <c:v>0</c:v>
                </c:pt>
                <c:pt idx="506">
                  <c:v>0</c:v>
                </c:pt>
                <c:pt idx="507">
                  <c:v>0</c:v>
                </c:pt>
                <c:pt idx="508">
                  <c:v>0</c:v>
                </c:pt>
                <c:pt idx="509">
                  <c:v>0</c:v>
                </c:pt>
                <c:pt idx="510">
                  <c:v>3</c:v>
                </c:pt>
                <c:pt idx="511">
                  <c:v>0</c:v>
                </c:pt>
                <c:pt idx="512">
                  <c:v>0</c:v>
                </c:pt>
                <c:pt idx="513">
                  <c:v>1</c:v>
                </c:pt>
                <c:pt idx="514">
                  <c:v>0</c:v>
                </c:pt>
                <c:pt idx="515">
                  <c:v>0</c:v>
                </c:pt>
                <c:pt idx="516">
                  <c:v>0</c:v>
                </c:pt>
                <c:pt idx="517">
                  <c:v>0</c:v>
                </c:pt>
                <c:pt idx="518">
                  <c:v>0</c:v>
                </c:pt>
                <c:pt idx="519">
                  <c:v>2</c:v>
                </c:pt>
                <c:pt idx="520">
                  <c:v>10</c:v>
                </c:pt>
                <c:pt idx="521">
                  <c:v>0</c:v>
                </c:pt>
                <c:pt idx="522">
                  <c:v>1</c:v>
                </c:pt>
                <c:pt idx="523">
                  <c:v>0</c:v>
                </c:pt>
                <c:pt idx="524">
                  <c:v>1</c:v>
                </c:pt>
                <c:pt idx="525">
                  <c:v>2</c:v>
                </c:pt>
                <c:pt idx="526">
                  <c:v>1</c:v>
                </c:pt>
                <c:pt idx="527">
                  <c:v>0</c:v>
                </c:pt>
              </c:numCache>
            </c:numRef>
          </c:val>
        </c:ser>
        <c:ser>
          <c:idx val="1"/>
          <c:order val="1"/>
          <c:tx>
            <c:v>Insertions</c:v>
          </c:tx>
          <c:spPr>
            <a:solidFill>
              <a:srgbClr val="00B050"/>
            </a:solidFill>
          </c:spPr>
          <c:cat>
            <c:numRef>
              <c:f>ensembl!$D$2:$D$529</c:f>
              <c:numCache>
                <c:formatCode>[$-409]d\-mmm\-yy;@</c:formatCode>
                <c:ptCount val="528"/>
                <c:pt idx="0">
                  <c:v>36444.805312500001</c:v>
                </c:pt>
                <c:pt idx="1">
                  <c:v>36458.672673610985</c:v>
                </c:pt>
                <c:pt idx="2">
                  <c:v>36473.730821759185</c:v>
                </c:pt>
                <c:pt idx="3">
                  <c:v>36487.584675926213</c:v>
                </c:pt>
                <c:pt idx="4">
                  <c:v>36487.586157407612</c:v>
                </c:pt>
                <c:pt idx="5">
                  <c:v>36487.592662036994</c:v>
                </c:pt>
                <c:pt idx="6">
                  <c:v>36531.697638888887</c:v>
                </c:pt>
                <c:pt idx="7">
                  <c:v>36535.624826388892</c:v>
                </c:pt>
                <c:pt idx="8">
                  <c:v>36535.632604166654</c:v>
                </c:pt>
                <c:pt idx="9">
                  <c:v>36537.623587962924</c:v>
                </c:pt>
                <c:pt idx="10">
                  <c:v>36537.635081018474</c:v>
                </c:pt>
                <c:pt idx="11">
                  <c:v>36538.489965277782</c:v>
                </c:pt>
                <c:pt idx="12">
                  <c:v>36538.636539352243</c:v>
                </c:pt>
                <c:pt idx="13">
                  <c:v>36539.505185185175</c:v>
                </c:pt>
                <c:pt idx="14">
                  <c:v>36539.591099536985</c:v>
                </c:pt>
                <c:pt idx="15">
                  <c:v>36539.675138888888</c:v>
                </c:pt>
                <c:pt idx="16">
                  <c:v>36540.729895833174</c:v>
                </c:pt>
                <c:pt idx="17">
                  <c:v>36541.516898149013</c:v>
                </c:pt>
                <c:pt idx="18">
                  <c:v>36544.788819445261</c:v>
                </c:pt>
                <c:pt idx="19">
                  <c:v>36545.390590277791</c:v>
                </c:pt>
                <c:pt idx="20">
                  <c:v>36545.582673611105</c:v>
                </c:pt>
                <c:pt idx="21">
                  <c:v>36545.606481481474</c:v>
                </c:pt>
                <c:pt idx="22">
                  <c:v>36547.75917824074</c:v>
                </c:pt>
                <c:pt idx="23">
                  <c:v>36547.844201389213</c:v>
                </c:pt>
                <c:pt idx="24">
                  <c:v>36549.475740740585</c:v>
                </c:pt>
                <c:pt idx="25">
                  <c:v>36549.732465277775</c:v>
                </c:pt>
                <c:pt idx="26">
                  <c:v>36552.68273148148</c:v>
                </c:pt>
                <c:pt idx="27">
                  <c:v>36567.563356481478</c:v>
                </c:pt>
                <c:pt idx="28">
                  <c:v>36567.684861111105</c:v>
                </c:pt>
                <c:pt idx="29">
                  <c:v>36584.608206018602</c:v>
                </c:pt>
                <c:pt idx="30">
                  <c:v>36616.564328703585</c:v>
                </c:pt>
                <c:pt idx="31">
                  <c:v>36619.341192129628</c:v>
                </c:pt>
                <c:pt idx="32">
                  <c:v>36620.322858796841</c:v>
                </c:pt>
                <c:pt idx="33">
                  <c:v>36627.759479166656</c:v>
                </c:pt>
                <c:pt idx="34">
                  <c:v>36635.634421296294</c:v>
                </c:pt>
                <c:pt idx="35">
                  <c:v>36640.659768518504</c:v>
                </c:pt>
                <c:pt idx="36">
                  <c:v>36658.522418981476</c:v>
                </c:pt>
                <c:pt idx="37">
                  <c:v>36669.76284722222</c:v>
                </c:pt>
                <c:pt idx="38">
                  <c:v>36676.462870370393</c:v>
                </c:pt>
                <c:pt idx="39">
                  <c:v>36679.679745370355</c:v>
                </c:pt>
                <c:pt idx="40">
                  <c:v>36681.823564814804</c:v>
                </c:pt>
                <c:pt idx="41">
                  <c:v>36682.785729166586</c:v>
                </c:pt>
                <c:pt idx="42">
                  <c:v>36683.49083333333</c:v>
                </c:pt>
                <c:pt idx="43">
                  <c:v>36691.423252314817</c:v>
                </c:pt>
                <c:pt idx="44">
                  <c:v>36696.523599537024</c:v>
                </c:pt>
                <c:pt idx="45">
                  <c:v>36698.355706018519</c:v>
                </c:pt>
                <c:pt idx="46">
                  <c:v>36699.896979166668</c:v>
                </c:pt>
                <c:pt idx="47">
                  <c:v>36700.794189814187</c:v>
                </c:pt>
                <c:pt idx="48">
                  <c:v>36720.472905092603</c:v>
                </c:pt>
                <c:pt idx="49">
                  <c:v>36721.680092592593</c:v>
                </c:pt>
                <c:pt idx="50">
                  <c:v>36738.412800926213</c:v>
                </c:pt>
                <c:pt idx="51">
                  <c:v>36770.468761574077</c:v>
                </c:pt>
                <c:pt idx="52">
                  <c:v>36771.494895833326</c:v>
                </c:pt>
                <c:pt idx="53">
                  <c:v>36773.98274305556</c:v>
                </c:pt>
                <c:pt idx="54">
                  <c:v>36774.334699074243</c:v>
                </c:pt>
                <c:pt idx="55">
                  <c:v>36777.561724536434</c:v>
                </c:pt>
                <c:pt idx="56">
                  <c:v>36785.749131944445</c:v>
                </c:pt>
                <c:pt idx="57">
                  <c:v>36801.372534722243</c:v>
                </c:pt>
                <c:pt idx="58">
                  <c:v>36809.340833333343</c:v>
                </c:pt>
                <c:pt idx="59">
                  <c:v>36828.41778935185</c:v>
                </c:pt>
                <c:pt idx="60">
                  <c:v>36839.724027777775</c:v>
                </c:pt>
                <c:pt idx="61">
                  <c:v>36847.681990740726</c:v>
                </c:pt>
                <c:pt idx="62">
                  <c:v>36854.476157407611</c:v>
                </c:pt>
                <c:pt idx="63">
                  <c:v>36854.481307870381</c:v>
                </c:pt>
                <c:pt idx="64">
                  <c:v>36857.699861110974</c:v>
                </c:pt>
                <c:pt idx="65">
                  <c:v>36872.47824074074</c:v>
                </c:pt>
                <c:pt idx="66">
                  <c:v>36894.671770832974</c:v>
                </c:pt>
                <c:pt idx="67">
                  <c:v>36906.497476851575</c:v>
                </c:pt>
                <c:pt idx="68">
                  <c:v>36909.622708333176</c:v>
                </c:pt>
                <c:pt idx="69">
                  <c:v>36916.389525463012</c:v>
                </c:pt>
                <c:pt idx="70">
                  <c:v>36916.394490740735</c:v>
                </c:pt>
                <c:pt idx="71">
                  <c:v>36917.927997685176</c:v>
                </c:pt>
                <c:pt idx="72">
                  <c:v>36926.720034722224</c:v>
                </c:pt>
                <c:pt idx="73">
                  <c:v>36935.439421296294</c:v>
                </c:pt>
                <c:pt idx="74">
                  <c:v>36935.796828703584</c:v>
                </c:pt>
                <c:pt idx="75">
                  <c:v>36936.381990740745</c:v>
                </c:pt>
                <c:pt idx="76">
                  <c:v>36956.859120370369</c:v>
                </c:pt>
                <c:pt idx="77">
                  <c:v>36958.640763888885</c:v>
                </c:pt>
                <c:pt idx="78">
                  <c:v>36982.594201388893</c:v>
                </c:pt>
                <c:pt idx="79">
                  <c:v>36982.595115740725</c:v>
                </c:pt>
                <c:pt idx="80">
                  <c:v>36985.594467592586</c:v>
                </c:pt>
                <c:pt idx="81">
                  <c:v>36992.617893518516</c:v>
                </c:pt>
                <c:pt idx="82">
                  <c:v>37001.635138888887</c:v>
                </c:pt>
                <c:pt idx="83">
                  <c:v>37004.552106481482</c:v>
                </c:pt>
                <c:pt idx="84">
                  <c:v>37004.588425925933</c:v>
                </c:pt>
                <c:pt idx="85">
                  <c:v>37005.425150462965</c:v>
                </c:pt>
                <c:pt idx="86">
                  <c:v>37005.44127314871</c:v>
                </c:pt>
                <c:pt idx="87">
                  <c:v>37005.49836805556</c:v>
                </c:pt>
                <c:pt idx="88">
                  <c:v>37006.438020833324</c:v>
                </c:pt>
                <c:pt idx="89">
                  <c:v>37007.553900462961</c:v>
                </c:pt>
                <c:pt idx="90">
                  <c:v>37011.681388888886</c:v>
                </c:pt>
                <c:pt idx="91">
                  <c:v>37036.543321759185</c:v>
                </c:pt>
                <c:pt idx="92">
                  <c:v>37042.440439814818</c:v>
                </c:pt>
                <c:pt idx="93">
                  <c:v>37048.432638889011</c:v>
                </c:pt>
                <c:pt idx="94">
                  <c:v>37049.424722222204</c:v>
                </c:pt>
                <c:pt idx="95">
                  <c:v>37050.410763888889</c:v>
                </c:pt>
                <c:pt idx="96">
                  <c:v>37050.538877315012</c:v>
                </c:pt>
                <c:pt idx="97">
                  <c:v>37052.607268518521</c:v>
                </c:pt>
                <c:pt idx="98">
                  <c:v>37054.697210648148</c:v>
                </c:pt>
                <c:pt idx="99">
                  <c:v>37055.532939814817</c:v>
                </c:pt>
                <c:pt idx="100">
                  <c:v>37060.595949074072</c:v>
                </c:pt>
                <c:pt idx="101">
                  <c:v>37061.653425925928</c:v>
                </c:pt>
                <c:pt idx="102">
                  <c:v>37061.809791666594</c:v>
                </c:pt>
                <c:pt idx="103">
                  <c:v>37063.612083333326</c:v>
                </c:pt>
                <c:pt idx="104">
                  <c:v>37068.581111111074</c:v>
                </c:pt>
                <c:pt idx="105">
                  <c:v>37084.548668981479</c:v>
                </c:pt>
                <c:pt idx="106">
                  <c:v>37090.546087962961</c:v>
                </c:pt>
                <c:pt idx="107">
                  <c:v>37090.599953703575</c:v>
                </c:pt>
                <c:pt idx="108">
                  <c:v>37098.838321759264</c:v>
                </c:pt>
                <c:pt idx="109">
                  <c:v>37119.651111111074</c:v>
                </c:pt>
                <c:pt idx="110">
                  <c:v>37124.421319444613</c:v>
                </c:pt>
                <c:pt idx="111">
                  <c:v>37140.554988426469</c:v>
                </c:pt>
                <c:pt idx="112">
                  <c:v>37144.527118055557</c:v>
                </c:pt>
                <c:pt idx="113">
                  <c:v>37169.512673611105</c:v>
                </c:pt>
                <c:pt idx="114">
                  <c:v>37173.655821759254</c:v>
                </c:pt>
                <c:pt idx="115">
                  <c:v>37174.533703703033</c:v>
                </c:pt>
                <c:pt idx="116">
                  <c:v>37175.624872685185</c:v>
                </c:pt>
                <c:pt idx="117">
                  <c:v>37175.629583333175</c:v>
                </c:pt>
                <c:pt idx="118">
                  <c:v>37175.642430555556</c:v>
                </c:pt>
                <c:pt idx="119">
                  <c:v>37202.707384259185</c:v>
                </c:pt>
                <c:pt idx="120">
                  <c:v>37203.487372685187</c:v>
                </c:pt>
                <c:pt idx="121">
                  <c:v>37203.535081018505</c:v>
                </c:pt>
                <c:pt idx="122">
                  <c:v>37204.508425925931</c:v>
                </c:pt>
                <c:pt idx="123">
                  <c:v>37204.511516203711</c:v>
                </c:pt>
                <c:pt idx="124">
                  <c:v>37235.408680555556</c:v>
                </c:pt>
                <c:pt idx="125">
                  <c:v>37268.689282407409</c:v>
                </c:pt>
                <c:pt idx="126">
                  <c:v>37270.69259259259</c:v>
                </c:pt>
                <c:pt idx="127">
                  <c:v>37272.410787037035</c:v>
                </c:pt>
                <c:pt idx="128">
                  <c:v>37272.443148148202</c:v>
                </c:pt>
                <c:pt idx="129">
                  <c:v>37272.471307870372</c:v>
                </c:pt>
                <c:pt idx="130">
                  <c:v>37277.657129629624</c:v>
                </c:pt>
                <c:pt idx="131">
                  <c:v>37290.699305554976</c:v>
                </c:pt>
                <c:pt idx="132">
                  <c:v>37290.702002314814</c:v>
                </c:pt>
                <c:pt idx="133">
                  <c:v>37294.721620370176</c:v>
                </c:pt>
                <c:pt idx="134">
                  <c:v>37294.770787036985</c:v>
                </c:pt>
                <c:pt idx="135">
                  <c:v>37315.456157407643</c:v>
                </c:pt>
                <c:pt idx="136">
                  <c:v>37320.601944444446</c:v>
                </c:pt>
                <c:pt idx="137">
                  <c:v>37326.583252314813</c:v>
                </c:pt>
                <c:pt idx="138">
                  <c:v>37354.394479166665</c:v>
                </c:pt>
                <c:pt idx="139">
                  <c:v>37355.566817129642</c:v>
                </c:pt>
                <c:pt idx="140">
                  <c:v>37357.594074074092</c:v>
                </c:pt>
                <c:pt idx="141">
                  <c:v>37357.665937500002</c:v>
                </c:pt>
                <c:pt idx="142">
                  <c:v>37369.581909722227</c:v>
                </c:pt>
                <c:pt idx="143">
                  <c:v>37372.627314814774</c:v>
                </c:pt>
                <c:pt idx="144">
                  <c:v>37377.558078703703</c:v>
                </c:pt>
                <c:pt idx="145">
                  <c:v>37434.708738425943</c:v>
                </c:pt>
                <c:pt idx="146">
                  <c:v>37446.583761574075</c:v>
                </c:pt>
                <c:pt idx="147">
                  <c:v>37456.557442129626</c:v>
                </c:pt>
                <c:pt idx="148">
                  <c:v>37456.685949074083</c:v>
                </c:pt>
                <c:pt idx="149">
                  <c:v>37470.458842592612</c:v>
                </c:pt>
                <c:pt idx="150">
                  <c:v>37470.5425462969</c:v>
                </c:pt>
                <c:pt idx="151">
                  <c:v>37482.565798610514</c:v>
                </c:pt>
                <c:pt idx="152">
                  <c:v>37484.431319445015</c:v>
                </c:pt>
                <c:pt idx="153">
                  <c:v>37508.454085648213</c:v>
                </c:pt>
                <c:pt idx="154">
                  <c:v>37508.677418981475</c:v>
                </c:pt>
                <c:pt idx="155">
                  <c:v>37508.693472222185</c:v>
                </c:pt>
                <c:pt idx="156">
                  <c:v>37511.696898148213</c:v>
                </c:pt>
                <c:pt idx="157">
                  <c:v>37539.464525463001</c:v>
                </c:pt>
                <c:pt idx="158">
                  <c:v>37544.531782407175</c:v>
                </c:pt>
                <c:pt idx="159">
                  <c:v>37554.58326388889</c:v>
                </c:pt>
                <c:pt idx="160">
                  <c:v>37561.689942129626</c:v>
                </c:pt>
                <c:pt idx="161">
                  <c:v>37561.693067129585</c:v>
                </c:pt>
                <c:pt idx="162">
                  <c:v>37567.42591435185</c:v>
                </c:pt>
                <c:pt idx="163">
                  <c:v>37567.630648148202</c:v>
                </c:pt>
                <c:pt idx="164">
                  <c:v>37573.574895833335</c:v>
                </c:pt>
                <c:pt idx="165">
                  <c:v>37585.695833333324</c:v>
                </c:pt>
                <c:pt idx="166">
                  <c:v>37601.617939814816</c:v>
                </c:pt>
                <c:pt idx="167">
                  <c:v>37608.621400462413</c:v>
                </c:pt>
                <c:pt idx="168">
                  <c:v>37613.444421296299</c:v>
                </c:pt>
                <c:pt idx="169">
                  <c:v>37631.565995370373</c:v>
                </c:pt>
                <c:pt idx="170">
                  <c:v>37635.528460648144</c:v>
                </c:pt>
                <c:pt idx="171">
                  <c:v>37636.472951389012</c:v>
                </c:pt>
                <c:pt idx="172">
                  <c:v>37636.48878472222</c:v>
                </c:pt>
                <c:pt idx="173">
                  <c:v>37641.501898148243</c:v>
                </c:pt>
                <c:pt idx="174">
                  <c:v>37641.522361110976</c:v>
                </c:pt>
                <c:pt idx="175">
                  <c:v>37641.606793981475</c:v>
                </c:pt>
                <c:pt idx="176">
                  <c:v>37650.497488425928</c:v>
                </c:pt>
                <c:pt idx="177">
                  <c:v>37656.492048610984</c:v>
                </c:pt>
                <c:pt idx="178">
                  <c:v>37656.869027777779</c:v>
                </c:pt>
                <c:pt idx="179">
                  <c:v>37657.712430555555</c:v>
                </c:pt>
                <c:pt idx="180">
                  <c:v>37665.517048610986</c:v>
                </c:pt>
                <c:pt idx="181">
                  <c:v>37665.877418981479</c:v>
                </c:pt>
                <c:pt idx="182">
                  <c:v>37666.481076389013</c:v>
                </c:pt>
                <c:pt idx="183">
                  <c:v>37666.920949074083</c:v>
                </c:pt>
                <c:pt idx="184">
                  <c:v>37670.609652777777</c:v>
                </c:pt>
                <c:pt idx="185">
                  <c:v>37670.610995370393</c:v>
                </c:pt>
                <c:pt idx="186">
                  <c:v>37672.515474537024</c:v>
                </c:pt>
                <c:pt idx="187">
                  <c:v>37694.406944444643</c:v>
                </c:pt>
                <c:pt idx="188">
                  <c:v>37694.47010416667</c:v>
                </c:pt>
                <c:pt idx="189">
                  <c:v>37699.681238426536</c:v>
                </c:pt>
                <c:pt idx="190">
                  <c:v>37720.500208333331</c:v>
                </c:pt>
                <c:pt idx="191">
                  <c:v>37722.456261574203</c:v>
                </c:pt>
                <c:pt idx="192">
                  <c:v>37733.566168981175</c:v>
                </c:pt>
                <c:pt idx="193">
                  <c:v>37741.385960648149</c:v>
                </c:pt>
                <c:pt idx="194">
                  <c:v>37741.683715277773</c:v>
                </c:pt>
                <c:pt idx="195">
                  <c:v>37762.392789351856</c:v>
                </c:pt>
                <c:pt idx="196">
                  <c:v>37763.412349537037</c:v>
                </c:pt>
                <c:pt idx="197">
                  <c:v>37771.610787037025</c:v>
                </c:pt>
                <c:pt idx="198">
                  <c:v>37782.391689814584</c:v>
                </c:pt>
                <c:pt idx="199">
                  <c:v>37812.510995370612</c:v>
                </c:pt>
                <c:pt idx="200">
                  <c:v>37816.562233796343</c:v>
                </c:pt>
                <c:pt idx="201">
                  <c:v>37817.370381944442</c:v>
                </c:pt>
                <c:pt idx="202">
                  <c:v>37818.492141203584</c:v>
                </c:pt>
                <c:pt idx="203">
                  <c:v>37818.607534722221</c:v>
                </c:pt>
                <c:pt idx="204">
                  <c:v>37819.619108796294</c:v>
                </c:pt>
                <c:pt idx="205">
                  <c:v>37827.677094907405</c:v>
                </c:pt>
                <c:pt idx="206">
                  <c:v>37827.697812500002</c:v>
                </c:pt>
                <c:pt idx="207">
                  <c:v>37827.720937500002</c:v>
                </c:pt>
                <c:pt idx="208">
                  <c:v>37830.527708333175</c:v>
                </c:pt>
                <c:pt idx="209">
                  <c:v>37830.669965277775</c:v>
                </c:pt>
                <c:pt idx="210">
                  <c:v>37831.410011574211</c:v>
                </c:pt>
                <c:pt idx="211">
                  <c:v>37831.523946759175</c:v>
                </c:pt>
                <c:pt idx="212">
                  <c:v>37831.527326388888</c:v>
                </c:pt>
                <c:pt idx="213">
                  <c:v>37831.537314814814</c:v>
                </c:pt>
                <c:pt idx="214">
                  <c:v>37831.55196759259</c:v>
                </c:pt>
                <c:pt idx="215">
                  <c:v>37831.552291666667</c:v>
                </c:pt>
                <c:pt idx="216">
                  <c:v>37831.667106481174</c:v>
                </c:pt>
                <c:pt idx="217">
                  <c:v>37832.358680555553</c:v>
                </c:pt>
                <c:pt idx="218">
                  <c:v>37832.652754629627</c:v>
                </c:pt>
                <c:pt idx="219">
                  <c:v>37833.412476851852</c:v>
                </c:pt>
                <c:pt idx="220">
                  <c:v>37833.440092592602</c:v>
                </c:pt>
                <c:pt idx="221">
                  <c:v>37833.520925925928</c:v>
                </c:pt>
                <c:pt idx="222">
                  <c:v>37846.569212962961</c:v>
                </c:pt>
                <c:pt idx="223">
                  <c:v>37846.725509259224</c:v>
                </c:pt>
                <c:pt idx="224">
                  <c:v>37847.462870370393</c:v>
                </c:pt>
                <c:pt idx="225">
                  <c:v>37848.538854166669</c:v>
                </c:pt>
                <c:pt idx="226">
                  <c:v>37852.542951389012</c:v>
                </c:pt>
                <c:pt idx="227">
                  <c:v>37853.69809027778</c:v>
                </c:pt>
                <c:pt idx="228">
                  <c:v>37859.457627314812</c:v>
                </c:pt>
                <c:pt idx="229">
                  <c:v>37859.615057870367</c:v>
                </c:pt>
                <c:pt idx="230">
                  <c:v>37865.391909722224</c:v>
                </c:pt>
                <c:pt idx="231">
                  <c:v>37879.406377315012</c:v>
                </c:pt>
                <c:pt idx="232">
                  <c:v>37879.645787036985</c:v>
                </c:pt>
                <c:pt idx="233">
                  <c:v>37880.456724537034</c:v>
                </c:pt>
                <c:pt idx="234">
                  <c:v>37881.459988426213</c:v>
                </c:pt>
                <c:pt idx="235">
                  <c:v>37881.699907407405</c:v>
                </c:pt>
                <c:pt idx="236">
                  <c:v>37893.640706018516</c:v>
                </c:pt>
                <c:pt idx="237">
                  <c:v>37893.641377314816</c:v>
                </c:pt>
                <c:pt idx="238">
                  <c:v>37893.717662036994</c:v>
                </c:pt>
                <c:pt idx="239">
                  <c:v>37897.616793981484</c:v>
                </c:pt>
                <c:pt idx="240">
                  <c:v>37903.582465277781</c:v>
                </c:pt>
                <c:pt idx="241">
                  <c:v>37941.703541666575</c:v>
                </c:pt>
                <c:pt idx="242">
                  <c:v>37943.756111111114</c:v>
                </c:pt>
                <c:pt idx="243">
                  <c:v>37950.526307870372</c:v>
                </c:pt>
                <c:pt idx="244">
                  <c:v>37963.555613426484</c:v>
                </c:pt>
                <c:pt idx="245">
                  <c:v>37995.576412037037</c:v>
                </c:pt>
                <c:pt idx="246">
                  <c:v>38002.686018518543</c:v>
                </c:pt>
                <c:pt idx="247">
                  <c:v>38026.674525462993</c:v>
                </c:pt>
                <c:pt idx="248">
                  <c:v>38029.428888888891</c:v>
                </c:pt>
                <c:pt idx="249">
                  <c:v>38042.457002314812</c:v>
                </c:pt>
                <c:pt idx="250">
                  <c:v>38047.767754629574</c:v>
                </c:pt>
                <c:pt idx="251">
                  <c:v>38057.582800925942</c:v>
                </c:pt>
                <c:pt idx="252">
                  <c:v>38057.58761574074</c:v>
                </c:pt>
                <c:pt idx="253">
                  <c:v>38061.680787037025</c:v>
                </c:pt>
                <c:pt idx="254">
                  <c:v>38061.751226851826</c:v>
                </c:pt>
                <c:pt idx="255">
                  <c:v>38063.488888889013</c:v>
                </c:pt>
                <c:pt idx="256">
                  <c:v>38069.474039352375</c:v>
                </c:pt>
                <c:pt idx="257">
                  <c:v>38084.655312500006</c:v>
                </c:pt>
                <c:pt idx="258">
                  <c:v>38096.561770832974</c:v>
                </c:pt>
                <c:pt idx="259">
                  <c:v>38107.541620370372</c:v>
                </c:pt>
                <c:pt idx="260">
                  <c:v>38118.562210648211</c:v>
                </c:pt>
                <c:pt idx="261">
                  <c:v>38152.445393518516</c:v>
                </c:pt>
                <c:pt idx="262">
                  <c:v>38168.635347222225</c:v>
                </c:pt>
                <c:pt idx="263">
                  <c:v>38202.608043981476</c:v>
                </c:pt>
                <c:pt idx="264">
                  <c:v>38211.522314814814</c:v>
                </c:pt>
                <c:pt idx="265">
                  <c:v>38211.679340277777</c:v>
                </c:pt>
                <c:pt idx="266">
                  <c:v>38215.448750000003</c:v>
                </c:pt>
                <c:pt idx="267">
                  <c:v>38217.398796296613</c:v>
                </c:pt>
                <c:pt idx="268">
                  <c:v>38250.479351851856</c:v>
                </c:pt>
                <c:pt idx="269">
                  <c:v>38257.418206018643</c:v>
                </c:pt>
                <c:pt idx="270">
                  <c:v>38275.539131944446</c:v>
                </c:pt>
                <c:pt idx="271">
                  <c:v>38278.306921296826</c:v>
                </c:pt>
                <c:pt idx="272">
                  <c:v>38278.415300925932</c:v>
                </c:pt>
                <c:pt idx="273">
                  <c:v>38316.425682870184</c:v>
                </c:pt>
                <c:pt idx="274">
                  <c:v>38323.578206018603</c:v>
                </c:pt>
                <c:pt idx="275">
                  <c:v>38369.705000000002</c:v>
                </c:pt>
                <c:pt idx="276">
                  <c:v>38371.664594907408</c:v>
                </c:pt>
                <c:pt idx="277">
                  <c:v>38394.60527777778</c:v>
                </c:pt>
                <c:pt idx="278">
                  <c:v>38407.609444444446</c:v>
                </c:pt>
                <c:pt idx="279">
                  <c:v>38407.653912037036</c:v>
                </c:pt>
                <c:pt idx="280">
                  <c:v>38435.42559027778</c:v>
                </c:pt>
                <c:pt idx="281">
                  <c:v>38447.779953703575</c:v>
                </c:pt>
                <c:pt idx="282">
                  <c:v>38449.586111111115</c:v>
                </c:pt>
                <c:pt idx="283">
                  <c:v>38453.612824074211</c:v>
                </c:pt>
                <c:pt idx="284">
                  <c:v>38497.380208333343</c:v>
                </c:pt>
                <c:pt idx="285">
                  <c:v>38503.415613426536</c:v>
                </c:pt>
                <c:pt idx="286">
                  <c:v>38519.531331018516</c:v>
                </c:pt>
                <c:pt idx="287">
                  <c:v>38566.334340277783</c:v>
                </c:pt>
                <c:pt idx="288">
                  <c:v>38602.495451388888</c:v>
                </c:pt>
                <c:pt idx="289">
                  <c:v>38630.697465277575</c:v>
                </c:pt>
                <c:pt idx="290">
                  <c:v>38642.325046296297</c:v>
                </c:pt>
                <c:pt idx="291">
                  <c:v>38642.485659722232</c:v>
                </c:pt>
                <c:pt idx="292">
                  <c:v>38643.596423610485</c:v>
                </c:pt>
                <c:pt idx="293">
                  <c:v>38660.563402777574</c:v>
                </c:pt>
                <c:pt idx="294">
                  <c:v>38663.613055555557</c:v>
                </c:pt>
                <c:pt idx="295">
                  <c:v>38663.682453703674</c:v>
                </c:pt>
                <c:pt idx="296">
                  <c:v>38670.744375000002</c:v>
                </c:pt>
                <c:pt idx="297">
                  <c:v>38671.615578703706</c:v>
                </c:pt>
                <c:pt idx="298">
                  <c:v>38673.543032407411</c:v>
                </c:pt>
                <c:pt idx="299">
                  <c:v>38674.637800925928</c:v>
                </c:pt>
                <c:pt idx="300">
                  <c:v>38679.404027777782</c:v>
                </c:pt>
                <c:pt idx="301">
                  <c:v>38700.476469907408</c:v>
                </c:pt>
                <c:pt idx="302">
                  <c:v>38705.415451388893</c:v>
                </c:pt>
                <c:pt idx="303">
                  <c:v>38707.5549537037</c:v>
                </c:pt>
                <c:pt idx="304">
                  <c:v>38720.458761574082</c:v>
                </c:pt>
                <c:pt idx="305">
                  <c:v>38728.520740740576</c:v>
                </c:pt>
                <c:pt idx="306">
                  <c:v>38733.524467592586</c:v>
                </c:pt>
                <c:pt idx="307">
                  <c:v>38758.447511574093</c:v>
                </c:pt>
                <c:pt idx="308">
                  <c:v>38764.540069444643</c:v>
                </c:pt>
                <c:pt idx="309">
                  <c:v>38764.541250000002</c:v>
                </c:pt>
                <c:pt idx="310">
                  <c:v>38769.655081018514</c:v>
                </c:pt>
                <c:pt idx="311">
                  <c:v>38771.680034722223</c:v>
                </c:pt>
                <c:pt idx="312">
                  <c:v>38771.714560185181</c:v>
                </c:pt>
                <c:pt idx="313">
                  <c:v>38782.657789351855</c:v>
                </c:pt>
                <c:pt idx="314">
                  <c:v>38784.471875000003</c:v>
                </c:pt>
                <c:pt idx="315">
                  <c:v>38784.622743055043</c:v>
                </c:pt>
                <c:pt idx="316">
                  <c:v>38785.662743055524</c:v>
                </c:pt>
                <c:pt idx="317">
                  <c:v>38786.405462962954</c:v>
                </c:pt>
                <c:pt idx="318">
                  <c:v>38786.495185184984</c:v>
                </c:pt>
                <c:pt idx="319">
                  <c:v>38797.625879629624</c:v>
                </c:pt>
                <c:pt idx="320">
                  <c:v>38800.797465277574</c:v>
                </c:pt>
                <c:pt idx="321">
                  <c:v>38840.612037037041</c:v>
                </c:pt>
                <c:pt idx="322">
                  <c:v>38841.523263888885</c:v>
                </c:pt>
                <c:pt idx="323">
                  <c:v>38845.708761574075</c:v>
                </c:pt>
                <c:pt idx="324">
                  <c:v>38854.492974537025</c:v>
                </c:pt>
                <c:pt idx="325">
                  <c:v>38870.602141203584</c:v>
                </c:pt>
                <c:pt idx="326">
                  <c:v>38875.636388888888</c:v>
                </c:pt>
                <c:pt idx="327">
                  <c:v>38889.627175925925</c:v>
                </c:pt>
                <c:pt idx="328">
                  <c:v>38890.4449537037</c:v>
                </c:pt>
                <c:pt idx="329">
                  <c:v>38890.451469907406</c:v>
                </c:pt>
                <c:pt idx="330">
                  <c:v>38894.332245370613</c:v>
                </c:pt>
                <c:pt idx="331">
                  <c:v>38896.361736111074</c:v>
                </c:pt>
                <c:pt idx="332">
                  <c:v>38896.402453703704</c:v>
                </c:pt>
                <c:pt idx="333">
                  <c:v>38896.45113425926</c:v>
                </c:pt>
                <c:pt idx="334">
                  <c:v>38905.413923610984</c:v>
                </c:pt>
                <c:pt idx="335">
                  <c:v>38958.511250000003</c:v>
                </c:pt>
                <c:pt idx="336">
                  <c:v>38960.380000000012</c:v>
                </c:pt>
                <c:pt idx="337">
                  <c:v>38964.331041666584</c:v>
                </c:pt>
                <c:pt idx="338">
                  <c:v>38965.574247685188</c:v>
                </c:pt>
                <c:pt idx="339">
                  <c:v>38972.437453703584</c:v>
                </c:pt>
                <c:pt idx="340">
                  <c:v>38972.590578703705</c:v>
                </c:pt>
                <c:pt idx="341">
                  <c:v>38992.532280092593</c:v>
                </c:pt>
                <c:pt idx="342">
                  <c:v>39002.619930555556</c:v>
                </c:pt>
                <c:pt idx="343">
                  <c:v>39013.333819445215</c:v>
                </c:pt>
                <c:pt idx="344">
                  <c:v>39031.508414351862</c:v>
                </c:pt>
                <c:pt idx="345">
                  <c:v>39069.603136574078</c:v>
                </c:pt>
                <c:pt idx="346">
                  <c:v>39086.572997685187</c:v>
                </c:pt>
                <c:pt idx="347">
                  <c:v>39086.579560185186</c:v>
                </c:pt>
                <c:pt idx="348">
                  <c:v>39090.446296297181</c:v>
                </c:pt>
                <c:pt idx="349">
                  <c:v>39091.695023148146</c:v>
                </c:pt>
                <c:pt idx="350">
                  <c:v>39093.647303240738</c:v>
                </c:pt>
                <c:pt idx="351">
                  <c:v>39139.394687500004</c:v>
                </c:pt>
                <c:pt idx="352">
                  <c:v>39139.398009259261</c:v>
                </c:pt>
                <c:pt idx="353">
                  <c:v>39148.637442129584</c:v>
                </c:pt>
                <c:pt idx="354">
                  <c:v>39156.356192129642</c:v>
                </c:pt>
                <c:pt idx="355">
                  <c:v>39156.366180555524</c:v>
                </c:pt>
                <c:pt idx="356">
                  <c:v>39156.395162036984</c:v>
                </c:pt>
                <c:pt idx="357">
                  <c:v>39156.396412037036</c:v>
                </c:pt>
                <c:pt idx="358">
                  <c:v>39156.396481481475</c:v>
                </c:pt>
                <c:pt idx="359">
                  <c:v>39156.398217592643</c:v>
                </c:pt>
                <c:pt idx="360">
                  <c:v>39174.507222222222</c:v>
                </c:pt>
                <c:pt idx="361">
                  <c:v>39191.310104166667</c:v>
                </c:pt>
                <c:pt idx="362">
                  <c:v>39233.410925925942</c:v>
                </c:pt>
                <c:pt idx="363">
                  <c:v>39237.461817129632</c:v>
                </c:pt>
                <c:pt idx="364">
                  <c:v>39265.514537037212</c:v>
                </c:pt>
                <c:pt idx="365">
                  <c:v>39265.529895833184</c:v>
                </c:pt>
                <c:pt idx="366">
                  <c:v>39266.424930555557</c:v>
                </c:pt>
                <c:pt idx="367">
                  <c:v>39268.465208333335</c:v>
                </c:pt>
                <c:pt idx="368">
                  <c:v>39272.645601851575</c:v>
                </c:pt>
                <c:pt idx="369">
                  <c:v>39273.330659722233</c:v>
                </c:pt>
                <c:pt idx="370">
                  <c:v>39276.615115740744</c:v>
                </c:pt>
                <c:pt idx="371">
                  <c:v>39276.684907407413</c:v>
                </c:pt>
                <c:pt idx="372">
                  <c:v>39276.686250000013</c:v>
                </c:pt>
                <c:pt idx="373">
                  <c:v>39337.555115740739</c:v>
                </c:pt>
                <c:pt idx="374">
                  <c:v>39387.464826389012</c:v>
                </c:pt>
                <c:pt idx="375">
                  <c:v>39401.900023148213</c:v>
                </c:pt>
                <c:pt idx="376">
                  <c:v>39471.403321759186</c:v>
                </c:pt>
                <c:pt idx="377">
                  <c:v>39471.435891203706</c:v>
                </c:pt>
                <c:pt idx="378">
                  <c:v>39471.44395833333</c:v>
                </c:pt>
                <c:pt idx="379">
                  <c:v>39475.380578703713</c:v>
                </c:pt>
                <c:pt idx="380">
                  <c:v>39580.350949074636</c:v>
                </c:pt>
                <c:pt idx="381">
                  <c:v>39588.444664351853</c:v>
                </c:pt>
                <c:pt idx="382">
                  <c:v>39605.732916666624</c:v>
                </c:pt>
                <c:pt idx="383">
                  <c:v>39605.826793981476</c:v>
                </c:pt>
                <c:pt idx="384">
                  <c:v>39610.446886574093</c:v>
                </c:pt>
                <c:pt idx="385">
                  <c:v>39610.510717592602</c:v>
                </c:pt>
                <c:pt idx="386">
                  <c:v>39610.591226851575</c:v>
                </c:pt>
                <c:pt idx="387">
                  <c:v>39610.595590277779</c:v>
                </c:pt>
                <c:pt idx="388">
                  <c:v>39610.660729166586</c:v>
                </c:pt>
                <c:pt idx="389">
                  <c:v>39610.661342592575</c:v>
                </c:pt>
                <c:pt idx="390">
                  <c:v>39612.352094907612</c:v>
                </c:pt>
                <c:pt idx="391">
                  <c:v>39638.458148148769</c:v>
                </c:pt>
                <c:pt idx="392">
                  <c:v>39639.421921296285</c:v>
                </c:pt>
                <c:pt idx="393">
                  <c:v>39639.426122685174</c:v>
                </c:pt>
                <c:pt idx="394">
                  <c:v>39645.510057870393</c:v>
                </c:pt>
                <c:pt idx="395">
                  <c:v>39647.341493055559</c:v>
                </c:pt>
                <c:pt idx="396">
                  <c:v>39647.527569444443</c:v>
                </c:pt>
                <c:pt idx="397">
                  <c:v>39647.615208333329</c:v>
                </c:pt>
                <c:pt idx="398">
                  <c:v>39653.596377314811</c:v>
                </c:pt>
                <c:pt idx="399">
                  <c:v>39655.393564814804</c:v>
                </c:pt>
                <c:pt idx="400">
                  <c:v>39658.430567129632</c:v>
                </c:pt>
                <c:pt idx="401">
                  <c:v>39658.52034722222</c:v>
                </c:pt>
                <c:pt idx="402">
                  <c:v>39661.80255787092</c:v>
                </c:pt>
                <c:pt idx="403">
                  <c:v>39663.471145832984</c:v>
                </c:pt>
                <c:pt idx="404">
                  <c:v>39748.411481481475</c:v>
                </c:pt>
                <c:pt idx="405">
                  <c:v>39748.680543981478</c:v>
                </c:pt>
                <c:pt idx="406">
                  <c:v>39748.896192129629</c:v>
                </c:pt>
                <c:pt idx="407">
                  <c:v>39750.583368055552</c:v>
                </c:pt>
                <c:pt idx="408">
                  <c:v>39750.584907407443</c:v>
                </c:pt>
                <c:pt idx="409">
                  <c:v>39752.640069444613</c:v>
                </c:pt>
                <c:pt idx="410">
                  <c:v>39827.555879629632</c:v>
                </c:pt>
                <c:pt idx="411">
                  <c:v>39875.632129629594</c:v>
                </c:pt>
                <c:pt idx="412">
                  <c:v>39885.339895833335</c:v>
                </c:pt>
                <c:pt idx="413">
                  <c:v>39885.340810185211</c:v>
                </c:pt>
                <c:pt idx="414">
                  <c:v>39939.566076389012</c:v>
                </c:pt>
                <c:pt idx="415">
                  <c:v>39944.591574074082</c:v>
                </c:pt>
                <c:pt idx="416">
                  <c:v>39953.614212963003</c:v>
                </c:pt>
                <c:pt idx="417">
                  <c:v>39961.506840277783</c:v>
                </c:pt>
                <c:pt idx="418">
                  <c:v>39961.507384259254</c:v>
                </c:pt>
                <c:pt idx="419">
                  <c:v>40010.433321759185</c:v>
                </c:pt>
                <c:pt idx="420">
                  <c:v>40010.546053241043</c:v>
                </c:pt>
                <c:pt idx="421">
                  <c:v>40017.617199074091</c:v>
                </c:pt>
                <c:pt idx="422">
                  <c:v>40024.579722222225</c:v>
                </c:pt>
                <c:pt idx="423">
                  <c:v>40024.582314814819</c:v>
                </c:pt>
                <c:pt idx="424">
                  <c:v>40028.402303240742</c:v>
                </c:pt>
                <c:pt idx="425">
                  <c:v>40028.404791666624</c:v>
                </c:pt>
                <c:pt idx="426">
                  <c:v>40077.364027777781</c:v>
                </c:pt>
                <c:pt idx="427">
                  <c:v>40093.297523148147</c:v>
                </c:pt>
                <c:pt idx="428">
                  <c:v>40106.449814814812</c:v>
                </c:pt>
                <c:pt idx="429">
                  <c:v>40113.526064814774</c:v>
                </c:pt>
                <c:pt idx="430">
                  <c:v>40113.557187500002</c:v>
                </c:pt>
                <c:pt idx="431">
                  <c:v>40161.485081018516</c:v>
                </c:pt>
                <c:pt idx="432">
                  <c:v>40161.498784722186</c:v>
                </c:pt>
                <c:pt idx="433">
                  <c:v>40186.423935185187</c:v>
                </c:pt>
                <c:pt idx="434">
                  <c:v>40186.435810185183</c:v>
                </c:pt>
                <c:pt idx="435">
                  <c:v>40252.477303240739</c:v>
                </c:pt>
                <c:pt idx="436">
                  <c:v>40252.489351851851</c:v>
                </c:pt>
                <c:pt idx="437">
                  <c:v>40252.491203703576</c:v>
                </c:pt>
                <c:pt idx="438">
                  <c:v>40331.523946759175</c:v>
                </c:pt>
                <c:pt idx="439">
                  <c:v>40331.525393518474</c:v>
                </c:pt>
                <c:pt idx="440">
                  <c:v>40331.530162036994</c:v>
                </c:pt>
                <c:pt idx="441">
                  <c:v>40332.531712962955</c:v>
                </c:pt>
                <c:pt idx="442">
                  <c:v>40332.544849537036</c:v>
                </c:pt>
                <c:pt idx="443">
                  <c:v>40337.431631944448</c:v>
                </c:pt>
                <c:pt idx="444">
                  <c:v>40415.571747684975</c:v>
                </c:pt>
                <c:pt idx="445">
                  <c:v>40415.578819445291</c:v>
                </c:pt>
                <c:pt idx="446">
                  <c:v>40422.645289351851</c:v>
                </c:pt>
                <c:pt idx="447">
                  <c:v>40422.646481481475</c:v>
                </c:pt>
                <c:pt idx="448">
                  <c:v>40422.653263888889</c:v>
                </c:pt>
                <c:pt idx="449">
                  <c:v>40493.423252314817</c:v>
                </c:pt>
                <c:pt idx="450">
                  <c:v>40506.685219907413</c:v>
                </c:pt>
                <c:pt idx="451">
                  <c:v>40506.686064814814</c:v>
                </c:pt>
                <c:pt idx="452">
                  <c:v>40506.687222222223</c:v>
                </c:pt>
                <c:pt idx="453">
                  <c:v>40582.690462962288</c:v>
                </c:pt>
                <c:pt idx="454">
                  <c:v>40583.483472222222</c:v>
                </c:pt>
                <c:pt idx="455">
                  <c:v>40583.614432870367</c:v>
                </c:pt>
                <c:pt idx="456">
                  <c:v>40590.440231481603</c:v>
                </c:pt>
                <c:pt idx="457">
                  <c:v>40604.419861111106</c:v>
                </c:pt>
                <c:pt idx="458">
                  <c:v>40604.442696759259</c:v>
                </c:pt>
                <c:pt idx="459">
                  <c:v>40604.464305555557</c:v>
                </c:pt>
                <c:pt idx="460">
                  <c:v>40604.480787037035</c:v>
                </c:pt>
                <c:pt idx="461">
                  <c:v>40604.684513889013</c:v>
                </c:pt>
                <c:pt idx="462">
                  <c:v>40604.71675925926</c:v>
                </c:pt>
                <c:pt idx="463">
                  <c:v>40609.603055555555</c:v>
                </c:pt>
                <c:pt idx="464">
                  <c:v>40610.646296297047</c:v>
                </c:pt>
                <c:pt idx="465">
                  <c:v>40613.544305555552</c:v>
                </c:pt>
                <c:pt idx="466">
                  <c:v>40616.822824074203</c:v>
                </c:pt>
                <c:pt idx="467">
                  <c:v>40626.443692129629</c:v>
                </c:pt>
                <c:pt idx="468">
                  <c:v>40626.449699074212</c:v>
                </c:pt>
                <c:pt idx="469">
                  <c:v>40626.573217592602</c:v>
                </c:pt>
                <c:pt idx="470">
                  <c:v>40634.536273148769</c:v>
                </c:pt>
                <c:pt idx="471">
                  <c:v>40634.539467592585</c:v>
                </c:pt>
                <c:pt idx="472">
                  <c:v>40666.517245370393</c:v>
                </c:pt>
                <c:pt idx="473">
                  <c:v>40669.474664351852</c:v>
                </c:pt>
                <c:pt idx="474">
                  <c:v>40669.475937500007</c:v>
                </c:pt>
                <c:pt idx="475">
                  <c:v>40669.522245370368</c:v>
                </c:pt>
                <c:pt idx="476">
                  <c:v>40676.491307870354</c:v>
                </c:pt>
                <c:pt idx="477">
                  <c:v>40686.619872685187</c:v>
                </c:pt>
                <c:pt idx="478">
                  <c:v>40721.612546296885</c:v>
                </c:pt>
                <c:pt idx="479">
                  <c:v>40721.620729166585</c:v>
                </c:pt>
                <c:pt idx="480">
                  <c:v>40737.457013889012</c:v>
                </c:pt>
                <c:pt idx="481">
                  <c:v>40744.557569445067</c:v>
                </c:pt>
                <c:pt idx="482">
                  <c:v>40759.378229167043</c:v>
                </c:pt>
                <c:pt idx="483">
                  <c:v>40760.401076389011</c:v>
                </c:pt>
                <c:pt idx="484">
                  <c:v>40765.475949074083</c:v>
                </c:pt>
                <c:pt idx="485">
                  <c:v>40766.444282407443</c:v>
                </c:pt>
                <c:pt idx="486">
                  <c:v>40770.530601851824</c:v>
                </c:pt>
                <c:pt idx="487">
                  <c:v>40777.450833333343</c:v>
                </c:pt>
                <c:pt idx="488">
                  <c:v>40777.456956018643</c:v>
                </c:pt>
                <c:pt idx="489">
                  <c:v>40787.507962962954</c:v>
                </c:pt>
                <c:pt idx="490">
                  <c:v>40812.619467592594</c:v>
                </c:pt>
                <c:pt idx="491">
                  <c:v>40813.550995370613</c:v>
                </c:pt>
                <c:pt idx="492">
                  <c:v>40814.613124999996</c:v>
                </c:pt>
                <c:pt idx="493">
                  <c:v>40816.421030092592</c:v>
                </c:pt>
                <c:pt idx="494">
                  <c:v>40865.671018518522</c:v>
                </c:pt>
                <c:pt idx="495">
                  <c:v>40885.708935185183</c:v>
                </c:pt>
                <c:pt idx="496">
                  <c:v>40896.587708333325</c:v>
                </c:pt>
                <c:pt idx="497">
                  <c:v>40896.589305555557</c:v>
                </c:pt>
                <c:pt idx="498">
                  <c:v>40897.656203703707</c:v>
                </c:pt>
                <c:pt idx="499">
                  <c:v>40899.483206018602</c:v>
                </c:pt>
                <c:pt idx="500">
                  <c:v>40911.42833333333</c:v>
                </c:pt>
                <c:pt idx="501">
                  <c:v>40914.465486110974</c:v>
                </c:pt>
                <c:pt idx="502">
                  <c:v>40917.952800926243</c:v>
                </c:pt>
                <c:pt idx="503">
                  <c:v>40967.500324074092</c:v>
                </c:pt>
                <c:pt idx="504">
                  <c:v>40970.384942129633</c:v>
                </c:pt>
                <c:pt idx="505">
                  <c:v>40970.469652777778</c:v>
                </c:pt>
                <c:pt idx="506">
                  <c:v>40996.654768518521</c:v>
                </c:pt>
                <c:pt idx="507">
                  <c:v>41011.597812500004</c:v>
                </c:pt>
                <c:pt idx="508">
                  <c:v>41051.599699074082</c:v>
                </c:pt>
                <c:pt idx="509">
                  <c:v>41061.458136574212</c:v>
                </c:pt>
                <c:pt idx="510">
                  <c:v>41066.427083333176</c:v>
                </c:pt>
                <c:pt idx="511">
                  <c:v>41067.583645833176</c:v>
                </c:pt>
                <c:pt idx="512">
                  <c:v>41068.468159722222</c:v>
                </c:pt>
                <c:pt idx="513">
                  <c:v>41074.364837963003</c:v>
                </c:pt>
                <c:pt idx="514">
                  <c:v>41085.691203703114</c:v>
                </c:pt>
                <c:pt idx="515">
                  <c:v>41095.395567129628</c:v>
                </c:pt>
                <c:pt idx="516">
                  <c:v>41130.422893518517</c:v>
                </c:pt>
                <c:pt idx="517">
                  <c:v>41130.423993055556</c:v>
                </c:pt>
                <c:pt idx="518">
                  <c:v>41207.537175925929</c:v>
                </c:pt>
                <c:pt idx="519">
                  <c:v>41211.485520833325</c:v>
                </c:pt>
                <c:pt idx="520">
                  <c:v>41211.540613426536</c:v>
                </c:pt>
                <c:pt idx="521">
                  <c:v>41218.402395833335</c:v>
                </c:pt>
                <c:pt idx="522">
                  <c:v>41218.476319445261</c:v>
                </c:pt>
                <c:pt idx="523">
                  <c:v>41218.627453703033</c:v>
                </c:pt>
                <c:pt idx="524">
                  <c:v>41290.490532407413</c:v>
                </c:pt>
                <c:pt idx="525">
                  <c:v>41306.687766203584</c:v>
                </c:pt>
                <c:pt idx="526">
                  <c:v>41306.697685184976</c:v>
                </c:pt>
                <c:pt idx="527">
                  <c:v>41309.518622685187</c:v>
                </c:pt>
              </c:numCache>
            </c:numRef>
          </c:cat>
          <c:val>
            <c:numRef>
              <c:f>ensembl!$W$2:$W$529</c:f>
              <c:numCache>
                <c:formatCode>General</c:formatCode>
                <c:ptCount val="528"/>
                <c:pt idx="0">
                  <c:v>0</c:v>
                </c:pt>
                <c:pt idx="1">
                  <c:v>9</c:v>
                </c:pt>
                <c:pt idx="2">
                  <c:v>0</c:v>
                </c:pt>
                <c:pt idx="3">
                  <c:v>4</c:v>
                </c:pt>
                <c:pt idx="4">
                  <c:v>4</c:v>
                </c:pt>
                <c:pt idx="5">
                  <c:v>6</c:v>
                </c:pt>
                <c:pt idx="6">
                  <c:v>0</c:v>
                </c:pt>
                <c:pt idx="7">
                  <c:v>3</c:v>
                </c:pt>
                <c:pt idx="8">
                  <c:v>10</c:v>
                </c:pt>
                <c:pt idx="9">
                  <c:v>0</c:v>
                </c:pt>
                <c:pt idx="10">
                  <c:v>0</c:v>
                </c:pt>
                <c:pt idx="11">
                  <c:v>0</c:v>
                </c:pt>
                <c:pt idx="12">
                  <c:v>3</c:v>
                </c:pt>
                <c:pt idx="13">
                  <c:v>5</c:v>
                </c:pt>
                <c:pt idx="14">
                  <c:v>0</c:v>
                </c:pt>
                <c:pt idx="15">
                  <c:v>1</c:v>
                </c:pt>
                <c:pt idx="16">
                  <c:v>0</c:v>
                </c:pt>
                <c:pt idx="17">
                  <c:v>4</c:v>
                </c:pt>
                <c:pt idx="18">
                  <c:v>0</c:v>
                </c:pt>
                <c:pt idx="19">
                  <c:v>11</c:v>
                </c:pt>
                <c:pt idx="20">
                  <c:v>11</c:v>
                </c:pt>
                <c:pt idx="21">
                  <c:v>0</c:v>
                </c:pt>
                <c:pt idx="22">
                  <c:v>11</c:v>
                </c:pt>
                <c:pt idx="23">
                  <c:v>0</c:v>
                </c:pt>
                <c:pt idx="24">
                  <c:v>0</c:v>
                </c:pt>
                <c:pt idx="25">
                  <c:v>0</c:v>
                </c:pt>
                <c:pt idx="26">
                  <c:v>0</c:v>
                </c:pt>
                <c:pt idx="27">
                  <c:v>17</c:v>
                </c:pt>
                <c:pt idx="28">
                  <c:v>0</c:v>
                </c:pt>
                <c:pt idx="29">
                  <c:v>0</c:v>
                </c:pt>
                <c:pt idx="30">
                  <c:v>1</c:v>
                </c:pt>
                <c:pt idx="31">
                  <c:v>10</c:v>
                </c:pt>
                <c:pt idx="32">
                  <c:v>2</c:v>
                </c:pt>
                <c:pt idx="33">
                  <c:v>1</c:v>
                </c:pt>
                <c:pt idx="34">
                  <c:v>9</c:v>
                </c:pt>
                <c:pt idx="35">
                  <c:v>0</c:v>
                </c:pt>
                <c:pt idx="36">
                  <c:v>0</c:v>
                </c:pt>
                <c:pt idx="37">
                  <c:v>0</c:v>
                </c:pt>
                <c:pt idx="38">
                  <c:v>12</c:v>
                </c:pt>
                <c:pt idx="39">
                  <c:v>0</c:v>
                </c:pt>
                <c:pt idx="40">
                  <c:v>0</c:v>
                </c:pt>
                <c:pt idx="41">
                  <c:v>0</c:v>
                </c:pt>
                <c:pt idx="42">
                  <c:v>0</c:v>
                </c:pt>
                <c:pt idx="43">
                  <c:v>0</c:v>
                </c:pt>
                <c:pt idx="44">
                  <c:v>0</c:v>
                </c:pt>
                <c:pt idx="45">
                  <c:v>0</c:v>
                </c:pt>
                <c:pt idx="46">
                  <c:v>0</c:v>
                </c:pt>
                <c:pt idx="47">
                  <c:v>0</c:v>
                </c:pt>
                <c:pt idx="48">
                  <c:v>4</c:v>
                </c:pt>
                <c:pt idx="49">
                  <c:v>12</c:v>
                </c:pt>
                <c:pt idx="50">
                  <c:v>3</c:v>
                </c:pt>
                <c:pt idx="51">
                  <c:v>0</c:v>
                </c:pt>
                <c:pt idx="52">
                  <c:v>15</c:v>
                </c:pt>
                <c:pt idx="53">
                  <c:v>12</c:v>
                </c:pt>
                <c:pt idx="54">
                  <c:v>3</c:v>
                </c:pt>
                <c:pt idx="55">
                  <c:v>7</c:v>
                </c:pt>
                <c:pt idx="56">
                  <c:v>2</c:v>
                </c:pt>
                <c:pt idx="57">
                  <c:v>0</c:v>
                </c:pt>
                <c:pt idx="58">
                  <c:v>3</c:v>
                </c:pt>
                <c:pt idx="59">
                  <c:v>10</c:v>
                </c:pt>
                <c:pt idx="60">
                  <c:v>6</c:v>
                </c:pt>
                <c:pt idx="61">
                  <c:v>6</c:v>
                </c:pt>
                <c:pt idx="62">
                  <c:v>12</c:v>
                </c:pt>
                <c:pt idx="63">
                  <c:v>1</c:v>
                </c:pt>
                <c:pt idx="64">
                  <c:v>10</c:v>
                </c:pt>
                <c:pt idx="65">
                  <c:v>5</c:v>
                </c:pt>
                <c:pt idx="66">
                  <c:v>0</c:v>
                </c:pt>
                <c:pt idx="67">
                  <c:v>0</c:v>
                </c:pt>
                <c:pt idx="68">
                  <c:v>3</c:v>
                </c:pt>
                <c:pt idx="69">
                  <c:v>4</c:v>
                </c:pt>
                <c:pt idx="70">
                  <c:v>2</c:v>
                </c:pt>
                <c:pt idx="71">
                  <c:v>16</c:v>
                </c:pt>
                <c:pt idx="72">
                  <c:v>6</c:v>
                </c:pt>
                <c:pt idx="73">
                  <c:v>4</c:v>
                </c:pt>
                <c:pt idx="74">
                  <c:v>3</c:v>
                </c:pt>
                <c:pt idx="75">
                  <c:v>6</c:v>
                </c:pt>
                <c:pt idx="76">
                  <c:v>9</c:v>
                </c:pt>
                <c:pt idx="77">
                  <c:v>0</c:v>
                </c:pt>
                <c:pt idx="78">
                  <c:v>5</c:v>
                </c:pt>
                <c:pt idx="79">
                  <c:v>0</c:v>
                </c:pt>
                <c:pt idx="80">
                  <c:v>18</c:v>
                </c:pt>
                <c:pt idx="81">
                  <c:v>1</c:v>
                </c:pt>
                <c:pt idx="82">
                  <c:v>1</c:v>
                </c:pt>
                <c:pt idx="83">
                  <c:v>4</c:v>
                </c:pt>
                <c:pt idx="84">
                  <c:v>6</c:v>
                </c:pt>
                <c:pt idx="85">
                  <c:v>0</c:v>
                </c:pt>
                <c:pt idx="86">
                  <c:v>0</c:v>
                </c:pt>
                <c:pt idx="87">
                  <c:v>0</c:v>
                </c:pt>
                <c:pt idx="88">
                  <c:v>0</c:v>
                </c:pt>
                <c:pt idx="89">
                  <c:v>0</c:v>
                </c:pt>
                <c:pt idx="90">
                  <c:v>4</c:v>
                </c:pt>
                <c:pt idx="91">
                  <c:v>3</c:v>
                </c:pt>
                <c:pt idx="92">
                  <c:v>0</c:v>
                </c:pt>
                <c:pt idx="93">
                  <c:v>9</c:v>
                </c:pt>
                <c:pt idx="94">
                  <c:v>0</c:v>
                </c:pt>
                <c:pt idx="95">
                  <c:v>12</c:v>
                </c:pt>
                <c:pt idx="96">
                  <c:v>0</c:v>
                </c:pt>
                <c:pt idx="97">
                  <c:v>0</c:v>
                </c:pt>
                <c:pt idx="98">
                  <c:v>0</c:v>
                </c:pt>
                <c:pt idx="99">
                  <c:v>0</c:v>
                </c:pt>
                <c:pt idx="100">
                  <c:v>0</c:v>
                </c:pt>
                <c:pt idx="101">
                  <c:v>5</c:v>
                </c:pt>
                <c:pt idx="102">
                  <c:v>0</c:v>
                </c:pt>
                <c:pt idx="103">
                  <c:v>0</c:v>
                </c:pt>
                <c:pt idx="104">
                  <c:v>0</c:v>
                </c:pt>
                <c:pt idx="105">
                  <c:v>0</c:v>
                </c:pt>
                <c:pt idx="106">
                  <c:v>0</c:v>
                </c:pt>
                <c:pt idx="107">
                  <c:v>0</c:v>
                </c:pt>
                <c:pt idx="108">
                  <c:v>35</c:v>
                </c:pt>
                <c:pt idx="109">
                  <c:v>0</c:v>
                </c:pt>
                <c:pt idx="110">
                  <c:v>0</c:v>
                </c:pt>
                <c:pt idx="111">
                  <c:v>0</c:v>
                </c:pt>
                <c:pt idx="112">
                  <c:v>0</c:v>
                </c:pt>
                <c:pt idx="113">
                  <c:v>0</c:v>
                </c:pt>
                <c:pt idx="114">
                  <c:v>0</c:v>
                </c:pt>
                <c:pt idx="115">
                  <c:v>1</c:v>
                </c:pt>
                <c:pt idx="116">
                  <c:v>7</c:v>
                </c:pt>
                <c:pt idx="117">
                  <c:v>0</c:v>
                </c:pt>
                <c:pt idx="118">
                  <c:v>7</c:v>
                </c:pt>
                <c:pt idx="119">
                  <c:v>0</c:v>
                </c:pt>
                <c:pt idx="120">
                  <c:v>0</c:v>
                </c:pt>
                <c:pt idx="121">
                  <c:v>0</c:v>
                </c:pt>
                <c:pt idx="122">
                  <c:v>1</c:v>
                </c:pt>
                <c:pt idx="123">
                  <c:v>0</c:v>
                </c:pt>
                <c:pt idx="124">
                  <c:v>0</c:v>
                </c:pt>
                <c:pt idx="125">
                  <c:v>10</c:v>
                </c:pt>
                <c:pt idx="126">
                  <c:v>1</c:v>
                </c:pt>
                <c:pt idx="127">
                  <c:v>0</c:v>
                </c:pt>
                <c:pt idx="128">
                  <c:v>0</c:v>
                </c:pt>
                <c:pt idx="129">
                  <c:v>0</c:v>
                </c:pt>
                <c:pt idx="130">
                  <c:v>1</c:v>
                </c:pt>
                <c:pt idx="131">
                  <c:v>30</c:v>
                </c:pt>
                <c:pt idx="132">
                  <c:v>141</c:v>
                </c:pt>
                <c:pt idx="133">
                  <c:v>0</c:v>
                </c:pt>
                <c:pt idx="134">
                  <c:v>0</c:v>
                </c:pt>
                <c:pt idx="135">
                  <c:v>0</c:v>
                </c:pt>
                <c:pt idx="136">
                  <c:v>0</c:v>
                </c:pt>
                <c:pt idx="137">
                  <c:v>1</c:v>
                </c:pt>
                <c:pt idx="138">
                  <c:v>0</c:v>
                </c:pt>
                <c:pt idx="139">
                  <c:v>0</c:v>
                </c:pt>
                <c:pt idx="140">
                  <c:v>1</c:v>
                </c:pt>
                <c:pt idx="141">
                  <c:v>0</c:v>
                </c:pt>
                <c:pt idx="142">
                  <c:v>12</c:v>
                </c:pt>
                <c:pt idx="143">
                  <c:v>0</c:v>
                </c:pt>
                <c:pt idx="144">
                  <c:v>0</c:v>
                </c:pt>
                <c:pt idx="145">
                  <c:v>40</c:v>
                </c:pt>
                <c:pt idx="146">
                  <c:v>0</c:v>
                </c:pt>
                <c:pt idx="147">
                  <c:v>0</c:v>
                </c:pt>
                <c:pt idx="148">
                  <c:v>0</c:v>
                </c:pt>
                <c:pt idx="149">
                  <c:v>0</c:v>
                </c:pt>
                <c:pt idx="150">
                  <c:v>1</c:v>
                </c:pt>
                <c:pt idx="151">
                  <c:v>4</c:v>
                </c:pt>
                <c:pt idx="152">
                  <c:v>1</c:v>
                </c:pt>
                <c:pt idx="153">
                  <c:v>0</c:v>
                </c:pt>
                <c:pt idx="154">
                  <c:v>1</c:v>
                </c:pt>
                <c:pt idx="155">
                  <c:v>1</c:v>
                </c:pt>
                <c:pt idx="156">
                  <c:v>0</c:v>
                </c:pt>
                <c:pt idx="157">
                  <c:v>0</c:v>
                </c:pt>
                <c:pt idx="158">
                  <c:v>0</c:v>
                </c:pt>
                <c:pt idx="159">
                  <c:v>0</c:v>
                </c:pt>
                <c:pt idx="160">
                  <c:v>0</c:v>
                </c:pt>
                <c:pt idx="161">
                  <c:v>0</c:v>
                </c:pt>
                <c:pt idx="162">
                  <c:v>0</c:v>
                </c:pt>
                <c:pt idx="163">
                  <c:v>0</c:v>
                </c:pt>
                <c:pt idx="164">
                  <c:v>2</c:v>
                </c:pt>
                <c:pt idx="165">
                  <c:v>0</c:v>
                </c:pt>
                <c:pt idx="166">
                  <c:v>2</c:v>
                </c:pt>
                <c:pt idx="167">
                  <c:v>2</c:v>
                </c:pt>
                <c:pt idx="168">
                  <c:v>0</c:v>
                </c:pt>
                <c:pt idx="169">
                  <c:v>0</c:v>
                </c:pt>
                <c:pt idx="170">
                  <c:v>0</c:v>
                </c:pt>
                <c:pt idx="171">
                  <c:v>0</c:v>
                </c:pt>
                <c:pt idx="172">
                  <c:v>0</c:v>
                </c:pt>
                <c:pt idx="173">
                  <c:v>0</c:v>
                </c:pt>
                <c:pt idx="174">
                  <c:v>0</c:v>
                </c:pt>
                <c:pt idx="175">
                  <c:v>0</c:v>
                </c:pt>
                <c:pt idx="176">
                  <c:v>32</c:v>
                </c:pt>
                <c:pt idx="177">
                  <c:v>1</c:v>
                </c:pt>
                <c:pt idx="178">
                  <c:v>0</c:v>
                </c:pt>
                <c:pt idx="179">
                  <c:v>0</c:v>
                </c:pt>
                <c:pt idx="180">
                  <c:v>0</c:v>
                </c:pt>
                <c:pt idx="181">
                  <c:v>0</c:v>
                </c:pt>
                <c:pt idx="182">
                  <c:v>0</c:v>
                </c:pt>
                <c:pt idx="183">
                  <c:v>0</c:v>
                </c:pt>
                <c:pt idx="184">
                  <c:v>0</c:v>
                </c:pt>
                <c:pt idx="185">
                  <c:v>0</c:v>
                </c:pt>
                <c:pt idx="186">
                  <c:v>0</c:v>
                </c:pt>
                <c:pt idx="187">
                  <c:v>0</c:v>
                </c:pt>
                <c:pt idx="188">
                  <c:v>15</c:v>
                </c:pt>
                <c:pt idx="189">
                  <c:v>0</c:v>
                </c:pt>
                <c:pt idx="190">
                  <c:v>5</c:v>
                </c:pt>
                <c:pt idx="191">
                  <c:v>0</c:v>
                </c:pt>
                <c:pt idx="192">
                  <c:v>0</c:v>
                </c:pt>
                <c:pt idx="193">
                  <c:v>0</c:v>
                </c:pt>
                <c:pt idx="194">
                  <c:v>10</c:v>
                </c:pt>
                <c:pt idx="195">
                  <c:v>14</c:v>
                </c:pt>
                <c:pt idx="196">
                  <c:v>0</c:v>
                </c:pt>
                <c:pt idx="197">
                  <c:v>0</c:v>
                </c:pt>
                <c:pt idx="198">
                  <c:v>3</c:v>
                </c:pt>
                <c:pt idx="199">
                  <c:v>0</c:v>
                </c:pt>
                <c:pt idx="200">
                  <c:v>5</c:v>
                </c:pt>
                <c:pt idx="201">
                  <c:v>1</c:v>
                </c:pt>
                <c:pt idx="202">
                  <c:v>0</c:v>
                </c:pt>
                <c:pt idx="203">
                  <c:v>0</c:v>
                </c:pt>
                <c:pt idx="204">
                  <c:v>0</c:v>
                </c:pt>
                <c:pt idx="205">
                  <c:v>41</c:v>
                </c:pt>
                <c:pt idx="206">
                  <c:v>7</c:v>
                </c:pt>
                <c:pt idx="207">
                  <c:v>20</c:v>
                </c:pt>
                <c:pt idx="208">
                  <c:v>6</c:v>
                </c:pt>
                <c:pt idx="209">
                  <c:v>27</c:v>
                </c:pt>
                <c:pt idx="210">
                  <c:v>0</c:v>
                </c:pt>
                <c:pt idx="211">
                  <c:v>2</c:v>
                </c:pt>
                <c:pt idx="212">
                  <c:v>0</c:v>
                </c:pt>
                <c:pt idx="213">
                  <c:v>3</c:v>
                </c:pt>
                <c:pt idx="214">
                  <c:v>1</c:v>
                </c:pt>
                <c:pt idx="215">
                  <c:v>0</c:v>
                </c:pt>
                <c:pt idx="216">
                  <c:v>0</c:v>
                </c:pt>
                <c:pt idx="217">
                  <c:v>7</c:v>
                </c:pt>
                <c:pt idx="218">
                  <c:v>3</c:v>
                </c:pt>
                <c:pt idx="219">
                  <c:v>0</c:v>
                </c:pt>
                <c:pt idx="220">
                  <c:v>0</c:v>
                </c:pt>
                <c:pt idx="221">
                  <c:v>0</c:v>
                </c:pt>
                <c:pt idx="222">
                  <c:v>1</c:v>
                </c:pt>
                <c:pt idx="223">
                  <c:v>0</c:v>
                </c:pt>
                <c:pt idx="224">
                  <c:v>4</c:v>
                </c:pt>
                <c:pt idx="225">
                  <c:v>24</c:v>
                </c:pt>
                <c:pt idx="226">
                  <c:v>18</c:v>
                </c:pt>
                <c:pt idx="227">
                  <c:v>10</c:v>
                </c:pt>
                <c:pt idx="228">
                  <c:v>1</c:v>
                </c:pt>
                <c:pt idx="229">
                  <c:v>8</c:v>
                </c:pt>
                <c:pt idx="230">
                  <c:v>0</c:v>
                </c:pt>
                <c:pt idx="231">
                  <c:v>0</c:v>
                </c:pt>
                <c:pt idx="232">
                  <c:v>0</c:v>
                </c:pt>
                <c:pt idx="233">
                  <c:v>0</c:v>
                </c:pt>
                <c:pt idx="234">
                  <c:v>1</c:v>
                </c:pt>
                <c:pt idx="235">
                  <c:v>0</c:v>
                </c:pt>
                <c:pt idx="236">
                  <c:v>0</c:v>
                </c:pt>
                <c:pt idx="237">
                  <c:v>0</c:v>
                </c:pt>
                <c:pt idx="238">
                  <c:v>0</c:v>
                </c:pt>
                <c:pt idx="239">
                  <c:v>3</c:v>
                </c:pt>
                <c:pt idx="240">
                  <c:v>0</c:v>
                </c:pt>
                <c:pt idx="241">
                  <c:v>12</c:v>
                </c:pt>
                <c:pt idx="242">
                  <c:v>117</c:v>
                </c:pt>
                <c:pt idx="243">
                  <c:v>0</c:v>
                </c:pt>
                <c:pt idx="244">
                  <c:v>2</c:v>
                </c:pt>
                <c:pt idx="245">
                  <c:v>0</c:v>
                </c:pt>
                <c:pt idx="246">
                  <c:v>0</c:v>
                </c:pt>
                <c:pt idx="247">
                  <c:v>0</c:v>
                </c:pt>
                <c:pt idx="248">
                  <c:v>135</c:v>
                </c:pt>
                <c:pt idx="249">
                  <c:v>0</c:v>
                </c:pt>
                <c:pt idx="250">
                  <c:v>1</c:v>
                </c:pt>
                <c:pt idx="251">
                  <c:v>0</c:v>
                </c:pt>
                <c:pt idx="252">
                  <c:v>0</c:v>
                </c:pt>
                <c:pt idx="253">
                  <c:v>0</c:v>
                </c:pt>
                <c:pt idx="254">
                  <c:v>0</c:v>
                </c:pt>
                <c:pt idx="255">
                  <c:v>0</c:v>
                </c:pt>
                <c:pt idx="256">
                  <c:v>1</c:v>
                </c:pt>
                <c:pt idx="257">
                  <c:v>0</c:v>
                </c:pt>
                <c:pt idx="258">
                  <c:v>0</c:v>
                </c:pt>
                <c:pt idx="259">
                  <c:v>0</c:v>
                </c:pt>
                <c:pt idx="260">
                  <c:v>0</c:v>
                </c:pt>
                <c:pt idx="261">
                  <c:v>0</c:v>
                </c:pt>
                <c:pt idx="262">
                  <c:v>8</c:v>
                </c:pt>
                <c:pt idx="263">
                  <c:v>0</c:v>
                </c:pt>
                <c:pt idx="264">
                  <c:v>0</c:v>
                </c:pt>
                <c:pt idx="265">
                  <c:v>1</c:v>
                </c:pt>
                <c:pt idx="266">
                  <c:v>1</c:v>
                </c:pt>
                <c:pt idx="267">
                  <c:v>0</c:v>
                </c:pt>
                <c:pt idx="268">
                  <c:v>0</c:v>
                </c:pt>
                <c:pt idx="269">
                  <c:v>8</c:v>
                </c:pt>
                <c:pt idx="270">
                  <c:v>0</c:v>
                </c:pt>
                <c:pt idx="271">
                  <c:v>20</c:v>
                </c:pt>
                <c:pt idx="272">
                  <c:v>0</c:v>
                </c:pt>
                <c:pt idx="273">
                  <c:v>0</c:v>
                </c:pt>
                <c:pt idx="274">
                  <c:v>0</c:v>
                </c:pt>
                <c:pt idx="275">
                  <c:v>0</c:v>
                </c:pt>
                <c:pt idx="276">
                  <c:v>4</c:v>
                </c:pt>
                <c:pt idx="277">
                  <c:v>0</c:v>
                </c:pt>
                <c:pt idx="278">
                  <c:v>21</c:v>
                </c:pt>
                <c:pt idx="279">
                  <c:v>0</c:v>
                </c:pt>
                <c:pt idx="280">
                  <c:v>0</c:v>
                </c:pt>
                <c:pt idx="281">
                  <c:v>21</c:v>
                </c:pt>
                <c:pt idx="282">
                  <c:v>4</c:v>
                </c:pt>
                <c:pt idx="283">
                  <c:v>7</c:v>
                </c:pt>
                <c:pt idx="284">
                  <c:v>3</c:v>
                </c:pt>
                <c:pt idx="285">
                  <c:v>0</c:v>
                </c:pt>
                <c:pt idx="286">
                  <c:v>10</c:v>
                </c:pt>
                <c:pt idx="287">
                  <c:v>1</c:v>
                </c:pt>
                <c:pt idx="288">
                  <c:v>4</c:v>
                </c:pt>
                <c:pt idx="289">
                  <c:v>2</c:v>
                </c:pt>
                <c:pt idx="290">
                  <c:v>2</c:v>
                </c:pt>
                <c:pt idx="291">
                  <c:v>2</c:v>
                </c:pt>
                <c:pt idx="292">
                  <c:v>0</c:v>
                </c:pt>
                <c:pt idx="293">
                  <c:v>10</c:v>
                </c:pt>
                <c:pt idx="294">
                  <c:v>4</c:v>
                </c:pt>
                <c:pt idx="295">
                  <c:v>0</c:v>
                </c:pt>
                <c:pt idx="296">
                  <c:v>1</c:v>
                </c:pt>
                <c:pt idx="297">
                  <c:v>1</c:v>
                </c:pt>
                <c:pt idx="298">
                  <c:v>0</c:v>
                </c:pt>
                <c:pt idx="299">
                  <c:v>0</c:v>
                </c:pt>
                <c:pt idx="300">
                  <c:v>0</c:v>
                </c:pt>
                <c:pt idx="301">
                  <c:v>0</c:v>
                </c:pt>
                <c:pt idx="302">
                  <c:v>0</c:v>
                </c:pt>
                <c:pt idx="303">
                  <c:v>0</c:v>
                </c:pt>
                <c:pt idx="304">
                  <c:v>0</c:v>
                </c:pt>
                <c:pt idx="305">
                  <c:v>3</c:v>
                </c:pt>
                <c:pt idx="306">
                  <c:v>4</c:v>
                </c:pt>
                <c:pt idx="307">
                  <c:v>1</c:v>
                </c:pt>
                <c:pt idx="308">
                  <c:v>16</c:v>
                </c:pt>
                <c:pt idx="309">
                  <c:v>0</c:v>
                </c:pt>
                <c:pt idx="310">
                  <c:v>0</c:v>
                </c:pt>
                <c:pt idx="311">
                  <c:v>2</c:v>
                </c:pt>
                <c:pt idx="312">
                  <c:v>1</c:v>
                </c:pt>
                <c:pt idx="313">
                  <c:v>1</c:v>
                </c:pt>
                <c:pt idx="314">
                  <c:v>40</c:v>
                </c:pt>
                <c:pt idx="315">
                  <c:v>0</c:v>
                </c:pt>
                <c:pt idx="316">
                  <c:v>5</c:v>
                </c:pt>
                <c:pt idx="317">
                  <c:v>0</c:v>
                </c:pt>
                <c:pt idx="318">
                  <c:v>1</c:v>
                </c:pt>
                <c:pt idx="319">
                  <c:v>1</c:v>
                </c:pt>
                <c:pt idx="320">
                  <c:v>0</c:v>
                </c:pt>
                <c:pt idx="321">
                  <c:v>0</c:v>
                </c:pt>
                <c:pt idx="322">
                  <c:v>0</c:v>
                </c:pt>
                <c:pt idx="323">
                  <c:v>3</c:v>
                </c:pt>
                <c:pt idx="324">
                  <c:v>0</c:v>
                </c:pt>
                <c:pt idx="325">
                  <c:v>0</c:v>
                </c:pt>
                <c:pt idx="326">
                  <c:v>1</c:v>
                </c:pt>
                <c:pt idx="327">
                  <c:v>0</c:v>
                </c:pt>
                <c:pt idx="328">
                  <c:v>1</c:v>
                </c:pt>
                <c:pt idx="329">
                  <c:v>0</c:v>
                </c:pt>
                <c:pt idx="330">
                  <c:v>0</c:v>
                </c:pt>
                <c:pt idx="331">
                  <c:v>20</c:v>
                </c:pt>
                <c:pt idx="332">
                  <c:v>0</c:v>
                </c:pt>
                <c:pt idx="333">
                  <c:v>0</c:v>
                </c:pt>
                <c:pt idx="334">
                  <c:v>0</c:v>
                </c:pt>
                <c:pt idx="335">
                  <c:v>2</c:v>
                </c:pt>
                <c:pt idx="336">
                  <c:v>0</c:v>
                </c:pt>
                <c:pt idx="337">
                  <c:v>0</c:v>
                </c:pt>
                <c:pt idx="338">
                  <c:v>0</c:v>
                </c:pt>
                <c:pt idx="339">
                  <c:v>0</c:v>
                </c:pt>
                <c:pt idx="340">
                  <c:v>0</c:v>
                </c:pt>
                <c:pt idx="341">
                  <c:v>0</c:v>
                </c:pt>
                <c:pt idx="342">
                  <c:v>4</c:v>
                </c:pt>
                <c:pt idx="343">
                  <c:v>1</c:v>
                </c:pt>
                <c:pt idx="344">
                  <c:v>0</c:v>
                </c:pt>
                <c:pt idx="345">
                  <c:v>1</c:v>
                </c:pt>
                <c:pt idx="346">
                  <c:v>0</c:v>
                </c:pt>
                <c:pt idx="347">
                  <c:v>0</c:v>
                </c:pt>
                <c:pt idx="348">
                  <c:v>0</c:v>
                </c:pt>
                <c:pt idx="349">
                  <c:v>0</c:v>
                </c:pt>
                <c:pt idx="350">
                  <c:v>0</c:v>
                </c:pt>
                <c:pt idx="351">
                  <c:v>0</c:v>
                </c:pt>
                <c:pt idx="352">
                  <c:v>0</c:v>
                </c:pt>
                <c:pt idx="353">
                  <c:v>1</c:v>
                </c:pt>
                <c:pt idx="354">
                  <c:v>0</c:v>
                </c:pt>
                <c:pt idx="355">
                  <c:v>0</c:v>
                </c:pt>
                <c:pt idx="356">
                  <c:v>0</c:v>
                </c:pt>
                <c:pt idx="357">
                  <c:v>0</c:v>
                </c:pt>
                <c:pt idx="358">
                  <c:v>0</c:v>
                </c:pt>
                <c:pt idx="359">
                  <c:v>0</c:v>
                </c:pt>
                <c:pt idx="360">
                  <c:v>0</c:v>
                </c:pt>
                <c:pt idx="361">
                  <c:v>0</c:v>
                </c:pt>
                <c:pt idx="362">
                  <c:v>1</c:v>
                </c:pt>
                <c:pt idx="363">
                  <c:v>0</c:v>
                </c:pt>
                <c:pt idx="364">
                  <c:v>0</c:v>
                </c:pt>
                <c:pt idx="365">
                  <c:v>0</c:v>
                </c:pt>
                <c:pt idx="366">
                  <c:v>1</c:v>
                </c:pt>
                <c:pt idx="367">
                  <c:v>1</c:v>
                </c:pt>
                <c:pt idx="368">
                  <c:v>0</c:v>
                </c:pt>
                <c:pt idx="369">
                  <c:v>0</c:v>
                </c:pt>
                <c:pt idx="370">
                  <c:v>2</c:v>
                </c:pt>
                <c:pt idx="371">
                  <c:v>2</c:v>
                </c:pt>
                <c:pt idx="372">
                  <c:v>0</c:v>
                </c:pt>
                <c:pt idx="373">
                  <c:v>4</c:v>
                </c:pt>
                <c:pt idx="374">
                  <c:v>0</c:v>
                </c:pt>
                <c:pt idx="375">
                  <c:v>0</c:v>
                </c:pt>
                <c:pt idx="376">
                  <c:v>0</c:v>
                </c:pt>
                <c:pt idx="377">
                  <c:v>1</c:v>
                </c:pt>
                <c:pt idx="378">
                  <c:v>0</c:v>
                </c:pt>
                <c:pt idx="379">
                  <c:v>0</c:v>
                </c:pt>
                <c:pt idx="380">
                  <c:v>9</c:v>
                </c:pt>
                <c:pt idx="381">
                  <c:v>0</c:v>
                </c:pt>
                <c:pt idx="382">
                  <c:v>0</c:v>
                </c:pt>
                <c:pt idx="383">
                  <c:v>6</c:v>
                </c:pt>
                <c:pt idx="384">
                  <c:v>0</c:v>
                </c:pt>
                <c:pt idx="385">
                  <c:v>0</c:v>
                </c:pt>
                <c:pt idx="386">
                  <c:v>0</c:v>
                </c:pt>
                <c:pt idx="387">
                  <c:v>0</c:v>
                </c:pt>
                <c:pt idx="388">
                  <c:v>0</c:v>
                </c:pt>
                <c:pt idx="389">
                  <c:v>0</c:v>
                </c:pt>
                <c:pt idx="390">
                  <c:v>1</c:v>
                </c:pt>
                <c:pt idx="391">
                  <c:v>0</c:v>
                </c:pt>
                <c:pt idx="392">
                  <c:v>0</c:v>
                </c:pt>
                <c:pt idx="393">
                  <c:v>0</c:v>
                </c:pt>
                <c:pt idx="394">
                  <c:v>7</c:v>
                </c:pt>
                <c:pt idx="395">
                  <c:v>1</c:v>
                </c:pt>
                <c:pt idx="396">
                  <c:v>0</c:v>
                </c:pt>
                <c:pt idx="397">
                  <c:v>2</c:v>
                </c:pt>
                <c:pt idx="398">
                  <c:v>2</c:v>
                </c:pt>
                <c:pt idx="399">
                  <c:v>0</c:v>
                </c:pt>
                <c:pt idx="400">
                  <c:v>0</c:v>
                </c:pt>
                <c:pt idx="401">
                  <c:v>0</c:v>
                </c:pt>
                <c:pt idx="402">
                  <c:v>0</c:v>
                </c:pt>
                <c:pt idx="403">
                  <c:v>0</c:v>
                </c:pt>
                <c:pt idx="404">
                  <c:v>2</c:v>
                </c:pt>
                <c:pt idx="405">
                  <c:v>0</c:v>
                </c:pt>
                <c:pt idx="406">
                  <c:v>0</c:v>
                </c:pt>
                <c:pt idx="407">
                  <c:v>2</c:v>
                </c:pt>
                <c:pt idx="408">
                  <c:v>0</c:v>
                </c:pt>
                <c:pt idx="409">
                  <c:v>0</c:v>
                </c:pt>
                <c:pt idx="410">
                  <c:v>6</c:v>
                </c:pt>
                <c:pt idx="411">
                  <c:v>1</c:v>
                </c:pt>
                <c:pt idx="412">
                  <c:v>0</c:v>
                </c:pt>
                <c:pt idx="413">
                  <c:v>0</c:v>
                </c:pt>
                <c:pt idx="414">
                  <c:v>28</c:v>
                </c:pt>
                <c:pt idx="415">
                  <c:v>1</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1</c:v>
                </c:pt>
                <c:pt idx="433">
                  <c:v>0</c:v>
                </c:pt>
                <c:pt idx="434">
                  <c:v>0</c:v>
                </c:pt>
                <c:pt idx="435">
                  <c:v>0</c:v>
                </c:pt>
                <c:pt idx="436">
                  <c:v>0</c:v>
                </c:pt>
                <c:pt idx="437">
                  <c:v>0</c:v>
                </c:pt>
                <c:pt idx="438">
                  <c:v>0</c:v>
                </c:pt>
                <c:pt idx="439">
                  <c:v>0</c:v>
                </c:pt>
                <c:pt idx="440">
                  <c:v>0</c:v>
                </c:pt>
                <c:pt idx="441">
                  <c:v>1</c:v>
                </c:pt>
                <c:pt idx="442">
                  <c:v>0</c:v>
                </c:pt>
                <c:pt idx="443">
                  <c:v>0</c:v>
                </c:pt>
                <c:pt idx="444">
                  <c:v>0</c:v>
                </c:pt>
                <c:pt idx="445">
                  <c:v>4</c:v>
                </c:pt>
                <c:pt idx="446">
                  <c:v>0</c:v>
                </c:pt>
                <c:pt idx="447">
                  <c:v>0</c:v>
                </c:pt>
                <c:pt idx="448">
                  <c:v>0</c:v>
                </c:pt>
                <c:pt idx="449">
                  <c:v>5</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1</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32</c:v>
                </c:pt>
                <c:pt idx="481">
                  <c:v>1</c:v>
                </c:pt>
                <c:pt idx="482">
                  <c:v>0</c:v>
                </c:pt>
                <c:pt idx="483">
                  <c:v>0</c:v>
                </c:pt>
                <c:pt idx="484">
                  <c:v>0</c:v>
                </c:pt>
                <c:pt idx="485">
                  <c:v>0</c:v>
                </c:pt>
                <c:pt idx="486">
                  <c:v>0</c:v>
                </c:pt>
                <c:pt idx="487">
                  <c:v>0</c:v>
                </c:pt>
                <c:pt idx="488">
                  <c:v>0</c:v>
                </c:pt>
                <c:pt idx="489">
                  <c:v>0</c:v>
                </c:pt>
                <c:pt idx="490">
                  <c:v>0</c:v>
                </c:pt>
                <c:pt idx="491">
                  <c:v>0</c:v>
                </c:pt>
                <c:pt idx="492">
                  <c:v>24</c:v>
                </c:pt>
                <c:pt idx="493">
                  <c:v>9</c:v>
                </c:pt>
                <c:pt idx="494">
                  <c:v>0</c:v>
                </c:pt>
                <c:pt idx="495">
                  <c:v>0</c:v>
                </c:pt>
                <c:pt idx="496">
                  <c:v>0</c:v>
                </c:pt>
                <c:pt idx="497">
                  <c:v>0</c:v>
                </c:pt>
                <c:pt idx="498">
                  <c:v>0</c:v>
                </c:pt>
                <c:pt idx="499">
                  <c:v>0</c:v>
                </c:pt>
                <c:pt idx="500">
                  <c:v>0</c:v>
                </c:pt>
                <c:pt idx="501">
                  <c:v>0</c:v>
                </c:pt>
                <c:pt idx="502">
                  <c:v>0</c:v>
                </c:pt>
                <c:pt idx="503">
                  <c:v>0</c:v>
                </c:pt>
                <c:pt idx="504">
                  <c:v>7</c:v>
                </c:pt>
                <c:pt idx="505">
                  <c:v>0</c:v>
                </c:pt>
                <c:pt idx="506">
                  <c:v>0</c:v>
                </c:pt>
                <c:pt idx="507">
                  <c:v>0</c:v>
                </c:pt>
                <c:pt idx="508">
                  <c:v>0</c:v>
                </c:pt>
                <c:pt idx="509">
                  <c:v>6</c:v>
                </c:pt>
                <c:pt idx="510">
                  <c:v>10</c:v>
                </c:pt>
                <c:pt idx="511">
                  <c:v>0</c:v>
                </c:pt>
                <c:pt idx="512">
                  <c:v>0</c:v>
                </c:pt>
                <c:pt idx="513">
                  <c:v>1</c:v>
                </c:pt>
                <c:pt idx="514">
                  <c:v>0</c:v>
                </c:pt>
                <c:pt idx="515">
                  <c:v>0</c:v>
                </c:pt>
                <c:pt idx="516">
                  <c:v>0</c:v>
                </c:pt>
                <c:pt idx="517">
                  <c:v>0</c:v>
                </c:pt>
                <c:pt idx="518">
                  <c:v>0</c:v>
                </c:pt>
                <c:pt idx="519">
                  <c:v>2</c:v>
                </c:pt>
                <c:pt idx="520">
                  <c:v>0</c:v>
                </c:pt>
                <c:pt idx="521">
                  <c:v>0</c:v>
                </c:pt>
                <c:pt idx="522">
                  <c:v>1</c:v>
                </c:pt>
                <c:pt idx="523">
                  <c:v>0</c:v>
                </c:pt>
                <c:pt idx="524">
                  <c:v>1</c:v>
                </c:pt>
                <c:pt idx="525">
                  <c:v>0</c:v>
                </c:pt>
                <c:pt idx="526">
                  <c:v>0</c:v>
                </c:pt>
                <c:pt idx="527">
                  <c:v>0</c:v>
                </c:pt>
              </c:numCache>
            </c:numRef>
          </c:val>
        </c:ser>
        <c:ser>
          <c:idx val="2"/>
          <c:order val="2"/>
          <c:tx>
            <c:v>Deletions</c:v>
          </c:tx>
          <c:spPr>
            <a:solidFill>
              <a:srgbClr val="FF0000"/>
            </a:solidFill>
          </c:spPr>
          <c:cat>
            <c:numRef>
              <c:f>ensembl!$D$2:$D$529</c:f>
              <c:numCache>
                <c:formatCode>[$-409]d\-mmm\-yy;@</c:formatCode>
                <c:ptCount val="528"/>
                <c:pt idx="0">
                  <c:v>36444.805312500001</c:v>
                </c:pt>
                <c:pt idx="1">
                  <c:v>36458.672673610985</c:v>
                </c:pt>
                <c:pt idx="2">
                  <c:v>36473.730821759185</c:v>
                </c:pt>
                <c:pt idx="3">
                  <c:v>36487.584675926213</c:v>
                </c:pt>
                <c:pt idx="4">
                  <c:v>36487.586157407612</c:v>
                </c:pt>
                <c:pt idx="5">
                  <c:v>36487.592662036994</c:v>
                </c:pt>
                <c:pt idx="6">
                  <c:v>36531.697638888887</c:v>
                </c:pt>
                <c:pt idx="7">
                  <c:v>36535.624826388892</c:v>
                </c:pt>
                <c:pt idx="8">
                  <c:v>36535.632604166654</c:v>
                </c:pt>
                <c:pt idx="9">
                  <c:v>36537.623587962924</c:v>
                </c:pt>
                <c:pt idx="10">
                  <c:v>36537.635081018474</c:v>
                </c:pt>
                <c:pt idx="11">
                  <c:v>36538.489965277782</c:v>
                </c:pt>
                <c:pt idx="12">
                  <c:v>36538.636539352243</c:v>
                </c:pt>
                <c:pt idx="13">
                  <c:v>36539.505185185175</c:v>
                </c:pt>
                <c:pt idx="14">
                  <c:v>36539.591099536985</c:v>
                </c:pt>
                <c:pt idx="15">
                  <c:v>36539.675138888888</c:v>
                </c:pt>
                <c:pt idx="16">
                  <c:v>36540.729895833174</c:v>
                </c:pt>
                <c:pt idx="17">
                  <c:v>36541.516898149013</c:v>
                </c:pt>
                <c:pt idx="18">
                  <c:v>36544.788819445261</c:v>
                </c:pt>
                <c:pt idx="19">
                  <c:v>36545.390590277791</c:v>
                </c:pt>
                <c:pt idx="20">
                  <c:v>36545.582673611105</c:v>
                </c:pt>
                <c:pt idx="21">
                  <c:v>36545.606481481474</c:v>
                </c:pt>
                <c:pt idx="22">
                  <c:v>36547.75917824074</c:v>
                </c:pt>
                <c:pt idx="23">
                  <c:v>36547.844201389213</c:v>
                </c:pt>
                <c:pt idx="24">
                  <c:v>36549.475740740585</c:v>
                </c:pt>
                <c:pt idx="25">
                  <c:v>36549.732465277775</c:v>
                </c:pt>
                <c:pt idx="26">
                  <c:v>36552.68273148148</c:v>
                </c:pt>
                <c:pt idx="27">
                  <c:v>36567.563356481478</c:v>
                </c:pt>
                <c:pt idx="28">
                  <c:v>36567.684861111105</c:v>
                </c:pt>
                <c:pt idx="29">
                  <c:v>36584.608206018602</c:v>
                </c:pt>
                <c:pt idx="30">
                  <c:v>36616.564328703585</c:v>
                </c:pt>
                <c:pt idx="31">
                  <c:v>36619.341192129628</c:v>
                </c:pt>
                <c:pt idx="32">
                  <c:v>36620.322858796841</c:v>
                </c:pt>
                <c:pt idx="33">
                  <c:v>36627.759479166656</c:v>
                </c:pt>
                <c:pt idx="34">
                  <c:v>36635.634421296294</c:v>
                </c:pt>
                <c:pt idx="35">
                  <c:v>36640.659768518504</c:v>
                </c:pt>
                <c:pt idx="36">
                  <c:v>36658.522418981476</c:v>
                </c:pt>
                <c:pt idx="37">
                  <c:v>36669.76284722222</c:v>
                </c:pt>
                <c:pt idx="38">
                  <c:v>36676.462870370393</c:v>
                </c:pt>
                <c:pt idx="39">
                  <c:v>36679.679745370355</c:v>
                </c:pt>
                <c:pt idx="40">
                  <c:v>36681.823564814804</c:v>
                </c:pt>
                <c:pt idx="41">
                  <c:v>36682.785729166586</c:v>
                </c:pt>
                <c:pt idx="42">
                  <c:v>36683.49083333333</c:v>
                </c:pt>
                <c:pt idx="43">
                  <c:v>36691.423252314817</c:v>
                </c:pt>
                <c:pt idx="44">
                  <c:v>36696.523599537024</c:v>
                </c:pt>
                <c:pt idx="45">
                  <c:v>36698.355706018519</c:v>
                </c:pt>
                <c:pt idx="46">
                  <c:v>36699.896979166668</c:v>
                </c:pt>
                <c:pt idx="47">
                  <c:v>36700.794189814187</c:v>
                </c:pt>
                <c:pt idx="48">
                  <c:v>36720.472905092603</c:v>
                </c:pt>
                <c:pt idx="49">
                  <c:v>36721.680092592593</c:v>
                </c:pt>
                <c:pt idx="50">
                  <c:v>36738.412800926213</c:v>
                </c:pt>
                <c:pt idx="51">
                  <c:v>36770.468761574077</c:v>
                </c:pt>
                <c:pt idx="52">
                  <c:v>36771.494895833326</c:v>
                </c:pt>
                <c:pt idx="53">
                  <c:v>36773.98274305556</c:v>
                </c:pt>
                <c:pt idx="54">
                  <c:v>36774.334699074243</c:v>
                </c:pt>
                <c:pt idx="55">
                  <c:v>36777.561724536434</c:v>
                </c:pt>
                <c:pt idx="56">
                  <c:v>36785.749131944445</c:v>
                </c:pt>
                <c:pt idx="57">
                  <c:v>36801.372534722243</c:v>
                </c:pt>
                <c:pt idx="58">
                  <c:v>36809.340833333343</c:v>
                </c:pt>
                <c:pt idx="59">
                  <c:v>36828.41778935185</c:v>
                </c:pt>
                <c:pt idx="60">
                  <c:v>36839.724027777775</c:v>
                </c:pt>
                <c:pt idx="61">
                  <c:v>36847.681990740726</c:v>
                </c:pt>
                <c:pt idx="62">
                  <c:v>36854.476157407611</c:v>
                </c:pt>
                <c:pt idx="63">
                  <c:v>36854.481307870381</c:v>
                </c:pt>
                <c:pt idx="64">
                  <c:v>36857.699861110974</c:v>
                </c:pt>
                <c:pt idx="65">
                  <c:v>36872.47824074074</c:v>
                </c:pt>
                <c:pt idx="66">
                  <c:v>36894.671770832974</c:v>
                </c:pt>
                <c:pt idx="67">
                  <c:v>36906.497476851575</c:v>
                </c:pt>
                <c:pt idx="68">
                  <c:v>36909.622708333176</c:v>
                </c:pt>
                <c:pt idx="69">
                  <c:v>36916.389525463012</c:v>
                </c:pt>
                <c:pt idx="70">
                  <c:v>36916.394490740735</c:v>
                </c:pt>
                <c:pt idx="71">
                  <c:v>36917.927997685176</c:v>
                </c:pt>
                <c:pt idx="72">
                  <c:v>36926.720034722224</c:v>
                </c:pt>
                <c:pt idx="73">
                  <c:v>36935.439421296294</c:v>
                </c:pt>
                <c:pt idx="74">
                  <c:v>36935.796828703584</c:v>
                </c:pt>
                <c:pt idx="75">
                  <c:v>36936.381990740745</c:v>
                </c:pt>
                <c:pt idx="76">
                  <c:v>36956.859120370369</c:v>
                </c:pt>
                <c:pt idx="77">
                  <c:v>36958.640763888885</c:v>
                </c:pt>
                <c:pt idx="78">
                  <c:v>36982.594201388893</c:v>
                </c:pt>
                <c:pt idx="79">
                  <c:v>36982.595115740725</c:v>
                </c:pt>
                <c:pt idx="80">
                  <c:v>36985.594467592586</c:v>
                </c:pt>
                <c:pt idx="81">
                  <c:v>36992.617893518516</c:v>
                </c:pt>
                <c:pt idx="82">
                  <c:v>37001.635138888887</c:v>
                </c:pt>
                <c:pt idx="83">
                  <c:v>37004.552106481482</c:v>
                </c:pt>
                <c:pt idx="84">
                  <c:v>37004.588425925933</c:v>
                </c:pt>
                <c:pt idx="85">
                  <c:v>37005.425150462965</c:v>
                </c:pt>
                <c:pt idx="86">
                  <c:v>37005.44127314871</c:v>
                </c:pt>
                <c:pt idx="87">
                  <c:v>37005.49836805556</c:v>
                </c:pt>
                <c:pt idx="88">
                  <c:v>37006.438020833324</c:v>
                </c:pt>
                <c:pt idx="89">
                  <c:v>37007.553900462961</c:v>
                </c:pt>
                <c:pt idx="90">
                  <c:v>37011.681388888886</c:v>
                </c:pt>
                <c:pt idx="91">
                  <c:v>37036.543321759185</c:v>
                </c:pt>
                <c:pt idx="92">
                  <c:v>37042.440439814818</c:v>
                </c:pt>
                <c:pt idx="93">
                  <c:v>37048.432638889011</c:v>
                </c:pt>
                <c:pt idx="94">
                  <c:v>37049.424722222204</c:v>
                </c:pt>
                <c:pt idx="95">
                  <c:v>37050.410763888889</c:v>
                </c:pt>
                <c:pt idx="96">
                  <c:v>37050.538877315012</c:v>
                </c:pt>
                <c:pt idx="97">
                  <c:v>37052.607268518521</c:v>
                </c:pt>
                <c:pt idx="98">
                  <c:v>37054.697210648148</c:v>
                </c:pt>
                <c:pt idx="99">
                  <c:v>37055.532939814817</c:v>
                </c:pt>
                <c:pt idx="100">
                  <c:v>37060.595949074072</c:v>
                </c:pt>
                <c:pt idx="101">
                  <c:v>37061.653425925928</c:v>
                </c:pt>
                <c:pt idx="102">
                  <c:v>37061.809791666594</c:v>
                </c:pt>
                <c:pt idx="103">
                  <c:v>37063.612083333326</c:v>
                </c:pt>
                <c:pt idx="104">
                  <c:v>37068.581111111074</c:v>
                </c:pt>
                <c:pt idx="105">
                  <c:v>37084.548668981479</c:v>
                </c:pt>
                <c:pt idx="106">
                  <c:v>37090.546087962961</c:v>
                </c:pt>
                <c:pt idx="107">
                  <c:v>37090.599953703575</c:v>
                </c:pt>
                <c:pt idx="108">
                  <c:v>37098.838321759264</c:v>
                </c:pt>
                <c:pt idx="109">
                  <c:v>37119.651111111074</c:v>
                </c:pt>
                <c:pt idx="110">
                  <c:v>37124.421319444613</c:v>
                </c:pt>
                <c:pt idx="111">
                  <c:v>37140.554988426469</c:v>
                </c:pt>
                <c:pt idx="112">
                  <c:v>37144.527118055557</c:v>
                </c:pt>
                <c:pt idx="113">
                  <c:v>37169.512673611105</c:v>
                </c:pt>
                <c:pt idx="114">
                  <c:v>37173.655821759254</c:v>
                </c:pt>
                <c:pt idx="115">
                  <c:v>37174.533703703033</c:v>
                </c:pt>
                <c:pt idx="116">
                  <c:v>37175.624872685185</c:v>
                </c:pt>
                <c:pt idx="117">
                  <c:v>37175.629583333175</c:v>
                </c:pt>
                <c:pt idx="118">
                  <c:v>37175.642430555556</c:v>
                </c:pt>
                <c:pt idx="119">
                  <c:v>37202.707384259185</c:v>
                </c:pt>
                <c:pt idx="120">
                  <c:v>37203.487372685187</c:v>
                </c:pt>
                <c:pt idx="121">
                  <c:v>37203.535081018505</c:v>
                </c:pt>
                <c:pt idx="122">
                  <c:v>37204.508425925931</c:v>
                </c:pt>
                <c:pt idx="123">
                  <c:v>37204.511516203711</c:v>
                </c:pt>
                <c:pt idx="124">
                  <c:v>37235.408680555556</c:v>
                </c:pt>
                <c:pt idx="125">
                  <c:v>37268.689282407409</c:v>
                </c:pt>
                <c:pt idx="126">
                  <c:v>37270.69259259259</c:v>
                </c:pt>
                <c:pt idx="127">
                  <c:v>37272.410787037035</c:v>
                </c:pt>
                <c:pt idx="128">
                  <c:v>37272.443148148202</c:v>
                </c:pt>
                <c:pt idx="129">
                  <c:v>37272.471307870372</c:v>
                </c:pt>
                <c:pt idx="130">
                  <c:v>37277.657129629624</c:v>
                </c:pt>
                <c:pt idx="131">
                  <c:v>37290.699305554976</c:v>
                </c:pt>
                <c:pt idx="132">
                  <c:v>37290.702002314814</c:v>
                </c:pt>
                <c:pt idx="133">
                  <c:v>37294.721620370176</c:v>
                </c:pt>
                <c:pt idx="134">
                  <c:v>37294.770787036985</c:v>
                </c:pt>
                <c:pt idx="135">
                  <c:v>37315.456157407643</c:v>
                </c:pt>
                <c:pt idx="136">
                  <c:v>37320.601944444446</c:v>
                </c:pt>
                <c:pt idx="137">
                  <c:v>37326.583252314813</c:v>
                </c:pt>
                <c:pt idx="138">
                  <c:v>37354.394479166665</c:v>
                </c:pt>
                <c:pt idx="139">
                  <c:v>37355.566817129642</c:v>
                </c:pt>
                <c:pt idx="140">
                  <c:v>37357.594074074092</c:v>
                </c:pt>
                <c:pt idx="141">
                  <c:v>37357.665937500002</c:v>
                </c:pt>
                <c:pt idx="142">
                  <c:v>37369.581909722227</c:v>
                </c:pt>
                <c:pt idx="143">
                  <c:v>37372.627314814774</c:v>
                </c:pt>
                <c:pt idx="144">
                  <c:v>37377.558078703703</c:v>
                </c:pt>
                <c:pt idx="145">
                  <c:v>37434.708738425943</c:v>
                </c:pt>
                <c:pt idx="146">
                  <c:v>37446.583761574075</c:v>
                </c:pt>
                <c:pt idx="147">
                  <c:v>37456.557442129626</c:v>
                </c:pt>
                <c:pt idx="148">
                  <c:v>37456.685949074083</c:v>
                </c:pt>
                <c:pt idx="149">
                  <c:v>37470.458842592612</c:v>
                </c:pt>
                <c:pt idx="150">
                  <c:v>37470.5425462969</c:v>
                </c:pt>
                <c:pt idx="151">
                  <c:v>37482.565798610514</c:v>
                </c:pt>
                <c:pt idx="152">
                  <c:v>37484.431319445015</c:v>
                </c:pt>
                <c:pt idx="153">
                  <c:v>37508.454085648213</c:v>
                </c:pt>
                <c:pt idx="154">
                  <c:v>37508.677418981475</c:v>
                </c:pt>
                <c:pt idx="155">
                  <c:v>37508.693472222185</c:v>
                </c:pt>
                <c:pt idx="156">
                  <c:v>37511.696898148213</c:v>
                </c:pt>
                <c:pt idx="157">
                  <c:v>37539.464525463001</c:v>
                </c:pt>
                <c:pt idx="158">
                  <c:v>37544.531782407175</c:v>
                </c:pt>
                <c:pt idx="159">
                  <c:v>37554.58326388889</c:v>
                </c:pt>
                <c:pt idx="160">
                  <c:v>37561.689942129626</c:v>
                </c:pt>
                <c:pt idx="161">
                  <c:v>37561.693067129585</c:v>
                </c:pt>
                <c:pt idx="162">
                  <c:v>37567.42591435185</c:v>
                </c:pt>
                <c:pt idx="163">
                  <c:v>37567.630648148202</c:v>
                </c:pt>
                <c:pt idx="164">
                  <c:v>37573.574895833335</c:v>
                </c:pt>
                <c:pt idx="165">
                  <c:v>37585.695833333324</c:v>
                </c:pt>
                <c:pt idx="166">
                  <c:v>37601.617939814816</c:v>
                </c:pt>
                <c:pt idx="167">
                  <c:v>37608.621400462413</c:v>
                </c:pt>
                <c:pt idx="168">
                  <c:v>37613.444421296299</c:v>
                </c:pt>
                <c:pt idx="169">
                  <c:v>37631.565995370373</c:v>
                </c:pt>
                <c:pt idx="170">
                  <c:v>37635.528460648144</c:v>
                </c:pt>
                <c:pt idx="171">
                  <c:v>37636.472951389012</c:v>
                </c:pt>
                <c:pt idx="172">
                  <c:v>37636.48878472222</c:v>
                </c:pt>
                <c:pt idx="173">
                  <c:v>37641.501898148243</c:v>
                </c:pt>
                <c:pt idx="174">
                  <c:v>37641.522361110976</c:v>
                </c:pt>
                <c:pt idx="175">
                  <c:v>37641.606793981475</c:v>
                </c:pt>
                <c:pt idx="176">
                  <c:v>37650.497488425928</c:v>
                </c:pt>
                <c:pt idx="177">
                  <c:v>37656.492048610984</c:v>
                </c:pt>
                <c:pt idx="178">
                  <c:v>37656.869027777779</c:v>
                </c:pt>
                <c:pt idx="179">
                  <c:v>37657.712430555555</c:v>
                </c:pt>
                <c:pt idx="180">
                  <c:v>37665.517048610986</c:v>
                </c:pt>
                <c:pt idx="181">
                  <c:v>37665.877418981479</c:v>
                </c:pt>
                <c:pt idx="182">
                  <c:v>37666.481076389013</c:v>
                </c:pt>
                <c:pt idx="183">
                  <c:v>37666.920949074083</c:v>
                </c:pt>
                <c:pt idx="184">
                  <c:v>37670.609652777777</c:v>
                </c:pt>
                <c:pt idx="185">
                  <c:v>37670.610995370393</c:v>
                </c:pt>
                <c:pt idx="186">
                  <c:v>37672.515474537024</c:v>
                </c:pt>
                <c:pt idx="187">
                  <c:v>37694.406944444643</c:v>
                </c:pt>
                <c:pt idx="188">
                  <c:v>37694.47010416667</c:v>
                </c:pt>
                <c:pt idx="189">
                  <c:v>37699.681238426536</c:v>
                </c:pt>
                <c:pt idx="190">
                  <c:v>37720.500208333331</c:v>
                </c:pt>
                <c:pt idx="191">
                  <c:v>37722.456261574203</c:v>
                </c:pt>
                <c:pt idx="192">
                  <c:v>37733.566168981175</c:v>
                </c:pt>
                <c:pt idx="193">
                  <c:v>37741.385960648149</c:v>
                </c:pt>
                <c:pt idx="194">
                  <c:v>37741.683715277773</c:v>
                </c:pt>
                <c:pt idx="195">
                  <c:v>37762.392789351856</c:v>
                </c:pt>
                <c:pt idx="196">
                  <c:v>37763.412349537037</c:v>
                </c:pt>
                <c:pt idx="197">
                  <c:v>37771.610787037025</c:v>
                </c:pt>
                <c:pt idx="198">
                  <c:v>37782.391689814584</c:v>
                </c:pt>
                <c:pt idx="199">
                  <c:v>37812.510995370612</c:v>
                </c:pt>
                <c:pt idx="200">
                  <c:v>37816.562233796343</c:v>
                </c:pt>
                <c:pt idx="201">
                  <c:v>37817.370381944442</c:v>
                </c:pt>
                <c:pt idx="202">
                  <c:v>37818.492141203584</c:v>
                </c:pt>
                <c:pt idx="203">
                  <c:v>37818.607534722221</c:v>
                </c:pt>
                <c:pt idx="204">
                  <c:v>37819.619108796294</c:v>
                </c:pt>
                <c:pt idx="205">
                  <c:v>37827.677094907405</c:v>
                </c:pt>
                <c:pt idx="206">
                  <c:v>37827.697812500002</c:v>
                </c:pt>
                <c:pt idx="207">
                  <c:v>37827.720937500002</c:v>
                </c:pt>
                <c:pt idx="208">
                  <c:v>37830.527708333175</c:v>
                </c:pt>
                <c:pt idx="209">
                  <c:v>37830.669965277775</c:v>
                </c:pt>
                <c:pt idx="210">
                  <c:v>37831.410011574211</c:v>
                </c:pt>
                <c:pt idx="211">
                  <c:v>37831.523946759175</c:v>
                </c:pt>
                <c:pt idx="212">
                  <c:v>37831.527326388888</c:v>
                </c:pt>
                <c:pt idx="213">
                  <c:v>37831.537314814814</c:v>
                </c:pt>
                <c:pt idx="214">
                  <c:v>37831.55196759259</c:v>
                </c:pt>
                <c:pt idx="215">
                  <c:v>37831.552291666667</c:v>
                </c:pt>
                <c:pt idx="216">
                  <c:v>37831.667106481174</c:v>
                </c:pt>
                <c:pt idx="217">
                  <c:v>37832.358680555553</c:v>
                </c:pt>
                <c:pt idx="218">
                  <c:v>37832.652754629627</c:v>
                </c:pt>
                <c:pt idx="219">
                  <c:v>37833.412476851852</c:v>
                </c:pt>
                <c:pt idx="220">
                  <c:v>37833.440092592602</c:v>
                </c:pt>
                <c:pt idx="221">
                  <c:v>37833.520925925928</c:v>
                </c:pt>
                <c:pt idx="222">
                  <c:v>37846.569212962961</c:v>
                </c:pt>
                <c:pt idx="223">
                  <c:v>37846.725509259224</c:v>
                </c:pt>
                <c:pt idx="224">
                  <c:v>37847.462870370393</c:v>
                </c:pt>
                <c:pt idx="225">
                  <c:v>37848.538854166669</c:v>
                </c:pt>
                <c:pt idx="226">
                  <c:v>37852.542951389012</c:v>
                </c:pt>
                <c:pt idx="227">
                  <c:v>37853.69809027778</c:v>
                </c:pt>
                <c:pt idx="228">
                  <c:v>37859.457627314812</c:v>
                </c:pt>
                <c:pt idx="229">
                  <c:v>37859.615057870367</c:v>
                </c:pt>
                <c:pt idx="230">
                  <c:v>37865.391909722224</c:v>
                </c:pt>
                <c:pt idx="231">
                  <c:v>37879.406377315012</c:v>
                </c:pt>
                <c:pt idx="232">
                  <c:v>37879.645787036985</c:v>
                </c:pt>
                <c:pt idx="233">
                  <c:v>37880.456724537034</c:v>
                </c:pt>
                <c:pt idx="234">
                  <c:v>37881.459988426213</c:v>
                </c:pt>
                <c:pt idx="235">
                  <c:v>37881.699907407405</c:v>
                </c:pt>
                <c:pt idx="236">
                  <c:v>37893.640706018516</c:v>
                </c:pt>
                <c:pt idx="237">
                  <c:v>37893.641377314816</c:v>
                </c:pt>
                <c:pt idx="238">
                  <c:v>37893.717662036994</c:v>
                </c:pt>
                <c:pt idx="239">
                  <c:v>37897.616793981484</c:v>
                </c:pt>
                <c:pt idx="240">
                  <c:v>37903.582465277781</c:v>
                </c:pt>
                <c:pt idx="241">
                  <c:v>37941.703541666575</c:v>
                </c:pt>
                <c:pt idx="242">
                  <c:v>37943.756111111114</c:v>
                </c:pt>
                <c:pt idx="243">
                  <c:v>37950.526307870372</c:v>
                </c:pt>
                <c:pt idx="244">
                  <c:v>37963.555613426484</c:v>
                </c:pt>
                <c:pt idx="245">
                  <c:v>37995.576412037037</c:v>
                </c:pt>
                <c:pt idx="246">
                  <c:v>38002.686018518543</c:v>
                </c:pt>
                <c:pt idx="247">
                  <c:v>38026.674525462993</c:v>
                </c:pt>
                <c:pt idx="248">
                  <c:v>38029.428888888891</c:v>
                </c:pt>
                <c:pt idx="249">
                  <c:v>38042.457002314812</c:v>
                </c:pt>
                <c:pt idx="250">
                  <c:v>38047.767754629574</c:v>
                </c:pt>
                <c:pt idx="251">
                  <c:v>38057.582800925942</c:v>
                </c:pt>
                <c:pt idx="252">
                  <c:v>38057.58761574074</c:v>
                </c:pt>
                <c:pt idx="253">
                  <c:v>38061.680787037025</c:v>
                </c:pt>
                <c:pt idx="254">
                  <c:v>38061.751226851826</c:v>
                </c:pt>
                <c:pt idx="255">
                  <c:v>38063.488888889013</c:v>
                </c:pt>
                <c:pt idx="256">
                  <c:v>38069.474039352375</c:v>
                </c:pt>
                <c:pt idx="257">
                  <c:v>38084.655312500006</c:v>
                </c:pt>
                <c:pt idx="258">
                  <c:v>38096.561770832974</c:v>
                </c:pt>
                <c:pt idx="259">
                  <c:v>38107.541620370372</c:v>
                </c:pt>
                <c:pt idx="260">
                  <c:v>38118.562210648211</c:v>
                </c:pt>
                <c:pt idx="261">
                  <c:v>38152.445393518516</c:v>
                </c:pt>
                <c:pt idx="262">
                  <c:v>38168.635347222225</c:v>
                </c:pt>
                <c:pt idx="263">
                  <c:v>38202.608043981476</c:v>
                </c:pt>
                <c:pt idx="264">
                  <c:v>38211.522314814814</c:v>
                </c:pt>
                <c:pt idx="265">
                  <c:v>38211.679340277777</c:v>
                </c:pt>
                <c:pt idx="266">
                  <c:v>38215.448750000003</c:v>
                </c:pt>
                <c:pt idx="267">
                  <c:v>38217.398796296613</c:v>
                </c:pt>
                <c:pt idx="268">
                  <c:v>38250.479351851856</c:v>
                </c:pt>
                <c:pt idx="269">
                  <c:v>38257.418206018643</c:v>
                </c:pt>
                <c:pt idx="270">
                  <c:v>38275.539131944446</c:v>
                </c:pt>
                <c:pt idx="271">
                  <c:v>38278.306921296826</c:v>
                </c:pt>
                <c:pt idx="272">
                  <c:v>38278.415300925932</c:v>
                </c:pt>
                <c:pt idx="273">
                  <c:v>38316.425682870184</c:v>
                </c:pt>
                <c:pt idx="274">
                  <c:v>38323.578206018603</c:v>
                </c:pt>
                <c:pt idx="275">
                  <c:v>38369.705000000002</c:v>
                </c:pt>
                <c:pt idx="276">
                  <c:v>38371.664594907408</c:v>
                </c:pt>
                <c:pt idx="277">
                  <c:v>38394.60527777778</c:v>
                </c:pt>
                <c:pt idx="278">
                  <c:v>38407.609444444446</c:v>
                </c:pt>
                <c:pt idx="279">
                  <c:v>38407.653912037036</c:v>
                </c:pt>
                <c:pt idx="280">
                  <c:v>38435.42559027778</c:v>
                </c:pt>
                <c:pt idx="281">
                  <c:v>38447.779953703575</c:v>
                </c:pt>
                <c:pt idx="282">
                  <c:v>38449.586111111115</c:v>
                </c:pt>
                <c:pt idx="283">
                  <c:v>38453.612824074211</c:v>
                </c:pt>
                <c:pt idx="284">
                  <c:v>38497.380208333343</c:v>
                </c:pt>
                <c:pt idx="285">
                  <c:v>38503.415613426536</c:v>
                </c:pt>
                <c:pt idx="286">
                  <c:v>38519.531331018516</c:v>
                </c:pt>
                <c:pt idx="287">
                  <c:v>38566.334340277783</c:v>
                </c:pt>
                <c:pt idx="288">
                  <c:v>38602.495451388888</c:v>
                </c:pt>
                <c:pt idx="289">
                  <c:v>38630.697465277575</c:v>
                </c:pt>
                <c:pt idx="290">
                  <c:v>38642.325046296297</c:v>
                </c:pt>
                <c:pt idx="291">
                  <c:v>38642.485659722232</c:v>
                </c:pt>
                <c:pt idx="292">
                  <c:v>38643.596423610485</c:v>
                </c:pt>
                <c:pt idx="293">
                  <c:v>38660.563402777574</c:v>
                </c:pt>
                <c:pt idx="294">
                  <c:v>38663.613055555557</c:v>
                </c:pt>
                <c:pt idx="295">
                  <c:v>38663.682453703674</c:v>
                </c:pt>
                <c:pt idx="296">
                  <c:v>38670.744375000002</c:v>
                </c:pt>
                <c:pt idx="297">
                  <c:v>38671.615578703706</c:v>
                </c:pt>
                <c:pt idx="298">
                  <c:v>38673.543032407411</c:v>
                </c:pt>
                <c:pt idx="299">
                  <c:v>38674.637800925928</c:v>
                </c:pt>
                <c:pt idx="300">
                  <c:v>38679.404027777782</c:v>
                </c:pt>
                <c:pt idx="301">
                  <c:v>38700.476469907408</c:v>
                </c:pt>
                <c:pt idx="302">
                  <c:v>38705.415451388893</c:v>
                </c:pt>
                <c:pt idx="303">
                  <c:v>38707.5549537037</c:v>
                </c:pt>
                <c:pt idx="304">
                  <c:v>38720.458761574082</c:v>
                </c:pt>
                <c:pt idx="305">
                  <c:v>38728.520740740576</c:v>
                </c:pt>
                <c:pt idx="306">
                  <c:v>38733.524467592586</c:v>
                </c:pt>
                <c:pt idx="307">
                  <c:v>38758.447511574093</c:v>
                </c:pt>
                <c:pt idx="308">
                  <c:v>38764.540069444643</c:v>
                </c:pt>
                <c:pt idx="309">
                  <c:v>38764.541250000002</c:v>
                </c:pt>
                <c:pt idx="310">
                  <c:v>38769.655081018514</c:v>
                </c:pt>
                <c:pt idx="311">
                  <c:v>38771.680034722223</c:v>
                </c:pt>
                <c:pt idx="312">
                  <c:v>38771.714560185181</c:v>
                </c:pt>
                <c:pt idx="313">
                  <c:v>38782.657789351855</c:v>
                </c:pt>
                <c:pt idx="314">
                  <c:v>38784.471875000003</c:v>
                </c:pt>
                <c:pt idx="315">
                  <c:v>38784.622743055043</c:v>
                </c:pt>
                <c:pt idx="316">
                  <c:v>38785.662743055524</c:v>
                </c:pt>
                <c:pt idx="317">
                  <c:v>38786.405462962954</c:v>
                </c:pt>
                <c:pt idx="318">
                  <c:v>38786.495185184984</c:v>
                </c:pt>
                <c:pt idx="319">
                  <c:v>38797.625879629624</c:v>
                </c:pt>
                <c:pt idx="320">
                  <c:v>38800.797465277574</c:v>
                </c:pt>
                <c:pt idx="321">
                  <c:v>38840.612037037041</c:v>
                </c:pt>
                <c:pt idx="322">
                  <c:v>38841.523263888885</c:v>
                </c:pt>
                <c:pt idx="323">
                  <c:v>38845.708761574075</c:v>
                </c:pt>
                <c:pt idx="324">
                  <c:v>38854.492974537025</c:v>
                </c:pt>
                <c:pt idx="325">
                  <c:v>38870.602141203584</c:v>
                </c:pt>
                <c:pt idx="326">
                  <c:v>38875.636388888888</c:v>
                </c:pt>
                <c:pt idx="327">
                  <c:v>38889.627175925925</c:v>
                </c:pt>
                <c:pt idx="328">
                  <c:v>38890.4449537037</c:v>
                </c:pt>
                <c:pt idx="329">
                  <c:v>38890.451469907406</c:v>
                </c:pt>
                <c:pt idx="330">
                  <c:v>38894.332245370613</c:v>
                </c:pt>
                <c:pt idx="331">
                  <c:v>38896.361736111074</c:v>
                </c:pt>
                <c:pt idx="332">
                  <c:v>38896.402453703704</c:v>
                </c:pt>
                <c:pt idx="333">
                  <c:v>38896.45113425926</c:v>
                </c:pt>
                <c:pt idx="334">
                  <c:v>38905.413923610984</c:v>
                </c:pt>
                <c:pt idx="335">
                  <c:v>38958.511250000003</c:v>
                </c:pt>
                <c:pt idx="336">
                  <c:v>38960.380000000012</c:v>
                </c:pt>
                <c:pt idx="337">
                  <c:v>38964.331041666584</c:v>
                </c:pt>
                <c:pt idx="338">
                  <c:v>38965.574247685188</c:v>
                </c:pt>
                <c:pt idx="339">
                  <c:v>38972.437453703584</c:v>
                </c:pt>
                <c:pt idx="340">
                  <c:v>38972.590578703705</c:v>
                </c:pt>
                <c:pt idx="341">
                  <c:v>38992.532280092593</c:v>
                </c:pt>
                <c:pt idx="342">
                  <c:v>39002.619930555556</c:v>
                </c:pt>
                <c:pt idx="343">
                  <c:v>39013.333819445215</c:v>
                </c:pt>
                <c:pt idx="344">
                  <c:v>39031.508414351862</c:v>
                </c:pt>
                <c:pt idx="345">
                  <c:v>39069.603136574078</c:v>
                </c:pt>
                <c:pt idx="346">
                  <c:v>39086.572997685187</c:v>
                </c:pt>
                <c:pt idx="347">
                  <c:v>39086.579560185186</c:v>
                </c:pt>
                <c:pt idx="348">
                  <c:v>39090.446296297181</c:v>
                </c:pt>
                <c:pt idx="349">
                  <c:v>39091.695023148146</c:v>
                </c:pt>
                <c:pt idx="350">
                  <c:v>39093.647303240738</c:v>
                </c:pt>
                <c:pt idx="351">
                  <c:v>39139.394687500004</c:v>
                </c:pt>
                <c:pt idx="352">
                  <c:v>39139.398009259261</c:v>
                </c:pt>
                <c:pt idx="353">
                  <c:v>39148.637442129584</c:v>
                </c:pt>
                <c:pt idx="354">
                  <c:v>39156.356192129642</c:v>
                </c:pt>
                <c:pt idx="355">
                  <c:v>39156.366180555524</c:v>
                </c:pt>
                <c:pt idx="356">
                  <c:v>39156.395162036984</c:v>
                </c:pt>
                <c:pt idx="357">
                  <c:v>39156.396412037036</c:v>
                </c:pt>
                <c:pt idx="358">
                  <c:v>39156.396481481475</c:v>
                </c:pt>
                <c:pt idx="359">
                  <c:v>39156.398217592643</c:v>
                </c:pt>
                <c:pt idx="360">
                  <c:v>39174.507222222222</c:v>
                </c:pt>
                <c:pt idx="361">
                  <c:v>39191.310104166667</c:v>
                </c:pt>
                <c:pt idx="362">
                  <c:v>39233.410925925942</c:v>
                </c:pt>
                <c:pt idx="363">
                  <c:v>39237.461817129632</c:v>
                </c:pt>
                <c:pt idx="364">
                  <c:v>39265.514537037212</c:v>
                </c:pt>
                <c:pt idx="365">
                  <c:v>39265.529895833184</c:v>
                </c:pt>
                <c:pt idx="366">
                  <c:v>39266.424930555557</c:v>
                </c:pt>
                <c:pt idx="367">
                  <c:v>39268.465208333335</c:v>
                </c:pt>
                <c:pt idx="368">
                  <c:v>39272.645601851575</c:v>
                </c:pt>
                <c:pt idx="369">
                  <c:v>39273.330659722233</c:v>
                </c:pt>
                <c:pt idx="370">
                  <c:v>39276.615115740744</c:v>
                </c:pt>
                <c:pt idx="371">
                  <c:v>39276.684907407413</c:v>
                </c:pt>
                <c:pt idx="372">
                  <c:v>39276.686250000013</c:v>
                </c:pt>
                <c:pt idx="373">
                  <c:v>39337.555115740739</c:v>
                </c:pt>
                <c:pt idx="374">
                  <c:v>39387.464826389012</c:v>
                </c:pt>
                <c:pt idx="375">
                  <c:v>39401.900023148213</c:v>
                </c:pt>
                <c:pt idx="376">
                  <c:v>39471.403321759186</c:v>
                </c:pt>
                <c:pt idx="377">
                  <c:v>39471.435891203706</c:v>
                </c:pt>
                <c:pt idx="378">
                  <c:v>39471.44395833333</c:v>
                </c:pt>
                <c:pt idx="379">
                  <c:v>39475.380578703713</c:v>
                </c:pt>
                <c:pt idx="380">
                  <c:v>39580.350949074636</c:v>
                </c:pt>
                <c:pt idx="381">
                  <c:v>39588.444664351853</c:v>
                </c:pt>
                <c:pt idx="382">
                  <c:v>39605.732916666624</c:v>
                </c:pt>
                <c:pt idx="383">
                  <c:v>39605.826793981476</c:v>
                </c:pt>
                <c:pt idx="384">
                  <c:v>39610.446886574093</c:v>
                </c:pt>
                <c:pt idx="385">
                  <c:v>39610.510717592602</c:v>
                </c:pt>
                <c:pt idx="386">
                  <c:v>39610.591226851575</c:v>
                </c:pt>
                <c:pt idx="387">
                  <c:v>39610.595590277779</c:v>
                </c:pt>
                <c:pt idx="388">
                  <c:v>39610.660729166586</c:v>
                </c:pt>
                <c:pt idx="389">
                  <c:v>39610.661342592575</c:v>
                </c:pt>
                <c:pt idx="390">
                  <c:v>39612.352094907612</c:v>
                </c:pt>
                <c:pt idx="391">
                  <c:v>39638.458148148769</c:v>
                </c:pt>
                <c:pt idx="392">
                  <c:v>39639.421921296285</c:v>
                </c:pt>
                <c:pt idx="393">
                  <c:v>39639.426122685174</c:v>
                </c:pt>
                <c:pt idx="394">
                  <c:v>39645.510057870393</c:v>
                </c:pt>
                <c:pt idx="395">
                  <c:v>39647.341493055559</c:v>
                </c:pt>
                <c:pt idx="396">
                  <c:v>39647.527569444443</c:v>
                </c:pt>
                <c:pt idx="397">
                  <c:v>39647.615208333329</c:v>
                </c:pt>
                <c:pt idx="398">
                  <c:v>39653.596377314811</c:v>
                </c:pt>
                <c:pt idx="399">
                  <c:v>39655.393564814804</c:v>
                </c:pt>
                <c:pt idx="400">
                  <c:v>39658.430567129632</c:v>
                </c:pt>
                <c:pt idx="401">
                  <c:v>39658.52034722222</c:v>
                </c:pt>
                <c:pt idx="402">
                  <c:v>39661.80255787092</c:v>
                </c:pt>
                <c:pt idx="403">
                  <c:v>39663.471145832984</c:v>
                </c:pt>
                <c:pt idx="404">
                  <c:v>39748.411481481475</c:v>
                </c:pt>
                <c:pt idx="405">
                  <c:v>39748.680543981478</c:v>
                </c:pt>
                <c:pt idx="406">
                  <c:v>39748.896192129629</c:v>
                </c:pt>
                <c:pt idx="407">
                  <c:v>39750.583368055552</c:v>
                </c:pt>
                <c:pt idx="408">
                  <c:v>39750.584907407443</c:v>
                </c:pt>
                <c:pt idx="409">
                  <c:v>39752.640069444613</c:v>
                </c:pt>
                <c:pt idx="410">
                  <c:v>39827.555879629632</c:v>
                </c:pt>
                <c:pt idx="411">
                  <c:v>39875.632129629594</c:v>
                </c:pt>
                <c:pt idx="412">
                  <c:v>39885.339895833335</c:v>
                </c:pt>
                <c:pt idx="413">
                  <c:v>39885.340810185211</c:v>
                </c:pt>
                <c:pt idx="414">
                  <c:v>39939.566076389012</c:v>
                </c:pt>
                <c:pt idx="415">
                  <c:v>39944.591574074082</c:v>
                </c:pt>
                <c:pt idx="416">
                  <c:v>39953.614212963003</c:v>
                </c:pt>
                <c:pt idx="417">
                  <c:v>39961.506840277783</c:v>
                </c:pt>
                <c:pt idx="418">
                  <c:v>39961.507384259254</c:v>
                </c:pt>
                <c:pt idx="419">
                  <c:v>40010.433321759185</c:v>
                </c:pt>
                <c:pt idx="420">
                  <c:v>40010.546053241043</c:v>
                </c:pt>
                <c:pt idx="421">
                  <c:v>40017.617199074091</c:v>
                </c:pt>
                <c:pt idx="422">
                  <c:v>40024.579722222225</c:v>
                </c:pt>
                <c:pt idx="423">
                  <c:v>40024.582314814819</c:v>
                </c:pt>
                <c:pt idx="424">
                  <c:v>40028.402303240742</c:v>
                </c:pt>
                <c:pt idx="425">
                  <c:v>40028.404791666624</c:v>
                </c:pt>
                <c:pt idx="426">
                  <c:v>40077.364027777781</c:v>
                </c:pt>
                <c:pt idx="427">
                  <c:v>40093.297523148147</c:v>
                </c:pt>
                <c:pt idx="428">
                  <c:v>40106.449814814812</c:v>
                </c:pt>
                <c:pt idx="429">
                  <c:v>40113.526064814774</c:v>
                </c:pt>
                <c:pt idx="430">
                  <c:v>40113.557187500002</c:v>
                </c:pt>
                <c:pt idx="431">
                  <c:v>40161.485081018516</c:v>
                </c:pt>
                <c:pt idx="432">
                  <c:v>40161.498784722186</c:v>
                </c:pt>
                <c:pt idx="433">
                  <c:v>40186.423935185187</c:v>
                </c:pt>
                <c:pt idx="434">
                  <c:v>40186.435810185183</c:v>
                </c:pt>
                <c:pt idx="435">
                  <c:v>40252.477303240739</c:v>
                </c:pt>
                <c:pt idx="436">
                  <c:v>40252.489351851851</c:v>
                </c:pt>
                <c:pt idx="437">
                  <c:v>40252.491203703576</c:v>
                </c:pt>
                <c:pt idx="438">
                  <c:v>40331.523946759175</c:v>
                </c:pt>
                <c:pt idx="439">
                  <c:v>40331.525393518474</c:v>
                </c:pt>
                <c:pt idx="440">
                  <c:v>40331.530162036994</c:v>
                </c:pt>
                <c:pt idx="441">
                  <c:v>40332.531712962955</c:v>
                </c:pt>
                <c:pt idx="442">
                  <c:v>40332.544849537036</c:v>
                </c:pt>
                <c:pt idx="443">
                  <c:v>40337.431631944448</c:v>
                </c:pt>
                <c:pt idx="444">
                  <c:v>40415.571747684975</c:v>
                </c:pt>
                <c:pt idx="445">
                  <c:v>40415.578819445291</c:v>
                </c:pt>
                <c:pt idx="446">
                  <c:v>40422.645289351851</c:v>
                </c:pt>
                <c:pt idx="447">
                  <c:v>40422.646481481475</c:v>
                </c:pt>
                <c:pt idx="448">
                  <c:v>40422.653263888889</c:v>
                </c:pt>
                <c:pt idx="449">
                  <c:v>40493.423252314817</c:v>
                </c:pt>
                <c:pt idx="450">
                  <c:v>40506.685219907413</c:v>
                </c:pt>
                <c:pt idx="451">
                  <c:v>40506.686064814814</c:v>
                </c:pt>
                <c:pt idx="452">
                  <c:v>40506.687222222223</c:v>
                </c:pt>
                <c:pt idx="453">
                  <c:v>40582.690462962288</c:v>
                </c:pt>
                <c:pt idx="454">
                  <c:v>40583.483472222222</c:v>
                </c:pt>
                <c:pt idx="455">
                  <c:v>40583.614432870367</c:v>
                </c:pt>
                <c:pt idx="456">
                  <c:v>40590.440231481603</c:v>
                </c:pt>
                <c:pt idx="457">
                  <c:v>40604.419861111106</c:v>
                </c:pt>
                <c:pt idx="458">
                  <c:v>40604.442696759259</c:v>
                </c:pt>
                <c:pt idx="459">
                  <c:v>40604.464305555557</c:v>
                </c:pt>
                <c:pt idx="460">
                  <c:v>40604.480787037035</c:v>
                </c:pt>
                <c:pt idx="461">
                  <c:v>40604.684513889013</c:v>
                </c:pt>
                <c:pt idx="462">
                  <c:v>40604.71675925926</c:v>
                </c:pt>
                <c:pt idx="463">
                  <c:v>40609.603055555555</c:v>
                </c:pt>
                <c:pt idx="464">
                  <c:v>40610.646296297047</c:v>
                </c:pt>
                <c:pt idx="465">
                  <c:v>40613.544305555552</c:v>
                </c:pt>
                <c:pt idx="466">
                  <c:v>40616.822824074203</c:v>
                </c:pt>
                <c:pt idx="467">
                  <c:v>40626.443692129629</c:v>
                </c:pt>
                <c:pt idx="468">
                  <c:v>40626.449699074212</c:v>
                </c:pt>
                <c:pt idx="469">
                  <c:v>40626.573217592602</c:v>
                </c:pt>
                <c:pt idx="470">
                  <c:v>40634.536273148769</c:v>
                </c:pt>
                <c:pt idx="471">
                  <c:v>40634.539467592585</c:v>
                </c:pt>
                <c:pt idx="472">
                  <c:v>40666.517245370393</c:v>
                </c:pt>
                <c:pt idx="473">
                  <c:v>40669.474664351852</c:v>
                </c:pt>
                <c:pt idx="474">
                  <c:v>40669.475937500007</c:v>
                </c:pt>
                <c:pt idx="475">
                  <c:v>40669.522245370368</c:v>
                </c:pt>
                <c:pt idx="476">
                  <c:v>40676.491307870354</c:v>
                </c:pt>
                <c:pt idx="477">
                  <c:v>40686.619872685187</c:v>
                </c:pt>
                <c:pt idx="478">
                  <c:v>40721.612546296885</c:v>
                </c:pt>
                <c:pt idx="479">
                  <c:v>40721.620729166585</c:v>
                </c:pt>
                <c:pt idx="480">
                  <c:v>40737.457013889012</c:v>
                </c:pt>
                <c:pt idx="481">
                  <c:v>40744.557569445067</c:v>
                </c:pt>
                <c:pt idx="482">
                  <c:v>40759.378229167043</c:v>
                </c:pt>
                <c:pt idx="483">
                  <c:v>40760.401076389011</c:v>
                </c:pt>
                <c:pt idx="484">
                  <c:v>40765.475949074083</c:v>
                </c:pt>
                <c:pt idx="485">
                  <c:v>40766.444282407443</c:v>
                </c:pt>
                <c:pt idx="486">
                  <c:v>40770.530601851824</c:v>
                </c:pt>
                <c:pt idx="487">
                  <c:v>40777.450833333343</c:v>
                </c:pt>
                <c:pt idx="488">
                  <c:v>40777.456956018643</c:v>
                </c:pt>
                <c:pt idx="489">
                  <c:v>40787.507962962954</c:v>
                </c:pt>
                <c:pt idx="490">
                  <c:v>40812.619467592594</c:v>
                </c:pt>
                <c:pt idx="491">
                  <c:v>40813.550995370613</c:v>
                </c:pt>
                <c:pt idx="492">
                  <c:v>40814.613124999996</c:v>
                </c:pt>
                <c:pt idx="493">
                  <c:v>40816.421030092592</c:v>
                </c:pt>
                <c:pt idx="494">
                  <c:v>40865.671018518522</c:v>
                </c:pt>
                <c:pt idx="495">
                  <c:v>40885.708935185183</c:v>
                </c:pt>
                <c:pt idx="496">
                  <c:v>40896.587708333325</c:v>
                </c:pt>
                <c:pt idx="497">
                  <c:v>40896.589305555557</c:v>
                </c:pt>
                <c:pt idx="498">
                  <c:v>40897.656203703707</c:v>
                </c:pt>
                <c:pt idx="499">
                  <c:v>40899.483206018602</c:v>
                </c:pt>
                <c:pt idx="500">
                  <c:v>40911.42833333333</c:v>
                </c:pt>
                <c:pt idx="501">
                  <c:v>40914.465486110974</c:v>
                </c:pt>
                <c:pt idx="502">
                  <c:v>40917.952800926243</c:v>
                </c:pt>
                <c:pt idx="503">
                  <c:v>40967.500324074092</c:v>
                </c:pt>
                <c:pt idx="504">
                  <c:v>40970.384942129633</c:v>
                </c:pt>
                <c:pt idx="505">
                  <c:v>40970.469652777778</c:v>
                </c:pt>
                <c:pt idx="506">
                  <c:v>40996.654768518521</c:v>
                </c:pt>
                <c:pt idx="507">
                  <c:v>41011.597812500004</c:v>
                </c:pt>
                <c:pt idx="508">
                  <c:v>41051.599699074082</c:v>
                </c:pt>
                <c:pt idx="509">
                  <c:v>41061.458136574212</c:v>
                </c:pt>
                <c:pt idx="510">
                  <c:v>41066.427083333176</c:v>
                </c:pt>
                <c:pt idx="511">
                  <c:v>41067.583645833176</c:v>
                </c:pt>
                <c:pt idx="512">
                  <c:v>41068.468159722222</c:v>
                </c:pt>
                <c:pt idx="513">
                  <c:v>41074.364837963003</c:v>
                </c:pt>
                <c:pt idx="514">
                  <c:v>41085.691203703114</c:v>
                </c:pt>
                <c:pt idx="515">
                  <c:v>41095.395567129628</c:v>
                </c:pt>
                <c:pt idx="516">
                  <c:v>41130.422893518517</c:v>
                </c:pt>
                <c:pt idx="517">
                  <c:v>41130.423993055556</c:v>
                </c:pt>
                <c:pt idx="518">
                  <c:v>41207.537175925929</c:v>
                </c:pt>
                <c:pt idx="519">
                  <c:v>41211.485520833325</c:v>
                </c:pt>
                <c:pt idx="520">
                  <c:v>41211.540613426536</c:v>
                </c:pt>
                <c:pt idx="521">
                  <c:v>41218.402395833335</c:v>
                </c:pt>
                <c:pt idx="522">
                  <c:v>41218.476319445261</c:v>
                </c:pt>
                <c:pt idx="523">
                  <c:v>41218.627453703033</c:v>
                </c:pt>
                <c:pt idx="524">
                  <c:v>41290.490532407413</c:v>
                </c:pt>
                <c:pt idx="525">
                  <c:v>41306.687766203584</c:v>
                </c:pt>
                <c:pt idx="526">
                  <c:v>41306.697685184976</c:v>
                </c:pt>
                <c:pt idx="527">
                  <c:v>41309.518622685187</c:v>
                </c:pt>
              </c:numCache>
            </c:numRef>
          </c:cat>
          <c:val>
            <c:numRef>
              <c:f>ensembl!$X$2:$X$529</c:f>
              <c:numCache>
                <c:formatCode>General</c:formatCode>
                <c:ptCount val="528"/>
                <c:pt idx="0">
                  <c:v>9</c:v>
                </c:pt>
                <c:pt idx="1">
                  <c:v>0</c:v>
                </c:pt>
                <c:pt idx="2">
                  <c:v>0</c:v>
                </c:pt>
                <c:pt idx="3">
                  <c:v>8</c:v>
                </c:pt>
                <c:pt idx="4">
                  <c:v>8</c:v>
                </c:pt>
                <c:pt idx="5">
                  <c:v>12</c:v>
                </c:pt>
                <c:pt idx="6">
                  <c:v>0</c:v>
                </c:pt>
                <c:pt idx="7">
                  <c:v>2</c:v>
                </c:pt>
                <c:pt idx="8">
                  <c:v>0</c:v>
                </c:pt>
                <c:pt idx="9">
                  <c:v>0</c:v>
                </c:pt>
                <c:pt idx="10">
                  <c:v>0</c:v>
                </c:pt>
                <c:pt idx="11">
                  <c:v>0</c:v>
                </c:pt>
                <c:pt idx="12">
                  <c:v>0</c:v>
                </c:pt>
                <c:pt idx="13">
                  <c:v>4</c:v>
                </c:pt>
                <c:pt idx="14">
                  <c:v>0</c:v>
                </c:pt>
                <c:pt idx="15">
                  <c:v>0</c:v>
                </c:pt>
                <c:pt idx="16">
                  <c:v>0</c:v>
                </c:pt>
                <c:pt idx="17">
                  <c:v>5</c:v>
                </c:pt>
                <c:pt idx="18">
                  <c:v>0</c:v>
                </c:pt>
                <c:pt idx="19">
                  <c:v>0</c:v>
                </c:pt>
                <c:pt idx="20">
                  <c:v>11</c:v>
                </c:pt>
                <c:pt idx="21">
                  <c:v>0</c:v>
                </c:pt>
                <c:pt idx="22">
                  <c:v>2</c:v>
                </c:pt>
                <c:pt idx="23">
                  <c:v>0</c:v>
                </c:pt>
                <c:pt idx="24">
                  <c:v>0</c:v>
                </c:pt>
                <c:pt idx="25">
                  <c:v>2</c:v>
                </c:pt>
                <c:pt idx="26">
                  <c:v>0</c:v>
                </c:pt>
                <c:pt idx="27">
                  <c:v>2</c:v>
                </c:pt>
                <c:pt idx="28">
                  <c:v>7</c:v>
                </c:pt>
                <c:pt idx="29">
                  <c:v>0</c:v>
                </c:pt>
                <c:pt idx="30">
                  <c:v>2</c:v>
                </c:pt>
                <c:pt idx="31">
                  <c:v>0</c:v>
                </c:pt>
                <c:pt idx="32">
                  <c:v>16</c:v>
                </c:pt>
                <c:pt idx="33">
                  <c:v>0</c:v>
                </c:pt>
                <c:pt idx="34">
                  <c:v>6</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55</c:v>
                </c:pt>
                <c:pt idx="56">
                  <c:v>2</c:v>
                </c:pt>
                <c:pt idx="57">
                  <c:v>0</c:v>
                </c:pt>
                <c:pt idx="58">
                  <c:v>0</c:v>
                </c:pt>
                <c:pt idx="59">
                  <c:v>0</c:v>
                </c:pt>
                <c:pt idx="60">
                  <c:v>8</c:v>
                </c:pt>
                <c:pt idx="61">
                  <c:v>0</c:v>
                </c:pt>
                <c:pt idx="62">
                  <c:v>0</c:v>
                </c:pt>
                <c:pt idx="63">
                  <c:v>0</c:v>
                </c:pt>
                <c:pt idx="64">
                  <c:v>0</c:v>
                </c:pt>
                <c:pt idx="65">
                  <c:v>0</c:v>
                </c:pt>
                <c:pt idx="66">
                  <c:v>0</c:v>
                </c:pt>
                <c:pt idx="67">
                  <c:v>0</c:v>
                </c:pt>
                <c:pt idx="68">
                  <c:v>0</c:v>
                </c:pt>
                <c:pt idx="69">
                  <c:v>0</c:v>
                </c:pt>
                <c:pt idx="70">
                  <c:v>0</c:v>
                </c:pt>
                <c:pt idx="71">
                  <c:v>0</c:v>
                </c:pt>
                <c:pt idx="72">
                  <c:v>0</c:v>
                </c:pt>
                <c:pt idx="73">
                  <c:v>0</c:v>
                </c:pt>
                <c:pt idx="74">
                  <c:v>6</c:v>
                </c:pt>
                <c:pt idx="75">
                  <c:v>0</c:v>
                </c:pt>
                <c:pt idx="76">
                  <c:v>0</c:v>
                </c:pt>
                <c:pt idx="77">
                  <c:v>0</c:v>
                </c:pt>
                <c:pt idx="78">
                  <c:v>0</c:v>
                </c:pt>
                <c:pt idx="79">
                  <c:v>5</c:v>
                </c:pt>
                <c:pt idx="80">
                  <c:v>0</c:v>
                </c:pt>
                <c:pt idx="81">
                  <c:v>0</c:v>
                </c:pt>
                <c:pt idx="82">
                  <c:v>0</c:v>
                </c:pt>
                <c:pt idx="83">
                  <c:v>0</c:v>
                </c:pt>
                <c:pt idx="84">
                  <c:v>0</c:v>
                </c:pt>
                <c:pt idx="85">
                  <c:v>0</c:v>
                </c:pt>
                <c:pt idx="86">
                  <c:v>0</c:v>
                </c:pt>
                <c:pt idx="87">
                  <c:v>0</c:v>
                </c:pt>
                <c:pt idx="88">
                  <c:v>0</c:v>
                </c:pt>
                <c:pt idx="89">
                  <c:v>0</c:v>
                </c:pt>
                <c:pt idx="90">
                  <c:v>0</c:v>
                </c:pt>
                <c:pt idx="91">
                  <c:v>4</c:v>
                </c:pt>
                <c:pt idx="92">
                  <c:v>75</c:v>
                </c:pt>
                <c:pt idx="93">
                  <c:v>12</c:v>
                </c:pt>
                <c:pt idx="94">
                  <c:v>0</c:v>
                </c:pt>
                <c:pt idx="95">
                  <c:v>0</c:v>
                </c:pt>
                <c:pt idx="96">
                  <c:v>1</c:v>
                </c:pt>
                <c:pt idx="97">
                  <c:v>9</c:v>
                </c:pt>
                <c:pt idx="98">
                  <c:v>0</c:v>
                </c:pt>
                <c:pt idx="99">
                  <c:v>0</c:v>
                </c:pt>
                <c:pt idx="100">
                  <c:v>0</c:v>
                </c:pt>
                <c:pt idx="101">
                  <c:v>0</c:v>
                </c:pt>
                <c:pt idx="102">
                  <c:v>0</c:v>
                </c:pt>
                <c:pt idx="103">
                  <c:v>0</c:v>
                </c:pt>
                <c:pt idx="104">
                  <c:v>0</c:v>
                </c:pt>
                <c:pt idx="105">
                  <c:v>0</c:v>
                </c:pt>
                <c:pt idx="106">
                  <c:v>0</c:v>
                </c:pt>
                <c:pt idx="107">
                  <c:v>0</c:v>
                </c:pt>
                <c:pt idx="108">
                  <c:v>45</c:v>
                </c:pt>
                <c:pt idx="109">
                  <c:v>0</c:v>
                </c:pt>
                <c:pt idx="110">
                  <c:v>0</c:v>
                </c:pt>
                <c:pt idx="111">
                  <c:v>0</c:v>
                </c:pt>
                <c:pt idx="112">
                  <c:v>0</c:v>
                </c:pt>
                <c:pt idx="113">
                  <c:v>0</c:v>
                </c:pt>
                <c:pt idx="114">
                  <c:v>0</c:v>
                </c:pt>
                <c:pt idx="115">
                  <c:v>0</c:v>
                </c:pt>
                <c:pt idx="116">
                  <c:v>8</c:v>
                </c:pt>
                <c:pt idx="117">
                  <c:v>0</c:v>
                </c:pt>
                <c:pt idx="118">
                  <c:v>7</c:v>
                </c:pt>
                <c:pt idx="119">
                  <c:v>0</c:v>
                </c:pt>
                <c:pt idx="120">
                  <c:v>0</c:v>
                </c:pt>
                <c:pt idx="121">
                  <c:v>0</c:v>
                </c:pt>
                <c:pt idx="122">
                  <c:v>2</c:v>
                </c:pt>
                <c:pt idx="123">
                  <c:v>0</c:v>
                </c:pt>
                <c:pt idx="124">
                  <c:v>0</c:v>
                </c:pt>
                <c:pt idx="125">
                  <c:v>0</c:v>
                </c:pt>
                <c:pt idx="126">
                  <c:v>7</c:v>
                </c:pt>
                <c:pt idx="127">
                  <c:v>0</c:v>
                </c:pt>
                <c:pt idx="128">
                  <c:v>0</c:v>
                </c:pt>
                <c:pt idx="129">
                  <c:v>0</c:v>
                </c:pt>
                <c:pt idx="130">
                  <c:v>0</c:v>
                </c:pt>
                <c:pt idx="131">
                  <c:v>0</c:v>
                </c:pt>
                <c:pt idx="132">
                  <c:v>196</c:v>
                </c:pt>
                <c:pt idx="133">
                  <c:v>0</c:v>
                </c:pt>
                <c:pt idx="134">
                  <c:v>2</c:v>
                </c:pt>
                <c:pt idx="135">
                  <c:v>0</c:v>
                </c:pt>
                <c:pt idx="136">
                  <c:v>0</c:v>
                </c:pt>
                <c:pt idx="137">
                  <c:v>0</c:v>
                </c:pt>
                <c:pt idx="138">
                  <c:v>0</c:v>
                </c:pt>
                <c:pt idx="139">
                  <c:v>0</c:v>
                </c:pt>
                <c:pt idx="140">
                  <c:v>0</c:v>
                </c:pt>
                <c:pt idx="141">
                  <c:v>0</c:v>
                </c:pt>
                <c:pt idx="142">
                  <c:v>0</c:v>
                </c:pt>
                <c:pt idx="143">
                  <c:v>0</c:v>
                </c:pt>
                <c:pt idx="144">
                  <c:v>0</c:v>
                </c:pt>
                <c:pt idx="145">
                  <c:v>0</c:v>
                </c:pt>
                <c:pt idx="146">
                  <c:v>2</c:v>
                </c:pt>
                <c:pt idx="147">
                  <c:v>0</c:v>
                </c:pt>
                <c:pt idx="148">
                  <c:v>0</c:v>
                </c:pt>
                <c:pt idx="149">
                  <c:v>4</c:v>
                </c:pt>
                <c:pt idx="150">
                  <c:v>1</c:v>
                </c:pt>
                <c:pt idx="151">
                  <c:v>27</c:v>
                </c:pt>
                <c:pt idx="152">
                  <c:v>4</c:v>
                </c:pt>
                <c:pt idx="153">
                  <c:v>0</c:v>
                </c:pt>
                <c:pt idx="154">
                  <c:v>2</c:v>
                </c:pt>
                <c:pt idx="155">
                  <c:v>2</c:v>
                </c:pt>
                <c:pt idx="156">
                  <c:v>17</c:v>
                </c:pt>
                <c:pt idx="157">
                  <c:v>10</c:v>
                </c:pt>
                <c:pt idx="158">
                  <c:v>0</c:v>
                </c:pt>
                <c:pt idx="159">
                  <c:v>0</c:v>
                </c:pt>
                <c:pt idx="160">
                  <c:v>0</c:v>
                </c:pt>
                <c:pt idx="161">
                  <c:v>0</c:v>
                </c:pt>
                <c:pt idx="162">
                  <c:v>0</c:v>
                </c:pt>
                <c:pt idx="163">
                  <c:v>0</c:v>
                </c:pt>
                <c:pt idx="164">
                  <c:v>0</c:v>
                </c:pt>
                <c:pt idx="165">
                  <c:v>0</c:v>
                </c:pt>
                <c:pt idx="166">
                  <c:v>0</c:v>
                </c:pt>
                <c:pt idx="167">
                  <c:v>6</c:v>
                </c:pt>
                <c:pt idx="168">
                  <c:v>0</c:v>
                </c:pt>
                <c:pt idx="169">
                  <c:v>0</c:v>
                </c:pt>
                <c:pt idx="170">
                  <c:v>0</c:v>
                </c:pt>
                <c:pt idx="171">
                  <c:v>0</c:v>
                </c:pt>
                <c:pt idx="172">
                  <c:v>0</c:v>
                </c:pt>
                <c:pt idx="173">
                  <c:v>0</c:v>
                </c:pt>
                <c:pt idx="174">
                  <c:v>0</c:v>
                </c:pt>
                <c:pt idx="175">
                  <c:v>0</c:v>
                </c:pt>
                <c:pt idx="176">
                  <c:v>0</c:v>
                </c:pt>
                <c:pt idx="177">
                  <c:v>0</c:v>
                </c:pt>
                <c:pt idx="178">
                  <c:v>0</c:v>
                </c:pt>
                <c:pt idx="179">
                  <c:v>2</c:v>
                </c:pt>
                <c:pt idx="180">
                  <c:v>0</c:v>
                </c:pt>
                <c:pt idx="181">
                  <c:v>4</c:v>
                </c:pt>
                <c:pt idx="182">
                  <c:v>0</c:v>
                </c:pt>
                <c:pt idx="183">
                  <c:v>0</c:v>
                </c:pt>
                <c:pt idx="184">
                  <c:v>0</c:v>
                </c:pt>
                <c:pt idx="185">
                  <c:v>0</c:v>
                </c:pt>
                <c:pt idx="186">
                  <c:v>0</c:v>
                </c:pt>
                <c:pt idx="187">
                  <c:v>0</c:v>
                </c:pt>
                <c:pt idx="188">
                  <c:v>0</c:v>
                </c:pt>
                <c:pt idx="189">
                  <c:v>0</c:v>
                </c:pt>
                <c:pt idx="190">
                  <c:v>4</c:v>
                </c:pt>
                <c:pt idx="191">
                  <c:v>0</c:v>
                </c:pt>
                <c:pt idx="192">
                  <c:v>0</c:v>
                </c:pt>
                <c:pt idx="193">
                  <c:v>0</c:v>
                </c:pt>
                <c:pt idx="194">
                  <c:v>0</c:v>
                </c:pt>
                <c:pt idx="195">
                  <c:v>1</c:v>
                </c:pt>
                <c:pt idx="196">
                  <c:v>0</c:v>
                </c:pt>
                <c:pt idx="197">
                  <c:v>0</c:v>
                </c:pt>
                <c:pt idx="198">
                  <c:v>0</c:v>
                </c:pt>
                <c:pt idx="199">
                  <c:v>0</c:v>
                </c:pt>
                <c:pt idx="200">
                  <c:v>0</c:v>
                </c:pt>
                <c:pt idx="201">
                  <c:v>0</c:v>
                </c:pt>
                <c:pt idx="202">
                  <c:v>0</c:v>
                </c:pt>
                <c:pt idx="203">
                  <c:v>0</c:v>
                </c:pt>
                <c:pt idx="204">
                  <c:v>0</c:v>
                </c:pt>
                <c:pt idx="205">
                  <c:v>104</c:v>
                </c:pt>
                <c:pt idx="206">
                  <c:v>13</c:v>
                </c:pt>
                <c:pt idx="207">
                  <c:v>0</c:v>
                </c:pt>
                <c:pt idx="208">
                  <c:v>5</c:v>
                </c:pt>
                <c:pt idx="209">
                  <c:v>54</c:v>
                </c:pt>
                <c:pt idx="210">
                  <c:v>0</c:v>
                </c:pt>
                <c:pt idx="211">
                  <c:v>6</c:v>
                </c:pt>
                <c:pt idx="212">
                  <c:v>0</c:v>
                </c:pt>
                <c:pt idx="213">
                  <c:v>6</c:v>
                </c:pt>
                <c:pt idx="214">
                  <c:v>2</c:v>
                </c:pt>
                <c:pt idx="215">
                  <c:v>0</c:v>
                </c:pt>
                <c:pt idx="216">
                  <c:v>2</c:v>
                </c:pt>
                <c:pt idx="217">
                  <c:v>14</c:v>
                </c:pt>
                <c:pt idx="218">
                  <c:v>0</c:v>
                </c:pt>
                <c:pt idx="219">
                  <c:v>0</c:v>
                </c:pt>
                <c:pt idx="220">
                  <c:v>0</c:v>
                </c:pt>
                <c:pt idx="221">
                  <c:v>0</c:v>
                </c:pt>
                <c:pt idx="222">
                  <c:v>1</c:v>
                </c:pt>
                <c:pt idx="223">
                  <c:v>0</c:v>
                </c:pt>
                <c:pt idx="224">
                  <c:v>7</c:v>
                </c:pt>
                <c:pt idx="225">
                  <c:v>31</c:v>
                </c:pt>
                <c:pt idx="226">
                  <c:v>10</c:v>
                </c:pt>
                <c:pt idx="227">
                  <c:v>11</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174</c:v>
                </c:pt>
                <c:pt idx="243">
                  <c:v>0</c:v>
                </c:pt>
                <c:pt idx="244">
                  <c:v>4</c:v>
                </c:pt>
                <c:pt idx="245">
                  <c:v>0</c:v>
                </c:pt>
                <c:pt idx="246">
                  <c:v>0</c:v>
                </c:pt>
                <c:pt idx="247">
                  <c:v>0</c:v>
                </c:pt>
                <c:pt idx="248">
                  <c:v>178</c:v>
                </c:pt>
                <c:pt idx="249">
                  <c:v>6</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2</c:v>
                </c:pt>
                <c:pt idx="274">
                  <c:v>0</c:v>
                </c:pt>
                <c:pt idx="275">
                  <c:v>0</c:v>
                </c:pt>
                <c:pt idx="276">
                  <c:v>0</c:v>
                </c:pt>
                <c:pt idx="277">
                  <c:v>0</c:v>
                </c:pt>
                <c:pt idx="278">
                  <c:v>0</c:v>
                </c:pt>
                <c:pt idx="279">
                  <c:v>21</c:v>
                </c:pt>
                <c:pt idx="280">
                  <c:v>0</c:v>
                </c:pt>
                <c:pt idx="281">
                  <c:v>0</c:v>
                </c:pt>
                <c:pt idx="282">
                  <c:v>0</c:v>
                </c:pt>
                <c:pt idx="283">
                  <c:v>4</c:v>
                </c:pt>
                <c:pt idx="284">
                  <c:v>0</c:v>
                </c:pt>
                <c:pt idx="285">
                  <c:v>0</c:v>
                </c:pt>
                <c:pt idx="286">
                  <c:v>11</c:v>
                </c:pt>
                <c:pt idx="287">
                  <c:v>0</c:v>
                </c:pt>
                <c:pt idx="288">
                  <c:v>3</c:v>
                </c:pt>
                <c:pt idx="289">
                  <c:v>4</c:v>
                </c:pt>
                <c:pt idx="290">
                  <c:v>3</c:v>
                </c:pt>
                <c:pt idx="291">
                  <c:v>4</c:v>
                </c:pt>
                <c:pt idx="292">
                  <c:v>0</c:v>
                </c:pt>
                <c:pt idx="293">
                  <c:v>0</c:v>
                </c:pt>
                <c:pt idx="294">
                  <c:v>0</c:v>
                </c:pt>
                <c:pt idx="295">
                  <c:v>4</c:v>
                </c:pt>
                <c:pt idx="296">
                  <c:v>1</c:v>
                </c:pt>
                <c:pt idx="297">
                  <c:v>0</c:v>
                </c:pt>
                <c:pt idx="298">
                  <c:v>0</c:v>
                </c:pt>
                <c:pt idx="299">
                  <c:v>0</c:v>
                </c:pt>
                <c:pt idx="300">
                  <c:v>0</c:v>
                </c:pt>
                <c:pt idx="301">
                  <c:v>0</c:v>
                </c:pt>
                <c:pt idx="302">
                  <c:v>0</c:v>
                </c:pt>
                <c:pt idx="303">
                  <c:v>0</c:v>
                </c:pt>
                <c:pt idx="304">
                  <c:v>0</c:v>
                </c:pt>
                <c:pt idx="305">
                  <c:v>2</c:v>
                </c:pt>
                <c:pt idx="306">
                  <c:v>0</c:v>
                </c:pt>
                <c:pt idx="307">
                  <c:v>2</c:v>
                </c:pt>
                <c:pt idx="308">
                  <c:v>2</c:v>
                </c:pt>
                <c:pt idx="309">
                  <c:v>0</c:v>
                </c:pt>
                <c:pt idx="310">
                  <c:v>0</c:v>
                </c:pt>
                <c:pt idx="311">
                  <c:v>0</c:v>
                </c:pt>
                <c:pt idx="312">
                  <c:v>2</c:v>
                </c:pt>
                <c:pt idx="313">
                  <c:v>21</c:v>
                </c:pt>
                <c:pt idx="314">
                  <c:v>21</c:v>
                </c:pt>
                <c:pt idx="315">
                  <c:v>0</c:v>
                </c:pt>
                <c:pt idx="316">
                  <c:v>2</c:v>
                </c:pt>
                <c:pt idx="317">
                  <c:v>0</c:v>
                </c:pt>
                <c:pt idx="318">
                  <c:v>2</c:v>
                </c:pt>
                <c:pt idx="319">
                  <c:v>0</c:v>
                </c:pt>
                <c:pt idx="320">
                  <c:v>0</c:v>
                </c:pt>
                <c:pt idx="321">
                  <c:v>0</c:v>
                </c:pt>
                <c:pt idx="322">
                  <c:v>0</c:v>
                </c:pt>
                <c:pt idx="323">
                  <c:v>0</c:v>
                </c:pt>
                <c:pt idx="324">
                  <c:v>0</c:v>
                </c:pt>
                <c:pt idx="325">
                  <c:v>0</c:v>
                </c:pt>
                <c:pt idx="326">
                  <c:v>0</c:v>
                </c:pt>
                <c:pt idx="327">
                  <c:v>2</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2</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1</c:v>
                </c:pt>
                <c:pt idx="364">
                  <c:v>0</c:v>
                </c:pt>
                <c:pt idx="365">
                  <c:v>0</c:v>
                </c:pt>
                <c:pt idx="366">
                  <c:v>0</c:v>
                </c:pt>
                <c:pt idx="367">
                  <c:v>0</c:v>
                </c:pt>
                <c:pt idx="368">
                  <c:v>0</c:v>
                </c:pt>
                <c:pt idx="369">
                  <c:v>0</c:v>
                </c:pt>
                <c:pt idx="370">
                  <c:v>0</c:v>
                </c:pt>
                <c:pt idx="371">
                  <c:v>0</c:v>
                </c:pt>
                <c:pt idx="372">
                  <c:v>4</c:v>
                </c:pt>
                <c:pt idx="373">
                  <c:v>0</c:v>
                </c:pt>
                <c:pt idx="374">
                  <c:v>0</c:v>
                </c:pt>
                <c:pt idx="375">
                  <c:v>0</c:v>
                </c:pt>
                <c:pt idx="376">
                  <c:v>0</c:v>
                </c:pt>
                <c:pt idx="377">
                  <c:v>33</c:v>
                </c:pt>
                <c:pt idx="378">
                  <c:v>0</c:v>
                </c:pt>
                <c:pt idx="379">
                  <c:v>0</c:v>
                </c:pt>
                <c:pt idx="380">
                  <c:v>2</c:v>
                </c:pt>
                <c:pt idx="381">
                  <c:v>7</c:v>
                </c:pt>
                <c:pt idx="382">
                  <c:v>0</c:v>
                </c:pt>
                <c:pt idx="383">
                  <c:v>0</c:v>
                </c:pt>
                <c:pt idx="384">
                  <c:v>0</c:v>
                </c:pt>
                <c:pt idx="385">
                  <c:v>0</c:v>
                </c:pt>
                <c:pt idx="386">
                  <c:v>0</c:v>
                </c:pt>
                <c:pt idx="387">
                  <c:v>0</c:v>
                </c:pt>
                <c:pt idx="388">
                  <c:v>0</c:v>
                </c:pt>
                <c:pt idx="389">
                  <c:v>0</c:v>
                </c:pt>
                <c:pt idx="390">
                  <c:v>5</c:v>
                </c:pt>
                <c:pt idx="391">
                  <c:v>0</c:v>
                </c:pt>
                <c:pt idx="392">
                  <c:v>3</c:v>
                </c:pt>
                <c:pt idx="393">
                  <c:v>0</c:v>
                </c:pt>
                <c:pt idx="394">
                  <c:v>0</c:v>
                </c:pt>
                <c:pt idx="395">
                  <c:v>2</c:v>
                </c:pt>
                <c:pt idx="396">
                  <c:v>0</c:v>
                </c:pt>
                <c:pt idx="397">
                  <c:v>0</c:v>
                </c:pt>
                <c:pt idx="398">
                  <c:v>0</c:v>
                </c:pt>
                <c:pt idx="399">
                  <c:v>0</c:v>
                </c:pt>
                <c:pt idx="400">
                  <c:v>0</c:v>
                </c:pt>
                <c:pt idx="401">
                  <c:v>0</c:v>
                </c:pt>
                <c:pt idx="402">
                  <c:v>0</c:v>
                </c:pt>
                <c:pt idx="403">
                  <c:v>0</c:v>
                </c:pt>
                <c:pt idx="404">
                  <c:v>0</c:v>
                </c:pt>
                <c:pt idx="405">
                  <c:v>0</c:v>
                </c:pt>
                <c:pt idx="406">
                  <c:v>4</c:v>
                </c:pt>
                <c:pt idx="407">
                  <c:v>0</c:v>
                </c:pt>
                <c:pt idx="408">
                  <c:v>0</c:v>
                </c:pt>
                <c:pt idx="409">
                  <c:v>0</c:v>
                </c:pt>
                <c:pt idx="410">
                  <c:v>12</c:v>
                </c:pt>
                <c:pt idx="411">
                  <c:v>2</c:v>
                </c:pt>
                <c:pt idx="412">
                  <c:v>0</c:v>
                </c:pt>
                <c:pt idx="413">
                  <c:v>0</c:v>
                </c:pt>
                <c:pt idx="414">
                  <c:v>0</c:v>
                </c:pt>
                <c:pt idx="415">
                  <c:v>0</c:v>
                </c:pt>
                <c:pt idx="416">
                  <c:v>0</c:v>
                </c:pt>
                <c:pt idx="417">
                  <c:v>0</c:v>
                </c:pt>
                <c:pt idx="418">
                  <c:v>0</c:v>
                </c:pt>
                <c:pt idx="419">
                  <c:v>0</c:v>
                </c:pt>
                <c:pt idx="420">
                  <c:v>0</c:v>
                </c:pt>
                <c:pt idx="421">
                  <c:v>0</c:v>
                </c:pt>
                <c:pt idx="422">
                  <c:v>0</c:v>
                </c:pt>
                <c:pt idx="423">
                  <c:v>0</c:v>
                </c:pt>
                <c:pt idx="424">
                  <c:v>22</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1</c:v>
                </c:pt>
                <c:pt idx="442">
                  <c:v>0</c:v>
                </c:pt>
                <c:pt idx="443">
                  <c:v>0</c:v>
                </c:pt>
                <c:pt idx="444">
                  <c:v>0</c:v>
                </c:pt>
                <c:pt idx="445">
                  <c:v>4</c:v>
                </c:pt>
                <c:pt idx="446">
                  <c:v>0</c:v>
                </c:pt>
                <c:pt idx="447">
                  <c:v>0</c:v>
                </c:pt>
                <c:pt idx="448">
                  <c:v>0</c:v>
                </c:pt>
                <c:pt idx="449">
                  <c:v>0</c:v>
                </c:pt>
                <c:pt idx="450">
                  <c:v>0</c:v>
                </c:pt>
                <c:pt idx="451">
                  <c:v>0</c:v>
                </c:pt>
                <c:pt idx="452">
                  <c:v>0</c:v>
                </c:pt>
                <c:pt idx="453">
                  <c:v>0</c:v>
                </c:pt>
                <c:pt idx="454">
                  <c:v>0</c:v>
                </c:pt>
                <c:pt idx="455">
                  <c:v>2</c:v>
                </c:pt>
                <c:pt idx="456">
                  <c:v>0</c:v>
                </c:pt>
                <c:pt idx="457">
                  <c:v>0</c:v>
                </c:pt>
                <c:pt idx="458">
                  <c:v>0</c:v>
                </c:pt>
                <c:pt idx="459">
                  <c:v>0</c:v>
                </c:pt>
                <c:pt idx="460">
                  <c:v>0</c:v>
                </c:pt>
                <c:pt idx="461">
                  <c:v>0</c:v>
                </c:pt>
                <c:pt idx="462">
                  <c:v>0</c:v>
                </c:pt>
                <c:pt idx="463">
                  <c:v>0</c:v>
                </c:pt>
                <c:pt idx="464">
                  <c:v>0</c:v>
                </c:pt>
                <c:pt idx="465">
                  <c:v>2</c:v>
                </c:pt>
                <c:pt idx="466">
                  <c:v>0</c:v>
                </c:pt>
                <c:pt idx="467">
                  <c:v>0</c:v>
                </c:pt>
                <c:pt idx="468">
                  <c:v>0</c:v>
                </c:pt>
                <c:pt idx="469">
                  <c:v>0</c:v>
                </c:pt>
                <c:pt idx="470">
                  <c:v>0</c:v>
                </c:pt>
                <c:pt idx="471">
                  <c:v>0</c:v>
                </c:pt>
                <c:pt idx="472">
                  <c:v>0</c:v>
                </c:pt>
                <c:pt idx="473">
                  <c:v>0</c:v>
                </c:pt>
                <c:pt idx="474">
                  <c:v>2</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36</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10</c:v>
                </c:pt>
                <c:pt idx="511">
                  <c:v>0</c:v>
                </c:pt>
                <c:pt idx="512">
                  <c:v>0</c:v>
                </c:pt>
                <c:pt idx="513">
                  <c:v>0</c:v>
                </c:pt>
                <c:pt idx="514">
                  <c:v>0</c:v>
                </c:pt>
                <c:pt idx="515">
                  <c:v>0</c:v>
                </c:pt>
                <c:pt idx="516">
                  <c:v>0</c:v>
                </c:pt>
                <c:pt idx="517">
                  <c:v>0</c:v>
                </c:pt>
                <c:pt idx="518">
                  <c:v>0</c:v>
                </c:pt>
                <c:pt idx="519">
                  <c:v>1</c:v>
                </c:pt>
                <c:pt idx="520">
                  <c:v>0</c:v>
                </c:pt>
                <c:pt idx="521">
                  <c:v>0</c:v>
                </c:pt>
                <c:pt idx="522">
                  <c:v>0</c:v>
                </c:pt>
                <c:pt idx="523">
                  <c:v>0</c:v>
                </c:pt>
                <c:pt idx="524">
                  <c:v>0</c:v>
                </c:pt>
                <c:pt idx="525">
                  <c:v>0</c:v>
                </c:pt>
                <c:pt idx="526">
                  <c:v>1</c:v>
                </c:pt>
                <c:pt idx="527">
                  <c:v>0</c:v>
                </c:pt>
              </c:numCache>
            </c:numRef>
          </c:val>
        </c:ser>
        <c:gapWidth val="9"/>
        <c:overlap val="100"/>
        <c:axId val="100705408"/>
        <c:axId val="100706944"/>
      </c:barChart>
      <c:dateAx>
        <c:axId val="100705408"/>
        <c:scaling>
          <c:orientation val="minMax"/>
        </c:scaling>
        <c:delete val="1"/>
        <c:axPos val="b"/>
        <c:numFmt formatCode="[$-409]yyyy;@" sourceLinked="0"/>
        <c:majorTickMark val="none"/>
        <c:tickLblPos val="none"/>
        <c:crossAx val="100706944"/>
        <c:crosses val="autoZero"/>
        <c:auto val="1"/>
        <c:lblOffset val="100"/>
        <c:majorUnit val="1"/>
        <c:majorTimeUnit val="years"/>
      </c:dateAx>
      <c:valAx>
        <c:axId val="100706944"/>
        <c:scaling>
          <c:orientation val="minMax"/>
          <c:max val="380"/>
          <c:min val="0"/>
        </c:scaling>
        <c:axPos val="l"/>
        <c:numFmt formatCode="General" sourceLinked="1"/>
        <c:tickLblPos val="nextTo"/>
        <c:crossAx val="100705408"/>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date1904 val="1"/>
  <c:lang val="el-GR"/>
  <c:chart>
    <c:plotArea>
      <c:layout/>
      <c:barChart>
        <c:barDir val="col"/>
        <c:grouping val="stacked"/>
        <c:ser>
          <c:idx val="0"/>
          <c:order val="0"/>
          <c:tx>
            <c:v>Alterations</c:v>
          </c:tx>
          <c:spPr>
            <a:solidFill>
              <a:srgbClr val="FFC000"/>
            </a:solidFill>
          </c:spPr>
          <c:cat>
            <c:numRef>
              <c:f>opencart!$D$2:$D$165</c:f>
              <c:numCache>
                <c:formatCode>[$-409]d\-mmm\-yy;@</c:formatCode>
                <c:ptCount val="164"/>
                <c:pt idx="0">
                  <c:v>39888.030543981484</c:v>
                </c:pt>
                <c:pt idx="1">
                  <c:v>39888.542569445075</c:v>
                </c:pt>
                <c:pt idx="2">
                  <c:v>39888.6559837963</c:v>
                </c:pt>
                <c:pt idx="3">
                  <c:v>39889.065370370372</c:v>
                </c:pt>
                <c:pt idx="4">
                  <c:v>39890.663993055554</c:v>
                </c:pt>
                <c:pt idx="5">
                  <c:v>39890.672685185185</c:v>
                </c:pt>
                <c:pt idx="6">
                  <c:v>39891.591226851575</c:v>
                </c:pt>
                <c:pt idx="7">
                  <c:v>39891.707083333175</c:v>
                </c:pt>
                <c:pt idx="8">
                  <c:v>39892.773414351854</c:v>
                </c:pt>
                <c:pt idx="9">
                  <c:v>39896.05395833333</c:v>
                </c:pt>
                <c:pt idx="10">
                  <c:v>39899.113715277781</c:v>
                </c:pt>
                <c:pt idx="11">
                  <c:v>39912.001527777778</c:v>
                </c:pt>
                <c:pt idx="12">
                  <c:v>39937.462604166656</c:v>
                </c:pt>
                <c:pt idx="13">
                  <c:v>39940.877476851834</c:v>
                </c:pt>
                <c:pt idx="14">
                  <c:v>39983.086620370392</c:v>
                </c:pt>
                <c:pt idx="15">
                  <c:v>40016.032060185185</c:v>
                </c:pt>
                <c:pt idx="16">
                  <c:v>40121.961365740724</c:v>
                </c:pt>
                <c:pt idx="17">
                  <c:v>40121.964930555558</c:v>
                </c:pt>
                <c:pt idx="18">
                  <c:v>40122.096585648149</c:v>
                </c:pt>
                <c:pt idx="19">
                  <c:v>40246.543611111105</c:v>
                </c:pt>
                <c:pt idx="20">
                  <c:v>40246.569687499999</c:v>
                </c:pt>
                <c:pt idx="21">
                  <c:v>40249.735312499994</c:v>
                </c:pt>
                <c:pt idx="22">
                  <c:v>40252.755104166594</c:v>
                </c:pt>
                <c:pt idx="23">
                  <c:v>40264.84841435236</c:v>
                </c:pt>
                <c:pt idx="24">
                  <c:v>40266.646134259259</c:v>
                </c:pt>
                <c:pt idx="25">
                  <c:v>40279.224537037036</c:v>
                </c:pt>
                <c:pt idx="26">
                  <c:v>40331.642951389003</c:v>
                </c:pt>
                <c:pt idx="27">
                  <c:v>40331.670138888891</c:v>
                </c:pt>
                <c:pt idx="28">
                  <c:v>40417.829340277778</c:v>
                </c:pt>
                <c:pt idx="29">
                  <c:v>40478.017291666656</c:v>
                </c:pt>
                <c:pt idx="30">
                  <c:v>40503.15896990741</c:v>
                </c:pt>
                <c:pt idx="31">
                  <c:v>40660.208067129628</c:v>
                </c:pt>
                <c:pt idx="32">
                  <c:v>40660.628310185188</c:v>
                </c:pt>
                <c:pt idx="33">
                  <c:v>40661.679178240738</c:v>
                </c:pt>
                <c:pt idx="34">
                  <c:v>40662.688321759255</c:v>
                </c:pt>
                <c:pt idx="35">
                  <c:v>40670.712384259255</c:v>
                </c:pt>
                <c:pt idx="36">
                  <c:v>40673.229247684976</c:v>
                </c:pt>
                <c:pt idx="37">
                  <c:v>40676.226886574077</c:v>
                </c:pt>
                <c:pt idx="38">
                  <c:v>40686.601793980975</c:v>
                </c:pt>
                <c:pt idx="39">
                  <c:v>40687.548541666656</c:v>
                </c:pt>
                <c:pt idx="40">
                  <c:v>40687.550775463002</c:v>
                </c:pt>
                <c:pt idx="41">
                  <c:v>40687.666817129633</c:v>
                </c:pt>
                <c:pt idx="42">
                  <c:v>40689.18650462963</c:v>
                </c:pt>
                <c:pt idx="43">
                  <c:v>40693.747986110975</c:v>
                </c:pt>
                <c:pt idx="44">
                  <c:v>40699.535868055558</c:v>
                </c:pt>
                <c:pt idx="45">
                  <c:v>40726.617094907408</c:v>
                </c:pt>
                <c:pt idx="46">
                  <c:v>40726.621886574074</c:v>
                </c:pt>
                <c:pt idx="47">
                  <c:v>40726.623240740584</c:v>
                </c:pt>
                <c:pt idx="48">
                  <c:v>40726.640451388892</c:v>
                </c:pt>
                <c:pt idx="49">
                  <c:v>40728.597662036984</c:v>
                </c:pt>
                <c:pt idx="50">
                  <c:v>40740.710347222222</c:v>
                </c:pt>
                <c:pt idx="51">
                  <c:v>40742.745069444441</c:v>
                </c:pt>
                <c:pt idx="52">
                  <c:v>40743.456736111111</c:v>
                </c:pt>
                <c:pt idx="53">
                  <c:v>40746.647326388891</c:v>
                </c:pt>
                <c:pt idx="54">
                  <c:v>40748.171261574076</c:v>
                </c:pt>
                <c:pt idx="55">
                  <c:v>41082.674189814774</c:v>
                </c:pt>
                <c:pt idx="56">
                  <c:v>41113.195844907175</c:v>
                </c:pt>
                <c:pt idx="57">
                  <c:v>41113.59211805556</c:v>
                </c:pt>
                <c:pt idx="58">
                  <c:v>41113.611354166671</c:v>
                </c:pt>
                <c:pt idx="59">
                  <c:v>41114.552175925943</c:v>
                </c:pt>
                <c:pt idx="60">
                  <c:v>41115.508333333331</c:v>
                </c:pt>
                <c:pt idx="61">
                  <c:v>41125.792708333174</c:v>
                </c:pt>
                <c:pt idx="62">
                  <c:v>41131.46565972222</c:v>
                </c:pt>
                <c:pt idx="63">
                  <c:v>41132.666180554974</c:v>
                </c:pt>
                <c:pt idx="64">
                  <c:v>41132.931273148213</c:v>
                </c:pt>
                <c:pt idx="65">
                  <c:v>41134.558460648193</c:v>
                </c:pt>
                <c:pt idx="66">
                  <c:v>41134.583854166667</c:v>
                </c:pt>
                <c:pt idx="67">
                  <c:v>41134.621724536257</c:v>
                </c:pt>
                <c:pt idx="68">
                  <c:v>41134.672048610984</c:v>
                </c:pt>
                <c:pt idx="69">
                  <c:v>41135.3596875</c:v>
                </c:pt>
                <c:pt idx="70">
                  <c:v>41141.787349536986</c:v>
                </c:pt>
                <c:pt idx="71">
                  <c:v>41144.472812500011</c:v>
                </c:pt>
                <c:pt idx="72">
                  <c:v>41144.699479166586</c:v>
                </c:pt>
                <c:pt idx="73">
                  <c:v>41148.250960648147</c:v>
                </c:pt>
                <c:pt idx="74">
                  <c:v>41151.342361111107</c:v>
                </c:pt>
                <c:pt idx="75">
                  <c:v>41151.690324074072</c:v>
                </c:pt>
                <c:pt idx="76">
                  <c:v>41152.271967592584</c:v>
                </c:pt>
                <c:pt idx="77">
                  <c:v>41153.351377315012</c:v>
                </c:pt>
                <c:pt idx="78">
                  <c:v>41154.142974537026</c:v>
                </c:pt>
                <c:pt idx="79">
                  <c:v>41154.161863425928</c:v>
                </c:pt>
                <c:pt idx="80">
                  <c:v>41157.808738426655</c:v>
                </c:pt>
                <c:pt idx="81">
                  <c:v>41161.650833333333</c:v>
                </c:pt>
                <c:pt idx="82">
                  <c:v>41172.442708333336</c:v>
                </c:pt>
                <c:pt idx="83">
                  <c:v>41176.668124999997</c:v>
                </c:pt>
                <c:pt idx="84">
                  <c:v>41180.676932870367</c:v>
                </c:pt>
                <c:pt idx="85">
                  <c:v>41194.037245370382</c:v>
                </c:pt>
                <c:pt idx="86">
                  <c:v>41233.377523148243</c:v>
                </c:pt>
                <c:pt idx="87">
                  <c:v>41243.224930555174</c:v>
                </c:pt>
                <c:pt idx="88">
                  <c:v>41245.383611111109</c:v>
                </c:pt>
                <c:pt idx="89">
                  <c:v>41245.410787037035</c:v>
                </c:pt>
                <c:pt idx="90">
                  <c:v>41246.629444444436</c:v>
                </c:pt>
                <c:pt idx="91">
                  <c:v>41247.123726851038</c:v>
                </c:pt>
                <c:pt idx="92">
                  <c:v>41248.569467592584</c:v>
                </c:pt>
                <c:pt idx="93">
                  <c:v>41251.680752314816</c:v>
                </c:pt>
                <c:pt idx="94">
                  <c:v>41252.637615740736</c:v>
                </c:pt>
                <c:pt idx="95">
                  <c:v>41256.313796296643</c:v>
                </c:pt>
                <c:pt idx="96">
                  <c:v>41256.957476851851</c:v>
                </c:pt>
                <c:pt idx="97">
                  <c:v>41257.611504629625</c:v>
                </c:pt>
                <c:pt idx="98">
                  <c:v>41258.176574074212</c:v>
                </c:pt>
                <c:pt idx="99">
                  <c:v>41258.694745370354</c:v>
                </c:pt>
                <c:pt idx="100">
                  <c:v>41260.720949074072</c:v>
                </c:pt>
                <c:pt idx="101">
                  <c:v>41261.182581018518</c:v>
                </c:pt>
                <c:pt idx="102">
                  <c:v>41261.421759259254</c:v>
                </c:pt>
                <c:pt idx="103">
                  <c:v>41266.520381944436</c:v>
                </c:pt>
                <c:pt idx="104">
                  <c:v>41269.42496527778</c:v>
                </c:pt>
                <c:pt idx="105">
                  <c:v>41270.178888888891</c:v>
                </c:pt>
                <c:pt idx="106">
                  <c:v>41270.334722222222</c:v>
                </c:pt>
                <c:pt idx="107">
                  <c:v>41277.577303240745</c:v>
                </c:pt>
                <c:pt idx="108">
                  <c:v>41277.703738425931</c:v>
                </c:pt>
                <c:pt idx="109">
                  <c:v>41278.075844907406</c:v>
                </c:pt>
                <c:pt idx="110">
                  <c:v>41278.296678240738</c:v>
                </c:pt>
                <c:pt idx="111">
                  <c:v>41284.035127314804</c:v>
                </c:pt>
                <c:pt idx="112">
                  <c:v>41288.544583333336</c:v>
                </c:pt>
                <c:pt idx="113">
                  <c:v>41292.38894675926</c:v>
                </c:pt>
                <c:pt idx="114">
                  <c:v>41293.628171296295</c:v>
                </c:pt>
                <c:pt idx="115">
                  <c:v>41298.419432870382</c:v>
                </c:pt>
                <c:pt idx="116">
                  <c:v>41299.789722222224</c:v>
                </c:pt>
                <c:pt idx="117">
                  <c:v>41299.807592592602</c:v>
                </c:pt>
                <c:pt idx="118">
                  <c:v>41299.811018518543</c:v>
                </c:pt>
                <c:pt idx="119">
                  <c:v>41299.833252314813</c:v>
                </c:pt>
                <c:pt idx="120">
                  <c:v>41300.118055555562</c:v>
                </c:pt>
                <c:pt idx="121">
                  <c:v>41301.446689814817</c:v>
                </c:pt>
                <c:pt idx="122">
                  <c:v>41302.544432870382</c:v>
                </c:pt>
                <c:pt idx="123">
                  <c:v>41302.710555555561</c:v>
                </c:pt>
                <c:pt idx="124">
                  <c:v>41303.518923611104</c:v>
                </c:pt>
                <c:pt idx="125">
                  <c:v>41304.449560185181</c:v>
                </c:pt>
                <c:pt idx="126">
                  <c:v>41304.485162037025</c:v>
                </c:pt>
                <c:pt idx="127">
                  <c:v>41308.664016203707</c:v>
                </c:pt>
                <c:pt idx="128">
                  <c:v>41309.200208333335</c:v>
                </c:pt>
                <c:pt idx="129">
                  <c:v>41309.601203703576</c:v>
                </c:pt>
                <c:pt idx="130">
                  <c:v>41309.625613425931</c:v>
                </c:pt>
                <c:pt idx="131">
                  <c:v>41313.451770833184</c:v>
                </c:pt>
                <c:pt idx="132">
                  <c:v>41315.558449074211</c:v>
                </c:pt>
                <c:pt idx="133">
                  <c:v>41315.560347222221</c:v>
                </c:pt>
                <c:pt idx="134">
                  <c:v>41319.895752314806</c:v>
                </c:pt>
                <c:pt idx="135">
                  <c:v>41321.50273148148</c:v>
                </c:pt>
                <c:pt idx="136">
                  <c:v>41324.212592592601</c:v>
                </c:pt>
                <c:pt idx="137">
                  <c:v>41324.447268518517</c:v>
                </c:pt>
                <c:pt idx="138">
                  <c:v>41324.479907407411</c:v>
                </c:pt>
                <c:pt idx="139">
                  <c:v>41324.731180554671</c:v>
                </c:pt>
                <c:pt idx="140">
                  <c:v>41324.75990740741</c:v>
                </c:pt>
                <c:pt idx="141">
                  <c:v>41325.021898148203</c:v>
                </c:pt>
                <c:pt idx="142">
                  <c:v>41328.539699074092</c:v>
                </c:pt>
                <c:pt idx="143">
                  <c:v>41332.705115740726</c:v>
                </c:pt>
                <c:pt idx="144">
                  <c:v>41334.199965277774</c:v>
                </c:pt>
                <c:pt idx="145">
                  <c:v>41335.762199074081</c:v>
                </c:pt>
                <c:pt idx="146">
                  <c:v>41344.096770833174</c:v>
                </c:pt>
                <c:pt idx="147">
                  <c:v>41348.253043981174</c:v>
                </c:pt>
                <c:pt idx="148">
                  <c:v>41349.667349536976</c:v>
                </c:pt>
                <c:pt idx="149">
                  <c:v>41355.469189814576</c:v>
                </c:pt>
                <c:pt idx="150">
                  <c:v>41403.223032407404</c:v>
                </c:pt>
                <c:pt idx="151">
                  <c:v>41440.20722222222</c:v>
                </c:pt>
                <c:pt idx="152">
                  <c:v>41441.637916666594</c:v>
                </c:pt>
                <c:pt idx="153">
                  <c:v>41442.523368055554</c:v>
                </c:pt>
                <c:pt idx="154">
                  <c:v>41443.30254629704</c:v>
                </c:pt>
                <c:pt idx="155">
                  <c:v>41443.341365740736</c:v>
                </c:pt>
                <c:pt idx="156">
                  <c:v>41443.343159722222</c:v>
                </c:pt>
                <c:pt idx="157">
                  <c:v>41443.557476851856</c:v>
                </c:pt>
                <c:pt idx="158">
                  <c:v>41450.226319444613</c:v>
                </c:pt>
                <c:pt idx="159">
                  <c:v>41455.264571759224</c:v>
                </c:pt>
                <c:pt idx="160">
                  <c:v>41459.271331018521</c:v>
                </c:pt>
                <c:pt idx="161">
                  <c:v>41459.50953703704</c:v>
                </c:pt>
                <c:pt idx="162">
                  <c:v>41463.17015046296</c:v>
                </c:pt>
                <c:pt idx="163">
                  <c:v>41472.321840277778</c:v>
                </c:pt>
              </c:numCache>
            </c:numRef>
          </c:cat>
          <c:val>
            <c:numRef>
              <c:f>opencart!$S$2:$S$165</c:f>
              <c:numCache>
                <c:formatCode>General</c:formatCode>
                <c:ptCount val="164"/>
                <c:pt idx="0">
                  <c:v>21</c:v>
                </c:pt>
                <c:pt idx="1">
                  <c:v>0</c:v>
                </c:pt>
                <c:pt idx="2">
                  <c:v>0</c:v>
                </c:pt>
                <c:pt idx="3">
                  <c:v>0</c:v>
                </c:pt>
                <c:pt idx="4">
                  <c:v>0</c:v>
                </c:pt>
                <c:pt idx="5">
                  <c:v>0</c:v>
                </c:pt>
                <c:pt idx="6">
                  <c:v>0</c:v>
                </c:pt>
                <c:pt idx="7">
                  <c:v>0</c:v>
                </c:pt>
                <c:pt idx="8">
                  <c:v>0</c:v>
                </c:pt>
                <c:pt idx="9">
                  <c:v>2</c:v>
                </c:pt>
                <c:pt idx="10">
                  <c:v>0</c:v>
                </c:pt>
                <c:pt idx="11">
                  <c:v>9</c:v>
                </c:pt>
                <c:pt idx="12">
                  <c:v>1</c:v>
                </c:pt>
                <c:pt idx="13">
                  <c:v>4</c:v>
                </c:pt>
                <c:pt idx="14">
                  <c:v>0</c:v>
                </c:pt>
                <c:pt idx="15">
                  <c:v>0</c:v>
                </c:pt>
                <c:pt idx="16">
                  <c:v>4</c:v>
                </c:pt>
                <c:pt idx="17">
                  <c:v>0</c:v>
                </c:pt>
                <c:pt idx="18">
                  <c:v>10</c:v>
                </c:pt>
                <c:pt idx="19">
                  <c:v>0</c:v>
                </c:pt>
                <c:pt idx="20">
                  <c:v>0</c:v>
                </c:pt>
                <c:pt idx="21">
                  <c:v>1</c:v>
                </c:pt>
                <c:pt idx="22">
                  <c:v>0</c:v>
                </c:pt>
                <c:pt idx="23">
                  <c:v>3</c:v>
                </c:pt>
                <c:pt idx="24">
                  <c:v>0</c:v>
                </c:pt>
                <c:pt idx="25">
                  <c:v>5</c:v>
                </c:pt>
                <c:pt idx="26">
                  <c:v>6</c:v>
                </c:pt>
                <c:pt idx="27">
                  <c:v>0</c:v>
                </c:pt>
                <c:pt idx="28">
                  <c:v>2</c:v>
                </c:pt>
                <c:pt idx="29">
                  <c:v>0</c:v>
                </c:pt>
                <c:pt idx="30">
                  <c:v>0</c:v>
                </c:pt>
                <c:pt idx="31">
                  <c:v>2</c:v>
                </c:pt>
                <c:pt idx="32">
                  <c:v>17</c:v>
                </c:pt>
                <c:pt idx="33">
                  <c:v>0</c:v>
                </c:pt>
                <c:pt idx="34">
                  <c:v>1</c:v>
                </c:pt>
                <c:pt idx="35">
                  <c:v>1</c:v>
                </c:pt>
                <c:pt idx="36">
                  <c:v>4</c:v>
                </c:pt>
                <c:pt idx="37">
                  <c:v>0</c:v>
                </c:pt>
                <c:pt idx="38">
                  <c:v>2</c:v>
                </c:pt>
                <c:pt idx="39">
                  <c:v>0</c:v>
                </c:pt>
                <c:pt idx="40">
                  <c:v>0</c:v>
                </c:pt>
                <c:pt idx="41">
                  <c:v>0</c:v>
                </c:pt>
                <c:pt idx="42">
                  <c:v>0</c:v>
                </c:pt>
                <c:pt idx="43">
                  <c:v>0</c:v>
                </c:pt>
                <c:pt idx="44">
                  <c:v>0</c:v>
                </c:pt>
                <c:pt idx="45">
                  <c:v>47</c:v>
                </c:pt>
                <c:pt idx="46">
                  <c:v>0</c:v>
                </c:pt>
                <c:pt idx="47">
                  <c:v>0</c:v>
                </c:pt>
                <c:pt idx="48">
                  <c:v>1</c:v>
                </c:pt>
                <c:pt idx="49">
                  <c:v>0</c:v>
                </c:pt>
                <c:pt idx="50">
                  <c:v>0</c:v>
                </c:pt>
                <c:pt idx="51">
                  <c:v>0</c:v>
                </c:pt>
                <c:pt idx="52">
                  <c:v>0</c:v>
                </c:pt>
                <c:pt idx="53">
                  <c:v>0</c:v>
                </c:pt>
                <c:pt idx="54">
                  <c:v>1</c:v>
                </c:pt>
                <c:pt idx="55">
                  <c:v>16</c:v>
                </c:pt>
                <c:pt idx="56">
                  <c:v>1</c:v>
                </c:pt>
                <c:pt idx="57">
                  <c:v>2</c:v>
                </c:pt>
                <c:pt idx="58">
                  <c:v>1</c:v>
                </c:pt>
                <c:pt idx="59">
                  <c:v>12</c:v>
                </c:pt>
                <c:pt idx="60">
                  <c:v>4</c:v>
                </c:pt>
                <c:pt idx="61">
                  <c:v>0</c:v>
                </c:pt>
                <c:pt idx="62">
                  <c:v>3</c:v>
                </c:pt>
                <c:pt idx="63">
                  <c:v>0</c:v>
                </c:pt>
                <c:pt idx="64">
                  <c:v>0</c:v>
                </c:pt>
                <c:pt idx="65">
                  <c:v>0</c:v>
                </c:pt>
                <c:pt idx="66">
                  <c:v>0</c:v>
                </c:pt>
                <c:pt idx="67">
                  <c:v>0</c:v>
                </c:pt>
                <c:pt idx="68">
                  <c:v>2</c:v>
                </c:pt>
                <c:pt idx="69">
                  <c:v>0</c:v>
                </c:pt>
                <c:pt idx="70">
                  <c:v>0</c:v>
                </c:pt>
                <c:pt idx="71">
                  <c:v>0</c:v>
                </c:pt>
                <c:pt idx="72">
                  <c:v>0</c:v>
                </c:pt>
                <c:pt idx="73">
                  <c:v>2</c:v>
                </c:pt>
                <c:pt idx="74">
                  <c:v>0</c:v>
                </c:pt>
                <c:pt idx="75">
                  <c:v>0</c:v>
                </c:pt>
                <c:pt idx="76">
                  <c:v>0</c:v>
                </c:pt>
                <c:pt idx="77">
                  <c:v>0</c:v>
                </c:pt>
                <c:pt idx="78">
                  <c:v>0</c:v>
                </c:pt>
                <c:pt idx="79">
                  <c:v>0</c:v>
                </c:pt>
                <c:pt idx="80">
                  <c:v>0</c:v>
                </c:pt>
                <c:pt idx="81">
                  <c:v>1</c:v>
                </c:pt>
                <c:pt idx="82">
                  <c:v>1</c:v>
                </c:pt>
                <c:pt idx="83">
                  <c:v>1</c:v>
                </c:pt>
                <c:pt idx="84">
                  <c:v>0</c:v>
                </c:pt>
                <c:pt idx="85">
                  <c:v>0</c:v>
                </c:pt>
                <c:pt idx="86">
                  <c:v>0</c:v>
                </c:pt>
                <c:pt idx="87">
                  <c:v>0</c:v>
                </c:pt>
                <c:pt idx="88">
                  <c:v>0</c:v>
                </c:pt>
                <c:pt idx="89">
                  <c:v>1</c:v>
                </c:pt>
                <c:pt idx="90">
                  <c:v>0</c:v>
                </c:pt>
                <c:pt idx="91">
                  <c:v>0</c:v>
                </c:pt>
                <c:pt idx="92">
                  <c:v>0</c:v>
                </c:pt>
                <c:pt idx="93">
                  <c:v>2</c:v>
                </c:pt>
                <c:pt idx="94">
                  <c:v>1</c:v>
                </c:pt>
                <c:pt idx="95">
                  <c:v>1</c:v>
                </c:pt>
                <c:pt idx="96">
                  <c:v>0</c:v>
                </c:pt>
                <c:pt idx="97">
                  <c:v>0</c:v>
                </c:pt>
                <c:pt idx="98">
                  <c:v>0</c:v>
                </c:pt>
                <c:pt idx="99">
                  <c:v>0</c:v>
                </c:pt>
                <c:pt idx="100">
                  <c:v>60</c:v>
                </c:pt>
                <c:pt idx="101">
                  <c:v>0</c:v>
                </c:pt>
                <c:pt idx="102">
                  <c:v>0</c:v>
                </c:pt>
                <c:pt idx="103">
                  <c:v>0</c:v>
                </c:pt>
                <c:pt idx="104">
                  <c:v>0</c:v>
                </c:pt>
                <c:pt idx="105">
                  <c:v>0</c:v>
                </c:pt>
                <c:pt idx="106">
                  <c:v>0</c:v>
                </c:pt>
                <c:pt idx="107">
                  <c:v>0</c:v>
                </c:pt>
                <c:pt idx="108">
                  <c:v>2</c:v>
                </c:pt>
                <c:pt idx="109">
                  <c:v>0</c:v>
                </c:pt>
                <c:pt idx="110">
                  <c:v>1</c:v>
                </c:pt>
                <c:pt idx="111">
                  <c:v>34</c:v>
                </c:pt>
                <c:pt idx="112">
                  <c:v>34</c:v>
                </c:pt>
                <c:pt idx="113">
                  <c:v>0</c:v>
                </c:pt>
                <c:pt idx="114">
                  <c:v>0</c:v>
                </c:pt>
                <c:pt idx="115">
                  <c:v>2</c:v>
                </c:pt>
                <c:pt idx="116">
                  <c:v>0</c:v>
                </c:pt>
                <c:pt idx="117">
                  <c:v>0</c:v>
                </c:pt>
                <c:pt idx="118">
                  <c:v>0</c:v>
                </c:pt>
                <c:pt idx="119">
                  <c:v>0</c:v>
                </c:pt>
                <c:pt idx="120">
                  <c:v>0</c:v>
                </c:pt>
                <c:pt idx="121">
                  <c:v>2</c:v>
                </c:pt>
                <c:pt idx="122">
                  <c:v>0</c:v>
                </c:pt>
                <c:pt idx="123">
                  <c:v>0</c:v>
                </c:pt>
                <c:pt idx="124">
                  <c:v>0</c:v>
                </c:pt>
                <c:pt idx="125">
                  <c:v>1</c:v>
                </c:pt>
                <c:pt idx="126">
                  <c:v>0</c:v>
                </c:pt>
                <c:pt idx="127">
                  <c:v>2</c:v>
                </c:pt>
                <c:pt idx="128">
                  <c:v>7</c:v>
                </c:pt>
                <c:pt idx="129">
                  <c:v>0</c:v>
                </c:pt>
                <c:pt idx="130">
                  <c:v>0</c:v>
                </c:pt>
                <c:pt idx="131">
                  <c:v>1</c:v>
                </c:pt>
                <c:pt idx="132">
                  <c:v>0</c:v>
                </c:pt>
                <c:pt idx="133">
                  <c:v>0</c:v>
                </c:pt>
                <c:pt idx="134">
                  <c:v>0</c:v>
                </c:pt>
                <c:pt idx="135">
                  <c:v>0</c:v>
                </c:pt>
                <c:pt idx="136">
                  <c:v>0</c:v>
                </c:pt>
                <c:pt idx="137">
                  <c:v>2</c:v>
                </c:pt>
                <c:pt idx="138">
                  <c:v>1</c:v>
                </c:pt>
                <c:pt idx="139">
                  <c:v>0</c:v>
                </c:pt>
                <c:pt idx="140">
                  <c:v>2</c:v>
                </c:pt>
                <c:pt idx="141">
                  <c:v>0</c:v>
                </c:pt>
                <c:pt idx="142">
                  <c:v>0</c:v>
                </c:pt>
                <c:pt idx="143">
                  <c:v>0</c:v>
                </c:pt>
                <c:pt idx="144">
                  <c:v>1</c:v>
                </c:pt>
                <c:pt idx="145">
                  <c:v>0</c:v>
                </c:pt>
                <c:pt idx="146">
                  <c:v>0</c:v>
                </c:pt>
                <c:pt idx="147">
                  <c:v>0</c:v>
                </c:pt>
                <c:pt idx="148">
                  <c:v>2</c:v>
                </c:pt>
                <c:pt idx="149">
                  <c:v>1</c:v>
                </c:pt>
                <c:pt idx="150">
                  <c:v>1</c:v>
                </c:pt>
                <c:pt idx="151">
                  <c:v>1</c:v>
                </c:pt>
                <c:pt idx="152">
                  <c:v>1</c:v>
                </c:pt>
                <c:pt idx="153">
                  <c:v>0</c:v>
                </c:pt>
                <c:pt idx="154">
                  <c:v>0</c:v>
                </c:pt>
                <c:pt idx="155">
                  <c:v>0</c:v>
                </c:pt>
                <c:pt idx="156">
                  <c:v>0</c:v>
                </c:pt>
                <c:pt idx="157">
                  <c:v>0</c:v>
                </c:pt>
                <c:pt idx="158">
                  <c:v>0</c:v>
                </c:pt>
                <c:pt idx="159">
                  <c:v>0</c:v>
                </c:pt>
                <c:pt idx="160">
                  <c:v>3</c:v>
                </c:pt>
                <c:pt idx="161">
                  <c:v>0</c:v>
                </c:pt>
                <c:pt idx="162">
                  <c:v>0</c:v>
                </c:pt>
                <c:pt idx="163">
                  <c:v>1</c:v>
                </c:pt>
              </c:numCache>
            </c:numRef>
          </c:val>
        </c:ser>
        <c:ser>
          <c:idx val="1"/>
          <c:order val="1"/>
          <c:tx>
            <c:v>Insertions</c:v>
          </c:tx>
          <c:spPr>
            <a:solidFill>
              <a:srgbClr val="00B050"/>
            </a:solidFill>
          </c:spPr>
          <c:cat>
            <c:numRef>
              <c:f>opencart!$D$2:$D$165</c:f>
              <c:numCache>
                <c:formatCode>[$-409]d\-mmm\-yy;@</c:formatCode>
                <c:ptCount val="164"/>
                <c:pt idx="0">
                  <c:v>39888.030543981484</c:v>
                </c:pt>
                <c:pt idx="1">
                  <c:v>39888.542569445075</c:v>
                </c:pt>
                <c:pt idx="2">
                  <c:v>39888.6559837963</c:v>
                </c:pt>
                <c:pt idx="3">
                  <c:v>39889.065370370372</c:v>
                </c:pt>
                <c:pt idx="4">
                  <c:v>39890.663993055554</c:v>
                </c:pt>
                <c:pt idx="5">
                  <c:v>39890.672685185185</c:v>
                </c:pt>
                <c:pt idx="6">
                  <c:v>39891.591226851575</c:v>
                </c:pt>
                <c:pt idx="7">
                  <c:v>39891.707083333175</c:v>
                </c:pt>
                <c:pt idx="8">
                  <c:v>39892.773414351854</c:v>
                </c:pt>
                <c:pt idx="9">
                  <c:v>39896.05395833333</c:v>
                </c:pt>
                <c:pt idx="10">
                  <c:v>39899.113715277781</c:v>
                </c:pt>
                <c:pt idx="11">
                  <c:v>39912.001527777778</c:v>
                </c:pt>
                <c:pt idx="12">
                  <c:v>39937.462604166656</c:v>
                </c:pt>
                <c:pt idx="13">
                  <c:v>39940.877476851834</c:v>
                </c:pt>
                <c:pt idx="14">
                  <c:v>39983.086620370392</c:v>
                </c:pt>
                <c:pt idx="15">
                  <c:v>40016.032060185185</c:v>
                </c:pt>
                <c:pt idx="16">
                  <c:v>40121.961365740724</c:v>
                </c:pt>
                <c:pt idx="17">
                  <c:v>40121.964930555558</c:v>
                </c:pt>
                <c:pt idx="18">
                  <c:v>40122.096585648149</c:v>
                </c:pt>
                <c:pt idx="19">
                  <c:v>40246.543611111105</c:v>
                </c:pt>
                <c:pt idx="20">
                  <c:v>40246.569687499999</c:v>
                </c:pt>
                <c:pt idx="21">
                  <c:v>40249.735312499994</c:v>
                </c:pt>
                <c:pt idx="22">
                  <c:v>40252.755104166594</c:v>
                </c:pt>
                <c:pt idx="23">
                  <c:v>40264.84841435236</c:v>
                </c:pt>
                <c:pt idx="24">
                  <c:v>40266.646134259259</c:v>
                </c:pt>
                <c:pt idx="25">
                  <c:v>40279.224537037036</c:v>
                </c:pt>
                <c:pt idx="26">
                  <c:v>40331.642951389003</c:v>
                </c:pt>
                <c:pt idx="27">
                  <c:v>40331.670138888891</c:v>
                </c:pt>
                <c:pt idx="28">
                  <c:v>40417.829340277778</c:v>
                </c:pt>
                <c:pt idx="29">
                  <c:v>40478.017291666656</c:v>
                </c:pt>
                <c:pt idx="30">
                  <c:v>40503.15896990741</c:v>
                </c:pt>
                <c:pt idx="31">
                  <c:v>40660.208067129628</c:v>
                </c:pt>
                <c:pt idx="32">
                  <c:v>40660.628310185188</c:v>
                </c:pt>
                <c:pt idx="33">
                  <c:v>40661.679178240738</c:v>
                </c:pt>
                <c:pt idx="34">
                  <c:v>40662.688321759255</c:v>
                </c:pt>
                <c:pt idx="35">
                  <c:v>40670.712384259255</c:v>
                </c:pt>
                <c:pt idx="36">
                  <c:v>40673.229247684976</c:v>
                </c:pt>
                <c:pt idx="37">
                  <c:v>40676.226886574077</c:v>
                </c:pt>
                <c:pt idx="38">
                  <c:v>40686.601793980975</c:v>
                </c:pt>
                <c:pt idx="39">
                  <c:v>40687.548541666656</c:v>
                </c:pt>
                <c:pt idx="40">
                  <c:v>40687.550775463002</c:v>
                </c:pt>
                <c:pt idx="41">
                  <c:v>40687.666817129633</c:v>
                </c:pt>
                <c:pt idx="42">
                  <c:v>40689.18650462963</c:v>
                </c:pt>
                <c:pt idx="43">
                  <c:v>40693.747986110975</c:v>
                </c:pt>
                <c:pt idx="44">
                  <c:v>40699.535868055558</c:v>
                </c:pt>
                <c:pt idx="45">
                  <c:v>40726.617094907408</c:v>
                </c:pt>
                <c:pt idx="46">
                  <c:v>40726.621886574074</c:v>
                </c:pt>
                <c:pt idx="47">
                  <c:v>40726.623240740584</c:v>
                </c:pt>
                <c:pt idx="48">
                  <c:v>40726.640451388892</c:v>
                </c:pt>
                <c:pt idx="49">
                  <c:v>40728.597662036984</c:v>
                </c:pt>
                <c:pt idx="50">
                  <c:v>40740.710347222222</c:v>
                </c:pt>
                <c:pt idx="51">
                  <c:v>40742.745069444441</c:v>
                </c:pt>
                <c:pt idx="52">
                  <c:v>40743.456736111111</c:v>
                </c:pt>
                <c:pt idx="53">
                  <c:v>40746.647326388891</c:v>
                </c:pt>
                <c:pt idx="54">
                  <c:v>40748.171261574076</c:v>
                </c:pt>
                <c:pt idx="55">
                  <c:v>41082.674189814774</c:v>
                </c:pt>
                <c:pt idx="56">
                  <c:v>41113.195844907175</c:v>
                </c:pt>
                <c:pt idx="57">
                  <c:v>41113.59211805556</c:v>
                </c:pt>
                <c:pt idx="58">
                  <c:v>41113.611354166671</c:v>
                </c:pt>
                <c:pt idx="59">
                  <c:v>41114.552175925943</c:v>
                </c:pt>
                <c:pt idx="60">
                  <c:v>41115.508333333331</c:v>
                </c:pt>
                <c:pt idx="61">
                  <c:v>41125.792708333174</c:v>
                </c:pt>
                <c:pt idx="62">
                  <c:v>41131.46565972222</c:v>
                </c:pt>
                <c:pt idx="63">
                  <c:v>41132.666180554974</c:v>
                </c:pt>
                <c:pt idx="64">
                  <c:v>41132.931273148213</c:v>
                </c:pt>
                <c:pt idx="65">
                  <c:v>41134.558460648193</c:v>
                </c:pt>
                <c:pt idx="66">
                  <c:v>41134.583854166667</c:v>
                </c:pt>
                <c:pt idx="67">
                  <c:v>41134.621724536257</c:v>
                </c:pt>
                <c:pt idx="68">
                  <c:v>41134.672048610984</c:v>
                </c:pt>
                <c:pt idx="69">
                  <c:v>41135.3596875</c:v>
                </c:pt>
                <c:pt idx="70">
                  <c:v>41141.787349536986</c:v>
                </c:pt>
                <c:pt idx="71">
                  <c:v>41144.472812500011</c:v>
                </c:pt>
                <c:pt idx="72">
                  <c:v>41144.699479166586</c:v>
                </c:pt>
                <c:pt idx="73">
                  <c:v>41148.250960648147</c:v>
                </c:pt>
                <c:pt idx="74">
                  <c:v>41151.342361111107</c:v>
                </c:pt>
                <c:pt idx="75">
                  <c:v>41151.690324074072</c:v>
                </c:pt>
                <c:pt idx="76">
                  <c:v>41152.271967592584</c:v>
                </c:pt>
                <c:pt idx="77">
                  <c:v>41153.351377315012</c:v>
                </c:pt>
                <c:pt idx="78">
                  <c:v>41154.142974537026</c:v>
                </c:pt>
                <c:pt idx="79">
                  <c:v>41154.161863425928</c:v>
                </c:pt>
                <c:pt idx="80">
                  <c:v>41157.808738426655</c:v>
                </c:pt>
                <c:pt idx="81">
                  <c:v>41161.650833333333</c:v>
                </c:pt>
                <c:pt idx="82">
                  <c:v>41172.442708333336</c:v>
                </c:pt>
                <c:pt idx="83">
                  <c:v>41176.668124999997</c:v>
                </c:pt>
                <c:pt idx="84">
                  <c:v>41180.676932870367</c:v>
                </c:pt>
                <c:pt idx="85">
                  <c:v>41194.037245370382</c:v>
                </c:pt>
                <c:pt idx="86">
                  <c:v>41233.377523148243</c:v>
                </c:pt>
                <c:pt idx="87">
                  <c:v>41243.224930555174</c:v>
                </c:pt>
                <c:pt idx="88">
                  <c:v>41245.383611111109</c:v>
                </c:pt>
                <c:pt idx="89">
                  <c:v>41245.410787037035</c:v>
                </c:pt>
                <c:pt idx="90">
                  <c:v>41246.629444444436</c:v>
                </c:pt>
                <c:pt idx="91">
                  <c:v>41247.123726851038</c:v>
                </c:pt>
                <c:pt idx="92">
                  <c:v>41248.569467592584</c:v>
                </c:pt>
                <c:pt idx="93">
                  <c:v>41251.680752314816</c:v>
                </c:pt>
                <c:pt idx="94">
                  <c:v>41252.637615740736</c:v>
                </c:pt>
                <c:pt idx="95">
                  <c:v>41256.313796296643</c:v>
                </c:pt>
                <c:pt idx="96">
                  <c:v>41256.957476851851</c:v>
                </c:pt>
                <c:pt idx="97">
                  <c:v>41257.611504629625</c:v>
                </c:pt>
                <c:pt idx="98">
                  <c:v>41258.176574074212</c:v>
                </c:pt>
                <c:pt idx="99">
                  <c:v>41258.694745370354</c:v>
                </c:pt>
                <c:pt idx="100">
                  <c:v>41260.720949074072</c:v>
                </c:pt>
                <c:pt idx="101">
                  <c:v>41261.182581018518</c:v>
                </c:pt>
                <c:pt idx="102">
                  <c:v>41261.421759259254</c:v>
                </c:pt>
                <c:pt idx="103">
                  <c:v>41266.520381944436</c:v>
                </c:pt>
                <c:pt idx="104">
                  <c:v>41269.42496527778</c:v>
                </c:pt>
                <c:pt idx="105">
                  <c:v>41270.178888888891</c:v>
                </c:pt>
                <c:pt idx="106">
                  <c:v>41270.334722222222</c:v>
                </c:pt>
                <c:pt idx="107">
                  <c:v>41277.577303240745</c:v>
                </c:pt>
                <c:pt idx="108">
                  <c:v>41277.703738425931</c:v>
                </c:pt>
                <c:pt idx="109">
                  <c:v>41278.075844907406</c:v>
                </c:pt>
                <c:pt idx="110">
                  <c:v>41278.296678240738</c:v>
                </c:pt>
                <c:pt idx="111">
                  <c:v>41284.035127314804</c:v>
                </c:pt>
                <c:pt idx="112">
                  <c:v>41288.544583333336</c:v>
                </c:pt>
                <c:pt idx="113">
                  <c:v>41292.38894675926</c:v>
                </c:pt>
                <c:pt idx="114">
                  <c:v>41293.628171296295</c:v>
                </c:pt>
                <c:pt idx="115">
                  <c:v>41298.419432870382</c:v>
                </c:pt>
                <c:pt idx="116">
                  <c:v>41299.789722222224</c:v>
                </c:pt>
                <c:pt idx="117">
                  <c:v>41299.807592592602</c:v>
                </c:pt>
                <c:pt idx="118">
                  <c:v>41299.811018518543</c:v>
                </c:pt>
                <c:pt idx="119">
                  <c:v>41299.833252314813</c:v>
                </c:pt>
                <c:pt idx="120">
                  <c:v>41300.118055555562</c:v>
                </c:pt>
                <c:pt idx="121">
                  <c:v>41301.446689814817</c:v>
                </c:pt>
                <c:pt idx="122">
                  <c:v>41302.544432870382</c:v>
                </c:pt>
                <c:pt idx="123">
                  <c:v>41302.710555555561</c:v>
                </c:pt>
                <c:pt idx="124">
                  <c:v>41303.518923611104</c:v>
                </c:pt>
                <c:pt idx="125">
                  <c:v>41304.449560185181</c:v>
                </c:pt>
                <c:pt idx="126">
                  <c:v>41304.485162037025</c:v>
                </c:pt>
                <c:pt idx="127">
                  <c:v>41308.664016203707</c:v>
                </c:pt>
                <c:pt idx="128">
                  <c:v>41309.200208333335</c:v>
                </c:pt>
                <c:pt idx="129">
                  <c:v>41309.601203703576</c:v>
                </c:pt>
                <c:pt idx="130">
                  <c:v>41309.625613425931</c:v>
                </c:pt>
                <c:pt idx="131">
                  <c:v>41313.451770833184</c:v>
                </c:pt>
                <c:pt idx="132">
                  <c:v>41315.558449074211</c:v>
                </c:pt>
                <c:pt idx="133">
                  <c:v>41315.560347222221</c:v>
                </c:pt>
                <c:pt idx="134">
                  <c:v>41319.895752314806</c:v>
                </c:pt>
                <c:pt idx="135">
                  <c:v>41321.50273148148</c:v>
                </c:pt>
                <c:pt idx="136">
                  <c:v>41324.212592592601</c:v>
                </c:pt>
                <c:pt idx="137">
                  <c:v>41324.447268518517</c:v>
                </c:pt>
                <c:pt idx="138">
                  <c:v>41324.479907407411</c:v>
                </c:pt>
                <c:pt idx="139">
                  <c:v>41324.731180554671</c:v>
                </c:pt>
                <c:pt idx="140">
                  <c:v>41324.75990740741</c:v>
                </c:pt>
                <c:pt idx="141">
                  <c:v>41325.021898148203</c:v>
                </c:pt>
                <c:pt idx="142">
                  <c:v>41328.539699074092</c:v>
                </c:pt>
                <c:pt idx="143">
                  <c:v>41332.705115740726</c:v>
                </c:pt>
                <c:pt idx="144">
                  <c:v>41334.199965277774</c:v>
                </c:pt>
                <c:pt idx="145">
                  <c:v>41335.762199074081</c:v>
                </c:pt>
                <c:pt idx="146">
                  <c:v>41344.096770833174</c:v>
                </c:pt>
                <c:pt idx="147">
                  <c:v>41348.253043981174</c:v>
                </c:pt>
                <c:pt idx="148">
                  <c:v>41349.667349536976</c:v>
                </c:pt>
                <c:pt idx="149">
                  <c:v>41355.469189814576</c:v>
                </c:pt>
                <c:pt idx="150">
                  <c:v>41403.223032407404</c:v>
                </c:pt>
                <c:pt idx="151">
                  <c:v>41440.20722222222</c:v>
                </c:pt>
                <c:pt idx="152">
                  <c:v>41441.637916666594</c:v>
                </c:pt>
                <c:pt idx="153">
                  <c:v>41442.523368055554</c:v>
                </c:pt>
                <c:pt idx="154">
                  <c:v>41443.30254629704</c:v>
                </c:pt>
                <c:pt idx="155">
                  <c:v>41443.341365740736</c:v>
                </c:pt>
                <c:pt idx="156">
                  <c:v>41443.343159722222</c:v>
                </c:pt>
                <c:pt idx="157">
                  <c:v>41443.557476851856</c:v>
                </c:pt>
                <c:pt idx="158">
                  <c:v>41450.226319444613</c:v>
                </c:pt>
                <c:pt idx="159">
                  <c:v>41455.264571759224</c:v>
                </c:pt>
                <c:pt idx="160">
                  <c:v>41459.271331018521</c:v>
                </c:pt>
                <c:pt idx="161">
                  <c:v>41459.50953703704</c:v>
                </c:pt>
                <c:pt idx="162">
                  <c:v>41463.17015046296</c:v>
                </c:pt>
                <c:pt idx="163">
                  <c:v>41472.321840277778</c:v>
                </c:pt>
              </c:numCache>
            </c:numRef>
          </c:cat>
          <c:val>
            <c:numRef>
              <c:f>opencart!$W$2:$W$165</c:f>
              <c:numCache>
                <c:formatCode>General</c:formatCode>
                <c:ptCount val="164"/>
                <c:pt idx="0">
                  <c:v>35</c:v>
                </c:pt>
                <c:pt idx="1">
                  <c:v>0</c:v>
                </c:pt>
                <c:pt idx="2">
                  <c:v>0</c:v>
                </c:pt>
                <c:pt idx="3">
                  <c:v>0</c:v>
                </c:pt>
                <c:pt idx="4">
                  <c:v>0</c:v>
                </c:pt>
                <c:pt idx="5">
                  <c:v>0</c:v>
                </c:pt>
                <c:pt idx="6">
                  <c:v>0</c:v>
                </c:pt>
                <c:pt idx="7">
                  <c:v>0</c:v>
                </c:pt>
                <c:pt idx="8">
                  <c:v>0</c:v>
                </c:pt>
                <c:pt idx="9">
                  <c:v>2</c:v>
                </c:pt>
                <c:pt idx="10">
                  <c:v>6</c:v>
                </c:pt>
                <c:pt idx="11">
                  <c:v>4</c:v>
                </c:pt>
                <c:pt idx="12">
                  <c:v>1</c:v>
                </c:pt>
                <c:pt idx="13">
                  <c:v>0</c:v>
                </c:pt>
                <c:pt idx="14">
                  <c:v>353</c:v>
                </c:pt>
                <c:pt idx="15">
                  <c:v>352</c:v>
                </c:pt>
                <c:pt idx="16">
                  <c:v>19</c:v>
                </c:pt>
                <c:pt idx="17">
                  <c:v>8</c:v>
                </c:pt>
                <c:pt idx="18">
                  <c:v>10</c:v>
                </c:pt>
                <c:pt idx="19">
                  <c:v>0</c:v>
                </c:pt>
                <c:pt idx="20">
                  <c:v>439</c:v>
                </c:pt>
                <c:pt idx="21">
                  <c:v>1</c:v>
                </c:pt>
                <c:pt idx="22">
                  <c:v>0</c:v>
                </c:pt>
                <c:pt idx="23">
                  <c:v>3</c:v>
                </c:pt>
                <c:pt idx="24">
                  <c:v>0</c:v>
                </c:pt>
                <c:pt idx="25">
                  <c:v>12</c:v>
                </c:pt>
                <c:pt idx="26">
                  <c:v>7</c:v>
                </c:pt>
                <c:pt idx="27">
                  <c:v>0</c:v>
                </c:pt>
                <c:pt idx="28">
                  <c:v>1</c:v>
                </c:pt>
                <c:pt idx="29">
                  <c:v>0</c:v>
                </c:pt>
                <c:pt idx="30">
                  <c:v>0</c:v>
                </c:pt>
                <c:pt idx="31">
                  <c:v>1</c:v>
                </c:pt>
                <c:pt idx="32">
                  <c:v>227</c:v>
                </c:pt>
                <c:pt idx="33">
                  <c:v>0</c:v>
                </c:pt>
                <c:pt idx="34">
                  <c:v>15</c:v>
                </c:pt>
                <c:pt idx="35">
                  <c:v>1</c:v>
                </c:pt>
                <c:pt idx="36">
                  <c:v>3</c:v>
                </c:pt>
                <c:pt idx="37">
                  <c:v>0</c:v>
                </c:pt>
                <c:pt idx="38">
                  <c:v>2</c:v>
                </c:pt>
                <c:pt idx="39">
                  <c:v>0</c:v>
                </c:pt>
                <c:pt idx="40">
                  <c:v>0</c:v>
                </c:pt>
                <c:pt idx="41">
                  <c:v>0</c:v>
                </c:pt>
                <c:pt idx="42">
                  <c:v>0</c:v>
                </c:pt>
                <c:pt idx="43">
                  <c:v>0</c:v>
                </c:pt>
                <c:pt idx="44">
                  <c:v>0</c:v>
                </c:pt>
                <c:pt idx="45">
                  <c:v>0</c:v>
                </c:pt>
                <c:pt idx="46">
                  <c:v>0</c:v>
                </c:pt>
                <c:pt idx="47">
                  <c:v>0</c:v>
                </c:pt>
                <c:pt idx="48">
                  <c:v>1</c:v>
                </c:pt>
                <c:pt idx="49">
                  <c:v>0</c:v>
                </c:pt>
                <c:pt idx="50">
                  <c:v>0</c:v>
                </c:pt>
                <c:pt idx="51">
                  <c:v>0</c:v>
                </c:pt>
                <c:pt idx="52">
                  <c:v>0</c:v>
                </c:pt>
                <c:pt idx="53">
                  <c:v>0</c:v>
                </c:pt>
                <c:pt idx="54">
                  <c:v>1</c:v>
                </c:pt>
                <c:pt idx="55">
                  <c:v>122</c:v>
                </c:pt>
                <c:pt idx="56">
                  <c:v>1</c:v>
                </c:pt>
                <c:pt idx="57">
                  <c:v>0</c:v>
                </c:pt>
                <c:pt idx="58">
                  <c:v>4</c:v>
                </c:pt>
                <c:pt idx="59">
                  <c:v>0</c:v>
                </c:pt>
                <c:pt idx="60">
                  <c:v>0</c:v>
                </c:pt>
                <c:pt idx="61">
                  <c:v>0</c:v>
                </c:pt>
                <c:pt idx="62">
                  <c:v>3</c:v>
                </c:pt>
                <c:pt idx="63">
                  <c:v>0</c:v>
                </c:pt>
                <c:pt idx="64">
                  <c:v>4</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20</c:v>
                </c:pt>
                <c:pt idx="82">
                  <c:v>5</c:v>
                </c:pt>
                <c:pt idx="83">
                  <c:v>1</c:v>
                </c:pt>
                <c:pt idx="84">
                  <c:v>0</c:v>
                </c:pt>
                <c:pt idx="85">
                  <c:v>0</c:v>
                </c:pt>
                <c:pt idx="86">
                  <c:v>0</c:v>
                </c:pt>
                <c:pt idx="87">
                  <c:v>0</c:v>
                </c:pt>
                <c:pt idx="88">
                  <c:v>4</c:v>
                </c:pt>
                <c:pt idx="89">
                  <c:v>1</c:v>
                </c:pt>
                <c:pt idx="90">
                  <c:v>0</c:v>
                </c:pt>
                <c:pt idx="91">
                  <c:v>0</c:v>
                </c:pt>
                <c:pt idx="92">
                  <c:v>0</c:v>
                </c:pt>
                <c:pt idx="93">
                  <c:v>12</c:v>
                </c:pt>
                <c:pt idx="94">
                  <c:v>0</c:v>
                </c:pt>
                <c:pt idx="95">
                  <c:v>0</c:v>
                </c:pt>
                <c:pt idx="96">
                  <c:v>0</c:v>
                </c:pt>
                <c:pt idx="97">
                  <c:v>0</c:v>
                </c:pt>
                <c:pt idx="98">
                  <c:v>5</c:v>
                </c:pt>
                <c:pt idx="99">
                  <c:v>37</c:v>
                </c:pt>
                <c:pt idx="100">
                  <c:v>0</c:v>
                </c:pt>
                <c:pt idx="101">
                  <c:v>0</c:v>
                </c:pt>
                <c:pt idx="102">
                  <c:v>0</c:v>
                </c:pt>
                <c:pt idx="103">
                  <c:v>0</c:v>
                </c:pt>
                <c:pt idx="104">
                  <c:v>3</c:v>
                </c:pt>
                <c:pt idx="105">
                  <c:v>0</c:v>
                </c:pt>
                <c:pt idx="106">
                  <c:v>0</c:v>
                </c:pt>
                <c:pt idx="107">
                  <c:v>3</c:v>
                </c:pt>
                <c:pt idx="108">
                  <c:v>0</c:v>
                </c:pt>
                <c:pt idx="109">
                  <c:v>0</c:v>
                </c:pt>
                <c:pt idx="110">
                  <c:v>1</c:v>
                </c:pt>
                <c:pt idx="111">
                  <c:v>0</c:v>
                </c:pt>
                <c:pt idx="112">
                  <c:v>0</c:v>
                </c:pt>
                <c:pt idx="113">
                  <c:v>0</c:v>
                </c:pt>
                <c:pt idx="114">
                  <c:v>3</c:v>
                </c:pt>
                <c:pt idx="115">
                  <c:v>4</c:v>
                </c:pt>
                <c:pt idx="116">
                  <c:v>0</c:v>
                </c:pt>
                <c:pt idx="117">
                  <c:v>0</c:v>
                </c:pt>
                <c:pt idx="118">
                  <c:v>0</c:v>
                </c:pt>
                <c:pt idx="119">
                  <c:v>0</c:v>
                </c:pt>
                <c:pt idx="120">
                  <c:v>0</c:v>
                </c:pt>
                <c:pt idx="121">
                  <c:v>0</c:v>
                </c:pt>
                <c:pt idx="122">
                  <c:v>0</c:v>
                </c:pt>
                <c:pt idx="123">
                  <c:v>0</c:v>
                </c:pt>
                <c:pt idx="124">
                  <c:v>0</c:v>
                </c:pt>
                <c:pt idx="125">
                  <c:v>1</c:v>
                </c:pt>
                <c:pt idx="126">
                  <c:v>0</c:v>
                </c:pt>
                <c:pt idx="127">
                  <c:v>0</c:v>
                </c:pt>
                <c:pt idx="128">
                  <c:v>0</c:v>
                </c:pt>
                <c:pt idx="129">
                  <c:v>0</c:v>
                </c:pt>
                <c:pt idx="130">
                  <c:v>0</c:v>
                </c:pt>
                <c:pt idx="131">
                  <c:v>1</c:v>
                </c:pt>
                <c:pt idx="132">
                  <c:v>0</c:v>
                </c:pt>
                <c:pt idx="133">
                  <c:v>0</c:v>
                </c:pt>
                <c:pt idx="134">
                  <c:v>0</c:v>
                </c:pt>
                <c:pt idx="135">
                  <c:v>0</c:v>
                </c:pt>
                <c:pt idx="136">
                  <c:v>13</c:v>
                </c:pt>
                <c:pt idx="137">
                  <c:v>2</c:v>
                </c:pt>
                <c:pt idx="138">
                  <c:v>1</c:v>
                </c:pt>
                <c:pt idx="139">
                  <c:v>0</c:v>
                </c:pt>
                <c:pt idx="140">
                  <c:v>0</c:v>
                </c:pt>
                <c:pt idx="141">
                  <c:v>0</c:v>
                </c:pt>
                <c:pt idx="142">
                  <c:v>0</c:v>
                </c:pt>
                <c:pt idx="143">
                  <c:v>8</c:v>
                </c:pt>
                <c:pt idx="144">
                  <c:v>1</c:v>
                </c:pt>
                <c:pt idx="145">
                  <c:v>0</c:v>
                </c:pt>
                <c:pt idx="146">
                  <c:v>0</c:v>
                </c:pt>
                <c:pt idx="147">
                  <c:v>0</c:v>
                </c:pt>
                <c:pt idx="148">
                  <c:v>1</c:v>
                </c:pt>
                <c:pt idx="149">
                  <c:v>1</c:v>
                </c:pt>
                <c:pt idx="150">
                  <c:v>1</c:v>
                </c:pt>
                <c:pt idx="151">
                  <c:v>1</c:v>
                </c:pt>
                <c:pt idx="152">
                  <c:v>8</c:v>
                </c:pt>
                <c:pt idx="153">
                  <c:v>0</c:v>
                </c:pt>
                <c:pt idx="154">
                  <c:v>0</c:v>
                </c:pt>
                <c:pt idx="155">
                  <c:v>0</c:v>
                </c:pt>
                <c:pt idx="156">
                  <c:v>0</c:v>
                </c:pt>
                <c:pt idx="157">
                  <c:v>0</c:v>
                </c:pt>
                <c:pt idx="158">
                  <c:v>0</c:v>
                </c:pt>
                <c:pt idx="159">
                  <c:v>0</c:v>
                </c:pt>
                <c:pt idx="160">
                  <c:v>3</c:v>
                </c:pt>
                <c:pt idx="161">
                  <c:v>0</c:v>
                </c:pt>
                <c:pt idx="162">
                  <c:v>6</c:v>
                </c:pt>
                <c:pt idx="163">
                  <c:v>1</c:v>
                </c:pt>
              </c:numCache>
            </c:numRef>
          </c:val>
        </c:ser>
        <c:ser>
          <c:idx val="2"/>
          <c:order val="2"/>
          <c:tx>
            <c:v>Deletions</c:v>
          </c:tx>
          <c:spPr>
            <a:solidFill>
              <a:srgbClr val="FF0000"/>
            </a:solidFill>
          </c:spPr>
          <c:cat>
            <c:numRef>
              <c:f>opencart!$D$2:$D$165</c:f>
              <c:numCache>
                <c:formatCode>[$-409]d\-mmm\-yy;@</c:formatCode>
                <c:ptCount val="164"/>
                <c:pt idx="0">
                  <c:v>39888.030543981484</c:v>
                </c:pt>
                <c:pt idx="1">
                  <c:v>39888.542569445075</c:v>
                </c:pt>
                <c:pt idx="2">
                  <c:v>39888.6559837963</c:v>
                </c:pt>
                <c:pt idx="3">
                  <c:v>39889.065370370372</c:v>
                </c:pt>
                <c:pt idx="4">
                  <c:v>39890.663993055554</c:v>
                </c:pt>
                <c:pt idx="5">
                  <c:v>39890.672685185185</c:v>
                </c:pt>
                <c:pt idx="6">
                  <c:v>39891.591226851575</c:v>
                </c:pt>
                <c:pt idx="7">
                  <c:v>39891.707083333175</c:v>
                </c:pt>
                <c:pt idx="8">
                  <c:v>39892.773414351854</c:v>
                </c:pt>
                <c:pt idx="9">
                  <c:v>39896.05395833333</c:v>
                </c:pt>
                <c:pt idx="10">
                  <c:v>39899.113715277781</c:v>
                </c:pt>
                <c:pt idx="11">
                  <c:v>39912.001527777778</c:v>
                </c:pt>
                <c:pt idx="12">
                  <c:v>39937.462604166656</c:v>
                </c:pt>
                <c:pt idx="13">
                  <c:v>39940.877476851834</c:v>
                </c:pt>
                <c:pt idx="14">
                  <c:v>39983.086620370392</c:v>
                </c:pt>
                <c:pt idx="15">
                  <c:v>40016.032060185185</c:v>
                </c:pt>
                <c:pt idx="16">
                  <c:v>40121.961365740724</c:v>
                </c:pt>
                <c:pt idx="17">
                  <c:v>40121.964930555558</c:v>
                </c:pt>
                <c:pt idx="18">
                  <c:v>40122.096585648149</c:v>
                </c:pt>
                <c:pt idx="19">
                  <c:v>40246.543611111105</c:v>
                </c:pt>
                <c:pt idx="20">
                  <c:v>40246.569687499999</c:v>
                </c:pt>
                <c:pt idx="21">
                  <c:v>40249.735312499994</c:v>
                </c:pt>
                <c:pt idx="22">
                  <c:v>40252.755104166594</c:v>
                </c:pt>
                <c:pt idx="23">
                  <c:v>40264.84841435236</c:v>
                </c:pt>
                <c:pt idx="24">
                  <c:v>40266.646134259259</c:v>
                </c:pt>
                <c:pt idx="25">
                  <c:v>40279.224537037036</c:v>
                </c:pt>
                <c:pt idx="26">
                  <c:v>40331.642951389003</c:v>
                </c:pt>
                <c:pt idx="27">
                  <c:v>40331.670138888891</c:v>
                </c:pt>
                <c:pt idx="28">
                  <c:v>40417.829340277778</c:v>
                </c:pt>
                <c:pt idx="29">
                  <c:v>40478.017291666656</c:v>
                </c:pt>
                <c:pt idx="30">
                  <c:v>40503.15896990741</c:v>
                </c:pt>
                <c:pt idx="31">
                  <c:v>40660.208067129628</c:v>
                </c:pt>
                <c:pt idx="32">
                  <c:v>40660.628310185188</c:v>
                </c:pt>
                <c:pt idx="33">
                  <c:v>40661.679178240738</c:v>
                </c:pt>
                <c:pt idx="34">
                  <c:v>40662.688321759255</c:v>
                </c:pt>
                <c:pt idx="35">
                  <c:v>40670.712384259255</c:v>
                </c:pt>
                <c:pt idx="36">
                  <c:v>40673.229247684976</c:v>
                </c:pt>
                <c:pt idx="37">
                  <c:v>40676.226886574077</c:v>
                </c:pt>
                <c:pt idx="38">
                  <c:v>40686.601793980975</c:v>
                </c:pt>
                <c:pt idx="39">
                  <c:v>40687.548541666656</c:v>
                </c:pt>
                <c:pt idx="40">
                  <c:v>40687.550775463002</c:v>
                </c:pt>
                <c:pt idx="41">
                  <c:v>40687.666817129633</c:v>
                </c:pt>
                <c:pt idx="42">
                  <c:v>40689.18650462963</c:v>
                </c:pt>
                <c:pt idx="43">
                  <c:v>40693.747986110975</c:v>
                </c:pt>
                <c:pt idx="44">
                  <c:v>40699.535868055558</c:v>
                </c:pt>
                <c:pt idx="45">
                  <c:v>40726.617094907408</c:v>
                </c:pt>
                <c:pt idx="46">
                  <c:v>40726.621886574074</c:v>
                </c:pt>
                <c:pt idx="47">
                  <c:v>40726.623240740584</c:v>
                </c:pt>
                <c:pt idx="48">
                  <c:v>40726.640451388892</c:v>
                </c:pt>
                <c:pt idx="49">
                  <c:v>40728.597662036984</c:v>
                </c:pt>
                <c:pt idx="50">
                  <c:v>40740.710347222222</c:v>
                </c:pt>
                <c:pt idx="51">
                  <c:v>40742.745069444441</c:v>
                </c:pt>
                <c:pt idx="52">
                  <c:v>40743.456736111111</c:v>
                </c:pt>
                <c:pt idx="53">
                  <c:v>40746.647326388891</c:v>
                </c:pt>
                <c:pt idx="54">
                  <c:v>40748.171261574076</c:v>
                </c:pt>
                <c:pt idx="55">
                  <c:v>41082.674189814774</c:v>
                </c:pt>
                <c:pt idx="56">
                  <c:v>41113.195844907175</c:v>
                </c:pt>
                <c:pt idx="57">
                  <c:v>41113.59211805556</c:v>
                </c:pt>
                <c:pt idx="58">
                  <c:v>41113.611354166671</c:v>
                </c:pt>
                <c:pt idx="59">
                  <c:v>41114.552175925943</c:v>
                </c:pt>
                <c:pt idx="60">
                  <c:v>41115.508333333331</c:v>
                </c:pt>
                <c:pt idx="61">
                  <c:v>41125.792708333174</c:v>
                </c:pt>
                <c:pt idx="62">
                  <c:v>41131.46565972222</c:v>
                </c:pt>
                <c:pt idx="63">
                  <c:v>41132.666180554974</c:v>
                </c:pt>
                <c:pt idx="64">
                  <c:v>41132.931273148213</c:v>
                </c:pt>
                <c:pt idx="65">
                  <c:v>41134.558460648193</c:v>
                </c:pt>
                <c:pt idx="66">
                  <c:v>41134.583854166667</c:v>
                </c:pt>
                <c:pt idx="67">
                  <c:v>41134.621724536257</c:v>
                </c:pt>
                <c:pt idx="68">
                  <c:v>41134.672048610984</c:v>
                </c:pt>
                <c:pt idx="69">
                  <c:v>41135.3596875</c:v>
                </c:pt>
                <c:pt idx="70">
                  <c:v>41141.787349536986</c:v>
                </c:pt>
                <c:pt idx="71">
                  <c:v>41144.472812500011</c:v>
                </c:pt>
                <c:pt idx="72">
                  <c:v>41144.699479166586</c:v>
                </c:pt>
                <c:pt idx="73">
                  <c:v>41148.250960648147</c:v>
                </c:pt>
                <c:pt idx="74">
                  <c:v>41151.342361111107</c:v>
                </c:pt>
                <c:pt idx="75">
                  <c:v>41151.690324074072</c:v>
                </c:pt>
                <c:pt idx="76">
                  <c:v>41152.271967592584</c:v>
                </c:pt>
                <c:pt idx="77">
                  <c:v>41153.351377315012</c:v>
                </c:pt>
                <c:pt idx="78">
                  <c:v>41154.142974537026</c:v>
                </c:pt>
                <c:pt idx="79">
                  <c:v>41154.161863425928</c:v>
                </c:pt>
                <c:pt idx="80">
                  <c:v>41157.808738426655</c:v>
                </c:pt>
                <c:pt idx="81">
                  <c:v>41161.650833333333</c:v>
                </c:pt>
                <c:pt idx="82">
                  <c:v>41172.442708333336</c:v>
                </c:pt>
                <c:pt idx="83">
                  <c:v>41176.668124999997</c:v>
                </c:pt>
                <c:pt idx="84">
                  <c:v>41180.676932870367</c:v>
                </c:pt>
                <c:pt idx="85">
                  <c:v>41194.037245370382</c:v>
                </c:pt>
                <c:pt idx="86">
                  <c:v>41233.377523148243</c:v>
                </c:pt>
                <c:pt idx="87">
                  <c:v>41243.224930555174</c:v>
                </c:pt>
                <c:pt idx="88">
                  <c:v>41245.383611111109</c:v>
                </c:pt>
                <c:pt idx="89">
                  <c:v>41245.410787037035</c:v>
                </c:pt>
                <c:pt idx="90">
                  <c:v>41246.629444444436</c:v>
                </c:pt>
                <c:pt idx="91">
                  <c:v>41247.123726851038</c:v>
                </c:pt>
                <c:pt idx="92">
                  <c:v>41248.569467592584</c:v>
                </c:pt>
                <c:pt idx="93">
                  <c:v>41251.680752314816</c:v>
                </c:pt>
                <c:pt idx="94">
                  <c:v>41252.637615740736</c:v>
                </c:pt>
                <c:pt idx="95">
                  <c:v>41256.313796296643</c:v>
                </c:pt>
                <c:pt idx="96">
                  <c:v>41256.957476851851</c:v>
                </c:pt>
                <c:pt idx="97">
                  <c:v>41257.611504629625</c:v>
                </c:pt>
                <c:pt idx="98">
                  <c:v>41258.176574074212</c:v>
                </c:pt>
                <c:pt idx="99">
                  <c:v>41258.694745370354</c:v>
                </c:pt>
                <c:pt idx="100">
                  <c:v>41260.720949074072</c:v>
                </c:pt>
                <c:pt idx="101">
                  <c:v>41261.182581018518</c:v>
                </c:pt>
                <c:pt idx="102">
                  <c:v>41261.421759259254</c:v>
                </c:pt>
                <c:pt idx="103">
                  <c:v>41266.520381944436</c:v>
                </c:pt>
                <c:pt idx="104">
                  <c:v>41269.42496527778</c:v>
                </c:pt>
                <c:pt idx="105">
                  <c:v>41270.178888888891</c:v>
                </c:pt>
                <c:pt idx="106">
                  <c:v>41270.334722222222</c:v>
                </c:pt>
                <c:pt idx="107">
                  <c:v>41277.577303240745</c:v>
                </c:pt>
                <c:pt idx="108">
                  <c:v>41277.703738425931</c:v>
                </c:pt>
                <c:pt idx="109">
                  <c:v>41278.075844907406</c:v>
                </c:pt>
                <c:pt idx="110">
                  <c:v>41278.296678240738</c:v>
                </c:pt>
                <c:pt idx="111">
                  <c:v>41284.035127314804</c:v>
                </c:pt>
                <c:pt idx="112">
                  <c:v>41288.544583333336</c:v>
                </c:pt>
                <c:pt idx="113">
                  <c:v>41292.38894675926</c:v>
                </c:pt>
                <c:pt idx="114">
                  <c:v>41293.628171296295</c:v>
                </c:pt>
                <c:pt idx="115">
                  <c:v>41298.419432870382</c:v>
                </c:pt>
                <c:pt idx="116">
                  <c:v>41299.789722222224</c:v>
                </c:pt>
                <c:pt idx="117">
                  <c:v>41299.807592592602</c:v>
                </c:pt>
                <c:pt idx="118">
                  <c:v>41299.811018518543</c:v>
                </c:pt>
                <c:pt idx="119">
                  <c:v>41299.833252314813</c:v>
                </c:pt>
                <c:pt idx="120">
                  <c:v>41300.118055555562</c:v>
                </c:pt>
                <c:pt idx="121">
                  <c:v>41301.446689814817</c:v>
                </c:pt>
                <c:pt idx="122">
                  <c:v>41302.544432870382</c:v>
                </c:pt>
                <c:pt idx="123">
                  <c:v>41302.710555555561</c:v>
                </c:pt>
                <c:pt idx="124">
                  <c:v>41303.518923611104</c:v>
                </c:pt>
                <c:pt idx="125">
                  <c:v>41304.449560185181</c:v>
                </c:pt>
                <c:pt idx="126">
                  <c:v>41304.485162037025</c:v>
                </c:pt>
                <c:pt idx="127">
                  <c:v>41308.664016203707</c:v>
                </c:pt>
                <c:pt idx="128">
                  <c:v>41309.200208333335</c:v>
                </c:pt>
                <c:pt idx="129">
                  <c:v>41309.601203703576</c:v>
                </c:pt>
                <c:pt idx="130">
                  <c:v>41309.625613425931</c:v>
                </c:pt>
                <c:pt idx="131">
                  <c:v>41313.451770833184</c:v>
                </c:pt>
                <c:pt idx="132">
                  <c:v>41315.558449074211</c:v>
                </c:pt>
                <c:pt idx="133">
                  <c:v>41315.560347222221</c:v>
                </c:pt>
                <c:pt idx="134">
                  <c:v>41319.895752314806</c:v>
                </c:pt>
                <c:pt idx="135">
                  <c:v>41321.50273148148</c:v>
                </c:pt>
                <c:pt idx="136">
                  <c:v>41324.212592592601</c:v>
                </c:pt>
                <c:pt idx="137">
                  <c:v>41324.447268518517</c:v>
                </c:pt>
                <c:pt idx="138">
                  <c:v>41324.479907407411</c:v>
                </c:pt>
                <c:pt idx="139">
                  <c:v>41324.731180554671</c:v>
                </c:pt>
                <c:pt idx="140">
                  <c:v>41324.75990740741</c:v>
                </c:pt>
                <c:pt idx="141">
                  <c:v>41325.021898148203</c:v>
                </c:pt>
                <c:pt idx="142">
                  <c:v>41328.539699074092</c:v>
                </c:pt>
                <c:pt idx="143">
                  <c:v>41332.705115740726</c:v>
                </c:pt>
                <c:pt idx="144">
                  <c:v>41334.199965277774</c:v>
                </c:pt>
                <c:pt idx="145">
                  <c:v>41335.762199074081</c:v>
                </c:pt>
                <c:pt idx="146">
                  <c:v>41344.096770833174</c:v>
                </c:pt>
                <c:pt idx="147">
                  <c:v>41348.253043981174</c:v>
                </c:pt>
                <c:pt idx="148">
                  <c:v>41349.667349536976</c:v>
                </c:pt>
                <c:pt idx="149">
                  <c:v>41355.469189814576</c:v>
                </c:pt>
                <c:pt idx="150">
                  <c:v>41403.223032407404</c:v>
                </c:pt>
                <c:pt idx="151">
                  <c:v>41440.20722222222</c:v>
                </c:pt>
                <c:pt idx="152">
                  <c:v>41441.637916666594</c:v>
                </c:pt>
                <c:pt idx="153">
                  <c:v>41442.523368055554</c:v>
                </c:pt>
                <c:pt idx="154">
                  <c:v>41443.30254629704</c:v>
                </c:pt>
                <c:pt idx="155">
                  <c:v>41443.341365740736</c:v>
                </c:pt>
                <c:pt idx="156">
                  <c:v>41443.343159722222</c:v>
                </c:pt>
                <c:pt idx="157">
                  <c:v>41443.557476851856</c:v>
                </c:pt>
                <c:pt idx="158">
                  <c:v>41450.226319444613</c:v>
                </c:pt>
                <c:pt idx="159">
                  <c:v>41455.264571759224</c:v>
                </c:pt>
                <c:pt idx="160">
                  <c:v>41459.271331018521</c:v>
                </c:pt>
                <c:pt idx="161">
                  <c:v>41459.50953703704</c:v>
                </c:pt>
                <c:pt idx="162">
                  <c:v>41463.17015046296</c:v>
                </c:pt>
                <c:pt idx="163">
                  <c:v>41472.321840277778</c:v>
                </c:pt>
              </c:numCache>
            </c:numRef>
          </c:cat>
          <c:val>
            <c:numRef>
              <c:f>opencart!$X$2:$X$165</c:f>
              <c:numCache>
                <c:formatCode>General</c:formatCode>
                <c:ptCount val="164"/>
                <c:pt idx="0">
                  <c:v>46</c:v>
                </c:pt>
                <c:pt idx="1">
                  <c:v>0</c:v>
                </c:pt>
                <c:pt idx="2">
                  <c:v>0</c:v>
                </c:pt>
                <c:pt idx="3">
                  <c:v>0</c:v>
                </c:pt>
                <c:pt idx="4">
                  <c:v>0</c:v>
                </c:pt>
                <c:pt idx="5">
                  <c:v>0</c:v>
                </c:pt>
                <c:pt idx="6">
                  <c:v>0</c:v>
                </c:pt>
                <c:pt idx="7">
                  <c:v>0</c:v>
                </c:pt>
                <c:pt idx="8">
                  <c:v>0</c:v>
                </c:pt>
                <c:pt idx="9">
                  <c:v>0</c:v>
                </c:pt>
                <c:pt idx="10">
                  <c:v>0</c:v>
                </c:pt>
                <c:pt idx="11">
                  <c:v>2</c:v>
                </c:pt>
                <c:pt idx="12">
                  <c:v>6</c:v>
                </c:pt>
                <c:pt idx="13">
                  <c:v>0</c:v>
                </c:pt>
                <c:pt idx="14">
                  <c:v>344</c:v>
                </c:pt>
                <c:pt idx="15">
                  <c:v>353</c:v>
                </c:pt>
                <c:pt idx="16">
                  <c:v>10</c:v>
                </c:pt>
                <c:pt idx="17">
                  <c:v>0</c:v>
                </c:pt>
                <c:pt idx="18">
                  <c:v>2</c:v>
                </c:pt>
                <c:pt idx="19">
                  <c:v>0</c:v>
                </c:pt>
                <c:pt idx="20">
                  <c:v>380</c:v>
                </c:pt>
                <c:pt idx="21">
                  <c:v>0</c:v>
                </c:pt>
                <c:pt idx="22">
                  <c:v>0</c:v>
                </c:pt>
                <c:pt idx="23">
                  <c:v>2</c:v>
                </c:pt>
                <c:pt idx="24">
                  <c:v>0</c:v>
                </c:pt>
                <c:pt idx="25">
                  <c:v>0</c:v>
                </c:pt>
                <c:pt idx="26">
                  <c:v>2</c:v>
                </c:pt>
                <c:pt idx="27">
                  <c:v>0</c:v>
                </c:pt>
                <c:pt idx="28">
                  <c:v>2</c:v>
                </c:pt>
                <c:pt idx="29">
                  <c:v>0</c:v>
                </c:pt>
                <c:pt idx="30">
                  <c:v>0</c:v>
                </c:pt>
                <c:pt idx="31">
                  <c:v>0</c:v>
                </c:pt>
                <c:pt idx="32">
                  <c:v>122</c:v>
                </c:pt>
                <c:pt idx="33">
                  <c:v>0</c:v>
                </c:pt>
                <c:pt idx="34">
                  <c:v>2</c:v>
                </c:pt>
                <c:pt idx="35">
                  <c:v>0</c:v>
                </c:pt>
                <c:pt idx="36">
                  <c:v>6</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21</c:v>
                </c:pt>
                <c:pt idx="56">
                  <c:v>5</c:v>
                </c:pt>
                <c:pt idx="57">
                  <c:v>0</c:v>
                </c:pt>
                <c:pt idx="58">
                  <c:v>0</c:v>
                </c:pt>
                <c:pt idx="59">
                  <c:v>0</c:v>
                </c:pt>
                <c:pt idx="60">
                  <c:v>0</c:v>
                </c:pt>
                <c:pt idx="61">
                  <c:v>0</c:v>
                </c:pt>
                <c:pt idx="62">
                  <c:v>0</c:v>
                </c:pt>
                <c:pt idx="63">
                  <c:v>4</c:v>
                </c:pt>
                <c:pt idx="64">
                  <c:v>0</c:v>
                </c:pt>
                <c:pt idx="65">
                  <c:v>0</c:v>
                </c:pt>
                <c:pt idx="66">
                  <c:v>4</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2</c:v>
                </c:pt>
                <c:pt idx="83">
                  <c:v>0</c:v>
                </c:pt>
                <c:pt idx="84">
                  <c:v>0</c:v>
                </c:pt>
                <c:pt idx="85">
                  <c:v>0</c:v>
                </c:pt>
                <c:pt idx="86">
                  <c:v>0</c:v>
                </c:pt>
                <c:pt idx="87">
                  <c:v>0</c:v>
                </c:pt>
                <c:pt idx="88">
                  <c:v>0</c:v>
                </c:pt>
                <c:pt idx="89">
                  <c:v>2</c:v>
                </c:pt>
                <c:pt idx="90">
                  <c:v>0</c:v>
                </c:pt>
                <c:pt idx="91">
                  <c:v>0</c:v>
                </c:pt>
                <c:pt idx="92">
                  <c:v>0</c:v>
                </c:pt>
                <c:pt idx="93">
                  <c:v>9</c:v>
                </c:pt>
                <c:pt idx="94">
                  <c:v>2</c:v>
                </c:pt>
                <c:pt idx="95">
                  <c:v>4</c:v>
                </c:pt>
                <c:pt idx="96">
                  <c:v>0</c:v>
                </c:pt>
                <c:pt idx="97">
                  <c:v>0</c:v>
                </c:pt>
                <c:pt idx="98">
                  <c:v>0</c:v>
                </c:pt>
                <c:pt idx="99">
                  <c:v>0</c:v>
                </c:pt>
                <c:pt idx="100">
                  <c:v>0</c:v>
                </c:pt>
                <c:pt idx="101">
                  <c:v>0</c:v>
                </c:pt>
                <c:pt idx="102">
                  <c:v>0</c:v>
                </c:pt>
                <c:pt idx="103">
                  <c:v>0</c:v>
                </c:pt>
                <c:pt idx="104">
                  <c:v>3</c:v>
                </c:pt>
                <c:pt idx="105">
                  <c:v>0</c:v>
                </c:pt>
                <c:pt idx="106">
                  <c:v>0</c:v>
                </c:pt>
                <c:pt idx="107">
                  <c:v>0</c:v>
                </c:pt>
                <c:pt idx="108">
                  <c:v>0</c:v>
                </c:pt>
                <c:pt idx="109">
                  <c:v>0</c:v>
                </c:pt>
                <c:pt idx="110">
                  <c:v>0</c:v>
                </c:pt>
                <c:pt idx="111">
                  <c:v>0</c:v>
                </c:pt>
                <c:pt idx="112">
                  <c:v>0</c:v>
                </c:pt>
                <c:pt idx="113">
                  <c:v>3</c:v>
                </c:pt>
                <c:pt idx="114">
                  <c:v>3</c:v>
                </c:pt>
                <c:pt idx="115">
                  <c:v>8</c:v>
                </c:pt>
                <c:pt idx="116">
                  <c:v>0</c:v>
                </c:pt>
                <c:pt idx="117">
                  <c:v>0</c:v>
                </c:pt>
                <c:pt idx="118">
                  <c:v>0</c:v>
                </c:pt>
                <c:pt idx="119">
                  <c:v>0</c:v>
                </c:pt>
                <c:pt idx="120">
                  <c:v>0</c:v>
                </c:pt>
                <c:pt idx="121">
                  <c:v>0</c:v>
                </c:pt>
                <c:pt idx="122">
                  <c:v>0</c:v>
                </c:pt>
                <c:pt idx="123">
                  <c:v>0</c:v>
                </c:pt>
                <c:pt idx="124">
                  <c:v>0</c:v>
                </c:pt>
                <c:pt idx="125">
                  <c:v>2</c:v>
                </c:pt>
                <c:pt idx="126">
                  <c:v>0</c:v>
                </c:pt>
                <c:pt idx="127">
                  <c:v>8</c:v>
                </c:pt>
                <c:pt idx="128">
                  <c:v>0</c:v>
                </c:pt>
                <c:pt idx="129">
                  <c:v>0</c:v>
                </c:pt>
                <c:pt idx="130">
                  <c:v>0</c:v>
                </c:pt>
                <c:pt idx="131">
                  <c:v>0</c:v>
                </c:pt>
                <c:pt idx="132">
                  <c:v>0</c:v>
                </c:pt>
                <c:pt idx="133">
                  <c:v>0</c:v>
                </c:pt>
                <c:pt idx="134">
                  <c:v>0</c:v>
                </c:pt>
                <c:pt idx="135">
                  <c:v>0</c:v>
                </c:pt>
                <c:pt idx="136">
                  <c:v>0</c:v>
                </c:pt>
                <c:pt idx="137">
                  <c:v>4</c:v>
                </c:pt>
                <c:pt idx="138">
                  <c:v>2</c:v>
                </c:pt>
                <c:pt idx="139">
                  <c:v>0</c:v>
                </c:pt>
                <c:pt idx="140">
                  <c:v>0</c:v>
                </c:pt>
                <c:pt idx="141">
                  <c:v>0</c:v>
                </c:pt>
                <c:pt idx="142">
                  <c:v>0</c:v>
                </c:pt>
                <c:pt idx="143">
                  <c:v>0</c:v>
                </c:pt>
                <c:pt idx="144">
                  <c:v>0</c:v>
                </c:pt>
                <c:pt idx="145">
                  <c:v>0</c:v>
                </c:pt>
                <c:pt idx="146">
                  <c:v>0</c:v>
                </c:pt>
                <c:pt idx="147">
                  <c:v>0</c:v>
                </c:pt>
                <c:pt idx="148">
                  <c:v>1</c:v>
                </c:pt>
                <c:pt idx="149">
                  <c:v>0</c:v>
                </c:pt>
                <c:pt idx="150">
                  <c:v>0</c:v>
                </c:pt>
                <c:pt idx="151">
                  <c:v>0</c:v>
                </c:pt>
                <c:pt idx="152">
                  <c:v>0</c:v>
                </c:pt>
                <c:pt idx="153">
                  <c:v>0</c:v>
                </c:pt>
                <c:pt idx="154">
                  <c:v>0</c:v>
                </c:pt>
                <c:pt idx="155">
                  <c:v>0</c:v>
                </c:pt>
                <c:pt idx="156">
                  <c:v>0</c:v>
                </c:pt>
                <c:pt idx="157">
                  <c:v>0</c:v>
                </c:pt>
                <c:pt idx="158">
                  <c:v>0</c:v>
                </c:pt>
                <c:pt idx="159">
                  <c:v>0</c:v>
                </c:pt>
                <c:pt idx="160">
                  <c:v>4</c:v>
                </c:pt>
                <c:pt idx="161">
                  <c:v>0</c:v>
                </c:pt>
                <c:pt idx="162">
                  <c:v>0</c:v>
                </c:pt>
                <c:pt idx="163">
                  <c:v>2</c:v>
                </c:pt>
              </c:numCache>
            </c:numRef>
          </c:val>
        </c:ser>
        <c:overlap val="100"/>
        <c:axId val="100736000"/>
        <c:axId val="100741888"/>
      </c:barChart>
      <c:dateAx>
        <c:axId val="100736000"/>
        <c:scaling>
          <c:orientation val="minMax"/>
        </c:scaling>
        <c:delete val="1"/>
        <c:axPos val="b"/>
        <c:numFmt formatCode="[$-409]yyyy;@" sourceLinked="0"/>
        <c:tickLblPos val="none"/>
        <c:crossAx val="100741888"/>
        <c:crosses val="autoZero"/>
        <c:auto val="1"/>
        <c:lblOffset val="100"/>
        <c:majorUnit val="1"/>
        <c:majorTimeUnit val="years"/>
      </c:dateAx>
      <c:valAx>
        <c:axId val="100741888"/>
        <c:scaling>
          <c:orientation val="minMax"/>
          <c:max val="900"/>
          <c:min val="0"/>
        </c:scaling>
        <c:axPos val="l"/>
        <c:numFmt formatCode="General" sourceLinked="1"/>
        <c:tickLblPos val="nextTo"/>
        <c:crossAx val="100736000"/>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date1904 val="1"/>
  <c:lang val="el-GR"/>
  <c:chart>
    <c:plotArea>
      <c:layout/>
      <c:barChart>
        <c:barDir val="col"/>
        <c:grouping val="stacked"/>
        <c:ser>
          <c:idx val="0"/>
          <c:order val="0"/>
          <c:tx>
            <c:v>Alterations</c:v>
          </c:tx>
          <c:spPr>
            <a:solidFill>
              <a:srgbClr val="FFC000"/>
            </a:solidFill>
          </c:spPr>
          <c:cat>
            <c:numRef>
              <c:f>phpbb!$D$2:$D$134</c:f>
              <c:numCache>
                <c:formatCode>[$-409]d\-mmm\-yy;@</c:formatCode>
                <c:ptCount val="133"/>
                <c:pt idx="0">
                  <c:v>38977.918379629642</c:v>
                </c:pt>
                <c:pt idx="1">
                  <c:v>38983.527638888889</c:v>
                </c:pt>
                <c:pt idx="2">
                  <c:v>38991.367037037038</c:v>
                </c:pt>
                <c:pt idx="3">
                  <c:v>38993.774988425932</c:v>
                </c:pt>
                <c:pt idx="4">
                  <c:v>39000.074293981481</c:v>
                </c:pt>
                <c:pt idx="5">
                  <c:v>39001.830868055593</c:v>
                </c:pt>
                <c:pt idx="6">
                  <c:v>39003.923819445052</c:v>
                </c:pt>
                <c:pt idx="7">
                  <c:v>39031.576296297077</c:v>
                </c:pt>
                <c:pt idx="8">
                  <c:v>39045.624606481484</c:v>
                </c:pt>
                <c:pt idx="9">
                  <c:v>39046.833981481475</c:v>
                </c:pt>
                <c:pt idx="10">
                  <c:v>39054.7340162037</c:v>
                </c:pt>
                <c:pt idx="11">
                  <c:v>39061.739409722184</c:v>
                </c:pt>
                <c:pt idx="12">
                  <c:v>39074.743611110986</c:v>
                </c:pt>
                <c:pt idx="13">
                  <c:v>39078.004618055602</c:v>
                </c:pt>
                <c:pt idx="14">
                  <c:v>39091.590787036985</c:v>
                </c:pt>
                <c:pt idx="15">
                  <c:v>39099.779039351852</c:v>
                </c:pt>
                <c:pt idx="16">
                  <c:v>39100.417118055593</c:v>
                </c:pt>
                <c:pt idx="17">
                  <c:v>39135.832002314812</c:v>
                </c:pt>
                <c:pt idx="18">
                  <c:v>39138.877245370393</c:v>
                </c:pt>
                <c:pt idx="19">
                  <c:v>39145.670335648203</c:v>
                </c:pt>
                <c:pt idx="20">
                  <c:v>39154.917303240742</c:v>
                </c:pt>
                <c:pt idx="21">
                  <c:v>39158.105648148201</c:v>
                </c:pt>
                <c:pt idx="22">
                  <c:v>39159.504062500004</c:v>
                </c:pt>
                <c:pt idx="23">
                  <c:v>39180.736527777779</c:v>
                </c:pt>
                <c:pt idx="24">
                  <c:v>39181.215277777781</c:v>
                </c:pt>
                <c:pt idx="25">
                  <c:v>39201.872754629629</c:v>
                </c:pt>
                <c:pt idx="26">
                  <c:v>39207.203969907176</c:v>
                </c:pt>
                <c:pt idx="27">
                  <c:v>39209.555543981478</c:v>
                </c:pt>
                <c:pt idx="28">
                  <c:v>39225.984074074651</c:v>
                </c:pt>
                <c:pt idx="29">
                  <c:v>39227.515324074091</c:v>
                </c:pt>
                <c:pt idx="30">
                  <c:v>39227.792407407404</c:v>
                </c:pt>
                <c:pt idx="31">
                  <c:v>39266.217349536986</c:v>
                </c:pt>
                <c:pt idx="32">
                  <c:v>39275.726944444446</c:v>
                </c:pt>
                <c:pt idx="33">
                  <c:v>39291.490995370368</c:v>
                </c:pt>
                <c:pt idx="34">
                  <c:v>39294.852534722893</c:v>
                </c:pt>
                <c:pt idx="35">
                  <c:v>39358.62909722222</c:v>
                </c:pt>
                <c:pt idx="36">
                  <c:v>39359.196284722224</c:v>
                </c:pt>
                <c:pt idx="37">
                  <c:v>39361.472708333335</c:v>
                </c:pt>
                <c:pt idx="38">
                  <c:v>39369.508703703585</c:v>
                </c:pt>
                <c:pt idx="39">
                  <c:v>39369.657453703585</c:v>
                </c:pt>
                <c:pt idx="40">
                  <c:v>39421.637743054991</c:v>
                </c:pt>
                <c:pt idx="41">
                  <c:v>39481.954976851848</c:v>
                </c:pt>
                <c:pt idx="42">
                  <c:v>39529.521724536338</c:v>
                </c:pt>
                <c:pt idx="43">
                  <c:v>39620.669594907406</c:v>
                </c:pt>
                <c:pt idx="44">
                  <c:v>39658.525081018175</c:v>
                </c:pt>
                <c:pt idx="45">
                  <c:v>39659.599340277775</c:v>
                </c:pt>
                <c:pt idx="46">
                  <c:v>39714.544131944611</c:v>
                </c:pt>
                <c:pt idx="47">
                  <c:v>39778.832349537035</c:v>
                </c:pt>
                <c:pt idx="48">
                  <c:v>39779.572500000002</c:v>
                </c:pt>
                <c:pt idx="49">
                  <c:v>39892.557164351834</c:v>
                </c:pt>
                <c:pt idx="50">
                  <c:v>39972.525300925925</c:v>
                </c:pt>
                <c:pt idx="51">
                  <c:v>39983.410995370643</c:v>
                </c:pt>
                <c:pt idx="52">
                  <c:v>39987.340208333342</c:v>
                </c:pt>
                <c:pt idx="53">
                  <c:v>39991.358796297129</c:v>
                </c:pt>
                <c:pt idx="54">
                  <c:v>40015.874432870369</c:v>
                </c:pt>
                <c:pt idx="55">
                  <c:v>40028.657592592601</c:v>
                </c:pt>
                <c:pt idx="56">
                  <c:v>40030.644976851851</c:v>
                </c:pt>
                <c:pt idx="57">
                  <c:v>40037.625543980976</c:v>
                </c:pt>
                <c:pt idx="58">
                  <c:v>40060.655671296292</c:v>
                </c:pt>
                <c:pt idx="59">
                  <c:v>40060.727233796286</c:v>
                </c:pt>
                <c:pt idx="60">
                  <c:v>40090.760405092595</c:v>
                </c:pt>
                <c:pt idx="61">
                  <c:v>40203.779212962967</c:v>
                </c:pt>
                <c:pt idx="62">
                  <c:v>40206.969039351861</c:v>
                </c:pt>
                <c:pt idx="63">
                  <c:v>40240.938993055563</c:v>
                </c:pt>
                <c:pt idx="64">
                  <c:v>40366.932766203674</c:v>
                </c:pt>
                <c:pt idx="65">
                  <c:v>40470.629432870184</c:v>
                </c:pt>
                <c:pt idx="66">
                  <c:v>40554.716956018543</c:v>
                </c:pt>
                <c:pt idx="67">
                  <c:v>40583.835844907408</c:v>
                </c:pt>
                <c:pt idx="68">
                  <c:v>40598.127569444448</c:v>
                </c:pt>
                <c:pt idx="69">
                  <c:v>40603.914583333331</c:v>
                </c:pt>
                <c:pt idx="70">
                  <c:v>40703.134328703585</c:v>
                </c:pt>
                <c:pt idx="71">
                  <c:v>40704.418738426721</c:v>
                </c:pt>
                <c:pt idx="72">
                  <c:v>40705.737546296295</c:v>
                </c:pt>
                <c:pt idx="73">
                  <c:v>40706.994652777779</c:v>
                </c:pt>
                <c:pt idx="74">
                  <c:v>40707.014293981483</c:v>
                </c:pt>
                <c:pt idx="75">
                  <c:v>40727.260879629626</c:v>
                </c:pt>
                <c:pt idx="76">
                  <c:v>40728.963449074072</c:v>
                </c:pt>
                <c:pt idx="77">
                  <c:v>40739.665196759175</c:v>
                </c:pt>
                <c:pt idx="78">
                  <c:v>40776.296481480975</c:v>
                </c:pt>
                <c:pt idx="79">
                  <c:v>40784.887268518542</c:v>
                </c:pt>
                <c:pt idx="80">
                  <c:v>40789.663541666574</c:v>
                </c:pt>
                <c:pt idx="81">
                  <c:v>40806.797534722224</c:v>
                </c:pt>
                <c:pt idx="82">
                  <c:v>40830.070162037024</c:v>
                </c:pt>
                <c:pt idx="83">
                  <c:v>40830.103796296295</c:v>
                </c:pt>
                <c:pt idx="84">
                  <c:v>40830.110648148213</c:v>
                </c:pt>
                <c:pt idx="85">
                  <c:v>40865.759791666584</c:v>
                </c:pt>
                <c:pt idx="86">
                  <c:v>40942.871111111104</c:v>
                </c:pt>
                <c:pt idx="87">
                  <c:v>40954.919120370367</c:v>
                </c:pt>
                <c:pt idx="88">
                  <c:v>40982.887708333335</c:v>
                </c:pt>
                <c:pt idx="89">
                  <c:v>40992.83997685185</c:v>
                </c:pt>
                <c:pt idx="90">
                  <c:v>40997.818136574213</c:v>
                </c:pt>
                <c:pt idx="91">
                  <c:v>41003.936527777783</c:v>
                </c:pt>
                <c:pt idx="92">
                  <c:v>41007.591041666034</c:v>
                </c:pt>
                <c:pt idx="93">
                  <c:v>41025.401122684976</c:v>
                </c:pt>
                <c:pt idx="94">
                  <c:v>41064.673321759175</c:v>
                </c:pt>
                <c:pt idx="95">
                  <c:v>41107.700115740736</c:v>
                </c:pt>
                <c:pt idx="96">
                  <c:v>41110.942916666667</c:v>
                </c:pt>
                <c:pt idx="97">
                  <c:v>41113.577013888891</c:v>
                </c:pt>
                <c:pt idx="98">
                  <c:v>41187.075219907412</c:v>
                </c:pt>
                <c:pt idx="99">
                  <c:v>41196.183680554976</c:v>
                </c:pt>
                <c:pt idx="100">
                  <c:v>41203.079375000001</c:v>
                </c:pt>
                <c:pt idx="101">
                  <c:v>41211.964814814812</c:v>
                </c:pt>
                <c:pt idx="102">
                  <c:v>41219.89135416667</c:v>
                </c:pt>
                <c:pt idx="103">
                  <c:v>41223.707453703108</c:v>
                </c:pt>
                <c:pt idx="104">
                  <c:v>41225.581574074211</c:v>
                </c:pt>
                <c:pt idx="105">
                  <c:v>41226.437094907407</c:v>
                </c:pt>
                <c:pt idx="106">
                  <c:v>41226.641689814584</c:v>
                </c:pt>
                <c:pt idx="107">
                  <c:v>41243.566875000011</c:v>
                </c:pt>
                <c:pt idx="108">
                  <c:v>41245.907847222232</c:v>
                </c:pt>
                <c:pt idx="109">
                  <c:v>41251.841956018543</c:v>
                </c:pt>
                <c:pt idx="110">
                  <c:v>41259.054467592592</c:v>
                </c:pt>
                <c:pt idx="111">
                  <c:v>41259.126712962956</c:v>
                </c:pt>
                <c:pt idx="112">
                  <c:v>41259.130856481483</c:v>
                </c:pt>
                <c:pt idx="113">
                  <c:v>41259.136863425942</c:v>
                </c:pt>
                <c:pt idx="114">
                  <c:v>41283.173078703585</c:v>
                </c:pt>
                <c:pt idx="115">
                  <c:v>41284.881840277783</c:v>
                </c:pt>
                <c:pt idx="116">
                  <c:v>41284.986840278347</c:v>
                </c:pt>
                <c:pt idx="117">
                  <c:v>41285.560474536986</c:v>
                </c:pt>
                <c:pt idx="118">
                  <c:v>41289.730312500003</c:v>
                </c:pt>
                <c:pt idx="119">
                  <c:v>41290.037627314814</c:v>
                </c:pt>
                <c:pt idx="120">
                  <c:v>41305.676875000012</c:v>
                </c:pt>
                <c:pt idx="121">
                  <c:v>41309.020879629628</c:v>
                </c:pt>
                <c:pt idx="122">
                  <c:v>41311.725844907174</c:v>
                </c:pt>
                <c:pt idx="123">
                  <c:v>41311.963877314818</c:v>
                </c:pt>
                <c:pt idx="124">
                  <c:v>41317.150868055563</c:v>
                </c:pt>
                <c:pt idx="125">
                  <c:v>41330.835810185192</c:v>
                </c:pt>
                <c:pt idx="126">
                  <c:v>41336.973784722184</c:v>
                </c:pt>
                <c:pt idx="127">
                  <c:v>41337.809641203705</c:v>
                </c:pt>
                <c:pt idx="128">
                  <c:v>41337.815069445089</c:v>
                </c:pt>
                <c:pt idx="129">
                  <c:v>41338.057048611074</c:v>
                </c:pt>
                <c:pt idx="130">
                  <c:v>41338.902557870613</c:v>
                </c:pt>
                <c:pt idx="131">
                  <c:v>41393.161863425928</c:v>
                </c:pt>
                <c:pt idx="132">
                  <c:v>41394.098692129628</c:v>
                </c:pt>
              </c:numCache>
            </c:numRef>
          </c:cat>
          <c:val>
            <c:numRef>
              <c:f>phpbb!$S$2:$S$134</c:f>
              <c:numCache>
                <c:formatCode>General</c:formatCode>
                <c:ptCount val="133"/>
                <c:pt idx="0">
                  <c:v>2</c:v>
                </c:pt>
                <c:pt idx="1">
                  <c:v>1</c:v>
                </c:pt>
                <c:pt idx="2">
                  <c:v>43</c:v>
                </c:pt>
                <c:pt idx="3">
                  <c:v>1</c:v>
                </c:pt>
                <c:pt idx="4">
                  <c:v>0</c:v>
                </c:pt>
                <c:pt idx="5">
                  <c:v>0</c:v>
                </c:pt>
                <c:pt idx="6">
                  <c:v>1</c:v>
                </c:pt>
                <c:pt idx="7">
                  <c:v>0</c:v>
                </c:pt>
                <c:pt idx="8">
                  <c:v>3</c:v>
                </c:pt>
                <c:pt idx="9">
                  <c:v>1</c:v>
                </c:pt>
                <c:pt idx="10">
                  <c:v>1</c:v>
                </c:pt>
                <c:pt idx="11">
                  <c:v>1</c:v>
                </c:pt>
                <c:pt idx="12">
                  <c:v>3</c:v>
                </c:pt>
                <c:pt idx="13">
                  <c:v>0</c:v>
                </c:pt>
                <c:pt idx="14">
                  <c:v>4</c:v>
                </c:pt>
                <c:pt idx="15">
                  <c:v>4</c:v>
                </c:pt>
                <c:pt idx="16">
                  <c:v>4</c:v>
                </c:pt>
                <c:pt idx="17">
                  <c:v>2</c:v>
                </c:pt>
                <c:pt idx="18">
                  <c:v>0</c:v>
                </c:pt>
                <c:pt idx="19">
                  <c:v>0</c:v>
                </c:pt>
                <c:pt idx="20">
                  <c:v>1</c:v>
                </c:pt>
                <c:pt idx="21">
                  <c:v>1</c:v>
                </c:pt>
                <c:pt idx="22">
                  <c:v>2</c:v>
                </c:pt>
                <c:pt idx="23">
                  <c:v>1</c:v>
                </c:pt>
                <c:pt idx="24">
                  <c:v>0</c:v>
                </c:pt>
                <c:pt idx="25">
                  <c:v>0</c:v>
                </c:pt>
                <c:pt idx="26">
                  <c:v>0</c:v>
                </c:pt>
                <c:pt idx="27">
                  <c:v>3</c:v>
                </c:pt>
                <c:pt idx="28">
                  <c:v>0</c:v>
                </c:pt>
                <c:pt idx="29">
                  <c:v>1</c:v>
                </c:pt>
                <c:pt idx="30">
                  <c:v>2</c:v>
                </c:pt>
                <c:pt idx="31">
                  <c:v>3</c:v>
                </c:pt>
                <c:pt idx="32">
                  <c:v>19</c:v>
                </c:pt>
                <c:pt idx="33">
                  <c:v>4</c:v>
                </c:pt>
                <c:pt idx="34">
                  <c:v>0</c:v>
                </c:pt>
                <c:pt idx="35">
                  <c:v>1</c:v>
                </c:pt>
                <c:pt idx="36">
                  <c:v>2</c:v>
                </c:pt>
                <c:pt idx="37">
                  <c:v>4</c:v>
                </c:pt>
                <c:pt idx="38">
                  <c:v>5</c:v>
                </c:pt>
                <c:pt idx="39">
                  <c:v>2</c:v>
                </c:pt>
                <c:pt idx="40">
                  <c:v>3</c:v>
                </c:pt>
                <c:pt idx="41">
                  <c:v>1</c:v>
                </c:pt>
                <c:pt idx="42">
                  <c:v>1</c:v>
                </c:pt>
                <c:pt idx="43">
                  <c:v>11</c:v>
                </c:pt>
                <c:pt idx="44">
                  <c:v>1</c:v>
                </c:pt>
                <c:pt idx="45">
                  <c:v>0</c:v>
                </c:pt>
                <c:pt idx="46">
                  <c:v>1</c:v>
                </c:pt>
                <c:pt idx="47">
                  <c:v>1</c:v>
                </c:pt>
                <c:pt idx="48">
                  <c:v>20</c:v>
                </c:pt>
                <c:pt idx="49">
                  <c:v>0</c:v>
                </c:pt>
                <c:pt idx="50">
                  <c:v>0</c:v>
                </c:pt>
                <c:pt idx="51">
                  <c:v>1</c:v>
                </c:pt>
                <c:pt idx="52">
                  <c:v>2</c:v>
                </c:pt>
                <c:pt idx="53">
                  <c:v>0</c:v>
                </c:pt>
                <c:pt idx="54">
                  <c:v>2</c:v>
                </c:pt>
                <c:pt idx="55">
                  <c:v>2</c:v>
                </c:pt>
                <c:pt idx="56">
                  <c:v>0</c:v>
                </c:pt>
                <c:pt idx="57">
                  <c:v>1</c:v>
                </c:pt>
                <c:pt idx="58">
                  <c:v>0</c:v>
                </c:pt>
                <c:pt idx="59">
                  <c:v>0</c:v>
                </c:pt>
                <c:pt idx="60">
                  <c:v>0</c:v>
                </c:pt>
                <c:pt idx="61">
                  <c:v>0</c:v>
                </c:pt>
                <c:pt idx="62">
                  <c:v>0</c:v>
                </c:pt>
                <c:pt idx="63">
                  <c:v>0</c:v>
                </c:pt>
                <c:pt idx="64">
                  <c:v>10</c:v>
                </c:pt>
                <c:pt idx="65">
                  <c:v>5</c:v>
                </c:pt>
                <c:pt idx="66">
                  <c:v>3</c:v>
                </c:pt>
                <c:pt idx="67">
                  <c:v>4</c:v>
                </c:pt>
                <c:pt idx="68">
                  <c:v>4</c:v>
                </c:pt>
                <c:pt idx="69">
                  <c:v>2</c:v>
                </c:pt>
                <c:pt idx="70">
                  <c:v>4</c:v>
                </c:pt>
                <c:pt idx="71">
                  <c:v>7</c:v>
                </c:pt>
                <c:pt idx="72">
                  <c:v>3</c:v>
                </c:pt>
                <c:pt idx="73">
                  <c:v>3</c:v>
                </c:pt>
                <c:pt idx="74">
                  <c:v>3</c:v>
                </c:pt>
                <c:pt idx="75">
                  <c:v>4</c:v>
                </c:pt>
                <c:pt idx="76">
                  <c:v>3</c:v>
                </c:pt>
                <c:pt idx="77">
                  <c:v>5</c:v>
                </c:pt>
                <c:pt idx="78">
                  <c:v>6</c:v>
                </c:pt>
                <c:pt idx="79">
                  <c:v>1</c:v>
                </c:pt>
                <c:pt idx="80">
                  <c:v>2</c:v>
                </c:pt>
                <c:pt idx="81">
                  <c:v>2</c:v>
                </c:pt>
                <c:pt idx="82">
                  <c:v>6</c:v>
                </c:pt>
                <c:pt idx="83">
                  <c:v>0</c:v>
                </c:pt>
                <c:pt idx="84">
                  <c:v>6</c:v>
                </c:pt>
                <c:pt idx="85">
                  <c:v>0</c:v>
                </c:pt>
                <c:pt idx="86">
                  <c:v>1</c:v>
                </c:pt>
                <c:pt idx="87">
                  <c:v>1</c:v>
                </c:pt>
                <c:pt idx="88">
                  <c:v>2</c:v>
                </c:pt>
                <c:pt idx="89">
                  <c:v>2</c:v>
                </c:pt>
                <c:pt idx="90">
                  <c:v>1</c:v>
                </c:pt>
                <c:pt idx="91">
                  <c:v>0</c:v>
                </c:pt>
                <c:pt idx="92">
                  <c:v>4</c:v>
                </c:pt>
                <c:pt idx="93">
                  <c:v>5</c:v>
                </c:pt>
                <c:pt idx="94">
                  <c:v>3</c:v>
                </c:pt>
                <c:pt idx="95">
                  <c:v>7</c:v>
                </c:pt>
                <c:pt idx="96">
                  <c:v>9</c:v>
                </c:pt>
                <c:pt idx="97">
                  <c:v>5</c:v>
                </c:pt>
                <c:pt idx="98">
                  <c:v>0</c:v>
                </c:pt>
                <c:pt idx="99">
                  <c:v>1</c:v>
                </c:pt>
                <c:pt idx="100">
                  <c:v>5</c:v>
                </c:pt>
                <c:pt idx="101">
                  <c:v>1</c:v>
                </c:pt>
                <c:pt idx="102">
                  <c:v>1</c:v>
                </c:pt>
                <c:pt idx="103">
                  <c:v>0</c:v>
                </c:pt>
                <c:pt idx="104">
                  <c:v>4</c:v>
                </c:pt>
                <c:pt idx="105">
                  <c:v>4</c:v>
                </c:pt>
                <c:pt idx="106">
                  <c:v>1</c:v>
                </c:pt>
                <c:pt idx="107">
                  <c:v>4</c:v>
                </c:pt>
                <c:pt idx="108">
                  <c:v>5</c:v>
                </c:pt>
                <c:pt idx="109">
                  <c:v>1</c:v>
                </c:pt>
                <c:pt idx="110">
                  <c:v>1</c:v>
                </c:pt>
                <c:pt idx="111">
                  <c:v>1</c:v>
                </c:pt>
                <c:pt idx="112">
                  <c:v>1</c:v>
                </c:pt>
                <c:pt idx="113">
                  <c:v>1</c:v>
                </c:pt>
                <c:pt idx="114">
                  <c:v>0</c:v>
                </c:pt>
                <c:pt idx="115">
                  <c:v>1</c:v>
                </c:pt>
                <c:pt idx="116">
                  <c:v>1</c:v>
                </c:pt>
                <c:pt idx="117">
                  <c:v>1</c:v>
                </c:pt>
                <c:pt idx="118">
                  <c:v>1</c:v>
                </c:pt>
                <c:pt idx="119">
                  <c:v>1</c:v>
                </c:pt>
                <c:pt idx="120">
                  <c:v>1</c:v>
                </c:pt>
                <c:pt idx="121">
                  <c:v>0</c:v>
                </c:pt>
                <c:pt idx="122">
                  <c:v>0</c:v>
                </c:pt>
                <c:pt idx="123">
                  <c:v>4</c:v>
                </c:pt>
                <c:pt idx="124">
                  <c:v>4</c:v>
                </c:pt>
                <c:pt idx="125">
                  <c:v>1</c:v>
                </c:pt>
                <c:pt idx="126">
                  <c:v>4</c:v>
                </c:pt>
                <c:pt idx="127">
                  <c:v>4</c:v>
                </c:pt>
                <c:pt idx="128">
                  <c:v>4</c:v>
                </c:pt>
                <c:pt idx="129">
                  <c:v>0</c:v>
                </c:pt>
                <c:pt idx="130">
                  <c:v>2</c:v>
                </c:pt>
                <c:pt idx="131">
                  <c:v>5</c:v>
                </c:pt>
                <c:pt idx="132">
                  <c:v>1</c:v>
                </c:pt>
              </c:numCache>
            </c:numRef>
          </c:val>
        </c:ser>
        <c:ser>
          <c:idx val="1"/>
          <c:order val="1"/>
          <c:tx>
            <c:v>Insertions</c:v>
          </c:tx>
          <c:spPr>
            <a:solidFill>
              <a:srgbClr val="00B050"/>
            </a:solidFill>
          </c:spPr>
          <c:cat>
            <c:numRef>
              <c:f>phpbb!$D$2:$D$134</c:f>
              <c:numCache>
                <c:formatCode>[$-409]d\-mmm\-yy;@</c:formatCode>
                <c:ptCount val="133"/>
                <c:pt idx="0">
                  <c:v>38977.918379629642</c:v>
                </c:pt>
                <c:pt idx="1">
                  <c:v>38983.527638888889</c:v>
                </c:pt>
                <c:pt idx="2">
                  <c:v>38991.367037037038</c:v>
                </c:pt>
                <c:pt idx="3">
                  <c:v>38993.774988425932</c:v>
                </c:pt>
                <c:pt idx="4">
                  <c:v>39000.074293981481</c:v>
                </c:pt>
                <c:pt idx="5">
                  <c:v>39001.830868055593</c:v>
                </c:pt>
                <c:pt idx="6">
                  <c:v>39003.923819445052</c:v>
                </c:pt>
                <c:pt idx="7">
                  <c:v>39031.576296297077</c:v>
                </c:pt>
                <c:pt idx="8">
                  <c:v>39045.624606481484</c:v>
                </c:pt>
                <c:pt idx="9">
                  <c:v>39046.833981481475</c:v>
                </c:pt>
                <c:pt idx="10">
                  <c:v>39054.7340162037</c:v>
                </c:pt>
                <c:pt idx="11">
                  <c:v>39061.739409722184</c:v>
                </c:pt>
                <c:pt idx="12">
                  <c:v>39074.743611110986</c:v>
                </c:pt>
                <c:pt idx="13">
                  <c:v>39078.004618055602</c:v>
                </c:pt>
                <c:pt idx="14">
                  <c:v>39091.590787036985</c:v>
                </c:pt>
                <c:pt idx="15">
                  <c:v>39099.779039351852</c:v>
                </c:pt>
                <c:pt idx="16">
                  <c:v>39100.417118055593</c:v>
                </c:pt>
                <c:pt idx="17">
                  <c:v>39135.832002314812</c:v>
                </c:pt>
                <c:pt idx="18">
                  <c:v>39138.877245370393</c:v>
                </c:pt>
                <c:pt idx="19">
                  <c:v>39145.670335648203</c:v>
                </c:pt>
                <c:pt idx="20">
                  <c:v>39154.917303240742</c:v>
                </c:pt>
                <c:pt idx="21">
                  <c:v>39158.105648148201</c:v>
                </c:pt>
                <c:pt idx="22">
                  <c:v>39159.504062500004</c:v>
                </c:pt>
                <c:pt idx="23">
                  <c:v>39180.736527777779</c:v>
                </c:pt>
                <c:pt idx="24">
                  <c:v>39181.215277777781</c:v>
                </c:pt>
                <c:pt idx="25">
                  <c:v>39201.872754629629</c:v>
                </c:pt>
                <c:pt idx="26">
                  <c:v>39207.203969907176</c:v>
                </c:pt>
                <c:pt idx="27">
                  <c:v>39209.555543981478</c:v>
                </c:pt>
                <c:pt idx="28">
                  <c:v>39225.984074074651</c:v>
                </c:pt>
                <c:pt idx="29">
                  <c:v>39227.515324074091</c:v>
                </c:pt>
                <c:pt idx="30">
                  <c:v>39227.792407407404</c:v>
                </c:pt>
                <c:pt idx="31">
                  <c:v>39266.217349536986</c:v>
                </c:pt>
                <c:pt idx="32">
                  <c:v>39275.726944444446</c:v>
                </c:pt>
                <c:pt idx="33">
                  <c:v>39291.490995370368</c:v>
                </c:pt>
                <c:pt idx="34">
                  <c:v>39294.852534722893</c:v>
                </c:pt>
                <c:pt idx="35">
                  <c:v>39358.62909722222</c:v>
                </c:pt>
                <c:pt idx="36">
                  <c:v>39359.196284722224</c:v>
                </c:pt>
                <c:pt idx="37">
                  <c:v>39361.472708333335</c:v>
                </c:pt>
                <c:pt idx="38">
                  <c:v>39369.508703703585</c:v>
                </c:pt>
                <c:pt idx="39">
                  <c:v>39369.657453703585</c:v>
                </c:pt>
                <c:pt idx="40">
                  <c:v>39421.637743054991</c:v>
                </c:pt>
                <c:pt idx="41">
                  <c:v>39481.954976851848</c:v>
                </c:pt>
                <c:pt idx="42">
                  <c:v>39529.521724536338</c:v>
                </c:pt>
                <c:pt idx="43">
                  <c:v>39620.669594907406</c:v>
                </c:pt>
                <c:pt idx="44">
                  <c:v>39658.525081018175</c:v>
                </c:pt>
                <c:pt idx="45">
                  <c:v>39659.599340277775</c:v>
                </c:pt>
                <c:pt idx="46">
                  <c:v>39714.544131944611</c:v>
                </c:pt>
                <c:pt idx="47">
                  <c:v>39778.832349537035</c:v>
                </c:pt>
                <c:pt idx="48">
                  <c:v>39779.572500000002</c:v>
                </c:pt>
                <c:pt idx="49">
                  <c:v>39892.557164351834</c:v>
                </c:pt>
                <c:pt idx="50">
                  <c:v>39972.525300925925</c:v>
                </c:pt>
                <c:pt idx="51">
                  <c:v>39983.410995370643</c:v>
                </c:pt>
                <c:pt idx="52">
                  <c:v>39987.340208333342</c:v>
                </c:pt>
                <c:pt idx="53">
                  <c:v>39991.358796297129</c:v>
                </c:pt>
                <c:pt idx="54">
                  <c:v>40015.874432870369</c:v>
                </c:pt>
                <c:pt idx="55">
                  <c:v>40028.657592592601</c:v>
                </c:pt>
                <c:pt idx="56">
                  <c:v>40030.644976851851</c:v>
                </c:pt>
                <c:pt idx="57">
                  <c:v>40037.625543980976</c:v>
                </c:pt>
                <c:pt idx="58">
                  <c:v>40060.655671296292</c:v>
                </c:pt>
                <c:pt idx="59">
                  <c:v>40060.727233796286</c:v>
                </c:pt>
                <c:pt idx="60">
                  <c:v>40090.760405092595</c:v>
                </c:pt>
                <c:pt idx="61">
                  <c:v>40203.779212962967</c:v>
                </c:pt>
                <c:pt idx="62">
                  <c:v>40206.969039351861</c:v>
                </c:pt>
                <c:pt idx="63">
                  <c:v>40240.938993055563</c:v>
                </c:pt>
                <c:pt idx="64">
                  <c:v>40366.932766203674</c:v>
                </c:pt>
                <c:pt idx="65">
                  <c:v>40470.629432870184</c:v>
                </c:pt>
                <c:pt idx="66">
                  <c:v>40554.716956018543</c:v>
                </c:pt>
                <c:pt idx="67">
                  <c:v>40583.835844907408</c:v>
                </c:pt>
                <c:pt idx="68">
                  <c:v>40598.127569444448</c:v>
                </c:pt>
                <c:pt idx="69">
                  <c:v>40603.914583333331</c:v>
                </c:pt>
                <c:pt idx="70">
                  <c:v>40703.134328703585</c:v>
                </c:pt>
                <c:pt idx="71">
                  <c:v>40704.418738426721</c:v>
                </c:pt>
                <c:pt idx="72">
                  <c:v>40705.737546296295</c:v>
                </c:pt>
                <c:pt idx="73">
                  <c:v>40706.994652777779</c:v>
                </c:pt>
                <c:pt idx="74">
                  <c:v>40707.014293981483</c:v>
                </c:pt>
                <c:pt idx="75">
                  <c:v>40727.260879629626</c:v>
                </c:pt>
                <c:pt idx="76">
                  <c:v>40728.963449074072</c:v>
                </c:pt>
                <c:pt idx="77">
                  <c:v>40739.665196759175</c:v>
                </c:pt>
                <c:pt idx="78">
                  <c:v>40776.296481480975</c:v>
                </c:pt>
                <c:pt idx="79">
                  <c:v>40784.887268518542</c:v>
                </c:pt>
                <c:pt idx="80">
                  <c:v>40789.663541666574</c:v>
                </c:pt>
                <c:pt idx="81">
                  <c:v>40806.797534722224</c:v>
                </c:pt>
                <c:pt idx="82">
                  <c:v>40830.070162037024</c:v>
                </c:pt>
                <c:pt idx="83">
                  <c:v>40830.103796296295</c:v>
                </c:pt>
                <c:pt idx="84">
                  <c:v>40830.110648148213</c:v>
                </c:pt>
                <c:pt idx="85">
                  <c:v>40865.759791666584</c:v>
                </c:pt>
                <c:pt idx="86">
                  <c:v>40942.871111111104</c:v>
                </c:pt>
                <c:pt idx="87">
                  <c:v>40954.919120370367</c:v>
                </c:pt>
                <c:pt idx="88">
                  <c:v>40982.887708333335</c:v>
                </c:pt>
                <c:pt idx="89">
                  <c:v>40992.83997685185</c:v>
                </c:pt>
                <c:pt idx="90">
                  <c:v>40997.818136574213</c:v>
                </c:pt>
                <c:pt idx="91">
                  <c:v>41003.936527777783</c:v>
                </c:pt>
                <c:pt idx="92">
                  <c:v>41007.591041666034</c:v>
                </c:pt>
                <c:pt idx="93">
                  <c:v>41025.401122684976</c:v>
                </c:pt>
                <c:pt idx="94">
                  <c:v>41064.673321759175</c:v>
                </c:pt>
                <c:pt idx="95">
                  <c:v>41107.700115740736</c:v>
                </c:pt>
                <c:pt idx="96">
                  <c:v>41110.942916666667</c:v>
                </c:pt>
                <c:pt idx="97">
                  <c:v>41113.577013888891</c:v>
                </c:pt>
                <c:pt idx="98">
                  <c:v>41187.075219907412</c:v>
                </c:pt>
                <c:pt idx="99">
                  <c:v>41196.183680554976</c:v>
                </c:pt>
                <c:pt idx="100">
                  <c:v>41203.079375000001</c:v>
                </c:pt>
                <c:pt idx="101">
                  <c:v>41211.964814814812</c:v>
                </c:pt>
                <c:pt idx="102">
                  <c:v>41219.89135416667</c:v>
                </c:pt>
                <c:pt idx="103">
                  <c:v>41223.707453703108</c:v>
                </c:pt>
                <c:pt idx="104">
                  <c:v>41225.581574074211</c:v>
                </c:pt>
                <c:pt idx="105">
                  <c:v>41226.437094907407</c:v>
                </c:pt>
                <c:pt idx="106">
                  <c:v>41226.641689814584</c:v>
                </c:pt>
                <c:pt idx="107">
                  <c:v>41243.566875000011</c:v>
                </c:pt>
                <c:pt idx="108">
                  <c:v>41245.907847222232</c:v>
                </c:pt>
                <c:pt idx="109">
                  <c:v>41251.841956018543</c:v>
                </c:pt>
                <c:pt idx="110">
                  <c:v>41259.054467592592</c:v>
                </c:pt>
                <c:pt idx="111">
                  <c:v>41259.126712962956</c:v>
                </c:pt>
                <c:pt idx="112">
                  <c:v>41259.130856481483</c:v>
                </c:pt>
                <c:pt idx="113">
                  <c:v>41259.136863425942</c:v>
                </c:pt>
                <c:pt idx="114">
                  <c:v>41283.173078703585</c:v>
                </c:pt>
                <c:pt idx="115">
                  <c:v>41284.881840277783</c:v>
                </c:pt>
                <c:pt idx="116">
                  <c:v>41284.986840278347</c:v>
                </c:pt>
                <c:pt idx="117">
                  <c:v>41285.560474536986</c:v>
                </c:pt>
                <c:pt idx="118">
                  <c:v>41289.730312500003</c:v>
                </c:pt>
                <c:pt idx="119">
                  <c:v>41290.037627314814</c:v>
                </c:pt>
                <c:pt idx="120">
                  <c:v>41305.676875000012</c:v>
                </c:pt>
                <c:pt idx="121">
                  <c:v>41309.020879629628</c:v>
                </c:pt>
                <c:pt idx="122">
                  <c:v>41311.725844907174</c:v>
                </c:pt>
                <c:pt idx="123">
                  <c:v>41311.963877314818</c:v>
                </c:pt>
                <c:pt idx="124">
                  <c:v>41317.150868055563</c:v>
                </c:pt>
                <c:pt idx="125">
                  <c:v>41330.835810185192</c:v>
                </c:pt>
                <c:pt idx="126">
                  <c:v>41336.973784722184</c:v>
                </c:pt>
                <c:pt idx="127">
                  <c:v>41337.809641203705</c:v>
                </c:pt>
                <c:pt idx="128">
                  <c:v>41337.815069445089</c:v>
                </c:pt>
                <c:pt idx="129">
                  <c:v>41338.057048611074</c:v>
                </c:pt>
                <c:pt idx="130">
                  <c:v>41338.902557870613</c:v>
                </c:pt>
                <c:pt idx="131">
                  <c:v>41393.161863425928</c:v>
                </c:pt>
                <c:pt idx="132">
                  <c:v>41394.098692129628</c:v>
                </c:pt>
              </c:numCache>
            </c:numRef>
          </c:cat>
          <c:val>
            <c:numRef>
              <c:f>phpbb!$W$2:$W$134</c:f>
              <c:numCache>
                <c:formatCode>General</c:formatCode>
                <c:ptCount val="133"/>
                <c:pt idx="0">
                  <c:v>0</c:v>
                </c:pt>
                <c:pt idx="1">
                  <c:v>2</c:v>
                </c:pt>
                <c:pt idx="2">
                  <c:v>0</c:v>
                </c:pt>
                <c:pt idx="3">
                  <c:v>0</c:v>
                </c:pt>
                <c:pt idx="4">
                  <c:v>0</c:v>
                </c:pt>
                <c:pt idx="5">
                  <c:v>0</c:v>
                </c:pt>
                <c:pt idx="6">
                  <c:v>1</c:v>
                </c:pt>
                <c:pt idx="7">
                  <c:v>0</c:v>
                </c:pt>
                <c:pt idx="8">
                  <c:v>1</c:v>
                </c:pt>
                <c:pt idx="9">
                  <c:v>1</c:v>
                </c:pt>
                <c:pt idx="10">
                  <c:v>1</c:v>
                </c:pt>
                <c:pt idx="11">
                  <c:v>1</c:v>
                </c:pt>
                <c:pt idx="12">
                  <c:v>0</c:v>
                </c:pt>
                <c:pt idx="13">
                  <c:v>0</c:v>
                </c:pt>
                <c:pt idx="14">
                  <c:v>0</c:v>
                </c:pt>
                <c:pt idx="15">
                  <c:v>0</c:v>
                </c:pt>
                <c:pt idx="16">
                  <c:v>0</c:v>
                </c:pt>
                <c:pt idx="17">
                  <c:v>0</c:v>
                </c:pt>
                <c:pt idx="18">
                  <c:v>0</c:v>
                </c:pt>
                <c:pt idx="19">
                  <c:v>0</c:v>
                </c:pt>
                <c:pt idx="20">
                  <c:v>1</c:v>
                </c:pt>
                <c:pt idx="21">
                  <c:v>1</c:v>
                </c:pt>
                <c:pt idx="22">
                  <c:v>0</c:v>
                </c:pt>
                <c:pt idx="23">
                  <c:v>8</c:v>
                </c:pt>
                <c:pt idx="24">
                  <c:v>0</c:v>
                </c:pt>
                <c:pt idx="25">
                  <c:v>0</c:v>
                </c:pt>
                <c:pt idx="26">
                  <c:v>0</c:v>
                </c:pt>
                <c:pt idx="27">
                  <c:v>0</c:v>
                </c:pt>
                <c:pt idx="28">
                  <c:v>0</c:v>
                </c:pt>
                <c:pt idx="29">
                  <c:v>1</c:v>
                </c:pt>
                <c:pt idx="30">
                  <c:v>1</c:v>
                </c:pt>
                <c:pt idx="31">
                  <c:v>0</c:v>
                </c:pt>
                <c:pt idx="32">
                  <c:v>0</c:v>
                </c:pt>
                <c:pt idx="33">
                  <c:v>0</c:v>
                </c:pt>
                <c:pt idx="34">
                  <c:v>0</c:v>
                </c:pt>
                <c:pt idx="35">
                  <c:v>1</c:v>
                </c:pt>
                <c:pt idx="36">
                  <c:v>0</c:v>
                </c:pt>
                <c:pt idx="37">
                  <c:v>0</c:v>
                </c:pt>
                <c:pt idx="38">
                  <c:v>0</c:v>
                </c:pt>
                <c:pt idx="39">
                  <c:v>0</c:v>
                </c:pt>
                <c:pt idx="40">
                  <c:v>0</c:v>
                </c:pt>
                <c:pt idx="41">
                  <c:v>1</c:v>
                </c:pt>
                <c:pt idx="42">
                  <c:v>1</c:v>
                </c:pt>
                <c:pt idx="43">
                  <c:v>0</c:v>
                </c:pt>
                <c:pt idx="44">
                  <c:v>2</c:v>
                </c:pt>
                <c:pt idx="45">
                  <c:v>0</c:v>
                </c:pt>
                <c:pt idx="46">
                  <c:v>1</c:v>
                </c:pt>
                <c:pt idx="47">
                  <c:v>1</c:v>
                </c:pt>
                <c:pt idx="48">
                  <c:v>0</c:v>
                </c:pt>
                <c:pt idx="49">
                  <c:v>0</c:v>
                </c:pt>
                <c:pt idx="50">
                  <c:v>0</c:v>
                </c:pt>
                <c:pt idx="51">
                  <c:v>1</c:v>
                </c:pt>
                <c:pt idx="52">
                  <c:v>2</c:v>
                </c:pt>
                <c:pt idx="53">
                  <c:v>0</c:v>
                </c:pt>
                <c:pt idx="54">
                  <c:v>2</c:v>
                </c:pt>
                <c:pt idx="55">
                  <c:v>3</c:v>
                </c:pt>
                <c:pt idx="56">
                  <c:v>0</c:v>
                </c:pt>
                <c:pt idx="57">
                  <c:v>1</c:v>
                </c:pt>
                <c:pt idx="58">
                  <c:v>0</c:v>
                </c:pt>
                <c:pt idx="59">
                  <c:v>0</c:v>
                </c:pt>
                <c:pt idx="60">
                  <c:v>0</c:v>
                </c:pt>
                <c:pt idx="61">
                  <c:v>0</c:v>
                </c:pt>
                <c:pt idx="62">
                  <c:v>0</c:v>
                </c:pt>
                <c:pt idx="63">
                  <c:v>0</c:v>
                </c:pt>
                <c:pt idx="64">
                  <c:v>14</c:v>
                </c:pt>
                <c:pt idx="65">
                  <c:v>25</c:v>
                </c:pt>
                <c:pt idx="66">
                  <c:v>0</c:v>
                </c:pt>
                <c:pt idx="67">
                  <c:v>1</c:v>
                </c:pt>
                <c:pt idx="68">
                  <c:v>0</c:v>
                </c:pt>
                <c:pt idx="69">
                  <c:v>1</c:v>
                </c:pt>
                <c:pt idx="70">
                  <c:v>12</c:v>
                </c:pt>
                <c:pt idx="71">
                  <c:v>25</c:v>
                </c:pt>
                <c:pt idx="72">
                  <c:v>2</c:v>
                </c:pt>
                <c:pt idx="73">
                  <c:v>0</c:v>
                </c:pt>
                <c:pt idx="74">
                  <c:v>2</c:v>
                </c:pt>
                <c:pt idx="75">
                  <c:v>0</c:v>
                </c:pt>
                <c:pt idx="76">
                  <c:v>2</c:v>
                </c:pt>
                <c:pt idx="77">
                  <c:v>19</c:v>
                </c:pt>
                <c:pt idx="78">
                  <c:v>16</c:v>
                </c:pt>
                <c:pt idx="79">
                  <c:v>1</c:v>
                </c:pt>
                <c:pt idx="80">
                  <c:v>10</c:v>
                </c:pt>
                <c:pt idx="81">
                  <c:v>0</c:v>
                </c:pt>
                <c:pt idx="82">
                  <c:v>24</c:v>
                </c:pt>
                <c:pt idx="83">
                  <c:v>0</c:v>
                </c:pt>
                <c:pt idx="84">
                  <c:v>2</c:v>
                </c:pt>
                <c:pt idx="85">
                  <c:v>4</c:v>
                </c:pt>
                <c:pt idx="86">
                  <c:v>1</c:v>
                </c:pt>
                <c:pt idx="87">
                  <c:v>1</c:v>
                </c:pt>
                <c:pt idx="88">
                  <c:v>4</c:v>
                </c:pt>
                <c:pt idx="89">
                  <c:v>2</c:v>
                </c:pt>
                <c:pt idx="90">
                  <c:v>0</c:v>
                </c:pt>
                <c:pt idx="91">
                  <c:v>0</c:v>
                </c:pt>
                <c:pt idx="92">
                  <c:v>0</c:v>
                </c:pt>
                <c:pt idx="93">
                  <c:v>2</c:v>
                </c:pt>
                <c:pt idx="94">
                  <c:v>0</c:v>
                </c:pt>
                <c:pt idx="95">
                  <c:v>41</c:v>
                </c:pt>
                <c:pt idx="96">
                  <c:v>11</c:v>
                </c:pt>
                <c:pt idx="97">
                  <c:v>1</c:v>
                </c:pt>
                <c:pt idx="98">
                  <c:v>14</c:v>
                </c:pt>
                <c:pt idx="99">
                  <c:v>1</c:v>
                </c:pt>
                <c:pt idx="100">
                  <c:v>1</c:v>
                </c:pt>
                <c:pt idx="101">
                  <c:v>1</c:v>
                </c:pt>
                <c:pt idx="102">
                  <c:v>2</c:v>
                </c:pt>
                <c:pt idx="103">
                  <c:v>16</c:v>
                </c:pt>
                <c:pt idx="104">
                  <c:v>0</c:v>
                </c:pt>
                <c:pt idx="105">
                  <c:v>6</c:v>
                </c:pt>
                <c:pt idx="106">
                  <c:v>0</c:v>
                </c:pt>
                <c:pt idx="107">
                  <c:v>1</c:v>
                </c:pt>
                <c:pt idx="108">
                  <c:v>3</c:v>
                </c:pt>
                <c:pt idx="109">
                  <c:v>16</c:v>
                </c:pt>
                <c:pt idx="110">
                  <c:v>3</c:v>
                </c:pt>
                <c:pt idx="111">
                  <c:v>1</c:v>
                </c:pt>
                <c:pt idx="112">
                  <c:v>1</c:v>
                </c:pt>
                <c:pt idx="113">
                  <c:v>1</c:v>
                </c:pt>
                <c:pt idx="114">
                  <c:v>7</c:v>
                </c:pt>
                <c:pt idx="115">
                  <c:v>1</c:v>
                </c:pt>
                <c:pt idx="116">
                  <c:v>0</c:v>
                </c:pt>
                <c:pt idx="117">
                  <c:v>1</c:v>
                </c:pt>
                <c:pt idx="118">
                  <c:v>21</c:v>
                </c:pt>
                <c:pt idx="119">
                  <c:v>0</c:v>
                </c:pt>
                <c:pt idx="120">
                  <c:v>19</c:v>
                </c:pt>
                <c:pt idx="121">
                  <c:v>0</c:v>
                </c:pt>
                <c:pt idx="122">
                  <c:v>8</c:v>
                </c:pt>
                <c:pt idx="123">
                  <c:v>0</c:v>
                </c:pt>
                <c:pt idx="124">
                  <c:v>18</c:v>
                </c:pt>
                <c:pt idx="125">
                  <c:v>6</c:v>
                </c:pt>
                <c:pt idx="126">
                  <c:v>19</c:v>
                </c:pt>
                <c:pt idx="127">
                  <c:v>6</c:v>
                </c:pt>
                <c:pt idx="128">
                  <c:v>0</c:v>
                </c:pt>
                <c:pt idx="129">
                  <c:v>3</c:v>
                </c:pt>
                <c:pt idx="130">
                  <c:v>0</c:v>
                </c:pt>
                <c:pt idx="131">
                  <c:v>4</c:v>
                </c:pt>
                <c:pt idx="132">
                  <c:v>1</c:v>
                </c:pt>
              </c:numCache>
            </c:numRef>
          </c:val>
        </c:ser>
        <c:ser>
          <c:idx val="2"/>
          <c:order val="2"/>
          <c:tx>
            <c:v>Deletions</c:v>
          </c:tx>
          <c:spPr>
            <a:solidFill>
              <a:srgbClr val="FF0000"/>
            </a:solidFill>
          </c:spPr>
          <c:cat>
            <c:numRef>
              <c:f>phpbb!$D$2:$D$134</c:f>
              <c:numCache>
                <c:formatCode>[$-409]d\-mmm\-yy;@</c:formatCode>
                <c:ptCount val="133"/>
                <c:pt idx="0">
                  <c:v>38977.918379629642</c:v>
                </c:pt>
                <c:pt idx="1">
                  <c:v>38983.527638888889</c:v>
                </c:pt>
                <c:pt idx="2">
                  <c:v>38991.367037037038</c:v>
                </c:pt>
                <c:pt idx="3">
                  <c:v>38993.774988425932</c:v>
                </c:pt>
                <c:pt idx="4">
                  <c:v>39000.074293981481</c:v>
                </c:pt>
                <c:pt idx="5">
                  <c:v>39001.830868055593</c:v>
                </c:pt>
                <c:pt idx="6">
                  <c:v>39003.923819445052</c:v>
                </c:pt>
                <c:pt idx="7">
                  <c:v>39031.576296297077</c:v>
                </c:pt>
                <c:pt idx="8">
                  <c:v>39045.624606481484</c:v>
                </c:pt>
                <c:pt idx="9">
                  <c:v>39046.833981481475</c:v>
                </c:pt>
                <c:pt idx="10">
                  <c:v>39054.7340162037</c:v>
                </c:pt>
                <c:pt idx="11">
                  <c:v>39061.739409722184</c:v>
                </c:pt>
                <c:pt idx="12">
                  <c:v>39074.743611110986</c:v>
                </c:pt>
                <c:pt idx="13">
                  <c:v>39078.004618055602</c:v>
                </c:pt>
                <c:pt idx="14">
                  <c:v>39091.590787036985</c:v>
                </c:pt>
                <c:pt idx="15">
                  <c:v>39099.779039351852</c:v>
                </c:pt>
                <c:pt idx="16">
                  <c:v>39100.417118055593</c:v>
                </c:pt>
                <c:pt idx="17">
                  <c:v>39135.832002314812</c:v>
                </c:pt>
                <c:pt idx="18">
                  <c:v>39138.877245370393</c:v>
                </c:pt>
                <c:pt idx="19">
                  <c:v>39145.670335648203</c:v>
                </c:pt>
                <c:pt idx="20">
                  <c:v>39154.917303240742</c:v>
                </c:pt>
                <c:pt idx="21">
                  <c:v>39158.105648148201</c:v>
                </c:pt>
                <c:pt idx="22">
                  <c:v>39159.504062500004</c:v>
                </c:pt>
                <c:pt idx="23">
                  <c:v>39180.736527777779</c:v>
                </c:pt>
                <c:pt idx="24">
                  <c:v>39181.215277777781</c:v>
                </c:pt>
                <c:pt idx="25">
                  <c:v>39201.872754629629</c:v>
                </c:pt>
                <c:pt idx="26">
                  <c:v>39207.203969907176</c:v>
                </c:pt>
                <c:pt idx="27">
                  <c:v>39209.555543981478</c:v>
                </c:pt>
                <c:pt idx="28">
                  <c:v>39225.984074074651</c:v>
                </c:pt>
                <c:pt idx="29">
                  <c:v>39227.515324074091</c:v>
                </c:pt>
                <c:pt idx="30">
                  <c:v>39227.792407407404</c:v>
                </c:pt>
                <c:pt idx="31">
                  <c:v>39266.217349536986</c:v>
                </c:pt>
                <c:pt idx="32">
                  <c:v>39275.726944444446</c:v>
                </c:pt>
                <c:pt idx="33">
                  <c:v>39291.490995370368</c:v>
                </c:pt>
                <c:pt idx="34">
                  <c:v>39294.852534722893</c:v>
                </c:pt>
                <c:pt idx="35">
                  <c:v>39358.62909722222</c:v>
                </c:pt>
                <c:pt idx="36">
                  <c:v>39359.196284722224</c:v>
                </c:pt>
                <c:pt idx="37">
                  <c:v>39361.472708333335</c:v>
                </c:pt>
                <c:pt idx="38">
                  <c:v>39369.508703703585</c:v>
                </c:pt>
                <c:pt idx="39">
                  <c:v>39369.657453703585</c:v>
                </c:pt>
                <c:pt idx="40">
                  <c:v>39421.637743054991</c:v>
                </c:pt>
                <c:pt idx="41">
                  <c:v>39481.954976851848</c:v>
                </c:pt>
                <c:pt idx="42">
                  <c:v>39529.521724536338</c:v>
                </c:pt>
                <c:pt idx="43">
                  <c:v>39620.669594907406</c:v>
                </c:pt>
                <c:pt idx="44">
                  <c:v>39658.525081018175</c:v>
                </c:pt>
                <c:pt idx="45">
                  <c:v>39659.599340277775</c:v>
                </c:pt>
                <c:pt idx="46">
                  <c:v>39714.544131944611</c:v>
                </c:pt>
                <c:pt idx="47">
                  <c:v>39778.832349537035</c:v>
                </c:pt>
                <c:pt idx="48">
                  <c:v>39779.572500000002</c:v>
                </c:pt>
                <c:pt idx="49">
                  <c:v>39892.557164351834</c:v>
                </c:pt>
                <c:pt idx="50">
                  <c:v>39972.525300925925</c:v>
                </c:pt>
                <c:pt idx="51">
                  <c:v>39983.410995370643</c:v>
                </c:pt>
                <c:pt idx="52">
                  <c:v>39987.340208333342</c:v>
                </c:pt>
                <c:pt idx="53">
                  <c:v>39991.358796297129</c:v>
                </c:pt>
                <c:pt idx="54">
                  <c:v>40015.874432870369</c:v>
                </c:pt>
                <c:pt idx="55">
                  <c:v>40028.657592592601</c:v>
                </c:pt>
                <c:pt idx="56">
                  <c:v>40030.644976851851</c:v>
                </c:pt>
                <c:pt idx="57">
                  <c:v>40037.625543980976</c:v>
                </c:pt>
                <c:pt idx="58">
                  <c:v>40060.655671296292</c:v>
                </c:pt>
                <c:pt idx="59">
                  <c:v>40060.727233796286</c:v>
                </c:pt>
                <c:pt idx="60">
                  <c:v>40090.760405092595</c:v>
                </c:pt>
                <c:pt idx="61">
                  <c:v>40203.779212962967</c:v>
                </c:pt>
                <c:pt idx="62">
                  <c:v>40206.969039351861</c:v>
                </c:pt>
                <c:pt idx="63">
                  <c:v>40240.938993055563</c:v>
                </c:pt>
                <c:pt idx="64">
                  <c:v>40366.932766203674</c:v>
                </c:pt>
                <c:pt idx="65">
                  <c:v>40470.629432870184</c:v>
                </c:pt>
                <c:pt idx="66">
                  <c:v>40554.716956018543</c:v>
                </c:pt>
                <c:pt idx="67">
                  <c:v>40583.835844907408</c:v>
                </c:pt>
                <c:pt idx="68">
                  <c:v>40598.127569444448</c:v>
                </c:pt>
                <c:pt idx="69">
                  <c:v>40603.914583333331</c:v>
                </c:pt>
                <c:pt idx="70">
                  <c:v>40703.134328703585</c:v>
                </c:pt>
                <c:pt idx="71">
                  <c:v>40704.418738426721</c:v>
                </c:pt>
                <c:pt idx="72">
                  <c:v>40705.737546296295</c:v>
                </c:pt>
                <c:pt idx="73">
                  <c:v>40706.994652777779</c:v>
                </c:pt>
                <c:pt idx="74">
                  <c:v>40707.014293981483</c:v>
                </c:pt>
                <c:pt idx="75">
                  <c:v>40727.260879629626</c:v>
                </c:pt>
                <c:pt idx="76">
                  <c:v>40728.963449074072</c:v>
                </c:pt>
                <c:pt idx="77">
                  <c:v>40739.665196759175</c:v>
                </c:pt>
                <c:pt idx="78">
                  <c:v>40776.296481480975</c:v>
                </c:pt>
                <c:pt idx="79">
                  <c:v>40784.887268518542</c:v>
                </c:pt>
                <c:pt idx="80">
                  <c:v>40789.663541666574</c:v>
                </c:pt>
                <c:pt idx="81">
                  <c:v>40806.797534722224</c:v>
                </c:pt>
                <c:pt idx="82">
                  <c:v>40830.070162037024</c:v>
                </c:pt>
                <c:pt idx="83">
                  <c:v>40830.103796296295</c:v>
                </c:pt>
                <c:pt idx="84">
                  <c:v>40830.110648148213</c:v>
                </c:pt>
                <c:pt idx="85">
                  <c:v>40865.759791666584</c:v>
                </c:pt>
                <c:pt idx="86">
                  <c:v>40942.871111111104</c:v>
                </c:pt>
                <c:pt idx="87">
                  <c:v>40954.919120370367</c:v>
                </c:pt>
                <c:pt idx="88">
                  <c:v>40982.887708333335</c:v>
                </c:pt>
                <c:pt idx="89">
                  <c:v>40992.83997685185</c:v>
                </c:pt>
                <c:pt idx="90">
                  <c:v>40997.818136574213</c:v>
                </c:pt>
                <c:pt idx="91">
                  <c:v>41003.936527777783</c:v>
                </c:pt>
                <c:pt idx="92">
                  <c:v>41007.591041666034</c:v>
                </c:pt>
                <c:pt idx="93">
                  <c:v>41025.401122684976</c:v>
                </c:pt>
                <c:pt idx="94">
                  <c:v>41064.673321759175</c:v>
                </c:pt>
                <c:pt idx="95">
                  <c:v>41107.700115740736</c:v>
                </c:pt>
                <c:pt idx="96">
                  <c:v>41110.942916666667</c:v>
                </c:pt>
                <c:pt idx="97">
                  <c:v>41113.577013888891</c:v>
                </c:pt>
                <c:pt idx="98">
                  <c:v>41187.075219907412</c:v>
                </c:pt>
                <c:pt idx="99">
                  <c:v>41196.183680554976</c:v>
                </c:pt>
                <c:pt idx="100">
                  <c:v>41203.079375000001</c:v>
                </c:pt>
                <c:pt idx="101">
                  <c:v>41211.964814814812</c:v>
                </c:pt>
                <c:pt idx="102">
                  <c:v>41219.89135416667</c:v>
                </c:pt>
                <c:pt idx="103">
                  <c:v>41223.707453703108</c:v>
                </c:pt>
                <c:pt idx="104">
                  <c:v>41225.581574074211</c:v>
                </c:pt>
                <c:pt idx="105">
                  <c:v>41226.437094907407</c:v>
                </c:pt>
                <c:pt idx="106">
                  <c:v>41226.641689814584</c:v>
                </c:pt>
                <c:pt idx="107">
                  <c:v>41243.566875000011</c:v>
                </c:pt>
                <c:pt idx="108">
                  <c:v>41245.907847222232</c:v>
                </c:pt>
                <c:pt idx="109">
                  <c:v>41251.841956018543</c:v>
                </c:pt>
                <c:pt idx="110">
                  <c:v>41259.054467592592</c:v>
                </c:pt>
                <c:pt idx="111">
                  <c:v>41259.126712962956</c:v>
                </c:pt>
                <c:pt idx="112">
                  <c:v>41259.130856481483</c:v>
                </c:pt>
                <c:pt idx="113">
                  <c:v>41259.136863425942</c:v>
                </c:pt>
                <c:pt idx="114">
                  <c:v>41283.173078703585</c:v>
                </c:pt>
                <c:pt idx="115">
                  <c:v>41284.881840277783</c:v>
                </c:pt>
                <c:pt idx="116">
                  <c:v>41284.986840278347</c:v>
                </c:pt>
                <c:pt idx="117">
                  <c:v>41285.560474536986</c:v>
                </c:pt>
                <c:pt idx="118">
                  <c:v>41289.730312500003</c:v>
                </c:pt>
                <c:pt idx="119">
                  <c:v>41290.037627314814</c:v>
                </c:pt>
                <c:pt idx="120">
                  <c:v>41305.676875000012</c:v>
                </c:pt>
                <c:pt idx="121">
                  <c:v>41309.020879629628</c:v>
                </c:pt>
                <c:pt idx="122">
                  <c:v>41311.725844907174</c:v>
                </c:pt>
                <c:pt idx="123">
                  <c:v>41311.963877314818</c:v>
                </c:pt>
                <c:pt idx="124">
                  <c:v>41317.150868055563</c:v>
                </c:pt>
                <c:pt idx="125">
                  <c:v>41330.835810185192</c:v>
                </c:pt>
                <c:pt idx="126">
                  <c:v>41336.973784722184</c:v>
                </c:pt>
                <c:pt idx="127">
                  <c:v>41337.809641203705</c:v>
                </c:pt>
                <c:pt idx="128">
                  <c:v>41337.815069445089</c:v>
                </c:pt>
                <c:pt idx="129">
                  <c:v>41338.057048611074</c:v>
                </c:pt>
                <c:pt idx="130">
                  <c:v>41338.902557870613</c:v>
                </c:pt>
                <c:pt idx="131">
                  <c:v>41393.161863425928</c:v>
                </c:pt>
                <c:pt idx="132">
                  <c:v>41394.098692129628</c:v>
                </c:pt>
              </c:numCache>
            </c:numRef>
          </c:cat>
          <c:val>
            <c:numRef>
              <c:f>phpbb!$X$2:$X$134</c:f>
              <c:numCache>
                <c:formatCode>General</c:formatCode>
                <c:ptCount val="133"/>
                <c:pt idx="0">
                  <c:v>4</c:v>
                </c:pt>
                <c:pt idx="1">
                  <c:v>0</c:v>
                </c:pt>
                <c:pt idx="2">
                  <c:v>0</c:v>
                </c:pt>
                <c:pt idx="3">
                  <c:v>2</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150</c:v>
                </c:pt>
                <c:pt idx="24">
                  <c:v>0</c:v>
                </c:pt>
                <c:pt idx="25">
                  <c:v>0</c:v>
                </c:pt>
                <c:pt idx="26">
                  <c:v>0</c:v>
                </c:pt>
                <c:pt idx="27">
                  <c:v>2</c:v>
                </c:pt>
                <c:pt idx="28">
                  <c:v>0</c:v>
                </c:pt>
                <c:pt idx="29">
                  <c:v>0</c:v>
                </c:pt>
                <c:pt idx="30">
                  <c:v>2</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29</c:v>
                </c:pt>
                <c:pt idx="65">
                  <c:v>12</c:v>
                </c:pt>
                <c:pt idx="66">
                  <c:v>4</c:v>
                </c:pt>
                <c:pt idx="67">
                  <c:v>0</c:v>
                </c:pt>
                <c:pt idx="68">
                  <c:v>2</c:v>
                </c:pt>
                <c:pt idx="69">
                  <c:v>0</c:v>
                </c:pt>
                <c:pt idx="70">
                  <c:v>27</c:v>
                </c:pt>
                <c:pt idx="71">
                  <c:v>7</c:v>
                </c:pt>
                <c:pt idx="72">
                  <c:v>0</c:v>
                </c:pt>
                <c:pt idx="73">
                  <c:v>4</c:v>
                </c:pt>
                <c:pt idx="74">
                  <c:v>0</c:v>
                </c:pt>
                <c:pt idx="75">
                  <c:v>6</c:v>
                </c:pt>
                <c:pt idx="76">
                  <c:v>0</c:v>
                </c:pt>
                <c:pt idx="77">
                  <c:v>42</c:v>
                </c:pt>
                <c:pt idx="78">
                  <c:v>24</c:v>
                </c:pt>
                <c:pt idx="79">
                  <c:v>0</c:v>
                </c:pt>
                <c:pt idx="80">
                  <c:v>4</c:v>
                </c:pt>
                <c:pt idx="81">
                  <c:v>12</c:v>
                </c:pt>
                <c:pt idx="82">
                  <c:v>4</c:v>
                </c:pt>
                <c:pt idx="83">
                  <c:v>0</c:v>
                </c:pt>
                <c:pt idx="84">
                  <c:v>27</c:v>
                </c:pt>
                <c:pt idx="85">
                  <c:v>0</c:v>
                </c:pt>
                <c:pt idx="86">
                  <c:v>0</c:v>
                </c:pt>
                <c:pt idx="87">
                  <c:v>2</c:v>
                </c:pt>
                <c:pt idx="88">
                  <c:v>17</c:v>
                </c:pt>
                <c:pt idx="89">
                  <c:v>0</c:v>
                </c:pt>
                <c:pt idx="90">
                  <c:v>2</c:v>
                </c:pt>
                <c:pt idx="91">
                  <c:v>0</c:v>
                </c:pt>
                <c:pt idx="92">
                  <c:v>0</c:v>
                </c:pt>
                <c:pt idx="93">
                  <c:v>0</c:v>
                </c:pt>
                <c:pt idx="94">
                  <c:v>6</c:v>
                </c:pt>
                <c:pt idx="95">
                  <c:v>18</c:v>
                </c:pt>
                <c:pt idx="96">
                  <c:v>44</c:v>
                </c:pt>
                <c:pt idx="97">
                  <c:v>0</c:v>
                </c:pt>
                <c:pt idx="98">
                  <c:v>0</c:v>
                </c:pt>
                <c:pt idx="99">
                  <c:v>0</c:v>
                </c:pt>
                <c:pt idx="100">
                  <c:v>2</c:v>
                </c:pt>
                <c:pt idx="101">
                  <c:v>0</c:v>
                </c:pt>
                <c:pt idx="102">
                  <c:v>16</c:v>
                </c:pt>
                <c:pt idx="103">
                  <c:v>0</c:v>
                </c:pt>
                <c:pt idx="104">
                  <c:v>16</c:v>
                </c:pt>
                <c:pt idx="105">
                  <c:v>0</c:v>
                </c:pt>
                <c:pt idx="106">
                  <c:v>2</c:v>
                </c:pt>
                <c:pt idx="107">
                  <c:v>6</c:v>
                </c:pt>
                <c:pt idx="108">
                  <c:v>0</c:v>
                </c:pt>
                <c:pt idx="109">
                  <c:v>6</c:v>
                </c:pt>
                <c:pt idx="110">
                  <c:v>2</c:v>
                </c:pt>
                <c:pt idx="111">
                  <c:v>2</c:v>
                </c:pt>
                <c:pt idx="112">
                  <c:v>2</c:v>
                </c:pt>
                <c:pt idx="113">
                  <c:v>2</c:v>
                </c:pt>
                <c:pt idx="114">
                  <c:v>18</c:v>
                </c:pt>
                <c:pt idx="115">
                  <c:v>0</c:v>
                </c:pt>
                <c:pt idx="116">
                  <c:v>10</c:v>
                </c:pt>
                <c:pt idx="117">
                  <c:v>0</c:v>
                </c:pt>
                <c:pt idx="118">
                  <c:v>0</c:v>
                </c:pt>
                <c:pt idx="119">
                  <c:v>20</c:v>
                </c:pt>
                <c:pt idx="120">
                  <c:v>0</c:v>
                </c:pt>
                <c:pt idx="121">
                  <c:v>18</c:v>
                </c:pt>
                <c:pt idx="122">
                  <c:v>0</c:v>
                </c:pt>
                <c:pt idx="123">
                  <c:v>0</c:v>
                </c:pt>
                <c:pt idx="124">
                  <c:v>0</c:v>
                </c:pt>
                <c:pt idx="125">
                  <c:v>20</c:v>
                </c:pt>
                <c:pt idx="126">
                  <c:v>6</c:v>
                </c:pt>
                <c:pt idx="127">
                  <c:v>2</c:v>
                </c:pt>
                <c:pt idx="128">
                  <c:v>0</c:v>
                </c:pt>
                <c:pt idx="129">
                  <c:v>0</c:v>
                </c:pt>
                <c:pt idx="130">
                  <c:v>0</c:v>
                </c:pt>
                <c:pt idx="131">
                  <c:v>6</c:v>
                </c:pt>
                <c:pt idx="132">
                  <c:v>2</c:v>
                </c:pt>
              </c:numCache>
            </c:numRef>
          </c:val>
        </c:ser>
        <c:gapWidth val="9"/>
        <c:overlap val="100"/>
        <c:axId val="100783232"/>
        <c:axId val="100784768"/>
      </c:barChart>
      <c:dateAx>
        <c:axId val="100783232"/>
        <c:scaling>
          <c:orientation val="minMax"/>
        </c:scaling>
        <c:delete val="1"/>
        <c:axPos val="b"/>
        <c:numFmt formatCode="[$-409]yyyy;@" sourceLinked="0"/>
        <c:majorTickMark val="none"/>
        <c:tickLblPos val="none"/>
        <c:crossAx val="100784768"/>
        <c:crosses val="autoZero"/>
        <c:auto val="1"/>
        <c:lblOffset val="100"/>
        <c:majorUnit val="1"/>
        <c:majorTimeUnit val="years"/>
      </c:dateAx>
      <c:valAx>
        <c:axId val="100784768"/>
        <c:scaling>
          <c:orientation val="minMax"/>
        </c:scaling>
        <c:axPos val="l"/>
        <c:numFmt formatCode="General" sourceLinked="1"/>
        <c:tickLblPos val="nextTo"/>
        <c:crossAx val="100783232"/>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44.xml><?xml version="1.0" encoding="utf-8"?>
<c:chartSpace xmlns:c="http://schemas.openxmlformats.org/drawingml/2006/chart" xmlns:a="http://schemas.openxmlformats.org/drawingml/2006/main" xmlns:r="http://schemas.openxmlformats.org/officeDocument/2006/relationships">
  <c:date1904 val="1"/>
  <c:lang val="el-GR"/>
  <c:chart>
    <c:plotArea>
      <c:layout>
        <c:manualLayout>
          <c:layoutTarget val="inner"/>
          <c:xMode val="edge"/>
          <c:yMode val="edge"/>
          <c:x val="7.9723447261185423E-2"/>
          <c:y val="8.9856368563686756E-2"/>
          <c:w val="0.88802262199181259"/>
          <c:h val="0.72604200542005415"/>
        </c:manualLayout>
      </c:layout>
      <c:barChart>
        <c:barDir val="col"/>
        <c:grouping val="stacked"/>
        <c:ser>
          <c:idx val="0"/>
          <c:order val="0"/>
          <c:tx>
            <c:v>Alterations</c:v>
          </c:tx>
          <c:spPr>
            <a:solidFill>
              <a:srgbClr val="FFC000"/>
            </a:solidFill>
          </c:spPr>
          <c:cat>
            <c:numRef>
              <c:f>typo3!$D$2:$D$97</c:f>
              <c:numCache>
                <c:formatCode>[$-409]d\-mmm\-yy;@</c:formatCode>
                <c:ptCount val="96"/>
                <c:pt idx="0">
                  <c:v>37920.713703703062</c:v>
                </c:pt>
                <c:pt idx="1">
                  <c:v>38068.636539352243</c:v>
                </c:pt>
                <c:pt idx="2">
                  <c:v>38069.384872685201</c:v>
                </c:pt>
                <c:pt idx="3">
                  <c:v>38100.429513888892</c:v>
                </c:pt>
                <c:pt idx="4">
                  <c:v>38107.527002314804</c:v>
                </c:pt>
                <c:pt idx="5">
                  <c:v>38146.306944445059</c:v>
                </c:pt>
                <c:pt idx="6">
                  <c:v>38206.894201389012</c:v>
                </c:pt>
                <c:pt idx="7">
                  <c:v>38222.918946759259</c:v>
                </c:pt>
                <c:pt idx="8">
                  <c:v>38306.450787037036</c:v>
                </c:pt>
                <c:pt idx="9">
                  <c:v>38374.502256945059</c:v>
                </c:pt>
                <c:pt idx="10">
                  <c:v>38448.638402777775</c:v>
                </c:pt>
                <c:pt idx="11">
                  <c:v>38459.901990740735</c:v>
                </c:pt>
                <c:pt idx="12">
                  <c:v>38469.415231481493</c:v>
                </c:pt>
                <c:pt idx="13">
                  <c:v>38629.502314814818</c:v>
                </c:pt>
                <c:pt idx="14">
                  <c:v>38651.401886574073</c:v>
                </c:pt>
                <c:pt idx="15">
                  <c:v>38653.804189814815</c:v>
                </c:pt>
                <c:pt idx="16">
                  <c:v>38668.818287037211</c:v>
                </c:pt>
                <c:pt idx="17">
                  <c:v>38703.601643518174</c:v>
                </c:pt>
                <c:pt idx="18">
                  <c:v>38817.393923610507</c:v>
                </c:pt>
                <c:pt idx="19">
                  <c:v>38896.476296297144</c:v>
                </c:pt>
                <c:pt idx="20">
                  <c:v>38960.964803240742</c:v>
                </c:pt>
                <c:pt idx="21">
                  <c:v>39015.435497685176</c:v>
                </c:pt>
                <c:pt idx="22">
                  <c:v>39037.898113426243</c:v>
                </c:pt>
                <c:pt idx="23">
                  <c:v>39054.685219907413</c:v>
                </c:pt>
                <c:pt idx="24">
                  <c:v>39063.498518518543</c:v>
                </c:pt>
                <c:pt idx="25">
                  <c:v>39066.468229166669</c:v>
                </c:pt>
                <c:pt idx="26">
                  <c:v>39086.365405092591</c:v>
                </c:pt>
                <c:pt idx="27">
                  <c:v>39111.343090277791</c:v>
                </c:pt>
                <c:pt idx="28">
                  <c:v>39111.533275462993</c:v>
                </c:pt>
                <c:pt idx="29">
                  <c:v>39112.670439814814</c:v>
                </c:pt>
                <c:pt idx="30">
                  <c:v>39117.706736111104</c:v>
                </c:pt>
                <c:pt idx="31">
                  <c:v>39133.763703702876</c:v>
                </c:pt>
                <c:pt idx="32">
                  <c:v>39133.858912037213</c:v>
                </c:pt>
                <c:pt idx="33">
                  <c:v>39146.996238426676</c:v>
                </c:pt>
                <c:pt idx="34">
                  <c:v>39153.832604166666</c:v>
                </c:pt>
                <c:pt idx="35">
                  <c:v>39174.800960648201</c:v>
                </c:pt>
                <c:pt idx="36">
                  <c:v>39323.661550925928</c:v>
                </c:pt>
                <c:pt idx="37">
                  <c:v>39523.682071759264</c:v>
                </c:pt>
                <c:pt idx="38">
                  <c:v>39582.311724536994</c:v>
                </c:pt>
                <c:pt idx="39">
                  <c:v>39604.716180554991</c:v>
                </c:pt>
                <c:pt idx="40">
                  <c:v>39741.860937500001</c:v>
                </c:pt>
                <c:pt idx="41">
                  <c:v>39749.752592592602</c:v>
                </c:pt>
                <c:pt idx="42">
                  <c:v>39752.474837963011</c:v>
                </c:pt>
                <c:pt idx="43">
                  <c:v>39760.730949074081</c:v>
                </c:pt>
                <c:pt idx="44">
                  <c:v>39802.730914351851</c:v>
                </c:pt>
                <c:pt idx="45">
                  <c:v>39880.652384259258</c:v>
                </c:pt>
                <c:pt idx="46">
                  <c:v>39882.8584143525</c:v>
                </c:pt>
                <c:pt idx="47">
                  <c:v>40000.657361110985</c:v>
                </c:pt>
                <c:pt idx="48">
                  <c:v>40024.751504629625</c:v>
                </c:pt>
                <c:pt idx="49">
                  <c:v>40036.566458333335</c:v>
                </c:pt>
                <c:pt idx="50">
                  <c:v>40039.370266203703</c:v>
                </c:pt>
                <c:pt idx="51">
                  <c:v>40058.663171296284</c:v>
                </c:pt>
                <c:pt idx="52">
                  <c:v>40074.532939814817</c:v>
                </c:pt>
                <c:pt idx="53">
                  <c:v>40075.874606481491</c:v>
                </c:pt>
                <c:pt idx="54">
                  <c:v>40077.549317129633</c:v>
                </c:pt>
                <c:pt idx="55">
                  <c:v>40105.493622684975</c:v>
                </c:pt>
                <c:pt idx="56">
                  <c:v>40142.477476851855</c:v>
                </c:pt>
                <c:pt idx="57">
                  <c:v>40230.787812500006</c:v>
                </c:pt>
                <c:pt idx="58">
                  <c:v>40288.479490740734</c:v>
                </c:pt>
                <c:pt idx="59">
                  <c:v>40400.485358796643</c:v>
                </c:pt>
                <c:pt idx="60">
                  <c:v>40445.520624999997</c:v>
                </c:pt>
                <c:pt idx="61">
                  <c:v>40449.413043981476</c:v>
                </c:pt>
                <c:pt idx="62">
                  <c:v>40466.534618055593</c:v>
                </c:pt>
                <c:pt idx="63">
                  <c:v>40494.993206018517</c:v>
                </c:pt>
                <c:pt idx="64">
                  <c:v>40495.692256944443</c:v>
                </c:pt>
                <c:pt idx="65">
                  <c:v>40498.491585648146</c:v>
                </c:pt>
                <c:pt idx="66">
                  <c:v>40538.415752314817</c:v>
                </c:pt>
                <c:pt idx="67">
                  <c:v>40557.438206018611</c:v>
                </c:pt>
                <c:pt idx="68">
                  <c:v>40563.691134259185</c:v>
                </c:pt>
                <c:pt idx="69">
                  <c:v>40563.961030092592</c:v>
                </c:pt>
                <c:pt idx="70">
                  <c:v>40564.471747684984</c:v>
                </c:pt>
                <c:pt idx="71">
                  <c:v>40627.374375000043</c:v>
                </c:pt>
                <c:pt idx="72">
                  <c:v>40712.875393518516</c:v>
                </c:pt>
                <c:pt idx="73">
                  <c:v>40717.916875000243</c:v>
                </c:pt>
                <c:pt idx="74">
                  <c:v>40738.951863426213</c:v>
                </c:pt>
                <c:pt idx="75">
                  <c:v>40741.461655092593</c:v>
                </c:pt>
                <c:pt idx="76">
                  <c:v>40741.750405092593</c:v>
                </c:pt>
                <c:pt idx="77">
                  <c:v>40754.833113425942</c:v>
                </c:pt>
                <c:pt idx="78">
                  <c:v>40769.563969907176</c:v>
                </c:pt>
                <c:pt idx="79">
                  <c:v>40802.508171296613</c:v>
                </c:pt>
                <c:pt idx="80">
                  <c:v>40876.271099536985</c:v>
                </c:pt>
                <c:pt idx="81">
                  <c:v>40938.552719907413</c:v>
                </c:pt>
                <c:pt idx="82">
                  <c:v>40947.649039351862</c:v>
                </c:pt>
                <c:pt idx="83">
                  <c:v>40966.884594907613</c:v>
                </c:pt>
                <c:pt idx="84">
                  <c:v>40981.298171296294</c:v>
                </c:pt>
                <c:pt idx="85">
                  <c:v>41019.679826388892</c:v>
                </c:pt>
                <c:pt idx="86">
                  <c:v>41093.820567129631</c:v>
                </c:pt>
                <c:pt idx="87">
                  <c:v>41096.524236111109</c:v>
                </c:pt>
                <c:pt idx="88">
                  <c:v>41119.380277778517</c:v>
                </c:pt>
                <c:pt idx="89">
                  <c:v>41130.365277777782</c:v>
                </c:pt>
                <c:pt idx="90">
                  <c:v>41133.079814814817</c:v>
                </c:pt>
                <c:pt idx="91">
                  <c:v>41134.849722222221</c:v>
                </c:pt>
                <c:pt idx="92">
                  <c:v>41153.681006944447</c:v>
                </c:pt>
                <c:pt idx="93">
                  <c:v>41156.572222222232</c:v>
                </c:pt>
                <c:pt idx="94">
                  <c:v>41201.639027777775</c:v>
                </c:pt>
                <c:pt idx="95">
                  <c:v>41233.703078703584</c:v>
                </c:pt>
              </c:numCache>
            </c:numRef>
          </c:cat>
          <c:val>
            <c:numRef>
              <c:f>typo3!$S$2:$S$97</c:f>
              <c:numCache>
                <c:formatCode>General</c:formatCode>
                <c:ptCount val="96"/>
                <c:pt idx="0">
                  <c:v>0</c:v>
                </c:pt>
                <c:pt idx="1">
                  <c:v>1</c:v>
                </c:pt>
                <c:pt idx="2">
                  <c:v>1</c:v>
                </c:pt>
                <c:pt idx="3">
                  <c:v>1</c:v>
                </c:pt>
                <c:pt idx="4">
                  <c:v>0</c:v>
                </c:pt>
                <c:pt idx="5">
                  <c:v>2</c:v>
                </c:pt>
                <c:pt idx="6">
                  <c:v>2</c:v>
                </c:pt>
                <c:pt idx="7">
                  <c:v>1</c:v>
                </c:pt>
                <c:pt idx="8">
                  <c:v>2</c:v>
                </c:pt>
                <c:pt idx="9">
                  <c:v>0</c:v>
                </c:pt>
                <c:pt idx="10">
                  <c:v>0</c:v>
                </c:pt>
                <c:pt idx="11">
                  <c:v>2</c:v>
                </c:pt>
                <c:pt idx="12">
                  <c:v>0</c:v>
                </c:pt>
                <c:pt idx="13">
                  <c:v>3</c:v>
                </c:pt>
                <c:pt idx="14">
                  <c:v>3</c:v>
                </c:pt>
                <c:pt idx="15">
                  <c:v>1</c:v>
                </c:pt>
                <c:pt idx="16">
                  <c:v>1</c:v>
                </c:pt>
                <c:pt idx="17">
                  <c:v>0</c:v>
                </c:pt>
                <c:pt idx="18">
                  <c:v>2</c:v>
                </c:pt>
                <c:pt idx="19">
                  <c:v>2</c:v>
                </c:pt>
                <c:pt idx="20">
                  <c:v>42</c:v>
                </c:pt>
                <c:pt idx="21">
                  <c:v>1</c:v>
                </c:pt>
                <c:pt idx="22">
                  <c:v>0</c:v>
                </c:pt>
                <c:pt idx="23">
                  <c:v>4</c:v>
                </c:pt>
                <c:pt idx="24">
                  <c:v>0</c:v>
                </c:pt>
                <c:pt idx="25">
                  <c:v>0</c:v>
                </c:pt>
                <c:pt idx="26">
                  <c:v>2</c:v>
                </c:pt>
                <c:pt idx="27">
                  <c:v>0</c:v>
                </c:pt>
                <c:pt idx="28">
                  <c:v>0</c:v>
                </c:pt>
                <c:pt idx="29">
                  <c:v>2</c:v>
                </c:pt>
                <c:pt idx="30">
                  <c:v>9</c:v>
                </c:pt>
                <c:pt idx="31">
                  <c:v>2</c:v>
                </c:pt>
                <c:pt idx="32">
                  <c:v>0</c:v>
                </c:pt>
                <c:pt idx="33">
                  <c:v>0</c:v>
                </c:pt>
                <c:pt idx="34">
                  <c:v>24</c:v>
                </c:pt>
                <c:pt idx="35">
                  <c:v>2</c:v>
                </c:pt>
                <c:pt idx="36">
                  <c:v>1</c:v>
                </c:pt>
                <c:pt idx="37">
                  <c:v>0</c:v>
                </c:pt>
                <c:pt idx="38">
                  <c:v>0</c:v>
                </c:pt>
                <c:pt idx="39">
                  <c:v>1</c:v>
                </c:pt>
                <c:pt idx="40">
                  <c:v>2</c:v>
                </c:pt>
                <c:pt idx="41">
                  <c:v>1</c:v>
                </c:pt>
                <c:pt idx="42">
                  <c:v>11</c:v>
                </c:pt>
                <c:pt idx="43">
                  <c:v>0</c:v>
                </c:pt>
                <c:pt idx="44">
                  <c:v>1</c:v>
                </c:pt>
                <c:pt idx="45">
                  <c:v>2</c:v>
                </c:pt>
                <c:pt idx="46">
                  <c:v>0</c:v>
                </c:pt>
                <c:pt idx="47">
                  <c:v>0</c:v>
                </c:pt>
                <c:pt idx="48">
                  <c:v>2</c:v>
                </c:pt>
                <c:pt idx="49">
                  <c:v>0</c:v>
                </c:pt>
                <c:pt idx="50">
                  <c:v>0</c:v>
                </c:pt>
                <c:pt idx="51">
                  <c:v>2</c:v>
                </c:pt>
                <c:pt idx="52">
                  <c:v>1</c:v>
                </c:pt>
                <c:pt idx="53">
                  <c:v>0</c:v>
                </c:pt>
                <c:pt idx="54">
                  <c:v>2</c:v>
                </c:pt>
                <c:pt idx="55">
                  <c:v>0</c:v>
                </c:pt>
                <c:pt idx="56">
                  <c:v>2</c:v>
                </c:pt>
                <c:pt idx="57">
                  <c:v>1</c:v>
                </c:pt>
                <c:pt idx="58">
                  <c:v>2</c:v>
                </c:pt>
                <c:pt idx="59">
                  <c:v>2</c:v>
                </c:pt>
                <c:pt idx="60">
                  <c:v>2</c:v>
                </c:pt>
                <c:pt idx="61">
                  <c:v>0</c:v>
                </c:pt>
                <c:pt idx="62">
                  <c:v>1</c:v>
                </c:pt>
                <c:pt idx="63">
                  <c:v>0</c:v>
                </c:pt>
                <c:pt idx="64">
                  <c:v>2</c:v>
                </c:pt>
                <c:pt idx="65">
                  <c:v>1</c:v>
                </c:pt>
                <c:pt idx="66">
                  <c:v>2</c:v>
                </c:pt>
                <c:pt idx="67">
                  <c:v>0</c:v>
                </c:pt>
                <c:pt idx="68">
                  <c:v>0</c:v>
                </c:pt>
                <c:pt idx="69">
                  <c:v>0</c:v>
                </c:pt>
                <c:pt idx="70">
                  <c:v>1</c:v>
                </c:pt>
                <c:pt idx="71">
                  <c:v>0</c:v>
                </c:pt>
                <c:pt idx="72">
                  <c:v>0</c:v>
                </c:pt>
                <c:pt idx="73">
                  <c:v>0</c:v>
                </c:pt>
                <c:pt idx="74">
                  <c:v>2</c:v>
                </c:pt>
                <c:pt idx="75">
                  <c:v>2</c:v>
                </c:pt>
                <c:pt idx="76">
                  <c:v>2</c:v>
                </c:pt>
                <c:pt idx="77">
                  <c:v>2</c:v>
                </c:pt>
                <c:pt idx="78">
                  <c:v>0</c:v>
                </c:pt>
                <c:pt idx="79">
                  <c:v>0</c:v>
                </c:pt>
                <c:pt idx="80">
                  <c:v>0</c:v>
                </c:pt>
                <c:pt idx="81">
                  <c:v>2</c:v>
                </c:pt>
                <c:pt idx="82">
                  <c:v>0</c:v>
                </c:pt>
                <c:pt idx="83">
                  <c:v>1</c:v>
                </c:pt>
                <c:pt idx="84">
                  <c:v>2</c:v>
                </c:pt>
                <c:pt idx="85">
                  <c:v>1</c:v>
                </c:pt>
                <c:pt idx="86">
                  <c:v>1</c:v>
                </c:pt>
                <c:pt idx="87">
                  <c:v>0</c:v>
                </c:pt>
                <c:pt idx="88">
                  <c:v>2</c:v>
                </c:pt>
                <c:pt idx="89">
                  <c:v>2</c:v>
                </c:pt>
                <c:pt idx="90">
                  <c:v>6</c:v>
                </c:pt>
                <c:pt idx="91">
                  <c:v>1</c:v>
                </c:pt>
                <c:pt idx="92">
                  <c:v>2</c:v>
                </c:pt>
                <c:pt idx="93">
                  <c:v>1</c:v>
                </c:pt>
                <c:pt idx="94">
                  <c:v>1</c:v>
                </c:pt>
                <c:pt idx="95">
                  <c:v>1</c:v>
                </c:pt>
              </c:numCache>
            </c:numRef>
          </c:val>
        </c:ser>
        <c:ser>
          <c:idx val="1"/>
          <c:order val="1"/>
          <c:tx>
            <c:v>Insertions</c:v>
          </c:tx>
          <c:spPr>
            <a:solidFill>
              <a:srgbClr val="00B050"/>
            </a:solidFill>
          </c:spPr>
          <c:cat>
            <c:numRef>
              <c:f>typo3!$D$2:$D$97</c:f>
              <c:numCache>
                <c:formatCode>[$-409]d\-mmm\-yy;@</c:formatCode>
                <c:ptCount val="96"/>
                <c:pt idx="0">
                  <c:v>37920.713703703062</c:v>
                </c:pt>
                <c:pt idx="1">
                  <c:v>38068.636539352243</c:v>
                </c:pt>
                <c:pt idx="2">
                  <c:v>38069.384872685201</c:v>
                </c:pt>
                <c:pt idx="3">
                  <c:v>38100.429513888892</c:v>
                </c:pt>
                <c:pt idx="4">
                  <c:v>38107.527002314804</c:v>
                </c:pt>
                <c:pt idx="5">
                  <c:v>38146.306944445059</c:v>
                </c:pt>
                <c:pt idx="6">
                  <c:v>38206.894201389012</c:v>
                </c:pt>
                <c:pt idx="7">
                  <c:v>38222.918946759259</c:v>
                </c:pt>
                <c:pt idx="8">
                  <c:v>38306.450787037036</c:v>
                </c:pt>
                <c:pt idx="9">
                  <c:v>38374.502256945059</c:v>
                </c:pt>
                <c:pt idx="10">
                  <c:v>38448.638402777775</c:v>
                </c:pt>
                <c:pt idx="11">
                  <c:v>38459.901990740735</c:v>
                </c:pt>
                <c:pt idx="12">
                  <c:v>38469.415231481493</c:v>
                </c:pt>
                <c:pt idx="13">
                  <c:v>38629.502314814818</c:v>
                </c:pt>
                <c:pt idx="14">
                  <c:v>38651.401886574073</c:v>
                </c:pt>
                <c:pt idx="15">
                  <c:v>38653.804189814815</c:v>
                </c:pt>
                <c:pt idx="16">
                  <c:v>38668.818287037211</c:v>
                </c:pt>
                <c:pt idx="17">
                  <c:v>38703.601643518174</c:v>
                </c:pt>
                <c:pt idx="18">
                  <c:v>38817.393923610507</c:v>
                </c:pt>
                <c:pt idx="19">
                  <c:v>38896.476296297144</c:v>
                </c:pt>
                <c:pt idx="20">
                  <c:v>38960.964803240742</c:v>
                </c:pt>
                <c:pt idx="21">
                  <c:v>39015.435497685176</c:v>
                </c:pt>
                <c:pt idx="22">
                  <c:v>39037.898113426243</c:v>
                </c:pt>
                <c:pt idx="23">
                  <c:v>39054.685219907413</c:v>
                </c:pt>
                <c:pt idx="24">
                  <c:v>39063.498518518543</c:v>
                </c:pt>
                <c:pt idx="25">
                  <c:v>39066.468229166669</c:v>
                </c:pt>
                <c:pt idx="26">
                  <c:v>39086.365405092591</c:v>
                </c:pt>
                <c:pt idx="27">
                  <c:v>39111.343090277791</c:v>
                </c:pt>
                <c:pt idx="28">
                  <c:v>39111.533275462993</c:v>
                </c:pt>
                <c:pt idx="29">
                  <c:v>39112.670439814814</c:v>
                </c:pt>
                <c:pt idx="30">
                  <c:v>39117.706736111104</c:v>
                </c:pt>
                <c:pt idx="31">
                  <c:v>39133.763703702876</c:v>
                </c:pt>
                <c:pt idx="32">
                  <c:v>39133.858912037213</c:v>
                </c:pt>
                <c:pt idx="33">
                  <c:v>39146.996238426676</c:v>
                </c:pt>
                <c:pt idx="34">
                  <c:v>39153.832604166666</c:v>
                </c:pt>
                <c:pt idx="35">
                  <c:v>39174.800960648201</c:v>
                </c:pt>
                <c:pt idx="36">
                  <c:v>39323.661550925928</c:v>
                </c:pt>
                <c:pt idx="37">
                  <c:v>39523.682071759264</c:v>
                </c:pt>
                <c:pt idx="38">
                  <c:v>39582.311724536994</c:v>
                </c:pt>
                <c:pt idx="39">
                  <c:v>39604.716180554991</c:v>
                </c:pt>
                <c:pt idx="40">
                  <c:v>39741.860937500001</c:v>
                </c:pt>
                <c:pt idx="41">
                  <c:v>39749.752592592602</c:v>
                </c:pt>
                <c:pt idx="42">
                  <c:v>39752.474837963011</c:v>
                </c:pt>
                <c:pt idx="43">
                  <c:v>39760.730949074081</c:v>
                </c:pt>
                <c:pt idx="44">
                  <c:v>39802.730914351851</c:v>
                </c:pt>
                <c:pt idx="45">
                  <c:v>39880.652384259258</c:v>
                </c:pt>
                <c:pt idx="46">
                  <c:v>39882.8584143525</c:v>
                </c:pt>
                <c:pt idx="47">
                  <c:v>40000.657361110985</c:v>
                </c:pt>
                <c:pt idx="48">
                  <c:v>40024.751504629625</c:v>
                </c:pt>
                <c:pt idx="49">
                  <c:v>40036.566458333335</c:v>
                </c:pt>
                <c:pt idx="50">
                  <c:v>40039.370266203703</c:v>
                </c:pt>
                <c:pt idx="51">
                  <c:v>40058.663171296284</c:v>
                </c:pt>
                <c:pt idx="52">
                  <c:v>40074.532939814817</c:v>
                </c:pt>
                <c:pt idx="53">
                  <c:v>40075.874606481491</c:v>
                </c:pt>
                <c:pt idx="54">
                  <c:v>40077.549317129633</c:v>
                </c:pt>
                <c:pt idx="55">
                  <c:v>40105.493622684975</c:v>
                </c:pt>
                <c:pt idx="56">
                  <c:v>40142.477476851855</c:v>
                </c:pt>
                <c:pt idx="57">
                  <c:v>40230.787812500006</c:v>
                </c:pt>
                <c:pt idx="58">
                  <c:v>40288.479490740734</c:v>
                </c:pt>
                <c:pt idx="59">
                  <c:v>40400.485358796643</c:v>
                </c:pt>
                <c:pt idx="60">
                  <c:v>40445.520624999997</c:v>
                </c:pt>
                <c:pt idx="61">
                  <c:v>40449.413043981476</c:v>
                </c:pt>
                <c:pt idx="62">
                  <c:v>40466.534618055593</c:v>
                </c:pt>
                <c:pt idx="63">
                  <c:v>40494.993206018517</c:v>
                </c:pt>
                <c:pt idx="64">
                  <c:v>40495.692256944443</c:v>
                </c:pt>
                <c:pt idx="65">
                  <c:v>40498.491585648146</c:v>
                </c:pt>
                <c:pt idx="66">
                  <c:v>40538.415752314817</c:v>
                </c:pt>
                <c:pt idx="67">
                  <c:v>40557.438206018611</c:v>
                </c:pt>
                <c:pt idx="68">
                  <c:v>40563.691134259185</c:v>
                </c:pt>
                <c:pt idx="69">
                  <c:v>40563.961030092592</c:v>
                </c:pt>
                <c:pt idx="70">
                  <c:v>40564.471747684984</c:v>
                </c:pt>
                <c:pt idx="71">
                  <c:v>40627.374375000043</c:v>
                </c:pt>
                <c:pt idx="72">
                  <c:v>40712.875393518516</c:v>
                </c:pt>
                <c:pt idx="73">
                  <c:v>40717.916875000243</c:v>
                </c:pt>
                <c:pt idx="74">
                  <c:v>40738.951863426213</c:v>
                </c:pt>
                <c:pt idx="75">
                  <c:v>40741.461655092593</c:v>
                </c:pt>
                <c:pt idx="76">
                  <c:v>40741.750405092593</c:v>
                </c:pt>
                <c:pt idx="77">
                  <c:v>40754.833113425942</c:v>
                </c:pt>
                <c:pt idx="78">
                  <c:v>40769.563969907176</c:v>
                </c:pt>
                <c:pt idx="79">
                  <c:v>40802.508171296613</c:v>
                </c:pt>
                <c:pt idx="80">
                  <c:v>40876.271099536985</c:v>
                </c:pt>
                <c:pt idx="81">
                  <c:v>40938.552719907413</c:v>
                </c:pt>
                <c:pt idx="82">
                  <c:v>40947.649039351862</c:v>
                </c:pt>
                <c:pt idx="83">
                  <c:v>40966.884594907613</c:v>
                </c:pt>
                <c:pt idx="84">
                  <c:v>40981.298171296294</c:v>
                </c:pt>
                <c:pt idx="85">
                  <c:v>41019.679826388892</c:v>
                </c:pt>
                <c:pt idx="86">
                  <c:v>41093.820567129631</c:v>
                </c:pt>
                <c:pt idx="87">
                  <c:v>41096.524236111109</c:v>
                </c:pt>
                <c:pt idx="88">
                  <c:v>41119.380277778517</c:v>
                </c:pt>
                <c:pt idx="89">
                  <c:v>41130.365277777782</c:v>
                </c:pt>
                <c:pt idx="90">
                  <c:v>41133.079814814817</c:v>
                </c:pt>
                <c:pt idx="91">
                  <c:v>41134.849722222221</c:v>
                </c:pt>
                <c:pt idx="92">
                  <c:v>41153.681006944447</c:v>
                </c:pt>
                <c:pt idx="93">
                  <c:v>41156.572222222232</c:v>
                </c:pt>
                <c:pt idx="94">
                  <c:v>41201.639027777775</c:v>
                </c:pt>
                <c:pt idx="95">
                  <c:v>41233.703078703584</c:v>
                </c:pt>
              </c:numCache>
            </c:numRef>
          </c:cat>
          <c:val>
            <c:numRef>
              <c:f>typo3!$W$2:$W$97</c:f>
              <c:numCache>
                <c:formatCode>General</c:formatCode>
                <c:ptCount val="96"/>
                <c:pt idx="0">
                  <c:v>0</c:v>
                </c:pt>
                <c:pt idx="1">
                  <c:v>1</c:v>
                </c:pt>
                <c:pt idx="2">
                  <c:v>1</c:v>
                </c:pt>
                <c:pt idx="3">
                  <c:v>1</c:v>
                </c:pt>
                <c:pt idx="4">
                  <c:v>7</c:v>
                </c:pt>
                <c:pt idx="5">
                  <c:v>0</c:v>
                </c:pt>
                <c:pt idx="6">
                  <c:v>12</c:v>
                </c:pt>
                <c:pt idx="7">
                  <c:v>4</c:v>
                </c:pt>
                <c:pt idx="8">
                  <c:v>0</c:v>
                </c:pt>
                <c:pt idx="9">
                  <c:v>0</c:v>
                </c:pt>
                <c:pt idx="10">
                  <c:v>0</c:v>
                </c:pt>
                <c:pt idx="11">
                  <c:v>0</c:v>
                </c:pt>
                <c:pt idx="12">
                  <c:v>0</c:v>
                </c:pt>
                <c:pt idx="13">
                  <c:v>28</c:v>
                </c:pt>
                <c:pt idx="14">
                  <c:v>3</c:v>
                </c:pt>
                <c:pt idx="15">
                  <c:v>2</c:v>
                </c:pt>
                <c:pt idx="16">
                  <c:v>1</c:v>
                </c:pt>
                <c:pt idx="17">
                  <c:v>12</c:v>
                </c:pt>
                <c:pt idx="18">
                  <c:v>6</c:v>
                </c:pt>
                <c:pt idx="19">
                  <c:v>0</c:v>
                </c:pt>
                <c:pt idx="20">
                  <c:v>0</c:v>
                </c:pt>
                <c:pt idx="21">
                  <c:v>11</c:v>
                </c:pt>
                <c:pt idx="22">
                  <c:v>0</c:v>
                </c:pt>
                <c:pt idx="23">
                  <c:v>0</c:v>
                </c:pt>
                <c:pt idx="24">
                  <c:v>21</c:v>
                </c:pt>
                <c:pt idx="25">
                  <c:v>0</c:v>
                </c:pt>
                <c:pt idx="26">
                  <c:v>0</c:v>
                </c:pt>
                <c:pt idx="27">
                  <c:v>0</c:v>
                </c:pt>
                <c:pt idx="28">
                  <c:v>0</c:v>
                </c:pt>
                <c:pt idx="29">
                  <c:v>0</c:v>
                </c:pt>
                <c:pt idx="30">
                  <c:v>0</c:v>
                </c:pt>
                <c:pt idx="31">
                  <c:v>0</c:v>
                </c:pt>
                <c:pt idx="32">
                  <c:v>0</c:v>
                </c:pt>
                <c:pt idx="33">
                  <c:v>0</c:v>
                </c:pt>
                <c:pt idx="34">
                  <c:v>0</c:v>
                </c:pt>
                <c:pt idx="35">
                  <c:v>0</c:v>
                </c:pt>
                <c:pt idx="36">
                  <c:v>1</c:v>
                </c:pt>
                <c:pt idx="37">
                  <c:v>0</c:v>
                </c:pt>
                <c:pt idx="38">
                  <c:v>0</c:v>
                </c:pt>
                <c:pt idx="39">
                  <c:v>1</c:v>
                </c:pt>
                <c:pt idx="40">
                  <c:v>5</c:v>
                </c:pt>
                <c:pt idx="41">
                  <c:v>1</c:v>
                </c:pt>
                <c:pt idx="42">
                  <c:v>0</c:v>
                </c:pt>
                <c:pt idx="43">
                  <c:v>0</c:v>
                </c:pt>
                <c:pt idx="44">
                  <c:v>1</c:v>
                </c:pt>
                <c:pt idx="45">
                  <c:v>0</c:v>
                </c:pt>
                <c:pt idx="46">
                  <c:v>0</c:v>
                </c:pt>
                <c:pt idx="47">
                  <c:v>0</c:v>
                </c:pt>
                <c:pt idx="48">
                  <c:v>0</c:v>
                </c:pt>
                <c:pt idx="49">
                  <c:v>0</c:v>
                </c:pt>
                <c:pt idx="50">
                  <c:v>5</c:v>
                </c:pt>
                <c:pt idx="51">
                  <c:v>0</c:v>
                </c:pt>
                <c:pt idx="52">
                  <c:v>10</c:v>
                </c:pt>
                <c:pt idx="53">
                  <c:v>0</c:v>
                </c:pt>
                <c:pt idx="54">
                  <c:v>4</c:v>
                </c:pt>
                <c:pt idx="55">
                  <c:v>0</c:v>
                </c:pt>
                <c:pt idx="56">
                  <c:v>0</c:v>
                </c:pt>
                <c:pt idx="57">
                  <c:v>1</c:v>
                </c:pt>
                <c:pt idx="58">
                  <c:v>0</c:v>
                </c:pt>
                <c:pt idx="59">
                  <c:v>0</c:v>
                </c:pt>
                <c:pt idx="60">
                  <c:v>0</c:v>
                </c:pt>
                <c:pt idx="61">
                  <c:v>12</c:v>
                </c:pt>
                <c:pt idx="62">
                  <c:v>33</c:v>
                </c:pt>
                <c:pt idx="63">
                  <c:v>0</c:v>
                </c:pt>
                <c:pt idx="64">
                  <c:v>0</c:v>
                </c:pt>
                <c:pt idx="65">
                  <c:v>2</c:v>
                </c:pt>
                <c:pt idx="66">
                  <c:v>0</c:v>
                </c:pt>
                <c:pt idx="67">
                  <c:v>0</c:v>
                </c:pt>
                <c:pt idx="68">
                  <c:v>0</c:v>
                </c:pt>
                <c:pt idx="69">
                  <c:v>0</c:v>
                </c:pt>
                <c:pt idx="70">
                  <c:v>2</c:v>
                </c:pt>
                <c:pt idx="71">
                  <c:v>0</c:v>
                </c:pt>
                <c:pt idx="72">
                  <c:v>0</c:v>
                </c:pt>
                <c:pt idx="73">
                  <c:v>0</c:v>
                </c:pt>
                <c:pt idx="74">
                  <c:v>0</c:v>
                </c:pt>
                <c:pt idx="75">
                  <c:v>0</c:v>
                </c:pt>
                <c:pt idx="76">
                  <c:v>0</c:v>
                </c:pt>
                <c:pt idx="77">
                  <c:v>0</c:v>
                </c:pt>
                <c:pt idx="78">
                  <c:v>0</c:v>
                </c:pt>
                <c:pt idx="79">
                  <c:v>0</c:v>
                </c:pt>
                <c:pt idx="80">
                  <c:v>36</c:v>
                </c:pt>
                <c:pt idx="81">
                  <c:v>0</c:v>
                </c:pt>
                <c:pt idx="82">
                  <c:v>0</c:v>
                </c:pt>
                <c:pt idx="83">
                  <c:v>1</c:v>
                </c:pt>
                <c:pt idx="84">
                  <c:v>2</c:v>
                </c:pt>
                <c:pt idx="85">
                  <c:v>128</c:v>
                </c:pt>
                <c:pt idx="86">
                  <c:v>0</c:v>
                </c:pt>
                <c:pt idx="87">
                  <c:v>33</c:v>
                </c:pt>
                <c:pt idx="88">
                  <c:v>0</c:v>
                </c:pt>
                <c:pt idx="89">
                  <c:v>0</c:v>
                </c:pt>
                <c:pt idx="90">
                  <c:v>6</c:v>
                </c:pt>
                <c:pt idx="91">
                  <c:v>0</c:v>
                </c:pt>
                <c:pt idx="92">
                  <c:v>7</c:v>
                </c:pt>
                <c:pt idx="93">
                  <c:v>3</c:v>
                </c:pt>
                <c:pt idx="94">
                  <c:v>2</c:v>
                </c:pt>
                <c:pt idx="95">
                  <c:v>9</c:v>
                </c:pt>
              </c:numCache>
            </c:numRef>
          </c:val>
        </c:ser>
        <c:ser>
          <c:idx val="2"/>
          <c:order val="2"/>
          <c:tx>
            <c:v>Deletions</c:v>
          </c:tx>
          <c:spPr>
            <a:solidFill>
              <a:srgbClr val="FF0000"/>
            </a:solidFill>
          </c:spPr>
          <c:cat>
            <c:numRef>
              <c:f>typo3!$D$2:$D$97</c:f>
              <c:numCache>
                <c:formatCode>[$-409]d\-mmm\-yy;@</c:formatCode>
                <c:ptCount val="96"/>
                <c:pt idx="0">
                  <c:v>37920.713703703062</c:v>
                </c:pt>
                <c:pt idx="1">
                  <c:v>38068.636539352243</c:v>
                </c:pt>
                <c:pt idx="2">
                  <c:v>38069.384872685201</c:v>
                </c:pt>
                <c:pt idx="3">
                  <c:v>38100.429513888892</c:v>
                </c:pt>
                <c:pt idx="4">
                  <c:v>38107.527002314804</c:v>
                </c:pt>
                <c:pt idx="5">
                  <c:v>38146.306944445059</c:v>
                </c:pt>
                <c:pt idx="6">
                  <c:v>38206.894201389012</c:v>
                </c:pt>
                <c:pt idx="7">
                  <c:v>38222.918946759259</c:v>
                </c:pt>
                <c:pt idx="8">
                  <c:v>38306.450787037036</c:v>
                </c:pt>
                <c:pt idx="9">
                  <c:v>38374.502256945059</c:v>
                </c:pt>
                <c:pt idx="10">
                  <c:v>38448.638402777775</c:v>
                </c:pt>
                <c:pt idx="11">
                  <c:v>38459.901990740735</c:v>
                </c:pt>
                <c:pt idx="12">
                  <c:v>38469.415231481493</c:v>
                </c:pt>
                <c:pt idx="13">
                  <c:v>38629.502314814818</c:v>
                </c:pt>
                <c:pt idx="14">
                  <c:v>38651.401886574073</c:v>
                </c:pt>
                <c:pt idx="15">
                  <c:v>38653.804189814815</c:v>
                </c:pt>
                <c:pt idx="16">
                  <c:v>38668.818287037211</c:v>
                </c:pt>
                <c:pt idx="17">
                  <c:v>38703.601643518174</c:v>
                </c:pt>
                <c:pt idx="18">
                  <c:v>38817.393923610507</c:v>
                </c:pt>
                <c:pt idx="19">
                  <c:v>38896.476296297144</c:v>
                </c:pt>
                <c:pt idx="20">
                  <c:v>38960.964803240742</c:v>
                </c:pt>
                <c:pt idx="21">
                  <c:v>39015.435497685176</c:v>
                </c:pt>
                <c:pt idx="22">
                  <c:v>39037.898113426243</c:v>
                </c:pt>
                <c:pt idx="23">
                  <c:v>39054.685219907413</c:v>
                </c:pt>
                <c:pt idx="24">
                  <c:v>39063.498518518543</c:v>
                </c:pt>
                <c:pt idx="25">
                  <c:v>39066.468229166669</c:v>
                </c:pt>
                <c:pt idx="26">
                  <c:v>39086.365405092591</c:v>
                </c:pt>
                <c:pt idx="27">
                  <c:v>39111.343090277791</c:v>
                </c:pt>
                <c:pt idx="28">
                  <c:v>39111.533275462993</c:v>
                </c:pt>
                <c:pt idx="29">
                  <c:v>39112.670439814814</c:v>
                </c:pt>
                <c:pt idx="30">
                  <c:v>39117.706736111104</c:v>
                </c:pt>
                <c:pt idx="31">
                  <c:v>39133.763703702876</c:v>
                </c:pt>
                <c:pt idx="32">
                  <c:v>39133.858912037213</c:v>
                </c:pt>
                <c:pt idx="33">
                  <c:v>39146.996238426676</c:v>
                </c:pt>
                <c:pt idx="34">
                  <c:v>39153.832604166666</c:v>
                </c:pt>
                <c:pt idx="35">
                  <c:v>39174.800960648201</c:v>
                </c:pt>
                <c:pt idx="36">
                  <c:v>39323.661550925928</c:v>
                </c:pt>
                <c:pt idx="37">
                  <c:v>39523.682071759264</c:v>
                </c:pt>
                <c:pt idx="38">
                  <c:v>39582.311724536994</c:v>
                </c:pt>
                <c:pt idx="39">
                  <c:v>39604.716180554991</c:v>
                </c:pt>
                <c:pt idx="40">
                  <c:v>39741.860937500001</c:v>
                </c:pt>
                <c:pt idx="41">
                  <c:v>39749.752592592602</c:v>
                </c:pt>
                <c:pt idx="42">
                  <c:v>39752.474837963011</c:v>
                </c:pt>
                <c:pt idx="43">
                  <c:v>39760.730949074081</c:v>
                </c:pt>
                <c:pt idx="44">
                  <c:v>39802.730914351851</c:v>
                </c:pt>
                <c:pt idx="45">
                  <c:v>39880.652384259258</c:v>
                </c:pt>
                <c:pt idx="46">
                  <c:v>39882.8584143525</c:v>
                </c:pt>
                <c:pt idx="47">
                  <c:v>40000.657361110985</c:v>
                </c:pt>
                <c:pt idx="48">
                  <c:v>40024.751504629625</c:v>
                </c:pt>
                <c:pt idx="49">
                  <c:v>40036.566458333335</c:v>
                </c:pt>
                <c:pt idx="50">
                  <c:v>40039.370266203703</c:v>
                </c:pt>
                <c:pt idx="51">
                  <c:v>40058.663171296284</c:v>
                </c:pt>
                <c:pt idx="52">
                  <c:v>40074.532939814817</c:v>
                </c:pt>
                <c:pt idx="53">
                  <c:v>40075.874606481491</c:v>
                </c:pt>
                <c:pt idx="54">
                  <c:v>40077.549317129633</c:v>
                </c:pt>
                <c:pt idx="55">
                  <c:v>40105.493622684975</c:v>
                </c:pt>
                <c:pt idx="56">
                  <c:v>40142.477476851855</c:v>
                </c:pt>
                <c:pt idx="57">
                  <c:v>40230.787812500006</c:v>
                </c:pt>
                <c:pt idx="58">
                  <c:v>40288.479490740734</c:v>
                </c:pt>
                <c:pt idx="59">
                  <c:v>40400.485358796643</c:v>
                </c:pt>
                <c:pt idx="60">
                  <c:v>40445.520624999997</c:v>
                </c:pt>
                <c:pt idx="61">
                  <c:v>40449.413043981476</c:v>
                </c:pt>
                <c:pt idx="62">
                  <c:v>40466.534618055593</c:v>
                </c:pt>
                <c:pt idx="63">
                  <c:v>40494.993206018517</c:v>
                </c:pt>
                <c:pt idx="64">
                  <c:v>40495.692256944443</c:v>
                </c:pt>
                <c:pt idx="65">
                  <c:v>40498.491585648146</c:v>
                </c:pt>
                <c:pt idx="66">
                  <c:v>40538.415752314817</c:v>
                </c:pt>
                <c:pt idx="67">
                  <c:v>40557.438206018611</c:v>
                </c:pt>
                <c:pt idx="68">
                  <c:v>40563.691134259185</c:v>
                </c:pt>
                <c:pt idx="69">
                  <c:v>40563.961030092592</c:v>
                </c:pt>
                <c:pt idx="70">
                  <c:v>40564.471747684984</c:v>
                </c:pt>
                <c:pt idx="71">
                  <c:v>40627.374375000043</c:v>
                </c:pt>
                <c:pt idx="72">
                  <c:v>40712.875393518516</c:v>
                </c:pt>
                <c:pt idx="73">
                  <c:v>40717.916875000243</c:v>
                </c:pt>
                <c:pt idx="74">
                  <c:v>40738.951863426213</c:v>
                </c:pt>
                <c:pt idx="75">
                  <c:v>40741.461655092593</c:v>
                </c:pt>
                <c:pt idx="76">
                  <c:v>40741.750405092593</c:v>
                </c:pt>
                <c:pt idx="77">
                  <c:v>40754.833113425942</c:v>
                </c:pt>
                <c:pt idx="78">
                  <c:v>40769.563969907176</c:v>
                </c:pt>
                <c:pt idx="79">
                  <c:v>40802.508171296613</c:v>
                </c:pt>
                <c:pt idx="80">
                  <c:v>40876.271099536985</c:v>
                </c:pt>
                <c:pt idx="81">
                  <c:v>40938.552719907413</c:v>
                </c:pt>
                <c:pt idx="82">
                  <c:v>40947.649039351862</c:v>
                </c:pt>
                <c:pt idx="83">
                  <c:v>40966.884594907613</c:v>
                </c:pt>
                <c:pt idx="84">
                  <c:v>40981.298171296294</c:v>
                </c:pt>
                <c:pt idx="85">
                  <c:v>41019.679826388892</c:v>
                </c:pt>
                <c:pt idx="86">
                  <c:v>41093.820567129631</c:v>
                </c:pt>
                <c:pt idx="87">
                  <c:v>41096.524236111109</c:v>
                </c:pt>
                <c:pt idx="88">
                  <c:v>41119.380277778517</c:v>
                </c:pt>
                <c:pt idx="89">
                  <c:v>41130.365277777782</c:v>
                </c:pt>
                <c:pt idx="90">
                  <c:v>41133.079814814817</c:v>
                </c:pt>
                <c:pt idx="91">
                  <c:v>41134.849722222221</c:v>
                </c:pt>
                <c:pt idx="92">
                  <c:v>41153.681006944447</c:v>
                </c:pt>
                <c:pt idx="93">
                  <c:v>41156.572222222232</c:v>
                </c:pt>
                <c:pt idx="94">
                  <c:v>41201.639027777775</c:v>
                </c:pt>
                <c:pt idx="95">
                  <c:v>41233.703078703584</c:v>
                </c:pt>
              </c:numCache>
            </c:numRef>
          </c:cat>
          <c:val>
            <c:numRef>
              <c:f>typo3!$X$2:$X$97</c:f>
              <c:numCache>
                <c:formatCode>General</c:formatCode>
                <c:ptCount val="9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5</c:v>
                </c:pt>
                <c:pt idx="41">
                  <c:v>0</c:v>
                </c:pt>
                <c:pt idx="42">
                  <c:v>0</c:v>
                </c:pt>
                <c:pt idx="43">
                  <c:v>0</c:v>
                </c:pt>
                <c:pt idx="44">
                  <c:v>0</c:v>
                </c:pt>
                <c:pt idx="45">
                  <c:v>0</c:v>
                </c:pt>
                <c:pt idx="46">
                  <c:v>0</c:v>
                </c:pt>
                <c:pt idx="47">
                  <c:v>0</c:v>
                </c:pt>
                <c:pt idx="48">
                  <c:v>0</c:v>
                </c:pt>
                <c:pt idx="49">
                  <c:v>0</c:v>
                </c:pt>
                <c:pt idx="50">
                  <c:v>0</c:v>
                </c:pt>
                <c:pt idx="51">
                  <c:v>0</c:v>
                </c:pt>
                <c:pt idx="52">
                  <c:v>8</c:v>
                </c:pt>
                <c:pt idx="53">
                  <c:v>0</c:v>
                </c:pt>
                <c:pt idx="54">
                  <c:v>1</c:v>
                </c:pt>
                <c:pt idx="55">
                  <c:v>0</c:v>
                </c:pt>
                <c:pt idx="56">
                  <c:v>0</c:v>
                </c:pt>
                <c:pt idx="57">
                  <c:v>0</c:v>
                </c:pt>
                <c:pt idx="58">
                  <c:v>0</c:v>
                </c:pt>
                <c:pt idx="59">
                  <c:v>0</c:v>
                </c:pt>
                <c:pt idx="60">
                  <c:v>0</c:v>
                </c:pt>
                <c:pt idx="61">
                  <c:v>0</c:v>
                </c:pt>
                <c:pt idx="62">
                  <c:v>0</c:v>
                </c:pt>
                <c:pt idx="63">
                  <c:v>21</c:v>
                </c:pt>
                <c:pt idx="64">
                  <c:v>0</c:v>
                </c:pt>
                <c:pt idx="65">
                  <c:v>0</c:v>
                </c:pt>
                <c:pt idx="66">
                  <c:v>0</c:v>
                </c:pt>
                <c:pt idx="67">
                  <c:v>0</c:v>
                </c:pt>
                <c:pt idx="68">
                  <c:v>22</c:v>
                </c:pt>
                <c:pt idx="69">
                  <c:v>10</c:v>
                </c:pt>
                <c:pt idx="70">
                  <c:v>4</c:v>
                </c:pt>
                <c:pt idx="71">
                  <c:v>0</c:v>
                </c:pt>
                <c:pt idx="72">
                  <c:v>10</c:v>
                </c:pt>
                <c:pt idx="73">
                  <c:v>6</c:v>
                </c:pt>
                <c:pt idx="74">
                  <c:v>5</c:v>
                </c:pt>
                <c:pt idx="75">
                  <c:v>0</c:v>
                </c:pt>
                <c:pt idx="76">
                  <c:v>0</c:v>
                </c:pt>
                <c:pt idx="77">
                  <c:v>0</c:v>
                </c:pt>
                <c:pt idx="78">
                  <c:v>0</c:v>
                </c:pt>
                <c:pt idx="79">
                  <c:v>0</c:v>
                </c:pt>
                <c:pt idx="80">
                  <c:v>0</c:v>
                </c:pt>
                <c:pt idx="81">
                  <c:v>0</c:v>
                </c:pt>
                <c:pt idx="82">
                  <c:v>0</c:v>
                </c:pt>
                <c:pt idx="83">
                  <c:v>0</c:v>
                </c:pt>
                <c:pt idx="84">
                  <c:v>0</c:v>
                </c:pt>
                <c:pt idx="85">
                  <c:v>2</c:v>
                </c:pt>
                <c:pt idx="86">
                  <c:v>2</c:v>
                </c:pt>
                <c:pt idx="87">
                  <c:v>0</c:v>
                </c:pt>
                <c:pt idx="88">
                  <c:v>0</c:v>
                </c:pt>
                <c:pt idx="89">
                  <c:v>0</c:v>
                </c:pt>
                <c:pt idx="90">
                  <c:v>0</c:v>
                </c:pt>
                <c:pt idx="91">
                  <c:v>12</c:v>
                </c:pt>
                <c:pt idx="92">
                  <c:v>0</c:v>
                </c:pt>
                <c:pt idx="93">
                  <c:v>0</c:v>
                </c:pt>
                <c:pt idx="94">
                  <c:v>18</c:v>
                </c:pt>
                <c:pt idx="95">
                  <c:v>4</c:v>
                </c:pt>
              </c:numCache>
            </c:numRef>
          </c:val>
        </c:ser>
        <c:gapWidth val="9"/>
        <c:overlap val="100"/>
        <c:axId val="100816384"/>
        <c:axId val="100817920"/>
      </c:barChart>
      <c:dateAx>
        <c:axId val="100816384"/>
        <c:scaling>
          <c:orientation val="minMax"/>
        </c:scaling>
        <c:delete val="1"/>
        <c:axPos val="b"/>
        <c:numFmt formatCode="[$-409]yyyy;@" sourceLinked="0"/>
        <c:majorTickMark val="none"/>
        <c:tickLblPos val="none"/>
        <c:crossAx val="100817920"/>
        <c:crosses val="autoZero"/>
        <c:auto val="1"/>
        <c:lblOffset val="100"/>
      </c:dateAx>
      <c:valAx>
        <c:axId val="100817920"/>
        <c:scaling>
          <c:orientation val="minMax"/>
        </c:scaling>
        <c:axPos val="l"/>
        <c:numFmt formatCode="General" sourceLinked="1"/>
        <c:tickLblPos val="nextTo"/>
        <c:crossAx val="100816384"/>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45.xml><?xml version="1.0" encoding="utf-8"?>
<c:chartSpace xmlns:c="http://schemas.openxmlformats.org/drawingml/2006/chart" xmlns:a="http://schemas.openxmlformats.org/drawingml/2006/main" xmlns:r="http://schemas.openxmlformats.org/officeDocument/2006/relationships">
  <c:date1904 val="1"/>
  <c:lang val="el-GR"/>
  <c:chart>
    <c:plotArea>
      <c:layout/>
      <c:barChart>
        <c:barDir val="col"/>
        <c:grouping val="stacked"/>
        <c:ser>
          <c:idx val="0"/>
          <c:order val="0"/>
          <c:tx>
            <c:v>Alterations</c:v>
          </c:tx>
          <c:spPr>
            <a:solidFill>
              <a:srgbClr val="FFC000"/>
            </a:solidFill>
          </c:spPr>
          <c:cat>
            <c:numRef>
              <c:f>mediawiki!$D$2:$D$323</c:f>
              <c:numCache>
                <c:formatCode>[$-409]d\-mmm\-yy;@</c:formatCode>
                <c:ptCount val="322"/>
                <c:pt idx="0">
                  <c:v>37743.955289351863</c:v>
                </c:pt>
                <c:pt idx="1">
                  <c:v>37747.957511574212</c:v>
                </c:pt>
                <c:pt idx="2">
                  <c:v>37854.472662037035</c:v>
                </c:pt>
                <c:pt idx="3">
                  <c:v>37871.58084490741</c:v>
                </c:pt>
                <c:pt idx="4">
                  <c:v>37885.548726851834</c:v>
                </c:pt>
                <c:pt idx="5">
                  <c:v>37933.647546296299</c:v>
                </c:pt>
                <c:pt idx="6">
                  <c:v>37968.897592592592</c:v>
                </c:pt>
                <c:pt idx="7">
                  <c:v>38003.242812500001</c:v>
                </c:pt>
                <c:pt idx="8">
                  <c:v>38031.525983796186</c:v>
                </c:pt>
                <c:pt idx="9">
                  <c:v>38038.355208333342</c:v>
                </c:pt>
                <c:pt idx="10">
                  <c:v>38056.988819445527</c:v>
                </c:pt>
                <c:pt idx="11">
                  <c:v>38057.379317129642</c:v>
                </c:pt>
                <c:pt idx="12">
                  <c:v>38070.328067129631</c:v>
                </c:pt>
                <c:pt idx="13">
                  <c:v>38095.103182870174</c:v>
                </c:pt>
                <c:pt idx="14">
                  <c:v>38116.062893518516</c:v>
                </c:pt>
                <c:pt idx="15">
                  <c:v>38116.217303240745</c:v>
                </c:pt>
                <c:pt idx="16">
                  <c:v>38122.020590277782</c:v>
                </c:pt>
                <c:pt idx="17">
                  <c:v>38126.919953703706</c:v>
                </c:pt>
                <c:pt idx="18">
                  <c:v>38152.444722222222</c:v>
                </c:pt>
                <c:pt idx="19">
                  <c:v>38153.638078703705</c:v>
                </c:pt>
                <c:pt idx="20">
                  <c:v>38159.849293981482</c:v>
                </c:pt>
                <c:pt idx="21">
                  <c:v>38186.367164351854</c:v>
                </c:pt>
                <c:pt idx="22">
                  <c:v>38186.864907407413</c:v>
                </c:pt>
                <c:pt idx="23">
                  <c:v>38187.723043980703</c:v>
                </c:pt>
                <c:pt idx="24">
                  <c:v>38206.166203703586</c:v>
                </c:pt>
                <c:pt idx="25">
                  <c:v>38206.168923610974</c:v>
                </c:pt>
                <c:pt idx="26">
                  <c:v>38208.234849537024</c:v>
                </c:pt>
                <c:pt idx="27">
                  <c:v>38223.341504629629</c:v>
                </c:pt>
                <c:pt idx="28">
                  <c:v>38223.861886574072</c:v>
                </c:pt>
                <c:pt idx="29">
                  <c:v>38241.448923611104</c:v>
                </c:pt>
                <c:pt idx="30">
                  <c:v>38256.470532407613</c:v>
                </c:pt>
                <c:pt idx="31">
                  <c:v>38256.613333333335</c:v>
                </c:pt>
                <c:pt idx="32">
                  <c:v>38256.826203703706</c:v>
                </c:pt>
                <c:pt idx="33">
                  <c:v>38262.93472222222</c:v>
                </c:pt>
                <c:pt idx="34">
                  <c:v>38284.390196759254</c:v>
                </c:pt>
                <c:pt idx="35">
                  <c:v>38284.410567129642</c:v>
                </c:pt>
                <c:pt idx="36">
                  <c:v>38284.888819445645</c:v>
                </c:pt>
                <c:pt idx="37">
                  <c:v>38284.931157407409</c:v>
                </c:pt>
                <c:pt idx="38">
                  <c:v>38322.552233797069</c:v>
                </c:pt>
                <c:pt idx="39">
                  <c:v>38339.157766203585</c:v>
                </c:pt>
                <c:pt idx="40">
                  <c:v>38340.333912037036</c:v>
                </c:pt>
                <c:pt idx="41">
                  <c:v>38366.574525463002</c:v>
                </c:pt>
                <c:pt idx="42">
                  <c:v>38401.455532407643</c:v>
                </c:pt>
                <c:pt idx="43">
                  <c:v>38404.648587962962</c:v>
                </c:pt>
                <c:pt idx="44">
                  <c:v>38423.338032407613</c:v>
                </c:pt>
                <c:pt idx="45">
                  <c:v>38423.493773148148</c:v>
                </c:pt>
                <c:pt idx="46">
                  <c:v>38430.571250000001</c:v>
                </c:pt>
                <c:pt idx="47">
                  <c:v>38439.449444444443</c:v>
                </c:pt>
                <c:pt idx="48">
                  <c:v>38442.486168981479</c:v>
                </c:pt>
                <c:pt idx="49">
                  <c:v>38452.770486110974</c:v>
                </c:pt>
                <c:pt idx="50">
                  <c:v>38463.923703702974</c:v>
                </c:pt>
                <c:pt idx="51">
                  <c:v>38468.831886574073</c:v>
                </c:pt>
                <c:pt idx="52">
                  <c:v>38473.338483796295</c:v>
                </c:pt>
                <c:pt idx="53">
                  <c:v>38474.338634259293</c:v>
                </c:pt>
                <c:pt idx="54">
                  <c:v>38474.349722222221</c:v>
                </c:pt>
                <c:pt idx="55">
                  <c:v>38474.361307870371</c:v>
                </c:pt>
                <c:pt idx="56">
                  <c:v>38474.427106481475</c:v>
                </c:pt>
                <c:pt idx="57">
                  <c:v>38475.312731481492</c:v>
                </c:pt>
                <c:pt idx="58">
                  <c:v>38487.263055554984</c:v>
                </c:pt>
                <c:pt idx="59">
                  <c:v>38493.323807870373</c:v>
                </c:pt>
                <c:pt idx="60">
                  <c:v>38498.433055555557</c:v>
                </c:pt>
                <c:pt idx="61">
                  <c:v>38502.398622685185</c:v>
                </c:pt>
                <c:pt idx="62">
                  <c:v>38503.306608796847</c:v>
                </c:pt>
                <c:pt idx="63">
                  <c:v>38508.472129629634</c:v>
                </c:pt>
                <c:pt idx="64">
                  <c:v>38512.409143518504</c:v>
                </c:pt>
                <c:pt idx="65">
                  <c:v>38515.578217592643</c:v>
                </c:pt>
                <c:pt idx="66">
                  <c:v>38522.015150462961</c:v>
                </c:pt>
                <c:pt idx="67">
                  <c:v>38522.046076389212</c:v>
                </c:pt>
                <c:pt idx="68">
                  <c:v>38523.861932870372</c:v>
                </c:pt>
                <c:pt idx="69">
                  <c:v>38528.375567129631</c:v>
                </c:pt>
                <c:pt idx="70">
                  <c:v>38528.574513889012</c:v>
                </c:pt>
                <c:pt idx="71">
                  <c:v>38538.130891203706</c:v>
                </c:pt>
                <c:pt idx="72">
                  <c:v>38540.622835648202</c:v>
                </c:pt>
                <c:pt idx="73">
                  <c:v>38556.241261574076</c:v>
                </c:pt>
                <c:pt idx="74">
                  <c:v>38556.271134259194</c:v>
                </c:pt>
                <c:pt idx="75">
                  <c:v>38577.567893518521</c:v>
                </c:pt>
                <c:pt idx="76">
                  <c:v>38581.363750000004</c:v>
                </c:pt>
                <c:pt idx="77">
                  <c:v>38608.690162036975</c:v>
                </c:pt>
                <c:pt idx="78">
                  <c:v>38639.193043980769</c:v>
                </c:pt>
                <c:pt idx="79">
                  <c:v>38639.269247684984</c:v>
                </c:pt>
                <c:pt idx="80">
                  <c:v>38668.851076389212</c:v>
                </c:pt>
                <c:pt idx="81">
                  <c:v>38687.442905092612</c:v>
                </c:pt>
                <c:pt idx="82">
                  <c:v>38687.974791666624</c:v>
                </c:pt>
                <c:pt idx="83">
                  <c:v>38708.236875000002</c:v>
                </c:pt>
                <c:pt idx="84">
                  <c:v>38708.265694444446</c:v>
                </c:pt>
                <c:pt idx="85">
                  <c:v>38716.398043981484</c:v>
                </c:pt>
                <c:pt idx="86">
                  <c:v>38743.561967592585</c:v>
                </c:pt>
                <c:pt idx="87">
                  <c:v>38748.155648148211</c:v>
                </c:pt>
                <c:pt idx="88">
                  <c:v>38759.266342592586</c:v>
                </c:pt>
                <c:pt idx="89">
                  <c:v>38772.080914351893</c:v>
                </c:pt>
                <c:pt idx="90">
                  <c:v>38788.607673610975</c:v>
                </c:pt>
                <c:pt idx="91">
                  <c:v>38804.214965277773</c:v>
                </c:pt>
                <c:pt idx="92">
                  <c:v>38815.882789351861</c:v>
                </c:pt>
                <c:pt idx="93">
                  <c:v>38818.62226851852</c:v>
                </c:pt>
                <c:pt idx="94">
                  <c:v>38824.187951388893</c:v>
                </c:pt>
                <c:pt idx="95">
                  <c:v>38824.200138888889</c:v>
                </c:pt>
                <c:pt idx="96">
                  <c:v>38884.053298611107</c:v>
                </c:pt>
                <c:pt idx="97">
                  <c:v>38889.944907407611</c:v>
                </c:pt>
                <c:pt idx="98">
                  <c:v>38895.651099537034</c:v>
                </c:pt>
                <c:pt idx="99">
                  <c:v>38895.674849537034</c:v>
                </c:pt>
                <c:pt idx="100">
                  <c:v>38897.723611110974</c:v>
                </c:pt>
                <c:pt idx="101">
                  <c:v>38907.091157407405</c:v>
                </c:pt>
                <c:pt idx="102">
                  <c:v>38908.270868055552</c:v>
                </c:pt>
                <c:pt idx="103">
                  <c:v>38908.360277777792</c:v>
                </c:pt>
                <c:pt idx="104">
                  <c:v>38909.289201388892</c:v>
                </c:pt>
                <c:pt idx="105">
                  <c:v>38920.633645832975</c:v>
                </c:pt>
                <c:pt idx="106">
                  <c:v>38920.696851851855</c:v>
                </c:pt>
                <c:pt idx="107">
                  <c:v>38975.839131944442</c:v>
                </c:pt>
                <c:pt idx="108">
                  <c:v>38975.876793981479</c:v>
                </c:pt>
                <c:pt idx="109">
                  <c:v>39013.399652777778</c:v>
                </c:pt>
                <c:pt idx="110">
                  <c:v>39015.310405092612</c:v>
                </c:pt>
                <c:pt idx="111">
                  <c:v>39015.595810185187</c:v>
                </c:pt>
                <c:pt idx="112">
                  <c:v>39022.301053240742</c:v>
                </c:pt>
                <c:pt idx="113">
                  <c:v>39022.900034722232</c:v>
                </c:pt>
                <c:pt idx="114">
                  <c:v>39022.91479166667</c:v>
                </c:pt>
                <c:pt idx="115">
                  <c:v>39029.41256944526</c:v>
                </c:pt>
                <c:pt idx="116">
                  <c:v>39032.901597222233</c:v>
                </c:pt>
                <c:pt idx="117">
                  <c:v>39043.587500000001</c:v>
                </c:pt>
                <c:pt idx="118">
                  <c:v>39043.598530092611</c:v>
                </c:pt>
                <c:pt idx="119">
                  <c:v>39049.140416666654</c:v>
                </c:pt>
                <c:pt idx="120">
                  <c:v>39049.188599537039</c:v>
                </c:pt>
                <c:pt idx="121">
                  <c:v>39060.483738426243</c:v>
                </c:pt>
                <c:pt idx="122">
                  <c:v>39065.557546296921</c:v>
                </c:pt>
                <c:pt idx="123">
                  <c:v>39065.854166666664</c:v>
                </c:pt>
                <c:pt idx="124">
                  <c:v>39072.903275463003</c:v>
                </c:pt>
                <c:pt idx="125">
                  <c:v>39072.904872685183</c:v>
                </c:pt>
                <c:pt idx="126">
                  <c:v>39092.980995370643</c:v>
                </c:pt>
                <c:pt idx="127">
                  <c:v>39093.664872685185</c:v>
                </c:pt>
                <c:pt idx="128">
                  <c:v>39104.357592592612</c:v>
                </c:pt>
                <c:pt idx="129">
                  <c:v>39114.373854166668</c:v>
                </c:pt>
                <c:pt idx="130">
                  <c:v>39118.384444445044</c:v>
                </c:pt>
                <c:pt idx="131">
                  <c:v>39122.473761574074</c:v>
                </c:pt>
                <c:pt idx="132">
                  <c:v>39122.820497685185</c:v>
                </c:pt>
                <c:pt idx="133">
                  <c:v>39138.888564814813</c:v>
                </c:pt>
                <c:pt idx="134">
                  <c:v>39149.139247685176</c:v>
                </c:pt>
                <c:pt idx="135">
                  <c:v>39150.86818287037</c:v>
                </c:pt>
                <c:pt idx="136">
                  <c:v>39154.643043981174</c:v>
                </c:pt>
                <c:pt idx="137">
                  <c:v>39155.917349537034</c:v>
                </c:pt>
                <c:pt idx="138">
                  <c:v>39155.927129629585</c:v>
                </c:pt>
                <c:pt idx="139">
                  <c:v>39158.799282407374</c:v>
                </c:pt>
                <c:pt idx="140">
                  <c:v>39194.586180555554</c:v>
                </c:pt>
                <c:pt idx="141">
                  <c:v>39209.614270833335</c:v>
                </c:pt>
                <c:pt idx="142">
                  <c:v>39209.683472222227</c:v>
                </c:pt>
                <c:pt idx="143">
                  <c:v>39209.706168981174</c:v>
                </c:pt>
                <c:pt idx="144">
                  <c:v>39233.643229166664</c:v>
                </c:pt>
                <c:pt idx="145">
                  <c:v>39240.729953703049</c:v>
                </c:pt>
                <c:pt idx="146">
                  <c:v>39249.338946759257</c:v>
                </c:pt>
                <c:pt idx="147">
                  <c:v>39255.638831018543</c:v>
                </c:pt>
                <c:pt idx="148">
                  <c:v>39255.771805555174</c:v>
                </c:pt>
                <c:pt idx="149">
                  <c:v>39255.841458333336</c:v>
                </c:pt>
                <c:pt idx="150">
                  <c:v>39256.811111111107</c:v>
                </c:pt>
                <c:pt idx="151">
                  <c:v>39272.818958333613</c:v>
                </c:pt>
                <c:pt idx="152">
                  <c:v>39272.837060185186</c:v>
                </c:pt>
                <c:pt idx="153">
                  <c:v>39285.614722222221</c:v>
                </c:pt>
                <c:pt idx="154">
                  <c:v>39285.636087962965</c:v>
                </c:pt>
                <c:pt idx="155">
                  <c:v>39286.942962962959</c:v>
                </c:pt>
                <c:pt idx="156">
                  <c:v>39293.080983796295</c:v>
                </c:pt>
                <c:pt idx="157">
                  <c:v>39293.424803240741</c:v>
                </c:pt>
                <c:pt idx="158">
                  <c:v>39294.611516203702</c:v>
                </c:pt>
                <c:pt idx="159">
                  <c:v>39300.145601851575</c:v>
                </c:pt>
                <c:pt idx="160">
                  <c:v>39300.764583333184</c:v>
                </c:pt>
                <c:pt idx="161">
                  <c:v>39303.623634259224</c:v>
                </c:pt>
                <c:pt idx="162">
                  <c:v>39305.613738425942</c:v>
                </c:pt>
                <c:pt idx="163">
                  <c:v>39321.970046296643</c:v>
                </c:pt>
                <c:pt idx="164">
                  <c:v>39321.989270833335</c:v>
                </c:pt>
                <c:pt idx="165">
                  <c:v>39323.106400462959</c:v>
                </c:pt>
                <c:pt idx="166">
                  <c:v>39323.646377314813</c:v>
                </c:pt>
                <c:pt idx="167">
                  <c:v>39330.343263888892</c:v>
                </c:pt>
                <c:pt idx="168">
                  <c:v>39332.077916666654</c:v>
                </c:pt>
                <c:pt idx="169">
                  <c:v>39332.562824074092</c:v>
                </c:pt>
                <c:pt idx="170">
                  <c:v>39427.411064814805</c:v>
                </c:pt>
                <c:pt idx="171">
                  <c:v>39427.589884259258</c:v>
                </c:pt>
                <c:pt idx="172">
                  <c:v>39429.761608796274</c:v>
                </c:pt>
                <c:pt idx="173">
                  <c:v>39432.894409722227</c:v>
                </c:pt>
                <c:pt idx="174">
                  <c:v>39445.397476851824</c:v>
                </c:pt>
                <c:pt idx="175">
                  <c:v>39447.852002315012</c:v>
                </c:pt>
                <c:pt idx="176">
                  <c:v>39496.511377314819</c:v>
                </c:pt>
                <c:pt idx="177">
                  <c:v>39498.37027777842</c:v>
                </c:pt>
                <c:pt idx="178">
                  <c:v>39499.806053241213</c:v>
                </c:pt>
                <c:pt idx="179">
                  <c:v>39501.707210648201</c:v>
                </c:pt>
                <c:pt idx="180">
                  <c:v>39525.004236111112</c:v>
                </c:pt>
                <c:pt idx="181">
                  <c:v>39525.012129629627</c:v>
                </c:pt>
                <c:pt idx="182">
                  <c:v>39526.538321759224</c:v>
                </c:pt>
                <c:pt idx="183">
                  <c:v>39527.590474536984</c:v>
                </c:pt>
                <c:pt idx="184">
                  <c:v>39547.638819445252</c:v>
                </c:pt>
                <c:pt idx="185">
                  <c:v>39549.956261574203</c:v>
                </c:pt>
                <c:pt idx="186">
                  <c:v>39555.612581018519</c:v>
                </c:pt>
                <c:pt idx="187">
                  <c:v>39555.621458333175</c:v>
                </c:pt>
                <c:pt idx="188">
                  <c:v>39555.78634259259</c:v>
                </c:pt>
                <c:pt idx="189">
                  <c:v>39555.799722222175</c:v>
                </c:pt>
                <c:pt idx="190">
                  <c:v>39555.887129629627</c:v>
                </c:pt>
                <c:pt idx="191">
                  <c:v>39578.294618055559</c:v>
                </c:pt>
                <c:pt idx="192">
                  <c:v>39580.191064814084</c:v>
                </c:pt>
                <c:pt idx="193">
                  <c:v>39625.860023148212</c:v>
                </c:pt>
                <c:pt idx="194">
                  <c:v>39625.862268518518</c:v>
                </c:pt>
                <c:pt idx="195">
                  <c:v>39636.683333333334</c:v>
                </c:pt>
                <c:pt idx="196">
                  <c:v>39637.626469907176</c:v>
                </c:pt>
                <c:pt idx="197">
                  <c:v>39638.7966087963</c:v>
                </c:pt>
                <c:pt idx="198">
                  <c:v>39638.814444445066</c:v>
                </c:pt>
                <c:pt idx="199">
                  <c:v>39639.916712962993</c:v>
                </c:pt>
                <c:pt idx="200">
                  <c:v>39639.924432870372</c:v>
                </c:pt>
                <c:pt idx="201">
                  <c:v>39660.103344907184</c:v>
                </c:pt>
                <c:pt idx="202">
                  <c:v>39660.114537037043</c:v>
                </c:pt>
                <c:pt idx="203">
                  <c:v>39689.508159722223</c:v>
                </c:pt>
                <c:pt idx="204">
                  <c:v>39691.812233797187</c:v>
                </c:pt>
                <c:pt idx="205">
                  <c:v>39709.768680554975</c:v>
                </c:pt>
                <c:pt idx="206">
                  <c:v>39709.818703703706</c:v>
                </c:pt>
                <c:pt idx="207">
                  <c:v>39716.489884259259</c:v>
                </c:pt>
                <c:pt idx="208">
                  <c:v>39717.803449074083</c:v>
                </c:pt>
                <c:pt idx="209">
                  <c:v>39719.672430555554</c:v>
                </c:pt>
                <c:pt idx="210">
                  <c:v>39721.004907407412</c:v>
                </c:pt>
                <c:pt idx="211">
                  <c:v>39783.718402777777</c:v>
                </c:pt>
                <c:pt idx="212">
                  <c:v>39813.726238426243</c:v>
                </c:pt>
                <c:pt idx="213">
                  <c:v>39813.757523148211</c:v>
                </c:pt>
                <c:pt idx="214">
                  <c:v>39813.789074074091</c:v>
                </c:pt>
                <c:pt idx="215">
                  <c:v>39828.289560185185</c:v>
                </c:pt>
                <c:pt idx="216">
                  <c:v>39828.597546296296</c:v>
                </c:pt>
                <c:pt idx="217">
                  <c:v>39829.960231481491</c:v>
                </c:pt>
                <c:pt idx="218">
                  <c:v>39829.968796296293</c:v>
                </c:pt>
                <c:pt idx="219">
                  <c:v>39832.580648148243</c:v>
                </c:pt>
                <c:pt idx="220">
                  <c:v>39832.592349536986</c:v>
                </c:pt>
                <c:pt idx="221">
                  <c:v>39832.648171296343</c:v>
                </c:pt>
                <c:pt idx="222">
                  <c:v>39841.797430554798</c:v>
                </c:pt>
                <c:pt idx="223">
                  <c:v>39841.81689814922</c:v>
                </c:pt>
                <c:pt idx="224">
                  <c:v>39842.65347222222</c:v>
                </c:pt>
                <c:pt idx="225">
                  <c:v>39850.887303240743</c:v>
                </c:pt>
                <c:pt idx="226">
                  <c:v>39855.346342592602</c:v>
                </c:pt>
                <c:pt idx="227">
                  <c:v>39858.257430555554</c:v>
                </c:pt>
                <c:pt idx="228">
                  <c:v>39871.701064814159</c:v>
                </c:pt>
                <c:pt idx="229">
                  <c:v>39881.414664351862</c:v>
                </c:pt>
                <c:pt idx="230">
                  <c:v>39882.655034722222</c:v>
                </c:pt>
                <c:pt idx="231">
                  <c:v>39892.052557870971</c:v>
                </c:pt>
                <c:pt idx="232">
                  <c:v>39892.472673611104</c:v>
                </c:pt>
                <c:pt idx="233">
                  <c:v>39927.063391203585</c:v>
                </c:pt>
                <c:pt idx="234">
                  <c:v>39928.47457175926</c:v>
                </c:pt>
                <c:pt idx="235">
                  <c:v>39930.718761574077</c:v>
                </c:pt>
                <c:pt idx="236">
                  <c:v>39946.919120370367</c:v>
                </c:pt>
                <c:pt idx="237">
                  <c:v>39947.947187500002</c:v>
                </c:pt>
                <c:pt idx="238">
                  <c:v>39952.871863425942</c:v>
                </c:pt>
                <c:pt idx="239">
                  <c:v>39968.539837962962</c:v>
                </c:pt>
                <c:pt idx="240">
                  <c:v>39972.299652777576</c:v>
                </c:pt>
                <c:pt idx="241">
                  <c:v>39992.299803240734</c:v>
                </c:pt>
                <c:pt idx="242">
                  <c:v>39993.822824074203</c:v>
                </c:pt>
                <c:pt idx="243">
                  <c:v>39995.038715277791</c:v>
                </c:pt>
                <c:pt idx="244">
                  <c:v>40011.740196759194</c:v>
                </c:pt>
                <c:pt idx="245">
                  <c:v>40011.743379629625</c:v>
                </c:pt>
                <c:pt idx="246">
                  <c:v>40013.918055555601</c:v>
                </c:pt>
                <c:pt idx="247">
                  <c:v>40096.385312500002</c:v>
                </c:pt>
                <c:pt idx="248">
                  <c:v>40107.115729166624</c:v>
                </c:pt>
                <c:pt idx="249">
                  <c:v>40155.814085648213</c:v>
                </c:pt>
                <c:pt idx="250">
                  <c:v>40157.235937500001</c:v>
                </c:pt>
                <c:pt idx="251">
                  <c:v>40232.475462962924</c:v>
                </c:pt>
                <c:pt idx="252">
                  <c:v>40256.925347222204</c:v>
                </c:pt>
                <c:pt idx="253">
                  <c:v>40284.069502314815</c:v>
                </c:pt>
                <c:pt idx="254">
                  <c:v>40321.596759259257</c:v>
                </c:pt>
                <c:pt idx="255">
                  <c:v>40322.520937500005</c:v>
                </c:pt>
                <c:pt idx="256">
                  <c:v>40322.521874999999</c:v>
                </c:pt>
                <c:pt idx="257">
                  <c:v>40323.85925926004</c:v>
                </c:pt>
                <c:pt idx="258">
                  <c:v>40367.582430555558</c:v>
                </c:pt>
                <c:pt idx="259">
                  <c:v>40378.496875000012</c:v>
                </c:pt>
                <c:pt idx="260">
                  <c:v>40381.370115740741</c:v>
                </c:pt>
                <c:pt idx="261">
                  <c:v>40398.702187499999</c:v>
                </c:pt>
                <c:pt idx="262">
                  <c:v>40424.869537037041</c:v>
                </c:pt>
                <c:pt idx="263">
                  <c:v>40425.166770832984</c:v>
                </c:pt>
                <c:pt idx="264">
                  <c:v>40460.565497684984</c:v>
                </c:pt>
                <c:pt idx="265">
                  <c:v>40465.907662037025</c:v>
                </c:pt>
                <c:pt idx="266">
                  <c:v>40487.927754629585</c:v>
                </c:pt>
                <c:pt idx="267">
                  <c:v>40516.139050925922</c:v>
                </c:pt>
                <c:pt idx="268">
                  <c:v>40539.720659722225</c:v>
                </c:pt>
                <c:pt idx="269">
                  <c:v>40549.094363425931</c:v>
                </c:pt>
                <c:pt idx="270">
                  <c:v>40549.810613426831</c:v>
                </c:pt>
                <c:pt idx="271">
                  <c:v>40549.923587962956</c:v>
                </c:pt>
                <c:pt idx="272">
                  <c:v>40560.584976851853</c:v>
                </c:pt>
                <c:pt idx="273">
                  <c:v>40562.049548611074</c:v>
                </c:pt>
                <c:pt idx="274">
                  <c:v>40563.997766203574</c:v>
                </c:pt>
                <c:pt idx="275">
                  <c:v>40605.269942129584</c:v>
                </c:pt>
                <c:pt idx="276">
                  <c:v>40615.441041666585</c:v>
                </c:pt>
                <c:pt idx="277">
                  <c:v>40617.120138888888</c:v>
                </c:pt>
                <c:pt idx="278">
                  <c:v>40618.009143518175</c:v>
                </c:pt>
                <c:pt idx="279">
                  <c:v>40622.68818287037</c:v>
                </c:pt>
                <c:pt idx="280">
                  <c:v>40653.793645832549</c:v>
                </c:pt>
                <c:pt idx="281">
                  <c:v>40655.900879629633</c:v>
                </c:pt>
                <c:pt idx="282">
                  <c:v>40666.881064814814</c:v>
                </c:pt>
                <c:pt idx="283">
                  <c:v>40679.878414351893</c:v>
                </c:pt>
                <c:pt idx="284">
                  <c:v>40680.497835648202</c:v>
                </c:pt>
                <c:pt idx="285">
                  <c:v>40719.119791666584</c:v>
                </c:pt>
                <c:pt idx="286">
                  <c:v>40719.174537037041</c:v>
                </c:pt>
                <c:pt idx="287">
                  <c:v>40736.883136574092</c:v>
                </c:pt>
                <c:pt idx="288">
                  <c:v>40737.014606481483</c:v>
                </c:pt>
                <c:pt idx="289">
                  <c:v>40737.026435185187</c:v>
                </c:pt>
                <c:pt idx="290">
                  <c:v>40737.797812500001</c:v>
                </c:pt>
                <c:pt idx="291">
                  <c:v>40747.343877315012</c:v>
                </c:pt>
                <c:pt idx="292">
                  <c:v>40750.7105787037</c:v>
                </c:pt>
                <c:pt idx="293">
                  <c:v>40754.645844907405</c:v>
                </c:pt>
                <c:pt idx="294">
                  <c:v>40754.664513888893</c:v>
                </c:pt>
                <c:pt idx="295">
                  <c:v>40766.534375000003</c:v>
                </c:pt>
                <c:pt idx="296">
                  <c:v>40766.911736111106</c:v>
                </c:pt>
                <c:pt idx="297">
                  <c:v>40770.767106480984</c:v>
                </c:pt>
                <c:pt idx="298">
                  <c:v>40779.543784722184</c:v>
                </c:pt>
                <c:pt idx="299">
                  <c:v>40814.756111111114</c:v>
                </c:pt>
                <c:pt idx="300">
                  <c:v>40815.922222222223</c:v>
                </c:pt>
                <c:pt idx="301">
                  <c:v>40843.780671296292</c:v>
                </c:pt>
                <c:pt idx="302">
                  <c:v>40845.412442129629</c:v>
                </c:pt>
                <c:pt idx="303">
                  <c:v>40846.025347222225</c:v>
                </c:pt>
                <c:pt idx="304">
                  <c:v>40857.877349537026</c:v>
                </c:pt>
                <c:pt idx="305">
                  <c:v>40858.603287037025</c:v>
                </c:pt>
                <c:pt idx="306">
                  <c:v>40858.692800925928</c:v>
                </c:pt>
                <c:pt idx="307">
                  <c:v>40866.685046296298</c:v>
                </c:pt>
                <c:pt idx="308">
                  <c:v>40870.718090277791</c:v>
                </c:pt>
                <c:pt idx="309">
                  <c:v>40877.371712962966</c:v>
                </c:pt>
                <c:pt idx="310">
                  <c:v>40877.579571759255</c:v>
                </c:pt>
                <c:pt idx="311">
                  <c:v>40877.622685185175</c:v>
                </c:pt>
                <c:pt idx="312">
                  <c:v>40899.554733796293</c:v>
                </c:pt>
                <c:pt idx="313">
                  <c:v>40911.630613425943</c:v>
                </c:pt>
                <c:pt idx="314">
                  <c:v>40911.635127314774</c:v>
                </c:pt>
                <c:pt idx="315">
                  <c:v>40911.773217592592</c:v>
                </c:pt>
                <c:pt idx="316">
                  <c:v>40918.960451388892</c:v>
                </c:pt>
                <c:pt idx="317">
                  <c:v>40919.379120370373</c:v>
                </c:pt>
                <c:pt idx="318">
                  <c:v>40945.672129629624</c:v>
                </c:pt>
                <c:pt idx="319">
                  <c:v>40954.945937500001</c:v>
                </c:pt>
                <c:pt idx="320">
                  <c:v>40955.897835648211</c:v>
                </c:pt>
                <c:pt idx="321">
                  <c:v>40974.00645833333</c:v>
                </c:pt>
              </c:numCache>
            </c:numRef>
          </c:cat>
          <c:val>
            <c:numRef>
              <c:f>mediawiki!$S$2:$S$323</c:f>
              <c:numCache>
                <c:formatCode>General</c:formatCode>
                <c:ptCount val="322"/>
                <c:pt idx="0">
                  <c:v>0</c:v>
                </c:pt>
                <c:pt idx="1">
                  <c:v>0</c:v>
                </c:pt>
                <c:pt idx="2">
                  <c:v>0</c:v>
                </c:pt>
                <c:pt idx="3">
                  <c:v>1</c:v>
                </c:pt>
                <c:pt idx="4">
                  <c:v>0</c:v>
                </c:pt>
                <c:pt idx="5">
                  <c:v>0</c:v>
                </c:pt>
                <c:pt idx="6">
                  <c:v>0</c:v>
                </c:pt>
                <c:pt idx="7">
                  <c:v>1</c:v>
                </c:pt>
                <c:pt idx="8">
                  <c:v>1</c:v>
                </c:pt>
                <c:pt idx="9">
                  <c:v>0</c:v>
                </c:pt>
                <c:pt idx="10">
                  <c:v>0</c:v>
                </c:pt>
                <c:pt idx="11">
                  <c:v>5</c:v>
                </c:pt>
                <c:pt idx="12">
                  <c:v>0</c:v>
                </c:pt>
                <c:pt idx="13">
                  <c:v>1</c:v>
                </c:pt>
                <c:pt idx="14">
                  <c:v>0</c:v>
                </c:pt>
                <c:pt idx="15">
                  <c:v>0</c:v>
                </c:pt>
                <c:pt idx="16">
                  <c:v>0</c:v>
                </c:pt>
                <c:pt idx="17">
                  <c:v>0</c:v>
                </c:pt>
                <c:pt idx="18">
                  <c:v>1</c:v>
                </c:pt>
                <c:pt idx="19">
                  <c:v>0</c:v>
                </c:pt>
                <c:pt idx="20">
                  <c:v>0</c:v>
                </c:pt>
                <c:pt idx="21">
                  <c:v>0</c:v>
                </c:pt>
                <c:pt idx="22">
                  <c:v>0</c:v>
                </c:pt>
                <c:pt idx="23">
                  <c:v>1</c:v>
                </c:pt>
                <c:pt idx="24">
                  <c:v>1</c:v>
                </c:pt>
                <c:pt idx="25">
                  <c:v>2</c:v>
                </c:pt>
                <c:pt idx="26">
                  <c:v>1</c:v>
                </c:pt>
                <c:pt idx="27">
                  <c:v>0</c:v>
                </c:pt>
                <c:pt idx="28">
                  <c:v>1</c:v>
                </c:pt>
                <c:pt idx="29">
                  <c:v>10</c:v>
                </c:pt>
                <c:pt idx="30">
                  <c:v>1</c:v>
                </c:pt>
                <c:pt idx="31">
                  <c:v>1</c:v>
                </c:pt>
                <c:pt idx="32">
                  <c:v>1</c:v>
                </c:pt>
                <c:pt idx="33">
                  <c:v>0</c:v>
                </c:pt>
                <c:pt idx="34">
                  <c:v>2</c:v>
                </c:pt>
                <c:pt idx="35">
                  <c:v>2</c:v>
                </c:pt>
                <c:pt idx="36">
                  <c:v>0</c:v>
                </c:pt>
                <c:pt idx="37">
                  <c:v>1</c:v>
                </c:pt>
                <c:pt idx="38">
                  <c:v>0</c:v>
                </c:pt>
                <c:pt idx="39">
                  <c:v>2</c:v>
                </c:pt>
                <c:pt idx="40">
                  <c:v>0</c:v>
                </c:pt>
                <c:pt idx="41">
                  <c:v>1</c:v>
                </c:pt>
                <c:pt idx="42">
                  <c:v>0</c:v>
                </c:pt>
                <c:pt idx="43">
                  <c:v>1</c:v>
                </c:pt>
                <c:pt idx="44">
                  <c:v>1</c:v>
                </c:pt>
                <c:pt idx="45">
                  <c:v>1</c:v>
                </c:pt>
                <c:pt idx="46">
                  <c:v>2</c:v>
                </c:pt>
                <c:pt idx="47">
                  <c:v>1</c:v>
                </c:pt>
                <c:pt idx="48">
                  <c:v>1</c:v>
                </c:pt>
                <c:pt idx="49">
                  <c:v>2</c:v>
                </c:pt>
                <c:pt idx="50">
                  <c:v>1</c:v>
                </c:pt>
                <c:pt idx="51">
                  <c:v>1</c:v>
                </c:pt>
                <c:pt idx="52">
                  <c:v>1</c:v>
                </c:pt>
                <c:pt idx="53">
                  <c:v>1</c:v>
                </c:pt>
                <c:pt idx="54">
                  <c:v>0</c:v>
                </c:pt>
                <c:pt idx="55">
                  <c:v>0</c:v>
                </c:pt>
                <c:pt idx="56">
                  <c:v>12</c:v>
                </c:pt>
                <c:pt idx="57">
                  <c:v>0</c:v>
                </c:pt>
                <c:pt idx="58">
                  <c:v>0</c:v>
                </c:pt>
                <c:pt idx="59">
                  <c:v>2</c:v>
                </c:pt>
                <c:pt idx="60">
                  <c:v>0</c:v>
                </c:pt>
                <c:pt idx="61">
                  <c:v>0</c:v>
                </c:pt>
                <c:pt idx="62">
                  <c:v>0</c:v>
                </c:pt>
                <c:pt idx="63">
                  <c:v>0</c:v>
                </c:pt>
                <c:pt idx="64">
                  <c:v>2</c:v>
                </c:pt>
                <c:pt idx="65">
                  <c:v>2</c:v>
                </c:pt>
                <c:pt idx="66">
                  <c:v>1</c:v>
                </c:pt>
                <c:pt idx="67">
                  <c:v>0</c:v>
                </c:pt>
                <c:pt idx="68">
                  <c:v>1</c:v>
                </c:pt>
                <c:pt idx="69">
                  <c:v>4</c:v>
                </c:pt>
                <c:pt idx="70">
                  <c:v>0</c:v>
                </c:pt>
                <c:pt idx="71">
                  <c:v>1</c:v>
                </c:pt>
                <c:pt idx="72">
                  <c:v>0</c:v>
                </c:pt>
                <c:pt idx="73">
                  <c:v>0</c:v>
                </c:pt>
                <c:pt idx="74">
                  <c:v>2</c:v>
                </c:pt>
                <c:pt idx="75">
                  <c:v>0</c:v>
                </c:pt>
                <c:pt idx="76">
                  <c:v>0</c:v>
                </c:pt>
                <c:pt idx="77">
                  <c:v>0</c:v>
                </c:pt>
                <c:pt idx="78">
                  <c:v>0</c:v>
                </c:pt>
                <c:pt idx="79">
                  <c:v>0</c:v>
                </c:pt>
                <c:pt idx="80">
                  <c:v>0</c:v>
                </c:pt>
                <c:pt idx="81">
                  <c:v>1</c:v>
                </c:pt>
                <c:pt idx="82">
                  <c:v>0</c:v>
                </c:pt>
                <c:pt idx="83">
                  <c:v>1</c:v>
                </c:pt>
                <c:pt idx="84">
                  <c:v>0</c:v>
                </c:pt>
                <c:pt idx="85">
                  <c:v>0</c:v>
                </c:pt>
                <c:pt idx="86">
                  <c:v>0</c:v>
                </c:pt>
                <c:pt idx="87">
                  <c:v>0</c:v>
                </c:pt>
                <c:pt idx="88">
                  <c:v>0</c:v>
                </c:pt>
                <c:pt idx="89">
                  <c:v>0</c:v>
                </c:pt>
                <c:pt idx="90">
                  <c:v>0</c:v>
                </c:pt>
                <c:pt idx="91">
                  <c:v>1</c:v>
                </c:pt>
                <c:pt idx="92">
                  <c:v>0</c:v>
                </c:pt>
                <c:pt idx="93">
                  <c:v>0</c:v>
                </c:pt>
                <c:pt idx="94">
                  <c:v>0</c:v>
                </c:pt>
                <c:pt idx="95">
                  <c:v>2</c:v>
                </c:pt>
                <c:pt idx="96">
                  <c:v>0</c:v>
                </c:pt>
                <c:pt idx="97">
                  <c:v>0</c:v>
                </c:pt>
                <c:pt idx="98">
                  <c:v>0</c:v>
                </c:pt>
                <c:pt idx="99">
                  <c:v>0</c:v>
                </c:pt>
                <c:pt idx="100">
                  <c:v>0</c:v>
                </c:pt>
                <c:pt idx="101">
                  <c:v>0</c:v>
                </c:pt>
                <c:pt idx="102">
                  <c:v>5</c:v>
                </c:pt>
                <c:pt idx="103">
                  <c:v>0</c:v>
                </c:pt>
                <c:pt idx="104">
                  <c:v>4</c:v>
                </c:pt>
                <c:pt idx="105">
                  <c:v>0</c:v>
                </c:pt>
                <c:pt idx="106">
                  <c:v>5</c:v>
                </c:pt>
                <c:pt idx="107">
                  <c:v>1</c:v>
                </c:pt>
                <c:pt idx="108">
                  <c:v>1</c:v>
                </c:pt>
                <c:pt idx="109">
                  <c:v>1</c:v>
                </c:pt>
                <c:pt idx="110">
                  <c:v>0</c:v>
                </c:pt>
                <c:pt idx="111">
                  <c:v>0</c:v>
                </c:pt>
                <c:pt idx="112">
                  <c:v>1</c:v>
                </c:pt>
                <c:pt idx="113">
                  <c:v>1</c:v>
                </c:pt>
                <c:pt idx="114">
                  <c:v>1</c:v>
                </c:pt>
                <c:pt idx="115">
                  <c:v>0</c:v>
                </c:pt>
                <c:pt idx="116">
                  <c:v>0</c:v>
                </c:pt>
                <c:pt idx="117">
                  <c:v>0</c:v>
                </c:pt>
                <c:pt idx="118">
                  <c:v>0</c:v>
                </c:pt>
                <c:pt idx="119">
                  <c:v>0</c:v>
                </c:pt>
                <c:pt idx="120">
                  <c:v>0</c:v>
                </c:pt>
                <c:pt idx="121">
                  <c:v>1</c:v>
                </c:pt>
                <c:pt idx="122">
                  <c:v>1</c:v>
                </c:pt>
                <c:pt idx="123">
                  <c:v>0</c:v>
                </c:pt>
                <c:pt idx="124">
                  <c:v>0</c:v>
                </c:pt>
                <c:pt idx="125">
                  <c:v>0</c:v>
                </c:pt>
                <c:pt idx="126">
                  <c:v>0</c:v>
                </c:pt>
                <c:pt idx="127">
                  <c:v>0</c:v>
                </c:pt>
                <c:pt idx="128">
                  <c:v>0</c:v>
                </c:pt>
                <c:pt idx="129">
                  <c:v>2</c:v>
                </c:pt>
                <c:pt idx="130">
                  <c:v>0</c:v>
                </c:pt>
                <c:pt idx="131">
                  <c:v>1</c:v>
                </c:pt>
                <c:pt idx="132">
                  <c:v>1</c:v>
                </c:pt>
                <c:pt idx="133">
                  <c:v>0</c:v>
                </c:pt>
                <c:pt idx="134">
                  <c:v>1</c:v>
                </c:pt>
                <c:pt idx="135">
                  <c:v>1</c:v>
                </c:pt>
                <c:pt idx="136">
                  <c:v>0</c:v>
                </c:pt>
                <c:pt idx="137">
                  <c:v>5</c:v>
                </c:pt>
                <c:pt idx="138">
                  <c:v>1</c:v>
                </c:pt>
                <c:pt idx="139">
                  <c:v>0</c:v>
                </c:pt>
                <c:pt idx="140">
                  <c:v>0</c:v>
                </c:pt>
                <c:pt idx="141">
                  <c:v>1</c:v>
                </c:pt>
                <c:pt idx="142">
                  <c:v>1</c:v>
                </c:pt>
                <c:pt idx="143">
                  <c:v>0</c:v>
                </c:pt>
                <c:pt idx="144">
                  <c:v>1</c:v>
                </c:pt>
                <c:pt idx="145">
                  <c:v>1</c:v>
                </c:pt>
                <c:pt idx="146">
                  <c:v>11</c:v>
                </c:pt>
                <c:pt idx="147">
                  <c:v>0</c:v>
                </c:pt>
                <c:pt idx="148">
                  <c:v>161</c:v>
                </c:pt>
                <c:pt idx="149">
                  <c:v>12</c:v>
                </c:pt>
                <c:pt idx="150">
                  <c:v>0</c:v>
                </c:pt>
                <c:pt idx="151">
                  <c:v>0</c:v>
                </c:pt>
                <c:pt idx="152">
                  <c:v>0</c:v>
                </c:pt>
                <c:pt idx="153">
                  <c:v>2</c:v>
                </c:pt>
                <c:pt idx="154">
                  <c:v>0</c:v>
                </c:pt>
                <c:pt idx="155">
                  <c:v>1</c:v>
                </c:pt>
                <c:pt idx="156">
                  <c:v>1</c:v>
                </c:pt>
                <c:pt idx="157">
                  <c:v>0</c:v>
                </c:pt>
                <c:pt idx="158">
                  <c:v>1</c:v>
                </c:pt>
                <c:pt idx="159">
                  <c:v>0</c:v>
                </c:pt>
                <c:pt idx="160">
                  <c:v>0</c:v>
                </c:pt>
                <c:pt idx="161">
                  <c:v>0</c:v>
                </c:pt>
                <c:pt idx="162">
                  <c:v>1</c:v>
                </c:pt>
                <c:pt idx="163">
                  <c:v>0</c:v>
                </c:pt>
                <c:pt idx="164">
                  <c:v>0</c:v>
                </c:pt>
                <c:pt idx="165">
                  <c:v>0</c:v>
                </c:pt>
                <c:pt idx="166">
                  <c:v>0</c:v>
                </c:pt>
                <c:pt idx="167">
                  <c:v>0</c:v>
                </c:pt>
                <c:pt idx="168">
                  <c:v>1</c:v>
                </c:pt>
                <c:pt idx="169">
                  <c:v>1</c:v>
                </c:pt>
                <c:pt idx="170">
                  <c:v>0</c:v>
                </c:pt>
                <c:pt idx="171">
                  <c:v>0</c:v>
                </c:pt>
                <c:pt idx="172">
                  <c:v>3</c:v>
                </c:pt>
                <c:pt idx="173">
                  <c:v>1</c:v>
                </c:pt>
                <c:pt idx="174">
                  <c:v>0</c:v>
                </c:pt>
                <c:pt idx="175">
                  <c:v>0</c:v>
                </c:pt>
                <c:pt idx="176">
                  <c:v>1</c:v>
                </c:pt>
                <c:pt idx="177">
                  <c:v>0</c:v>
                </c:pt>
                <c:pt idx="178">
                  <c:v>0</c:v>
                </c:pt>
                <c:pt idx="179">
                  <c:v>0</c:v>
                </c:pt>
                <c:pt idx="180">
                  <c:v>0</c:v>
                </c:pt>
                <c:pt idx="181">
                  <c:v>0</c:v>
                </c:pt>
                <c:pt idx="182">
                  <c:v>2</c:v>
                </c:pt>
                <c:pt idx="183">
                  <c:v>0</c:v>
                </c:pt>
                <c:pt idx="184">
                  <c:v>0</c:v>
                </c:pt>
                <c:pt idx="185">
                  <c:v>1</c:v>
                </c:pt>
                <c:pt idx="186">
                  <c:v>1</c:v>
                </c:pt>
                <c:pt idx="187">
                  <c:v>0</c:v>
                </c:pt>
                <c:pt idx="188">
                  <c:v>1</c:v>
                </c:pt>
                <c:pt idx="189">
                  <c:v>0</c:v>
                </c:pt>
                <c:pt idx="190">
                  <c:v>1</c:v>
                </c:pt>
                <c:pt idx="191">
                  <c:v>0</c:v>
                </c:pt>
                <c:pt idx="192">
                  <c:v>0</c:v>
                </c:pt>
                <c:pt idx="193">
                  <c:v>0</c:v>
                </c:pt>
                <c:pt idx="194">
                  <c:v>0</c:v>
                </c:pt>
                <c:pt idx="195">
                  <c:v>0</c:v>
                </c:pt>
                <c:pt idx="196">
                  <c:v>0</c:v>
                </c:pt>
                <c:pt idx="197">
                  <c:v>0</c:v>
                </c:pt>
                <c:pt idx="198">
                  <c:v>2</c:v>
                </c:pt>
                <c:pt idx="199">
                  <c:v>0</c:v>
                </c:pt>
                <c:pt idx="200">
                  <c:v>0</c:v>
                </c:pt>
                <c:pt idx="201">
                  <c:v>1</c:v>
                </c:pt>
                <c:pt idx="202">
                  <c:v>1</c:v>
                </c:pt>
                <c:pt idx="203">
                  <c:v>0</c:v>
                </c:pt>
                <c:pt idx="204">
                  <c:v>1</c:v>
                </c:pt>
                <c:pt idx="205">
                  <c:v>1</c:v>
                </c:pt>
                <c:pt idx="206">
                  <c:v>1</c:v>
                </c:pt>
                <c:pt idx="207">
                  <c:v>1</c:v>
                </c:pt>
                <c:pt idx="208">
                  <c:v>2</c:v>
                </c:pt>
                <c:pt idx="209">
                  <c:v>0</c:v>
                </c:pt>
                <c:pt idx="210">
                  <c:v>0</c:v>
                </c:pt>
                <c:pt idx="211">
                  <c:v>0</c:v>
                </c:pt>
                <c:pt idx="212">
                  <c:v>0</c:v>
                </c:pt>
                <c:pt idx="213">
                  <c:v>4</c:v>
                </c:pt>
                <c:pt idx="214">
                  <c:v>0</c:v>
                </c:pt>
                <c:pt idx="215">
                  <c:v>17</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1</c:v>
                </c:pt>
                <c:pt idx="230">
                  <c:v>0</c:v>
                </c:pt>
                <c:pt idx="231">
                  <c:v>1</c:v>
                </c:pt>
                <c:pt idx="232">
                  <c:v>0</c:v>
                </c:pt>
                <c:pt idx="233">
                  <c:v>0</c:v>
                </c:pt>
                <c:pt idx="234">
                  <c:v>0</c:v>
                </c:pt>
                <c:pt idx="235">
                  <c:v>0</c:v>
                </c:pt>
                <c:pt idx="236">
                  <c:v>0</c:v>
                </c:pt>
                <c:pt idx="237">
                  <c:v>0</c:v>
                </c:pt>
                <c:pt idx="238">
                  <c:v>0</c:v>
                </c:pt>
                <c:pt idx="239">
                  <c:v>4</c:v>
                </c:pt>
                <c:pt idx="240">
                  <c:v>1</c:v>
                </c:pt>
                <c:pt idx="241">
                  <c:v>0</c:v>
                </c:pt>
                <c:pt idx="242">
                  <c:v>0</c:v>
                </c:pt>
                <c:pt idx="243">
                  <c:v>0</c:v>
                </c:pt>
                <c:pt idx="244">
                  <c:v>1</c:v>
                </c:pt>
                <c:pt idx="245">
                  <c:v>3</c:v>
                </c:pt>
                <c:pt idx="246">
                  <c:v>0</c:v>
                </c:pt>
                <c:pt idx="247">
                  <c:v>0</c:v>
                </c:pt>
                <c:pt idx="248">
                  <c:v>0</c:v>
                </c:pt>
                <c:pt idx="249">
                  <c:v>1</c:v>
                </c:pt>
                <c:pt idx="250">
                  <c:v>2</c:v>
                </c:pt>
                <c:pt idx="251">
                  <c:v>6</c:v>
                </c:pt>
                <c:pt idx="252">
                  <c:v>0</c:v>
                </c:pt>
                <c:pt idx="253">
                  <c:v>0</c:v>
                </c:pt>
                <c:pt idx="254">
                  <c:v>0</c:v>
                </c:pt>
                <c:pt idx="255">
                  <c:v>0</c:v>
                </c:pt>
                <c:pt idx="256">
                  <c:v>0</c:v>
                </c:pt>
                <c:pt idx="257">
                  <c:v>0</c:v>
                </c:pt>
                <c:pt idx="258">
                  <c:v>1</c:v>
                </c:pt>
                <c:pt idx="259">
                  <c:v>1</c:v>
                </c:pt>
                <c:pt idx="260">
                  <c:v>0</c:v>
                </c:pt>
                <c:pt idx="261">
                  <c:v>1</c:v>
                </c:pt>
                <c:pt idx="262">
                  <c:v>3</c:v>
                </c:pt>
                <c:pt idx="263">
                  <c:v>0</c:v>
                </c:pt>
                <c:pt idx="264">
                  <c:v>0</c:v>
                </c:pt>
                <c:pt idx="265">
                  <c:v>2</c:v>
                </c:pt>
                <c:pt idx="266">
                  <c:v>8</c:v>
                </c:pt>
                <c:pt idx="267">
                  <c:v>0</c:v>
                </c:pt>
                <c:pt idx="268">
                  <c:v>0</c:v>
                </c:pt>
                <c:pt idx="269">
                  <c:v>0</c:v>
                </c:pt>
                <c:pt idx="270">
                  <c:v>0</c:v>
                </c:pt>
                <c:pt idx="271">
                  <c:v>0</c:v>
                </c:pt>
                <c:pt idx="272">
                  <c:v>0</c:v>
                </c:pt>
                <c:pt idx="273">
                  <c:v>82</c:v>
                </c:pt>
                <c:pt idx="274">
                  <c:v>82</c:v>
                </c:pt>
                <c:pt idx="275">
                  <c:v>2</c:v>
                </c:pt>
                <c:pt idx="276">
                  <c:v>2</c:v>
                </c:pt>
                <c:pt idx="277">
                  <c:v>2</c:v>
                </c:pt>
                <c:pt idx="278">
                  <c:v>2</c:v>
                </c:pt>
                <c:pt idx="279">
                  <c:v>2</c:v>
                </c:pt>
                <c:pt idx="280">
                  <c:v>0</c:v>
                </c:pt>
                <c:pt idx="281">
                  <c:v>0</c:v>
                </c:pt>
                <c:pt idx="282">
                  <c:v>2</c:v>
                </c:pt>
                <c:pt idx="283">
                  <c:v>0</c:v>
                </c:pt>
                <c:pt idx="284">
                  <c:v>0</c:v>
                </c:pt>
                <c:pt idx="285">
                  <c:v>0</c:v>
                </c:pt>
                <c:pt idx="286">
                  <c:v>0</c:v>
                </c:pt>
                <c:pt idx="287">
                  <c:v>0</c:v>
                </c:pt>
                <c:pt idx="288">
                  <c:v>3</c:v>
                </c:pt>
                <c:pt idx="289">
                  <c:v>0</c:v>
                </c:pt>
                <c:pt idx="290">
                  <c:v>3</c:v>
                </c:pt>
                <c:pt idx="291">
                  <c:v>0</c:v>
                </c:pt>
                <c:pt idx="292">
                  <c:v>0</c:v>
                </c:pt>
                <c:pt idx="293">
                  <c:v>0</c:v>
                </c:pt>
                <c:pt idx="294">
                  <c:v>0</c:v>
                </c:pt>
                <c:pt idx="295">
                  <c:v>0</c:v>
                </c:pt>
                <c:pt idx="296">
                  <c:v>2</c:v>
                </c:pt>
                <c:pt idx="297">
                  <c:v>2</c:v>
                </c:pt>
                <c:pt idx="298">
                  <c:v>0</c:v>
                </c:pt>
                <c:pt idx="299">
                  <c:v>1</c:v>
                </c:pt>
                <c:pt idx="300">
                  <c:v>0</c:v>
                </c:pt>
                <c:pt idx="301">
                  <c:v>2</c:v>
                </c:pt>
                <c:pt idx="302">
                  <c:v>0</c:v>
                </c:pt>
                <c:pt idx="303">
                  <c:v>0</c:v>
                </c:pt>
                <c:pt idx="304">
                  <c:v>0</c:v>
                </c:pt>
                <c:pt idx="305">
                  <c:v>0</c:v>
                </c:pt>
                <c:pt idx="306">
                  <c:v>0</c:v>
                </c:pt>
                <c:pt idx="307">
                  <c:v>2</c:v>
                </c:pt>
                <c:pt idx="308">
                  <c:v>0</c:v>
                </c:pt>
                <c:pt idx="309">
                  <c:v>1</c:v>
                </c:pt>
                <c:pt idx="310">
                  <c:v>1</c:v>
                </c:pt>
                <c:pt idx="311">
                  <c:v>1</c:v>
                </c:pt>
                <c:pt idx="312">
                  <c:v>0</c:v>
                </c:pt>
                <c:pt idx="313">
                  <c:v>1</c:v>
                </c:pt>
                <c:pt idx="314">
                  <c:v>0</c:v>
                </c:pt>
                <c:pt idx="315">
                  <c:v>0</c:v>
                </c:pt>
                <c:pt idx="316">
                  <c:v>0</c:v>
                </c:pt>
                <c:pt idx="317">
                  <c:v>0</c:v>
                </c:pt>
                <c:pt idx="318">
                  <c:v>2</c:v>
                </c:pt>
                <c:pt idx="319">
                  <c:v>0</c:v>
                </c:pt>
                <c:pt idx="320">
                  <c:v>0</c:v>
                </c:pt>
                <c:pt idx="321">
                  <c:v>0</c:v>
                </c:pt>
              </c:numCache>
            </c:numRef>
          </c:val>
        </c:ser>
        <c:ser>
          <c:idx val="1"/>
          <c:order val="1"/>
          <c:tx>
            <c:v>Insertions</c:v>
          </c:tx>
          <c:spPr>
            <a:solidFill>
              <a:srgbClr val="00B050"/>
            </a:solidFill>
          </c:spPr>
          <c:cat>
            <c:numRef>
              <c:f>mediawiki!$D$2:$D$323</c:f>
              <c:numCache>
                <c:formatCode>[$-409]d\-mmm\-yy;@</c:formatCode>
                <c:ptCount val="322"/>
                <c:pt idx="0">
                  <c:v>37743.955289351863</c:v>
                </c:pt>
                <c:pt idx="1">
                  <c:v>37747.957511574212</c:v>
                </c:pt>
                <c:pt idx="2">
                  <c:v>37854.472662037035</c:v>
                </c:pt>
                <c:pt idx="3">
                  <c:v>37871.58084490741</c:v>
                </c:pt>
                <c:pt idx="4">
                  <c:v>37885.548726851834</c:v>
                </c:pt>
                <c:pt idx="5">
                  <c:v>37933.647546296299</c:v>
                </c:pt>
                <c:pt idx="6">
                  <c:v>37968.897592592592</c:v>
                </c:pt>
                <c:pt idx="7">
                  <c:v>38003.242812500001</c:v>
                </c:pt>
                <c:pt idx="8">
                  <c:v>38031.525983796186</c:v>
                </c:pt>
                <c:pt idx="9">
                  <c:v>38038.355208333342</c:v>
                </c:pt>
                <c:pt idx="10">
                  <c:v>38056.988819445527</c:v>
                </c:pt>
                <c:pt idx="11">
                  <c:v>38057.379317129642</c:v>
                </c:pt>
                <c:pt idx="12">
                  <c:v>38070.328067129631</c:v>
                </c:pt>
                <c:pt idx="13">
                  <c:v>38095.103182870174</c:v>
                </c:pt>
                <c:pt idx="14">
                  <c:v>38116.062893518516</c:v>
                </c:pt>
                <c:pt idx="15">
                  <c:v>38116.217303240745</c:v>
                </c:pt>
                <c:pt idx="16">
                  <c:v>38122.020590277782</c:v>
                </c:pt>
                <c:pt idx="17">
                  <c:v>38126.919953703706</c:v>
                </c:pt>
                <c:pt idx="18">
                  <c:v>38152.444722222222</c:v>
                </c:pt>
                <c:pt idx="19">
                  <c:v>38153.638078703705</c:v>
                </c:pt>
                <c:pt idx="20">
                  <c:v>38159.849293981482</c:v>
                </c:pt>
                <c:pt idx="21">
                  <c:v>38186.367164351854</c:v>
                </c:pt>
                <c:pt idx="22">
                  <c:v>38186.864907407413</c:v>
                </c:pt>
                <c:pt idx="23">
                  <c:v>38187.723043980703</c:v>
                </c:pt>
                <c:pt idx="24">
                  <c:v>38206.166203703586</c:v>
                </c:pt>
                <c:pt idx="25">
                  <c:v>38206.168923610974</c:v>
                </c:pt>
                <c:pt idx="26">
                  <c:v>38208.234849537024</c:v>
                </c:pt>
                <c:pt idx="27">
                  <c:v>38223.341504629629</c:v>
                </c:pt>
                <c:pt idx="28">
                  <c:v>38223.861886574072</c:v>
                </c:pt>
                <c:pt idx="29">
                  <c:v>38241.448923611104</c:v>
                </c:pt>
                <c:pt idx="30">
                  <c:v>38256.470532407613</c:v>
                </c:pt>
                <c:pt idx="31">
                  <c:v>38256.613333333335</c:v>
                </c:pt>
                <c:pt idx="32">
                  <c:v>38256.826203703706</c:v>
                </c:pt>
                <c:pt idx="33">
                  <c:v>38262.93472222222</c:v>
                </c:pt>
                <c:pt idx="34">
                  <c:v>38284.390196759254</c:v>
                </c:pt>
                <c:pt idx="35">
                  <c:v>38284.410567129642</c:v>
                </c:pt>
                <c:pt idx="36">
                  <c:v>38284.888819445645</c:v>
                </c:pt>
                <c:pt idx="37">
                  <c:v>38284.931157407409</c:v>
                </c:pt>
                <c:pt idx="38">
                  <c:v>38322.552233797069</c:v>
                </c:pt>
                <c:pt idx="39">
                  <c:v>38339.157766203585</c:v>
                </c:pt>
                <c:pt idx="40">
                  <c:v>38340.333912037036</c:v>
                </c:pt>
                <c:pt idx="41">
                  <c:v>38366.574525463002</c:v>
                </c:pt>
                <c:pt idx="42">
                  <c:v>38401.455532407643</c:v>
                </c:pt>
                <c:pt idx="43">
                  <c:v>38404.648587962962</c:v>
                </c:pt>
                <c:pt idx="44">
                  <c:v>38423.338032407613</c:v>
                </c:pt>
                <c:pt idx="45">
                  <c:v>38423.493773148148</c:v>
                </c:pt>
                <c:pt idx="46">
                  <c:v>38430.571250000001</c:v>
                </c:pt>
                <c:pt idx="47">
                  <c:v>38439.449444444443</c:v>
                </c:pt>
                <c:pt idx="48">
                  <c:v>38442.486168981479</c:v>
                </c:pt>
                <c:pt idx="49">
                  <c:v>38452.770486110974</c:v>
                </c:pt>
                <c:pt idx="50">
                  <c:v>38463.923703702974</c:v>
                </c:pt>
                <c:pt idx="51">
                  <c:v>38468.831886574073</c:v>
                </c:pt>
                <c:pt idx="52">
                  <c:v>38473.338483796295</c:v>
                </c:pt>
                <c:pt idx="53">
                  <c:v>38474.338634259293</c:v>
                </c:pt>
                <c:pt idx="54">
                  <c:v>38474.349722222221</c:v>
                </c:pt>
                <c:pt idx="55">
                  <c:v>38474.361307870371</c:v>
                </c:pt>
                <c:pt idx="56">
                  <c:v>38474.427106481475</c:v>
                </c:pt>
                <c:pt idx="57">
                  <c:v>38475.312731481492</c:v>
                </c:pt>
                <c:pt idx="58">
                  <c:v>38487.263055554984</c:v>
                </c:pt>
                <c:pt idx="59">
                  <c:v>38493.323807870373</c:v>
                </c:pt>
                <c:pt idx="60">
                  <c:v>38498.433055555557</c:v>
                </c:pt>
                <c:pt idx="61">
                  <c:v>38502.398622685185</c:v>
                </c:pt>
                <c:pt idx="62">
                  <c:v>38503.306608796847</c:v>
                </c:pt>
                <c:pt idx="63">
                  <c:v>38508.472129629634</c:v>
                </c:pt>
                <c:pt idx="64">
                  <c:v>38512.409143518504</c:v>
                </c:pt>
                <c:pt idx="65">
                  <c:v>38515.578217592643</c:v>
                </c:pt>
                <c:pt idx="66">
                  <c:v>38522.015150462961</c:v>
                </c:pt>
                <c:pt idx="67">
                  <c:v>38522.046076389212</c:v>
                </c:pt>
                <c:pt idx="68">
                  <c:v>38523.861932870372</c:v>
                </c:pt>
                <c:pt idx="69">
                  <c:v>38528.375567129631</c:v>
                </c:pt>
                <c:pt idx="70">
                  <c:v>38528.574513889012</c:v>
                </c:pt>
                <c:pt idx="71">
                  <c:v>38538.130891203706</c:v>
                </c:pt>
                <c:pt idx="72">
                  <c:v>38540.622835648202</c:v>
                </c:pt>
                <c:pt idx="73">
                  <c:v>38556.241261574076</c:v>
                </c:pt>
                <c:pt idx="74">
                  <c:v>38556.271134259194</c:v>
                </c:pt>
                <c:pt idx="75">
                  <c:v>38577.567893518521</c:v>
                </c:pt>
                <c:pt idx="76">
                  <c:v>38581.363750000004</c:v>
                </c:pt>
                <c:pt idx="77">
                  <c:v>38608.690162036975</c:v>
                </c:pt>
                <c:pt idx="78">
                  <c:v>38639.193043980769</c:v>
                </c:pt>
                <c:pt idx="79">
                  <c:v>38639.269247684984</c:v>
                </c:pt>
                <c:pt idx="80">
                  <c:v>38668.851076389212</c:v>
                </c:pt>
                <c:pt idx="81">
                  <c:v>38687.442905092612</c:v>
                </c:pt>
                <c:pt idx="82">
                  <c:v>38687.974791666624</c:v>
                </c:pt>
                <c:pt idx="83">
                  <c:v>38708.236875000002</c:v>
                </c:pt>
                <c:pt idx="84">
                  <c:v>38708.265694444446</c:v>
                </c:pt>
                <c:pt idx="85">
                  <c:v>38716.398043981484</c:v>
                </c:pt>
                <c:pt idx="86">
                  <c:v>38743.561967592585</c:v>
                </c:pt>
                <c:pt idx="87">
                  <c:v>38748.155648148211</c:v>
                </c:pt>
                <c:pt idx="88">
                  <c:v>38759.266342592586</c:v>
                </c:pt>
                <c:pt idx="89">
                  <c:v>38772.080914351893</c:v>
                </c:pt>
                <c:pt idx="90">
                  <c:v>38788.607673610975</c:v>
                </c:pt>
                <c:pt idx="91">
                  <c:v>38804.214965277773</c:v>
                </c:pt>
                <c:pt idx="92">
                  <c:v>38815.882789351861</c:v>
                </c:pt>
                <c:pt idx="93">
                  <c:v>38818.62226851852</c:v>
                </c:pt>
                <c:pt idx="94">
                  <c:v>38824.187951388893</c:v>
                </c:pt>
                <c:pt idx="95">
                  <c:v>38824.200138888889</c:v>
                </c:pt>
                <c:pt idx="96">
                  <c:v>38884.053298611107</c:v>
                </c:pt>
                <c:pt idx="97">
                  <c:v>38889.944907407611</c:v>
                </c:pt>
                <c:pt idx="98">
                  <c:v>38895.651099537034</c:v>
                </c:pt>
                <c:pt idx="99">
                  <c:v>38895.674849537034</c:v>
                </c:pt>
                <c:pt idx="100">
                  <c:v>38897.723611110974</c:v>
                </c:pt>
                <c:pt idx="101">
                  <c:v>38907.091157407405</c:v>
                </c:pt>
                <c:pt idx="102">
                  <c:v>38908.270868055552</c:v>
                </c:pt>
                <c:pt idx="103">
                  <c:v>38908.360277777792</c:v>
                </c:pt>
                <c:pt idx="104">
                  <c:v>38909.289201388892</c:v>
                </c:pt>
                <c:pt idx="105">
                  <c:v>38920.633645832975</c:v>
                </c:pt>
                <c:pt idx="106">
                  <c:v>38920.696851851855</c:v>
                </c:pt>
                <c:pt idx="107">
                  <c:v>38975.839131944442</c:v>
                </c:pt>
                <c:pt idx="108">
                  <c:v>38975.876793981479</c:v>
                </c:pt>
                <c:pt idx="109">
                  <c:v>39013.399652777778</c:v>
                </c:pt>
                <c:pt idx="110">
                  <c:v>39015.310405092612</c:v>
                </c:pt>
                <c:pt idx="111">
                  <c:v>39015.595810185187</c:v>
                </c:pt>
                <c:pt idx="112">
                  <c:v>39022.301053240742</c:v>
                </c:pt>
                <c:pt idx="113">
                  <c:v>39022.900034722232</c:v>
                </c:pt>
                <c:pt idx="114">
                  <c:v>39022.91479166667</c:v>
                </c:pt>
                <c:pt idx="115">
                  <c:v>39029.41256944526</c:v>
                </c:pt>
                <c:pt idx="116">
                  <c:v>39032.901597222233</c:v>
                </c:pt>
                <c:pt idx="117">
                  <c:v>39043.587500000001</c:v>
                </c:pt>
                <c:pt idx="118">
                  <c:v>39043.598530092611</c:v>
                </c:pt>
                <c:pt idx="119">
                  <c:v>39049.140416666654</c:v>
                </c:pt>
                <c:pt idx="120">
                  <c:v>39049.188599537039</c:v>
                </c:pt>
                <c:pt idx="121">
                  <c:v>39060.483738426243</c:v>
                </c:pt>
                <c:pt idx="122">
                  <c:v>39065.557546296921</c:v>
                </c:pt>
                <c:pt idx="123">
                  <c:v>39065.854166666664</c:v>
                </c:pt>
                <c:pt idx="124">
                  <c:v>39072.903275463003</c:v>
                </c:pt>
                <c:pt idx="125">
                  <c:v>39072.904872685183</c:v>
                </c:pt>
                <c:pt idx="126">
                  <c:v>39092.980995370643</c:v>
                </c:pt>
                <c:pt idx="127">
                  <c:v>39093.664872685185</c:v>
                </c:pt>
                <c:pt idx="128">
                  <c:v>39104.357592592612</c:v>
                </c:pt>
                <c:pt idx="129">
                  <c:v>39114.373854166668</c:v>
                </c:pt>
                <c:pt idx="130">
                  <c:v>39118.384444445044</c:v>
                </c:pt>
                <c:pt idx="131">
                  <c:v>39122.473761574074</c:v>
                </c:pt>
                <c:pt idx="132">
                  <c:v>39122.820497685185</c:v>
                </c:pt>
                <c:pt idx="133">
                  <c:v>39138.888564814813</c:v>
                </c:pt>
                <c:pt idx="134">
                  <c:v>39149.139247685176</c:v>
                </c:pt>
                <c:pt idx="135">
                  <c:v>39150.86818287037</c:v>
                </c:pt>
                <c:pt idx="136">
                  <c:v>39154.643043981174</c:v>
                </c:pt>
                <c:pt idx="137">
                  <c:v>39155.917349537034</c:v>
                </c:pt>
                <c:pt idx="138">
                  <c:v>39155.927129629585</c:v>
                </c:pt>
                <c:pt idx="139">
                  <c:v>39158.799282407374</c:v>
                </c:pt>
                <c:pt idx="140">
                  <c:v>39194.586180555554</c:v>
                </c:pt>
                <c:pt idx="141">
                  <c:v>39209.614270833335</c:v>
                </c:pt>
                <c:pt idx="142">
                  <c:v>39209.683472222227</c:v>
                </c:pt>
                <c:pt idx="143">
                  <c:v>39209.706168981174</c:v>
                </c:pt>
                <c:pt idx="144">
                  <c:v>39233.643229166664</c:v>
                </c:pt>
                <c:pt idx="145">
                  <c:v>39240.729953703049</c:v>
                </c:pt>
                <c:pt idx="146">
                  <c:v>39249.338946759257</c:v>
                </c:pt>
                <c:pt idx="147">
                  <c:v>39255.638831018543</c:v>
                </c:pt>
                <c:pt idx="148">
                  <c:v>39255.771805555174</c:v>
                </c:pt>
                <c:pt idx="149">
                  <c:v>39255.841458333336</c:v>
                </c:pt>
                <c:pt idx="150">
                  <c:v>39256.811111111107</c:v>
                </c:pt>
                <c:pt idx="151">
                  <c:v>39272.818958333613</c:v>
                </c:pt>
                <c:pt idx="152">
                  <c:v>39272.837060185186</c:v>
                </c:pt>
                <c:pt idx="153">
                  <c:v>39285.614722222221</c:v>
                </c:pt>
                <c:pt idx="154">
                  <c:v>39285.636087962965</c:v>
                </c:pt>
                <c:pt idx="155">
                  <c:v>39286.942962962959</c:v>
                </c:pt>
                <c:pt idx="156">
                  <c:v>39293.080983796295</c:v>
                </c:pt>
                <c:pt idx="157">
                  <c:v>39293.424803240741</c:v>
                </c:pt>
                <c:pt idx="158">
                  <c:v>39294.611516203702</c:v>
                </c:pt>
                <c:pt idx="159">
                  <c:v>39300.145601851575</c:v>
                </c:pt>
                <c:pt idx="160">
                  <c:v>39300.764583333184</c:v>
                </c:pt>
                <c:pt idx="161">
                  <c:v>39303.623634259224</c:v>
                </c:pt>
                <c:pt idx="162">
                  <c:v>39305.613738425942</c:v>
                </c:pt>
                <c:pt idx="163">
                  <c:v>39321.970046296643</c:v>
                </c:pt>
                <c:pt idx="164">
                  <c:v>39321.989270833335</c:v>
                </c:pt>
                <c:pt idx="165">
                  <c:v>39323.106400462959</c:v>
                </c:pt>
                <c:pt idx="166">
                  <c:v>39323.646377314813</c:v>
                </c:pt>
                <c:pt idx="167">
                  <c:v>39330.343263888892</c:v>
                </c:pt>
                <c:pt idx="168">
                  <c:v>39332.077916666654</c:v>
                </c:pt>
                <c:pt idx="169">
                  <c:v>39332.562824074092</c:v>
                </c:pt>
                <c:pt idx="170">
                  <c:v>39427.411064814805</c:v>
                </c:pt>
                <c:pt idx="171">
                  <c:v>39427.589884259258</c:v>
                </c:pt>
                <c:pt idx="172">
                  <c:v>39429.761608796274</c:v>
                </c:pt>
                <c:pt idx="173">
                  <c:v>39432.894409722227</c:v>
                </c:pt>
                <c:pt idx="174">
                  <c:v>39445.397476851824</c:v>
                </c:pt>
                <c:pt idx="175">
                  <c:v>39447.852002315012</c:v>
                </c:pt>
                <c:pt idx="176">
                  <c:v>39496.511377314819</c:v>
                </c:pt>
                <c:pt idx="177">
                  <c:v>39498.37027777842</c:v>
                </c:pt>
                <c:pt idx="178">
                  <c:v>39499.806053241213</c:v>
                </c:pt>
                <c:pt idx="179">
                  <c:v>39501.707210648201</c:v>
                </c:pt>
                <c:pt idx="180">
                  <c:v>39525.004236111112</c:v>
                </c:pt>
                <c:pt idx="181">
                  <c:v>39525.012129629627</c:v>
                </c:pt>
                <c:pt idx="182">
                  <c:v>39526.538321759224</c:v>
                </c:pt>
                <c:pt idx="183">
                  <c:v>39527.590474536984</c:v>
                </c:pt>
                <c:pt idx="184">
                  <c:v>39547.638819445252</c:v>
                </c:pt>
                <c:pt idx="185">
                  <c:v>39549.956261574203</c:v>
                </c:pt>
                <c:pt idx="186">
                  <c:v>39555.612581018519</c:v>
                </c:pt>
                <c:pt idx="187">
                  <c:v>39555.621458333175</c:v>
                </c:pt>
                <c:pt idx="188">
                  <c:v>39555.78634259259</c:v>
                </c:pt>
                <c:pt idx="189">
                  <c:v>39555.799722222175</c:v>
                </c:pt>
                <c:pt idx="190">
                  <c:v>39555.887129629627</c:v>
                </c:pt>
                <c:pt idx="191">
                  <c:v>39578.294618055559</c:v>
                </c:pt>
                <c:pt idx="192">
                  <c:v>39580.191064814084</c:v>
                </c:pt>
                <c:pt idx="193">
                  <c:v>39625.860023148212</c:v>
                </c:pt>
                <c:pt idx="194">
                  <c:v>39625.862268518518</c:v>
                </c:pt>
                <c:pt idx="195">
                  <c:v>39636.683333333334</c:v>
                </c:pt>
                <c:pt idx="196">
                  <c:v>39637.626469907176</c:v>
                </c:pt>
                <c:pt idx="197">
                  <c:v>39638.7966087963</c:v>
                </c:pt>
                <c:pt idx="198">
                  <c:v>39638.814444445066</c:v>
                </c:pt>
                <c:pt idx="199">
                  <c:v>39639.916712962993</c:v>
                </c:pt>
                <c:pt idx="200">
                  <c:v>39639.924432870372</c:v>
                </c:pt>
                <c:pt idx="201">
                  <c:v>39660.103344907184</c:v>
                </c:pt>
                <c:pt idx="202">
                  <c:v>39660.114537037043</c:v>
                </c:pt>
                <c:pt idx="203">
                  <c:v>39689.508159722223</c:v>
                </c:pt>
                <c:pt idx="204">
                  <c:v>39691.812233797187</c:v>
                </c:pt>
                <c:pt idx="205">
                  <c:v>39709.768680554975</c:v>
                </c:pt>
                <c:pt idx="206">
                  <c:v>39709.818703703706</c:v>
                </c:pt>
                <c:pt idx="207">
                  <c:v>39716.489884259259</c:v>
                </c:pt>
                <c:pt idx="208">
                  <c:v>39717.803449074083</c:v>
                </c:pt>
                <c:pt idx="209">
                  <c:v>39719.672430555554</c:v>
                </c:pt>
                <c:pt idx="210">
                  <c:v>39721.004907407412</c:v>
                </c:pt>
                <c:pt idx="211">
                  <c:v>39783.718402777777</c:v>
                </c:pt>
                <c:pt idx="212">
                  <c:v>39813.726238426243</c:v>
                </c:pt>
                <c:pt idx="213">
                  <c:v>39813.757523148211</c:v>
                </c:pt>
                <c:pt idx="214">
                  <c:v>39813.789074074091</c:v>
                </c:pt>
                <c:pt idx="215">
                  <c:v>39828.289560185185</c:v>
                </c:pt>
                <c:pt idx="216">
                  <c:v>39828.597546296296</c:v>
                </c:pt>
                <c:pt idx="217">
                  <c:v>39829.960231481491</c:v>
                </c:pt>
                <c:pt idx="218">
                  <c:v>39829.968796296293</c:v>
                </c:pt>
                <c:pt idx="219">
                  <c:v>39832.580648148243</c:v>
                </c:pt>
                <c:pt idx="220">
                  <c:v>39832.592349536986</c:v>
                </c:pt>
                <c:pt idx="221">
                  <c:v>39832.648171296343</c:v>
                </c:pt>
                <c:pt idx="222">
                  <c:v>39841.797430554798</c:v>
                </c:pt>
                <c:pt idx="223">
                  <c:v>39841.81689814922</c:v>
                </c:pt>
                <c:pt idx="224">
                  <c:v>39842.65347222222</c:v>
                </c:pt>
                <c:pt idx="225">
                  <c:v>39850.887303240743</c:v>
                </c:pt>
                <c:pt idx="226">
                  <c:v>39855.346342592602</c:v>
                </c:pt>
                <c:pt idx="227">
                  <c:v>39858.257430555554</c:v>
                </c:pt>
                <c:pt idx="228">
                  <c:v>39871.701064814159</c:v>
                </c:pt>
                <c:pt idx="229">
                  <c:v>39881.414664351862</c:v>
                </c:pt>
                <c:pt idx="230">
                  <c:v>39882.655034722222</c:v>
                </c:pt>
                <c:pt idx="231">
                  <c:v>39892.052557870971</c:v>
                </c:pt>
                <c:pt idx="232">
                  <c:v>39892.472673611104</c:v>
                </c:pt>
                <c:pt idx="233">
                  <c:v>39927.063391203585</c:v>
                </c:pt>
                <c:pt idx="234">
                  <c:v>39928.47457175926</c:v>
                </c:pt>
                <c:pt idx="235">
                  <c:v>39930.718761574077</c:v>
                </c:pt>
                <c:pt idx="236">
                  <c:v>39946.919120370367</c:v>
                </c:pt>
                <c:pt idx="237">
                  <c:v>39947.947187500002</c:v>
                </c:pt>
                <c:pt idx="238">
                  <c:v>39952.871863425942</c:v>
                </c:pt>
                <c:pt idx="239">
                  <c:v>39968.539837962962</c:v>
                </c:pt>
                <c:pt idx="240">
                  <c:v>39972.299652777576</c:v>
                </c:pt>
                <c:pt idx="241">
                  <c:v>39992.299803240734</c:v>
                </c:pt>
                <c:pt idx="242">
                  <c:v>39993.822824074203</c:v>
                </c:pt>
                <c:pt idx="243">
                  <c:v>39995.038715277791</c:v>
                </c:pt>
                <c:pt idx="244">
                  <c:v>40011.740196759194</c:v>
                </c:pt>
                <c:pt idx="245">
                  <c:v>40011.743379629625</c:v>
                </c:pt>
                <c:pt idx="246">
                  <c:v>40013.918055555601</c:v>
                </c:pt>
                <c:pt idx="247">
                  <c:v>40096.385312500002</c:v>
                </c:pt>
                <c:pt idx="248">
                  <c:v>40107.115729166624</c:v>
                </c:pt>
                <c:pt idx="249">
                  <c:v>40155.814085648213</c:v>
                </c:pt>
                <c:pt idx="250">
                  <c:v>40157.235937500001</c:v>
                </c:pt>
                <c:pt idx="251">
                  <c:v>40232.475462962924</c:v>
                </c:pt>
                <c:pt idx="252">
                  <c:v>40256.925347222204</c:v>
                </c:pt>
                <c:pt idx="253">
                  <c:v>40284.069502314815</c:v>
                </c:pt>
                <c:pt idx="254">
                  <c:v>40321.596759259257</c:v>
                </c:pt>
                <c:pt idx="255">
                  <c:v>40322.520937500005</c:v>
                </c:pt>
                <c:pt idx="256">
                  <c:v>40322.521874999999</c:v>
                </c:pt>
                <c:pt idx="257">
                  <c:v>40323.85925926004</c:v>
                </c:pt>
                <c:pt idx="258">
                  <c:v>40367.582430555558</c:v>
                </c:pt>
                <c:pt idx="259">
                  <c:v>40378.496875000012</c:v>
                </c:pt>
                <c:pt idx="260">
                  <c:v>40381.370115740741</c:v>
                </c:pt>
                <c:pt idx="261">
                  <c:v>40398.702187499999</c:v>
                </c:pt>
                <c:pt idx="262">
                  <c:v>40424.869537037041</c:v>
                </c:pt>
                <c:pt idx="263">
                  <c:v>40425.166770832984</c:v>
                </c:pt>
                <c:pt idx="264">
                  <c:v>40460.565497684984</c:v>
                </c:pt>
                <c:pt idx="265">
                  <c:v>40465.907662037025</c:v>
                </c:pt>
                <c:pt idx="266">
                  <c:v>40487.927754629585</c:v>
                </c:pt>
                <c:pt idx="267">
                  <c:v>40516.139050925922</c:v>
                </c:pt>
                <c:pt idx="268">
                  <c:v>40539.720659722225</c:v>
                </c:pt>
                <c:pt idx="269">
                  <c:v>40549.094363425931</c:v>
                </c:pt>
                <c:pt idx="270">
                  <c:v>40549.810613426831</c:v>
                </c:pt>
                <c:pt idx="271">
                  <c:v>40549.923587962956</c:v>
                </c:pt>
                <c:pt idx="272">
                  <c:v>40560.584976851853</c:v>
                </c:pt>
                <c:pt idx="273">
                  <c:v>40562.049548611074</c:v>
                </c:pt>
                <c:pt idx="274">
                  <c:v>40563.997766203574</c:v>
                </c:pt>
                <c:pt idx="275">
                  <c:v>40605.269942129584</c:v>
                </c:pt>
                <c:pt idx="276">
                  <c:v>40615.441041666585</c:v>
                </c:pt>
                <c:pt idx="277">
                  <c:v>40617.120138888888</c:v>
                </c:pt>
                <c:pt idx="278">
                  <c:v>40618.009143518175</c:v>
                </c:pt>
                <c:pt idx="279">
                  <c:v>40622.68818287037</c:v>
                </c:pt>
                <c:pt idx="280">
                  <c:v>40653.793645832549</c:v>
                </c:pt>
                <c:pt idx="281">
                  <c:v>40655.900879629633</c:v>
                </c:pt>
                <c:pt idx="282">
                  <c:v>40666.881064814814</c:v>
                </c:pt>
                <c:pt idx="283">
                  <c:v>40679.878414351893</c:v>
                </c:pt>
                <c:pt idx="284">
                  <c:v>40680.497835648202</c:v>
                </c:pt>
                <c:pt idx="285">
                  <c:v>40719.119791666584</c:v>
                </c:pt>
                <c:pt idx="286">
                  <c:v>40719.174537037041</c:v>
                </c:pt>
                <c:pt idx="287">
                  <c:v>40736.883136574092</c:v>
                </c:pt>
                <c:pt idx="288">
                  <c:v>40737.014606481483</c:v>
                </c:pt>
                <c:pt idx="289">
                  <c:v>40737.026435185187</c:v>
                </c:pt>
                <c:pt idx="290">
                  <c:v>40737.797812500001</c:v>
                </c:pt>
                <c:pt idx="291">
                  <c:v>40747.343877315012</c:v>
                </c:pt>
                <c:pt idx="292">
                  <c:v>40750.7105787037</c:v>
                </c:pt>
                <c:pt idx="293">
                  <c:v>40754.645844907405</c:v>
                </c:pt>
                <c:pt idx="294">
                  <c:v>40754.664513888893</c:v>
                </c:pt>
                <c:pt idx="295">
                  <c:v>40766.534375000003</c:v>
                </c:pt>
                <c:pt idx="296">
                  <c:v>40766.911736111106</c:v>
                </c:pt>
                <c:pt idx="297">
                  <c:v>40770.767106480984</c:v>
                </c:pt>
                <c:pt idx="298">
                  <c:v>40779.543784722184</c:v>
                </c:pt>
                <c:pt idx="299">
                  <c:v>40814.756111111114</c:v>
                </c:pt>
                <c:pt idx="300">
                  <c:v>40815.922222222223</c:v>
                </c:pt>
                <c:pt idx="301">
                  <c:v>40843.780671296292</c:v>
                </c:pt>
                <c:pt idx="302">
                  <c:v>40845.412442129629</c:v>
                </c:pt>
                <c:pt idx="303">
                  <c:v>40846.025347222225</c:v>
                </c:pt>
                <c:pt idx="304">
                  <c:v>40857.877349537026</c:v>
                </c:pt>
                <c:pt idx="305">
                  <c:v>40858.603287037025</c:v>
                </c:pt>
                <c:pt idx="306">
                  <c:v>40858.692800925928</c:v>
                </c:pt>
                <c:pt idx="307">
                  <c:v>40866.685046296298</c:v>
                </c:pt>
                <c:pt idx="308">
                  <c:v>40870.718090277791</c:v>
                </c:pt>
                <c:pt idx="309">
                  <c:v>40877.371712962966</c:v>
                </c:pt>
                <c:pt idx="310">
                  <c:v>40877.579571759255</c:v>
                </c:pt>
                <c:pt idx="311">
                  <c:v>40877.622685185175</c:v>
                </c:pt>
                <c:pt idx="312">
                  <c:v>40899.554733796293</c:v>
                </c:pt>
                <c:pt idx="313">
                  <c:v>40911.630613425943</c:v>
                </c:pt>
                <c:pt idx="314">
                  <c:v>40911.635127314774</c:v>
                </c:pt>
                <c:pt idx="315">
                  <c:v>40911.773217592592</c:v>
                </c:pt>
                <c:pt idx="316">
                  <c:v>40918.960451388892</c:v>
                </c:pt>
                <c:pt idx="317">
                  <c:v>40919.379120370373</c:v>
                </c:pt>
                <c:pt idx="318">
                  <c:v>40945.672129629624</c:v>
                </c:pt>
                <c:pt idx="319">
                  <c:v>40954.945937500001</c:v>
                </c:pt>
                <c:pt idx="320">
                  <c:v>40955.897835648211</c:v>
                </c:pt>
                <c:pt idx="321">
                  <c:v>40974.00645833333</c:v>
                </c:pt>
              </c:numCache>
            </c:numRef>
          </c:cat>
          <c:val>
            <c:numRef>
              <c:f>mediawiki!$W$2:$W$323</c:f>
              <c:numCache>
                <c:formatCode>General</c:formatCode>
                <c:ptCount val="322"/>
                <c:pt idx="0">
                  <c:v>0</c:v>
                </c:pt>
                <c:pt idx="1">
                  <c:v>0</c:v>
                </c:pt>
                <c:pt idx="2">
                  <c:v>4</c:v>
                </c:pt>
                <c:pt idx="3">
                  <c:v>2</c:v>
                </c:pt>
                <c:pt idx="4">
                  <c:v>0</c:v>
                </c:pt>
                <c:pt idx="5">
                  <c:v>4</c:v>
                </c:pt>
                <c:pt idx="6">
                  <c:v>2</c:v>
                </c:pt>
                <c:pt idx="7">
                  <c:v>3</c:v>
                </c:pt>
                <c:pt idx="8">
                  <c:v>1</c:v>
                </c:pt>
                <c:pt idx="9">
                  <c:v>0</c:v>
                </c:pt>
                <c:pt idx="10">
                  <c:v>0</c:v>
                </c:pt>
                <c:pt idx="11">
                  <c:v>0</c:v>
                </c:pt>
                <c:pt idx="12">
                  <c:v>0</c:v>
                </c:pt>
                <c:pt idx="13">
                  <c:v>1</c:v>
                </c:pt>
                <c:pt idx="14">
                  <c:v>5</c:v>
                </c:pt>
                <c:pt idx="15">
                  <c:v>4</c:v>
                </c:pt>
                <c:pt idx="16">
                  <c:v>5</c:v>
                </c:pt>
                <c:pt idx="17">
                  <c:v>0</c:v>
                </c:pt>
                <c:pt idx="18">
                  <c:v>1</c:v>
                </c:pt>
                <c:pt idx="19">
                  <c:v>3</c:v>
                </c:pt>
                <c:pt idx="20">
                  <c:v>0</c:v>
                </c:pt>
                <c:pt idx="21">
                  <c:v>0</c:v>
                </c:pt>
                <c:pt idx="22">
                  <c:v>6</c:v>
                </c:pt>
                <c:pt idx="23">
                  <c:v>1</c:v>
                </c:pt>
                <c:pt idx="24">
                  <c:v>1</c:v>
                </c:pt>
                <c:pt idx="25">
                  <c:v>0</c:v>
                </c:pt>
                <c:pt idx="26">
                  <c:v>1</c:v>
                </c:pt>
                <c:pt idx="27">
                  <c:v>8</c:v>
                </c:pt>
                <c:pt idx="28">
                  <c:v>3</c:v>
                </c:pt>
                <c:pt idx="29">
                  <c:v>0</c:v>
                </c:pt>
                <c:pt idx="30">
                  <c:v>1</c:v>
                </c:pt>
                <c:pt idx="31">
                  <c:v>1</c:v>
                </c:pt>
                <c:pt idx="32">
                  <c:v>2</c:v>
                </c:pt>
                <c:pt idx="33">
                  <c:v>7</c:v>
                </c:pt>
                <c:pt idx="34">
                  <c:v>4</c:v>
                </c:pt>
                <c:pt idx="35">
                  <c:v>3</c:v>
                </c:pt>
                <c:pt idx="36">
                  <c:v>0</c:v>
                </c:pt>
                <c:pt idx="37">
                  <c:v>1</c:v>
                </c:pt>
                <c:pt idx="38">
                  <c:v>0</c:v>
                </c:pt>
                <c:pt idx="39">
                  <c:v>2</c:v>
                </c:pt>
                <c:pt idx="40">
                  <c:v>24</c:v>
                </c:pt>
                <c:pt idx="41">
                  <c:v>1</c:v>
                </c:pt>
                <c:pt idx="42">
                  <c:v>0</c:v>
                </c:pt>
                <c:pt idx="43">
                  <c:v>0</c:v>
                </c:pt>
                <c:pt idx="44">
                  <c:v>1</c:v>
                </c:pt>
                <c:pt idx="45">
                  <c:v>1</c:v>
                </c:pt>
                <c:pt idx="46">
                  <c:v>2</c:v>
                </c:pt>
                <c:pt idx="47">
                  <c:v>1</c:v>
                </c:pt>
                <c:pt idx="48">
                  <c:v>1</c:v>
                </c:pt>
                <c:pt idx="49">
                  <c:v>8</c:v>
                </c:pt>
                <c:pt idx="50">
                  <c:v>1</c:v>
                </c:pt>
                <c:pt idx="51">
                  <c:v>3</c:v>
                </c:pt>
                <c:pt idx="52">
                  <c:v>1</c:v>
                </c:pt>
                <c:pt idx="53">
                  <c:v>0</c:v>
                </c:pt>
                <c:pt idx="54">
                  <c:v>0</c:v>
                </c:pt>
                <c:pt idx="55">
                  <c:v>0</c:v>
                </c:pt>
                <c:pt idx="56">
                  <c:v>0</c:v>
                </c:pt>
                <c:pt idx="57">
                  <c:v>0</c:v>
                </c:pt>
                <c:pt idx="58">
                  <c:v>5</c:v>
                </c:pt>
                <c:pt idx="59">
                  <c:v>3</c:v>
                </c:pt>
                <c:pt idx="60">
                  <c:v>4</c:v>
                </c:pt>
                <c:pt idx="61">
                  <c:v>0</c:v>
                </c:pt>
                <c:pt idx="62">
                  <c:v>0</c:v>
                </c:pt>
                <c:pt idx="63">
                  <c:v>0</c:v>
                </c:pt>
                <c:pt idx="64">
                  <c:v>0</c:v>
                </c:pt>
                <c:pt idx="65">
                  <c:v>0</c:v>
                </c:pt>
                <c:pt idx="66">
                  <c:v>3</c:v>
                </c:pt>
                <c:pt idx="67">
                  <c:v>0</c:v>
                </c:pt>
                <c:pt idx="68">
                  <c:v>1</c:v>
                </c:pt>
                <c:pt idx="69">
                  <c:v>0</c:v>
                </c:pt>
                <c:pt idx="70">
                  <c:v>3</c:v>
                </c:pt>
                <c:pt idx="71">
                  <c:v>1</c:v>
                </c:pt>
                <c:pt idx="72">
                  <c:v>0</c:v>
                </c:pt>
                <c:pt idx="73">
                  <c:v>6</c:v>
                </c:pt>
                <c:pt idx="74">
                  <c:v>1</c:v>
                </c:pt>
                <c:pt idx="75">
                  <c:v>0</c:v>
                </c:pt>
                <c:pt idx="76">
                  <c:v>0</c:v>
                </c:pt>
                <c:pt idx="77">
                  <c:v>0</c:v>
                </c:pt>
                <c:pt idx="78">
                  <c:v>0</c:v>
                </c:pt>
                <c:pt idx="79">
                  <c:v>0</c:v>
                </c:pt>
                <c:pt idx="80">
                  <c:v>0</c:v>
                </c:pt>
                <c:pt idx="81">
                  <c:v>2</c:v>
                </c:pt>
                <c:pt idx="82">
                  <c:v>0</c:v>
                </c:pt>
                <c:pt idx="83">
                  <c:v>1</c:v>
                </c:pt>
                <c:pt idx="84">
                  <c:v>0</c:v>
                </c:pt>
                <c:pt idx="85">
                  <c:v>4</c:v>
                </c:pt>
                <c:pt idx="86">
                  <c:v>4</c:v>
                </c:pt>
                <c:pt idx="87">
                  <c:v>4</c:v>
                </c:pt>
                <c:pt idx="88">
                  <c:v>0</c:v>
                </c:pt>
                <c:pt idx="89">
                  <c:v>6</c:v>
                </c:pt>
                <c:pt idx="90">
                  <c:v>0</c:v>
                </c:pt>
                <c:pt idx="91">
                  <c:v>1</c:v>
                </c:pt>
                <c:pt idx="92">
                  <c:v>0</c:v>
                </c:pt>
                <c:pt idx="93">
                  <c:v>4</c:v>
                </c:pt>
                <c:pt idx="94">
                  <c:v>3</c:v>
                </c:pt>
                <c:pt idx="95">
                  <c:v>0</c:v>
                </c:pt>
                <c:pt idx="96">
                  <c:v>21</c:v>
                </c:pt>
                <c:pt idx="97">
                  <c:v>0</c:v>
                </c:pt>
                <c:pt idx="98">
                  <c:v>0</c:v>
                </c:pt>
                <c:pt idx="99">
                  <c:v>0</c:v>
                </c:pt>
                <c:pt idx="100">
                  <c:v>0</c:v>
                </c:pt>
                <c:pt idx="101">
                  <c:v>0</c:v>
                </c:pt>
                <c:pt idx="102">
                  <c:v>2</c:v>
                </c:pt>
                <c:pt idx="103">
                  <c:v>0</c:v>
                </c:pt>
                <c:pt idx="104">
                  <c:v>0</c:v>
                </c:pt>
                <c:pt idx="105">
                  <c:v>0</c:v>
                </c:pt>
                <c:pt idx="106">
                  <c:v>0</c:v>
                </c:pt>
                <c:pt idx="107">
                  <c:v>1</c:v>
                </c:pt>
                <c:pt idx="108">
                  <c:v>0</c:v>
                </c:pt>
                <c:pt idx="109">
                  <c:v>1</c:v>
                </c:pt>
                <c:pt idx="110">
                  <c:v>4</c:v>
                </c:pt>
                <c:pt idx="111">
                  <c:v>7</c:v>
                </c:pt>
                <c:pt idx="112">
                  <c:v>1</c:v>
                </c:pt>
                <c:pt idx="113">
                  <c:v>0</c:v>
                </c:pt>
                <c:pt idx="114">
                  <c:v>1</c:v>
                </c:pt>
                <c:pt idx="115">
                  <c:v>0</c:v>
                </c:pt>
                <c:pt idx="116">
                  <c:v>0</c:v>
                </c:pt>
                <c:pt idx="117">
                  <c:v>0</c:v>
                </c:pt>
                <c:pt idx="118">
                  <c:v>0</c:v>
                </c:pt>
                <c:pt idx="119">
                  <c:v>0</c:v>
                </c:pt>
                <c:pt idx="120">
                  <c:v>0</c:v>
                </c:pt>
                <c:pt idx="121">
                  <c:v>2</c:v>
                </c:pt>
                <c:pt idx="122">
                  <c:v>1</c:v>
                </c:pt>
                <c:pt idx="123">
                  <c:v>0</c:v>
                </c:pt>
                <c:pt idx="124">
                  <c:v>0</c:v>
                </c:pt>
                <c:pt idx="125">
                  <c:v>0</c:v>
                </c:pt>
                <c:pt idx="126">
                  <c:v>7</c:v>
                </c:pt>
                <c:pt idx="127">
                  <c:v>0</c:v>
                </c:pt>
                <c:pt idx="128">
                  <c:v>0</c:v>
                </c:pt>
                <c:pt idx="129">
                  <c:v>2</c:v>
                </c:pt>
                <c:pt idx="130">
                  <c:v>0</c:v>
                </c:pt>
                <c:pt idx="131">
                  <c:v>1</c:v>
                </c:pt>
                <c:pt idx="132">
                  <c:v>0</c:v>
                </c:pt>
                <c:pt idx="133">
                  <c:v>0</c:v>
                </c:pt>
                <c:pt idx="134">
                  <c:v>1</c:v>
                </c:pt>
                <c:pt idx="135">
                  <c:v>1</c:v>
                </c:pt>
                <c:pt idx="136">
                  <c:v>0</c:v>
                </c:pt>
                <c:pt idx="137">
                  <c:v>9</c:v>
                </c:pt>
                <c:pt idx="138">
                  <c:v>1</c:v>
                </c:pt>
                <c:pt idx="139">
                  <c:v>0</c:v>
                </c:pt>
                <c:pt idx="140">
                  <c:v>0</c:v>
                </c:pt>
                <c:pt idx="141">
                  <c:v>5</c:v>
                </c:pt>
                <c:pt idx="142">
                  <c:v>0</c:v>
                </c:pt>
                <c:pt idx="143">
                  <c:v>0</c:v>
                </c:pt>
                <c:pt idx="144">
                  <c:v>5</c:v>
                </c:pt>
                <c:pt idx="145">
                  <c:v>1</c:v>
                </c:pt>
                <c:pt idx="146">
                  <c:v>0</c:v>
                </c:pt>
                <c:pt idx="147">
                  <c:v>0</c:v>
                </c:pt>
                <c:pt idx="148">
                  <c:v>0</c:v>
                </c:pt>
                <c:pt idx="149">
                  <c:v>0</c:v>
                </c:pt>
                <c:pt idx="150">
                  <c:v>0</c:v>
                </c:pt>
                <c:pt idx="151">
                  <c:v>0</c:v>
                </c:pt>
                <c:pt idx="152">
                  <c:v>0</c:v>
                </c:pt>
                <c:pt idx="153">
                  <c:v>2</c:v>
                </c:pt>
                <c:pt idx="154">
                  <c:v>0</c:v>
                </c:pt>
                <c:pt idx="155">
                  <c:v>1</c:v>
                </c:pt>
                <c:pt idx="156">
                  <c:v>1</c:v>
                </c:pt>
                <c:pt idx="157">
                  <c:v>0</c:v>
                </c:pt>
                <c:pt idx="158">
                  <c:v>0</c:v>
                </c:pt>
                <c:pt idx="159">
                  <c:v>0</c:v>
                </c:pt>
                <c:pt idx="160">
                  <c:v>0</c:v>
                </c:pt>
                <c:pt idx="161">
                  <c:v>0</c:v>
                </c:pt>
                <c:pt idx="162">
                  <c:v>1</c:v>
                </c:pt>
                <c:pt idx="163">
                  <c:v>0</c:v>
                </c:pt>
                <c:pt idx="164">
                  <c:v>0</c:v>
                </c:pt>
                <c:pt idx="165">
                  <c:v>0</c:v>
                </c:pt>
                <c:pt idx="166">
                  <c:v>0</c:v>
                </c:pt>
                <c:pt idx="167">
                  <c:v>0</c:v>
                </c:pt>
                <c:pt idx="168">
                  <c:v>1</c:v>
                </c:pt>
                <c:pt idx="169">
                  <c:v>0</c:v>
                </c:pt>
                <c:pt idx="170">
                  <c:v>8</c:v>
                </c:pt>
                <c:pt idx="171">
                  <c:v>8</c:v>
                </c:pt>
                <c:pt idx="172">
                  <c:v>0</c:v>
                </c:pt>
                <c:pt idx="173">
                  <c:v>1</c:v>
                </c:pt>
                <c:pt idx="174">
                  <c:v>3</c:v>
                </c:pt>
                <c:pt idx="175">
                  <c:v>0</c:v>
                </c:pt>
                <c:pt idx="176">
                  <c:v>1</c:v>
                </c:pt>
                <c:pt idx="177">
                  <c:v>4</c:v>
                </c:pt>
                <c:pt idx="178">
                  <c:v>0</c:v>
                </c:pt>
                <c:pt idx="179">
                  <c:v>0</c:v>
                </c:pt>
                <c:pt idx="180">
                  <c:v>2</c:v>
                </c:pt>
                <c:pt idx="181">
                  <c:v>7</c:v>
                </c:pt>
                <c:pt idx="182">
                  <c:v>0</c:v>
                </c:pt>
                <c:pt idx="183">
                  <c:v>0</c:v>
                </c:pt>
                <c:pt idx="184">
                  <c:v>0</c:v>
                </c:pt>
                <c:pt idx="185">
                  <c:v>1</c:v>
                </c:pt>
                <c:pt idx="186">
                  <c:v>1</c:v>
                </c:pt>
                <c:pt idx="187">
                  <c:v>0</c:v>
                </c:pt>
                <c:pt idx="188">
                  <c:v>0</c:v>
                </c:pt>
                <c:pt idx="189">
                  <c:v>0</c:v>
                </c:pt>
                <c:pt idx="190">
                  <c:v>1</c:v>
                </c:pt>
                <c:pt idx="191">
                  <c:v>0</c:v>
                </c:pt>
                <c:pt idx="192">
                  <c:v>0</c:v>
                </c:pt>
                <c:pt idx="193">
                  <c:v>0</c:v>
                </c:pt>
                <c:pt idx="194">
                  <c:v>0</c:v>
                </c:pt>
                <c:pt idx="195">
                  <c:v>0</c:v>
                </c:pt>
                <c:pt idx="196">
                  <c:v>9</c:v>
                </c:pt>
                <c:pt idx="197">
                  <c:v>0</c:v>
                </c:pt>
                <c:pt idx="198">
                  <c:v>0</c:v>
                </c:pt>
                <c:pt idx="199">
                  <c:v>0</c:v>
                </c:pt>
                <c:pt idx="200">
                  <c:v>0</c:v>
                </c:pt>
                <c:pt idx="201">
                  <c:v>2</c:v>
                </c:pt>
                <c:pt idx="202">
                  <c:v>0</c:v>
                </c:pt>
                <c:pt idx="203">
                  <c:v>0</c:v>
                </c:pt>
                <c:pt idx="204">
                  <c:v>1</c:v>
                </c:pt>
                <c:pt idx="205">
                  <c:v>1</c:v>
                </c:pt>
                <c:pt idx="206">
                  <c:v>0</c:v>
                </c:pt>
                <c:pt idx="207">
                  <c:v>1</c:v>
                </c:pt>
                <c:pt idx="208">
                  <c:v>0</c:v>
                </c:pt>
                <c:pt idx="209">
                  <c:v>13</c:v>
                </c:pt>
                <c:pt idx="210">
                  <c:v>0</c:v>
                </c:pt>
                <c:pt idx="211">
                  <c:v>0</c:v>
                </c:pt>
                <c:pt idx="212">
                  <c:v>13</c:v>
                </c:pt>
                <c:pt idx="213">
                  <c:v>0</c:v>
                </c:pt>
                <c:pt idx="214">
                  <c:v>0</c:v>
                </c:pt>
                <c:pt idx="215">
                  <c:v>0</c:v>
                </c:pt>
                <c:pt idx="216">
                  <c:v>0</c:v>
                </c:pt>
                <c:pt idx="217">
                  <c:v>0</c:v>
                </c:pt>
                <c:pt idx="218">
                  <c:v>0</c:v>
                </c:pt>
                <c:pt idx="219">
                  <c:v>0</c:v>
                </c:pt>
                <c:pt idx="220">
                  <c:v>0</c:v>
                </c:pt>
                <c:pt idx="221">
                  <c:v>0</c:v>
                </c:pt>
                <c:pt idx="222">
                  <c:v>7</c:v>
                </c:pt>
                <c:pt idx="223">
                  <c:v>6</c:v>
                </c:pt>
                <c:pt idx="224">
                  <c:v>0</c:v>
                </c:pt>
                <c:pt idx="225">
                  <c:v>0</c:v>
                </c:pt>
                <c:pt idx="226">
                  <c:v>0</c:v>
                </c:pt>
                <c:pt idx="227">
                  <c:v>0</c:v>
                </c:pt>
                <c:pt idx="228">
                  <c:v>0</c:v>
                </c:pt>
                <c:pt idx="229">
                  <c:v>1</c:v>
                </c:pt>
                <c:pt idx="230">
                  <c:v>0</c:v>
                </c:pt>
                <c:pt idx="231">
                  <c:v>0</c:v>
                </c:pt>
                <c:pt idx="232">
                  <c:v>0</c:v>
                </c:pt>
                <c:pt idx="233">
                  <c:v>4</c:v>
                </c:pt>
                <c:pt idx="234">
                  <c:v>0</c:v>
                </c:pt>
                <c:pt idx="235">
                  <c:v>0</c:v>
                </c:pt>
                <c:pt idx="236">
                  <c:v>4</c:v>
                </c:pt>
                <c:pt idx="237">
                  <c:v>0</c:v>
                </c:pt>
                <c:pt idx="238">
                  <c:v>0</c:v>
                </c:pt>
                <c:pt idx="239">
                  <c:v>0</c:v>
                </c:pt>
                <c:pt idx="240">
                  <c:v>2</c:v>
                </c:pt>
                <c:pt idx="241">
                  <c:v>4</c:v>
                </c:pt>
                <c:pt idx="242">
                  <c:v>0</c:v>
                </c:pt>
                <c:pt idx="243">
                  <c:v>0</c:v>
                </c:pt>
                <c:pt idx="244">
                  <c:v>2</c:v>
                </c:pt>
                <c:pt idx="245">
                  <c:v>0</c:v>
                </c:pt>
                <c:pt idx="246">
                  <c:v>3</c:v>
                </c:pt>
                <c:pt idx="247">
                  <c:v>0</c:v>
                </c:pt>
                <c:pt idx="248">
                  <c:v>0</c:v>
                </c:pt>
                <c:pt idx="249">
                  <c:v>1</c:v>
                </c:pt>
                <c:pt idx="250">
                  <c:v>0</c:v>
                </c:pt>
                <c:pt idx="251">
                  <c:v>0</c:v>
                </c:pt>
                <c:pt idx="252">
                  <c:v>0</c:v>
                </c:pt>
                <c:pt idx="253">
                  <c:v>4</c:v>
                </c:pt>
                <c:pt idx="254">
                  <c:v>0</c:v>
                </c:pt>
                <c:pt idx="255">
                  <c:v>0</c:v>
                </c:pt>
                <c:pt idx="256">
                  <c:v>0</c:v>
                </c:pt>
                <c:pt idx="257">
                  <c:v>0</c:v>
                </c:pt>
                <c:pt idx="258">
                  <c:v>1</c:v>
                </c:pt>
                <c:pt idx="259">
                  <c:v>2</c:v>
                </c:pt>
                <c:pt idx="260">
                  <c:v>0</c:v>
                </c:pt>
                <c:pt idx="261">
                  <c:v>3</c:v>
                </c:pt>
                <c:pt idx="262">
                  <c:v>0</c:v>
                </c:pt>
                <c:pt idx="263">
                  <c:v>12</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3</c:v>
                </c:pt>
                <c:pt idx="284">
                  <c:v>0</c:v>
                </c:pt>
                <c:pt idx="285">
                  <c:v>3</c:v>
                </c:pt>
                <c:pt idx="286">
                  <c:v>0</c:v>
                </c:pt>
                <c:pt idx="287">
                  <c:v>15</c:v>
                </c:pt>
                <c:pt idx="288">
                  <c:v>0</c:v>
                </c:pt>
                <c:pt idx="289">
                  <c:v>0</c:v>
                </c:pt>
                <c:pt idx="290">
                  <c:v>1</c:v>
                </c:pt>
                <c:pt idx="291">
                  <c:v>0</c:v>
                </c:pt>
                <c:pt idx="292">
                  <c:v>0</c:v>
                </c:pt>
                <c:pt idx="293">
                  <c:v>16</c:v>
                </c:pt>
                <c:pt idx="294">
                  <c:v>0</c:v>
                </c:pt>
                <c:pt idx="295">
                  <c:v>0</c:v>
                </c:pt>
                <c:pt idx="296">
                  <c:v>2</c:v>
                </c:pt>
                <c:pt idx="297">
                  <c:v>0</c:v>
                </c:pt>
                <c:pt idx="298">
                  <c:v>16</c:v>
                </c:pt>
                <c:pt idx="299">
                  <c:v>0</c:v>
                </c:pt>
                <c:pt idx="300">
                  <c:v>0</c:v>
                </c:pt>
                <c:pt idx="301">
                  <c:v>2</c:v>
                </c:pt>
                <c:pt idx="302">
                  <c:v>0</c:v>
                </c:pt>
                <c:pt idx="303">
                  <c:v>0</c:v>
                </c:pt>
                <c:pt idx="304">
                  <c:v>0</c:v>
                </c:pt>
                <c:pt idx="305">
                  <c:v>0</c:v>
                </c:pt>
                <c:pt idx="306">
                  <c:v>0</c:v>
                </c:pt>
                <c:pt idx="307">
                  <c:v>0</c:v>
                </c:pt>
                <c:pt idx="308">
                  <c:v>0</c:v>
                </c:pt>
                <c:pt idx="309">
                  <c:v>1</c:v>
                </c:pt>
                <c:pt idx="310">
                  <c:v>0</c:v>
                </c:pt>
                <c:pt idx="311">
                  <c:v>1</c:v>
                </c:pt>
                <c:pt idx="312">
                  <c:v>0</c:v>
                </c:pt>
                <c:pt idx="313">
                  <c:v>1</c:v>
                </c:pt>
                <c:pt idx="314">
                  <c:v>0</c:v>
                </c:pt>
                <c:pt idx="315">
                  <c:v>0</c:v>
                </c:pt>
                <c:pt idx="316">
                  <c:v>5</c:v>
                </c:pt>
                <c:pt idx="317">
                  <c:v>0</c:v>
                </c:pt>
                <c:pt idx="318">
                  <c:v>0</c:v>
                </c:pt>
                <c:pt idx="319">
                  <c:v>0</c:v>
                </c:pt>
                <c:pt idx="320">
                  <c:v>0</c:v>
                </c:pt>
                <c:pt idx="321">
                  <c:v>0</c:v>
                </c:pt>
              </c:numCache>
            </c:numRef>
          </c:val>
        </c:ser>
        <c:ser>
          <c:idx val="2"/>
          <c:order val="2"/>
          <c:tx>
            <c:v>Deletions</c:v>
          </c:tx>
          <c:spPr>
            <a:solidFill>
              <a:srgbClr val="FF0000"/>
            </a:solidFill>
          </c:spPr>
          <c:cat>
            <c:numRef>
              <c:f>mediawiki!$D$2:$D$323</c:f>
              <c:numCache>
                <c:formatCode>[$-409]d\-mmm\-yy;@</c:formatCode>
                <c:ptCount val="322"/>
                <c:pt idx="0">
                  <c:v>37743.955289351863</c:v>
                </c:pt>
                <c:pt idx="1">
                  <c:v>37747.957511574212</c:v>
                </c:pt>
                <c:pt idx="2">
                  <c:v>37854.472662037035</c:v>
                </c:pt>
                <c:pt idx="3">
                  <c:v>37871.58084490741</c:v>
                </c:pt>
                <c:pt idx="4">
                  <c:v>37885.548726851834</c:v>
                </c:pt>
                <c:pt idx="5">
                  <c:v>37933.647546296299</c:v>
                </c:pt>
                <c:pt idx="6">
                  <c:v>37968.897592592592</c:v>
                </c:pt>
                <c:pt idx="7">
                  <c:v>38003.242812500001</c:v>
                </c:pt>
                <c:pt idx="8">
                  <c:v>38031.525983796186</c:v>
                </c:pt>
                <c:pt idx="9">
                  <c:v>38038.355208333342</c:v>
                </c:pt>
                <c:pt idx="10">
                  <c:v>38056.988819445527</c:v>
                </c:pt>
                <c:pt idx="11">
                  <c:v>38057.379317129642</c:v>
                </c:pt>
                <c:pt idx="12">
                  <c:v>38070.328067129631</c:v>
                </c:pt>
                <c:pt idx="13">
                  <c:v>38095.103182870174</c:v>
                </c:pt>
                <c:pt idx="14">
                  <c:v>38116.062893518516</c:v>
                </c:pt>
                <c:pt idx="15">
                  <c:v>38116.217303240745</c:v>
                </c:pt>
                <c:pt idx="16">
                  <c:v>38122.020590277782</c:v>
                </c:pt>
                <c:pt idx="17">
                  <c:v>38126.919953703706</c:v>
                </c:pt>
                <c:pt idx="18">
                  <c:v>38152.444722222222</c:v>
                </c:pt>
                <c:pt idx="19">
                  <c:v>38153.638078703705</c:v>
                </c:pt>
                <c:pt idx="20">
                  <c:v>38159.849293981482</c:v>
                </c:pt>
                <c:pt idx="21">
                  <c:v>38186.367164351854</c:v>
                </c:pt>
                <c:pt idx="22">
                  <c:v>38186.864907407413</c:v>
                </c:pt>
                <c:pt idx="23">
                  <c:v>38187.723043980703</c:v>
                </c:pt>
                <c:pt idx="24">
                  <c:v>38206.166203703586</c:v>
                </c:pt>
                <c:pt idx="25">
                  <c:v>38206.168923610974</c:v>
                </c:pt>
                <c:pt idx="26">
                  <c:v>38208.234849537024</c:v>
                </c:pt>
                <c:pt idx="27">
                  <c:v>38223.341504629629</c:v>
                </c:pt>
                <c:pt idx="28">
                  <c:v>38223.861886574072</c:v>
                </c:pt>
                <c:pt idx="29">
                  <c:v>38241.448923611104</c:v>
                </c:pt>
                <c:pt idx="30">
                  <c:v>38256.470532407613</c:v>
                </c:pt>
                <c:pt idx="31">
                  <c:v>38256.613333333335</c:v>
                </c:pt>
                <c:pt idx="32">
                  <c:v>38256.826203703706</c:v>
                </c:pt>
                <c:pt idx="33">
                  <c:v>38262.93472222222</c:v>
                </c:pt>
                <c:pt idx="34">
                  <c:v>38284.390196759254</c:v>
                </c:pt>
                <c:pt idx="35">
                  <c:v>38284.410567129642</c:v>
                </c:pt>
                <c:pt idx="36">
                  <c:v>38284.888819445645</c:v>
                </c:pt>
                <c:pt idx="37">
                  <c:v>38284.931157407409</c:v>
                </c:pt>
                <c:pt idx="38">
                  <c:v>38322.552233797069</c:v>
                </c:pt>
                <c:pt idx="39">
                  <c:v>38339.157766203585</c:v>
                </c:pt>
                <c:pt idx="40">
                  <c:v>38340.333912037036</c:v>
                </c:pt>
                <c:pt idx="41">
                  <c:v>38366.574525463002</c:v>
                </c:pt>
                <c:pt idx="42">
                  <c:v>38401.455532407643</c:v>
                </c:pt>
                <c:pt idx="43">
                  <c:v>38404.648587962962</c:v>
                </c:pt>
                <c:pt idx="44">
                  <c:v>38423.338032407613</c:v>
                </c:pt>
                <c:pt idx="45">
                  <c:v>38423.493773148148</c:v>
                </c:pt>
                <c:pt idx="46">
                  <c:v>38430.571250000001</c:v>
                </c:pt>
                <c:pt idx="47">
                  <c:v>38439.449444444443</c:v>
                </c:pt>
                <c:pt idx="48">
                  <c:v>38442.486168981479</c:v>
                </c:pt>
                <c:pt idx="49">
                  <c:v>38452.770486110974</c:v>
                </c:pt>
                <c:pt idx="50">
                  <c:v>38463.923703702974</c:v>
                </c:pt>
                <c:pt idx="51">
                  <c:v>38468.831886574073</c:v>
                </c:pt>
                <c:pt idx="52">
                  <c:v>38473.338483796295</c:v>
                </c:pt>
                <c:pt idx="53">
                  <c:v>38474.338634259293</c:v>
                </c:pt>
                <c:pt idx="54">
                  <c:v>38474.349722222221</c:v>
                </c:pt>
                <c:pt idx="55">
                  <c:v>38474.361307870371</c:v>
                </c:pt>
                <c:pt idx="56">
                  <c:v>38474.427106481475</c:v>
                </c:pt>
                <c:pt idx="57">
                  <c:v>38475.312731481492</c:v>
                </c:pt>
                <c:pt idx="58">
                  <c:v>38487.263055554984</c:v>
                </c:pt>
                <c:pt idx="59">
                  <c:v>38493.323807870373</c:v>
                </c:pt>
                <c:pt idx="60">
                  <c:v>38498.433055555557</c:v>
                </c:pt>
                <c:pt idx="61">
                  <c:v>38502.398622685185</c:v>
                </c:pt>
                <c:pt idx="62">
                  <c:v>38503.306608796847</c:v>
                </c:pt>
                <c:pt idx="63">
                  <c:v>38508.472129629634</c:v>
                </c:pt>
                <c:pt idx="64">
                  <c:v>38512.409143518504</c:v>
                </c:pt>
                <c:pt idx="65">
                  <c:v>38515.578217592643</c:v>
                </c:pt>
                <c:pt idx="66">
                  <c:v>38522.015150462961</c:v>
                </c:pt>
                <c:pt idx="67">
                  <c:v>38522.046076389212</c:v>
                </c:pt>
                <c:pt idx="68">
                  <c:v>38523.861932870372</c:v>
                </c:pt>
                <c:pt idx="69">
                  <c:v>38528.375567129631</c:v>
                </c:pt>
                <c:pt idx="70">
                  <c:v>38528.574513889012</c:v>
                </c:pt>
                <c:pt idx="71">
                  <c:v>38538.130891203706</c:v>
                </c:pt>
                <c:pt idx="72">
                  <c:v>38540.622835648202</c:v>
                </c:pt>
                <c:pt idx="73">
                  <c:v>38556.241261574076</c:v>
                </c:pt>
                <c:pt idx="74">
                  <c:v>38556.271134259194</c:v>
                </c:pt>
                <c:pt idx="75">
                  <c:v>38577.567893518521</c:v>
                </c:pt>
                <c:pt idx="76">
                  <c:v>38581.363750000004</c:v>
                </c:pt>
                <c:pt idx="77">
                  <c:v>38608.690162036975</c:v>
                </c:pt>
                <c:pt idx="78">
                  <c:v>38639.193043980769</c:v>
                </c:pt>
                <c:pt idx="79">
                  <c:v>38639.269247684984</c:v>
                </c:pt>
                <c:pt idx="80">
                  <c:v>38668.851076389212</c:v>
                </c:pt>
                <c:pt idx="81">
                  <c:v>38687.442905092612</c:v>
                </c:pt>
                <c:pt idx="82">
                  <c:v>38687.974791666624</c:v>
                </c:pt>
                <c:pt idx="83">
                  <c:v>38708.236875000002</c:v>
                </c:pt>
                <c:pt idx="84">
                  <c:v>38708.265694444446</c:v>
                </c:pt>
                <c:pt idx="85">
                  <c:v>38716.398043981484</c:v>
                </c:pt>
                <c:pt idx="86">
                  <c:v>38743.561967592585</c:v>
                </c:pt>
                <c:pt idx="87">
                  <c:v>38748.155648148211</c:v>
                </c:pt>
                <c:pt idx="88">
                  <c:v>38759.266342592586</c:v>
                </c:pt>
                <c:pt idx="89">
                  <c:v>38772.080914351893</c:v>
                </c:pt>
                <c:pt idx="90">
                  <c:v>38788.607673610975</c:v>
                </c:pt>
                <c:pt idx="91">
                  <c:v>38804.214965277773</c:v>
                </c:pt>
                <c:pt idx="92">
                  <c:v>38815.882789351861</c:v>
                </c:pt>
                <c:pt idx="93">
                  <c:v>38818.62226851852</c:v>
                </c:pt>
                <c:pt idx="94">
                  <c:v>38824.187951388893</c:v>
                </c:pt>
                <c:pt idx="95">
                  <c:v>38824.200138888889</c:v>
                </c:pt>
                <c:pt idx="96">
                  <c:v>38884.053298611107</c:v>
                </c:pt>
                <c:pt idx="97">
                  <c:v>38889.944907407611</c:v>
                </c:pt>
                <c:pt idx="98">
                  <c:v>38895.651099537034</c:v>
                </c:pt>
                <c:pt idx="99">
                  <c:v>38895.674849537034</c:v>
                </c:pt>
                <c:pt idx="100">
                  <c:v>38897.723611110974</c:v>
                </c:pt>
                <c:pt idx="101">
                  <c:v>38907.091157407405</c:v>
                </c:pt>
                <c:pt idx="102">
                  <c:v>38908.270868055552</c:v>
                </c:pt>
                <c:pt idx="103">
                  <c:v>38908.360277777792</c:v>
                </c:pt>
                <c:pt idx="104">
                  <c:v>38909.289201388892</c:v>
                </c:pt>
                <c:pt idx="105">
                  <c:v>38920.633645832975</c:v>
                </c:pt>
                <c:pt idx="106">
                  <c:v>38920.696851851855</c:v>
                </c:pt>
                <c:pt idx="107">
                  <c:v>38975.839131944442</c:v>
                </c:pt>
                <c:pt idx="108">
                  <c:v>38975.876793981479</c:v>
                </c:pt>
                <c:pt idx="109">
                  <c:v>39013.399652777778</c:v>
                </c:pt>
                <c:pt idx="110">
                  <c:v>39015.310405092612</c:v>
                </c:pt>
                <c:pt idx="111">
                  <c:v>39015.595810185187</c:v>
                </c:pt>
                <c:pt idx="112">
                  <c:v>39022.301053240742</c:v>
                </c:pt>
                <c:pt idx="113">
                  <c:v>39022.900034722232</c:v>
                </c:pt>
                <c:pt idx="114">
                  <c:v>39022.91479166667</c:v>
                </c:pt>
                <c:pt idx="115">
                  <c:v>39029.41256944526</c:v>
                </c:pt>
                <c:pt idx="116">
                  <c:v>39032.901597222233</c:v>
                </c:pt>
                <c:pt idx="117">
                  <c:v>39043.587500000001</c:v>
                </c:pt>
                <c:pt idx="118">
                  <c:v>39043.598530092611</c:v>
                </c:pt>
                <c:pt idx="119">
                  <c:v>39049.140416666654</c:v>
                </c:pt>
                <c:pt idx="120">
                  <c:v>39049.188599537039</c:v>
                </c:pt>
                <c:pt idx="121">
                  <c:v>39060.483738426243</c:v>
                </c:pt>
                <c:pt idx="122">
                  <c:v>39065.557546296921</c:v>
                </c:pt>
                <c:pt idx="123">
                  <c:v>39065.854166666664</c:v>
                </c:pt>
                <c:pt idx="124">
                  <c:v>39072.903275463003</c:v>
                </c:pt>
                <c:pt idx="125">
                  <c:v>39072.904872685183</c:v>
                </c:pt>
                <c:pt idx="126">
                  <c:v>39092.980995370643</c:v>
                </c:pt>
                <c:pt idx="127">
                  <c:v>39093.664872685185</c:v>
                </c:pt>
                <c:pt idx="128">
                  <c:v>39104.357592592612</c:v>
                </c:pt>
                <c:pt idx="129">
                  <c:v>39114.373854166668</c:v>
                </c:pt>
                <c:pt idx="130">
                  <c:v>39118.384444445044</c:v>
                </c:pt>
                <c:pt idx="131">
                  <c:v>39122.473761574074</c:v>
                </c:pt>
                <c:pt idx="132">
                  <c:v>39122.820497685185</c:v>
                </c:pt>
                <c:pt idx="133">
                  <c:v>39138.888564814813</c:v>
                </c:pt>
                <c:pt idx="134">
                  <c:v>39149.139247685176</c:v>
                </c:pt>
                <c:pt idx="135">
                  <c:v>39150.86818287037</c:v>
                </c:pt>
                <c:pt idx="136">
                  <c:v>39154.643043981174</c:v>
                </c:pt>
                <c:pt idx="137">
                  <c:v>39155.917349537034</c:v>
                </c:pt>
                <c:pt idx="138">
                  <c:v>39155.927129629585</c:v>
                </c:pt>
                <c:pt idx="139">
                  <c:v>39158.799282407374</c:v>
                </c:pt>
                <c:pt idx="140">
                  <c:v>39194.586180555554</c:v>
                </c:pt>
                <c:pt idx="141">
                  <c:v>39209.614270833335</c:v>
                </c:pt>
                <c:pt idx="142">
                  <c:v>39209.683472222227</c:v>
                </c:pt>
                <c:pt idx="143">
                  <c:v>39209.706168981174</c:v>
                </c:pt>
                <c:pt idx="144">
                  <c:v>39233.643229166664</c:v>
                </c:pt>
                <c:pt idx="145">
                  <c:v>39240.729953703049</c:v>
                </c:pt>
                <c:pt idx="146">
                  <c:v>39249.338946759257</c:v>
                </c:pt>
                <c:pt idx="147">
                  <c:v>39255.638831018543</c:v>
                </c:pt>
                <c:pt idx="148">
                  <c:v>39255.771805555174</c:v>
                </c:pt>
                <c:pt idx="149">
                  <c:v>39255.841458333336</c:v>
                </c:pt>
                <c:pt idx="150">
                  <c:v>39256.811111111107</c:v>
                </c:pt>
                <c:pt idx="151">
                  <c:v>39272.818958333613</c:v>
                </c:pt>
                <c:pt idx="152">
                  <c:v>39272.837060185186</c:v>
                </c:pt>
                <c:pt idx="153">
                  <c:v>39285.614722222221</c:v>
                </c:pt>
                <c:pt idx="154">
                  <c:v>39285.636087962965</c:v>
                </c:pt>
                <c:pt idx="155">
                  <c:v>39286.942962962959</c:v>
                </c:pt>
                <c:pt idx="156">
                  <c:v>39293.080983796295</c:v>
                </c:pt>
                <c:pt idx="157">
                  <c:v>39293.424803240741</c:v>
                </c:pt>
                <c:pt idx="158">
                  <c:v>39294.611516203702</c:v>
                </c:pt>
                <c:pt idx="159">
                  <c:v>39300.145601851575</c:v>
                </c:pt>
                <c:pt idx="160">
                  <c:v>39300.764583333184</c:v>
                </c:pt>
                <c:pt idx="161">
                  <c:v>39303.623634259224</c:v>
                </c:pt>
                <c:pt idx="162">
                  <c:v>39305.613738425942</c:v>
                </c:pt>
                <c:pt idx="163">
                  <c:v>39321.970046296643</c:v>
                </c:pt>
                <c:pt idx="164">
                  <c:v>39321.989270833335</c:v>
                </c:pt>
                <c:pt idx="165">
                  <c:v>39323.106400462959</c:v>
                </c:pt>
                <c:pt idx="166">
                  <c:v>39323.646377314813</c:v>
                </c:pt>
                <c:pt idx="167">
                  <c:v>39330.343263888892</c:v>
                </c:pt>
                <c:pt idx="168">
                  <c:v>39332.077916666654</c:v>
                </c:pt>
                <c:pt idx="169">
                  <c:v>39332.562824074092</c:v>
                </c:pt>
                <c:pt idx="170">
                  <c:v>39427.411064814805</c:v>
                </c:pt>
                <c:pt idx="171">
                  <c:v>39427.589884259258</c:v>
                </c:pt>
                <c:pt idx="172">
                  <c:v>39429.761608796274</c:v>
                </c:pt>
                <c:pt idx="173">
                  <c:v>39432.894409722227</c:v>
                </c:pt>
                <c:pt idx="174">
                  <c:v>39445.397476851824</c:v>
                </c:pt>
                <c:pt idx="175">
                  <c:v>39447.852002315012</c:v>
                </c:pt>
                <c:pt idx="176">
                  <c:v>39496.511377314819</c:v>
                </c:pt>
                <c:pt idx="177">
                  <c:v>39498.37027777842</c:v>
                </c:pt>
                <c:pt idx="178">
                  <c:v>39499.806053241213</c:v>
                </c:pt>
                <c:pt idx="179">
                  <c:v>39501.707210648201</c:v>
                </c:pt>
                <c:pt idx="180">
                  <c:v>39525.004236111112</c:v>
                </c:pt>
                <c:pt idx="181">
                  <c:v>39525.012129629627</c:v>
                </c:pt>
                <c:pt idx="182">
                  <c:v>39526.538321759224</c:v>
                </c:pt>
                <c:pt idx="183">
                  <c:v>39527.590474536984</c:v>
                </c:pt>
                <c:pt idx="184">
                  <c:v>39547.638819445252</c:v>
                </c:pt>
                <c:pt idx="185">
                  <c:v>39549.956261574203</c:v>
                </c:pt>
                <c:pt idx="186">
                  <c:v>39555.612581018519</c:v>
                </c:pt>
                <c:pt idx="187">
                  <c:v>39555.621458333175</c:v>
                </c:pt>
                <c:pt idx="188">
                  <c:v>39555.78634259259</c:v>
                </c:pt>
                <c:pt idx="189">
                  <c:v>39555.799722222175</c:v>
                </c:pt>
                <c:pt idx="190">
                  <c:v>39555.887129629627</c:v>
                </c:pt>
                <c:pt idx="191">
                  <c:v>39578.294618055559</c:v>
                </c:pt>
                <c:pt idx="192">
                  <c:v>39580.191064814084</c:v>
                </c:pt>
                <c:pt idx="193">
                  <c:v>39625.860023148212</c:v>
                </c:pt>
                <c:pt idx="194">
                  <c:v>39625.862268518518</c:v>
                </c:pt>
                <c:pt idx="195">
                  <c:v>39636.683333333334</c:v>
                </c:pt>
                <c:pt idx="196">
                  <c:v>39637.626469907176</c:v>
                </c:pt>
                <c:pt idx="197">
                  <c:v>39638.7966087963</c:v>
                </c:pt>
                <c:pt idx="198">
                  <c:v>39638.814444445066</c:v>
                </c:pt>
                <c:pt idx="199">
                  <c:v>39639.916712962993</c:v>
                </c:pt>
                <c:pt idx="200">
                  <c:v>39639.924432870372</c:v>
                </c:pt>
                <c:pt idx="201">
                  <c:v>39660.103344907184</c:v>
                </c:pt>
                <c:pt idx="202">
                  <c:v>39660.114537037043</c:v>
                </c:pt>
                <c:pt idx="203">
                  <c:v>39689.508159722223</c:v>
                </c:pt>
                <c:pt idx="204">
                  <c:v>39691.812233797187</c:v>
                </c:pt>
                <c:pt idx="205">
                  <c:v>39709.768680554975</c:v>
                </c:pt>
                <c:pt idx="206">
                  <c:v>39709.818703703706</c:v>
                </c:pt>
                <c:pt idx="207">
                  <c:v>39716.489884259259</c:v>
                </c:pt>
                <c:pt idx="208">
                  <c:v>39717.803449074083</c:v>
                </c:pt>
                <c:pt idx="209">
                  <c:v>39719.672430555554</c:v>
                </c:pt>
                <c:pt idx="210">
                  <c:v>39721.004907407412</c:v>
                </c:pt>
                <c:pt idx="211">
                  <c:v>39783.718402777777</c:v>
                </c:pt>
                <c:pt idx="212">
                  <c:v>39813.726238426243</c:v>
                </c:pt>
                <c:pt idx="213">
                  <c:v>39813.757523148211</c:v>
                </c:pt>
                <c:pt idx="214">
                  <c:v>39813.789074074091</c:v>
                </c:pt>
                <c:pt idx="215">
                  <c:v>39828.289560185185</c:v>
                </c:pt>
                <c:pt idx="216">
                  <c:v>39828.597546296296</c:v>
                </c:pt>
                <c:pt idx="217">
                  <c:v>39829.960231481491</c:v>
                </c:pt>
                <c:pt idx="218">
                  <c:v>39829.968796296293</c:v>
                </c:pt>
                <c:pt idx="219">
                  <c:v>39832.580648148243</c:v>
                </c:pt>
                <c:pt idx="220">
                  <c:v>39832.592349536986</c:v>
                </c:pt>
                <c:pt idx="221">
                  <c:v>39832.648171296343</c:v>
                </c:pt>
                <c:pt idx="222">
                  <c:v>39841.797430554798</c:v>
                </c:pt>
                <c:pt idx="223">
                  <c:v>39841.81689814922</c:v>
                </c:pt>
                <c:pt idx="224">
                  <c:v>39842.65347222222</c:v>
                </c:pt>
                <c:pt idx="225">
                  <c:v>39850.887303240743</c:v>
                </c:pt>
                <c:pt idx="226">
                  <c:v>39855.346342592602</c:v>
                </c:pt>
                <c:pt idx="227">
                  <c:v>39858.257430555554</c:v>
                </c:pt>
                <c:pt idx="228">
                  <c:v>39871.701064814159</c:v>
                </c:pt>
                <c:pt idx="229">
                  <c:v>39881.414664351862</c:v>
                </c:pt>
                <c:pt idx="230">
                  <c:v>39882.655034722222</c:v>
                </c:pt>
                <c:pt idx="231">
                  <c:v>39892.052557870971</c:v>
                </c:pt>
                <c:pt idx="232">
                  <c:v>39892.472673611104</c:v>
                </c:pt>
                <c:pt idx="233">
                  <c:v>39927.063391203585</c:v>
                </c:pt>
                <c:pt idx="234">
                  <c:v>39928.47457175926</c:v>
                </c:pt>
                <c:pt idx="235">
                  <c:v>39930.718761574077</c:v>
                </c:pt>
                <c:pt idx="236">
                  <c:v>39946.919120370367</c:v>
                </c:pt>
                <c:pt idx="237">
                  <c:v>39947.947187500002</c:v>
                </c:pt>
                <c:pt idx="238">
                  <c:v>39952.871863425942</c:v>
                </c:pt>
                <c:pt idx="239">
                  <c:v>39968.539837962962</c:v>
                </c:pt>
                <c:pt idx="240">
                  <c:v>39972.299652777576</c:v>
                </c:pt>
                <c:pt idx="241">
                  <c:v>39992.299803240734</c:v>
                </c:pt>
                <c:pt idx="242">
                  <c:v>39993.822824074203</c:v>
                </c:pt>
                <c:pt idx="243">
                  <c:v>39995.038715277791</c:v>
                </c:pt>
                <c:pt idx="244">
                  <c:v>40011.740196759194</c:v>
                </c:pt>
                <c:pt idx="245">
                  <c:v>40011.743379629625</c:v>
                </c:pt>
                <c:pt idx="246">
                  <c:v>40013.918055555601</c:v>
                </c:pt>
                <c:pt idx="247">
                  <c:v>40096.385312500002</c:v>
                </c:pt>
                <c:pt idx="248">
                  <c:v>40107.115729166624</c:v>
                </c:pt>
                <c:pt idx="249">
                  <c:v>40155.814085648213</c:v>
                </c:pt>
                <c:pt idx="250">
                  <c:v>40157.235937500001</c:v>
                </c:pt>
                <c:pt idx="251">
                  <c:v>40232.475462962924</c:v>
                </c:pt>
                <c:pt idx="252">
                  <c:v>40256.925347222204</c:v>
                </c:pt>
                <c:pt idx="253">
                  <c:v>40284.069502314815</c:v>
                </c:pt>
                <c:pt idx="254">
                  <c:v>40321.596759259257</c:v>
                </c:pt>
                <c:pt idx="255">
                  <c:v>40322.520937500005</c:v>
                </c:pt>
                <c:pt idx="256">
                  <c:v>40322.521874999999</c:v>
                </c:pt>
                <c:pt idx="257">
                  <c:v>40323.85925926004</c:v>
                </c:pt>
                <c:pt idx="258">
                  <c:v>40367.582430555558</c:v>
                </c:pt>
                <c:pt idx="259">
                  <c:v>40378.496875000012</c:v>
                </c:pt>
                <c:pt idx="260">
                  <c:v>40381.370115740741</c:v>
                </c:pt>
                <c:pt idx="261">
                  <c:v>40398.702187499999</c:v>
                </c:pt>
                <c:pt idx="262">
                  <c:v>40424.869537037041</c:v>
                </c:pt>
                <c:pt idx="263">
                  <c:v>40425.166770832984</c:v>
                </c:pt>
                <c:pt idx="264">
                  <c:v>40460.565497684984</c:v>
                </c:pt>
                <c:pt idx="265">
                  <c:v>40465.907662037025</c:v>
                </c:pt>
                <c:pt idx="266">
                  <c:v>40487.927754629585</c:v>
                </c:pt>
                <c:pt idx="267">
                  <c:v>40516.139050925922</c:v>
                </c:pt>
                <c:pt idx="268">
                  <c:v>40539.720659722225</c:v>
                </c:pt>
                <c:pt idx="269">
                  <c:v>40549.094363425931</c:v>
                </c:pt>
                <c:pt idx="270">
                  <c:v>40549.810613426831</c:v>
                </c:pt>
                <c:pt idx="271">
                  <c:v>40549.923587962956</c:v>
                </c:pt>
                <c:pt idx="272">
                  <c:v>40560.584976851853</c:v>
                </c:pt>
                <c:pt idx="273">
                  <c:v>40562.049548611074</c:v>
                </c:pt>
                <c:pt idx="274">
                  <c:v>40563.997766203574</c:v>
                </c:pt>
                <c:pt idx="275">
                  <c:v>40605.269942129584</c:v>
                </c:pt>
                <c:pt idx="276">
                  <c:v>40615.441041666585</c:v>
                </c:pt>
                <c:pt idx="277">
                  <c:v>40617.120138888888</c:v>
                </c:pt>
                <c:pt idx="278">
                  <c:v>40618.009143518175</c:v>
                </c:pt>
                <c:pt idx="279">
                  <c:v>40622.68818287037</c:v>
                </c:pt>
                <c:pt idx="280">
                  <c:v>40653.793645832549</c:v>
                </c:pt>
                <c:pt idx="281">
                  <c:v>40655.900879629633</c:v>
                </c:pt>
                <c:pt idx="282">
                  <c:v>40666.881064814814</c:v>
                </c:pt>
                <c:pt idx="283">
                  <c:v>40679.878414351893</c:v>
                </c:pt>
                <c:pt idx="284">
                  <c:v>40680.497835648202</c:v>
                </c:pt>
                <c:pt idx="285">
                  <c:v>40719.119791666584</c:v>
                </c:pt>
                <c:pt idx="286">
                  <c:v>40719.174537037041</c:v>
                </c:pt>
                <c:pt idx="287">
                  <c:v>40736.883136574092</c:v>
                </c:pt>
                <c:pt idx="288">
                  <c:v>40737.014606481483</c:v>
                </c:pt>
                <c:pt idx="289">
                  <c:v>40737.026435185187</c:v>
                </c:pt>
                <c:pt idx="290">
                  <c:v>40737.797812500001</c:v>
                </c:pt>
                <c:pt idx="291">
                  <c:v>40747.343877315012</c:v>
                </c:pt>
                <c:pt idx="292">
                  <c:v>40750.7105787037</c:v>
                </c:pt>
                <c:pt idx="293">
                  <c:v>40754.645844907405</c:v>
                </c:pt>
                <c:pt idx="294">
                  <c:v>40754.664513888893</c:v>
                </c:pt>
                <c:pt idx="295">
                  <c:v>40766.534375000003</c:v>
                </c:pt>
                <c:pt idx="296">
                  <c:v>40766.911736111106</c:v>
                </c:pt>
                <c:pt idx="297">
                  <c:v>40770.767106480984</c:v>
                </c:pt>
                <c:pt idx="298">
                  <c:v>40779.543784722184</c:v>
                </c:pt>
                <c:pt idx="299">
                  <c:v>40814.756111111114</c:v>
                </c:pt>
                <c:pt idx="300">
                  <c:v>40815.922222222223</c:v>
                </c:pt>
                <c:pt idx="301">
                  <c:v>40843.780671296292</c:v>
                </c:pt>
                <c:pt idx="302">
                  <c:v>40845.412442129629</c:v>
                </c:pt>
                <c:pt idx="303">
                  <c:v>40846.025347222225</c:v>
                </c:pt>
                <c:pt idx="304">
                  <c:v>40857.877349537026</c:v>
                </c:pt>
                <c:pt idx="305">
                  <c:v>40858.603287037025</c:v>
                </c:pt>
                <c:pt idx="306">
                  <c:v>40858.692800925928</c:v>
                </c:pt>
                <c:pt idx="307">
                  <c:v>40866.685046296298</c:v>
                </c:pt>
                <c:pt idx="308">
                  <c:v>40870.718090277791</c:v>
                </c:pt>
                <c:pt idx="309">
                  <c:v>40877.371712962966</c:v>
                </c:pt>
                <c:pt idx="310">
                  <c:v>40877.579571759255</c:v>
                </c:pt>
                <c:pt idx="311">
                  <c:v>40877.622685185175</c:v>
                </c:pt>
                <c:pt idx="312">
                  <c:v>40899.554733796293</c:v>
                </c:pt>
                <c:pt idx="313">
                  <c:v>40911.630613425943</c:v>
                </c:pt>
                <c:pt idx="314">
                  <c:v>40911.635127314774</c:v>
                </c:pt>
                <c:pt idx="315">
                  <c:v>40911.773217592592</c:v>
                </c:pt>
                <c:pt idx="316">
                  <c:v>40918.960451388892</c:v>
                </c:pt>
                <c:pt idx="317">
                  <c:v>40919.379120370373</c:v>
                </c:pt>
                <c:pt idx="318">
                  <c:v>40945.672129629624</c:v>
                </c:pt>
                <c:pt idx="319">
                  <c:v>40954.945937500001</c:v>
                </c:pt>
                <c:pt idx="320">
                  <c:v>40955.897835648211</c:v>
                </c:pt>
                <c:pt idx="321">
                  <c:v>40974.00645833333</c:v>
                </c:pt>
              </c:numCache>
            </c:numRef>
          </c:cat>
          <c:val>
            <c:numRef>
              <c:f>mediawiki!$X$2:$X$323</c:f>
              <c:numCache>
                <c:formatCode>General</c:formatCode>
                <c:ptCount val="322"/>
                <c:pt idx="0">
                  <c:v>0</c:v>
                </c:pt>
                <c:pt idx="1">
                  <c:v>3</c:v>
                </c:pt>
                <c:pt idx="2">
                  <c:v>0</c:v>
                </c:pt>
                <c:pt idx="3">
                  <c:v>0</c:v>
                </c:pt>
                <c:pt idx="4">
                  <c:v>0</c:v>
                </c:pt>
                <c:pt idx="5">
                  <c:v>0</c:v>
                </c:pt>
                <c:pt idx="6">
                  <c:v>0</c:v>
                </c:pt>
                <c:pt idx="7">
                  <c:v>0</c:v>
                </c:pt>
                <c:pt idx="8">
                  <c:v>0</c:v>
                </c:pt>
                <c:pt idx="9">
                  <c:v>0</c:v>
                </c:pt>
                <c:pt idx="10">
                  <c:v>0</c:v>
                </c:pt>
                <c:pt idx="11">
                  <c:v>1</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2</c:v>
                </c:pt>
                <c:pt idx="29">
                  <c:v>0</c:v>
                </c:pt>
                <c:pt idx="30">
                  <c:v>0</c:v>
                </c:pt>
                <c:pt idx="31">
                  <c:v>4</c:v>
                </c:pt>
                <c:pt idx="32">
                  <c:v>2</c:v>
                </c:pt>
                <c:pt idx="33">
                  <c:v>0</c:v>
                </c:pt>
                <c:pt idx="34">
                  <c:v>5</c:v>
                </c:pt>
                <c:pt idx="35">
                  <c:v>6</c:v>
                </c:pt>
                <c:pt idx="36">
                  <c:v>0</c:v>
                </c:pt>
                <c:pt idx="37">
                  <c:v>0</c:v>
                </c:pt>
                <c:pt idx="38">
                  <c:v>0</c:v>
                </c:pt>
                <c:pt idx="39">
                  <c:v>3</c:v>
                </c:pt>
                <c:pt idx="40">
                  <c:v>29</c:v>
                </c:pt>
                <c:pt idx="41">
                  <c:v>0</c:v>
                </c:pt>
                <c:pt idx="42">
                  <c:v>0</c:v>
                </c:pt>
                <c:pt idx="43">
                  <c:v>2</c:v>
                </c:pt>
                <c:pt idx="44">
                  <c:v>0</c:v>
                </c:pt>
                <c:pt idx="45">
                  <c:v>0</c:v>
                </c:pt>
                <c:pt idx="46">
                  <c:v>4</c:v>
                </c:pt>
                <c:pt idx="47">
                  <c:v>0</c:v>
                </c:pt>
                <c:pt idx="48">
                  <c:v>0</c:v>
                </c:pt>
                <c:pt idx="49">
                  <c:v>0</c:v>
                </c:pt>
                <c:pt idx="50">
                  <c:v>0</c:v>
                </c:pt>
                <c:pt idx="51">
                  <c:v>0</c:v>
                </c:pt>
                <c:pt idx="52">
                  <c:v>0</c:v>
                </c:pt>
                <c:pt idx="53">
                  <c:v>2</c:v>
                </c:pt>
                <c:pt idx="54">
                  <c:v>3</c:v>
                </c:pt>
                <c:pt idx="55">
                  <c:v>0</c:v>
                </c:pt>
                <c:pt idx="56">
                  <c:v>0</c:v>
                </c:pt>
                <c:pt idx="57">
                  <c:v>0</c:v>
                </c:pt>
                <c:pt idx="58">
                  <c:v>5</c:v>
                </c:pt>
                <c:pt idx="59">
                  <c:v>4</c:v>
                </c:pt>
                <c:pt idx="60">
                  <c:v>0</c:v>
                </c:pt>
                <c:pt idx="61">
                  <c:v>6</c:v>
                </c:pt>
                <c:pt idx="62">
                  <c:v>3</c:v>
                </c:pt>
                <c:pt idx="63">
                  <c:v>0</c:v>
                </c:pt>
                <c:pt idx="64">
                  <c:v>8</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8</c:v>
                </c:pt>
                <c:pt idx="98">
                  <c:v>0</c:v>
                </c:pt>
                <c:pt idx="99">
                  <c:v>0</c:v>
                </c:pt>
                <c:pt idx="100">
                  <c:v>0</c:v>
                </c:pt>
                <c:pt idx="101">
                  <c:v>0</c:v>
                </c:pt>
                <c:pt idx="102">
                  <c:v>0</c:v>
                </c:pt>
                <c:pt idx="103">
                  <c:v>0</c:v>
                </c:pt>
                <c:pt idx="104">
                  <c:v>0</c:v>
                </c:pt>
                <c:pt idx="105">
                  <c:v>0</c:v>
                </c:pt>
                <c:pt idx="106">
                  <c:v>0</c:v>
                </c:pt>
                <c:pt idx="107">
                  <c:v>0</c:v>
                </c:pt>
                <c:pt idx="108">
                  <c:v>2</c:v>
                </c:pt>
                <c:pt idx="109">
                  <c:v>0</c:v>
                </c:pt>
                <c:pt idx="110">
                  <c:v>0</c:v>
                </c:pt>
                <c:pt idx="111">
                  <c:v>0</c:v>
                </c:pt>
                <c:pt idx="112">
                  <c:v>0</c:v>
                </c:pt>
                <c:pt idx="113">
                  <c:v>2</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2</c:v>
                </c:pt>
                <c:pt idx="133">
                  <c:v>0</c:v>
                </c:pt>
                <c:pt idx="134">
                  <c:v>0</c:v>
                </c:pt>
                <c:pt idx="135">
                  <c:v>0</c:v>
                </c:pt>
                <c:pt idx="136">
                  <c:v>0</c:v>
                </c:pt>
                <c:pt idx="137">
                  <c:v>0</c:v>
                </c:pt>
                <c:pt idx="138">
                  <c:v>0</c:v>
                </c:pt>
                <c:pt idx="139">
                  <c:v>0</c:v>
                </c:pt>
                <c:pt idx="140">
                  <c:v>0</c:v>
                </c:pt>
                <c:pt idx="141">
                  <c:v>0</c:v>
                </c:pt>
                <c:pt idx="142">
                  <c:v>10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2</c:v>
                </c:pt>
                <c:pt idx="159">
                  <c:v>0</c:v>
                </c:pt>
                <c:pt idx="160">
                  <c:v>0</c:v>
                </c:pt>
                <c:pt idx="161">
                  <c:v>0</c:v>
                </c:pt>
                <c:pt idx="162">
                  <c:v>2</c:v>
                </c:pt>
                <c:pt idx="163">
                  <c:v>0</c:v>
                </c:pt>
                <c:pt idx="164">
                  <c:v>0</c:v>
                </c:pt>
                <c:pt idx="165">
                  <c:v>0</c:v>
                </c:pt>
                <c:pt idx="166">
                  <c:v>0</c:v>
                </c:pt>
                <c:pt idx="167">
                  <c:v>0</c:v>
                </c:pt>
                <c:pt idx="168">
                  <c:v>0</c:v>
                </c:pt>
                <c:pt idx="169">
                  <c:v>2</c:v>
                </c:pt>
                <c:pt idx="170">
                  <c:v>0</c:v>
                </c:pt>
                <c:pt idx="171">
                  <c:v>8</c:v>
                </c:pt>
                <c:pt idx="172">
                  <c:v>0</c:v>
                </c:pt>
                <c:pt idx="173">
                  <c:v>2</c:v>
                </c:pt>
                <c:pt idx="174">
                  <c:v>0</c:v>
                </c:pt>
                <c:pt idx="175">
                  <c:v>3</c:v>
                </c:pt>
                <c:pt idx="176">
                  <c:v>0</c:v>
                </c:pt>
                <c:pt idx="177">
                  <c:v>0</c:v>
                </c:pt>
                <c:pt idx="178">
                  <c:v>0</c:v>
                </c:pt>
                <c:pt idx="179">
                  <c:v>0</c:v>
                </c:pt>
                <c:pt idx="180">
                  <c:v>0</c:v>
                </c:pt>
                <c:pt idx="181">
                  <c:v>0</c:v>
                </c:pt>
                <c:pt idx="182">
                  <c:v>0</c:v>
                </c:pt>
                <c:pt idx="183">
                  <c:v>0</c:v>
                </c:pt>
                <c:pt idx="184">
                  <c:v>0</c:v>
                </c:pt>
                <c:pt idx="185">
                  <c:v>0</c:v>
                </c:pt>
                <c:pt idx="186">
                  <c:v>0</c:v>
                </c:pt>
                <c:pt idx="187">
                  <c:v>0</c:v>
                </c:pt>
                <c:pt idx="188">
                  <c:v>1</c:v>
                </c:pt>
                <c:pt idx="189">
                  <c:v>0</c:v>
                </c:pt>
                <c:pt idx="190">
                  <c:v>0</c:v>
                </c:pt>
                <c:pt idx="191">
                  <c:v>0</c:v>
                </c:pt>
                <c:pt idx="192">
                  <c:v>0</c:v>
                </c:pt>
                <c:pt idx="193">
                  <c:v>0</c:v>
                </c:pt>
                <c:pt idx="194">
                  <c:v>0</c:v>
                </c:pt>
                <c:pt idx="195">
                  <c:v>0</c:v>
                </c:pt>
                <c:pt idx="196">
                  <c:v>0</c:v>
                </c:pt>
                <c:pt idx="197">
                  <c:v>0</c:v>
                </c:pt>
                <c:pt idx="198">
                  <c:v>0</c:v>
                </c:pt>
                <c:pt idx="199">
                  <c:v>0</c:v>
                </c:pt>
                <c:pt idx="200">
                  <c:v>9</c:v>
                </c:pt>
                <c:pt idx="201">
                  <c:v>0</c:v>
                </c:pt>
                <c:pt idx="202">
                  <c:v>4</c:v>
                </c:pt>
                <c:pt idx="203">
                  <c:v>0</c:v>
                </c:pt>
                <c:pt idx="204">
                  <c:v>0</c:v>
                </c:pt>
                <c:pt idx="205">
                  <c:v>0</c:v>
                </c:pt>
                <c:pt idx="206">
                  <c:v>1</c:v>
                </c:pt>
                <c:pt idx="207">
                  <c:v>0</c:v>
                </c:pt>
                <c:pt idx="208">
                  <c:v>0</c:v>
                </c:pt>
                <c:pt idx="209">
                  <c:v>0</c:v>
                </c:pt>
                <c:pt idx="210">
                  <c:v>13</c:v>
                </c:pt>
                <c:pt idx="211">
                  <c:v>0</c:v>
                </c:pt>
                <c:pt idx="212">
                  <c:v>0</c:v>
                </c:pt>
                <c:pt idx="213">
                  <c:v>0</c:v>
                </c:pt>
                <c:pt idx="214">
                  <c:v>13</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2</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1</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6</c:v>
                </c:pt>
                <c:pt idx="282">
                  <c:v>0</c:v>
                </c:pt>
                <c:pt idx="283">
                  <c:v>0</c:v>
                </c:pt>
                <c:pt idx="284">
                  <c:v>0</c:v>
                </c:pt>
                <c:pt idx="285">
                  <c:v>0</c:v>
                </c:pt>
                <c:pt idx="286">
                  <c:v>0</c:v>
                </c:pt>
                <c:pt idx="287">
                  <c:v>0</c:v>
                </c:pt>
                <c:pt idx="288">
                  <c:v>0</c:v>
                </c:pt>
                <c:pt idx="289">
                  <c:v>0</c:v>
                </c:pt>
                <c:pt idx="290">
                  <c:v>0</c:v>
                </c:pt>
                <c:pt idx="291">
                  <c:v>0</c:v>
                </c:pt>
                <c:pt idx="292">
                  <c:v>0</c:v>
                </c:pt>
                <c:pt idx="293">
                  <c:v>0</c:v>
                </c:pt>
                <c:pt idx="294">
                  <c:v>16</c:v>
                </c:pt>
                <c:pt idx="295">
                  <c:v>0</c:v>
                </c:pt>
                <c:pt idx="296">
                  <c:v>0</c:v>
                </c:pt>
                <c:pt idx="297">
                  <c:v>4</c:v>
                </c:pt>
                <c:pt idx="298">
                  <c:v>0</c:v>
                </c:pt>
                <c:pt idx="299">
                  <c:v>2</c:v>
                </c:pt>
                <c:pt idx="300">
                  <c:v>16</c:v>
                </c:pt>
                <c:pt idx="301">
                  <c:v>0</c:v>
                </c:pt>
                <c:pt idx="302">
                  <c:v>0</c:v>
                </c:pt>
                <c:pt idx="303">
                  <c:v>0</c:v>
                </c:pt>
                <c:pt idx="304">
                  <c:v>0</c:v>
                </c:pt>
                <c:pt idx="305">
                  <c:v>0</c:v>
                </c:pt>
                <c:pt idx="306">
                  <c:v>0</c:v>
                </c:pt>
                <c:pt idx="307">
                  <c:v>0</c:v>
                </c:pt>
                <c:pt idx="308">
                  <c:v>7</c:v>
                </c:pt>
                <c:pt idx="309">
                  <c:v>0</c:v>
                </c:pt>
                <c:pt idx="310">
                  <c:v>2</c:v>
                </c:pt>
                <c:pt idx="311">
                  <c:v>0</c:v>
                </c:pt>
                <c:pt idx="312">
                  <c:v>0</c:v>
                </c:pt>
                <c:pt idx="313">
                  <c:v>0</c:v>
                </c:pt>
                <c:pt idx="314">
                  <c:v>0</c:v>
                </c:pt>
                <c:pt idx="315">
                  <c:v>0</c:v>
                </c:pt>
                <c:pt idx="316">
                  <c:v>0</c:v>
                </c:pt>
                <c:pt idx="317">
                  <c:v>5</c:v>
                </c:pt>
                <c:pt idx="318">
                  <c:v>0</c:v>
                </c:pt>
                <c:pt idx="319">
                  <c:v>0</c:v>
                </c:pt>
                <c:pt idx="320">
                  <c:v>0</c:v>
                </c:pt>
                <c:pt idx="321">
                  <c:v>0</c:v>
                </c:pt>
              </c:numCache>
            </c:numRef>
          </c:val>
        </c:ser>
        <c:gapWidth val="9"/>
        <c:overlap val="100"/>
        <c:axId val="100928896"/>
        <c:axId val="100938880"/>
      </c:barChart>
      <c:dateAx>
        <c:axId val="100928896"/>
        <c:scaling>
          <c:orientation val="minMax"/>
        </c:scaling>
        <c:delete val="1"/>
        <c:axPos val="b"/>
        <c:numFmt formatCode="[$-409]yyyy;@" sourceLinked="0"/>
        <c:majorTickMark val="none"/>
        <c:tickLblPos val="none"/>
        <c:crossAx val="100938880"/>
        <c:crosses val="autoZero"/>
        <c:auto val="1"/>
        <c:lblOffset val="100"/>
      </c:dateAx>
      <c:valAx>
        <c:axId val="100938880"/>
        <c:scaling>
          <c:orientation val="minMax"/>
        </c:scaling>
        <c:axPos val="l"/>
        <c:numFmt formatCode="General" sourceLinked="1"/>
        <c:tickLblPos val="nextTo"/>
        <c:crossAx val="100928896"/>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46.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449071992106184E-2"/>
          <c:y val="0.87427536231884895"/>
          <c:w val="3.6824216915817082E-2"/>
          <c:h val="4.1364734299517134E-2"/>
        </c:manualLayout>
      </c:layout>
      <c:lineChart>
        <c:grouping val="standard"/>
        <c:ser>
          <c:idx val="0"/>
          <c:order val="0"/>
          <c:tx>
            <c:v>Actual size</c:v>
          </c:tx>
          <c:spPr>
            <a:ln w="25400">
              <a:solidFill>
                <a:schemeClr val="accent2">
                  <a:lumMod val="75000"/>
                </a:schemeClr>
              </a:solidFill>
            </a:ln>
          </c:spPr>
          <c:marker>
            <c:symbol val="none"/>
          </c:marker>
          <c:cat>
            <c:numRef>
              <c:f>typo3!$A$2:$A$97</c:f>
              <c:numCache>
                <c:formatCode>General</c:formatCode>
                <c:ptCount val="9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numCache>
            </c:numRef>
          </c:cat>
          <c:val>
            <c:numRef>
              <c:f>typo3!$H$2:$H$97</c:f>
              <c:numCache>
                <c:formatCode>General</c:formatCode>
                <c:ptCount val="96"/>
                <c:pt idx="0">
                  <c:v>10</c:v>
                </c:pt>
                <c:pt idx="1">
                  <c:v>10</c:v>
                </c:pt>
                <c:pt idx="2">
                  <c:v>10</c:v>
                </c:pt>
                <c:pt idx="3">
                  <c:v>10</c:v>
                </c:pt>
                <c:pt idx="4">
                  <c:v>11</c:v>
                </c:pt>
                <c:pt idx="5">
                  <c:v>11</c:v>
                </c:pt>
                <c:pt idx="6">
                  <c:v>12</c:v>
                </c:pt>
                <c:pt idx="7">
                  <c:v>12</c:v>
                </c:pt>
                <c:pt idx="8">
                  <c:v>12</c:v>
                </c:pt>
                <c:pt idx="9">
                  <c:v>12</c:v>
                </c:pt>
                <c:pt idx="10">
                  <c:v>12</c:v>
                </c:pt>
                <c:pt idx="11">
                  <c:v>12</c:v>
                </c:pt>
                <c:pt idx="12">
                  <c:v>12</c:v>
                </c:pt>
                <c:pt idx="13">
                  <c:v>13</c:v>
                </c:pt>
                <c:pt idx="14">
                  <c:v>13</c:v>
                </c:pt>
                <c:pt idx="15">
                  <c:v>13</c:v>
                </c:pt>
                <c:pt idx="16">
                  <c:v>13</c:v>
                </c:pt>
                <c:pt idx="17">
                  <c:v>14</c:v>
                </c:pt>
                <c:pt idx="18">
                  <c:v>15</c:v>
                </c:pt>
                <c:pt idx="19">
                  <c:v>15</c:v>
                </c:pt>
                <c:pt idx="20">
                  <c:v>15</c:v>
                </c:pt>
                <c:pt idx="21">
                  <c:v>18</c:v>
                </c:pt>
                <c:pt idx="22">
                  <c:v>18</c:v>
                </c:pt>
                <c:pt idx="23">
                  <c:v>18</c:v>
                </c:pt>
                <c:pt idx="24">
                  <c:v>19</c:v>
                </c:pt>
                <c:pt idx="25">
                  <c:v>19</c:v>
                </c:pt>
                <c:pt idx="26">
                  <c:v>19</c:v>
                </c:pt>
                <c:pt idx="27">
                  <c:v>19</c:v>
                </c:pt>
                <c:pt idx="28">
                  <c:v>19</c:v>
                </c:pt>
                <c:pt idx="29">
                  <c:v>19</c:v>
                </c:pt>
                <c:pt idx="30">
                  <c:v>19</c:v>
                </c:pt>
                <c:pt idx="31">
                  <c:v>19</c:v>
                </c:pt>
                <c:pt idx="32">
                  <c:v>19</c:v>
                </c:pt>
                <c:pt idx="33">
                  <c:v>19</c:v>
                </c:pt>
                <c:pt idx="34">
                  <c:v>19</c:v>
                </c:pt>
                <c:pt idx="35">
                  <c:v>19</c:v>
                </c:pt>
                <c:pt idx="36">
                  <c:v>19</c:v>
                </c:pt>
                <c:pt idx="37">
                  <c:v>19</c:v>
                </c:pt>
                <c:pt idx="38">
                  <c:v>19</c:v>
                </c:pt>
                <c:pt idx="39">
                  <c:v>19</c:v>
                </c:pt>
                <c:pt idx="40">
                  <c:v>19</c:v>
                </c:pt>
                <c:pt idx="41">
                  <c:v>19</c:v>
                </c:pt>
                <c:pt idx="42">
                  <c:v>19</c:v>
                </c:pt>
                <c:pt idx="43">
                  <c:v>19</c:v>
                </c:pt>
                <c:pt idx="44">
                  <c:v>19</c:v>
                </c:pt>
                <c:pt idx="45">
                  <c:v>19</c:v>
                </c:pt>
                <c:pt idx="46">
                  <c:v>19</c:v>
                </c:pt>
                <c:pt idx="47">
                  <c:v>19</c:v>
                </c:pt>
                <c:pt idx="48">
                  <c:v>19</c:v>
                </c:pt>
                <c:pt idx="49">
                  <c:v>19</c:v>
                </c:pt>
                <c:pt idx="50">
                  <c:v>20</c:v>
                </c:pt>
                <c:pt idx="51">
                  <c:v>20</c:v>
                </c:pt>
                <c:pt idx="52">
                  <c:v>21</c:v>
                </c:pt>
                <c:pt idx="53">
                  <c:v>21</c:v>
                </c:pt>
                <c:pt idx="54">
                  <c:v>22</c:v>
                </c:pt>
                <c:pt idx="55">
                  <c:v>22</c:v>
                </c:pt>
                <c:pt idx="56">
                  <c:v>22</c:v>
                </c:pt>
                <c:pt idx="57">
                  <c:v>22</c:v>
                </c:pt>
                <c:pt idx="58">
                  <c:v>22</c:v>
                </c:pt>
                <c:pt idx="59">
                  <c:v>22</c:v>
                </c:pt>
                <c:pt idx="60">
                  <c:v>22</c:v>
                </c:pt>
                <c:pt idx="61">
                  <c:v>23</c:v>
                </c:pt>
                <c:pt idx="62">
                  <c:v>23</c:v>
                </c:pt>
                <c:pt idx="63">
                  <c:v>22</c:v>
                </c:pt>
                <c:pt idx="64">
                  <c:v>22</c:v>
                </c:pt>
                <c:pt idx="65">
                  <c:v>22</c:v>
                </c:pt>
                <c:pt idx="66">
                  <c:v>22</c:v>
                </c:pt>
                <c:pt idx="67">
                  <c:v>22</c:v>
                </c:pt>
                <c:pt idx="68">
                  <c:v>21</c:v>
                </c:pt>
                <c:pt idx="69">
                  <c:v>18</c:v>
                </c:pt>
                <c:pt idx="70">
                  <c:v>18</c:v>
                </c:pt>
                <c:pt idx="71">
                  <c:v>18</c:v>
                </c:pt>
                <c:pt idx="72">
                  <c:v>16</c:v>
                </c:pt>
                <c:pt idx="73">
                  <c:v>15</c:v>
                </c:pt>
                <c:pt idx="74">
                  <c:v>14</c:v>
                </c:pt>
                <c:pt idx="75">
                  <c:v>14</c:v>
                </c:pt>
                <c:pt idx="76">
                  <c:v>14</c:v>
                </c:pt>
                <c:pt idx="77">
                  <c:v>14</c:v>
                </c:pt>
                <c:pt idx="78">
                  <c:v>14</c:v>
                </c:pt>
                <c:pt idx="79">
                  <c:v>14</c:v>
                </c:pt>
                <c:pt idx="80">
                  <c:v>16</c:v>
                </c:pt>
                <c:pt idx="81">
                  <c:v>16</c:v>
                </c:pt>
                <c:pt idx="82">
                  <c:v>16</c:v>
                </c:pt>
                <c:pt idx="83">
                  <c:v>16</c:v>
                </c:pt>
                <c:pt idx="84">
                  <c:v>16</c:v>
                </c:pt>
                <c:pt idx="85">
                  <c:v>21</c:v>
                </c:pt>
                <c:pt idx="86">
                  <c:v>21</c:v>
                </c:pt>
                <c:pt idx="87">
                  <c:v>23</c:v>
                </c:pt>
                <c:pt idx="88">
                  <c:v>23</c:v>
                </c:pt>
                <c:pt idx="89">
                  <c:v>23</c:v>
                </c:pt>
                <c:pt idx="90">
                  <c:v>23</c:v>
                </c:pt>
                <c:pt idx="91">
                  <c:v>23</c:v>
                </c:pt>
                <c:pt idx="92">
                  <c:v>23</c:v>
                </c:pt>
                <c:pt idx="93">
                  <c:v>23</c:v>
                </c:pt>
                <c:pt idx="94">
                  <c:v>23</c:v>
                </c:pt>
                <c:pt idx="95">
                  <c:v>23</c:v>
                </c:pt>
              </c:numCache>
            </c:numRef>
          </c:val>
        </c:ser>
        <c:ser>
          <c:idx val="4"/>
          <c:order val="1"/>
          <c:tx>
            <c:v>Est - last 5 last 1</c:v>
          </c:tx>
          <c:spPr>
            <a:ln w="12700">
              <a:solidFill>
                <a:schemeClr val="accent3">
                  <a:lumMod val="75000"/>
                </a:schemeClr>
              </a:solidFill>
              <a:prstDash val="solid"/>
            </a:ln>
          </c:spPr>
          <c:marker>
            <c:symbol val="none"/>
          </c:marker>
          <c:cat>
            <c:numRef>
              <c:f>typo3!$A$2:$A$97</c:f>
              <c:numCache>
                <c:formatCode>General</c:formatCode>
                <c:ptCount val="9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numCache>
            </c:numRef>
          </c:cat>
          <c:val>
            <c:numRef>
              <c:f>typo3!$AN$2:$AN$97</c:f>
              <c:numCache>
                <c:formatCode>0.0</c:formatCode>
                <c:ptCount val="96"/>
                <c:pt idx="0" formatCode="General">
                  <c:v>10</c:v>
                </c:pt>
                <c:pt idx="1">
                  <c:v>10</c:v>
                </c:pt>
                <c:pt idx="2">
                  <c:v>10</c:v>
                </c:pt>
                <c:pt idx="3">
                  <c:v>10</c:v>
                </c:pt>
                <c:pt idx="4">
                  <c:v>10.25</c:v>
                </c:pt>
                <c:pt idx="5">
                  <c:v>10.447208119759113</c:v>
                </c:pt>
                <c:pt idx="6">
                  <c:v>10.841036018522855</c:v>
                </c:pt>
                <c:pt idx="7">
                  <c:v>11.23247593754207</c:v>
                </c:pt>
                <c:pt idx="8">
                  <c:v>11.624674660664541</c:v>
                </c:pt>
                <c:pt idx="9">
                  <c:v>11.822738530210136</c:v>
                </c:pt>
                <c:pt idx="10">
                  <c:v>12.021234662472848</c:v>
                </c:pt>
                <c:pt idx="11">
                  <c:v>12.021234662472848</c:v>
                </c:pt>
                <c:pt idx="12">
                  <c:v>12.021234662472848</c:v>
                </c:pt>
                <c:pt idx="13">
                  <c:v>12.220528714762768</c:v>
                </c:pt>
                <c:pt idx="14">
                  <c:v>12.41925501749972</c:v>
                </c:pt>
                <c:pt idx="15">
                  <c:v>12.61772323905492</c:v>
                </c:pt>
                <c:pt idx="16">
                  <c:v>12.816239678459798</c:v>
                </c:pt>
                <c:pt idx="17">
                  <c:v>13.213981884678818</c:v>
                </c:pt>
                <c:pt idx="18">
                  <c:v>13.612100474256721</c:v>
                </c:pt>
                <c:pt idx="19">
                  <c:v>14.007512103590669</c:v>
                </c:pt>
                <c:pt idx="20">
                  <c:v>14.402208772741869</c:v>
                </c:pt>
                <c:pt idx="21">
                  <c:v>15.392054797533326</c:v>
                </c:pt>
                <c:pt idx="22">
                  <c:v>16.176546440458591</c:v>
                </c:pt>
                <c:pt idx="23">
                  <c:v>16.764276047398969</c:v>
                </c:pt>
                <c:pt idx="24">
                  <c:v>17.548532441964955</c:v>
                </c:pt>
                <c:pt idx="25">
                  <c:v>18.337002025158991</c:v>
                </c:pt>
                <c:pt idx="26">
                  <c:v>18.537956868719135</c:v>
                </c:pt>
                <c:pt idx="27">
                  <c:v>18.738873122278235</c:v>
                </c:pt>
                <c:pt idx="28">
                  <c:v>18.939894739392233</c:v>
                </c:pt>
                <c:pt idx="29">
                  <c:v>18.939894739392233</c:v>
                </c:pt>
                <c:pt idx="30">
                  <c:v>18.939894739392233</c:v>
                </c:pt>
                <c:pt idx="31">
                  <c:v>18.939894739392233</c:v>
                </c:pt>
                <c:pt idx="32">
                  <c:v>18.939894739392233</c:v>
                </c:pt>
                <c:pt idx="33">
                  <c:v>18.939894739392233</c:v>
                </c:pt>
                <c:pt idx="34">
                  <c:v>18.939894739392233</c:v>
                </c:pt>
                <c:pt idx="35">
                  <c:v>18.939894739392233</c:v>
                </c:pt>
                <c:pt idx="36">
                  <c:v>18.939894739392233</c:v>
                </c:pt>
                <c:pt idx="37">
                  <c:v>18.939894739392233</c:v>
                </c:pt>
                <c:pt idx="38">
                  <c:v>18.939894739392233</c:v>
                </c:pt>
                <c:pt idx="39">
                  <c:v>18.939894739392233</c:v>
                </c:pt>
                <c:pt idx="40">
                  <c:v>18.939894739392233</c:v>
                </c:pt>
                <c:pt idx="41">
                  <c:v>18.939894739392233</c:v>
                </c:pt>
                <c:pt idx="42">
                  <c:v>18.939894739392233</c:v>
                </c:pt>
                <c:pt idx="43">
                  <c:v>18.939894739392233</c:v>
                </c:pt>
                <c:pt idx="44">
                  <c:v>18.939894739392233</c:v>
                </c:pt>
                <c:pt idx="45">
                  <c:v>18.939894739392233</c:v>
                </c:pt>
                <c:pt idx="46">
                  <c:v>18.939894739392233</c:v>
                </c:pt>
                <c:pt idx="47">
                  <c:v>18.939894739392233</c:v>
                </c:pt>
                <c:pt idx="48">
                  <c:v>18.939894739392233</c:v>
                </c:pt>
                <c:pt idx="49">
                  <c:v>18.939894739392233</c:v>
                </c:pt>
                <c:pt idx="50">
                  <c:v>19.141166143118031</c:v>
                </c:pt>
                <c:pt idx="51">
                  <c:v>19.342146130100808</c:v>
                </c:pt>
                <c:pt idx="52">
                  <c:v>19.743783843079001</c:v>
                </c:pt>
                <c:pt idx="53">
                  <c:v>20.14437072283113</c:v>
                </c:pt>
                <c:pt idx="54">
                  <c:v>20.74516265364872</c:v>
                </c:pt>
                <c:pt idx="55">
                  <c:v>21.14574428531008</c:v>
                </c:pt>
                <c:pt idx="56">
                  <c:v>21.546272206002079</c:v>
                </c:pt>
                <c:pt idx="57">
                  <c:v>21.746957051050654</c:v>
                </c:pt>
                <c:pt idx="58">
                  <c:v>21.947723274957333</c:v>
                </c:pt>
                <c:pt idx="59">
                  <c:v>21.947723274957333</c:v>
                </c:pt>
                <c:pt idx="60">
                  <c:v>21.947723274957333</c:v>
                </c:pt>
                <c:pt idx="61">
                  <c:v>22.148677159471127</c:v>
                </c:pt>
                <c:pt idx="62">
                  <c:v>22.349416318289286</c:v>
                </c:pt>
                <c:pt idx="63">
                  <c:v>22.349416318289286</c:v>
                </c:pt>
                <c:pt idx="64">
                  <c:v>22.349416318289286</c:v>
                </c:pt>
                <c:pt idx="65">
                  <c:v>22.349416318289286</c:v>
                </c:pt>
                <c:pt idx="66">
                  <c:v>22.148794686629682</c:v>
                </c:pt>
                <c:pt idx="67">
                  <c:v>21.948057658152319</c:v>
                </c:pt>
                <c:pt idx="68">
                  <c:v>21.747109896739925</c:v>
                </c:pt>
                <c:pt idx="69">
                  <c:v>20.944056289468826</c:v>
                </c:pt>
                <c:pt idx="70">
                  <c:v>20.154708466883331</c:v>
                </c:pt>
                <c:pt idx="71">
                  <c:v>19.371494703447134</c:v>
                </c:pt>
                <c:pt idx="72">
                  <c:v>18.195213087343486</c:v>
                </c:pt>
                <c:pt idx="73">
                  <c:v>17.020899008455114</c:v>
                </c:pt>
                <c:pt idx="74">
                  <c:v>16.236861594855355</c:v>
                </c:pt>
                <c:pt idx="75">
                  <c:v>15.46376558944417</c:v>
                </c:pt>
                <c:pt idx="76">
                  <c:v>14.690821250223197</c:v>
                </c:pt>
                <c:pt idx="77">
                  <c:v>14.299096025623626</c:v>
                </c:pt>
                <c:pt idx="78">
                  <c:v>14.102302471163181</c:v>
                </c:pt>
                <c:pt idx="79">
                  <c:v>14.102302471163181</c:v>
                </c:pt>
                <c:pt idx="80">
                  <c:v>14.496520073319354</c:v>
                </c:pt>
                <c:pt idx="81">
                  <c:v>14.887936167706522</c:v>
                </c:pt>
                <c:pt idx="82">
                  <c:v>15.278236613157254</c:v>
                </c:pt>
                <c:pt idx="83">
                  <c:v>15.669065705366966</c:v>
                </c:pt>
                <c:pt idx="84">
                  <c:v>16.062078319435113</c:v>
                </c:pt>
                <c:pt idx="85">
                  <c:v>17.054363457763021</c:v>
                </c:pt>
                <c:pt idx="86">
                  <c:v>18.015148340322529</c:v>
                </c:pt>
                <c:pt idx="87">
                  <c:v>19.342129757511429</c:v>
                </c:pt>
                <c:pt idx="88">
                  <c:v>20.656265617413254</c:v>
                </c:pt>
                <c:pt idx="89">
                  <c:v>21.998560793168629</c:v>
                </c:pt>
                <c:pt idx="90">
                  <c:v>22.40348740887756</c:v>
                </c:pt>
                <c:pt idx="91">
                  <c:v>22.808892265879596</c:v>
                </c:pt>
                <c:pt idx="92">
                  <c:v>22.808892265879596</c:v>
                </c:pt>
                <c:pt idx="93">
                  <c:v>22.808892265879596</c:v>
                </c:pt>
                <c:pt idx="94">
                  <c:v>22.808892265879596</c:v>
                </c:pt>
                <c:pt idx="95">
                  <c:v>22.808892265879596</c:v>
                </c:pt>
              </c:numCache>
            </c:numRef>
          </c:val>
        </c:ser>
        <c:ser>
          <c:idx val="5"/>
          <c:order val="2"/>
          <c:tx>
            <c:v>Est - last 10 last 1</c:v>
          </c:tx>
          <c:spPr>
            <a:ln w="12700">
              <a:solidFill>
                <a:srgbClr val="0000FF"/>
              </a:solidFill>
              <a:prstDash val="solid"/>
            </a:ln>
          </c:spPr>
          <c:marker>
            <c:symbol val="none"/>
          </c:marker>
          <c:cat>
            <c:numRef>
              <c:f>typo3!$A$2:$A$97</c:f>
              <c:numCache>
                <c:formatCode>General</c:formatCode>
                <c:ptCount val="9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numCache>
            </c:numRef>
          </c:cat>
          <c:val>
            <c:numRef>
              <c:f>typo3!$AO$2:$AO$97</c:f>
              <c:numCache>
                <c:formatCode>0.0</c:formatCode>
                <c:ptCount val="96"/>
                <c:pt idx="0" formatCode="General">
                  <c:v>10</c:v>
                </c:pt>
                <c:pt idx="1">
                  <c:v>10</c:v>
                </c:pt>
                <c:pt idx="2">
                  <c:v>10</c:v>
                </c:pt>
                <c:pt idx="3">
                  <c:v>10</c:v>
                </c:pt>
                <c:pt idx="4">
                  <c:v>10.25</c:v>
                </c:pt>
                <c:pt idx="5">
                  <c:v>10.447208119759113</c:v>
                </c:pt>
                <c:pt idx="6">
                  <c:v>10.771367632922747</c:v>
                </c:pt>
                <c:pt idx="7">
                  <c:v>11.042946980408567</c:v>
                </c:pt>
                <c:pt idx="8">
                  <c:v>11.275851265753067</c:v>
                </c:pt>
                <c:pt idx="9">
                  <c:v>11.479181600576158</c:v>
                </c:pt>
                <c:pt idx="10">
                  <c:v>11.65921207878082</c:v>
                </c:pt>
                <c:pt idx="11">
                  <c:v>11.840288576676532</c:v>
                </c:pt>
                <c:pt idx="12">
                  <c:v>12.0227298721808</c:v>
                </c:pt>
                <c:pt idx="13">
                  <c:v>12.298942591034733</c:v>
                </c:pt>
                <c:pt idx="14">
                  <c:v>12.485016884355074</c:v>
                </c:pt>
                <c:pt idx="15">
                  <c:v>12.671754776628324</c:v>
                </c:pt>
                <c:pt idx="16">
                  <c:v>12.765598050471452</c:v>
                </c:pt>
                <c:pt idx="17">
                  <c:v>12.953443092426626</c:v>
                </c:pt>
                <c:pt idx="18">
                  <c:v>13.235038542775849</c:v>
                </c:pt>
                <c:pt idx="19">
                  <c:v>13.515834943085476</c:v>
                </c:pt>
                <c:pt idx="20">
                  <c:v>13.796593063693335</c:v>
                </c:pt>
                <c:pt idx="21">
                  <c:v>14.359549207830954</c:v>
                </c:pt>
                <c:pt idx="22">
                  <c:v>14.917686808801184</c:v>
                </c:pt>
                <c:pt idx="23">
                  <c:v>15.383088636644176</c:v>
                </c:pt>
                <c:pt idx="24">
                  <c:v>15.941002848471461</c:v>
                </c:pt>
                <c:pt idx="25">
                  <c:v>16.499202423299963</c:v>
                </c:pt>
                <c:pt idx="26">
                  <c:v>17.062155046820017</c:v>
                </c:pt>
                <c:pt idx="27">
                  <c:v>17.539179712092935</c:v>
                </c:pt>
                <c:pt idx="28">
                  <c:v>17.925333760396427</c:v>
                </c:pt>
                <c:pt idx="29">
                  <c:v>18.31437443130573</c:v>
                </c:pt>
                <c:pt idx="30">
                  <c:v>18.707640455763489</c:v>
                </c:pt>
                <c:pt idx="31">
                  <c:v>18.807373656059191</c:v>
                </c:pt>
                <c:pt idx="32">
                  <c:v>18.907153633639929</c:v>
                </c:pt>
                <c:pt idx="33">
                  <c:v>19.006997976835596</c:v>
                </c:pt>
                <c:pt idx="34">
                  <c:v>19.006997976835596</c:v>
                </c:pt>
                <c:pt idx="35">
                  <c:v>19.006997976835596</c:v>
                </c:pt>
                <c:pt idx="36">
                  <c:v>19.006997976835596</c:v>
                </c:pt>
                <c:pt idx="37">
                  <c:v>19.006997976835596</c:v>
                </c:pt>
                <c:pt idx="38">
                  <c:v>19.006997976835596</c:v>
                </c:pt>
                <c:pt idx="39">
                  <c:v>19.006997976835596</c:v>
                </c:pt>
                <c:pt idx="40">
                  <c:v>19.006997976835596</c:v>
                </c:pt>
                <c:pt idx="41">
                  <c:v>19.006997976835596</c:v>
                </c:pt>
                <c:pt idx="42">
                  <c:v>19.006997976835596</c:v>
                </c:pt>
                <c:pt idx="43">
                  <c:v>19.006997976835596</c:v>
                </c:pt>
                <c:pt idx="44">
                  <c:v>19.006997976835596</c:v>
                </c:pt>
                <c:pt idx="45">
                  <c:v>19.006997976835596</c:v>
                </c:pt>
                <c:pt idx="46">
                  <c:v>19.006997976835596</c:v>
                </c:pt>
                <c:pt idx="47">
                  <c:v>19.006997976835596</c:v>
                </c:pt>
                <c:pt idx="48">
                  <c:v>19.006997976835596</c:v>
                </c:pt>
                <c:pt idx="49">
                  <c:v>19.006997976835596</c:v>
                </c:pt>
                <c:pt idx="50">
                  <c:v>19.106924354598291</c:v>
                </c:pt>
                <c:pt idx="51">
                  <c:v>19.206781876074889</c:v>
                </c:pt>
                <c:pt idx="52">
                  <c:v>19.406391001116226</c:v>
                </c:pt>
                <c:pt idx="53">
                  <c:v>19.605600638759629</c:v>
                </c:pt>
                <c:pt idx="54">
                  <c:v>19.903998358398535</c:v>
                </c:pt>
                <c:pt idx="55">
                  <c:v>20.201523842030941</c:v>
                </c:pt>
                <c:pt idx="56">
                  <c:v>20.498565906445162</c:v>
                </c:pt>
                <c:pt idx="57">
                  <c:v>20.795508300580089</c:v>
                </c:pt>
                <c:pt idx="58">
                  <c:v>21.092733401424713</c:v>
                </c:pt>
                <c:pt idx="59">
                  <c:v>21.390625858698591</c:v>
                </c:pt>
                <c:pt idx="60">
                  <c:v>21.589926140038926</c:v>
                </c:pt>
                <c:pt idx="61">
                  <c:v>21.889305424039648</c:v>
                </c:pt>
                <c:pt idx="62">
                  <c:v>22.089136301190589</c:v>
                </c:pt>
                <c:pt idx="63">
                  <c:v>22.189056556875585</c:v>
                </c:pt>
                <c:pt idx="64">
                  <c:v>22.189056556875585</c:v>
                </c:pt>
                <c:pt idx="65">
                  <c:v>22.189056556875585</c:v>
                </c:pt>
                <c:pt idx="66">
                  <c:v>22.189056556875585</c:v>
                </c:pt>
                <c:pt idx="67">
                  <c:v>22.189056556875585</c:v>
                </c:pt>
                <c:pt idx="68">
                  <c:v>22.089051947959632</c:v>
                </c:pt>
                <c:pt idx="69">
                  <c:v>21.689367872626129</c:v>
                </c:pt>
                <c:pt idx="70">
                  <c:v>21.294461800631289</c:v>
                </c:pt>
                <c:pt idx="71">
                  <c:v>20.805519975945309</c:v>
                </c:pt>
                <c:pt idx="72">
                  <c:v>20.124565551819931</c:v>
                </c:pt>
                <c:pt idx="73">
                  <c:v>19.453697007959029</c:v>
                </c:pt>
                <c:pt idx="74">
                  <c:v>18.702539721323323</c:v>
                </c:pt>
                <c:pt idx="75">
                  <c:v>17.968969417224329</c:v>
                </c:pt>
                <c:pt idx="76">
                  <c:v>17.244797261441562</c:v>
                </c:pt>
                <c:pt idx="77">
                  <c:v>16.522609278738134</c:v>
                </c:pt>
                <c:pt idx="78">
                  <c:v>15.886121659233996</c:v>
                </c:pt>
                <c:pt idx="79">
                  <c:v>15.518548423253748</c:v>
                </c:pt>
                <c:pt idx="80">
                  <c:v>15.334553066539561</c:v>
                </c:pt>
                <c:pt idx="81">
                  <c:v>15.149477442030468</c:v>
                </c:pt>
                <c:pt idx="82">
                  <c:v>15.149477442030468</c:v>
                </c:pt>
                <c:pt idx="83">
                  <c:v>15.242628291371918</c:v>
                </c:pt>
                <c:pt idx="84">
                  <c:v>15.428801991146949</c:v>
                </c:pt>
                <c:pt idx="85">
                  <c:v>16.081663743839727</c:v>
                </c:pt>
                <c:pt idx="86">
                  <c:v>16.722949709534007</c:v>
                </c:pt>
                <c:pt idx="87">
                  <c:v>17.54032881452676</c:v>
                </c:pt>
                <c:pt idx="88">
                  <c:v>18.349291630686917</c:v>
                </c:pt>
                <c:pt idx="89">
                  <c:v>19.160550768365763</c:v>
                </c:pt>
                <c:pt idx="90">
                  <c:v>19.801727826043976</c:v>
                </c:pt>
                <c:pt idx="91">
                  <c:v>20.445709966461596</c:v>
                </c:pt>
                <c:pt idx="92">
                  <c:v>21.097134825945432</c:v>
                </c:pt>
                <c:pt idx="93">
                  <c:v>21.761014917285724</c:v>
                </c:pt>
                <c:pt idx="94">
                  <c:v>22.443043302067604</c:v>
                </c:pt>
                <c:pt idx="95">
                  <c:v>22.645031833654976</c:v>
                </c:pt>
              </c:numCache>
            </c:numRef>
          </c:val>
        </c:ser>
        <c:marker val="1"/>
        <c:axId val="102108160"/>
        <c:axId val="102118144"/>
      </c:lineChart>
      <c:catAx>
        <c:axId val="102108160"/>
        <c:scaling>
          <c:orientation val="minMax"/>
        </c:scaling>
        <c:delete val="1"/>
        <c:axPos val="b"/>
        <c:numFmt formatCode="#,##0" sourceLinked="0"/>
        <c:majorTickMark val="none"/>
        <c:tickLblPos val="none"/>
        <c:crossAx val="102118144"/>
        <c:crosses val="autoZero"/>
        <c:auto val="1"/>
        <c:lblAlgn val="ctr"/>
        <c:lblOffset val="100"/>
        <c:tickLblSkip val="9"/>
      </c:catAx>
      <c:valAx>
        <c:axId val="102118144"/>
        <c:scaling>
          <c:orientation val="minMax"/>
          <c:max val="24"/>
          <c:min val="9"/>
        </c:scaling>
        <c:delete val="1"/>
        <c:axPos val="l"/>
        <c:numFmt formatCode="General" sourceLinked="1"/>
        <c:majorTickMark val="none"/>
        <c:tickLblPos val="none"/>
        <c:crossAx val="102108160"/>
        <c:crosses val="autoZero"/>
        <c:crossBetween val="between"/>
      </c:valAx>
      <c:spPr>
        <a:noFill/>
        <a:ln w="25400">
          <a:noFill/>
        </a:ln>
      </c:spPr>
    </c:plotArea>
    <c:legend>
      <c:legendPos val="r"/>
      <c:layout>
        <c:manualLayout>
          <c:xMode val="edge"/>
          <c:yMode val="edge"/>
          <c:x val="0"/>
          <c:y val="0"/>
          <c:w val="1"/>
          <c:h val="1"/>
        </c:manualLayout>
      </c:layout>
      <c:spPr>
        <a:solidFill>
          <a:sysClr val="window" lastClr="FFFFFF"/>
        </a:solidFill>
      </c:spPr>
    </c:legend>
    <c:plotVisOnly val="1"/>
  </c:chart>
  <c:spPr>
    <a:ln>
      <a:noFill/>
    </a:ln>
  </c:spPr>
  <c:externalData r:id="rId2"/>
</c:chartSpace>
</file>

<file path=ppt/charts/chart47.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v>Actual size</c:v>
          </c:tx>
          <c:spPr>
            <a:ln w="25400">
              <a:solidFill>
                <a:schemeClr val="accent2">
                  <a:lumMod val="75000"/>
                </a:schemeClr>
              </a:solidFill>
            </a:ln>
          </c:spPr>
          <c:marker>
            <c:symbol val="none"/>
          </c:marker>
          <c:cat>
            <c:numRef>
              <c:f>atlas!$A$2:$A$85</c:f>
              <c:numCache>
                <c:formatCode>General</c:formatCode>
                <c:ptCount val="8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numCache>
            </c:numRef>
          </c:cat>
          <c:val>
            <c:numRef>
              <c:f>atlas!$H$2:$H$85</c:f>
              <c:numCache>
                <c:formatCode>General</c:formatCode>
                <c:ptCount val="84"/>
                <c:pt idx="0">
                  <c:v>56</c:v>
                </c:pt>
                <c:pt idx="1">
                  <c:v>55</c:v>
                </c:pt>
                <c:pt idx="2">
                  <c:v>57</c:v>
                </c:pt>
                <c:pt idx="3">
                  <c:v>57</c:v>
                </c:pt>
                <c:pt idx="4">
                  <c:v>57</c:v>
                </c:pt>
                <c:pt idx="5">
                  <c:v>57</c:v>
                </c:pt>
                <c:pt idx="6">
                  <c:v>57</c:v>
                </c:pt>
                <c:pt idx="7">
                  <c:v>57</c:v>
                </c:pt>
                <c:pt idx="8">
                  <c:v>57</c:v>
                </c:pt>
                <c:pt idx="9">
                  <c:v>57</c:v>
                </c:pt>
                <c:pt idx="10">
                  <c:v>57</c:v>
                </c:pt>
                <c:pt idx="11">
                  <c:v>58</c:v>
                </c:pt>
                <c:pt idx="12">
                  <c:v>58</c:v>
                </c:pt>
                <c:pt idx="13">
                  <c:v>58</c:v>
                </c:pt>
                <c:pt idx="14">
                  <c:v>58</c:v>
                </c:pt>
                <c:pt idx="15">
                  <c:v>58</c:v>
                </c:pt>
                <c:pt idx="16">
                  <c:v>59</c:v>
                </c:pt>
                <c:pt idx="17">
                  <c:v>59</c:v>
                </c:pt>
                <c:pt idx="18">
                  <c:v>59</c:v>
                </c:pt>
                <c:pt idx="19">
                  <c:v>59</c:v>
                </c:pt>
                <c:pt idx="20">
                  <c:v>59</c:v>
                </c:pt>
                <c:pt idx="21">
                  <c:v>51</c:v>
                </c:pt>
                <c:pt idx="22">
                  <c:v>51</c:v>
                </c:pt>
                <c:pt idx="23">
                  <c:v>51</c:v>
                </c:pt>
                <c:pt idx="24">
                  <c:v>51</c:v>
                </c:pt>
                <c:pt idx="25">
                  <c:v>51</c:v>
                </c:pt>
                <c:pt idx="26">
                  <c:v>51</c:v>
                </c:pt>
                <c:pt idx="27">
                  <c:v>52</c:v>
                </c:pt>
                <c:pt idx="28">
                  <c:v>52</c:v>
                </c:pt>
                <c:pt idx="29">
                  <c:v>53</c:v>
                </c:pt>
                <c:pt idx="30">
                  <c:v>53</c:v>
                </c:pt>
                <c:pt idx="31">
                  <c:v>53</c:v>
                </c:pt>
                <c:pt idx="32">
                  <c:v>55</c:v>
                </c:pt>
                <c:pt idx="33">
                  <c:v>55</c:v>
                </c:pt>
                <c:pt idx="34">
                  <c:v>56</c:v>
                </c:pt>
                <c:pt idx="35">
                  <c:v>56</c:v>
                </c:pt>
                <c:pt idx="36">
                  <c:v>56</c:v>
                </c:pt>
                <c:pt idx="37">
                  <c:v>55</c:v>
                </c:pt>
                <c:pt idx="38">
                  <c:v>55</c:v>
                </c:pt>
                <c:pt idx="39">
                  <c:v>57</c:v>
                </c:pt>
                <c:pt idx="40">
                  <c:v>57</c:v>
                </c:pt>
                <c:pt idx="41">
                  <c:v>58</c:v>
                </c:pt>
                <c:pt idx="42">
                  <c:v>58</c:v>
                </c:pt>
                <c:pt idx="43">
                  <c:v>58</c:v>
                </c:pt>
                <c:pt idx="44">
                  <c:v>58</c:v>
                </c:pt>
                <c:pt idx="45">
                  <c:v>58</c:v>
                </c:pt>
                <c:pt idx="46">
                  <c:v>58</c:v>
                </c:pt>
                <c:pt idx="47">
                  <c:v>58</c:v>
                </c:pt>
                <c:pt idx="48">
                  <c:v>58</c:v>
                </c:pt>
                <c:pt idx="49">
                  <c:v>58</c:v>
                </c:pt>
                <c:pt idx="50">
                  <c:v>59</c:v>
                </c:pt>
                <c:pt idx="51">
                  <c:v>59</c:v>
                </c:pt>
                <c:pt idx="52">
                  <c:v>61</c:v>
                </c:pt>
                <c:pt idx="53">
                  <c:v>59</c:v>
                </c:pt>
                <c:pt idx="54">
                  <c:v>59</c:v>
                </c:pt>
                <c:pt idx="55">
                  <c:v>59</c:v>
                </c:pt>
                <c:pt idx="56">
                  <c:v>59</c:v>
                </c:pt>
                <c:pt idx="57">
                  <c:v>59</c:v>
                </c:pt>
                <c:pt idx="58">
                  <c:v>59</c:v>
                </c:pt>
                <c:pt idx="59">
                  <c:v>59</c:v>
                </c:pt>
                <c:pt idx="60">
                  <c:v>59</c:v>
                </c:pt>
                <c:pt idx="61">
                  <c:v>59</c:v>
                </c:pt>
                <c:pt idx="62">
                  <c:v>59</c:v>
                </c:pt>
                <c:pt idx="63">
                  <c:v>59</c:v>
                </c:pt>
                <c:pt idx="64">
                  <c:v>59</c:v>
                </c:pt>
                <c:pt idx="65">
                  <c:v>60</c:v>
                </c:pt>
                <c:pt idx="66">
                  <c:v>62</c:v>
                </c:pt>
                <c:pt idx="67">
                  <c:v>62</c:v>
                </c:pt>
                <c:pt idx="68">
                  <c:v>62</c:v>
                </c:pt>
                <c:pt idx="69">
                  <c:v>69</c:v>
                </c:pt>
                <c:pt idx="70">
                  <c:v>69</c:v>
                </c:pt>
                <c:pt idx="71">
                  <c:v>69</c:v>
                </c:pt>
                <c:pt idx="72">
                  <c:v>70</c:v>
                </c:pt>
                <c:pt idx="73">
                  <c:v>69</c:v>
                </c:pt>
                <c:pt idx="74">
                  <c:v>70</c:v>
                </c:pt>
                <c:pt idx="75">
                  <c:v>70</c:v>
                </c:pt>
                <c:pt idx="76">
                  <c:v>71</c:v>
                </c:pt>
                <c:pt idx="77">
                  <c:v>71</c:v>
                </c:pt>
                <c:pt idx="78">
                  <c:v>71</c:v>
                </c:pt>
                <c:pt idx="79">
                  <c:v>72</c:v>
                </c:pt>
                <c:pt idx="80">
                  <c:v>72</c:v>
                </c:pt>
                <c:pt idx="81">
                  <c:v>72</c:v>
                </c:pt>
                <c:pt idx="82">
                  <c:v>73</c:v>
                </c:pt>
                <c:pt idx="83">
                  <c:v>73</c:v>
                </c:pt>
              </c:numCache>
            </c:numRef>
          </c:val>
        </c:ser>
        <c:ser>
          <c:idx val="4"/>
          <c:order val="1"/>
          <c:tx>
            <c:v>Est - last 5 last 1</c:v>
          </c:tx>
          <c:spPr>
            <a:ln w="12700">
              <a:solidFill>
                <a:schemeClr val="accent3">
                  <a:lumMod val="75000"/>
                </a:schemeClr>
              </a:solidFill>
              <a:prstDash val="solid"/>
            </a:ln>
          </c:spPr>
          <c:marker>
            <c:symbol val="none"/>
          </c:marker>
          <c:val>
            <c:numRef>
              <c:f>atlas!$AN$2:$AN$85</c:f>
              <c:numCache>
                <c:formatCode>0.0</c:formatCode>
                <c:ptCount val="84"/>
                <c:pt idx="0" formatCode="General">
                  <c:v>56</c:v>
                </c:pt>
                <c:pt idx="1">
                  <c:v>55</c:v>
                </c:pt>
                <c:pt idx="2">
                  <c:v>55.509008277876966</c:v>
                </c:pt>
                <c:pt idx="3">
                  <c:v>55.848048192701526</c:v>
                </c:pt>
                <c:pt idx="4">
                  <c:v>56.101492853176929</c:v>
                </c:pt>
                <c:pt idx="5">
                  <c:v>56.303502887558636</c:v>
                </c:pt>
                <c:pt idx="6">
                  <c:v>56.707477590063895</c:v>
                </c:pt>
                <c:pt idx="7">
                  <c:v>56.707477590063895</c:v>
                </c:pt>
                <c:pt idx="8">
                  <c:v>56.707477590063895</c:v>
                </c:pt>
                <c:pt idx="9">
                  <c:v>56.707477590063895</c:v>
                </c:pt>
                <c:pt idx="10">
                  <c:v>56.707477590063895</c:v>
                </c:pt>
                <c:pt idx="11">
                  <c:v>56.909546290015285</c:v>
                </c:pt>
                <c:pt idx="12">
                  <c:v>57.111563780580916</c:v>
                </c:pt>
                <c:pt idx="13">
                  <c:v>57.313545101846614</c:v>
                </c:pt>
                <c:pt idx="14">
                  <c:v>57.515505273187657</c:v>
                </c:pt>
                <c:pt idx="15">
                  <c:v>57.717459301488752</c:v>
                </c:pt>
                <c:pt idx="16">
                  <c:v>57.919422189348779</c:v>
                </c:pt>
                <c:pt idx="17">
                  <c:v>58.121336367336006</c:v>
                </c:pt>
                <c:pt idx="18">
                  <c:v>58.323216341038311</c:v>
                </c:pt>
                <c:pt idx="19">
                  <c:v>58.525076597129171</c:v>
                </c:pt>
                <c:pt idx="20">
                  <c:v>58.726931611015353</c:v>
                </c:pt>
                <c:pt idx="21">
                  <c:v>57.112017663335294</c:v>
                </c:pt>
                <c:pt idx="22">
                  <c:v>55.512704647006046</c:v>
                </c:pt>
                <c:pt idx="23">
                  <c:v>53.920803349362195</c:v>
                </c:pt>
                <c:pt idx="24">
                  <c:v>52.328425649363908</c:v>
                </c:pt>
                <c:pt idx="25">
                  <c:v>50.727697593832794</c:v>
                </c:pt>
                <c:pt idx="26">
                  <c:v>50.727697593832794</c:v>
                </c:pt>
                <c:pt idx="27">
                  <c:v>50.929850526202124</c:v>
                </c:pt>
                <c:pt idx="28">
                  <c:v>51.131941453445613</c:v>
                </c:pt>
                <c:pt idx="29">
                  <c:v>51.536036862619305</c:v>
                </c:pt>
                <c:pt idx="30">
                  <c:v>51.939893542519783</c:v>
                </c:pt>
                <c:pt idx="31">
                  <c:v>52.343659105906944</c:v>
                </c:pt>
                <c:pt idx="32">
                  <c:v>52.949391759601994</c:v>
                </c:pt>
                <c:pt idx="33">
                  <c:v>53.554481238105993</c:v>
                </c:pt>
                <c:pt idx="34">
                  <c:v>54.159398894150463</c:v>
                </c:pt>
                <c:pt idx="35">
                  <c:v>54.763855434716248</c:v>
                </c:pt>
                <c:pt idx="36">
                  <c:v>55.368303037252595</c:v>
                </c:pt>
                <c:pt idx="37">
                  <c:v>55.368303037252595</c:v>
                </c:pt>
                <c:pt idx="38">
                  <c:v>55.368303037252595</c:v>
                </c:pt>
                <c:pt idx="39">
                  <c:v>55.569933205966052</c:v>
                </c:pt>
                <c:pt idx="40">
                  <c:v>55.771484545889997</c:v>
                </c:pt>
                <c:pt idx="41">
                  <c:v>56.174460579530994</c:v>
                </c:pt>
                <c:pt idx="42">
                  <c:v>56.778464491497722</c:v>
                </c:pt>
                <c:pt idx="43">
                  <c:v>57.382469747714794</c:v>
                </c:pt>
                <c:pt idx="44">
                  <c:v>57.583945043679456</c:v>
                </c:pt>
                <c:pt idx="45">
                  <c:v>57.785419303752001</c:v>
                </c:pt>
                <c:pt idx="46">
                  <c:v>57.785419303752001</c:v>
                </c:pt>
                <c:pt idx="47">
                  <c:v>57.785419303752001</c:v>
                </c:pt>
                <c:pt idx="48">
                  <c:v>57.785419303752001</c:v>
                </c:pt>
                <c:pt idx="49">
                  <c:v>57.785419303752001</c:v>
                </c:pt>
                <c:pt idx="50">
                  <c:v>57.986907423843803</c:v>
                </c:pt>
                <c:pt idx="51">
                  <c:v>58.188351899371163</c:v>
                </c:pt>
                <c:pt idx="52">
                  <c:v>58.792597592664073</c:v>
                </c:pt>
                <c:pt idx="53">
                  <c:v>58.993807484972344</c:v>
                </c:pt>
                <c:pt idx="54">
                  <c:v>59.195045584368138</c:v>
                </c:pt>
                <c:pt idx="55">
                  <c:v>59.195045584368138</c:v>
                </c:pt>
                <c:pt idx="56">
                  <c:v>59.195045584368138</c:v>
                </c:pt>
                <c:pt idx="57">
                  <c:v>58.792484269804206</c:v>
                </c:pt>
                <c:pt idx="58">
                  <c:v>58.792484269804206</c:v>
                </c:pt>
                <c:pt idx="59">
                  <c:v>58.792484269804206</c:v>
                </c:pt>
                <c:pt idx="60">
                  <c:v>58.792484269804206</c:v>
                </c:pt>
                <c:pt idx="61">
                  <c:v>58.792484269804206</c:v>
                </c:pt>
                <c:pt idx="62">
                  <c:v>58.792484269804206</c:v>
                </c:pt>
                <c:pt idx="63">
                  <c:v>58.792484269804206</c:v>
                </c:pt>
                <c:pt idx="64">
                  <c:v>58.792484269804206</c:v>
                </c:pt>
                <c:pt idx="65">
                  <c:v>58.993898613556986</c:v>
                </c:pt>
                <c:pt idx="66">
                  <c:v>59.59801662007068</c:v>
                </c:pt>
                <c:pt idx="67">
                  <c:v>60.201421454990054</c:v>
                </c:pt>
                <c:pt idx="68">
                  <c:v>60.804478630793177</c:v>
                </c:pt>
                <c:pt idx="69">
                  <c:v>62.814722940406476</c:v>
                </c:pt>
                <c:pt idx="70">
                  <c:v>64.613234036518648</c:v>
                </c:pt>
                <c:pt idx="71">
                  <c:v>66.009881568997244</c:v>
                </c:pt>
                <c:pt idx="72">
                  <c:v>67.605830615917952</c:v>
                </c:pt>
                <c:pt idx="73">
                  <c:v>69.005336303259725</c:v>
                </c:pt>
                <c:pt idx="74">
                  <c:v>69.206446363528258</c:v>
                </c:pt>
                <c:pt idx="75">
                  <c:v>69.407536682358156</c:v>
                </c:pt>
                <c:pt idx="76">
                  <c:v>69.809698105355054</c:v>
                </c:pt>
                <c:pt idx="77">
                  <c:v>70.010740743665352</c:v>
                </c:pt>
                <c:pt idx="78">
                  <c:v>70.412768526209348</c:v>
                </c:pt>
                <c:pt idx="79">
                  <c:v>70.814840294145327</c:v>
                </c:pt>
                <c:pt idx="80">
                  <c:v>71.216839063773364</c:v>
                </c:pt>
                <c:pt idx="81">
                  <c:v>71.417840852767341</c:v>
                </c:pt>
                <c:pt idx="82">
                  <c:v>71.819827271557671</c:v>
                </c:pt>
                <c:pt idx="83">
                  <c:v>72.221743664193127</c:v>
                </c:pt>
              </c:numCache>
            </c:numRef>
          </c:val>
        </c:ser>
        <c:ser>
          <c:idx val="5"/>
          <c:order val="2"/>
          <c:tx>
            <c:v>Est - last 10 last 1</c:v>
          </c:tx>
          <c:spPr>
            <a:ln w="12700">
              <a:solidFill>
                <a:srgbClr val="0000FF"/>
              </a:solidFill>
              <a:prstDash val="solid"/>
            </a:ln>
          </c:spPr>
          <c:marker>
            <c:symbol val="none"/>
          </c:marker>
          <c:val>
            <c:numRef>
              <c:f>atlas!$AO$2:$AO$85</c:f>
              <c:numCache>
                <c:formatCode>0.0</c:formatCode>
                <c:ptCount val="84"/>
                <c:pt idx="0" formatCode="General">
                  <c:v>56</c:v>
                </c:pt>
                <c:pt idx="1">
                  <c:v>55</c:v>
                </c:pt>
                <c:pt idx="2">
                  <c:v>55.509008277876966</c:v>
                </c:pt>
                <c:pt idx="3">
                  <c:v>55.848048192701526</c:v>
                </c:pt>
                <c:pt idx="4">
                  <c:v>56.101492853176929</c:v>
                </c:pt>
                <c:pt idx="5">
                  <c:v>56.303502887558636</c:v>
                </c:pt>
                <c:pt idx="6">
                  <c:v>56.471241014534144</c:v>
                </c:pt>
                <c:pt idx="7">
                  <c:v>56.614532502421063</c:v>
                </c:pt>
                <c:pt idx="8">
                  <c:v>56.739520576155513</c:v>
                </c:pt>
                <c:pt idx="9">
                  <c:v>56.850299225496528</c:v>
                </c:pt>
                <c:pt idx="10">
                  <c:v>56.949731984765883</c:v>
                </c:pt>
                <c:pt idx="11">
                  <c:v>57.248052769474171</c:v>
                </c:pt>
                <c:pt idx="12">
                  <c:v>57.347528118939017</c:v>
                </c:pt>
                <c:pt idx="13">
                  <c:v>57.446999882287784</c:v>
                </c:pt>
                <c:pt idx="14">
                  <c:v>57.546469849155606</c:v>
                </c:pt>
                <c:pt idx="15">
                  <c:v>57.645939808914285</c:v>
                </c:pt>
                <c:pt idx="16">
                  <c:v>57.844883292897883</c:v>
                </c:pt>
                <c:pt idx="17">
                  <c:v>58.043809543677924</c:v>
                </c:pt>
                <c:pt idx="18">
                  <c:v>58.242732657771263</c:v>
                </c:pt>
                <c:pt idx="19">
                  <c:v>58.441666729227023</c:v>
                </c:pt>
                <c:pt idx="20">
                  <c:v>58.64062585696292</c:v>
                </c:pt>
                <c:pt idx="21">
                  <c:v>57.944131824001282</c:v>
                </c:pt>
                <c:pt idx="22">
                  <c:v>57.251460061639953</c:v>
                </c:pt>
                <c:pt idx="23">
                  <c:v>56.561903703781596</c:v>
                </c:pt>
                <c:pt idx="24">
                  <c:v>55.874778636203914</c:v>
                </c:pt>
                <c:pt idx="25">
                  <c:v>55.189418336266009</c:v>
                </c:pt>
                <c:pt idx="26">
                  <c:v>54.407419136638495</c:v>
                </c:pt>
                <c:pt idx="27">
                  <c:v>53.723160005116426</c:v>
                </c:pt>
                <c:pt idx="28">
                  <c:v>53.037731731775963</c:v>
                </c:pt>
                <c:pt idx="29">
                  <c:v>52.448680416395185</c:v>
                </c:pt>
                <c:pt idx="30">
                  <c:v>51.857543031075934</c:v>
                </c:pt>
                <c:pt idx="31">
                  <c:v>52.055421102826394</c:v>
                </c:pt>
                <c:pt idx="32">
                  <c:v>52.451171867384794</c:v>
                </c:pt>
                <c:pt idx="33">
                  <c:v>52.846687407406435</c:v>
                </c:pt>
                <c:pt idx="34">
                  <c:v>53.340954853702698</c:v>
                </c:pt>
                <c:pt idx="35">
                  <c:v>53.835051778774499</c:v>
                </c:pt>
                <c:pt idx="36">
                  <c:v>54.329234270974311</c:v>
                </c:pt>
                <c:pt idx="37">
                  <c:v>54.625948888364213</c:v>
                </c:pt>
                <c:pt idx="38">
                  <c:v>54.922850397509563</c:v>
                </c:pt>
                <c:pt idx="39">
                  <c:v>55.319042315947144</c:v>
                </c:pt>
                <c:pt idx="40">
                  <c:v>55.715287321475309</c:v>
                </c:pt>
                <c:pt idx="41">
                  <c:v>56.210815671353544</c:v>
                </c:pt>
                <c:pt idx="42">
                  <c:v>56.50828879241439</c:v>
                </c:pt>
                <c:pt idx="43">
                  <c:v>56.805742809262945</c:v>
                </c:pt>
                <c:pt idx="44">
                  <c:v>57.00406593833614</c:v>
                </c:pt>
                <c:pt idx="45">
                  <c:v>57.202382977813478</c:v>
                </c:pt>
                <c:pt idx="46">
                  <c:v>57.400708388587603</c:v>
                </c:pt>
                <c:pt idx="47">
                  <c:v>57.698230758434136</c:v>
                </c:pt>
                <c:pt idx="48">
                  <c:v>57.995933338755783</c:v>
                </c:pt>
                <c:pt idx="49">
                  <c:v>58.095244330632006</c:v>
                </c:pt>
                <c:pt idx="50">
                  <c:v>58.293885985430769</c:v>
                </c:pt>
                <c:pt idx="51">
                  <c:v>58.393214088114448</c:v>
                </c:pt>
                <c:pt idx="52">
                  <c:v>58.691190409790295</c:v>
                </c:pt>
                <c:pt idx="53">
                  <c:v>58.790468798606504</c:v>
                </c:pt>
                <c:pt idx="54">
                  <c:v>58.889751405493719</c:v>
                </c:pt>
                <c:pt idx="55">
                  <c:v>58.989039949818959</c:v>
                </c:pt>
                <c:pt idx="56">
                  <c:v>59.088336151675222</c:v>
                </c:pt>
                <c:pt idx="57">
                  <c:v>59.187641732105739</c:v>
                </c:pt>
                <c:pt idx="58">
                  <c:v>59.286958413319979</c:v>
                </c:pt>
                <c:pt idx="59">
                  <c:v>59.38628791891292</c:v>
                </c:pt>
                <c:pt idx="60">
                  <c:v>59.38628791891292</c:v>
                </c:pt>
                <c:pt idx="61">
                  <c:v>59.38628791891292</c:v>
                </c:pt>
                <c:pt idx="62">
                  <c:v>59.187599808566326</c:v>
                </c:pt>
                <c:pt idx="63">
                  <c:v>59.187599808566326</c:v>
                </c:pt>
                <c:pt idx="64">
                  <c:v>59.187599808566326</c:v>
                </c:pt>
                <c:pt idx="65">
                  <c:v>59.286966897271029</c:v>
                </c:pt>
                <c:pt idx="66">
                  <c:v>59.585055090979907</c:v>
                </c:pt>
                <c:pt idx="67">
                  <c:v>59.882991059268988</c:v>
                </c:pt>
                <c:pt idx="68">
                  <c:v>60.180818549295999</c:v>
                </c:pt>
                <c:pt idx="69">
                  <c:v>61.17336067121289</c:v>
                </c:pt>
                <c:pt idx="70">
                  <c:v>62.161386933533002</c:v>
                </c:pt>
                <c:pt idx="71">
                  <c:v>63.146382126826012</c:v>
                </c:pt>
                <c:pt idx="72">
                  <c:v>64.228137382407496</c:v>
                </c:pt>
                <c:pt idx="73">
                  <c:v>65.21075960501804</c:v>
                </c:pt>
                <c:pt idx="74">
                  <c:v>66.293203405062727</c:v>
                </c:pt>
                <c:pt idx="75">
                  <c:v>67.279713260485849</c:v>
                </c:pt>
                <c:pt idx="76">
                  <c:v>68.170177198388416</c:v>
                </c:pt>
                <c:pt idx="77">
                  <c:v>69.062208288971092</c:v>
                </c:pt>
                <c:pt idx="78">
                  <c:v>69.956797952405296</c:v>
                </c:pt>
                <c:pt idx="79">
                  <c:v>70.256184507184358</c:v>
                </c:pt>
                <c:pt idx="80">
                  <c:v>70.555530570728905</c:v>
                </c:pt>
                <c:pt idx="81">
                  <c:v>70.854868691082061</c:v>
                </c:pt>
                <c:pt idx="82">
                  <c:v>71.15423140696528</c:v>
                </c:pt>
                <c:pt idx="83">
                  <c:v>71.553314815116849</c:v>
                </c:pt>
              </c:numCache>
            </c:numRef>
          </c:val>
        </c:ser>
        <c:marker val="1"/>
        <c:axId val="102175104"/>
        <c:axId val="102176640"/>
      </c:lineChart>
      <c:catAx>
        <c:axId val="102175104"/>
        <c:scaling>
          <c:orientation val="minMax"/>
        </c:scaling>
        <c:axPos val="b"/>
        <c:numFmt formatCode="#,##0" sourceLinked="0"/>
        <c:majorTickMark val="none"/>
        <c:tickLblPos val="nextTo"/>
        <c:crossAx val="102176640"/>
        <c:crosses val="autoZero"/>
        <c:auto val="1"/>
        <c:lblAlgn val="ctr"/>
        <c:lblOffset val="100"/>
        <c:tickLblSkip val="10"/>
      </c:catAx>
      <c:valAx>
        <c:axId val="102176640"/>
        <c:scaling>
          <c:orientation val="minMax"/>
          <c:max val="75"/>
          <c:min val="48"/>
        </c:scaling>
        <c:axPos val="l"/>
        <c:numFmt formatCode="General" sourceLinked="1"/>
        <c:majorTickMark val="none"/>
        <c:tickLblPos val="nextTo"/>
        <c:crossAx val="102175104"/>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48.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biosql!$A$2:$A$47</c:f>
              <c:numCache>
                <c:formatCode>General</c:formatCode>
                <c:ptCount val="4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numCache>
            </c:numRef>
          </c:cat>
          <c:val>
            <c:numRef>
              <c:f>biosql!$H$2:$H$47</c:f>
              <c:numCache>
                <c:formatCode>General</c:formatCode>
                <c:ptCount val="46"/>
                <c:pt idx="0">
                  <c:v>21</c:v>
                </c:pt>
                <c:pt idx="1">
                  <c:v>21</c:v>
                </c:pt>
                <c:pt idx="2">
                  <c:v>20</c:v>
                </c:pt>
                <c:pt idx="3">
                  <c:v>20</c:v>
                </c:pt>
                <c:pt idx="4">
                  <c:v>21</c:v>
                </c:pt>
                <c:pt idx="5">
                  <c:v>21</c:v>
                </c:pt>
                <c:pt idx="6">
                  <c:v>21</c:v>
                </c:pt>
                <c:pt idx="7">
                  <c:v>21</c:v>
                </c:pt>
                <c:pt idx="8">
                  <c:v>21</c:v>
                </c:pt>
                <c:pt idx="9">
                  <c:v>20</c:v>
                </c:pt>
                <c:pt idx="10">
                  <c:v>20</c:v>
                </c:pt>
                <c:pt idx="11">
                  <c:v>19</c:v>
                </c:pt>
                <c:pt idx="12">
                  <c:v>19</c:v>
                </c:pt>
                <c:pt idx="13">
                  <c:v>19</c:v>
                </c:pt>
                <c:pt idx="14">
                  <c:v>19</c:v>
                </c:pt>
                <c:pt idx="15">
                  <c:v>18</c:v>
                </c:pt>
                <c:pt idx="16">
                  <c:v>19</c:v>
                </c:pt>
                <c:pt idx="17">
                  <c:v>19</c:v>
                </c:pt>
                <c:pt idx="18">
                  <c:v>19</c:v>
                </c:pt>
                <c:pt idx="19">
                  <c:v>19</c:v>
                </c:pt>
                <c:pt idx="20">
                  <c:v>24</c:v>
                </c:pt>
                <c:pt idx="21">
                  <c:v>24</c:v>
                </c:pt>
                <c:pt idx="22">
                  <c:v>24</c:v>
                </c:pt>
                <c:pt idx="23">
                  <c:v>26</c:v>
                </c:pt>
                <c:pt idx="24">
                  <c:v>26</c:v>
                </c:pt>
                <c:pt idx="25">
                  <c:v>27</c:v>
                </c:pt>
                <c:pt idx="26">
                  <c:v>27</c:v>
                </c:pt>
                <c:pt idx="27">
                  <c:v>27</c:v>
                </c:pt>
                <c:pt idx="28">
                  <c:v>28</c:v>
                </c:pt>
                <c:pt idx="29">
                  <c:v>28</c:v>
                </c:pt>
                <c:pt idx="30">
                  <c:v>28</c:v>
                </c:pt>
                <c:pt idx="31">
                  <c:v>27</c:v>
                </c:pt>
                <c:pt idx="32">
                  <c:v>27</c:v>
                </c:pt>
                <c:pt idx="33">
                  <c:v>27</c:v>
                </c:pt>
                <c:pt idx="34">
                  <c:v>27</c:v>
                </c:pt>
                <c:pt idx="35">
                  <c:v>27</c:v>
                </c:pt>
                <c:pt idx="36">
                  <c:v>27</c:v>
                </c:pt>
                <c:pt idx="37">
                  <c:v>28</c:v>
                </c:pt>
                <c:pt idx="38">
                  <c:v>28</c:v>
                </c:pt>
                <c:pt idx="39">
                  <c:v>28</c:v>
                </c:pt>
                <c:pt idx="40">
                  <c:v>28</c:v>
                </c:pt>
                <c:pt idx="41">
                  <c:v>28</c:v>
                </c:pt>
                <c:pt idx="42">
                  <c:v>28</c:v>
                </c:pt>
                <c:pt idx="43">
                  <c:v>28</c:v>
                </c:pt>
                <c:pt idx="44">
                  <c:v>28</c:v>
                </c:pt>
                <c:pt idx="45">
                  <c:v>28</c:v>
                </c:pt>
              </c:numCache>
            </c:numRef>
          </c:val>
        </c:ser>
        <c:ser>
          <c:idx val="4"/>
          <c:order val="1"/>
          <c:tx>
            <c:v>Est - last 5 last 1</c:v>
          </c:tx>
          <c:spPr>
            <a:ln w="12700">
              <a:solidFill>
                <a:schemeClr val="accent3">
                  <a:lumMod val="75000"/>
                </a:schemeClr>
              </a:solidFill>
              <a:prstDash val="solid"/>
            </a:ln>
          </c:spPr>
          <c:marker>
            <c:symbol val="none"/>
          </c:marker>
          <c:cat>
            <c:numRef>
              <c:f>biosql!$A$2:$A$47</c:f>
              <c:numCache>
                <c:formatCode>General</c:formatCode>
                <c:ptCount val="4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numCache>
            </c:numRef>
          </c:cat>
          <c:val>
            <c:numRef>
              <c:f>biosql!$AN$2:$AN$47</c:f>
              <c:numCache>
                <c:formatCode>0.0</c:formatCode>
                <c:ptCount val="46"/>
                <c:pt idx="0" formatCode="General">
                  <c:v>21</c:v>
                </c:pt>
                <c:pt idx="1">
                  <c:v>21</c:v>
                </c:pt>
                <c:pt idx="2">
                  <c:v>20.5</c:v>
                </c:pt>
                <c:pt idx="3">
                  <c:v>20.161764586042707</c:v>
                </c:pt>
                <c:pt idx="4">
                  <c:v>20.161764586042707</c:v>
                </c:pt>
                <c:pt idx="5">
                  <c:v>20.161764586042707</c:v>
                </c:pt>
                <c:pt idx="6">
                  <c:v>20.161764586042707</c:v>
                </c:pt>
                <c:pt idx="7">
                  <c:v>20.370194849086531</c:v>
                </c:pt>
                <c:pt idx="8">
                  <c:v>20.578483309396372</c:v>
                </c:pt>
                <c:pt idx="9">
                  <c:v>20.370206047648775</c:v>
                </c:pt>
                <c:pt idx="10">
                  <c:v>20.161917816352858</c:v>
                </c:pt>
                <c:pt idx="11">
                  <c:v>19.745063626510206</c:v>
                </c:pt>
                <c:pt idx="12">
                  <c:v>19.328172004497688</c:v>
                </c:pt>
                <c:pt idx="13">
                  <c:v>18.910172340511487</c:v>
                </c:pt>
                <c:pt idx="14">
                  <c:v>18.700073896435509</c:v>
                </c:pt>
                <c:pt idx="15">
                  <c:v>18.278927634985063</c:v>
                </c:pt>
                <c:pt idx="16">
                  <c:v>18.278927634985063</c:v>
                </c:pt>
                <c:pt idx="17">
                  <c:v>18.278927634985063</c:v>
                </c:pt>
                <c:pt idx="18">
                  <c:v>18.278927634985063</c:v>
                </c:pt>
                <c:pt idx="19">
                  <c:v>18.278927634985063</c:v>
                </c:pt>
                <c:pt idx="20">
                  <c:v>19.546519744288087</c:v>
                </c:pt>
                <c:pt idx="21">
                  <c:v>20.567608729236618</c:v>
                </c:pt>
                <c:pt idx="22">
                  <c:v>21.570759015905573</c:v>
                </c:pt>
                <c:pt idx="23">
                  <c:v>22.970408678744089</c:v>
                </c:pt>
                <c:pt idx="24">
                  <c:v>24.373140887553689</c:v>
                </c:pt>
                <c:pt idx="25">
                  <c:v>24.991499360884287</c:v>
                </c:pt>
                <c:pt idx="26">
                  <c:v>25.607101884608998</c:v>
                </c:pt>
                <c:pt idx="27">
                  <c:v>26.222185263188926</c:v>
                </c:pt>
                <c:pt idx="28">
                  <c:v>26.633371977903828</c:v>
                </c:pt>
                <c:pt idx="29">
                  <c:v>27.043783244966903</c:v>
                </c:pt>
                <c:pt idx="30">
                  <c:v>27.24889177516247</c:v>
                </c:pt>
                <c:pt idx="31">
                  <c:v>27.24889177516247</c:v>
                </c:pt>
                <c:pt idx="32">
                  <c:v>27.24889177516247</c:v>
                </c:pt>
                <c:pt idx="33">
                  <c:v>27.043900224054635</c:v>
                </c:pt>
                <c:pt idx="34">
                  <c:v>26.838793468260057</c:v>
                </c:pt>
                <c:pt idx="35">
                  <c:v>26.633503316346264</c:v>
                </c:pt>
                <c:pt idx="36">
                  <c:v>26.633503316346264</c:v>
                </c:pt>
                <c:pt idx="37">
                  <c:v>26.83904548347083</c:v>
                </c:pt>
                <c:pt idx="38">
                  <c:v>27.044331780106077</c:v>
                </c:pt>
                <c:pt idx="39">
                  <c:v>27.249431990029429</c:v>
                </c:pt>
                <c:pt idx="40">
                  <c:v>27.454415413379984</c:v>
                </c:pt>
                <c:pt idx="41">
                  <c:v>27.659351040704731</c:v>
                </c:pt>
                <c:pt idx="42">
                  <c:v>27.659351040704731</c:v>
                </c:pt>
                <c:pt idx="43">
                  <c:v>27.659351040704731</c:v>
                </c:pt>
                <c:pt idx="44">
                  <c:v>27.659351040704731</c:v>
                </c:pt>
                <c:pt idx="45">
                  <c:v>27.659351040704731</c:v>
                </c:pt>
              </c:numCache>
            </c:numRef>
          </c:val>
        </c:ser>
        <c:ser>
          <c:idx val="5"/>
          <c:order val="2"/>
          <c:tx>
            <c:v>Est - last 10 last 1</c:v>
          </c:tx>
          <c:spPr>
            <a:ln w="12700">
              <a:solidFill>
                <a:srgbClr val="0000FF"/>
              </a:solidFill>
              <a:prstDash val="solid"/>
            </a:ln>
          </c:spPr>
          <c:marker>
            <c:symbol val="none"/>
          </c:marker>
          <c:cat>
            <c:numRef>
              <c:f>biosql!$A$2:$A$47</c:f>
              <c:numCache>
                <c:formatCode>General</c:formatCode>
                <c:ptCount val="4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numCache>
            </c:numRef>
          </c:cat>
          <c:val>
            <c:numRef>
              <c:f>biosql!$AO$2:$AO$47</c:f>
              <c:numCache>
                <c:formatCode>0.0</c:formatCode>
                <c:ptCount val="46"/>
                <c:pt idx="0" formatCode="General">
                  <c:v>21</c:v>
                </c:pt>
                <c:pt idx="1">
                  <c:v>21</c:v>
                </c:pt>
                <c:pt idx="2">
                  <c:v>20.5</c:v>
                </c:pt>
                <c:pt idx="3">
                  <c:v>20.161764586042707</c:v>
                </c:pt>
                <c:pt idx="4">
                  <c:v>20.161764586042707</c:v>
                </c:pt>
                <c:pt idx="5">
                  <c:v>20.161764586042707</c:v>
                </c:pt>
                <c:pt idx="6">
                  <c:v>20.161764586042707</c:v>
                </c:pt>
                <c:pt idx="7">
                  <c:v>20.161764586042707</c:v>
                </c:pt>
                <c:pt idx="8">
                  <c:v>20.161764586042707</c:v>
                </c:pt>
                <c:pt idx="9">
                  <c:v>20.043906952241187</c:v>
                </c:pt>
                <c:pt idx="10">
                  <c:v>19.937414092416031</c:v>
                </c:pt>
                <c:pt idx="11">
                  <c:v>19.724266614867627</c:v>
                </c:pt>
                <c:pt idx="12">
                  <c:v>19.617646790985127</c:v>
                </c:pt>
                <c:pt idx="13">
                  <c:v>19.511058993654821</c:v>
                </c:pt>
                <c:pt idx="14">
                  <c:v>19.297909379491827</c:v>
                </c:pt>
                <c:pt idx="15">
                  <c:v>18.977613088494902</c:v>
                </c:pt>
                <c:pt idx="16">
                  <c:v>18.763775681879729</c:v>
                </c:pt>
                <c:pt idx="17">
                  <c:v>18.549188853313186</c:v>
                </c:pt>
                <c:pt idx="18">
                  <c:v>18.333698975787186</c:v>
                </c:pt>
                <c:pt idx="19">
                  <c:v>18.225423407855516</c:v>
                </c:pt>
                <c:pt idx="20">
                  <c:v>18.659421060347732</c:v>
                </c:pt>
                <c:pt idx="21">
                  <c:v>19.191627703955302</c:v>
                </c:pt>
                <c:pt idx="22">
                  <c:v>19.71477262587403</c:v>
                </c:pt>
                <c:pt idx="23">
                  <c:v>20.437624341024087</c:v>
                </c:pt>
                <c:pt idx="24">
                  <c:v>21.146998480538347</c:v>
                </c:pt>
                <c:pt idx="25">
                  <c:v>22.048123476099889</c:v>
                </c:pt>
                <c:pt idx="26">
                  <c:v>22.846264036877887</c:v>
                </c:pt>
                <c:pt idx="27">
                  <c:v>23.643692267750009</c:v>
                </c:pt>
                <c:pt idx="28">
                  <c:v>24.547025573613283</c:v>
                </c:pt>
                <c:pt idx="29">
                  <c:v>25.461810233172901</c:v>
                </c:pt>
                <c:pt idx="30">
                  <c:v>25.877766581712528</c:v>
                </c:pt>
                <c:pt idx="31">
                  <c:v>26.189464262286194</c:v>
                </c:pt>
                <c:pt idx="32">
                  <c:v>26.501702437645672</c:v>
                </c:pt>
                <c:pt idx="33">
                  <c:v>26.606058200788791</c:v>
                </c:pt>
                <c:pt idx="34">
                  <c:v>26.710419581086526</c:v>
                </c:pt>
                <c:pt idx="35">
                  <c:v>26.710419581086526</c:v>
                </c:pt>
                <c:pt idx="36">
                  <c:v>26.710419581086526</c:v>
                </c:pt>
                <c:pt idx="37">
                  <c:v>26.81479633503859</c:v>
                </c:pt>
                <c:pt idx="38">
                  <c:v>26.81479633503859</c:v>
                </c:pt>
                <c:pt idx="39">
                  <c:v>26.81479633503859</c:v>
                </c:pt>
                <c:pt idx="40">
                  <c:v>26.81479633503859</c:v>
                </c:pt>
                <c:pt idx="41">
                  <c:v>26.919109618094804</c:v>
                </c:pt>
                <c:pt idx="42">
                  <c:v>27.02336855126352</c:v>
                </c:pt>
                <c:pt idx="43">
                  <c:v>27.127582220086431</c:v>
                </c:pt>
                <c:pt idx="44">
                  <c:v>27.231759680527489</c:v>
                </c:pt>
                <c:pt idx="45">
                  <c:v>27.33590996480779</c:v>
                </c:pt>
              </c:numCache>
            </c:numRef>
          </c:val>
        </c:ser>
        <c:marker val="1"/>
        <c:axId val="102208256"/>
        <c:axId val="102209792"/>
      </c:lineChart>
      <c:catAx>
        <c:axId val="102208256"/>
        <c:scaling>
          <c:orientation val="minMax"/>
        </c:scaling>
        <c:axPos val="b"/>
        <c:numFmt formatCode="#,##0" sourceLinked="0"/>
        <c:majorTickMark val="none"/>
        <c:tickLblPos val="nextTo"/>
        <c:crossAx val="102209792"/>
        <c:crosses val="autoZero"/>
        <c:auto val="1"/>
        <c:lblAlgn val="ctr"/>
        <c:lblOffset val="100"/>
      </c:catAx>
      <c:valAx>
        <c:axId val="102209792"/>
        <c:scaling>
          <c:orientation val="minMax"/>
          <c:max val="29"/>
          <c:min val="17"/>
        </c:scaling>
        <c:axPos val="l"/>
        <c:numFmt formatCode="General" sourceLinked="1"/>
        <c:majorTickMark val="none"/>
        <c:tickLblPos val="nextTo"/>
        <c:crossAx val="102208256"/>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49.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coppermine!$A$2:$A$118</c:f>
              <c:numCache>
                <c:formatCode>General</c:formatCode>
                <c:ptCount val="1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numCache>
            </c:numRef>
          </c:cat>
          <c:val>
            <c:numRef>
              <c:f>coppermine!$H$2:$H$118</c:f>
              <c:numCache>
                <c:formatCode>General</c:formatCode>
                <c:ptCount val="117"/>
                <c:pt idx="0">
                  <c:v>8</c:v>
                </c:pt>
                <c:pt idx="1">
                  <c:v>8</c:v>
                </c:pt>
                <c:pt idx="2">
                  <c:v>9</c:v>
                </c:pt>
                <c:pt idx="3">
                  <c:v>10</c:v>
                </c:pt>
                <c:pt idx="4">
                  <c:v>11</c:v>
                </c:pt>
                <c:pt idx="5">
                  <c:v>12</c:v>
                </c:pt>
                <c:pt idx="6">
                  <c:v>12</c:v>
                </c:pt>
                <c:pt idx="7">
                  <c:v>12</c:v>
                </c:pt>
                <c:pt idx="8">
                  <c:v>13</c:v>
                </c:pt>
                <c:pt idx="9">
                  <c:v>13</c:v>
                </c:pt>
                <c:pt idx="10">
                  <c:v>13</c:v>
                </c:pt>
                <c:pt idx="11">
                  <c:v>13</c:v>
                </c:pt>
                <c:pt idx="12">
                  <c:v>13</c:v>
                </c:pt>
                <c:pt idx="13">
                  <c:v>14</c:v>
                </c:pt>
                <c:pt idx="14">
                  <c:v>15</c:v>
                </c:pt>
                <c:pt idx="15">
                  <c:v>15</c:v>
                </c:pt>
                <c:pt idx="16">
                  <c:v>15</c:v>
                </c:pt>
                <c:pt idx="17">
                  <c:v>15</c:v>
                </c:pt>
                <c:pt idx="18">
                  <c:v>15</c:v>
                </c:pt>
                <c:pt idx="19">
                  <c:v>16</c:v>
                </c:pt>
                <c:pt idx="20">
                  <c:v>16</c:v>
                </c:pt>
                <c:pt idx="21">
                  <c:v>16</c:v>
                </c:pt>
                <c:pt idx="22">
                  <c:v>16</c:v>
                </c:pt>
                <c:pt idx="23">
                  <c:v>16</c:v>
                </c:pt>
                <c:pt idx="24">
                  <c:v>16</c:v>
                </c:pt>
                <c:pt idx="25">
                  <c:v>17</c:v>
                </c:pt>
                <c:pt idx="26">
                  <c:v>19</c:v>
                </c:pt>
                <c:pt idx="27">
                  <c:v>19</c:v>
                </c:pt>
                <c:pt idx="28">
                  <c:v>19</c:v>
                </c:pt>
                <c:pt idx="29">
                  <c:v>17</c:v>
                </c:pt>
                <c:pt idx="30">
                  <c:v>19</c:v>
                </c:pt>
                <c:pt idx="31">
                  <c:v>19</c:v>
                </c:pt>
                <c:pt idx="32">
                  <c:v>19</c:v>
                </c:pt>
                <c:pt idx="33">
                  <c:v>19</c:v>
                </c:pt>
                <c:pt idx="34">
                  <c:v>20</c:v>
                </c:pt>
                <c:pt idx="35">
                  <c:v>20</c:v>
                </c:pt>
                <c:pt idx="36">
                  <c:v>20</c:v>
                </c:pt>
                <c:pt idx="37">
                  <c:v>20</c:v>
                </c:pt>
                <c:pt idx="38">
                  <c:v>20</c:v>
                </c:pt>
                <c:pt idx="39">
                  <c:v>20</c:v>
                </c:pt>
                <c:pt idx="40">
                  <c:v>20</c:v>
                </c:pt>
                <c:pt idx="41">
                  <c:v>20</c:v>
                </c:pt>
                <c:pt idx="42">
                  <c:v>20</c:v>
                </c:pt>
                <c:pt idx="43">
                  <c:v>20</c:v>
                </c:pt>
                <c:pt idx="44">
                  <c:v>20</c:v>
                </c:pt>
                <c:pt idx="45">
                  <c:v>20</c:v>
                </c:pt>
                <c:pt idx="46">
                  <c:v>20</c:v>
                </c:pt>
                <c:pt idx="47">
                  <c:v>20</c:v>
                </c:pt>
                <c:pt idx="48">
                  <c:v>20</c:v>
                </c:pt>
                <c:pt idx="49">
                  <c:v>20</c:v>
                </c:pt>
                <c:pt idx="50">
                  <c:v>20</c:v>
                </c:pt>
                <c:pt idx="51">
                  <c:v>20</c:v>
                </c:pt>
                <c:pt idx="52">
                  <c:v>20</c:v>
                </c:pt>
                <c:pt idx="53">
                  <c:v>20</c:v>
                </c:pt>
                <c:pt idx="54">
                  <c:v>20</c:v>
                </c:pt>
                <c:pt idx="55">
                  <c:v>21</c:v>
                </c:pt>
                <c:pt idx="56">
                  <c:v>21</c:v>
                </c:pt>
                <c:pt idx="57">
                  <c:v>21</c:v>
                </c:pt>
                <c:pt idx="58">
                  <c:v>21</c:v>
                </c:pt>
                <c:pt idx="59">
                  <c:v>21</c:v>
                </c:pt>
                <c:pt idx="60">
                  <c:v>21</c:v>
                </c:pt>
                <c:pt idx="61">
                  <c:v>21</c:v>
                </c:pt>
                <c:pt idx="62">
                  <c:v>21</c:v>
                </c:pt>
                <c:pt idx="63">
                  <c:v>21</c:v>
                </c:pt>
                <c:pt idx="64">
                  <c:v>22</c:v>
                </c:pt>
                <c:pt idx="65">
                  <c:v>22</c:v>
                </c:pt>
                <c:pt idx="66">
                  <c:v>22</c:v>
                </c:pt>
                <c:pt idx="67">
                  <c:v>22</c:v>
                </c:pt>
                <c:pt idx="68">
                  <c:v>22</c:v>
                </c:pt>
                <c:pt idx="69">
                  <c:v>22</c:v>
                </c:pt>
                <c:pt idx="70">
                  <c:v>23</c:v>
                </c:pt>
                <c:pt idx="71">
                  <c:v>23</c:v>
                </c:pt>
                <c:pt idx="72">
                  <c:v>23</c:v>
                </c:pt>
                <c:pt idx="73">
                  <c:v>23</c:v>
                </c:pt>
                <c:pt idx="74">
                  <c:v>23</c:v>
                </c:pt>
                <c:pt idx="75">
                  <c:v>23</c:v>
                </c:pt>
                <c:pt idx="76">
                  <c:v>23</c:v>
                </c:pt>
                <c:pt idx="77">
                  <c:v>23</c:v>
                </c:pt>
                <c:pt idx="78">
                  <c:v>23</c:v>
                </c:pt>
                <c:pt idx="79">
                  <c:v>23</c:v>
                </c:pt>
                <c:pt idx="80">
                  <c:v>23</c:v>
                </c:pt>
                <c:pt idx="81">
                  <c:v>23</c:v>
                </c:pt>
                <c:pt idx="82">
                  <c:v>23</c:v>
                </c:pt>
                <c:pt idx="83">
                  <c:v>23</c:v>
                </c:pt>
                <c:pt idx="84">
                  <c:v>23</c:v>
                </c:pt>
                <c:pt idx="85">
                  <c:v>23</c:v>
                </c:pt>
                <c:pt idx="86">
                  <c:v>23</c:v>
                </c:pt>
                <c:pt idx="87">
                  <c:v>22</c:v>
                </c:pt>
                <c:pt idx="88">
                  <c:v>22</c:v>
                </c:pt>
                <c:pt idx="89">
                  <c:v>22</c:v>
                </c:pt>
                <c:pt idx="90">
                  <c:v>22</c:v>
                </c:pt>
                <c:pt idx="91">
                  <c:v>22</c:v>
                </c:pt>
                <c:pt idx="92">
                  <c:v>22</c:v>
                </c:pt>
                <c:pt idx="93">
                  <c:v>22</c:v>
                </c:pt>
                <c:pt idx="94">
                  <c:v>22</c:v>
                </c:pt>
                <c:pt idx="95">
                  <c:v>22</c:v>
                </c:pt>
                <c:pt idx="96">
                  <c:v>22</c:v>
                </c:pt>
                <c:pt idx="97">
                  <c:v>22</c:v>
                </c:pt>
                <c:pt idx="98">
                  <c:v>22</c:v>
                </c:pt>
                <c:pt idx="99">
                  <c:v>22</c:v>
                </c:pt>
                <c:pt idx="100">
                  <c:v>22</c:v>
                </c:pt>
                <c:pt idx="101">
                  <c:v>22</c:v>
                </c:pt>
                <c:pt idx="102">
                  <c:v>22</c:v>
                </c:pt>
                <c:pt idx="103">
                  <c:v>22</c:v>
                </c:pt>
                <c:pt idx="104">
                  <c:v>22</c:v>
                </c:pt>
                <c:pt idx="105">
                  <c:v>22</c:v>
                </c:pt>
                <c:pt idx="106">
                  <c:v>22</c:v>
                </c:pt>
                <c:pt idx="107">
                  <c:v>22</c:v>
                </c:pt>
                <c:pt idx="108">
                  <c:v>22</c:v>
                </c:pt>
                <c:pt idx="109">
                  <c:v>22</c:v>
                </c:pt>
                <c:pt idx="110">
                  <c:v>22</c:v>
                </c:pt>
                <c:pt idx="111">
                  <c:v>22</c:v>
                </c:pt>
                <c:pt idx="112">
                  <c:v>22</c:v>
                </c:pt>
                <c:pt idx="113">
                  <c:v>22</c:v>
                </c:pt>
                <c:pt idx="114">
                  <c:v>22</c:v>
                </c:pt>
                <c:pt idx="115">
                  <c:v>22</c:v>
                </c:pt>
                <c:pt idx="116">
                  <c:v>22</c:v>
                </c:pt>
              </c:numCache>
            </c:numRef>
          </c:val>
        </c:ser>
        <c:ser>
          <c:idx val="4"/>
          <c:order val="1"/>
          <c:tx>
            <c:v>Est - last 5 last 1</c:v>
          </c:tx>
          <c:spPr>
            <a:ln w="12700">
              <a:solidFill>
                <a:schemeClr val="accent3">
                  <a:lumMod val="75000"/>
                </a:schemeClr>
              </a:solidFill>
              <a:prstDash val="solid"/>
            </a:ln>
          </c:spPr>
          <c:marker>
            <c:symbol val="none"/>
          </c:marker>
          <c:cat>
            <c:numRef>
              <c:f>coppermine!$A$2:$A$118</c:f>
              <c:numCache>
                <c:formatCode>General</c:formatCode>
                <c:ptCount val="1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numCache>
            </c:numRef>
          </c:cat>
          <c:val>
            <c:numRef>
              <c:f>coppermine!$AN$2:$AN$118</c:f>
              <c:numCache>
                <c:formatCode>0.0</c:formatCode>
                <c:ptCount val="117"/>
                <c:pt idx="0" formatCode="General">
                  <c:v>8</c:v>
                </c:pt>
                <c:pt idx="1">
                  <c:v>8</c:v>
                </c:pt>
                <c:pt idx="2">
                  <c:v>8.5</c:v>
                </c:pt>
                <c:pt idx="3">
                  <c:v>9.1349634075389439</c:v>
                </c:pt>
                <c:pt idx="4">
                  <c:v>9.8057399293725247</c:v>
                </c:pt>
                <c:pt idx="5">
                  <c:v>10.478233813099759</c:v>
                </c:pt>
                <c:pt idx="6">
                  <c:v>11.163309992138373</c:v>
                </c:pt>
                <c:pt idx="7">
                  <c:v>11.704294382410049</c:v>
                </c:pt>
                <c:pt idx="8">
                  <c:v>12.264411059777188</c:v>
                </c:pt>
                <c:pt idx="9">
                  <c:v>12.644148147740998</c:v>
                </c:pt>
                <c:pt idx="10">
                  <c:v>12.835619108576276</c:v>
                </c:pt>
                <c:pt idx="11">
                  <c:v>13.027452775871646</c:v>
                </c:pt>
                <c:pt idx="12">
                  <c:v>13.219927589991368</c:v>
                </c:pt>
                <c:pt idx="13">
                  <c:v>13.41332851526762</c:v>
                </c:pt>
                <c:pt idx="14">
                  <c:v>13.799701495977468</c:v>
                </c:pt>
                <c:pt idx="15">
                  <c:v>14.184435299332332</c:v>
                </c:pt>
                <c:pt idx="16">
                  <c:v>14.569347230243824</c:v>
                </c:pt>
                <c:pt idx="17">
                  <c:v>14.956253396239109</c:v>
                </c:pt>
                <c:pt idx="18">
                  <c:v>15.15164315382505</c:v>
                </c:pt>
                <c:pt idx="19">
                  <c:v>15.347659841853323</c:v>
                </c:pt>
                <c:pt idx="20">
                  <c:v>15.543443173564714</c:v>
                </c:pt>
                <c:pt idx="21">
                  <c:v>15.739183692613848</c:v>
                </c:pt>
                <c:pt idx="22">
                  <c:v>15.935071477993848</c:v>
                </c:pt>
                <c:pt idx="23">
                  <c:v>16.131297508081232</c:v>
                </c:pt>
                <c:pt idx="24">
                  <c:v>16.131297508081232</c:v>
                </c:pt>
                <c:pt idx="25">
                  <c:v>16.328055036780796</c:v>
                </c:pt>
                <c:pt idx="26">
                  <c:v>16.917652294505189</c:v>
                </c:pt>
                <c:pt idx="27">
                  <c:v>17.501634780502627</c:v>
                </c:pt>
                <c:pt idx="28">
                  <c:v>18.084169838965998</c:v>
                </c:pt>
                <c:pt idx="29">
                  <c:v>18.279220760558292</c:v>
                </c:pt>
                <c:pt idx="30">
                  <c:v>18.672223689717189</c:v>
                </c:pt>
                <c:pt idx="31">
                  <c:v>18.672223689717189</c:v>
                </c:pt>
                <c:pt idx="32">
                  <c:v>18.672223689717189</c:v>
                </c:pt>
                <c:pt idx="33">
                  <c:v>18.672223689717189</c:v>
                </c:pt>
                <c:pt idx="34">
                  <c:v>19.26398781821209</c:v>
                </c:pt>
                <c:pt idx="35">
                  <c:v>19.462413193179369</c:v>
                </c:pt>
                <c:pt idx="36">
                  <c:v>19.660757816787449</c:v>
                </c:pt>
                <c:pt idx="37">
                  <c:v>19.859146258482166</c:v>
                </c:pt>
                <c:pt idx="38">
                  <c:v>20.057703224398903</c:v>
                </c:pt>
                <c:pt idx="39">
                  <c:v>20.057703224398903</c:v>
                </c:pt>
                <c:pt idx="40">
                  <c:v>20.057703224398903</c:v>
                </c:pt>
                <c:pt idx="41">
                  <c:v>20.057703224398903</c:v>
                </c:pt>
                <c:pt idx="42">
                  <c:v>20.057703224398903</c:v>
                </c:pt>
                <c:pt idx="43">
                  <c:v>20.057703224398903</c:v>
                </c:pt>
                <c:pt idx="44">
                  <c:v>20.057703224398903</c:v>
                </c:pt>
                <c:pt idx="45">
                  <c:v>20.057703224398903</c:v>
                </c:pt>
                <c:pt idx="46">
                  <c:v>20.057703224398903</c:v>
                </c:pt>
                <c:pt idx="47">
                  <c:v>20.057703224398903</c:v>
                </c:pt>
                <c:pt idx="48">
                  <c:v>20.057703224398903</c:v>
                </c:pt>
                <c:pt idx="49">
                  <c:v>20.057703224398903</c:v>
                </c:pt>
                <c:pt idx="50">
                  <c:v>20.057703224398903</c:v>
                </c:pt>
                <c:pt idx="51">
                  <c:v>20.057703224398903</c:v>
                </c:pt>
                <c:pt idx="52">
                  <c:v>20.057703224398903</c:v>
                </c:pt>
                <c:pt idx="53">
                  <c:v>20.057703224398903</c:v>
                </c:pt>
                <c:pt idx="54">
                  <c:v>20.057703224398903</c:v>
                </c:pt>
                <c:pt idx="55">
                  <c:v>20.256554135259911</c:v>
                </c:pt>
                <c:pt idx="56">
                  <c:v>20.455214023297383</c:v>
                </c:pt>
                <c:pt idx="57">
                  <c:v>20.653796320745769</c:v>
                </c:pt>
                <c:pt idx="58">
                  <c:v>20.852414079027689</c:v>
                </c:pt>
                <c:pt idx="59">
                  <c:v>21.051180443936591</c:v>
                </c:pt>
                <c:pt idx="60">
                  <c:v>21.051180443936591</c:v>
                </c:pt>
                <c:pt idx="61">
                  <c:v>21.051180443936591</c:v>
                </c:pt>
                <c:pt idx="62">
                  <c:v>21.051180443936591</c:v>
                </c:pt>
                <c:pt idx="63">
                  <c:v>21.051180443936591</c:v>
                </c:pt>
                <c:pt idx="64">
                  <c:v>21.250209130652987</c:v>
                </c:pt>
                <c:pt idx="65">
                  <c:v>21.449060393076657</c:v>
                </c:pt>
                <c:pt idx="66">
                  <c:v>21.64783758691269</c:v>
                </c:pt>
                <c:pt idx="67">
                  <c:v>21.846643739186689</c:v>
                </c:pt>
                <c:pt idx="68">
                  <c:v>22.045581942398428</c:v>
                </c:pt>
                <c:pt idx="69">
                  <c:v>22.045581942398428</c:v>
                </c:pt>
                <c:pt idx="70">
                  <c:v>22.24475574839019</c:v>
                </c:pt>
                <c:pt idx="71">
                  <c:v>22.443764604199121</c:v>
                </c:pt>
                <c:pt idx="72">
                  <c:v>22.642703049251789</c:v>
                </c:pt>
                <c:pt idx="73">
                  <c:v>22.841665338946438</c:v>
                </c:pt>
                <c:pt idx="74">
                  <c:v>23.040745774196029</c:v>
                </c:pt>
                <c:pt idx="75">
                  <c:v>23.040745774196029</c:v>
                </c:pt>
                <c:pt idx="76">
                  <c:v>23.040745774196029</c:v>
                </c:pt>
                <c:pt idx="77">
                  <c:v>23.040745774196029</c:v>
                </c:pt>
                <c:pt idx="78">
                  <c:v>23.040745774196029</c:v>
                </c:pt>
                <c:pt idx="79">
                  <c:v>23.040745774196029</c:v>
                </c:pt>
                <c:pt idx="80">
                  <c:v>23.040745774196029</c:v>
                </c:pt>
                <c:pt idx="81">
                  <c:v>23.040745774196029</c:v>
                </c:pt>
                <c:pt idx="82">
                  <c:v>23.040745774196029</c:v>
                </c:pt>
                <c:pt idx="83">
                  <c:v>23.040745774196029</c:v>
                </c:pt>
                <c:pt idx="84">
                  <c:v>23.040745774196029</c:v>
                </c:pt>
                <c:pt idx="85">
                  <c:v>23.040745774196029</c:v>
                </c:pt>
                <c:pt idx="86">
                  <c:v>23.040745774196029</c:v>
                </c:pt>
                <c:pt idx="87">
                  <c:v>22.841452517748923</c:v>
                </c:pt>
                <c:pt idx="88">
                  <c:v>22.642368372688491</c:v>
                </c:pt>
                <c:pt idx="89">
                  <c:v>22.443400201231935</c:v>
                </c:pt>
                <c:pt idx="90">
                  <c:v>22.2444552959867</c:v>
                </c:pt>
                <c:pt idx="91">
                  <c:v>22.045441064177588</c:v>
                </c:pt>
                <c:pt idx="92">
                  <c:v>22.045441064177588</c:v>
                </c:pt>
                <c:pt idx="93">
                  <c:v>22.045441064177588</c:v>
                </c:pt>
                <c:pt idx="94">
                  <c:v>22.045441064177588</c:v>
                </c:pt>
                <c:pt idx="95">
                  <c:v>22.045441064177588</c:v>
                </c:pt>
                <c:pt idx="96">
                  <c:v>22.045441064177588</c:v>
                </c:pt>
                <c:pt idx="97">
                  <c:v>22.045441064177588</c:v>
                </c:pt>
                <c:pt idx="98">
                  <c:v>22.045441064177588</c:v>
                </c:pt>
                <c:pt idx="99">
                  <c:v>22.045441064177588</c:v>
                </c:pt>
                <c:pt idx="100">
                  <c:v>22.045441064177588</c:v>
                </c:pt>
                <c:pt idx="101">
                  <c:v>22.045441064177588</c:v>
                </c:pt>
                <c:pt idx="102">
                  <c:v>22.045441064177588</c:v>
                </c:pt>
                <c:pt idx="103">
                  <c:v>22.045441064177588</c:v>
                </c:pt>
                <c:pt idx="104">
                  <c:v>22.045441064177588</c:v>
                </c:pt>
                <c:pt idx="105">
                  <c:v>22.045441064177588</c:v>
                </c:pt>
                <c:pt idx="106">
                  <c:v>22.045441064177588</c:v>
                </c:pt>
                <c:pt idx="107">
                  <c:v>22.045441064177588</c:v>
                </c:pt>
                <c:pt idx="108">
                  <c:v>22.045441064177588</c:v>
                </c:pt>
                <c:pt idx="109">
                  <c:v>22.045441064177588</c:v>
                </c:pt>
                <c:pt idx="110">
                  <c:v>22.045441064177588</c:v>
                </c:pt>
                <c:pt idx="111">
                  <c:v>22.045441064177588</c:v>
                </c:pt>
                <c:pt idx="112">
                  <c:v>22.045441064177588</c:v>
                </c:pt>
                <c:pt idx="113">
                  <c:v>22.045441064177588</c:v>
                </c:pt>
                <c:pt idx="114">
                  <c:v>22.045441064177588</c:v>
                </c:pt>
                <c:pt idx="115">
                  <c:v>22.045441064177588</c:v>
                </c:pt>
                <c:pt idx="116">
                  <c:v>22.045441064177588</c:v>
                </c:pt>
              </c:numCache>
            </c:numRef>
          </c:val>
        </c:ser>
        <c:ser>
          <c:idx val="5"/>
          <c:order val="2"/>
          <c:tx>
            <c:v>Est - last 10 last 1</c:v>
          </c:tx>
          <c:spPr>
            <a:ln w="12700">
              <a:solidFill>
                <a:srgbClr val="0000FF"/>
              </a:solidFill>
              <a:prstDash val="solid"/>
            </a:ln>
          </c:spPr>
          <c:marker>
            <c:symbol val="none"/>
          </c:marker>
          <c:cat>
            <c:numRef>
              <c:f>coppermine!$A$2:$A$118</c:f>
              <c:numCache>
                <c:formatCode>General</c:formatCode>
                <c:ptCount val="1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numCache>
            </c:numRef>
          </c:cat>
          <c:val>
            <c:numRef>
              <c:f>coppermine!$AO$2:$AO$118</c:f>
              <c:numCache>
                <c:formatCode>0.0</c:formatCode>
                <c:ptCount val="117"/>
                <c:pt idx="0" formatCode="General">
                  <c:v>8</c:v>
                </c:pt>
                <c:pt idx="1">
                  <c:v>8</c:v>
                </c:pt>
                <c:pt idx="2">
                  <c:v>8.5</c:v>
                </c:pt>
                <c:pt idx="3">
                  <c:v>9.1349634075389439</c:v>
                </c:pt>
                <c:pt idx="4">
                  <c:v>9.8057399293725247</c:v>
                </c:pt>
                <c:pt idx="5">
                  <c:v>10.478233813099759</c:v>
                </c:pt>
                <c:pt idx="6">
                  <c:v>11.0077343847801</c:v>
                </c:pt>
                <c:pt idx="7">
                  <c:v>11.443534186464072</c:v>
                </c:pt>
                <c:pt idx="8">
                  <c:v>11.905253900770369</c:v>
                </c:pt>
                <c:pt idx="9">
                  <c:v>12.303367334141274</c:v>
                </c:pt>
                <c:pt idx="10">
                  <c:v>12.652799191787176</c:v>
                </c:pt>
                <c:pt idx="11">
                  <c:v>13.021011870335268</c:v>
                </c:pt>
                <c:pt idx="12">
                  <c:v>13.335106517588766</c:v>
                </c:pt>
                <c:pt idx="13">
                  <c:v>13.662608546419374</c:v>
                </c:pt>
                <c:pt idx="14">
                  <c:v>13.998554838446331</c:v>
                </c:pt>
                <c:pt idx="15">
                  <c:v>14.25385585215427</c:v>
                </c:pt>
                <c:pt idx="16">
                  <c:v>14.510805751906904</c:v>
                </c:pt>
                <c:pt idx="17">
                  <c:v>14.770012967638014</c:v>
                </c:pt>
                <c:pt idx="18">
                  <c:v>14.944753419522581</c:v>
                </c:pt>
                <c:pt idx="19">
                  <c:v>15.208164486808098</c:v>
                </c:pt>
                <c:pt idx="20">
                  <c:v>15.472972551053125</c:v>
                </c:pt>
                <c:pt idx="21">
                  <c:v>15.739746350918164</c:v>
                </c:pt>
                <c:pt idx="22">
                  <c:v>16.00908447085785</c:v>
                </c:pt>
                <c:pt idx="23">
                  <c:v>16.190778764176375</c:v>
                </c:pt>
                <c:pt idx="24">
                  <c:v>16.282142095317589</c:v>
                </c:pt>
                <c:pt idx="25">
                  <c:v>16.465183223278789</c:v>
                </c:pt>
                <c:pt idx="26">
                  <c:v>16.831929392208195</c:v>
                </c:pt>
                <c:pt idx="27">
                  <c:v>17.198107657888595</c:v>
                </c:pt>
                <c:pt idx="28">
                  <c:v>17.564781942832607</c:v>
                </c:pt>
                <c:pt idx="29">
                  <c:v>17.656842510934009</c:v>
                </c:pt>
                <c:pt idx="30">
                  <c:v>17.933658696886138</c:v>
                </c:pt>
                <c:pt idx="31">
                  <c:v>18.211061921406674</c:v>
                </c:pt>
                <c:pt idx="32">
                  <c:v>18.489485881061448</c:v>
                </c:pt>
                <c:pt idx="33">
                  <c:v>18.769375473175689</c:v>
                </c:pt>
                <c:pt idx="34">
                  <c:v>19.145131065653871</c:v>
                </c:pt>
                <c:pt idx="35">
                  <c:v>19.429214742739589</c:v>
                </c:pt>
                <c:pt idx="36">
                  <c:v>19.524330396011042</c:v>
                </c:pt>
                <c:pt idx="37">
                  <c:v>19.619443930559189</c:v>
                </c:pt>
                <c:pt idx="38">
                  <c:v>19.714569003452951</c:v>
                </c:pt>
                <c:pt idx="39">
                  <c:v>20.000019839972296</c:v>
                </c:pt>
                <c:pt idx="40">
                  <c:v>20.095877323716095</c:v>
                </c:pt>
                <c:pt idx="41">
                  <c:v>20.191816030200357</c:v>
                </c:pt>
                <c:pt idx="42">
                  <c:v>20.287850140997531</c:v>
                </c:pt>
                <c:pt idx="43">
                  <c:v>20.383993938817156</c:v>
                </c:pt>
                <c:pt idx="44">
                  <c:v>20.383993938817156</c:v>
                </c:pt>
                <c:pt idx="45">
                  <c:v>20.383993938817156</c:v>
                </c:pt>
                <c:pt idx="46">
                  <c:v>20.383993938817156</c:v>
                </c:pt>
                <c:pt idx="47">
                  <c:v>20.383993938817156</c:v>
                </c:pt>
                <c:pt idx="48">
                  <c:v>20.383993938817156</c:v>
                </c:pt>
                <c:pt idx="49">
                  <c:v>20.383993938817156</c:v>
                </c:pt>
                <c:pt idx="50">
                  <c:v>20.383993938817156</c:v>
                </c:pt>
                <c:pt idx="51">
                  <c:v>20.383993938817156</c:v>
                </c:pt>
                <c:pt idx="52">
                  <c:v>20.383993938817156</c:v>
                </c:pt>
                <c:pt idx="53">
                  <c:v>20.383993938817156</c:v>
                </c:pt>
                <c:pt idx="54">
                  <c:v>20.383993938817156</c:v>
                </c:pt>
                <c:pt idx="55">
                  <c:v>20.480261823328789</c:v>
                </c:pt>
                <c:pt idx="56">
                  <c:v>20.57652175015669</c:v>
                </c:pt>
                <c:pt idx="57">
                  <c:v>20.672786525466929</c:v>
                </c:pt>
                <c:pt idx="58">
                  <c:v>20.769068958737929</c:v>
                </c:pt>
                <c:pt idx="59">
                  <c:v>20.865381875283617</c:v>
                </c:pt>
                <c:pt idx="60">
                  <c:v>20.961738128806871</c:v>
                </c:pt>
                <c:pt idx="61">
                  <c:v>21.058150614010195</c:v>
                </c:pt>
                <c:pt idx="62">
                  <c:v>21.154632279302866</c:v>
                </c:pt>
                <c:pt idx="63">
                  <c:v>21.2511961396328</c:v>
                </c:pt>
                <c:pt idx="64">
                  <c:v>21.444514439317629</c:v>
                </c:pt>
                <c:pt idx="65">
                  <c:v>21.541271306546218</c:v>
                </c:pt>
                <c:pt idx="66">
                  <c:v>21.638028243758328</c:v>
                </c:pt>
                <c:pt idx="67">
                  <c:v>21.734797071537489</c:v>
                </c:pt>
                <c:pt idx="68">
                  <c:v>21.831589619930828</c:v>
                </c:pt>
                <c:pt idx="69">
                  <c:v>21.928417739072689</c:v>
                </c:pt>
                <c:pt idx="70">
                  <c:v>22.122168880621587</c:v>
                </c:pt>
                <c:pt idx="71">
                  <c:v>22.315946070393426</c:v>
                </c:pt>
                <c:pt idx="72">
                  <c:v>22.509840624352858</c:v>
                </c:pt>
                <c:pt idx="73">
                  <c:v>22.703944229504721</c:v>
                </c:pt>
                <c:pt idx="74">
                  <c:v>22.801146746521123</c:v>
                </c:pt>
                <c:pt idx="75">
                  <c:v>22.898378519415893</c:v>
                </c:pt>
                <c:pt idx="76">
                  <c:v>22.995650521827589</c:v>
                </c:pt>
                <c:pt idx="77">
                  <c:v>23.092973759664591</c:v>
                </c:pt>
                <c:pt idx="78">
                  <c:v>23.190359280268183</c:v>
                </c:pt>
                <c:pt idx="79">
                  <c:v>23.28781818166404</c:v>
                </c:pt>
                <c:pt idx="80">
                  <c:v>23.28781818166404</c:v>
                </c:pt>
                <c:pt idx="81">
                  <c:v>23.28781818166404</c:v>
                </c:pt>
                <c:pt idx="82">
                  <c:v>23.28781818166404</c:v>
                </c:pt>
                <c:pt idx="83">
                  <c:v>23.28781818166404</c:v>
                </c:pt>
                <c:pt idx="84">
                  <c:v>23.28781818166404</c:v>
                </c:pt>
                <c:pt idx="85">
                  <c:v>23.28781818166404</c:v>
                </c:pt>
                <c:pt idx="86">
                  <c:v>23.28781818166404</c:v>
                </c:pt>
                <c:pt idx="87">
                  <c:v>23.190274741415891</c:v>
                </c:pt>
                <c:pt idx="88">
                  <c:v>23.092815129457041</c:v>
                </c:pt>
                <c:pt idx="89">
                  <c:v>22.995428270918218</c:v>
                </c:pt>
                <c:pt idx="90">
                  <c:v>22.898103151813658</c:v>
                </c:pt>
                <c:pt idx="91">
                  <c:v>22.800828809843846</c:v>
                </c:pt>
                <c:pt idx="92">
                  <c:v>22.70359432531437</c:v>
                </c:pt>
                <c:pt idx="93">
                  <c:v>22.606388812135087</c:v>
                </c:pt>
                <c:pt idx="94">
                  <c:v>22.509201408888131</c:v>
                </c:pt>
                <c:pt idx="95">
                  <c:v>22.412021269942723</c:v>
                </c:pt>
                <c:pt idx="96">
                  <c:v>22.314837556598931</c:v>
                </c:pt>
                <c:pt idx="97">
                  <c:v>22.314837556598931</c:v>
                </c:pt>
                <c:pt idx="98">
                  <c:v>22.314837556598931</c:v>
                </c:pt>
                <c:pt idx="99">
                  <c:v>22.314837556598931</c:v>
                </c:pt>
                <c:pt idx="100">
                  <c:v>22.314837556598931</c:v>
                </c:pt>
                <c:pt idx="101">
                  <c:v>22.314837556598931</c:v>
                </c:pt>
                <c:pt idx="102">
                  <c:v>22.314837556598931</c:v>
                </c:pt>
                <c:pt idx="103">
                  <c:v>22.314837556598931</c:v>
                </c:pt>
                <c:pt idx="104">
                  <c:v>22.314837556598931</c:v>
                </c:pt>
                <c:pt idx="105">
                  <c:v>22.314837556598931</c:v>
                </c:pt>
                <c:pt idx="106">
                  <c:v>22.314837556598931</c:v>
                </c:pt>
                <c:pt idx="107">
                  <c:v>22.314837556598931</c:v>
                </c:pt>
                <c:pt idx="108">
                  <c:v>22.314837556598931</c:v>
                </c:pt>
                <c:pt idx="109">
                  <c:v>22.314837556598931</c:v>
                </c:pt>
                <c:pt idx="110">
                  <c:v>22.314837556598931</c:v>
                </c:pt>
                <c:pt idx="111">
                  <c:v>22.314837556598931</c:v>
                </c:pt>
                <c:pt idx="112">
                  <c:v>22.314837556598931</c:v>
                </c:pt>
                <c:pt idx="113">
                  <c:v>22.314837556598931</c:v>
                </c:pt>
                <c:pt idx="114">
                  <c:v>22.314837556598931</c:v>
                </c:pt>
                <c:pt idx="115">
                  <c:v>22.314837556598931</c:v>
                </c:pt>
                <c:pt idx="116">
                  <c:v>22.314837556598931</c:v>
                </c:pt>
              </c:numCache>
            </c:numRef>
          </c:val>
        </c:ser>
        <c:marker val="1"/>
        <c:axId val="102234752"/>
        <c:axId val="102326656"/>
      </c:lineChart>
      <c:catAx>
        <c:axId val="102234752"/>
        <c:scaling>
          <c:orientation val="minMax"/>
        </c:scaling>
        <c:axPos val="b"/>
        <c:numFmt formatCode="#,##0" sourceLinked="0"/>
        <c:majorTickMark val="none"/>
        <c:tickLblPos val="nextTo"/>
        <c:crossAx val="102326656"/>
        <c:crosses val="autoZero"/>
        <c:auto val="1"/>
        <c:lblAlgn val="ctr"/>
        <c:lblOffset val="100"/>
        <c:tickLblSkip val="10"/>
      </c:catAx>
      <c:valAx>
        <c:axId val="102326656"/>
        <c:scaling>
          <c:orientation val="minMax"/>
          <c:max val="24"/>
          <c:min val="5"/>
        </c:scaling>
        <c:axPos val="l"/>
        <c:numFmt formatCode="General" sourceLinked="1"/>
        <c:majorTickMark val="none"/>
        <c:tickLblPos val="nextTo"/>
        <c:crossAx val="102234752"/>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biosql!$A$2:$A$47</c:f>
              <c:numCache>
                <c:formatCode>General</c:formatCode>
                <c:ptCount val="4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numCache>
            </c:numRef>
          </c:cat>
          <c:val>
            <c:numRef>
              <c:f>biosql!$H$2:$H$47</c:f>
              <c:numCache>
                <c:formatCode>General</c:formatCode>
                <c:ptCount val="46"/>
                <c:pt idx="0">
                  <c:v>21</c:v>
                </c:pt>
                <c:pt idx="1">
                  <c:v>21</c:v>
                </c:pt>
                <c:pt idx="2">
                  <c:v>20</c:v>
                </c:pt>
                <c:pt idx="3">
                  <c:v>20</c:v>
                </c:pt>
                <c:pt idx="4">
                  <c:v>21</c:v>
                </c:pt>
                <c:pt idx="5">
                  <c:v>21</c:v>
                </c:pt>
                <c:pt idx="6">
                  <c:v>21</c:v>
                </c:pt>
                <c:pt idx="7">
                  <c:v>21</c:v>
                </c:pt>
                <c:pt idx="8">
                  <c:v>21</c:v>
                </c:pt>
                <c:pt idx="9">
                  <c:v>20</c:v>
                </c:pt>
                <c:pt idx="10">
                  <c:v>20</c:v>
                </c:pt>
                <c:pt idx="11">
                  <c:v>19</c:v>
                </c:pt>
                <c:pt idx="12">
                  <c:v>19</c:v>
                </c:pt>
                <c:pt idx="13">
                  <c:v>19</c:v>
                </c:pt>
                <c:pt idx="14">
                  <c:v>19</c:v>
                </c:pt>
                <c:pt idx="15">
                  <c:v>18</c:v>
                </c:pt>
                <c:pt idx="16">
                  <c:v>19</c:v>
                </c:pt>
                <c:pt idx="17">
                  <c:v>19</c:v>
                </c:pt>
                <c:pt idx="18">
                  <c:v>19</c:v>
                </c:pt>
                <c:pt idx="19">
                  <c:v>19</c:v>
                </c:pt>
                <c:pt idx="20">
                  <c:v>24</c:v>
                </c:pt>
                <c:pt idx="21">
                  <c:v>24</c:v>
                </c:pt>
                <c:pt idx="22">
                  <c:v>24</c:v>
                </c:pt>
                <c:pt idx="23">
                  <c:v>26</c:v>
                </c:pt>
                <c:pt idx="24">
                  <c:v>26</c:v>
                </c:pt>
                <c:pt idx="25">
                  <c:v>27</c:v>
                </c:pt>
                <c:pt idx="26">
                  <c:v>27</c:v>
                </c:pt>
                <c:pt idx="27">
                  <c:v>27</c:v>
                </c:pt>
                <c:pt idx="28">
                  <c:v>28</c:v>
                </c:pt>
                <c:pt idx="29">
                  <c:v>28</c:v>
                </c:pt>
                <c:pt idx="30">
                  <c:v>28</c:v>
                </c:pt>
                <c:pt idx="31">
                  <c:v>27</c:v>
                </c:pt>
                <c:pt idx="32">
                  <c:v>27</c:v>
                </c:pt>
                <c:pt idx="33">
                  <c:v>27</c:v>
                </c:pt>
                <c:pt idx="34">
                  <c:v>27</c:v>
                </c:pt>
                <c:pt idx="35">
                  <c:v>27</c:v>
                </c:pt>
                <c:pt idx="36">
                  <c:v>27</c:v>
                </c:pt>
                <c:pt idx="37">
                  <c:v>28</c:v>
                </c:pt>
                <c:pt idx="38">
                  <c:v>28</c:v>
                </c:pt>
                <c:pt idx="39">
                  <c:v>28</c:v>
                </c:pt>
                <c:pt idx="40">
                  <c:v>28</c:v>
                </c:pt>
                <c:pt idx="41">
                  <c:v>28</c:v>
                </c:pt>
                <c:pt idx="42">
                  <c:v>28</c:v>
                </c:pt>
                <c:pt idx="43">
                  <c:v>28</c:v>
                </c:pt>
                <c:pt idx="44">
                  <c:v>28</c:v>
                </c:pt>
                <c:pt idx="45">
                  <c:v>28</c:v>
                </c:pt>
              </c:numCache>
            </c:numRef>
          </c:val>
        </c:ser>
        <c:marker val="1"/>
        <c:axId val="70058368"/>
        <c:axId val="70059904"/>
      </c:lineChart>
      <c:catAx>
        <c:axId val="70058368"/>
        <c:scaling>
          <c:orientation val="minMax"/>
        </c:scaling>
        <c:axPos val="b"/>
        <c:numFmt formatCode="#,##0" sourceLinked="0"/>
        <c:majorTickMark val="none"/>
        <c:tickLblPos val="nextTo"/>
        <c:crossAx val="70059904"/>
        <c:crosses val="autoZero"/>
        <c:auto val="1"/>
        <c:lblAlgn val="ctr"/>
        <c:lblOffset val="100"/>
      </c:catAx>
      <c:valAx>
        <c:axId val="70059904"/>
        <c:scaling>
          <c:orientation val="minMax"/>
          <c:max val="29"/>
          <c:min val="17"/>
        </c:scaling>
        <c:axPos val="l"/>
        <c:numFmt formatCode="General" sourceLinked="1"/>
        <c:majorTickMark val="none"/>
        <c:tickLblPos val="nextTo"/>
        <c:crossAx val="70058368"/>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50.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ensembl!$A$2:$A$529</c:f>
              <c:numCache>
                <c:formatCode>General</c:formatCode>
                <c:ptCount val="52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numCache>
            </c:numRef>
          </c:cat>
          <c:val>
            <c:numRef>
              <c:f>ensembl!$H$2:$H$529</c:f>
              <c:numCache>
                <c:formatCode>General</c:formatCode>
                <c:ptCount val="528"/>
                <c:pt idx="0">
                  <c:v>17</c:v>
                </c:pt>
                <c:pt idx="1">
                  <c:v>18</c:v>
                </c:pt>
                <c:pt idx="2">
                  <c:v>18</c:v>
                </c:pt>
                <c:pt idx="3">
                  <c:v>18</c:v>
                </c:pt>
                <c:pt idx="4">
                  <c:v>18</c:v>
                </c:pt>
                <c:pt idx="5">
                  <c:v>18</c:v>
                </c:pt>
                <c:pt idx="6">
                  <c:v>18</c:v>
                </c:pt>
                <c:pt idx="7">
                  <c:v>18</c:v>
                </c:pt>
                <c:pt idx="8">
                  <c:v>20</c:v>
                </c:pt>
                <c:pt idx="9">
                  <c:v>20</c:v>
                </c:pt>
                <c:pt idx="10">
                  <c:v>20</c:v>
                </c:pt>
                <c:pt idx="11">
                  <c:v>20</c:v>
                </c:pt>
                <c:pt idx="12">
                  <c:v>21</c:v>
                </c:pt>
                <c:pt idx="13">
                  <c:v>21</c:v>
                </c:pt>
                <c:pt idx="14">
                  <c:v>21</c:v>
                </c:pt>
                <c:pt idx="15">
                  <c:v>21</c:v>
                </c:pt>
                <c:pt idx="16">
                  <c:v>21</c:v>
                </c:pt>
                <c:pt idx="17">
                  <c:v>20</c:v>
                </c:pt>
                <c:pt idx="18">
                  <c:v>20</c:v>
                </c:pt>
                <c:pt idx="19">
                  <c:v>21</c:v>
                </c:pt>
                <c:pt idx="20">
                  <c:v>21</c:v>
                </c:pt>
                <c:pt idx="21">
                  <c:v>21</c:v>
                </c:pt>
                <c:pt idx="22">
                  <c:v>21</c:v>
                </c:pt>
                <c:pt idx="23">
                  <c:v>21</c:v>
                </c:pt>
                <c:pt idx="24">
                  <c:v>21</c:v>
                </c:pt>
                <c:pt idx="25">
                  <c:v>21</c:v>
                </c:pt>
                <c:pt idx="26">
                  <c:v>21</c:v>
                </c:pt>
                <c:pt idx="27">
                  <c:v>22</c:v>
                </c:pt>
                <c:pt idx="28">
                  <c:v>20</c:v>
                </c:pt>
                <c:pt idx="29">
                  <c:v>20</c:v>
                </c:pt>
                <c:pt idx="30">
                  <c:v>20</c:v>
                </c:pt>
                <c:pt idx="31">
                  <c:v>21</c:v>
                </c:pt>
                <c:pt idx="32">
                  <c:v>20</c:v>
                </c:pt>
                <c:pt idx="33">
                  <c:v>20</c:v>
                </c:pt>
                <c:pt idx="34">
                  <c:v>21</c:v>
                </c:pt>
                <c:pt idx="35">
                  <c:v>21</c:v>
                </c:pt>
                <c:pt idx="36">
                  <c:v>21</c:v>
                </c:pt>
                <c:pt idx="37">
                  <c:v>21</c:v>
                </c:pt>
                <c:pt idx="38">
                  <c:v>23</c:v>
                </c:pt>
                <c:pt idx="39">
                  <c:v>23</c:v>
                </c:pt>
                <c:pt idx="40">
                  <c:v>23</c:v>
                </c:pt>
                <c:pt idx="41">
                  <c:v>23</c:v>
                </c:pt>
                <c:pt idx="42">
                  <c:v>23</c:v>
                </c:pt>
                <c:pt idx="43">
                  <c:v>23</c:v>
                </c:pt>
                <c:pt idx="44">
                  <c:v>23</c:v>
                </c:pt>
                <c:pt idx="45">
                  <c:v>23</c:v>
                </c:pt>
                <c:pt idx="46">
                  <c:v>23</c:v>
                </c:pt>
                <c:pt idx="47">
                  <c:v>23</c:v>
                </c:pt>
                <c:pt idx="48">
                  <c:v>24</c:v>
                </c:pt>
                <c:pt idx="49">
                  <c:v>25</c:v>
                </c:pt>
                <c:pt idx="50">
                  <c:v>26</c:v>
                </c:pt>
                <c:pt idx="51">
                  <c:v>26</c:v>
                </c:pt>
                <c:pt idx="52">
                  <c:v>28</c:v>
                </c:pt>
                <c:pt idx="53">
                  <c:v>32</c:v>
                </c:pt>
                <c:pt idx="54">
                  <c:v>33</c:v>
                </c:pt>
                <c:pt idx="55">
                  <c:v>23</c:v>
                </c:pt>
                <c:pt idx="56">
                  <c:v>23</c:v>
                </c:pt>
                <c:pt idx="57">
                  <c:v>23</c:v>
                </c:pt>
                <c:pt idx="58">
                  <c:v>24</c:v>
                </c:pt>
                <c:pt idx="59">
                  <c:v>25</c:v>
                </c:pt>
                <c:pt idx="60">
                  <c:v>25</c:v>
                </c:pt>
                <c:pt idx="61">
                  <c:v>25</c:v>
                </c:pt>
                <c:pt idx="62">
                  <c:v>27</c:v>
                </c:pt>
                <c:pt idx="63">
                  <c:v>27</c:v>
                </c:pt>
                <c:pt idx="64">
                  <c:v>28</c:v>
                </c:pt>
                <c:pt idx="65">
                  <c:v>29</c:v>
                </c:pt>
                <c:pt idx="66">
                  <c:v>29</c:v>
                </c:pt>
                <c:pt idx="67">
                  <c:v>29</c:v>
                </c:pt>
                <c:pt idx="68">
                  <c:v>30</c:v>
                </c:pt>
                <c:pt idx="69">
                  <c:v>31</c:v>
                </c:pt>
                <c:pt idx="70">
                  <c:v>31</c:v>
                </c:pt>
                <c:pt idx="71">
                  <c:v>32</c:v>
                </c:pt>
                <c:pt idx="72">
                  <c:v>33</c:v>
                </c:pt>
                <c:pt idx="73">
                  <c:v>33</c:v>
                </c:pt>
                <c:pt idx="74">
                  <c:v>33</c:v>
                </c:pt>
                <c:pt idx="75">
                  <c:v>34</c:v>
                </c:pt>
                <c:pt idx="76">
                  <c:v>35</c:v>
                </c:pt>
                <c:pt idx="77">
                  <c:v>35</c:v>
                </c:pt>
                <c:pt idx="78">
                  <c:v>36</c:v>
                </c:pt>
                <c:pt idx="79">
                  <c:v>35</c:v>
                </c:pt>
                <c:pt idx="80">
                  <c:v>39</c:v>
                </c:pt>
                <c:pt idx="81">
                  <c:v>39</c:v>
                </c:pt>
                <c:pt idx="82">
                  <c:v>39</c:v>
                </c:pt>
                <c:pt idx="83">
                  <c:v>40</c:v>
                </c:pt>
                <c:pt idx="84">
                  <c:v>41</c:v>
                </c:pt>
                <c:pt idx="85">
                  <c:v>41</c:v>
                </c:pt>
                <c:pt idx="86">
                  <c:v>41</c:v>
                </c:pt>
                <c:pt idx="87">
                  <c:v>41</c:v>
                </c:pt>
                <c:pt idx="88">
                  <c:v>41</c:v>
                </c:pt>
                <c:pt idx="89">
                  <c:v>41</c:v>
                </c:pt>
                <c:pt idx="90">
                  <c:v>41</c:v>
                </c:pt>
                <c:pt idx="91">
                  <c:v>41</c:v>
                </c:pt>
                <c:pt idx="92">
                  <c:v>30</c:v>
                </c:pt>
                <c:pt idx="93">
                  <c:v>29</c:v>
                </c:pt>
                <c:pt idx="94">
                  <c:v>29</c:v>
                </c:pt>
                <c:pt idx="95">
                  <c:v>31</c:v>
                </c:pt>
                <c:pt idx="96">
                  <c:v>31</c:v>
                </c:pt>
                <c:pt idx="97">
                  <c:v>30</c:v>
                </c:pt>
                <c:pt idx="98">
                  <c:v>30</c:v>
                </c:pt>
                <c:pt idx="99">
                  <c:v>30</c:v>
                </c:pt>
                <c:pt idx="100">
                  <c:v>30</c:v>
                </c:pt>
                <c:pt idx="101">
                  <c:v>31</c:v>
                </c:pt>
                <c:pt idx="102">
                  <c:v>31</c:v>
                </c:pt>
                <c:pt idx="103">
                  <c:v>31</c:v>
                </c:pt>
                <c:pt idx="104">
                  <c:v>31</c:v>
                </c:pt>
                <c:pt idx="105">
                  <c:v>31</c:v>
                </c:pt>
                <c:pt idx="106">
                  <c:v>31</c:v>
                </c:pt>
                <c:pt idx="107">
                  <c:v>31</c:v>
                </c:pt>
                <c:pt idx="108">
                  <c:v>34</c:v>
                </c:pt>
                <c:pt idx="109">
                  <c:v>34</c:v>
                </c:pt>
                <c:pt idx="110">
                  <c:v>34</c:v>
                </c:pt>
                <c:pt idx="111">
                  <c:v>34</c:v>
                </c:pt>
                <c:pt idx="112">
                  <c:v>34</c:v>
                </c:pt>
                <c:pt idx="113">
                  <c:v>34</c:v>
                </c:pt>
                <c:pt idx="114">
                  <c:v>34</c:v>
                </c:pt>
                <c:pt idx="115">
                  <c:v>34</c:v>
                </c:pt>
                <c:pt idx="116">
                  <c:v>34</c:v>
                </c:pt>
                <c:pt idx="117">
                  <c:v>34</c:v>
                </c:pt>
                <c:pt idx="118">
                  <c:v>34</c:v>
                </c:pt>
                <c:pt idx="119">
                  <c:v>34</c:v>
                </c:pt>
                <c:pt idx="120">
                  <c:v>34</c:v>
                </c:pt>
                <c:pt idx="121">
                  <c:v>34</c:v>
                </c:pt>
                <c:pt idx="122">
                  <c:v>34</c:v>
                </c:pt>
                <c:pt idx="123">
                  <c:v>34</c:v>
                </c:pt>
                <c:pt idx="124">
                  <c:v>34</c:v>
                </c:pt>
                <c:pt idx="125">
                  <c:v>35</c:v>
                </c:pt>
                <c:pt idx="126">
                  <c:v>33</c:v>
                </c:pt>
                <c:pt idx="127">
                  <c:v>33</c:v>
                </c:pt>
                <c:pt idx="128">
                  <c:v>33</c:v>
                </c:pt>
                <c:pt idx="129">
                  <c:v>33</c:v>
                </c:pt>
                <c:pt idx="130">
                  <c:v>33</c:v>
                </c:pt>
                <c:pt idx="131">
                  <c:v>39</c:v>
                </c:pt>
                <c:pt idx="132">
                  <c:v>35</c:v>
                </c:pt>
                <c:pt idx="133">
                  <c:v>35</c:v>
                </c:pt>
                <c:pt idx="134">
                  <c:v>35</c:v>
                </c:pt>
                <c:pt idx="135">
                  <c:v>35</c:v>
                </c:pt>
                <c:pt idx="136">
                  <c:v>35</c:v>
                </c:pt>
                <c:pt idx="137">
                  <c:v>35</c:v>
                </c:pt>
                <c:pt idx="138">
                  <c:v>35</c:v>
                </c:pt>
                <c:pt idx="139">
                  <c:v>35</c:v>
                </c:pt>
                <c:pt idx="140">
                  <c:v>35</c:v>
                </c:pt>
                <c:pt idx="141">
                  <c:v>35</c:v>
                </c:pt>
                <c:pt idx="142">
                  <c:v>36</c:v>
                </c:pt>
                <c:pt idx="143">
                  <c:v>36</c:v>
                </c:pt>
                <c:pt idx="144">
                  <c:v>36</c:v>
                </c:pt>
                <c:pt idx="145">
                  <c:v>43</c:v>
                </c:pt>
                <c:pt idx="146">
                  <c:v>43</c:v>
                </c:pt>
                <c:pt idx="147">
                  <c:v>43</c:v>
                </c:pt>
                <c:pt idx="148">
                  <c:v>43</c:v>
                </c:pt>
                <c:pt idx="149">
                  <c:v>43</c:v>
                </c:pt>
                <c:pt idx="150">
                  <c:v>43</c:v>
                </c:pt>
                <c:pt idx="151">
                  <c:v>42</c:v>
                </c:pt>
                <c:pt idx="152">
                  <c:v>42</c:v>
                </c:pt>
                <c:pt idx="153">
                  <c:v>42</c:v>
                </c:pt>
                <c:pt idx="154">
                  <c:v>42</c:v>
                </c:pt>
                <c:pt idx="155">
                  <c:v>42</c:v>
                </c:pt>
                <c:pt idx="156">
                  <c:v>40</c:v>
                </c:pt>
                <c:pt idx="157">
                  <c:v>39</c:v>
                </c:pt>
                <c:pt idx="158">
                  <c:v>39</c:v>
                </c:pt>
                <c:pt idx="159">
                  <c:v>39</c:v>
                </c:pt>
                <c:pt idx="160">
                  <c:v>39</c:v>
                </c:pt>
                <c:pt idx="161">
                  <c:v>39</c:v>
                </c:pt>
                <c:pt idx="162">
                  <c:v>39</c:v>
                </c:pt>
                <c:pt idx="163">
                  <c:v>39</c:v>
                </c:pt>
                <c:pt idx="164">
                  <c:v>39</c:v>
                </c:pt>
                <c:pt idx="165">
                  <c:v>39</c:v>
                </c:pt>
                <c:pt idx="166">
                  <c:v>39</c:v>
                </c:pt>
                <c:pt idx="167">
                  <c:v>39</c:v>
                </c:pt>
                <c:pt idx="168">
                  <c:v>39</c:v>
                </c:pt>
                <c:pt idx="169">
                  <c:v>39</c:v>
                </c:pt>
                <c:pt idx="170">
                  <c:v>39</c:v>
                </c:pt>
                <c:pt idx="171">
                  <c:v>39</c:v>
                </c:pt>
                <c:pt idx="172">
                  <c:v>39</c:v>
                </c:pt>
                <c:pt idx="173">
                  <c:v>39</c:v>
                </c:pt>
                <c:pt idx="174">
                  <c:v>39</c:v>
                </c:pt>
                <c:pt idx="175">
                  <c:v>39</c:v>
                </c:pt>
                <c:pt idx="176">
                  <c:v>44</c:v>
                </c:pt>
                <c:pt idx="177">
                  <c:v>44</c:v>
                </c:pt>
                <c:pt idx="178">
                  <c:v>44</c:v>
                </c:pt>
                <c:pt idx="179">
                  <c:v>44</c:v>
                </c:pt>
                <c:pt idx="180">
                  <c:v>44</c:v>
                </c:pt>
                <c:pt idx="181">
                  <c:v>44</c:v>
                </c:pt>
                <c:pt idx="182">
                  <c:v>44</c:v>
                </c:pt>
                <c:pt idx="183">
                  <c:v>44</c:v>
                </c:pt>
                <c:pt idx="184">
                  <c:v>44</c:v>
                </c:pt>
                <c:pt idx="185">
                  <c:v>44</c:v>
                </c:pt>
                <c:pt idx="186">
                  <c:v>44</c:v>
                </c:pt>
                <c:pt idx="187">
                  <c:v>44</c:v>
                </c:pt>
                <c:pt idx="188">
                  <c:v>46</c:v>
                </c:pt>
                <c:pt idx="189">
                  <c:v>46</c:v>
                </c:pt>
                <c:pt idx="190">
                  <c:v>47</c:v>
                </c:pt>
                <c:pt idx="191">
                  <c:v>47</c:v>
                </c:pt>
                <c:pt idx="192">
                  <c:v>47</c:v>
                </c:pt>
                <c:pt idx="193">
                  <c:v>47</c:v>
                </c:pt>
                <c:pt idx="194">
                  <c:v>49</c:v>
                </c:pt>
                <c:pt idx="195">
                  <c:v>51</c:v>
                </c:pt>
                <c:pt idx="196">
                  <c:v>51</c:v>
                </c:pt>
                <c:pt idx="197">
                  <c:v>51</c:v>
                </c:pt>
                <c:pt idx="198">
                  <c:v>52</c:v>
                </c:pt>
                <c:pt idx="199">
                  <c:v>52</c:v>
                </c:pt>
                <c:pt idx="200">
                  <c:v>53</c:v>
                </c:pt>
                <c:pt idx="201">
                  <c:v>53</c:v>
                </c:pt>
                <c:pt idx="202">
                  <c:v>53</c:v>
                </c:pt>
                <c:pt idx="203">
                  <c:v>53</c:v>
                </c:pt>
                <c:pt idx="204">
                  <c:v>53</c:v>
                </c:pt>
                <c:pt idx="205">
                  <c:v>49</c:v>
                </c:pt>
                <c:pt idx="206">
                  <c:v>49</c:v>
                </c:pt>
                <c:pt idx="207">
                  <c:v>52</c:v>
                </c:pt>
                <c:pt idx="208">
                  <c:v>53</c:v>
                </c:pt>
                <c:pt idx="209">
                  <c:v>53</c:v>
                </c:pt>
                <c:pt idx="210">
                  <c:v>53</c:v>
                </c:pt>
                <c:pt idx="211">
                  <c:v>53</c:v>
                </c:pt>
                <c:pt idx="212">
                  <c:v>53</c:v>
                </c:pt>
                <c:pt idx="213">
                  <c:v>53</c:v>
                </c:pt>
                <c:pt idx="214">
                  <c:v>53</c:v>
                </c:pt>
                <c:pt idx="215">
                  <c:v>53</c:v>
                </c:pt>
                <c:pt idx="216">
                  <c:v>53</c:v>
                </c:pt>
                <c:pt idx="217">
                  <c:v>53</c:v>
                </c:pt>
                <c:pt idx="218">
                  <c:v>54</c:v>
                </c:pt>
                <c:pt idx="219">
                  <c:v>54</c:v>
                </c:pt>
                <c:pt idx="220">
                  <c:v>54</c:v>
                </c:pt>
                <c:pt idx="221">
                  <c:v>54</c:v>
                </c:pt>
                <c:pt idx="222">
                  <c:v>54</c:v>
                </c:pt>
                <c:pt idx="223">
                  <c:v>54</c:v>
                </c:pt>
                <c:pt idx="224">
                  <c:v>54</c:v>
                </c:pt>
                <c:pt idx="225">
                  <c:v>53</c:v>
                </c:pt>
                <c:pt idx="226">
                  <c:v>55</c:v>
                </c:pt>
                <c:pt idx="227">
                  <c:v>55</c:v>
                </c:pt>
                <c:pt idx="228">
                  <c:v>55</c:v>
                </c:pt>
                <c:pt idx="229">
                  <c:v>55</c:v>
                </c:pt>
                <c:pt idx="230">
                  <c:v>55</c:v>
                </c:pt>
                <c:pt idx="231">
                  <c:v>55</c:v>
                </c:pt>
                <c:pt idx="232">
                  <c:v>55</c:v>
                </c:pt>
                <c:pt idx="233">
                  <c:v>55</c:v>
                </c:pt>
                <c:pt idx="234">
                  <c:v>55</c:v>
                </c:pt>
                <c:pt idx="235">
                  <c:v>55</c:v>
                </c:pt>
                <c:pt idx="236">
                  <c:v>55</c:v>
                </c:pt>
                <c:pt idx="237">
                  <c:v>55</c:v>
                </c:pt>
                <c:pt idx="238">
                  <c:v>55</c:v>
                </c:pt>
                <c:pt idx="239">
                  <c:v>56</c:v>
                </c:pt>
                <c:pt idx="240">
                  <c:v>56</c:v>
                </c:pt>
                <c:pt idx="241">
                  <c:v>58</c:v>
                </c:pt>
                <c:pt idx="242">
                  <c:v>53</c:v>
                </c:pt>
                <c:pt idx="243">
                  <c:v>53</c:v>
                </c:pt>
                <c:pt idx="244">
                  <c:v>53</c:v>
                </c:pt>
                <c:pt idx="245">
                  <c:v>53</c:v>
                </c:pt>
                <c:pt idx="246">
                  <c:v>53</c:v>
                </c:pt>
                <c:pt idx="247">
                  <c:v>53</c:v>
                </c:pt>
                <c:pt idx="248">
                  <c:v>58</c:v>
                </c:pt>
                <c:pt idx="249">
                  <c:v>57</c:v>
                </c:pt>
                <c:pt idx="250">
                  <c:v>57</c:v>
                </c:pt>
                <c:pt idx="251">
                  <c:v>57</c:v>
                </c:pt>
                <c:pt idx="252">
                  <c:v>57</c:v>
                </c:pt>
                <c:pt idx="253">
                  <c:v>57</c:v>
                </c:pt>
                <c:pt idx="254">
                  <c:v>57</c:v>
                </c:pt>
                <c:pt idx="255">
                  <c:v>57</c:v>
                </c:pt>
                <c:pt idx="256">
                  <c:v>57</c:v>
                </c:pt>
                <c:pt idx="257">
                  <c:v>57</c:v>
                </c:pt>
                <c:pt idx="258">
                  <c:v>57</c:v>
                </c:pt>
                <c:pt idx="259">
                  <c:v>57</c:v>
                </c:pt>
                <c:pt idx="260">
                  <c:v>57</c:v>
                </c:pt>
                <c:pt idx="261">
                  <c:v>57</c:v>
                </c:pt>
                <c:pt idx="262">
                  <c:v>59</c:v>
                </c:pt>
                <c:pt idx="263">
                  <c:v>59</c:v>
                </c:pt>
                <c:pt idx="264">
                  <c:v>59</c:v>
                </c:pt>
                <c:pt idx="265">
                  <c:v>59</c:v>
                </c:pt>
                <c:pt idx="266">
                  <c:v>59</c:v>
                </c:pt>
                <c:pt idx="267">
                  <c:v>59</c:v>
                </c:pt>
                <c:pt idx="268">
                  <c:v>59</c:v>
                </c:pt>
                <c:pt idx="269">
                  <c:v>59</c:v>
                </c:pt>
                <c:pt idx="270">
                  <c:v>59</c:v>
                </c:pt>
                <c:pt idx="271">
                  <c:v>62</c:v>
                </c:pt>
                <c:pt idx="272">
                  <c:v>62</c:v>
                </c:pt>
                <c:pt idx="273">
                  <c:v>62</c:v>
                </c:pt>
                <c:pt idx="274">
                  <c:v>62</c:v>
                </c:pt>
                <c:pt idx="275">
                  <c:v>62</c:v>
                </c:pt>
                <c:pt idx="276">
                  <c:v>63</c:v>
                </c:pt>
                <c:pt idx="277">
                  <c:v>63</c:v>
                </c:pt>
                <c:pt idx="278">
                  <c:v>67</c:v>
                </c:pt>
                <c:pt idx="279">
                  <c:v>63</c:v>
                </c:pt>
                <c:pt idx="280">
                  <c:v>63</c:v>
                </c:pt>
                <c:pt idx="281">
                  <c:v>67</c:v>
                </c:pt>
                <c:pt idx="282">
                  <c:v>68</c:v>
                </c:pt>
                <c:pt idx="283">
                  <c:v>67</c:v>
                </c:pt>
                <c:pt idx="284">
                  <c:v>67</c:v>
                </c:pt>
                <c:pt idx="285">
                  <c:v>67</c:v>
                </c:pt>
                <c:pt idx="286">
                  <c:v>67</c:v>
                </c:pt>
                <c:pt idx="287">
                  <c:v>67</c:v>
                </c:pt>
                <c:pt idx="288">
                  <c:v>67</c:v>
                </c:pt>
                <c:pt idx="289">
                  <c:v>67</c:v>
                </c:pt>
                <c:pt idx="290">
                  <c:v>67</c:v>
                </c:pt>
                <c:pt idx="291">
                  <c:v>67</c:v>
                </c:pt>
                <c:pt idx="292">
                  <c:v>67</c:v>
                </c:pt>
                <c:pt idx="293">
                  <c:v>68</c:v>
                </c:pt>
                <c:pt idx="294">
                  <c:v>69</c:v>
                </c:pt>
                <c:pt idx="295">
                  <c:v>68</c:v>
                </c:pt>
                <c:pt idx="296">
                  <c:v>68</c:v>
                </c:pt>
                <c:pt idx="297">
                  <c:v>68</c:v>
                </c:pt>
                <c:pt idx="298">
                  <c:v>68</c:v>
                </c:pt>
                <c:pt idx="299">
                  <c:v>68</c:v>
                </c:pt>
                <c:pt idx="300">
                  <c:v>68</c:v>
                </c:pt>
                <c:pt idx="301">
                  <c:v>68</c:v>
                </c:pt>
                <c:pt idx="302">
                  <c:v>68</c:v>
                </c:pt>
                <c:pt idx="303">
                  <c:v>68</c:v>
                </c:pt>
                <c:pt idx="304">
                  <c:v>68</c:v>
                </c:pt>
                <c:pt idx="305">
                  <c:v>68</c:v>
                </c:pt>
                <c:pt idx="306">
                  <c:v>69</c:v>
                </c:pt>
                <c:pt idx="307">
                  <c:v>69</c:v>
                </c:pt>
                <c:pt idx="308">
                  <c:v>71</c:v>
                </c:pt>
                <c:pt idx="309">
                  <c:v>71</c:v>
                </c:pt>
                <c:pt idx="310">
                  <c:v>71</c:v>
                </c:pt>
                <c:pt idx="311">
                  <c:v>71</c:v>
                </c:pt>
                <c:pt idx="312">
                  <c:v>71</c:v>
                </c:pt>
                <c:pt idx="313">
                  <c:v>69</c:v>
                </c:pt>
                <c:pt idx="314">
                  <c:v>71</c:v>
                </c:pt>
                <c:pt idx="315">
                  <c:v>71</c:v>
                </c:pt>
                <c:pt idx="316">
                  <c:v>71</c:v>
                </c:pt>
                <c:pt idx="317">
                  <c:v>71</c:v>
                </c:pt>
                <c:pt idx="318">
                  <c:v>71</c:v>
                </c:pt>
                <c:pt idx="319">
                  <c:v>71</c:v>
                </c:pt>
                <c:pt idx="320">
                  <c:v>71</c:v>
                </c:pt>
                <c:pt idx="321">
                  <c:v>71</c:v>
                </c:pt>
                <c:pt idx="322">
                  <c:v>71</c:v>
                </c:pt>
                <c:pt idx="323">
                  <c:v>71</c:v>
                </c:pt>
                <c:pt idx="324">
                  <c:v>71</c:v>
                </c:pt>
                <c:pt idx="325">
                  <c:v>71</c:v>
                </c:pt>
                <c:pt idx="326">
                  <c:v>71</c:v>
                </c:pt>
                <c:pt idx="327">
                  <c:v>71</c:v>
                </c:pt>
                <c:pt idx="328">
                  <c:v>71</c:v>
                </c:pt>
                <c:pt idx="329">
                  <c:v>71</c:v>
                </c:pt>
                <c:pt idx="330">
                  <c:v>71</c:v>
                </c:pt>
                <c:pt idx="331">
                  <c:v>73</c:v>
                </c:pt>
                <c:pt idx="332">
                  <c:v>73</c:v>
                </c:pt>
                <c:pt idx="333">
                  <c:v>73</c:v>
                </c:pt>
                <c:pt idx="334">
                  <c:v>73</c:v>
                </c:pt>
                <c:pt idx="335">
                  <c:v>73</c:v>
                </c:pt>
                <c:pt idx="336">
                  <c:v>73</c:v>
                </c:pt>
                <c:pt idx="337">
                  <c:v>73</c:v>
                </c:pt>
                <c:pt idx="338">
                  <c:v>73</c:v>
                </c:pt>
                <c:pt idx="339">
                  <c:v>73</c:v>
                </c:pt>
                <c:pt idx="340">
                  <c:v>73</c:v>
                </c:pt>
                <c:pt idx="341">
                  <c:v>73</c:v>
                </c:pt>
                <c:pt idx="342">
                  <c:v>74</c:v>
                </c:pt>
                <c:pt idx="343">
                  <c:v>74</c:v>
                </c:pt>
                <c:pt idx="344">
                  <c:v>74</c:v>
                </c:pt>
                <c:pt idx="345">
                  <c:v>74</c:v>
                </c:pt>
                <c:pt idx="346">
                  <c:v>74</c:v>
                </c:pt>
                <c:pt idx="347">
                  <c:v>74</c:v>
                </c:pt>
                <c:pt idx="348">
                  <c:v>74</c:v>
                </c:pt>
                <c:pt idx="349">
                  <c:v>74</c:v>
                </c:pt>
                <c:pt idx="350">
                  <c:v>74</c:v>
                </c:pt>
                <c:pt idx="351">
                  <c:v>74</c:v>
                </c:pt>
                <c:pt idx="352">
                  <c:v>74</c:v>
                </c:pt>
                <c:pt idx="353">
                  <c:v>74</c:v>
                </c:pt>
                <c:pt idx="354">
                  <c:v>74</c:v>
                </c:pt>
                <c:pt idx="355">
                  <c:v>74</c:v>
                </c:pt>
                <c:pt idx="356">
                  <c:v>74</c:v>
                </c:pt>
                <c:pt idx="357">
                  <c:v>74</c:v>
                </c:pt>
                <c:pt idx="358">
                  <c:v>74</c:v>
                </c:pt>
                <c:pt idx="359">
                  <c:v>74</c:v>
                </c:pt>
                <c:pt idx="360">
                  <c:v>74</c:v>
                </c:pt>
                <c:pt idx="361">
                  <c:v>74</c:v>
                </c:pt>
                <c:pt idx="362">
                  <c:v>74</c:v>
                </c:pt>
                <c:pt idx="363">
                  <c:v>74</c:v>
                </c:pt>
                <c:pt idx="364">
                  <c:v>74</c:v>
                </c:pt>
                <c:pt idx="365">
                  <c:v>74</c:v>
                </c:pt>
                <c:pt idx="366">
                  <c:v>74</c:v>
                </c:pt>
                <c:pt idx="367">
                  <c:v>74</c:v>
                </c:pt>
                <c:pt idx="368">
                  <c:v>74</c:v>
                </c:pt>
                <c:pt idx="369">
                  <c:v>74</c:v>
                </c:pt>
                <c:pt idx="370">
                  <c:v>74</c:v>
                </c:pt>
                <c:pt idx="371">
                  <c:v>74</c:v>
                </c:pt>
                <c:pt idx="372">
                  <c:v>74</c:v>
                </c:pt>
                <c:pt idx="373">
                  <c:v>74</c:v>
                </c:pt>
                <c:pt idx="374">
                  <c:v>74</c:v>
                </c:pt>
                <c:pt idx="375">
                  <c:v>74</c:v>
                </c:pt>
                <c:pt idx="376">
                  <c:v>74</c:v>
                </c:pt>
                <c:pt idx="377">
                  <c:v>69</c:v>
                </c:pt>
                <c:pt idx="378">
                  <c:v>69</c:v>
                </c:pt>
                <c:pt idx="379">
                  <c:v>69</c:v>
                </c:pt>
                <c:pt idx="380">
                  <c:v>71</c:v>
                </c:pt>
                <c:pt idx="381">
                  <c:v>69</c:v>
                </c:pt>
                <c:pt idx="382">
                  <c:v>69</c:v>
                </c:pt>
                <c:pt idx="383">
                  <c:v>70</c:v>
                </c:pt>
                <c:pt idx="384">
                  <c:v>70</c:v>
                </c:pt>
                <c:pt idx="385">
                  <c:v>70</c:v>
                </c:pt>
                <c:pt idx="386">
                  <c:v>70</c:v>
                </c:pt>
                <c:pt idx="387">
                  <c:v>70</c:v>
                </c:pt>
                <c:pt idx="388">
                  <c:v>70</c:v>
                </c:pt>
                <c:pt idx="389">
                  <c:v>70</c:v>
                </c:pt>
                <c:pt idx="390">
                  <c:v>69</c:v>
                </c:pt>
                <c:pt idx="391">
                  <c:v>69</c:v>
                </c:pt>
                <c:pt idx="392">
                  <c:v>69</c:v>
                </c:pt>
                <c:pt idx="393">
                  <c:v>69</c:v>
                </c:pt>
                <c:pt idx="394">
                  <c:v>71</c:v>
                </c:pt>
                <c:pt idx="395">
                  <c:v>71</c:v>
                </c:pt>
                <c:pt idx="396">
                  <c:v>71</c:v>
                </c:pt>
                <c:pt idx="397">
                  <c:v>71</c:v>
                </c:pt>
                <c:pt idx="398">
                  <c:v>71</c:v>
                </c:pt>
                <c:pt idx="399">
                  <c:v>71</c:v>
                </c:pt>
                <c:pt idx="400">
                  <c:v>71</c:v>
                </c:pt>
                <c:pt idx="401">
                  <c:v>71</c:v>
                </c:pt>
                <c:pt idx="402">
                  <c:v>71</c:v>
                </c:pt>
                <c:pt idx="403">
                  <c:v>71</c:v>
                </c:pt>
                <c:pt idx="404">
                  <c:v>71</c:v>
                </c:pt>
                <c:pt idx="405">
                  <c:v>71</c:v>
                </c:pt>
                <c:pt idx="406">
                  <c:v>71</c:v>
                </c:pt>
                <c:pt idx="407">
                  <c:v>71</c:v>
                </c:pt>
                <c:pt idx="408">
                  <c:v>71</c:v>
                </c:pt>
                <c:pt idx="409">
                  <c:v>71</c:v>
                </c:pt>
                <c:pt idx="410">
                  <c:v>71</c:v>
                </c:pt>
                <c:pt idx="411">
                  <c:v>71</c:v>
                </c:pt>
                <c:pt idx="412">
                  <c:v>71</c:v>
                </c:pt>
                <c:pt idx="413">
                  <c:v>71</c:v>
                </c:pt>
                <c:pt idx="414">
                  <c:v>75</c:v>
                </c:pt>
                <c:pt idx="415">
                  <c:v>75</c:v>
                </c:pt>
                <c:pt idx="416">
                  <c:v>75</c:v>
                </c:pt>
                <c:pt idx="417">
                  <c:v>75</c:v>
                </c:pt>
                <c:pt idx="418">
                  <c:v>75</c:v>
                </c:pt>
                <c:pt idx="419">
                  <c:v>75</c:v>
                </c:pt>
                <c:pt idx="420">
                  <c:v>75</c:v>
                </c:pt>
                <c:pt idx="421">
                  <c:v>75</c:v>
                </c:pt>
                <c:pt idx="422">
                  <c:v>75</c:v>
                </c:pt>
                <c:pt idx="423">
                  <c:v>75</c:v>
                </c:pt>
                <c:pt idx="424">
                  <c:v>72</c:v>
                </c:pt>
                <c:pt idx="425">
                  <c:v>72</c:v>
                </c:pt>
                <c:pt idx="426">
                  <c:v>72</c:v>
                </c:pt>
                <c:pt idx="427">
                  <c:v>72</c:v>
                </c:pt>
                <c:pt idx="428">
                  <c:v>72</c:v>
                </c:pt>
                <c:pt idx="429">
                  <c:v>72</c:v>
                </c:pt>
                <c:pt idx="430">
                  <c:v>72</c:v>
                </c:pt>
                <c:pt idx="431">
                  <c:v>72</c:v>
                </c:pt>
                <c:pt idx="432">
                  <c:v>72</c:v>
                </c:pt>
                <c:pt idx="433">
                  <c:v>72</c:v>
                </c:pt>
                <c:pt idx="434">
                  <c:v>72</c:v>
                </c:pt>
                <c:pt idx="435">
                  <c:v>72</c:v>
                </c:pt>
                <c:pt idx="436">
                  <c:v>72</c:v>
                </c:pt>
                <c:pt idx="437">
                  <c:v>72</c:v>
                </c:pt>
                <c:pt idx="438">
                  <c:v>72</c:v>
                </c:pt>
                <c:pt idx="439">
                  <c:v>72</c:v>
                </c:pt>
                <c:pt idx="440">
                  <c:v>72</c:v>
                </c:pt>
                <c:pt idx="441">
                  <c:v>72</c:v>
                </c:pt>
                <c:pt idx="442">
                  <c:v>72</c:v>
                </c:pt>
                <c:pt idx="443">
                  <c:v>72</c:v>
                </c:pt>
                <c:pt idx="444">
                  <c:v>72</c:v>
                </c:pt>
                <c:pt idx="445">
                  <c:v>72</c:v>
                </c:pt>
                <c:pt idx="446">
                  <c:v>72</c:v>
                </c:pt>
                <c:pt idx="447">
                  <c:v>72</c:v>
                </c:pt>
                <c:pt idx="448">
                  <c:v>72</c:v>
                </c:pt>
                <c:pt idx="449">
                  <c:v>73</c:v>
                </c:pt>
                <c:pt idx="450">
                  <c:v>73</c:v>
                </c:pt>
                <c:pt idx="451">
                  <c:v>73</c:v>
                </c:pt>
                <c:pt idx="452">
                  <c:v>73</c:v>
                </c:pt>
                <c:pt idx="453">
                  <c:v>73</c:v>
                </c:pt>
                <c:pt idx="454">
                  <c:v>73</c:v>
                </c:pt>
                <c:pt idx="455">
                  <c:v>73</c:v>
                </c:pt>
                <c:pt idx="456">
                  <c:v>73</c:v>
                </c:pt>
                <c:pt idx="457">
                  <c:v>73</c:v>
                </c:pt>
                <c:pt idx="458">
                  <c:v>73</c:v>
                </c:pt>
                <c:pt idx="459">
                  <c:v>73</c:v>
                </c:pt>
                <c:pt idx="460">
                  <c:v>73</c:v>
                </c:pt>
                <c:pt idx="461">
                  <c:v>73</c:v>
                </c:pt>
                <c:pt idx="462">
                  <c:v>73</c:v>
                </c:pt>
                <c:pt idx="463">
                  <c:v>73</c:v>
                </c:pt>
                <c:pt idx="464">
                  <c:v>73</c:v>
                </c:pt>
                <c:pt idx="465">
                  <c:v>73</c:v>
                </c:pt>
                <c:pt idx="466">
                  <c:v>73</c:v>
                </c:pt>
                <c:pt idx="467">
                  <c:v>73</c:v>
                </c:pt>
                <c:pt idx="468">
                  <c:v>73</c:v>
                </c:pt>
                <c:pt idx="469">
                  <c:v>73</c:v>
                </c:pt>
                <c:pt idx="470">
                  <c:v>73</c:v>
                </c:pt>
                <c:pt idx="471">
                  <c:v>73</c:v>
                </c:pt>
                <c:pt idx="472">
                  <c:v>73</c:v>
                </c:pt>
                <c:pt idx="473">
                  <c:v>73</c:v>
                </c:pt>
                <c:pt idx="474">
                  <c:v>73</c:v>
                </c:pt>
                <c:pt idx="475">
                  <c:v>73</c:v>
                </c:pt>
                <c:pt idx="476">
                  <c:v>73</c:v>
                </c:pt>
                <c:pt idx="477">
                  <c:v>73</c:v>
                </c:pt>
                <c:pt idx="478">
                  <c:v>73</c:v>
                </c:pt>
                <c:pt idx="479">
                  <c:v>73</c:v>
                </c:pt>
                <c:pt idx="480">
                  <c:v>78</c:v>
                </c:pt>
                <c:pt idx="481">
                  <c:v>78</c:v>
                </c:pt>
                <c:pt idx="482">
                  <c:v>78</c:v>
                </c:pt>
                <c:pt idx="483">
                  <c:v>78</c:v>
                </c:pt>
                <c:pt idx="484">
                  <c:v>78</c:v>
                </c:pt>
                <c:pt idx="485">
                  <c:v>78</c:v>
                </c:pt>
                <c:pt idx="486">
                  <c:v>78</c:v>
                </c:pt>
                <c:pt idx="487">
                  <c:v>78</c:v>
                </c:pt>
                <c:pt idx="488">
                  <c:v>78</c:v>
                </c:pt>
                <c:pt idx="489">
                  <c:v>78</c:v>
                </c:pt>
                <c:pt idx="490">
                  <c:v>78</c:v>
                </c:pt>
                <c:pt idx="491">
                  <c:v>78</c:v>
                </c:pt>
                <c:pt idx="492">
                  <c:v>72</c:v>
                </c:pt>
                <c:pt idx="493">
                  <c:v>73</c:v>
                </c:pt>
                <c:pt idx="494">
                  <c:v>73</c:v>
                </c:pt>
                <c:pt idx="495">
                  <c:v>73</c:v>
                </c:pt>
                <c:pt idx="496">
                  <c:v>73</c:v>
                </c:pt>
                <c:pt idx="497">
                  <c:v>73</c:v>
                </c:pt>
                <c:pt idx="498">
                  <c:v>73</c:v>
                </c:pt>
                <c:pt idx="499">
                  <c:v>73</c:v>
                </c:pt>
                <c:pt idx="500">
                  <c:v>73</c:v>
                </c:pt>
                <c:pt idx="501">
                  <c:v>73</c:v>
                </c:pt>
                <c:pt idx="502">
                  <c:v>73</c:v>
                </c:pt>
                <c:pt idx="503">
                  <c:v>73</c:v>
                </c:pt>
                <c:pt idx="504">
                  <c:v>74</c:v>
                </c:pt>
                <c:pt idx="505">
                  <c:v>74</c:v>
                </c:pt>
                <c:pt idx="506">
                  <c:v>74</c:v>
                </c:pt>
                <c:pt idx="507">
                  <c:v>74</c:v>
                </c:pt>
                <c:pt idx="508">
                  <c:v>74</c:v>
                </c:pt>
                <c:pt idx="509">
                  <c:v>75</c:v>
                </c:pt>
                <c:pt idx="510">
                  <c:v>75</c:v>
                </c:pt>
                <c:pt idx="511">
                  <c:v>75</c:v>
                </c:pt>
                <c:pt idx="512">
                  <c:v>75</c:v>
                </c:pt>
                <c:pt idx="513">
                  <c:v>75</c:v>
                </c:pt>
                <c:pt idx="514">
                  <c:v>75</c:v>
                </c:pt>
                <c:pt idx="515">
                  <c:v>75</c:v>
                </c:pt>
                <c:pt idx="516">
                  <c:v>75</c:v>
                </c:pt>
                <c:pt idx="517">
                  <c:v>75</c:v>
                </c:pt>
                <c:pt idx="518">
                  <c:v>75</c:v>
                </c:pt>
                <c:pt idx="519">
                  <c:v>75</c:v>
                </c:pt>
                <c:pt idx="520">
                  <c:v>75</c:v>
                </c:pt>
                <c:pt idx="521">
                  <c:v>75</c:v>
                </c:pt>
                <c:pt idx="522">
                  <c:v>75</c:v>
                </c:pt>
                <c:pt idx="523">
                  <c:v>75</c:v>
                </c:pt>
                <c:pt idx="524">
                  <c:v>75</c:v>
                </c:pt>
                <c:pt idx="525">
                  <c:v>75</c:v>
                </c:pt>
                <c:pt idx="526">
                  <c:v>75</c:v>
                </c:pt>
                <c:pt idx="527">
                  <c:v>75</c:v>
                </c:pt>
              </c:numCache>
            </c:numRef>
          </c:val>
        </c:ser>
        <c:ser>
          <c:idx val="4"/>
          <c:order val="1"/>
          <c:tx>
            <c:v>Est - last 5 last 1</c:v>
          </c:tx>
          <c:spPr>
            <a:ln w="12700">
              <a:solidFill>
                <a:schemeClr val="accent3">
                  <a:lumMod val="75000"/>
                </a:schemeClr>
              </a:solidFill>
              <a:prstDash val="solid"/>
            </a:ln>
          </c:spPr>
          <c:marker>
            <c:symbol val="none"/>
          </c:marker>
          <c:cat>
            <c:numRef>
              <c:f>ensembl!$A$2:$A$529</c:f>
              <c:numCache>
                <c:formatCode>General</c:formatCode>
                <c:ptCount val="52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numCache>
            </c:numRef>
          </c:cat>
          <c:val>
            <c:numRef>
              <c:f>ensembl!$AN$2:$AN$529</c:f>
              <c:numCache>
                <c:formatCode>0.0</c:formatCode>
                <c:ptCount val="528"/>
                <c:pt idx="0" formatCode="General">
                  <c:v>19</c:v>
                </c:pt>
                <c:pt idx="1">
                  <c:v>19.800554016620531</c:v>
                </c:pt>
                <c:pt idx="2">
                  <c:v>20.19016186296669</c:v>
                </c:pt>
                <c:pt idx="3">
                  <c:v>20.444819505365519</c:v>
                </c:pt>
                <c:pt idx="4">
                  <c:v>20.632908995811686</c:v>
                </c:pt>
                <c:pt idx="5">
                  <c:v>20.781523163042664</c:v>
                </c:pt>
                <c:pt idx="6">
                  <c:v>20.781523163042664</c:v>
                </c:pt>
                <c:pt idx="7">
                  <c:v>20.781523163042664</c:v>
                </c:pt>
                <c:pt idx="8">
                  <c:v>21.08161228327581</c:v>
                </c:pt>
                <c:pt idx="9">
                  <c:v>21.384737653081402</c:v>
                </c:pt>
                <c:pt idx="10">
                  <c:v>21.691445704526668</c:v>
                </c:pt>
                <c:pt idx="11">
                  <c:v>22.002326778408989</c:v>
                </c:pt>
                <c:pt idx="12">
                  <c:v>22.475873884878219</c:v>
                </c:pt>
                <c:pt idx="13">
                  <c:v>22.637238442339495</c:v>
                </c:pt>
                <c:pt idx="14">
                  <c:v>22.79938274597151</c:v>
                </c:pt>
                <c:pt idx="15">
                  <c:v>22.962376768130721</c:v>
                </c:pt>
                <c:pt idx="16">
                  <c:v>23.126292976222789</c:v>
                </c:pt>
                <c:pt idx="17">
                  <c:v>22.961379350997131</c:v>
                </c:pt>
                <c:pt idx="18">
                  <c:v>22.797448901915583</c:v>
                </c:pt>
                <c:pt idx="19">
                  <c:v>22.797448901915583</c:v>
                </c:pt>
                <c:pt idx="20">
                  <c:v>22.797448901915583</c:v>
                </c:pt>
                <c:pt idx="21">
                  <c:v>22.797448901915583</c:v>
                </c:pt>
                <c:pt idx="22">
                  <c:v>22.960470577904644</c:v>
                </c:pt>
                <c:pt idx="23">
                  <c:v>23.12441400394459</c:v>
                </c:pt>
                <c:pt idx="24">
                  <c:v>23.12441400394459</c:v>
                </c:pt>
                <c:pt idx="25">
                  <c:v>23.12441400394459</c:v>
                </c:pt>
                <c:pt idx="26">
                  <c:v>23.12441400394459</c:v>
                </c:pt>
                <c:pt idx="27">
                  <c:v>23.289354430343689</c:v>
                </c:pt>
                <c:pt idx="28">
                  <c:v>23.123800357719844</c:v>
                </c:pt>
                <c:pt idx="29">
                  <c:v>22.959300492761091</c:v>
                </c:pt>
                <c:pt idx="30">
                  <c:v>22.795778029805199</c:v>
                </c:pt>
                <c:pt idx="31">
                  <c:v>22.795778029805199</c:v>
                </c:pt>
                <c:pt idx="32">
                  <c:v>22.470540247792673</c:v>
                </c:pt>
                <c:pt idx="33">
                  <c:v>22.470540247792673</c:v>
                </c:pt>
                <c:pt idx="34">
                  <c:v>22.631981417754602</c:v>
                </c:pt>
                <c:pt idx="35">
                  <c:v>22.794201056866168</c:v>
                </c:pt>
                <c:pt idx="36">
                  <c:v>22.794201056866168</c:v>
                </c:pt>
                <c:pt idx="37">
                  <c:v>22.957269192642638</c:v>
                </c:pt>
                <c:pt idx="38">
                  <c:v>23.449236651536076</c:v>
                </c:pt>
                <c:pt idx="39">
                  <c:v>23.781082286936172</c:v>
                </c:pt>
                <c:pt idx="40">
                  <c:v>24.115231110101448</c:v>
                </c:pt>
                <c:pt idx="41">
                  <c:v>24.452193946350526</c:v>
                </c:pt>
                <c:pt idx="42">
                  <c:v>24.792511647439689</c:v>
                </c:pt>
                <c:pt idx="43">
                  <c:v>24.792511647439689</c:v>
                </c:pt>
                <c:pt idx="44">
                  <c:v>24.792511647439689</c:v>
                </c:pt>
                <c:pt idx="45">
                  <c:v>24.792511647439689</c:v>
                </c:pt>
                <c:pt idx="46">
                  <c:v>24.792511647439689</c:v>
                </c:pt>
                <c:pt idx="47">
                  <c:v>24.792511647439689</c:v>
                </c:pt>
                <c:pt idx="48">
                  <c:v>24.964636910034915</c:v>
                </c:pt>
                <c:pt idx="49">
                  <c:v>25.309789445979789</c:v>
                </c:pt>
                <c:pt idx="50">
                  <c:v>25.829731485024816</c:v>
                </c:pt>
                <c:pt idx="51">
                  <c:v>26.352824635372627</c:v>
                </c:pt>
                <c:pt idx="52">
                  <c:v>27.232443054781051</c:v>
                </c:pt>
                <c:pt idx="53">
                  <c:v>28.657424982858739</c:v>
                </c:pt>
                <c:pt idx="54">
                  <c:v>30.087724299841689</c:v>
                </c:pt>
                <c:pt idx="55">
                  <c:v>29.547022047374689</c:v>
                </c:pt>
                <c:pt idx="56">
                  <c:v>29.021590220710188</c:v>
                </c:pt>
                <c:pt idx="57">
                  <c:v>28.167554053216307</c:v>
                </c:pt>
                <c:pt idx="58">
                  <c:v>26.834860386613876</c:v>
                </c:pt>
                <c:pt idx="59">
                  <c:v>25.500469859603463</c:v>
                </c:pt>
                <c:pt idx="60">
                  <c:v>25.841933426973604</c:v>
                </c:pt>
                <c:pt idx="61">
                  <c:v>26.185508336083174</c:v>
                </c:pt>
                <c:pt idx="62">
                  <c:v>26.877805064919649</c:v>
                </c:pt>
                <c:pt idx="63">
                  <c:v>27.402945010968583</c:v>
                </c:pt>
                <c:pt idx="64">
                  <c:v>27.932553319600832</c:v>
                </c:pt>
                <c:pt idx="65">
                  <c:v>28.642722811842148</c:v>
                </c:pt>
                <c:pt idx="66">
                  <c:v>29.358879959628531</c:v>
                </c:pt>
                <c:pt idx="67">
                  <c:v>29.721596050898878</c:v>
                </c:pt>
                <c:pt idx="68">
                  <c:v>30.268077473740586</c:v>
                </c:pt>
                <c:pt idx="69">
                  <c:v>30.818070398564075</c:v>
                </c:pt>
                <c:pt idx="70">
                  <c:v>31.186291309263972</c:v>
                </c:pt>
                <c:pt idx="71">
                  <c:v>31.740033453086674</c:v>
                </c:pt>
                <c:pt idx="72">
                  <c:v>32.481088810283794</c:v>
                </c:pt>
                <c:pt idx="73">
                  <c:v>33.040059115376444</c:v>
                </c:pt>
                <c:pt idx="74">
                  <c:v>33.414393718540545</c:v>
                </c:pt>
                <c:pt idx="75">
                  <c:v>33.977456379091997</c:v>
                </c:pt>
                <c:pt idx="76">
                  <c:v>34.542807649575963</c:v>
                </c:pt>
                <c:pt idx="77">
                  <c:v>34.920643942265862</c:v>
                </c:pt>
                <c:pt idx="78">
                  <c:v>35.488244199663718</c:v>
                </c:pt>
                <c:pt idx="79">
                  <c:v>35.867469658005994</c:v>
                </c:pt>
                <c:pt idx="80">
                  <c:v>36.818750624887002</c:v>
                </c:pt>
                <c:pt idx="81">
                  <c:v>37.579617818349497</c:v>
                </c:pt>
                <c:pt idx="82">
                  <c:v>38.341184255768432</c:v>
                </c:pt>
                <c:pt idx="83">
                  <c:v>39.105442528734862</c:v>
                </c:pt>
                <c:pt idx="84">
                  <c:v>40.25478596400081</c:v>
                </c:pt>
                <c:pt idx="85">
                  <c:v>40.64141570258208</c:v>
                </c:pt>
                <c:pt idx="86">
                  <c:v>41.028308537357631</c:v>
                </c:pt>
                <c:pt idx="87">
                  <c:v>41.415684639589998</c:v>
                </c:pt>
                <c:pt idx="88">
                  <c:v>41.609725369334292</c:v>
                </c:pt>
                <c:pt idx="89">
                  <c:v>41.609725369334292</c:v>
                </c:pt>
                <c:pt idx="90">
                  <c:v>41.609725369334292</c:v>
                </c:pt>
                <c:pt idx="91">
                  <c:v>41.609725369334292</c:v>
                </c:pt>
                <c:pt idx="92">
                  <c:v>39.473728088560833</c:v>
                </c:pt>
                <c:pt idx="93">
                  <c:v>37.267456303424112</c:v>
                </c:pt>
                <c:pt idx="94">
                  <c:v>35.152270991255271</c:v>
                </c:pt>
                <c:pt idx="95">
                  <c:v>33.422693027528389</c:v>
                </c:pt>
                <c:pt idx="96">
                  <c:v>31.675870647355964</c:v>
                </c:pt>
                <c:pt idx="97">
                  <c:v>31.675870647355964</c:v>
                </c:pt>
                <c:pt idx="98">
                  <c:v>31.854789730508543</c:v>
                </c:pt>
                <c:pt idx="99">
                  <c:v>32.034215383568643</c:v>
                </c:pt>
                <c:pt idx="100">
                  <c:v>31.854239813927652</c:v>
                </c:pt>
                <c:pt idx="101">
                  <c:v>31.854239813927652</c:v>
                </c:pt>
                <c:pt idx="102">
                  <c:v>32.033914430245595</c:v>
                </c:pt>
                <c:pt idx="103">
                  <c:v>32.213893381583595</c:v>
                </c:pt>
                <c:pt idx="104">
                  <c:v>32.394215716420113</c:v>
                </c:pt>
                <c:pt idx="105">
                  <c:v>32.574921014221701</c:v>
                </c:pt>
                <c:pt idx="106">
                  <c:v>32.574921014221701</c:v>
                </c:pt>
                <c:pt idx="107">
                  <c:v>32.574921014221701</c:v>
                </c:pt>
                <c:pt idx="108">
                  <c:v>33.118306326672013</c:v>
                </c:pt>
                <c:pt idx="109">
                  <c:v>33.662361646686783</c:v>
                </c:pt>
                <c:pt idx="110">
                  <c:v>34.208024699422872</c:v>
                </c:pt>
                <c:pt idx="111">
                  <c:v>34.756252342936662</c:v>
                </c:pt>
                <c:pt idx="112">
                  <c:v>35.308033148314273</c:v>
                </c:pt>
                <c:pt idx="113">
                  <c:v>35.308033148314273</c:v>
                </c:pt>
                <c:pt idx="114">
                  <c:v>35.308033148314273</c:v>
                </c:pt>
                <c:pt idx="115">
                  <c:v>35.308033148314273</c:v>
                </c:pt>
                <c:pt idx="116">
                  <c:v>35.308033148314273</c:v>
                </c:pt>
                <c:pt idx="117">
                  <c:v>35.308033148314273</c:v>
                </c:pt>
                <c:pt idx="118">
                  <c:v>35.308033148314273</c:v>
                </c:pt>
                <c:pt idx="119">
                  <c:v>35.308033148314273</c:v>
                </c:pt>
                <c:pt idx="120">
                  <c:v>35.308033148314273</c:v>
                </c:pt>
                <c:pt idx="121">
                  <c:v>35.308033148314273</c:v>
                </c:pt>
                <c:pt idx="122">
                  <c:v>35.308033148314273</c:v>
                </c:pt>
                <c:pt idx="123">
                  <c:v>35.308033148314273</c:v>
                </c:pt>
                <c:pt idx="124">
                  <c:v>35.308033148314273</c:v>
                </c:pt>
                <c:pt idx="125">
                  <c:v>35.493489101329544</c:v>
                </c:pt>
                <c:pt idx="126">
                  <c:v>35.307875127425788</c:v>
                </c:pt>
                <c:pt idx="127">
                  <c:v>35.122610108623213</c:v>
                </c:pt>
                <c:pt idx="128">
                  <c:v>34.937658896995131</c:v>
                </c:pt>
                <c:pt idx="129">
                  <c:v>34.752986773384315</c:v>
                </c:pt>
                <c:pt idx="130">
                  <c:v>34.384132023083204</c:v>
                </c:pt>
                <c:pt idx="131">
                  <c:v>35.489464662271274</c:v>
                </c:pt>
                <c:pt idx="132">
                  <c:v>35.856144779900994</c:v>
                </c:pt>
                <c:pt idx="133">
                  <c:v>36.224023961941953</c:v>
                </c:pt>
                <c:pt idx="134">
                  <c:v>36.593373579966496</c:v>
                </c:pt>
                <c:pt idx="135">
                  <c:v>36.964472694266796</c:v>
                </c:pt>
                <c:pt idx="136">
                  <c:v>36.218198710646107</c:v>
                </c:pt>
                <c:pt idx="137">
                  <c:v>36.218198710646107</c:v>
                </c:pt>
                <c:pt idx="138">
                  <c:v>36.218198710646107</c:v>
                </c:pt>
                <c:pt idx="139">
                  <c:v>36.218198710646107</c:v>
                </c:pt>
                <c:pt idx="140">
                  <c:v>36.218198710646107</c:v>
                </c:pt>
                <c:pt idx="141">
                  <c:v>36.218198710646107</c:v>
                </c:pt>
                <c:pt idx="142">
                  <c:v>36.404970977591994</c:v>
                </c:pt>
                <c:pt idx="143">
                  <c:v>36.591879644651314</c:v>
                </c:pt>
                <c:pt idx="144">
                  <c:v>36.778956222886436</c:v>
                </c:pt>
                <c:pt idx="145">
                  <c:v>38.277165847550513</c:v>
                </c:pt>
                <c:pt idx="146">
                  <c:v>39.764165321306862</c:v>
                </c:pt>
                <c:pt idx="147">
                  <c:v>41.067587668687743</c:v>
                </c:pt>
                <c:pt idx="148">
                  <c:v>42.378666268076927</c:v>
                </c:pt>
                <c:pt idx="149">
                  <c:v>43.706686728564684</c:v>
                </c:pt>
                <c:pt idx="150">
                  <c:v>43.706686728564684</c:v>
                </c:pt>
                <c:pt idx="151">
                  <c:v>43.513101981023773</c:v>
                </c:pt>
                <c:pt idx="152">
                  <c:v>43.319655212647795</c:v>
                </c:pt>
                <c:pt idx="153">
                  <c:v>43.126322289460013</c:v>
                </c:pt>
                <c:pt idx="154">
                  <c:v>42.933079183143107</c:v>
                </c:pt>
                <c:pt idx="155">
                  <c:v>42.739901949106013</c:v>
                </c:pt>
                <c:pt idx="156">
                  <c:v>42.353631460341113</c:v>
                </c:pt>
                <c:pt idx="157">
                  <c:v>41.775461510608395</c:v>
                </c:pt>
                <c:pt idx="158">
                  <c:v>41.199219725545461</c:v>
                </c:pt>
                <c:pt idx="159">
                  <c:v>40.624203357106737</c:v>
                </c:pt>
                <c:pt idx="160">
                  <c:v>40.049721084481831</c:v>
                </c:pt>
                <c:pt idx="161">
                  <c:v>39.858176361564979</c:v>
                </c:pt>
                <c:pt idx="162">
                  <c:v>39.858176361564979</c:v>
                </c:pt>
                <c:pt idx="163">
                  <c:v>39.858176361564979</c:v>
                </c:pt>
                <c:pt idx="164">
                  <c:v>39.858176361564979</c:v>
                </c:pt>
                <c:pt idx="165">
                  <c:v>39.858176361564979</c:v>
                </c:pt>
                <c:pt idx="166">
                  <c:v>39.858176361564979</c:v>
                </c:pt>
                <c:pt idx="167">
                  <c:v>39.858176361564979</c:v>
                </c:pt>
                <c:pt idx="168">
                  <c:v>39.858176361564979</c:v>
                </c:pt>
                <c:pt idx="169">
                  <c:v>39.858176361564979</c:v>
                </c:pt>
                <c:pt idx="170">
                  <c:v>39.858176361564979</c:v>
                </c:pt>
                <c:pt idx="171">
                  <c:v>39.858176361564979</c:v>
                </c:pt>
                <c:pt idx="172">
                  <c:v>39.858176361564979</c:v>
                </c:pt>
                <c:pt idx="173">
                  <c:v>39.858176361564979</c:v>
                </c:pt>
                <c:pt idx="174">
                  <c:v>39.858176361564979</c:v>
                </c:pt>
                <c:pt idx="175">
                  <c:v>39.858176361564979</c:v>
                </c:pt>
                <c:pt idx="176">
                  <c:v>40.81557843815515</c:v>
                </c:pt>
                <c:pt idx="177">
                  <c:v>41.769488075116094</c:v>
                </c:pt>
                <c:pt idx="178">
                  <c:v>42.723037032121916</c:v>
                </c:pt>
                <c:pt idx="179">
                  <c:v>43.679339439872209</c:v>
                </c:pt>
                <c:pt idx="180">
                  <c:v>44.641567636756044</c:v>
                </c:pt>
                <c:pt idx="181">
                  <c:v>44.641567636756044</c:v>
                </c:pt>
                <c:pt idx="182">
                  <c:v>44.641567636756044</c:v>
                </c:pt>
                <c:pt idx="183">
                  <c:v>44.641567636756044</c:v>
                </c:pt>
                <c:pt idx="184">
                  <c:v>44.641567636756044</c:v>
                </c:pt>
                <c:pt idx="185">
                  <c:v>44.641567636756044</c:v>
                </c:pt>
                <c:pt idx="186">
                  <c:v>44.641567636756044</c:v>
                </c:pt>
                <c:pt idx="187">
                  <c:v>44.641567636756044</c:v>
                </c:pt>
                <c:pt idx="188">
                  <c:v>45.0301530289615</c:v>
                </c:pt>
                <c:pt idx="189">
                  <c:v>45.418670744983913</c:v>
                </c:pt>
                <c:pt idx="190">
                  <c:v>46.001608972156006</c:v>
                </c:pt>
                <c:pt idx="191">
                  <c:v>46.584788923845004</c:v>
                </c:pt>
                <c:pt idx="192">
                  <c:v>47.168794776348918</c:v>
                </c:pt>
                <c:pt idx="193">
                  <c:v>47.363935290332478</c:v>
                </c:pt>
                <c:pt idx="194">
                  <c:v>47.949602037305993</c:v>
                </c:pt>
                <c:pt idx="195">
                  <c:v>48.730721842081429</c:v>
                </c:pt>
                <c:pt idx="196">
                  <c:v>49.510899246956988</c:v>
                </c:pt>
                <c:pt idx="197">
                  <c:v>50.291344984020661</c:v>
                </c:pt>
                <c:pt idx="198">
                  <c:v>51.268752830634405</c:v>
                </c:pt>
                <c:pt idx="199">
                  <c:v>51.857158866849495</c:v>
                </c:pt>
                <c:pt idx="200">
                  <c:v>52.2500308366171</c:v>
                </c:pt>
                <c:pt idx="201">
                  <c:v>52.642925567639999</c:v>
                </c:pt>
                <c:pt idx="202">
                  <c:v>53.035978782460013</c:v>
                </c:pt>
                <c:pt idx="203">
                  <c:v>53.23265267476701</c:v>
                </c:pt>
                <c:pt idx="204">
                  <c:v>53.429380458248048</c:v>
                </c:pt>
                <c:pt idx="205">
                  <c:v>52.6421870486503</c:v>
                </c:pt>
                <c:pt idx="206">
                  <c:v>51.857928453238564</c:v>
                </c:pt>
                <c:pt idx="207">
                  <c:v>51.662318175071796</c:v>
                </c:pt>
                <c:pt idx="208">
                  <c:v>51.662318175071796</c:v>
                </c:pt>
                <c:pt idx="209">
                  <c:v>51.662318175071796</c:v>
                </c:pt>
                <c:pt idx="210">
                  <c:v>52.445003978159313</c:v>
                </c:pt>
                <c:pt idx="211">
                  <c:v>53.229280278458567</c:v>
                </c:pt>
                <c:pt idx="212">
                  <c:v>53.426032990516013</c:v>
                </c:pt>
                <c:pt idx="213">
                  <c:v>53.426032990516013</c:v>
                </c:pt>
                <c:pt idx="214">
                  <c:v>53.426032990516013</c:v>
                </c:pt>
                <c:pt idx="215">
                  <c:v>53.426032990516013</c:v>
                </c:pt>
                <c:pt idx="216">
                  <c:v>53.426032990516013</c:v>
                </c:pt>
                <c:pt idx="217">
                  <c:v>53.426032990516013</c:v>
                </c:pt>
                <c:pt idx="218">
                  <c:v>53.622856004929389</c:v>
                </c:pt>
                <c:pt idx="219">
                  <c:v>53.819681256102392</c:v>
                </c:pt>
                <c:pt idx="220">
                  <c:v>54.016524790363945</c:v>
                </c:pt>
                <c:pt idx="221">
                  <c:v>54.213402663889241</c:v>
                </c:pt>
                <c:pt idx="222">
                  <c:v>54.410330952326007</c:v>
                </c:pt>
                <c:pt idx="223">
                  <c:v>54.410330952326007</c:v>
                </c:pt>
                <c:pt idx="224">
                  <c:v>54.410330952326007</c:v>
                </c:pt>
                <c:pt idx="225">
                  <c:v>54.213336144222012</c:v>
                </c:pt>
                <c:pt idx="226">
                  <c:v>54.410264915919974</c:v>
                </c:pt>
                <c:pt idx="227">
                  <c:v>54.607179121209207</c:v>
                </c:pt>
                <c:pt idx="228">
                  <c:v>54.804094243332017</c:v>
                </c:pt>
                <c:pt idx="229">
                  <c:v>55.001025765042819</c:v>
                </c:pt>
                <c:pt idx="230">
                  <c:v>55.394952590047893</c:v>
                </c:pt>
                <c:pt idx="231">
                  <c:v>55.394952590047893</c:v>
                </c:pt>
                <c:pt idx="232">
                  <c:v>55.394952590047893</c:v>
                </c:pt>
                <c:pt idx="233">
                  <c:v>55.394952590047893</c:v>
                </c:pt>
                <c:pt idx="234">
                  <c:v>55.394952590047893</c:v>
                </c:pt>
                <c:pt idx="235">
                  <c:v>55.394952590047893</c:v>
                </c:pt>
                <c:pt idx="236">
                  <c:v>55.394952590047893</c:v>
                </c:pt>
                <c:pt idx="237">
                  <c:v>55.394952590047893</c:v>
                </c:pt>
                <c:pt idx="238">
                  <c:v>55.394952590047893</c:v>
                </c:pt>
                <c:pt idx="239">
                  <c:v>55.592110853655257</c:v>
                </c:pt>
                <c:pt idx="240">
                  <c:v>55.789268845049314</c:v>
                </c:pt>
                <c:pt idx="241">
                  <c:v>56.3807869546457</c:v>
                </c:pt>
                <c:pt idx="242">
                  <c:v>55.986614200266779</c:v>
                </c:pt>
                <c:pt idx="243">
                  <c:v>55.593137916562313</c:v>
                </c:pt>
                <c:pt idx="244">
                  <c:v>55.003777875389829</c:v>
                </c:pt>
                <c:pt idx="245">
                  <c:v>54.414990584513994</c:v>
                </c:pt>
                <c:pt idx="246">
                  <c:v>53.433950966120612</c:v>
                </c:pt>
                <c:pt idx="247">
                  <c:v>53.433950966120612</c:v>
                </c:pt>
                <c:pt idx="248">
                  <c:v>54.417774402561975</c:v>
                </c:pt>
                <c:pt idx="249">
                  <c:v>55.202525800985896</c:v>
                </c:pt>
                <c:pt idx="250">
                  <c:v>55.987099449501997</c:v>
                </c:pt>
                <c:pt idx="251">
                  <c:v>56.772469674387175</c:v>
                </c:pt>
                <c:pt idx="252">
                  <c:v>57.559617086121996</c:v>
                </c:pt>
                <c:pt idx="253">
                  <c:v>57.362136946222094</c:v>
                </c:pt>
                <c:pt idx="254">
                  <c:v>57.362136946222094</c:v>
                </c:pt>
                <c:pt idx="255">
                  <c:v>57.362136946222094</c:v>
                </c:pt>
                <c:pt idx="256">
                  <c:v>57.362136946222094</c:v>
                </c:pt>
                <c:pt idx="257">
                  <c:v>57.362136946222094</c:v>
                </c:pt>
                <c:pt idx="258">
                  <c:v>57.362136946222094</c:v>
                </c:pt>
                <c:pt idx="259">
                  <c:v>57.362136946222094</c:v>
                </c:pt>
                <c:pt idx="260">
                  <c:v>57.362136946222094</c:v>
                </c:pt>
                <c:pt idx="261">
                  <c:v>57.362136946222094</c:v>
                </c:pt>
                <c:pt idx="262">
                  <c:v>57.757102352333405</c:v>
                </c:pt>
                <c:pt idx="263">
                  <c:v>58.151947465108513</c:v>
                </c:pt>
                <c:pt idx="264">
                  <c:v>58.546782935365158</c:v>
                </c:pt>
                <c:pt idx="265">
                  <c:v>58.941719367936344</c:v>
                </c:pt>
                <c:pt idx="266">
                  <c:v>59.336867549679994</c:v>
                </c:pt>
                <c:pt idx="267">
                  <c:v>59.336867549679994</c:v>
                </c:pt>
                <c:pt idx="268">
                  <c:v>59.336867549679994</c:v>
                </c:pt>
                <c:pt idx="269">
                  <c:v>59.336867549679994</c:v>
                </c:pt>
                <c:pt idx="270">
                  <c:v>59.336867549679994</c:v>
                </c:pt>
                <c:pt idx="271">
                  <c:v>59.930074242304372</c:v>
                </c:pt>
                <c:pt idx="272">
                  <c:v>60.522789933330913</c:v>
                </c:pt>
                <c:pt idx="273">
                  <c:v>61.115360293309067</c:v>
                </c:pt>
                <c:pt idx="274">
                  <c:v>61.708130198241513</c:v>
                </c:pt>
                <c:pt idx="275">
                  <c:v>62.301445210464394</c:v>
                </c:pt>
                <c:pt idx="276">
                  <c:v>62.499514494803371</c:v>
                </c:pt>
                <c:pt idx="277">
                  <c:v>62.697577917576638</c:v>
                </c:pt>
                <c:pt idx="278">
                  <c:v>63.687925593499735</c:v>
                </c:pt>
                <c:pt idx="279">
                  <c:v>63.885637165468744</c:v>
                </c:pt>
                <c:pt idx="280">
                  <c:v>64.083426440726683</c:v>
                </c:pt>
                <c:pt idx="281">
                  <c:v>64.874942342002058</c:v>
                </c:pt>
                <c:pt idx="282">
                  <c:v>65.863794821224118</c:v>
                </c:pt>
                <c:pt idx="283">
                  <c:v>65.863794821224118</c:v>
                </c:pt>
                <c:pt idx="284">
                  <c:v>66.654799472392853</c:v>
                </c:pt>
                <c:pt idx="285">
                  <c:v>67.446975368200725</c:v>
                </c:pt>
                <c:pt idx="286">
                  <c:v>67.446975368200725</c:v>
                </c:pt>
                <c:pt idx="287">
                  <c:v>67.248458248503809</c:v>
                </c:pt>
                <c:pt idx="288">
                  <c:v>67.248458248503809</c:v>
                </c:pt>
                <c:pt idx="289">
                  <c:v>67.248458248503809</c:v>
                </c:pt>
                <c:pt idx="290">
                  <c:v>67.248458248503809</c:v>
                </c:pt>
                <c:pt idx="291">
                  <c:v>67.248458248503809</c:v>
                </c:pt>
                <c:pt idx="292">
                  <c:v>67.248458248503809</c:v>
                </c:pt>
                <c:pt idx="293">
                  <c:v>67.44698312610447</c:v>
                </c:pt>
                <c:pt idx="294">
                  <c:v>67.844017274162766</c:v>
                </c:pt>
                <c:pt idx="295">
                  <c:v>68.042498843523035</c:v>
                </c:pt>
                <c:pt idx="296">
                  <c:v>68.241003603746805</c:v>
                </c:pt>
                <c:pt idx="297">
                  <c:v>68.43954189436316</c:v>
                </c:pt>
                <c:pt idx="298">
                  <c:v>68.43954189436316</c:v>
                </c:pt>
                <c:pt idx="299">
                  <c:v>68.240959721449897</c:v>
                </c:pt>
                <c:pt idx="300">
                  <c:v>68.240959721449897</c:v>
                </c:pt>
                <c:pt idx="301">
                  <c:v>68.240959721449897</c:v>
                </c:pt>
                <c:pt idx="302">
                  <c:v>68.240959721449897</c:v>
                </c:pt>
                <c:pt idx="303">
                  <c:v>68.240959721449897</c:v>
                </c:pt>
                <c:pt idx="304">
                  <c:v>68.240959721449897</c:v>
                </c:pt>
                <c:pt idx="305">
                  <c:v>68.240959721449897</c:v>
                </c:pt>
                <c:pt idx="306">
                  <c:v>68.439549809828065</c:v>
                </c:pt>
                <c:pt idx="307">
                  <c:v>68.638131936805536</c:v>
                </c:pt>
                <c:pt idx="308">
                  <c:v>69.233884565612726</c:v>
                </c:pt>
                <c:pt idx="309">
                  <c:v>69.829395545908611</c:v>
                </c:pt>
                <c:pt idx="310">
                  <c:v>70.424929811911824</c:v>
                </c:pt>
                <c:pt idx="311">
                  <c:v>70.822144787078429</c:v>
                </c:pt>
                <c:pt idx="312">
                  <c:v>71.219482762186658</c:v>
                </c:pt>
                <c:pt idx="313">
                  <c:v>70.821944387067347</c:v>
                </c:pt>
                <c:pt idx="314">
                  <c:v>70.821944387067347</c:v>
                </c:pt>
                <c:pt idx="315">
                  <c:v>70.821944387067347</c:v>
                </c:pt>
                <c:pt idx="316">
                  <c:v>70.821944387067347</c:v>
                </c:pt>
                <c:pt idx="317">
                  <c:v>70.821944387067347</c:v>
                </c:pt>
                <c:pt idx="318">
                  <c:v>71.219284610819727</c:v>
                </c:pt>
                <c:pt idx="319">
                  <c:v>71.219284610819727</c:v>
                </c:pt>
                <c:pt idx="320">
                  <c:v>71.219284610819727</c:v>
                </c:pt>
                <c:pt idx="321">
                  <c:v>71.219284610819727</c:v>
                </c:pt>
                <c:pt idx="322">
                  <c:v>71.219284610819727</c:v>
                </c:pt>
                <c:pt idx="323">
                  <c:v>71.219284610819727</c:v>
                </c:pt>
                <c:pt idx="324">
                  <c:v>71.219284610819727</c:v>
                </c:pt>
                <c:pt idx="325">
                  <c:v>71.219284610819727</c:v>
                </c:pt>
                <c:pt idx="326">
                  <c:v>71.219284610819727</c:v>
                </c:pt>
                <c:pt idx="327">
                  <c:v>71.219284610819727</c:v>
                </c:pt>
                <c:pt idx="328">
                  <c:v>71.219284610819727</c:v>
                </c:pt>
                <c:pt idx="329">
                  <c:v>71.219284610819727</c:v>
                </c:pt>
                <c:pt idx="330">
                  <c:v>71.219284610819727</c:v>
                </c:pt>
                <c:pt idx="331">
                  <c:v>71.61682519806115</c:v>
                </c:pt>
                <c:pt idx="332">
                  <c:v>72.014260378319349</c:v>
                </c:pt>
                <c:pt idx="333">
                  <c:v>72.411663278336661</c:v>
                </c:pt>
                <c:pt idx="334">
                  <c:v>72.809106969883032</c:v>
                </c:pt>
                <c:pt idx="335">
                  <c:v>73.206664568598427</c:v>
                </c:pt>
                <c:pt idx="336">
                  <c:v>73.206664568598427</c:v>
                </c:pt>
                <c:pt idx="337">
                  <c:v>73.206664568598427</c:v>
                </c:pt>
                <c:pt idx="338">
                  <c:v>73.206664568598427</c:v>
                </c:pt>
                <c:pt idx="339">
                  <c:v>73.206664568598427</c:v>
                </c:pt>
                <c:pt idx="340">
                  <c:v>73.206664568598427</c:v>
                </c:pt>
                <c:pt idx="341">
                  <c:v>73.206664568598427</c:v>
                </c:pt>
                <c:pt idx="342">
                  <c:v>73.40553695072515</c:v>
                </c:pt>
                <c:pt idx="343">
                  <c:v>73.604400888150309</c:v>
                </c:pt>
                <c:pt idx="344">
                  <c:v>73.80326514035427</c:v>
                </c:pt>
                <c:pt idx="345">
                  <c:v>74.002138466595284</c:v>
                </c:pt>
                <c:pt idx="346">
                  <c:v>74.201029628749438</c:v>
                </c:pt>
                <c:pt idx="347">
                  <c:v>74.201029628749438</c:v>
                </c:pt>
                <c:pt idx="348">
                  <c:v>74.201029628749438</c:v>
                </c:pt>
                <c:pt idx="349">
                  <c:v>74.201029628749438</c:v>
                </c:pt>
                <c:pt idx="350">
                  <c:v>74.201029628749438</c:v>
                </c:pt>
                <c:pt idx="351">
                  <c:v>74.201029628749438</c:v>
                </c:pt>
                <c:pt idx="352">
                  <c:v>74.201029628749438</c:v>
                </c:pt>
                <c:pt idx="353">
                  <c:v>74.201029628749438</c:v>
                </c:pt>
                <c:pt idx="354">
                  <c:v>74.201029628749438</c:v>
                </c:pt>
                <c:pt idx="355">
                  <c:v>74.201029628749438</c:v>
                </c:pt>
                <c:pt idx="356">
                  <c:v>74.201029628749438</c:v>
                </c:pt>
                <c:pt idx="357">
                  <c:v>74.201029628749438</c:v>
                </c:pt>
                <c:pt idx="358">
                  <c:v>74.201029628749438</c:v>
                </c:pt>
                <c:pt idx="359">
                  <c:v>74.201029628749438</c:v>
                </c:pt>
                <c:pt idx="360">
                  <c:v>74.201029628749438</c:v>
                </c:pt>
                <c:pt idx="361">
                  <c:v>74.201029628749438</c:v>
                </c:pt>
                <c:pt idx="362">
                  <c:v>74.201029628749438</c:v>
                </c:pt>
                <c:pt idx="363">
                  <c:v>74.201029628749438</c:v>
                </c:pt>
                <c:pt idx="364">
                  <c:v>74.201029628749438</c:v>
                </c:pt>
                <c:pt idx="365">
                  <c:v>74.201029628749438</c:v>
                </c:pt>
                <c:pt idx="366">
                  <c:v>74.201029628749438</c:v>
                </c:pt>
                <c:pt idx="367">
                  <c:v>74.201029628749438</c:v>
                </c:pt>
                <c:pt idx="368">
                  <c:v>74.201029628749438</c:v>
                </c:pt>
                <c:pt idx="369">
                  <c:v>74.201029628749438</c:v>
                </c:pt>
                <c:pt idx="370">
                  <c:v>74.201029628749438</c:v>
                </c:pt>
                <c:pt idx="371">
                  <c:v>74.201029628749438</c:v>
                </c:pt>
                <c:pt idx="372">
                  <c:v>74.201029628749438</c:v>
                </c:pt>
                <c:pt idx="373">
                  <c:v>74.201029628749438</c:v>
                </c:pt>
                <c:pt idx="374">
                  <c:v>74.201029628749438</c:v>
                </c:pt>
                <c:pt idx="375">
                  <c:v>74.201029628749438</c:v>
                </c:pt>
                <c:pt idx="376">
                  <c:v>74.201029628749438</c:v>
                </c:pt>
                <c:pt idx="377">
                  <c:v>73.206440801863209</c:v>
                </c:pt>
                <c:pt idx="378">
                  <c:v>72.214438741181283</c:v>
                </c:pt>
                <c:pt idx="379">
                  <c:v>71.223879997671858</c:v>
                </c:pt>
                <c:pt idx="380">
                  <c:v>70.629732522149155</c:v>
                </c:pt>
                <c:pt idx="381">
                  <c:v>69.63845036769257</c:v>
                </c:pt>
                <c:pt idx="382">
                  <c:v>69.63845036769257</c:v>
                </c:pt>
                <c:pt idx="383">
                  <c:v>69.837005681883127</c:v>
                </c:pt>
                <c:pt idx="384">
                  <c:v>70.035572785912592</c:v>
                </c:pt>
                <c:pt idx="385">
                  <c:v>69.836984135492656</c:v>
                </c:pt>
                <c:pt idx="386">
                  <c:v>70.035599445770927</c:v>
                </c:pt>
                <c:pt idx="387">
                  <c:v>70.23423631303794</c:v>
                </c:pt>
                <c:pt idx="388">
                  <c:v>70.23423631303794</c:v>
                </c:pt>
                <c:pt idx="389">
                  <c:v>70.23423631303794</c:v>
                </c:pt>
                <c:pt idx="390">
                  <c:v>70.035568117738734</c:v>
                </c:pt>
                <c:pt idx="391">
                  <c:v>69.836931072764159</c:v>
                </c:pt>
                <c:pt idx="392">
                  <c:v>69.638315460669318</c:v>
                </c:pt>
                <c:pt idx="393">
                  <c:v>69.439711572069058</c:v>
                </c:pt>
                <c:pt idx="394">
                  <c:v>69.638313441966744</c:v>
                </c:pt>
                <c:pt idx="395">
                  <c:v>70.035425631978157</c:v>
                </c:pt>
                <c:pt idx="396">
                  <c:v>70.432507912404034</c:v>
                </c:pt>
                <c:pt idx="397">
                  <c:v>70.829637416439056</c:v>
                </c:pt>
                <c:pt idx="398">
                  <c:v>71.226891332139516</c:v>
                </c:pt>
                <c:pt idx="399">
                  <c:v>71.226891332139516</c:v>
                </c:pt>
                <c:pt idx="400">
                  <c:v>71.226891332139516</c:v>
                </c:pt>
                <c:pt idx="401">
                  <c:v>71.226891332139516</c:v>
                </c:pt>
                <c:pt idx="402">
                  <c:v>71.226891332139516</c:v>
                </c:pt>
                <c:pt idx="403">
                  <c:v>71.226891332139516</c:v>
                </c:pt>
                <c:pt idx="404">
                  <c:v>71.226891332139516</c:v>
                </c:pt>
                <c:pt idx="405">
                  <c:v>71.226891332139516</c:v>
                </c:pt>
                <c:pt idx="406">
                  <c:v>71.226891332139516</c:v>
                </c:pt>
                <c:pt idx="407">
                  <c:v>71.226891332139516</c:v>
                </c:pt>
                <c:pt idx="408">
                  <c:v>71.226891332139516</c:v>
                </c:pt>
                <c:pt idx="409">
                  <c:v>71.226891332139516</c:v>
                </c:pt>
                <c:pt idx="410">
                  <c:v>71.226891332139516</c:v>
                </c:pt>
                <c:pt idx="411">
                  <c:v>71.226891332139516</c:v>
                </c:pt>
                <c:pt idx="412">
                  <c:v>71.226891332139516</c:v>
                </c:pt>
                <c:pt idx="413">
                  <c:v>71.226891332139516</c:v>
                </c:pt>
                <c:pt idx="414">
                  <c:v>72.021802693289459</c:v>
                </c:pt>
                <c:pt idx="415">
                  <c:v>72.815749735925252</c:v>
                </c:pt>
                <c:pt idx="416">
                  <c:v>73.609304687512292</c:v>
                </c:pt>
                <c:pt idx="417">
                  <c:v>74.403037346068658</c:v>
                </c:pt>
                <c:pt idx="418">
                  <c:v>75.197518104128548</c:v>
                </c:pt>
                <c:pt idx="419">
                  <c:v>75.197518104128548</c:v>
                </c:pt>
                <c:pt idx="420">
                  <c:v>75.197518104128548</c:v>
                </c:pt>
                <c:pt idx="421">
                  <c:v>75.197518104128548</c:v>
                </c:pt>
                <c:pt idx="422">
                  <c:v>75.197518104128548</c:v>
                </c:pt>
                <c:pt idx="423">
                  <c:v>75.197518104128548</c:v>
                </c:pt>
                <c:pt idx="424">
                  <c:v>74.600665953200036</c:v>
                </c:pt>
                <c:pt idx="425">
                  <c:v>74.004370518366358</c:v>
                </c:pt>
                <c:pt idx="426">
                  <c:v>73.408397176806929</c:v>
                </c:pt>
                <c:pt idx="427">
                  <c:v>72.81251230378497</c:v>
                </c:pt>
                <c:pt idx="428">
                  <c:v>72.21648260302517</c:v>
                </c:pt>
                <c:pt idx="429">
                  <c:v>72.21648260302517</c:v>
                </c:pt>
                <c:pt idx="430">
                  <c:v>72.21648260302517</c:v>
                </c:pt>
                <c:pt idx="431">
                  <c:v>72.21648260302517</c:v>
                </c:pt>
                <c:pt idx="432">
                  <c:v>72.21648260302517</c:v>
                </c:pt>
                <c:pt idx="433">
                  <c:v>72.21648260302517</c:v>
                </c:pt>
                <c:pt idx="434">
                  <c:v>72.21648260302517</c:v>
                </c:pt>
                <c:pt idx="435">
                  <c:v>72.21648260302517</c:v>
                </c:pt>
                <c:pt idx="436">
                  <c:v>72.21648260302517</c:v>
                </c:pt>
                <c:pt idx="437">
                  <c:v>72.21648260302517</c:v>
                </c:pt>
                <c:pt idx="438">
                  <c:v>72.21648260302517</c:v>
                </c:pt>
                <c:pt idx="439">
                  <c:v>72.21648260302517</c:v>
                </c:pt>
                <c:pt idx="440">
                  <c:v>72.21648260302517</c:v>
                </c:pt>
                <c:pt idx="441">
                  <c:v>72.21648260302517</c:v>
                </c:pt>
                <c:pt idx="442">
                  <c:v>72.21648260302517</c:v>
                </c:pt>
                <c:pt idx="443">
                  <c:v>72.21648260302517</c:v>
                </c:pt>
                <c:pt idx="444">
                  <c:v>72.21648260302517</c:v>
                </c:pt>
                <c:pt idx="445">
                  <c:v>72.21648260302517</c:v>
                </c:pt>
                <c:pt idx="446">
                  <c:v>72.21648260302517</c:v>
                </c:pt>
                <c:pt idx="447">
                  <c:v>72.21648260302517</c:v>
                </c:pt>
                <c:pt idx="448">
                  <c:v>72.21648260302517</c:v>
                </c:pt>
                <c:pt idx="449">
                  <c:v>72.415285324390695</c:v>
                </c:pt>
                <c:pt idx="450">
                  <c:v>72.614079816188408</c:v>
                </c:pt>
                <c:pt idx="451">
                  <c:v>72.812875072085646</c:v>
                </c:pt>
                <c:pt idx="452">
                  <c:v>73.011680085661325</c:v>
                </c:pt>
                <c:pt idx="453">
                  <c:v>73.210503853391472</c:v>
                </c:pt>
                <c:pt idx="454">
                  <c:v>73.210503853391472</c:v>
                </c:pt>
                <c:pt idx="455">
                  <c:v>73.210503853391472</c:v>
                </c:pt>
                <c:pt idx="456">
                  <c:v>73.210503853391472</c:v>
                </c:pt>
                <c:pt idx="457">
                  <c:v>73.210503853391472</c:v>
                </c:pt>
                <c:pt idx="458">
                  <c:v>73.210503853391472</c:v>
                </c:pt>
                <c:pt idx="459">
                  <c:v>73.210503853391472</c:v>
                </c:pt>
                <c:pt idx="460">
                  <c:v>73.210503853391472</c:v>
                </c:pt>
                <c:pt idx="461">
                  <c:v>73.210503853391472</c:v>
                </c:pt>
                <c:pt idx="462">
                  <c:v>73.210503853391472</c:v>
                </c:pt>
                <c:pt idx="463">
                  <c:v>73.210503853391472</c:v>
                </c:pt>
                <c:pt idx="464">
                  <c:v>73.210503853391472</c:v>
                </c:pt>
                <c:pt idx="465">
                  <c:v>73.210503853391472</c:v>
                </c:pt>
                <c:pt idx="466">
                  <c:v>73.210503853391472</c:v>
                </c:pt>
                <c:pt idx="467">
                  <c:v>73.210503853391472</c:v>
                </c:pt>
                <c:pt idx="468">
                  <c:v>73.210503853391472</c:v>
                </c:pt>
                <c:pt idx="469">
                  <c:v>73.210503853391472</c:v>
                </c:pt>
                <c:pt idx="470">
                  <c:v>73.210503853391472</c:v>
                </c:pt>
                <c:pt idx="471">
                  <c:v>73.210503853391472</c:v>
                </c:pt>
                <c:pt idx="472">
                  <c:v>73.210503853391472</c:v>
                </c:pt>
                <c:pt idx="473">
                  <c:v>73.210503853391472</c:v>
                </c:pt>
                <c:pt idx="474">
                  <c:v>73.210503853391472</c:v>
                </c:pt>
                <c:pt idx="475">
                  <c:v>73.210503853391472</c:v>
                </c:pt>
                <c:pt idx="476">
                  <c:v>73.210503853391472</c:v>
                </c:pt>
                <c:pt idx="477">
                  <c:v>73.210503853391472</c:v>
                </c:pt>
                <c:pt idx="478">
                  <c:v>73.210503853391472</c:v>
                </c:pt>
                <c:pt idx="479">
                  <c:v>73.210503853391472</c:v>
                </c:pt>
                <c:pt idx="480">
                  <c:v>74.204761474660785</c:v>
                </c:pt>
                <c:pt idx="481">
                  <c:v>75.197184953850069</c:v>
                </c:pt>
                <c:pt idx="482">
                  <c:v>76.18882412248405</c:v>
                </c:pt>
                <c:pt idx="483">
                  <c:v>77.180721761664458</c:v>
                </c:pt>
                <c:pt idx="484">
                  <c:v>78.173921727515079</c:v>
                </c:pt>
                <c:pt idx="485">
                  <c:v>78.173921727515079</c:v>
                </c:pt>
                <c:pt idx="486">
                  <c:v>78.173921727515079</c:v>
                </c:pt>
                <c:pt idx="487">
                  <c:v>78.173921727515079</c:v>
                </c:pt>
                <c:pt idx="488">
                  <c:v>78.173921727515079</c:v>
                </c:pt>
                <c:pt idx="489">
                  <c:v>78.173921727515079</c:v>
                </c:pt>
                <c:pt idx="490">
                  <c:v>78.173921727515079</c:v>
                </c:pt>
                <c:pt idx="491">
                  <c:v>78.173921727515079</c:v>
                </c:pt>
                <c:pt idx="492">
                  <c:v>76.97925531967114</c:v>
                </c:pt>
                <c:pt idx="493">
                  <c:v>75.987012378430578</c:v>
                </c:pt>
                <c:pt idx="494">
                  <c:v>74.995829912806599</c:v>
                </c:pt>
                <c:pt idx="495">
                  <c:v>74.004692878401158</c:v>
                </c:pt>
                <c:pt idx="496">
                  <c:v>73.0125874193389</c:v>
                </c:pt>
                <c:pt idx="497">
                  <c:v>73.211406245499774</c:v>
                </c:pt>
                <c:pt idx="498">
                  <c:v>73.211406245499774</c:v>
                </c:pt>
                <c:pt idx="499">
                  <c:v>73.211406245499774</c:v>
                </c:pt>
                <c:pt idx="500">
                  <c:v>73.211406245499774</c:v>
                </c:pt>
                <c:pt idx="501">
                  <c:v>73.211406245499774</c:v>
                </c:pt>
                <c:pt idx="502">
                  <c:v>73.211406245499774</c:v>
                </c:pt>
                <c:pt idx="503">
                  <c:v>73.211406245499774</c:v>
                </c:pt>
                <c:pt idx="504">
                  <c:v>73.410252867759539</c:v>
                </c:pt>
                <c:pt idx="505">
                  <c:v>73.609091255737013</c:v>
                </c:pt>
                <c:pt idx="506">
                  <c:v>73.807930165508154</c:v>
                </c:pt>
                <c:pt idx="507">
                  <c:v>74.006778352993081</c:v>
                </c:pt>
                <c:pt idx="508">
                  <c:v>74.205644576796558</c:v>
                </c:pt>
                <c:pt idx="509">
                  <c:v>74.404537601020394</c:v>
                </c:pt>
                <c:pt idx="510">
                  <c:v>74.603422359773859</c:v>
                </c:pt>
                <c:pt idx="511">
                  <c:v>74.802307381307671</c:v>
                </c:pt>
                <c:pt idx="512">
                  <c:v>75.00120119364891</c:v>
                </c:pt>
                <c:pt idx="513">
                  <c:v>75.200112327286448</c:v>
                </c:pt>
                <c:pt idx="514">
                  <c:v>75.200112327286448</c:v>
                </c:pt>
                <c:pt idx="515">
                  <c:v>75.200112327286448</c:v>
                </c:pt>
                <c:pt idx="516">
                  <c:v>75.200112327286448</c:v>
                </c:pt>
                <c:pt idx="517">
                  <c:v>75.200112327286448</c:v>
                </c:pt>
                <c:pt idx="518">
                  <c:v>75.200112327286448</c:v>
                </c:pt>
                <c:pt idx="519">
                  <c:v>75.200112327286448</c:v>
                </c:pt>
                <c:pt idx="520">
                  <c:v>75.200112327286448</c:v>
                </c:pt>
                <c:pt idx="521">
                  <c:v>75.200112327286448</c:v>
                </c:pt>
                <c:pt idx="522">
                  <c:v>75.200112327286448</c:v>
                </c:pt>
                <c:pt idx="523">
                  <c:v>75.200112327286448</c:v>
                </c:pt>
                <c:pt idx="524">
                  <c:v>75.200112327286448</c:v>
                </c:pt>
                <c:pt idx="525">
                  <c:v>75.200112327286448</c:v>
                </c:pt>
                <c:pt idx="526">
                  <c:v>75.200112327286448</c:v>
                </c:pt>
                <c:pt idx="527">
                  <c:v>75.200112327286448</c:v>
                </c:pt>
              </c:numCache>
            </c:numRef>
          </c:val>
        </c:ser>
        <c:ser>
          <c:idx val="5"/>
          <c:order val="2"/>
          <c:tx>
            <c:v>Est - last 10 last 1</c:v>
          </c:tx>
          <c:spPr>
            <a:ln w="12700">
              <a:solidFill>
                <a:srgbClr val="0000FF"/>
              </a:solidFill>
              <a:prstDash val="solid"/>
            </a:ln>
          </c:spPr>
          <c:marker>
            <c:symbol val="none"/>
          </c:marker>
          <c:cat>
            <c:numRef>
              <c:f>ensembl!$A$2:$A$529</c:f>
              <c:numCache>
                <c:formatCode>General</c:formatCode>
                <c:ptCount val="52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numCache>
            </c:numRef>
          </c:cat>
          <c:val>
            <c:numRef>
              <c:f>ensembl!$AO$2:$AO$529</c:f>
              <c:numCache>
                <c:formatCode>0.0</c:formatCode>
                <c:ptCount val="528"/>
                <c:pt idx="0" formatCode="General">
                  <c:v>19</c:v>
                </c:pt>
                <c:pt idx="1">
                  <c:v>19.800554016620531</c:v>
                </c:pt>
                <c:pt idx="2">
                  <c:v>20.19016186296669</c:v>
                </c:pt>
                <c:pt idx="3">
                  <c:v>20.444819505365519</c:v>
                </c:pt>
                <c:pt idx="4">
                  <c:v>20.632908995811686</c:v>
                </c:pt>
                <c:pt idx="5">
                  <c:v>20.781523163042664</c:v>
                </c:pt>
                <c:pt idx="6">
                  <c:v>20.904086413109752</c:v>
                </c:pt>
                <c:pt idx="7">
                  <c:v>21.008206638252027</c:v>
                </c:pt>
                <c:pt idx="8">
                  <c:v>21.279396254819599</c:v>
                </c:pt>
                <c:pt idx="9">
                  <c:v>21.519745274848592</c:v>
                </c:pt>
                <c:pt idx="10">
                  <c:v>21.735213724341072</c:v>
                </c:pt>
                <c:pt idx="11">
                  <c:v>21.880671011362889</c:v>
                </c:pt>
                <c:pt idx="12">
                  <c:v>22.100392747060546</c:v>
                </c:pt>
                <c:pt idx="13">
                  <c:v>22.322134071784589</c:v>
                </c:pt>
                <c:pt idx="14">
                  <c:v>22.546113026723031</c:v>
                </c:pt>
                <c:pt idx="15">
                  <c:v>22.772562065767779</c:v>
                </c:pt>
                <c:pt idx="16">
                  <c:v>23.001730178499987</c:v>
                </c:pt>
                <c:pt idx="17">
                  <c:v>23.156500280877129</c:v>
                </c:pt>
                <c:pt idx="18">
                  <c:v>23.156500280877129</c:v>
                </c:pt>
                <c:pt idx="19">
                  <c:v>23.23473269523711</c:v>
                </c:pt>
                <c:pt idx="20">
                  <c:v>23.313204293650134</c:v>
                </c:pt>
                <c:pt idx="21">
                  <c:v>23.391923608806131</c:v>
                </c:pt>
                <c:pt idx="22">
                  <c:v>23.391923608806131</c:v>
                </c:pt>
                <c:pt idx="23">
                  <c:v>23.391923608806131</c:v>
                </c:pt>
                <c:pt idx="24">
                  <c:v>23.391923608806131</c:v>
                </c:pt>
                <c:pt idx="25">
                  <c:v>23.391923608806131</c:v>
                </c:pt>
                <c:pt idx="26">
                  <c:v>23.391923608806131</c:v>
                </c:pt>
                <c:pt idx="27">
                  <c:v>23.549875089712735</c:v>
                </c:pt>
                <c:pt idx="28">
                  <c:v>23.549875089712735</c:v>
                </c:pt>
                <c:pt idx="29">
                  <c:v>23.470466284588529</c:v>
                </c:pt>
                <c:pt idx="30">
                  <c:v>23.391329282868089</c:v>
                </c:pt>
                <c:pt idx="31">
                  <c:v>23.391329282868089</c:v>
                </c:pt>
                <c:pt idx="32">
                  <c:v>23.312455083954635</c:v>
                </c:pt>
                <c:pt idx="33">
                  <c:v>23.233834877620428</c:v>
                </c:pt>
                <c:pt idx="34">
                  <c:v>23.233834877620428</c:v>
                </c:pt>
                <c:pt idx="35">
                  <c:v>23.233834877620428</c:v>
                </c:pt>
                <c:pt idx="36">
                  <c:v>23.233834877620428</c:v>
                </c:pt>
                <c:pt idx="37">
                  <c:v>23.155460035438033</c:v>
                </c:pt>
                <c:pt idx="38">
                  <c:v>23.390178366263768</c:v>
                </c:pt>
                <c:pt idx="39">
                  <c:v>23.626246906103589</c:v>
                </c:pt>
                <c:pt idx="40">
                  <c:v>23.863857779681595</c:v>
                </c:pt>
                <c:pt idx="41">
                  <c:v>24.023427118989929</c:v>
                </c:pt>
                <c:pt idx="42">
                  <c:v>24.263730591309915</c:v>
                </c:pt>
                <c:pt idx="43">
                  <c:v>24.506129243291589</c:v>
                </c:pt>
                <c:pt idx="44">
                  <c:v>24.669278622971213</c:v>
                </c:pt>
                <c:pt idx="45">
                  <c:v>24.833308382786033</c:v>
                </c:pt>
                <c:pt idx="46">
                  <c:v>24.998284486829789</c:v>
                </c:pt>
                <c:pt idx="47">
                  <c:v>25.164275430448729</c:v>
                </c:pt>
                <c:pt idx="48">
                  <c:v>25.247813957204297</c:v>
                </c:pt>
                <c:pt idx="49">
                  <c:v>25.415152647014548</c:v>
                </c:pt>
                <c:pt idx="50">
                  <c:v>25.666762709526989</c:v>
                </c:pt>
                <c:pt idx="51">
                  <c:v>25.919082910080199</c:v>
                </c:pt>
                <c:pt idx="52">
                  <c:v>26.341080353284891</c:v>
                </c:pt>
                <c:pt idx="53">
                  <c:v>27.103097655633817</c:v>
                </c:pt>
                <c:pt idx="54">
                  <c:v>27.948211306955429</c:v>
                </c:pt>
                <c:pt idx="55">
                  <c:v>27.948211306955429</c:v>
                </c:pt>
                <c:pt idx="56">
                  <c:v>27.948211306955429</c:v>
                </c:pt>
                <c:pt idx="57">
                  <c:v>27.948211306955429</c:v>
                </c:pt>
                <c:pt idx="58">
                  <c:v>27.948211306955429</c:v>
                </c:pt>
                <c:pt idx="59">
                  <c:v>27.948211306955429</c:v>
                </c:pt>
                <c:pt idx="60">
                  <c:v>27.863629385005076</c:v>
                </c:pt>
                <c:pt idx="61">
                  <c:v>27.779206445822187</c:v>
                </c:pt>
                <c:pt idx="62">
                  <c:v>27.694936327020891</c:v>
                </c:pt>
                <c:pt idx="63">
                  <c:v>27.273654027038155</c:v>
                </c:pt>
                <c:pt idx="64">
                  <c:v>26.850074213738075</c:v>
                </c:pt>
                <c:pt idx="65">
                  <c:v>27.362987440573189</c:v>
                </c:pt>
                <c:pt idx="66">
                  <c:v>27.879161113380835</c:v>
                </c:pt>
                <c:pt idx="67">
                  <c:v>28.399922254500474</c:v>
                </c:pt>
                <c:pt idx="68">
                  <c:v>28.92668117687818</c:v>
                </c:pt>
                <c:pt idx="69">
                  <c:v>29.457941686947986</c:v>
                </c:pt>
                <c:pt idx="70">
                  <c:v>29.992362870637944</c:v>
                </c:pt>
                <c:pt idx="71">
                  <c:v>30.621014878632067</c:v>
                </c:pt>
                <c:pt idx="72">
                  <c:v>31.165378238885712</c:v>
                </c:pt>
                <c:pt idx="73">
                  <c:v>31.711976886185042</c:v>
                </c:pt>
                <c:pt idx="74">
                  <c:v>32.170298726604962</c:v>
                </c:pt>
                <c:pt idx="75">
                  <c:v>32.630819763378376</c:v>
                </c:pt>
                <c:pt idx="76">
                  <c:v>33.185074717394244</c:v>
                </c:pt>
                <c:pt idx="77">
                  <c:v>33.741364595383352</c:v>
                </c:pt>
                <c:pt idx="78">
                  <c:v>34.300751296444048</c:v>
                </c:pt>
                <c:pt idx="79">
                  <c:v>34.675101420257931</c:v>
                </c:pt>
                <c:pt idx="80">
                  <c:v>35.426271559847258</c:v>
                </c:pt>
                <c:pt idx="81">
                  <c:v>36.08443534245955</c:v>
                </c:pt>
                <c:pt idx="82">
                  <c:v>36.649459644212094</c:v>
                </c:pt>
                <c:pt idx="83">
                  <c:v>37.309597124650146</c:v>
                </c:pt>
                <c:pt idx="84">
                  <c:v>38.065665695797271</c:v>
                </c:pt>
                <c:pt idx="85">
                  <c:v>38.729446484576009</c:v>
                </c:pt>
                <c:pt idx="86">
                  <c:v>39.300255396031538</c:v>
                </c:pt>
                <c:pt idx="87">
                  <c:v>39.872692359631998</c:v>
                </c:pt>
                <c:pt idx="88">
                  <c:v>40.351756656430069</c:v>
                </c:pt>
                <c:pt idx="89">
                  <c:v>40.928592716580226</c:v>
                </c:pt>
                <c:pt idx="90">
                  <c:v>41.122201124624112</c:v>
                </c:pt>
                <c:pt idx="91">
                  <c:v>41.315956950458116</c:v>
                </c:pt>
                <c:pt idx="92">
                  <c:v>40.443267672147897</c:v>
                </c:pt>
                <c:pt idx="93">
                  <c:v>39.407866119921295</c:v>
                </c:pt>
                <c:pt idx="94">
                  <c:v>38.313261615741617</c:v>
                </c:pt>
                <c:pt idx="95">
                  <c:v>37.423146489539164</c:v>
                </c:pt>
                <c:pt idx="96">
                  <c:v>36.541526121865296</c:v>
                </c:pt>
                <c:pt idx="97">
                  <c:v>35.577438484234094</c:v>
                </c:pt>
                <c:pt idx="98">
                  <c:v>34.618335930139118</c:v>
                </c:pt>
                <c:pt idx="99">
                  <c:v>33.65995429141072</c:v>
                </c:pt>
                <c:pt idx="100">
                  <c:v>32.69806765860114</c:v>
                </c:pt>
                <c:pt idx="101">
                  <c:v>31.81650813075553</c:v>
                </c:pt>
                <c:pt idx="102">
                  <c:v>31.90586326848879</c:v>
                </c:pt>
                <c:pt idx="103">
                  <c:v>32.084714947528013</c:v>
                </c:pt>
                <c:pt idx="104">
                  <c:v>32.264001554191999</c:v>
                </c:pt>
                <c:pt idx="105">
                  <c:v>32.264001554191999</c:v>
                </c:pt>
                <c:pt idx="106">
                  <c:v>32.264001554191999</c:v>
                </c:pt>
                <c:pt idx="107">
                  <c:v>32.353882886320704</c:v>
                </c:pt>
                <c:pt idx="108">
                  <c:v>32.713788388303065</c:v>
                </c:pt>
                <c:pt idx="109">
                  <c:v>33.074170218233739</c:v>
                </c:pt>
                <c:pt idx="110">
                  <c:v>33.43530925432465</c:v>
                </c:pt>
                <c:pt idx="111">
                  <c:v>33.706945211780962</c:v>
                </c:pt>
                <c:pt idx="112">
                  <c:v>33.979055476841054</c:v>
                </c:pt>
                <c:pt idx="113">
                  <c:v>34.251757907591958</c:v>
                </c:pt>
                <c:pt idx="114">
                  <c:v>34.525172190149021</c:v>
                </c:pt>
                <c:pt idx="115">
                  <c:v>34.799420234839474</c:v>
                </c:pt>
                <c:pt idx="116">
                  <c:v>35.074626590482836</c:v>
                </c:pt>
                <c:pt idx="117">
                  <c:v>35.350918880575179</c:v>
                </c:pt>
                <c:pt idx="118">
                  <c:v>35.350918880575179</c:v>
                </c:pt>
                <c:pt idx="119">
                  <c:v>35.350918880575179</c:v>
                </c:pt>
                <c:pt idx="120">
                  <c:v>35.350918880575179</c:v>
                </c:pt>
                <c:pt idx="121">
                  <c:v>35.350918880575179</c:v>
                </c:pt>
                <c:pt idx="122">
                  <c:v>35.350918880575179</c:v>
                </c:pt>
                <c:pt idx="123">
                  <c:v>35.350918880575179</c:v>
                </c:pt>
                <c:pt idx="124">
                  <c:v>35.350918880575179</c:v>
                </c:pt>
                <c:pt idx="125">
                  <c:v>35.44342200889502</c:v>
                </c:pt>
                <c:pt idx="126">
                  <c:v>35.350879836933764</c:v>
                </c:pt>
                <c:pt idx="127">
                  <c:v>35.258424560717927</c:v>
                </c:pt>
                <c:pt idx="128">
                  <c:v>35.166051795039962</c:v>
                </c:pt>
                <c:pt idx="129">
                  <c:v>35.07375718273876</c:v>
                </c:pt>
                <c:pt idx="130">
                  <c:v>34.981536393146044</c:v>
                </c:pt>
                <c:pt idx="131">
                  <c:v>35.442292756133185</c:v>
                </c:pt>
                <c:pt idx="132">
                  <c:v>35.534215464395999</c:v>
                </c:pt>
                <c:pt idx="133">
                  <c:v>35.626180624033623</c:v>
                </c:pt>
                <c:pt idx="134">
                  <c:v>35.718192212497456</c:v>
                </c:pt>
                <c:pt idx="135">
                  <c:v>35.718192212497456</c:v>
                </c:pt>
                <c:pt idx="136">
                  <c:v>35.902316230944663</c:v>
                </c:pt>
                <c:pt idx="137">
                  <c:v>36.086765108195713</c:v>
                </c:pt>
                <c:pt idx="138">
                  <c:v>36.271572953130679</c:v>
                </c:pt>
                <c:pt idx="139">
                  <c:v>36.456774346392294</c:v>
                </c:pt>
                <c:pt idx="140">
                  <c:v>36.642404390123353</c:v>
                </c:pt>
                <c:pt idx="141">
                  <c:v>36.270215651340344</c:v>
                </c:pt>
                <c:pt idx="142">
                  <c:v>36.363334117385882</c:v>
                </c:pt>
                <c:pt idx="143">
                  <c:v>36.45648660856785</c:v>
                </c:pt>
                <c:pt idx="144">
                  <c:v>36.54967701334887</c:v>
                </c:pt>
                <c:pt idx="145">
                  <c:v>37.295534759448223</c:v>
                </c:pt>
                <c:pt idx="146">
                  <c:v>38.037310339491611</c:v>
                </c:pt>
                <c:pt idx="147">
                  <c:v>38.77670847354409</c:v>
                </c:pt>
                <c:pt idx="148">
                  <c:v>39.515390660283394</c:v>
                </c:pt>
                <c:pt idx="149">
                  <c:v>40.255003333181463</c:v>
                </c:pt>
                <c:pt idx="150">
                  <c:v>40.99720516221209</c:v>
                </c:pt>
                <c:pt idx="151">
                  <c:v>41.650383518934575</c:v>
                </c:pt>
                <c:pt idx="152">
                  <c:v>42.214912488617834</c:v>
                </c:pt>
                <c:pt idx="153">
                  <c:v>42.783440018207344</c:v>
                </c:pt>
                <c:pt idx="154">
                  <c:v>43.356777316365374</c:v>
                </c:pt>
                <c:pt idx="155">
                  <c:v>43.260276315694171</c:v>
                </c:pt>
                <c:pt idx="156">
                  <c:v>42.970848542910993</c:v>
                </c:pt>
                <c:pt idx="157">
                  <c:v>42.585583504568405</c:v>
                </c:pt>
                <c:pt idx="158">
                  <c:v>42.201287227358144</c:v>
                </c:pt>
                <c:pt idx="159">
                  <c:v>41.817753748834171</c:v>
                </c:pt>
                <c:pt idx="160">
                  <c:v>41.434780125837108</c:v>
                </c:pt>
                <c:pt idx="161">
                  <c:v>41.147819261097894</c:v>
                </c:pt>
                <c:pt idx="162">
                  <c:v>40.861106358840445</c:v>
                </c:pt>
                <c:pt idx="163">
                  <c:v>40.574555269455352</c:v>
                </c:pt>
                <c:pt idx="164">
                  <c:v>40.288080218386526</c:v>
                </c:pt>
                <c:pt idx="165">
                  <c:v>40.001595618269491</c:v>
                </c:pt>
                <c:pt idx="166">
                  <c:v>39.906069039505994</c:v>
                </c:pt>
                <c:pt idx="167">
                  <c:v>39.906069039505994</c:v>
                </c:pt>
                <c:pt idx="168">
                  <c:v>39.906069039505994</c:v>
                </c:pt>
                <c:pt idx="169">
                  <c:v>39.906069039505994</c:v>
                </c:pt>
                <c:pt idx="170">
                  <c:v>39.906069039505994</c:v>
                </c:pt>
                <c:pt idx="171">
                  <c:v>39.906069039505994</c:v>
                </c:pt>
                <c:pt idx="172">
                  <c:v>39.906069039505994</c:v>
                </c:pt>
                <c:pt idx="173">
                  <c:v>39.906069039505994</c:v>
                </c:pt>
                <c:pt idx="174">
                  <c:v>39.906069039505994</c:v>
                </c:pt>
                <c:pt idx="175">
                  <c:v>39.906069039505994</c:v>
                </c:pt>
                <c:pt idx="176">
                  <c:v>40.38362175535736</c:v>
                </c:pt>
                <c:pt idx="177">
                  <c:v>40.860161832416644</c:v>
                </c:pt>
                <c:pt idx="178">
                  <c:v>41.336076387578963</c:v>
                </c:pt>
                <c:pt idx="179">
                  <c:v>41.811748544171323</c:v>
                </c:pt>
                <c:pt idx="180">
                  <c:v>42.287559727364574</c:v>
                </c:pt>
                <c:pt idx="181">
                  <c:v>42.763891925530011</c:v>
                </c:pt>
                <c:pt idx="182">
                  <c:v>43.241129953162194</c:v>
                </c:pt>
                <c:pt idx="183">
                  <c:v>43.719663750872272</c:v>
                </c:pt>
                <c:pt idx="184">
                  <c:v>44.199890758888408</c:v>
                </c:pt>
                <c:pt idx="185">
                  <c:v>44.682218402564288</c:v>
                </c:pt>
                <c:pt idx="186">
                  <c:v>44.682218402564288</c:v>
                </c:pt>
                <c:pt idx="187">
                  <c:v>44.682218402564288</c:v>
                </c:pt>
                <c:pt idx="188">
                  <c:v>44.876157734200788</c:v>
                </c:pt>
                <c:pt idx="189">
                  <c:v>45.070073980797723</c:v>
                </c:pt>
                <c:pt idx="190">
                  <c:v>45.360946300345155</c:v>
                </c:pt>
                <c:pt idx="191">
                  <c:v>45.651756393438092</c:v>
                </c:pt>
                <c:pt idx="192">
                  <c:v>45.942576124727481</c:v>
                </c:pt>
                <c:pt idx="193">
                  <c:v>46.233477361446724</c:v>
                </c:pt>
                <c:pt idx="194">
                  <c:v>46.718568599110654</c:v>
                </c:pt>
                <c:pt idx="195">
                  <c:v>47.397756454093035</c:v>
                </c:pt>
                <c:pt idx="196">
                  <c:v>48.076604256513022</c:v>
                </c:pt>
                <c:pt idx="197">
                  <c:v>48.755962889776718</c:v>
                </c:pt>
                <c:pt idx="198">
                  <c:v>49.339440752385997</c:v>
                </c:pt>
                <c:pt idx="199">
                  <c:v>49.923064944783889</c:v>
                </c:pt>
                <c:pt idx="200">
                  <c:v>50.507341389179913</c:v>
                </c:pt>
                <c:pt idx="201">
                  <c:v>51.091896278477556</c:v>
                </c:pt>
                <c:pt idx="202">
                  <c:v>51.677217967999496</c:v>
                </c:pt>
                <c:pt idx="203">
                  <c:v>52.263799193238277</c:v>
                </c:pt>
                <c:pt idx="204">
                  <c:v>52.656026493143699</c:v>
                </c:pt>
                <c:pt idx="205">
                  <c:v>52.459641578194379</c:v>
                </c:pt>
                <c:pt idx="206">
                  <c:v>52.263493793035963</c:v>
                </c:pt>
                <c:pt idx="207">
                  <c:v>52.361458439899494</c:v>
                </c:pt>
                <c:pt idx="208">
                  <c:v>52.459440835962845</c:v>
                </c:pt>
                <c:pt idx="209">
                  <c:v>52.557421422641113</c:v>
                </c:pt>
                <c:pt idx="210">
                  <c:v>52.557421422641113</c:v>
                </c:pt>
                <c:pt idx="211">
                  <c:v>52.557421422641113</c:v>
                </c:pt>
                <c:pt idx="212">
                  <c:v>52.557421422641113</c:v>
                </c:pt>
                <c:pt idx="213">
                  <c:v>52.557421422641113</c:v>
                </c:pt>
                <c:pt idx="214">
                  <c:v>52.557421422641113</c:v>
                </c:pt>
                <c:pt idx="215">
                  <c:v>52.949344738906305</c:v>
                </c:pt>
                <c:pt idx="216">
                  <c:v>53.341915122982641</c:v>
                </c:pt>
                <c:pt idx="217">
                  <c:v>53.440255387573863</c:v>
                </c:pt>
                <c:pt idx="218">
                  <c:v>53.538614519982595</c:v>
                </c:pt>
                <c:pt idx="219">
                  <c:v>53.636973500401012</c:v>
                </c:pt>
                <c:pt idx="220">
                  <c:v>53.735334327504745</c:v>
                </c:pt>
                <c:pt idx="221">
                  <c:v>53.833699000208895</c:v>
                </c:pt>
                <c:pt idx="222">
                  <c:v>53.932069517971449</c:v>
                </c:pt>
                <c:pt idx="223">
                  <c:v>54.030447881085806</c:v>
                </c:pt>
                <c:pt idx="224">
                  <c:v>54.128836090982063</c:v>
                </c:pt>
                <c:pt idx="225">
                  <c:v>54.128836090982063</c:v>
                </c:pt>
                <c:pt idx="226">
                  <c:v>54.325636210068062</c:v>
                </c:pt>
                <c:pt idx="227">
                  <c:v>54.522455492622392</c:v>
                </c:pt>
                <c:pt idx="228">
                  <c:v>54.620882595500859</c:v>
                </c:pt>
                <c:pt idx="229">
                  <c:v>54.719311163027172</c:v>
                </c:pt>
                <c:pt idx="230">
                  <c:v>54.81774312531077</c:v>
                </c:pt>
                <c:pt idx="231">
                  <c:v>54.916180412919964</c:v>
                </c:pt>
                <c:pt idx="232">
                  <c:v>55.014624957154183</c:v>
                </c:pt>
                <c:pt idx="233">
                  <c:v>55.113078690329651</c:v>
                </c:pt>
                <c:pt idx="234">
                  <c:v>55.211543546049654</c:v>
                </c:pt>
                <c:pt idx="235">
                  <c:v>55.408499372929235</c:v>
                </c:pt>
                <c:pt idx="236">
                  <c:v>55.408499372929235</c:v>
                </c:pt>
                <c:pt idx="237">
                  <c:v>55.408499372929235</c:v>
                </c:pt>
                <c:pt idx="238">
                  <c:v>55.408499372929235</c:v>
                </c:pt>
                <c:pt idx="239">
                  <c:v>55.507030307547396</c:v>
                </c:pt>
                <c:pt idx="240">
                  <c:v>55.605560498306993</c:v>
                </c:pt>
                <c:pt idx="241">
                  <c:v>55.901154439404195</c:v>
                </c:pt>
                <c:pt idx="242">
                  <c:v>55.704171146073215</c:v>
                </c:pt>
                <c:pt idx="243">
                  <c:v>55.507332256792445</c:v>
                </c:pt>
                <c:pt idx="244">
                  <c:v>55.310621914951838</c:v>
                </c:pt>
                <c:pt idx="245">
                  <c:v>55.114024339957574</c:v>
                </c:pt>
                <c:pt idx="246">
                  <c:v>54.917523817881992</c:v>
                </c:pt>
                <c:pt idx="247">
                  <c:v>54.721104692208051</c:v>
                </c:pt>
                <c:pt idx="248">
                  <c:v>55.01563469853528</c:v>
                </c:pt>
                <c:pt idx="249">
                  <c:v>55.113723620282286</c:v>
                </c:pt>
                <c:pt idx="250">
                  <c:v>55.211786590781884</c:v>
                </c:pt>
                <c:pt idx="251">
                  <c:v>55.113747781507236</c:v>
                </c:pt>
                <c:pt idx="252">
                  <c:v>55.506065776082124</c:v>
                </c:pt>
                <c:pt idx="253">
                  <c:v>55.898494048296897</c:v>
                </c:pt>
                <c:pt idx="254">
                  <c:v>56.291153686836012</c:v>
                </c:pt>
                <c:pt idx="255">
                  <c:v>56.684166273988801</c:v>
                </c:pt>
                <c:pt idx="256">
                  <c:v>57.0776541630634</c:v>
                </c:pt>
                <c:pt idx="257">
                  <c:v>57.471740759959999</c:v>
                </c:pt>
                <c:pt idx="258">
                  <c:v>57.373038247297274</c:v>
                </c:pt>
                <c:pt idx="259">
                  <c:v>57.373038247297274</c:v>
                </c:pt>
                <c:pt idx="260">
                  <c:v>57.373038247297274</c:v>
                </c:pt>
                <c:pt idx="261">
                  <c:v>57.373038247297274</c:v>
                </c:pt>
                <c:pt idx="262">
                  <c:v>57.570445911138201</c:v>
                </c:pt>
                <c:pt idx="263">
                  <c:v>57.767817516588337</c:v>
                </c:pt>
                <c:pt idx="264">
                  <c:v>57.96516684123506</c:v>
                </c:pt>
                <c:pt idx="265">
                  <c:v>58.162507650436574</c:v>
                </c:pt>
                <c:pt idx="266">
                  <c:v>58.359853704383895</c:v>
                </c:pt>
                <c:pt idx="267">
                  <c:v>58.557218765150644</c:v>
                </c:pt>
                <c:pt idx="268">
                  <c:v>58.754616603740018</c:v>
                </c:pt>
                <c:pt idx="269">
                  <c:v>58.952061007141744</c:v>
                </c:pt>
                <c:pt idx="270">
                  <c:v>59.14956578539902</c:v>
                </c:pt>
                <c:pt idx="271">
                  <c:v>59.643513268671313</c:v>
                </c:pt>
                <c:pt idx="272">
                  <c:v>59.939873208670306</c:v>
                </c:pt>
                <c:pt idx="273">
                  <c:v>60.236134164983383</c:v>
                </c:pt>
                <c:pt idx="274">
                  <c:v>60.532339065553813</c:v>
                </c:pt>
                <c:pt idx="275">
                  <c:v>60.82853077341732</c:v>
                </c:pt>
                <c:pt idx="276">
                  <c:v>61.223492585355153</c:v>
                </c:pt>
                <c:pt idx="277">
                  <c:v>61.61847197038135</c:v>
                </c:pt>
                <c:pt idx="278">
                  <c:v>62.408666249587505</c:v>
                </c:pt>
                <c:pt idx="279">
                  <c:v>62.803370296343054</c:v>
                </c:pt>
                <c:pt idx="280">
                  <c:v>63.198492430251363</c:v>
                </c:pt>
                <c:pt idx="281">
                  <c:v>63.693044438490951</c:v>
                </c:pt>
                <c:pt idx="282">
                  <c:v>64.286083820827983</c:v>
                </c:pt>
                <c:pt idx="283">
                  <c:v>64.77989641971206</c:v>
                </c:pt>
                <c:pt idx="284">
                  <c:v>65.273743457318631</c:v>
                </c:pt>
                <c:pt idx="285">
                  <c:v>65.767800404623216</c:v>
                </c:pt>
                <c:pt idx="286">
                  <c:v>66.163354664169802</c:v>
                </c:pt>
                <c:pt idx="287">
                  <c:v>66.559134276386459</c:v>
                </c:pt>
                <c:pt idx="288">
                  <c:v>66.559134276386459</c:v>
                </c:pt>
                <c:pt idx="289">
                  <c:v>66.95522829688511</c:v>
                </c:pt>
                <c:pt idx="290">
                  <c:v>67.351726283466348</c:v>
                </c:pt>
                <c:pt idx="291">
                  <c:v>67.351726283466348</c:v>
                </c:pt>
                <c:pt idx="292">
                  <c:v>67.252478242892664</c:v>
                </c:pt>
                <c:pt idx="293">
                  <c:v>67.351728815290258</c:v>
                </c:pt>
                <c:pt idx="294">
                  <c:v>67.550224881513287</c:v>
                </c:pt>
                <c:pt idx="295">
                  <c:v>67.649459085234227</c:v>
                </c:pt>
                <c:pt idx="296">
                  <c:v>67.748694617456451</c:v>
                </c:pt>
                <c:pt idx="297">
                  <c:v>67.847932767146304</c:v>
                </c:pt>
                <c:pt idx="298">
                  <c:v>67.947174823505293</c:v>
                </c:pt>
                <c:pt idx="299">
                  <c:v>68.046422076093549</c:v>
                </c:pt>
                <c:pt idx="300">
                  <c:v>68.145675814951446</c:v>
                </c:pt>
                <c:pt idx="301">
                  <c:v>68.244937330727552</c:v>
                </c:pt>
                <c:pt idx="302">
                  <c:v>68.34420791479171</c:v>
                </c:pt>
                <c:pt idx="303">
                  <c:v>68.34420791479171</c:v>
                </c:pt>
                <c:pt idx="304">
                  <c:v>68.24492697021654</c:v>
                </c:pt>
                <c:pt idx="305">
                  <c:v>68.24492697021654</c:v>
                </c:pt>
                <c:pt idx="306">
                  <c:v>68.344210470199826</c:v>
                </c:pt>
                <c:pt idx="307">
                  <c:v>68.443491407352226</c:v>
                </c:pt>
                <c:pt idx="308">
                  <c:v>68.741330290323745</c:v>
                </c:pt>
                <c:pt idx="309">
                  <c:v>69.039071061066068</c:v>
                </c:pt>
                <c:pt idx="310">
                  <c:v>69.336746726620447</c:v>
                </c:pt>
                <c:pt idx="311">
                  <c:v>69.634390237950356</c:v>
                </c:pt>
                <c:pt idx="312">
                  <c:v>69.932034516802759</c:v>
                </c:pt>
                <c:pt idx="313">
                  <c:v>70.03126050536784</c:v>
                </c:pt>
                <c:pt idx="314">
                  <c:v>70.328994626001759</c:v>
                </c:pt>
                <c:pt idx="315">
                  <c:v>70.626806390688884</c:v>
                </c:pt>
                <c:pt idx="316">
                  <c:v>70.825421350040358</c:v>
                </c:pt>
                <c:pt idx="317">
                  <c:v>71.024071956160441</c:v>
                </c:pt>
                <c:pt idx="318">
                  <c:v>71.024071956160441</c:v>
                </c:pt>
                <c:pt idx="319">
                  <c:v>71.024071956160441</c:v>
                </c:pt>
                <c:pt idx="320">
                  <c:v>71.024071956160441</c:v>
                </c:pt>
                <c:pt idx="321">
                  <c:v>71.024071956160441</c:v>
                </c:pt>
                <c:pt idx="322">
                  <c:v>71.024071956160441</c:v>
                </c:pt>
                <c:pt idx="323">
                  <c:v>71.222767854536443</c:v>
                </c:pt>
                <c:pt idx="324">
                  <c:v>71.222767854536443</c:v>
                </c:pt>
                <c:pt idx="325">
                  <c:v>71.222767854536443</c:v>
                </c:pt>
                <c:pt idx="326">
                  <c:v>71.222767854536443</c:v>
                </c:pt>
                <c:pt idx="327">
                  <c:v>71.222767854536443</c:v>
                </c:pt>
                <c:pt idx="328">
                  <c:v>71.222767854536443</c:v>
                </c:pt>
                <c:pt idx="329">
                  <c:v>71.222767854536443</c:v>
                </c:pt>
                <c:pt idx="330">
                  <c:v>71.222767854536443</c:v>
                </c:pt>
                <c:pt idx="331">
                  <c:v>71.421518706385669</c:v>
                </c:pt>
                <c:pt idx="332">
                  <c:v>71.620238896507871</c:v>
                </c:pt>
                <c:pt idx="333">
                  <c:v>71.818937543785694</c:v>
                </c:pt>
                <c:pt idx="334">
                  <c:v>72.017623759486227</c:v>
                </c:pt>
                <c:pt idx="335">
                  <c:v>72.216306650339874</c:v>
                </c:pt>
                <c:pt idx="336">
                  <c:v>72.414995321613475</c:v>
                </c:pt>
                <c:pt idx="337">
                  <c:v>72.613698880164279</c:v>
                </c:pt>
                <c:pt idx="338">
                  <c:v>72.81242643751564</c:v>
                </c:pt>
                <c:pt idx="339">
                  <c:v>73.011187112913348</c:v>
                </c:pt>
                <c:pt idx="340">
                  <c:v>73.209990036402388</c:v>
                </c:pt>
                <c:pt idx="341">
                  <c:v>73.209990036402388</c:v>
                </c:pt>
                <c:pt idx="342">
                  <c:v>73.309417194152871</c:v>
                </c:pt>
                <c:pt idx="343">
                  <c:v>73.408841734543728</c:v>
                </c:pt>
                <c:pt idx="344">
                  <c:v>73.508264750827166</c:v>
                </c:pt>
                <c:pt idx="345">
                  <c:v>73.607687336118914</c:v>
                </c:pt>
                <c:pt idx="346">
                  <c:v>73.707110583496572</c:v>
                </c:pt>
                <c:pt idx="347">
                  <c:v>73.806535586074858</c:v>
                </c:pt>
                <c:pt idx="348">
                  <c:v>73.905963437103622</c:v>
                </c:pt>
                <c:pt idx="349">
                  <c:v>74.005395230050226</c:v>
                </c:pt>
                <c:pt idx="350">
                  <c:v>74.104832058693418</c:v>
                </c:pt>
                <c:pt idx="351">
                  <c:v>74.204275017206612</c:v>
                </c:pt>
                <c:pt idx="352">
                  <c:v>74.204275017206612</c:v>
                </c:pt>
                <c:pt idx="353">
                  <c:v>74.204275017206612</c:v>
                </c:pt>
                <c:pt idx="354">
                  <c:v>74.204275017206612</c:v>
                </c:pt>
                <c:pt idx="355">
                  <c:v>74.204275017206612</c:v>
                </c:pt>
                <c:pt idx="356">
                  <c:v>74.204275017206612</c:v>
                </c:pt>
                <c:pt idx="357">
                  <c:v>74.204275017206612</c:v>
                </c:pt>
                <c:pt idx="358">
                  <c:v>74.204275017206612</c:v>
                </c:pt>
                <c:pt idx="359">
                  <c:v>74.204275017206612</c:v>
                </c:pt>
                <c:pt idx="360">
                  <c:v>74.204275017206612</c:v>
                </c:pt>
                <c:pt idx="361">
                  <c:v>74.204275017206612</c:v>
                </c:pt>
                <c:pt idx="362">
                  <c:v>74.204275017206612</c:v>
                </c:pt>
                <c:pt idx="363">
                  <c:v>74.204275017206612</c:v>
                </c:pt>
                <c:pt idx="364">
                  <c:v>74.204275017206612</c:v>
                </c:pt>
                <c:pt idx="365">
                  <c:v>74.204275017206612</c:v>
                </c:pt>
                <c:pt idx="366">
                  <c:v>74.204275017206612</c:v>
                </c:pt>
                <c:pt idx="367">
                  <c:v>74.204275017206612</c:v>
                </c:pt>
                <c:pt idx="368">
                  <c:v>74.204275017206612</c:v>
                </c:pt>
                <c:pt idx="369">
                  <c:v>74.204275017206612</c:v>
                </c:pt>
                <c:pt idx="370">
                  <c:v>74.204275017206612</c:v>
                </c:pt>
                <c:pt idx="371">
                  <c:v>74.204275017206612</c:v>
                </c:pt>
                <c:pt idx="372">
                  <c:v>74.204275017206612</c:v>
                </c:pt>
                <c:pt idx="373">
                  <c:v>74.204275017206612</c:v>
                </c:pt>
                <c:pt idx="374">
                  <c:v>74.204275017206612</c:v>
                </c:pt>
                <c:pt idx="375">
                  <c:v>74.204275017206612</c:v>
                </c:pt>
                <c:pt idx="376">
                  <c:v>74.204275017206612</c:v>
                </c:pt>
                <c:pt idx="377">
                  <c:v>73.70702410201973</c:v>
                </c:pt>
                <c:pt idx="378">
                  <c:v>73.210498086328172</c:v>
                </c:pt>
                <c:pt idx="379">
                  <c:v>72.714552030657885</c:v>
                </c:pt>
                <c:pt idx="380">
                  <c:v>72.417246163916261</c:v>
                </c:pt>
                <c:pt idx="381">
                  <c:v>71.921750861630201</c:v>
                </c:pt>
                <c:pt idx="382">
                  <c:v>71.426463933395837</c:v>
                </c:pt>
                <c:pt idx="383">
                  <c:v>71.03028749800859</c:v>
                </c:pt>
                <c:pt idx="384">
                  <c:v>70.633978104556505</c:v>
                </c:pt>
                <c:pt idx="385">
                  <c:v>70.237463891566733</c:v>
                </c:pt>
                <c:pt idx="386">
                  <c:v>69.840672736338718</c:v>
                </c:pt>
                <c:pt idx="387">
                  <c:v>69.939957880868235</c:v>
                </c:pt>
                <c:pt idx="388">
                  <c:v>70.039247841243565</c:v>
                </c:pt>
                <c:pt idx="389">
                  <c:v>70.138543835784489</c:v>
                </c:pt>
                <c:pt idx="390">
                  <c:v>69.939937340666319</c:v>
                </c:pt>
                <c:pt idx="391">
                  <c:v>69.939937340666319</c:v>
                </c:pt>
                <c:pt idx="392">
                  <c:v>69.939937340666319</c:v>
                </c:pt>
                <c:pt idx="393">
                  <c:v>69.840635265472727</c:v>
                </c:pt>
                <c:pt idx="394">
                  <c:v>69.939932537667119</c:v>
                </c:pt>
                <c:pt idx="395">
                  <c:v>70.039222569999296</c:v>
                </c:pt>
                <c:pt idx="396">
                  <c:v>70.138506546908872</c:v>
                </c:pt>
                <c:pt idx="397">
                  <c:v>70.237785652298086</c:v>
                </c:pt>
                <c:pt idx="398">
                  <c:v>70.337061069625406</c:v>
                </c:pt>
                <c:pt idx="399">
                  <c:v>70.436333982018525</c:v>
                </c:pt>
                <c:pt idx="400">
                  <c:v>70.634877162726852</c:v>
                </c:pt>
                <c:pt idx="401">
                  <c:v>70.833446737005971</c:v>
                </c:pt>
                <c:pt idx="402">
                  <c:v>71.032052331687666</c:v>
                </c:pt>
                <c:pt idx="403">
                  <c:v>71.230703586027502</c:v>
                </c:pt>
                <c:pt idx="404">
                  <c:v>71.230703586027502</c:v>
                </c:pt>
                <c:pt idx="405">
                  <c:v>71.230703586027502</c:v>
                </c:pt>
                <c:pt idx="406">
                  <c:v>71.230703586027502</c:v>
                </c:pt>
                <c:pt idx="407">
                  <c:v>71.230703586027502</c:v>
                </c:pt>
                <c:pt idx="408">
                  <c:v>71.230703586027502</c:v>
                </c:pt>
                <c:pt idx="409">
                  <c:v>71.230703586027502</c:v>
                </c:pt>
                <c:pt idx="410">
                  <c:v>71.230703586027502</c:v>
                </c:pt>
                <c:pt idx="411">
                  <c:v>71.230703586027502</c:v>
                </c:pt>
                <c:pt idx="412">
                  <c:v>71.230703586027502</c:v>
                </c:pt>
                <c:pt idx="413">
                  <c:v>71.230703586027502</c:v>
                </c:pt>
                <c:pt idx="414">
                  <c:v>71.62811672423355</c:v>
                </c:pt>
                <c:pt idx="415">
                  <c:v>72.025255355755789</c:v>
                </c:pt>
                <c:pt idx="416">
                  <c:v>72.422190818679738</c:v>
                </c:pt>
                <c:pt idx="417">
                  <c:v>72.818994172533607</c:v>
                </c:pt>
                <c:pt idx="418">
                  <c:v>73.215736292422775</c:v>
                </c:pt>
                <c:pt idx="419">
                  <c:v>73.612487962420346</c:v>
                </c:pt>
                <c:pt idx="420">
                  <c:v>74.009319968520728</c:v>
                </c:pt>
                <c:pt idx="421">
                  <c:v>74.406303191479708</c:v>
                </c:pt>
                <c:pt idx="422">
                  <c:v>74.803508699883309</c:v>
                </c:pt>
                <c:pt idx="423">
                  <c:v>75.201007843737102</c:v>
                </c:pt>
                <c:pt idx="424">
                  <c:v>74.902609464847941</c:v>
                </c:pt>
                <c:pt idx="425">
                  <c:v>74.604365961263127</c:v>
                </c:pt>
                <c:pt idx="426">
                  <c:v>74.306247816419429</c:v>
                </c:pt>
                <c:pt idx="427">
                  <c:v>74.008225606509015</c:v>
                </c:pt>
                <c:pt idx="428">
                  <c:v>73.710269979171514</c:v>
                </c:pt>
                <c:pt idx="429">
                  <c:v>73.412351632327855</c:v>
                </c:pt>
                <c:pt idx="430">
                  <c:v>73.114441293096249</c:v>
                </c:pt>
                <c:pt idx="431">
                  <c:v>72.816509696728247</c:v>
                </c:pt>
                <c:pt idx="432">
                  <c:v>72.518527565569457</c:v>
                </c:pt>
                <c:pt idx="433">
                  <c:v>72.220465587974772</c:v>
                </c:pt>
                <c:pt idx="434">
                  <c:v>72.220465587974772</c:v>
                </c:pt>
                <c:pt idx="435">
                  <c:v>72.220465587974772</c:v>
                </c:pt>
                <c:pt idx="436">
                  <c:v>72.220465587974772</c:v>
                </c:pt>
                <c:pt idx="437">
                  <c:v>72.220465587974772</c:v>
                </c:pt>
                <c:pt idx="438">
                  <c:v>72.220465587974772</c:v>
                </c:pt>
                <c:pt idx="439">
                  <c:v>72.220465587974772</c:v>
                </c:pt>
                <c:pt idx="440">
                  <c:v>72.220465587974772</c:v>
                </c:pt>
                <c:pt idx="441">
                  <c:v>72.220465587974772</c:v>
                </c:pt>
                <c:pt idx="442">
                  <c:v>72.220465587974772</c:v>
                </c:pt>
                <c:pt idx="443">
                  <c:v>72.220465587974772</c:v>
                </c:pt>
                <c:pt idx="444">
                  <c:v>72.220465587974772</c:v>
                </c:pt>
                <c:pt idx="445">
                  <c:v>72.220465587974772</c:v>
                </c:pt>
                <c:pt idx="446">
                  <c:v>72.220465587974772</c:v>
                </c:pt>
                <c:pt idx="447">
                  <c:v>72.220465587974772</c:v>
                </c:pt>
                <c:pt idx="448">
                  <c:v>72.220465587974772</c:v>
                </c:pt>
                <c:pt idx="449">
                  <c:v>72.319855984918547</c:v>
                </c:pt>
                <c:pt idx="450">
                  <c:v>72.419243812168233</c:v>
                </c:pt>
                <c:pt idx="451">
                  <c:v>72.518630192115268</c:v>
                </c:pt>
                <c:pt idx="452">
                  <c:v>72.618016247016271</c:v>
                </c:pt>
                <c:pt idx="453">
                  <c:v>72.717403099091527</c:v>
                </c:pt>
                <c:pt idx="454">
                  <c:v>72.816791870616058</c:v>
                </c:pt>
                <c:pt idx="455">
                  <c:v>72.916183684016559</c:v>
                </c:pt>
                <c:pt idx="456">
                  <c:v>73.015579661952927</c:v>
                </c:pt>
                <c:pt idx="457">
                  <c:v>73.11498092743004</c:v>
                </c:pt>
                <c:pt idx="458">
                  <c:v>73.214388603873857</c:v>
                </c:pt>
                <c:pt idx="459">
                  <c:v>73.214388603873857</c:v>
                </c:pt>
                <c:pt idx="460">
                  <c:v>73.214388603873857</c:v>
                </c:pt>
                <c:pt idx="461">
                  <c:v>73.214388603873857</c:v>
                </c:pt>
                <c:pt idx="462">
                  <c:v>73.214388603873857</c:v>
                </c:pt>
                <c:pt idx="463">
                  <c:v>73.214388603873857</c:v>
                </c:pt>
                <c:pt idx="464">
                  <c:v>73.214388603873857</c:v>
                </c:pt>
                <c:pt idx="465">
                  <c:v>73.214388603873857</c:v>
                </c:pt>
                <c:pt idx="466">
                  <c:v>73.214388603873857</c:v>
                </c:pt>
                <c:pt idx="467">
                  <c:v>73.214388603873857</c:v>
                </c:pt>
                <c:pt idx="468">
                  <c:v>73.214388603873857</c:v>
                </c:pt>
                <c:pt idx="469">
                  <c:v>73.214388603873857</c:v>
                </c:pt>
                <c:pt idx="470">
                  <c:v>73.214388603873857</c:v>
                </c:pt>
                <c:pt idx="471">
                  <c:v>73.214388603873857</c:v>
                </c:pt>
                <c:pt idx="472">
                  <c:v>73.214388603873857</c:v>
                </c:pt>
                <c:pt idx="473">
                  <c:v>73.214388603873857</c:v>
                </c:pt>
                <c:pt idx="474">
                  <c:v>73.214388603873857</c:v>
                </c:pt>
                <c:pt idx="475">
                  <c:v>73.214388603873857</c:v>
                </c:pt>
                <c:pt idx="476">
                  <c:v>73.214388603873857</c:v>
                </c:pt>
                <c:pt idx="477">
                  <c:v>73.214388603873857</c:v>
                </c:pt>
                <c:pt idx="478">
                  <c:v>73.214388603873857</c:v>
                </c:pt>
                <c:pt idx="479">
                  <c:v>73.214388603873857</c:v>
                </c:pt>
                <c:pt idx="480">
                  <c:v>73.711464660667559</c:v>
                </c:pt>
                <c:pt idx="481">
                  <c:v>74.208021288274665</c:v>
                </c:pt>
                <c:pt idx="482">
                  <c:v>74.704189433599353</c:v>
                </c:pt>
                <c:pt idx="483">
                  <c:v>75.20009926352175</c:v>
                </c:pt>
                <c:pt idx="484">
                  <c:v>75.695880418532425</c:v>
                </c:pt>
                <c:pt idx="485">
                  <c:v>76.191662263288364</c:v>
                </c:pt>
                <c:pt idx="486">
                  <c:v>76.687574135361018</c:v>
                </c:pt>
                <c:pt idx="487">
                  <c:v>77.183745593483081</c:v>
                </c:pt>
                <c:pt idx="488">
                  <c:v>77.680306666522</c:v>
                </c:pt>
                <c:pt idx="489">
                  <c:v>78.177388104434897</c:v>
                </c:pt>
                <c:pt idx="490">
                  <c:v>78.177388104434897</c:v>
                </c:pt>
                <c:pt idx="491">
                  <c:v>78.177388104434897</c:v>
                </c:pt>
                <c:pt idx="492">
                  <c:v>77.580107870719559</c:v>
                </c:pt>
                <c:pt idx="493">
                  <c:v>77.083305889780519</c:v>
                </c:pt>
                <c:pt idx="494">
                  <c:v>76.586991168331011</c:v>
                </c:pt>
                <c:pt idx="495">
                  <c:v>76.091034785570727</c:v>
                </c:pt>
                <c:pt idx="496">
                  <c:v>75.595308524239258</c:v>
                </c:pt>
                <c:pt idx="497">
                  <c:v>75.09968462767452</c:v>
                </c:pt>
                <c:pt idx="498">
                  <c:v>74.604035558928658</c:v>
                </c:pt>
                <c:pt idx="499">
                  <c:v>74.108233760788679</c:v>
                </c:pt>
                <c:pt idx="500">
                  <c:v>73.612151415479872</c:v>
                </c:pt>
                <c:pt idx="501">
                  <c:v>73.115660202879738</c:v>
                </c:pt>
                <c:pt idx="502">
                  <c:v>73.215066032253219</c:v>
                </c:pt>
                <c:pt idx="503">
                  <c:v>73.215066032253219</c:v>
                </c:pt>
                <c:pt idx="504">
                  <c:v>73.314479403925574</c:v>
                </c:pt>
                <c:pt idx="505">
                  <c:v>73.413890214682013</c:v>
                </c:pt>
                <c:pt idx="506">
                  <c:v>73.51329955731677</c:v>
                </c:pt>
                <c:pt idx="507">
                  <c:v>73.612708524490529</c:v>
                </c:pt>
                <c:pt idx="508">
                  <c:v>73.712118208835122</c:v>
                </c:pt>
                <c:pt idx="509">
                  <c:v>73.910941197199179</c:v>
                </c:pt>
                <c:pt idx="510">
                  <c:v>74.1097563860626</c:v>
                </c:pt>
                <c:pt idx="511">
                  <c:v>74.30857241191994</c:v>
                </c:pt>
                <c:pt idx="512">
                  <c:v>74.507397911218405</c:v>
                </c:pt>
                <c:pt idx="513">
                  <c:v>74.706241523109</c:v>
                </c:pt>
                <c:pt idx="514">
                  <c:v>74.805676707657867</c:v>
                </c:pt>
                <c:pt idx="515">
                  <c:v>74.90511465564596</c:v>
                </c:pt>
                <c:pt idx="516">
                  <c:v>75.004556431673507</c:v>
                </c:pt>
                <c:pt idx="517">
                  <c:v>75.104003100642586</c:v>
                </c:pt>
                <c:pt idx="518">
                  <c:v>75.203455727824888</c:v>
                </c:pt>
                <c:pt idx="519">
                  <c:v>75.203455727824888</c:v>
                </c:pt>
                <c:pt idx="520">
                  <c:v>75.203455727824888</c:v>
                </c:pt>
                <c:pt idx="521">
                  <c:v>75.203455727824888</c:v>
                </c:pt>
                <c:pt idx="522">
                  <c:v>75.203455727824888</c:v>
                </c:pt>
                <c:pt idx="523">
                  <c:v>75.203455727824888</c:v>
                </c:pt>
                <c:pt idx="524">
                  <c:v>75.203455727824888</c:v>
                </c:pt>
                <c:pt idx="525">
                  <c:v>75.203455727824888</c:v>
                </c:pt>
                <c:pt idx="526">
                  <c:v>75.203455727824888</c:v>
                </c:pt>
                <c:pt idx="527">
                  <c:v>75.203455727824888</c:v>
                </c:pt>
              </c:numCache>
            </c:numRef>
          </c:val>
        </c:ser>
        <c:marker val="1"/>
        <c:axId val="102314752"/>
        <c:axId val="102316288"/>
      </c:lineChart>
      <c:catAx>
        <c:axId val="102314752"/>
        <c:scaling>
          <c:orientation val="minMax"/>
        </c:scaling>
        <c:axPos val="b"/>
        <c:numFmt formatCode="#,##0" sourceLinked="0"/>
        <c:majorTickMark val="none"/>
        <c:tickLblPos val="nextTo"/>
        <c:crossAx val="102316288"/>
        <c:crosses val="autoZero"/>
        <c:auto val="1"/>
        <c:lblAlgn val="ctr"/>
        <c:lblOffset val="100"/>
      </c:catAx>
      <c:valAx>
        <c:axId val="102316288"/>
        <c:scaling>
          <c:orientation val="minMax"/>
          <c:max val="80"/>
          <c:min val="10"/>
        </c:scaling>
        <c:axPos val="l"/>
        <c:numFmt formatCode="General" sourceLinked="1"/>
        <c:majorTickMark val="none"/>
        <c:tickLblPos val="nextTo"/>
        <c:crossAx val="102314752"/>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51.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opencart!$A$2:$A$165</c:f>
              <c:numCache>
                <c:formatCode>General</c:formatCode>
                <c:ptCount val="164"/>
                <c:pt idx="0">
                  <c:v>1</c:v>
                </c:pt>
                <c:pt idx="1">
                  <c:v>2</c:v>
                </c:pt>
                <c:pt idx="2">
                  <c:v>3</c:v>
                </c:pt>
                <c:pt idx="3">
                  <c:v>4</c:v>
                </c:pt>
                <c:pt idx="4">
                  <c:v>5</c:v>
                </c:pt>
                <c:pt idx="5">
                  <c:v>6</c:v>
                </c:pt>
                <c:pt idx="6">
                  <c:v>7</c:v>
                </c:pt>
                <c:pt idx="7">
                  <c:v>8</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pt idx="74">
                  <c:v>77</c:v>
                </c:pt>
                <c:pt idx="75">
                  <c:v>78</c:v>
                </c:pt>
                <c:pt idx="76">
                  <c:v>79</c:v>
                </c:pt>
                <c:pt idx="77">
                  <c:v>80</c:v>
                </c:pt>
                <c:pt idx="78">
                  <c:v>81</c:v>
                </c:pt>
                <c:pt idx="79">
                  <c:v>82</c:v>
                </c:pt>
                <c:pt idx="80">
                  <c:v>83</c:v>
                </c:pt>
                <c:pt idx="81">
                  <c:v>84</c:v>
                </c:pt>
                <c:pt idx="82">
                  <c:v>85</c:v>
                </c:pt>
                <c:pt idx="83">
                  <c:v>86</c:v>
                </c:pt>
                <c:pt idx="84">
                  <c:v>87</c:v>
                </c:pt>
                <c:pt idx="85">
                  <c:v>88</c:v>
                </c:pt>
                <c:pt idx="86">
                  <c:v>89</c:v>
                </c:pt>
                <c:pt idx="87">
                  <c:v>90</c:v>
                </c:pt>
                <c:pt idx="88">
                  <c:v>91</c:v>
                </c:pt>
                <c:pt idx="89">
                  <c:v>92</c:v>
                </c:pt>
                <c:pt idx="90">
                  <c:v>93</c:v>
                </c:pt>
                <c:pt idx="91">
                  <c:v>94</c:v>
                </c:pt>
                <c:pt idx="92">
                  <c:v>95</c:v>
                </c:pt>
                <c:pt idx="93">
                  <c:v>96</c:v>
                </c:pt>
                <c:pt idx="94">
                  <c:v>97</c:v>
                </c:pt>
                <c:pt idx="95">
                  <c:v>98</c:v>
                </c:pt>
                <c:pt idx="96">
                  <c:v>99</c:v>
                </c:pt>
                <c:pt idx="97">
                  <c:v>100</c:v>
                </c:pt>
                <c:pt idx="98">
                  <c:v>101</c:v>
                </c:pt>
                <c:pt idx="99">
                  <c:v>102</c:v>
                </c:pt>
                <c:pt idx="100">
                  <c:v>103</c:v>
                </c:pt>
                <c:pt idx="101">
                  <c:v>104</c:v>
                </c:pt>
                <c:pt idx="102">
                  <c:v>105</c:v>
                </c:pt>
                <c:pt idx="103">
                  <c:v>106</c:v>
                </c:pt>
                <c:pt idx="104">
                  <c:v>107</c:v>
                </c:pt>
                <c:pt idx="105">
                  <c:v>108</c:v>
                </c:pt>
                <c:pt idx="106">
                  <c:v>109</c:v>
                </c:pt>
                <c:pt idx="107">
                  <c:v>110</c:v>
                </c:pt>
                <c:pt idx="108">
                  <c:v>111</c:v>
                </c:pt>
                <c:pt idx="109">
                  <c:v>112</c:v>
                </c:pt>
                <c:pt idx="110">
                  <c:v>113</c:v>
                </c:pt>
                <c:pt idx="111">
                  <c:v>114</c:v>
                </c:pt>
                <c:pt idx="112">
                  <c:v>115</c:v>
                </c:pt>
                <c:pt idx="113">
                  <c:v>116</c:v>
                </c:pt>
                <c:pt idx="114">
                  <c:v>117</c:v>
                </c:pt>
                <c:pt idx="115">
                  <c:v>118</c:v>
                </c:pt>
                <c:pt idx="116">
                  <c:v>119</c:v>
                </c:pt>
                <c:pt idx="117">
                  <c:v>120</c:v>
                </c:pt>
                <c:pt idx="118">
                  <c:v>121</c:v>
                </c:pt>
                <c:pt idx="119">
                  <c:v>122</c:v>
                </c:pt>
                <c:pt idx="120">
                  <c:v>123</c:v>
                </c:pt>
                <c:pt idx="121">
                  <c:v>124</c:v>
                </c:pt>
                <c:pt idx="122">
                  <c:v>125</c:v>
                </c:pt>
                <c:pt idx="123">
                  <c:v>126</c:v>
                </c:pt>
                <c:pt idx="124">
                  <c:v>127</c:v>
                </c:pt>
                <c:pt idx="125">
                  <c:v>128</c:v>
                </c:pt>
                <c:pt idx="126">
                  <c:v>129</c:v>
                </c:pt>
                <c:pt idx="127">
                  <c:v>130</c:v>
                </c:pt>
                <c:pt idx="128">
                  <c:v>131</c:v>
                </c:pt>
                <c:pt idx="129">
                  <c:v>132</c:v>
                </c:pt>
                <c:pt idx="130">
                  <c:v>133</c:v>
                </c:pt>
                <c:pt idx="131">
                  <c:v>134</c:v>
                </c:pt>
                <c:pt idx="132">
                  <c:v>135</c:v>
                </c:pt>
                <c:pt idx="133">
                  <c:v>136</c:v>
                </c:pt>
                <c:pt idx="134">
                  <c:v>137</c:v>
                </c:pt>
                <c:pt idx="135">
                  <c:v>138</c:v>
                </c:pt>
                <c:pt idx="136">
                  <c:v>139</c:v>
                </c:pt>
                <c:pt idx="137">
                  <c:v>140</c:v>
                </c:pt>
                <c:pt idx="138">
                  <c:v>141</c:v>
                </c:pt>
                <c:pt idx="139">
                  <c:v>142</c:v>
                </c:pt>
                <c:pt idx="140">
                  <c:v>143</c:v>
                </c:pt>
                <c:pt idx="141">
                  <c:v>144</c:v>
                </c:pt>
                <c:pt idx="142">
                  <c:v>145</c:v>
                </c:pt>
                <c:pt idx="143">
                  <c:v>146</c:v>
                </c:pt>
                <c:pt idx="144">
                  <c:v>147</c:v>
                </c:pt>
                <c:pt idx="145">
                  <c:v>148</c:v>
                </c:pt>
                <c:pt idx="146">
                  <c:v>149</c:v>
                </c:pt>
                <c:pt idx="147">
                  <c:v>150</c:v>
                </c:pt>
                <c:pt idx="148">
                  <c:v>151</c:v>
                </c:pt>
                <c:pt idx="149">
                  <c:v>152</c:v>
                </c:pt>
                <c:pt idx="150">
                  <c:v>153</c:v>
                </c:pt>
                <c:pt idx="151">
                  <c:v>154</c:v>
                </c:pt>
                <c:pt idx="152">
                  <c:v>155</c:v>
                </c:pt>
                <c:pt idx="153">
                  <c:v>156</c:v>
                </c:pt>
                <c:pt idx="154">
                  <c:v>157</c:v>
                </c:pt>
                <c:pt idx="155">
                  <c:v>158</c:v>
                </c:pt>
                <c:pt idx="156">
                  <c:v>159</c:v>
                </c:pt>
                <c:pt idx="157">
                  <c:v>160</c:v>
                </c:pt>
                <c:pt idx="158">
                  <c:v>161</c:v>
                </c:pt>
                <c:pt idx="159">
                  <c:v>162</c:v>
                </c:pt>
                <c:pt idx="160">
                  <c:v>163</c:v>
                </c:pt>
                <c:pt idx="161">
                  <c:v>164</c:v>
                </c:pt>
                <c:pt idx="162">
                  <c:v>165</c:v>
                </c:pt>
                <c:pt idx="163">
                  <c:v>166</c:v>
                </c:pt>
              </c:numCache>
            </c:numRef>
          </c:cat>
          <c:val>
            <c:numRef>
              <c:f>opencart!$H$2:$H$165</c:f>
              <c:numCache>
                <c:formatCode>General</c:formatCode>
                <c:ptCount val="164"/>
                <c:pt idx="0">
                  <c:v>46</c:v>
                </c:pt>
                <c:pt idx="1">
                  <c:v>46</c:v>
                </c:pt>
                <c:pt idx="2">
                  <c:v>46</c:v>
                </c:pt>
                <c:pt idx="3">
                  <c:v>46</c:v>
                </c:pt>
                <c:pt idx="4">
                  <c:v>46</c:v>
                </c:pt>
                <c:pt idx="5">
                  <c:v>46</c:v>
                </c:pt>
                <c:pt idx="6">
                  <c:v>46</c:v>
                </c:pt>
                <c:pt idx="7">
                  <c:v>46</c:v>
                </c:pt>
                <c:pt idx="8">
                  <c:v>46</c:v>
                </c:pt>
                <c:pt idx="9">
                  <c:v>46</c:v>
                </c:pt>
                <c:pt idx="10">
                  <c:v>47</c:v>
                </c:pt>
                <c:pt idx="11">
                  <c:v>48</c:v>
                </c:pt>
                <c:pt idx="12">
                  <c:v>47</c:v>
                </c:pt>
                <c:pt idx="13">
                  <c:v>47</c:v>
                </c:pt>
                <c:pt idx="14">
                  <c:v>48</c:v>
                </c:pt>
                <c:pt idx="15">
                  <c:v>48</c:v>
                </c:pt>
                <c:pt idx="16">
                  <c:v>50</c:v>
                </c:pt>
                <c:pt idx="17">
                  <c:v>51</c:v>
                </c:pt>
                <c:pt idx="18">
                  <c:v>51</c:v>
                </c:pt>
                <c:pt idx="19">
                  <c:v>51</c:v>
                </c:pt>
                <c:pt idx="20">
                  <c:v>57</c:v>
                </c:pt>
                <c:pt idx="21">
                  <c:v>57</c:v>
                </c:pt>
                <c:pt idx="22">
                  <c:v>57</c:v>
                </c:pt>
                <c:pt idx="23">
                  <c:v>57</c:v>
                </c:pt>
                <c:pt idx="24">
                  <c:v>57</c:v>
                </c:pt>
                <c:pt idx="25">
                  <c:v>59</c:v>
                </c:pt>
                <c:pt idx="26">
                  <c:v>59</c:v>
                </c:pt>
                <c:pt idx="27">
                  <c:v>59</c:v>
                </c:pt>
                <c:pt idx="28">
                  <c:v>59</c:v>
                </c:pt>
                <c:pt idx="29">
                  <c:v>59</c:v>
                </c:pt>
                <c:pt idx="30">
                  <c:v>59</c:v>
                </c:pt>
                <c:pt idx="31">
                  <c:v>59</c:v>
                </c:pt>
                <c:pt idx="32">
                  <c:v>85</c:v>
                </c:pt>
                <c:pt idx="33">
                  <c:v>85</c:v>
                </c:pt>
                <c:pt idx="34">
                  <c:v>88</c:v>
                </c:pt>
                <c:pt idx="35">
                  <c:v>88</c:v>
                </c:pt>
                <c:pt idx="36">
                  <c:v>88</c:v>
                </c:pt>
                <c:pt idx="37">
                  <c:v>88</c:v>
                </c:pt>
                <c:pt idx="38">
                  <c:v>88</c:v>
                </c:pt>
                <c:pt idx="39">
                  <c:v>88</c:v>
                </c:pt>
                <c:pt idx="40">
                  <c:v>88</c:v>
                </c:pt>
                <c:pt idx="41">
                  <c:v>88</c:v>
                </c:pt>
                <c:pt idx="42">
                  <c:v>88</c:v>
                </c:pt>
                <c:pt idx="43">
                  <c:v>88</c:v>
                </c:pt>
                <c:pt idx="44">
                  <c:v>88</c:v>
                </c:pt>
                <c:pt idx="45">
                  <c:v>88</c:v>
                </c:pt>
                <c:pt idx="46">
                  <c:v>88</c:v>
                </c:pt>
                <c:pt idx="47">
                  <c:v>88</c:v>
                </c:pt>
                <c:pt idx="48">
                  <c:v>88</c:v>
                </c:pt>
                <c:pt idx="49">
                  <c:v>88</c:v>
                </c:pt>
                <c:pt idx="50">
                  <c:v>88</c:v>
                </c:pt>
                <c:pt idx="51">
                  <c:v>88</c:v>
                </c:pt>
                <c:pt idx="52">
                  <c:v>88</c:v>
                </c:pt>
                <c:pt idx="53">
                  <c:v>88</c:v>
                </c:pt>
                <c:pt idx="54">
                  <c:v>88</c:v>
                </c:pt>
                <c:pt idx="55">
                  <c:v>95</c:v>
                </c:pt>
                <c:pt idx="56">
                  <c:v>94</c:v>
                </c:pt>
                <c:pt idx="57">
                  <c:v>94</c:v>
                </c:pt>
                <c:pt idx="58">
                  <c:v>94</c:v>
                </c:pt>
                <c:pt idx="59">
                  <c:v>94</c:v>
                </c:pt>
                <c:pt idx="60">
                  <c:v>94</c:v>
                </c:pt>
                <c:pt idx="61">
                  <c:v>94</c:v>
                </c:pt>
                <c:pt idx="62">
                  <c:v>94</c:v>
                </c:pt>
                <c:pt idx="63">
                  <c:v>93</c:v>
                </c:pt>
                <c:pt idx="64">
                  <c:v>94</c:v>
                </c:pt>
                <c:pt idx="65">
                  <c:v>94</c:v>
                </c:pt>
                <c:pt idx="66">
                  <c:v>93</c:v>
                </c:pt>
                <c:pt idx="67">
                  <c:v>93</c:v>
                </c:pt>
                <c:pt idx="68">
                  <c:v>93</c:v>
                </c:pt>
                <c:pt idx="69">
                  <c:v>93</c:v>
                </c:pt>
                <c:pt idx="70">
                  <c:v>93</c:v>
                </c:pt>
                <c:pt idx="71">
                  <c:v>93</c:v>
                </c:pt>
                <c:pt idx="72">
                  <c:v>93</c:v>
                </c:pt>
                <c:pt idx="73">
                  <c:v>93</c:v>
                </c:pt>
                <c:pt idx="74">
                  <c:v>93</c:v>
                </c:pt>
                <c:pt idx="75">
                  <c:v>93</c:v>
                </c:pt>
                <c:pt idx="76">
                  <c:v>93</c:v>
                </c:pt>
                <c:pt idx="77">
                  <c:v>93</c:v>
                </c:pt>
                <c:pt idx="78">
                  <c:v>93</c:v>
                </c:pt>
                <c:pt idx="79">
                  <c:v>93</c:v>
                </c:pt>
                <c:pt idx="80">
                  <c:v>93</c:v>
                </c:pt>
                <c:pt idx="81">
                  <c:v>98</c:v>
                </c:pt>
                <c:pt idx="82">
                  <c:v>99</c:v>
                </c:pt>
                <c:pt idx="83">
                  <c:v>99</c:v>
                </c:pt>
                <c:pt idx="84">
                  <c:v>99</c:v>
                </c:pt>
                <c:pt idx="85">
                  <c:v>99</c:v>
                </c:pt>
                <c:pt idx="86">
                  <c:v>99</c:v>
                </c:pt>
                <c:pt idx="87">
                  <c:v>99</c:v>
                </c:pt>
                <c:pt idx="88">
                  <c:v>100</c:v>
                </c:pt>
                <c:pt idx="89">
                  <c:v>100</c:v>
                </c:pt>
                <c:pt idx="90">
                  <c:v>100</c:v>
                </c:pt>
                <c:pt idx="91">
                  <c:v>100</c:v>
                </c:pt>
                <c:pt idx="92">
                  <c:v>100</c:v>
                </c:pt>
                <c:pt idx="93">
                  <c:v>101</c:v>
                </c:pt>
                <c:pt idx="94">
                  <c:v>101</c:v>
                </c:pt>
                <c:pt idx="95">
                  <c:v>101</c:v>
                </c:pt>
                <c:pt idx="96">
                  <c:v>101</c:v>
                </c:pt>
                <c:pt idx="97">
                  <c:v>101</c:v>
                </c:pt>
                <c:pt idx="98">
                  <c:v>102</c:v>
                </c:pt>
                <c:pt idx="99">
                  <c:v>109</c:v>
                </c:pt>
                <c:pt idx="100">
                  <c:v>109</c:v>
                </c:pt>
                <c:pt idx="101">
                  <c:v>109</c:v>
                </c:pt>
                <c:pt idx="102">
                  <c:v>109</c:v>
                </c:pt>
                <c:pt idx="103">
                  <c:v>109</c:v>
                </c:pt>
                <c:pt idx="104">
                  <c:v>109</c:v>
                </c:pt>
                <c:pt idx="105">
                  <c:v>109</c:v>
                </c:pt>
                <c:pt idx="106">
                  <c:v>109</c:v>
                </c:pt>
                <c:pt idx="107">
                  <c:v>110</c:v>
                </c:pt>
                <c:pt idx="108">
                  <c:v>110</c:v>
                </c:pt>
                <c:pt idx="109">
                  <c:v>110</c:v>
                </c:pt>
                <c:pt idx="110">
                  <c:v>110</c:v>
                </c:pt>
                <c:pt idx="111">
                  <c:v>110</c:v>
                </c:pt>
                <c:pt idx="112">
                  <c:v>110</c:v>
                </c:pt>
                <c:pt idx="113">
                  <c:v>109</c:v>
                </c:pt>
                <c:pt idx="114">
                  <c:v>109</c:v>
                </c:pt>
                <c:pt idx="115">
                  <c:v>110</c:v>
                </c:pt>
                <c:pt idx="116">
                  <c:v>110</c:v>
                </c:pt>
                <c:pt idx="117">
                  <c:v>110</c:v>
                </c:pt>
                <c:pt idx="118">
                  <c:v>110</c:v>
                </c:pt>
                <c:pt idx="119">
                  <c:v>110</c:v>
                </c:pt>
                <c:pt idx="120">
                  <c:v>110</c:v>
                </c:pt>
                <c:pt idx="121">
                  <c:v>110</c:v>
                </c:pt>
                <c:pt idx="122">
                  <c:v>110</c:v>
                </c:pt>
                <c:pt idx="123">
                  <c:v>110</c:v>
                </c:pt>
                <c:pt idx="124">
                  <c:v>110</c:v>
                </c:pt>
                <c:pt idx="125">
                  <c:v>110</c:v>
                </c:pt>
                <c:pt idx="126">
                  <c:v>110</c:v>
                </c:pt>
                <c:pt idx="127">
                  <c:v>110</c:v>
                </c:pt>
                <c:pt idx="128">
                  <c:v>110</c:v>
                </c:pt>
                <c:pt idx="129">
                  <c:v>110</c:v>
                </c:pt>
                <c:pt idx="130">
                  <c:v>110</c:v>
                </c:pt>
                <c:pt idx="131">
                  <c:v>110</c:v>
                </c:pt>
                <c:pt idx="132">
                  <c:v>110</c:v>
                </c:pt>
                <c:pt idx="133">
                  <c:v>110</c:v>
                </c:pt>
                <c:pt idx="134">
                  <c:v>110</c:v>
                </c:pt>
                <c:pt idx="135">
                  <c:v>110</c:v>
                </c:pt>
                <c:pt idx="136">
                  <c:v>111</c:v>
                </c:pt>
                <c:pt idx="137">
                  <c:v>111</c:v>
                </c:pt>
                <c:pt idx="138">
                  <c:v>111</c:v>
                </c:pt>
                <c:pt idx="139">
                  <c:v>111</c:v>
                </c:pt>
                <c:pt idx="140">
                  <c:v>111</c:v>
                </c:pt>
                <c:pt idx="141">
                  <c:v>111</c:v>
                </c:pt>
                <c:pt idx="142">
                  <c:v>111</c:v>
                </c:pt>
                <c:pt idx="143">
                  <c:v>112</c:v>
                </c:pt>
                <c:pt idx="144">
                  <c:v>112</c:v>
                </c:pt>
                <c:pt idx="145">
                  <c:v>112</c:v>
                </c:pt>
                <c:pt idx="146">
                  <c:v>112</c:v>
                </c:pt>
                <c:pt idx="147">
                  <c:v>112</c:v>
                </c:pt>
                <c:pt idx="148">
                  <c:v>112</c:v>
                </c:pt>
                <c:pt idx="149">
                  <c:v>112</c:v>
                </c:pt>
                <c:pt idx="150">
                  <c:v>112</c:v>
                </c:pt>
                <c:pt idx="151">
                  <c:v>112</c:v>
                </c:pt>
                <c:pt idx="152">
                  <c:v>113</c:v>
                </c:pt>
                <c:pt idx="153">
                  <c:v>113</c:v>
                </c:pt>
                <c:pt idx="154">
                  <c:v>113</c:v>
                </c:pt>
                <c:pt idx="155">
                  <c:v>113</c:v>
                </c:pt>
                <c:pt idx="156">
                  <c:v>113</c:v>
                </c:pt>
                <c:pt idx="157">
                  <c:v>113</c:v>
                </c:pt>
                <c:pt idx="158">
                  <c:v>113</c:v>
                </c:pt>
                <c:pt idx="159">
                  <c:v>113</c:v>
                </c:pt>
                <c:pt idx="160">
                  <c:v>113</c:v>
                </c:pt>
                <c:pt idx="161">
                  <c:v>113</c:v>
                </c:pt>
                <c:pt idx="162">
                  <c:v>114</c:v>
                </c:pt>
                <c:pt idx="163">
                  <c:v>114</c:v>
                </c:pt>
              </c:numCache>
            </c:numRef>
          </c:val>
        </c:ser>
        <c:ser>
          <c:idx val="4"/>
          <c:order val="1"/>
          <c:tx>
            <c:v>Est - last 5 last 1</c:v>
          </c:tx>
          <c:spPr>
            <a:ln w="12700">
              <a:solidFill>
                <a:schemeClr val="accent3">
                  <a:lumMod val="75000"/>
                </a:schemeClr>
              </a:solidFill>
              <a:prstDash val="solid"/>
            </a:ln>
          </c:spPr>
          <c:marker>
            <c:symbol val="none"/>
          </c:marker>
          <c:cat>
            <c:numRef>
              <c:f>opencart!$A$2:$A$165</c:f>
              <c:numCache>
                <c:formatCode>General</c:formatCode>
                <c:ptCount val="164"/>
                <c:pt idx="0">
                  <c:v>1</c:v>
                </c:pt>
                <c:pt idx="1">
                  <c:v>2</c:v>
                </c:pt>
                <c:pt idx="2">
                  <c:v>3</c:v>
                </c:pt>
                <c:pt idx="3">
                  <c:v>4</c:v>
                </c:pt>
                <c:pt idx="4">
                  <c:v>5</c:v>
                </c:pt>
                <c:pt idx="5">
                  <c:v>6</c:v>
                </c:pt>
                <c:pt idx="6">
                  <c:v>7</c:v>
                </c:pt>
                <c:pt idx="7">
                  <c:v>8</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pt idx="74">
                  <c:v>77</c:v>
                </c:pt>
                <c:pt idx="75">
                  <c:v>78</c:v>
                </c:pt>
                <c:pt idx="76">
                  <c:v>79</c:v>
                </c:pt>
                <c:pt idx="77">
                  <c:v>80</c:v>
                </c:pt>
                <c:pt idx="78">
                  <c:v>81</c:v>
                </c:pt>
                <c:pt idx="79">
                  <c:v>82</c:v>
                </c:pt>
                <c:pt idx="80">
                  <c:v>83</c:v>
                </c:pt>
                <c:pt idx="81">
                  <c:v>84</c:v>
                </c:pt>
                <c:pt idx="82">
                  <c:v>85</c:v>
                </c:pt>
                <c:pt idx="83">
                  <c:v>86</c:v>
                </c:pt>
                <c:pt idx="84">
                  <c:v>87</c:v>
                </c:pt>
                <c:pt idx="85">
                  <c:v>88</c:v>
                </c:pt>
                <c:pt idx="86">
                  <c:v>89</c:v>
                </c:pt>
                <c:pt idx="87">
                  <c:v>90</c:v>
                </c:pt>
                <c:pt idx="88">
                  <c:v>91</c:v>
                </c:pt>
                <c:pt idx="89">
                  <c:v>92</c:v>
                </c:pt>
                <c:pt idx="90">
                  <c:v>93</c:v>
                </c:pt>
                <c:pt idx="91">
                  <c:v>94</c:v>
                </c:pt>
                <c:pt idx="92">
                  <c:v>95</c:v>
                </c:pt>
                <c:pt idx="93">
                  <c:v>96</c:v>
                </c:pt>
                <c:pt idx="94">
                  <c:v>97</c:v>
                </c:pt>
                <c:pt idx="95">
                  <c:v>98</c:v>
                </c:pt>
                <c:pt idx="96">
                  <c:v>99</c:v>
                </c:pt>
                <c:pt idx="97">
                  <c:v>100</c:v>
                </c:pt>
                <c:pt idx="98">
                  <c:v>101</c:v>
                </c:pt>
                <c:pt idx="99">
                  <c:v>102</c:v>
                </c:pt>
                <c:pt idx="100">
                  <c:v>103</c:v>
                </c:pt>
                <c:pt idx="101">
                  <c:v>104</c:v>
                </c:pt>
                <c:pt idx="102">
                  <c:v>105</c:v>
                </c:pt>
                <c:pt idx="103">
                  <c:v>106</c:v>
                </c:pt>
                <c:pt idx="104">
                  <c:v>107</c:v>
                </c:pt>
                <c:pt idx="105">
                  <c:v>108</c:v>
                </c:pt>
                <c:pt idx="106">
                  <c:v>109</c:v>
                </c:pt>
                <c:pt idx="107">
                  <c:v>110</c:v>
                </c:pt>
                <c:pt idx="108">
                  <c:v>111</c:v>
                </c:pt>
                <c:pt idx="109">
                  <c:v>112</c:v>
                </c:pt>
                <c:pt idx="110">
                  <c:v>113</c:v>
                </c:pt>
                <c:pt idx="111">
                  <c:v>114</c:v>
                </c:pt>
                <c:pt idx="112">
                  <c:v>115</c:v>
                </c:pt>
                <c:pt idx="113">
                  <c:v>116</c:v>
                </c:pt>
                <c:pt idx="114">
                  <c:v>117</c:v>
                </c:pt>
                <c:pt idx="115">
                  <c:v>118</c:v>
                </c:pt>
                <c:pt idx="116">
                  <c:v>119</c:v>
                </c:pt>
                <c:pt idx="117">
                  <c:v>120</c:v>
                </c:pt>
                <c:pt idx="118">
                  <c:v>121</c:v>
                </c:pt>
                <c:pt idx="119">
                  <c:v>122</c:v>
                </c:pt>
                <c:pt idx="120">
                  <c:v>123</c:v>
                </c:pt>
                <c:pt idx="121">
                  <c:v>124</c:v>
                </c:pt>
                <c:pt idx="122">
                  <c:v>125</c:v>
                </c:pt>
                <c:pt idx="123">
                  <c:v>126</c:v>
                </c:pt>
                <c:pt idx="124">
                  <c:v>127</c:v>
                </c:pt>
                <c:pt idx="125">
                  <c:v>128</c:v>
                </c:pt>
                <c:pt idx="126">
                  <c:v>129</c:v>
                </c:pt>
                <c:pt idx="127">
                  <c:v>130</c:v>
                </c:pt>
                <c:pt idx="128">
                  <c:v>131</c:v>
                </c:pt>
                <c:pt idx="129">
                  <c:v>132</c:v>
                </c:pt>
                <c:pt idx="130">
                  <c:v>133</c:v>
                </c:pt>
                <c:pt idx="131">
                  <c:v>134</c:v>
                </c:pt>
                <c:pt idx="132">
                  <c:v>135</c:v>
                </c:pt>
                <c:pt idx="133">
                  <c:v>136</c:v>
                </c:pt>
                <c:pt idx="134">
                  <c:v>137</c:v>
                </c:pt>
                <c:pt idx="135">
                  <c:v>138</c:v>
                </c:pt>
                <c:pt idx="136">
                  <c:v>139</c:v>
                </c:pt>
                <c:pt idx="137">
                  <c:v>140</c:v>
                </c:pt>
                <c:pt idx="138">
                  <c:v>141</c:v>
                </c:pt>
                <c:pt idx="139">
                  <c:v>142</c:v>
                </c:pt>
                <c:pt idx="140">
                  <c:v>143</c:v>
                </c:pt>
                <c:pt idx="141">
                  <c:v>144</c:v>
                </c:pt>
                <c:pt idx="142">
                  <c:v>145</c:v>
                </c:pt>
                <c:pt idx="143">
                  <c:v>146</c:v>
                </c:pt>
                <c:pt idx="144">
                  <c:v>147</c:v>
                </c:pt>
                <c:pt idx="145">
                  <c:v>148</c:v>
                </c:pt>
                <c:pt idx="146">
                  <c:v>149</c:v>
                </c:pt>
                <c:pt idx="147">
                  <c:v>150</c:v>
                </c:pt>
                <c:pt idx="148">
                  <c:v>151</c:v>
                </c:pt>
                <c:pt idx="149">
                  <c:v>152</c:v>
                </c:pt>
                <c:pt idx="150">
                  <c:v>153</c:v>
                </c:pt>
                <c:pt idx="151">
                  <c:v>154</c:v>
                </c:pt>
                <c:pt idx="152">
                  <c:v>155</c:v>
                </c:pt>
                <c:pt idx="153">
                  <c:v>156</c:v>
                </c:pt>
                <c:pt idx="154">
                  <c:v>157</c:v>
                </c:pt>
                <c:pt idx="155">
                  <c:v>158</c:v>
                </c:pt>
                <c:pt idx="156">
                  <c:v>159</c:v>
                </c:pt>
                <c:pt idx="157">
                  <c:v>160</c:v>
                </c:pt>
                <c:pt idx="158">
                  <c:v>161</c:v>
                </c:pt>
                <c:pt idx="159">
                  <c:v>162</c:v>
                </c:pt>
                <c:pt idx="160">
                  <c:v>163</c:v>
                </c:pt>
                <c:pt idx="161">
                  <c:v>164</c:v>
                </c:pt>
                <c:pt idx="162">
                  <c:v>165</c:v>
                </c:pt>
                <c:pt idx="163">
                  <c:v>166</c:v>
                </c:pt>
              </c:numCache>
            </c:numRef>
          </c:cat>
          <c:val>
            <c:numRef>
              <c:f>opencart!$AN$2:$AN$165</c:f>
              <c:numCache>
                <c:formatCode>0.0</c:formatCode>
                <c:ptCount val="164"/>
                <c:pt idx="0" formatCode="General">
                  <c:v>48</c:v>
                </c:pt>
                <c:pt idx="1">
                  <c:v>48</c:v>
                </c:pt>
                <c:pt idx="2">
                  <c:v>48</c:v>
                </c:pt>
                <c:pt idx="3">
                  <c:v>48</c:v>
                </c:pt>
                <c:pt idx="4">
                  <c:v>48</c:v>
                </c:pt>
                <c:pt idx="5">
                  <c:v>48</c:v>
                </c:pt>
                <c:pt idx="6">
                  <c:v>48</c:v>
                </c:pt>
                <c:pt idx="7">
                  <c:v>48</c:v>
                </c:pt>
                <c:pt idx="8">
                  <c:v>48</c:v>
                </c:pt>
                <c:pt idx="9">
                  <c:v>48</c:v>
                </c:pt>
                <c:pt idx="10">
                  <c:v>48.183680555555121</c:v>
                </c:pt>
                <c:pt idx="11">
                  <c:v>48.551341922825401</c:v>
                </c:pt>
                <c:pt idx="12">
                  <c:v>48.735428688698157</c:v>
                </c:pt>
                <c:pt idx="13">
                  <c:v>48.919718492678506</c:v>
                </c:pt>
                <c:pt idx="14">
                  <c:v>49.288740079489962</c:v>
                </c:pt>
                <c:pt idx="15">
                  <c:v>49.473646864294899</c:v>
                </c:pt>
                <c:pt idx="16">
                  <c:v>49.843804966529291</c:v>
                </c:pt>
                <c:pt idx="17">
                  <c:v>50.584585290669075</c:v>
                </c:pt>
                <c:pt idx="18">
                  <c:v>51.327137199608892</c:v>
                </c:pt>
                <c:pt idx="19">
                  <c:v>51.886171106955516</c:v>
                </c:pt>
                <c:pt idx="20">
                  <c:v>53.568253838705949</c:v>
                </c:pt>
                <c:pt idx="21">
                  <c:v>54.87892111056901</c:v>
                </c:pt>
                <c:pt idx="22">
                  <c:v>56.005127643941165</c:v>
                </c:pt>
                <c:pt idx="23">
                  <c:v>57.135494264691076</c:v>
                </c:pt>
                <c:pt idx="24">
                  <c:v>58.273124815154233</c:v>
                </c:pt>
                <c:pt idx="25">
                  <c:v>58.655837703921001</c:v>
                </c:pt>
                <c:pt idx="26">
                  <c:v>59.038675737748299</c:v>
                </c:pt>
                <c:pt idx="27">
                  <c:v>59.421739855495993</c:v>
                </c:pt>
                <c:pt idx="28">
                  <c:v>59.805131411790704</c:v>
                </c:pt>
                <c:pt idx="29">
                  <c:v>60.188952374643286</c:v>
                </c:pt>
                <c:pt idx="30">
                  <c:v>60.188952374643286</c:v>
                </c:pt>
                <c:pt idx="31">
                  <c:v>60.188952374643286</c:v>
                </c:pt>
                <c:pt idx="32">
                  <c:v>65.185543341122383</c:v>
                </c:pt>
                <c:pt idx="33">
                  <c:v>69.938046195076453</c:v>
                </c:pt>
                <c:pt idx="34">
                  <c:v>75.145019629083137</c:v>
                </c:pt>
                <c:pt idx="35">
                  <c:v>80.382852019591255</c:v>
                </c:pt>
                <c:pt idx="36">
                  <c:v>85.840580437433658</c:v>
                </c:pt>
                <c:pt idx="37">
                  <c:v>86.453535157842808</c:v>
                </c:pt>
                <c:pt idx="38">
                  <c:v>87.066387799875756</c:v>
                </c:pt>
                <c:pt idx="39">
                  <c:v>87.066387799875756</c:v>
                </c:pt>
                <c:pt idx="40">
                  <c:v>87.066387799875756</c:v>
                </c:pt>
                <c:pt idx="41">
                  <c:v>87.066387799875756</c:v>
                </c:pt>
                <c:pt idx="42">
                  <c:v>87.066387799875756</c:v>
                </c:pt>
                <c:pt idx="43">
                  <c:v>87.066387799875756</c:v>
                </c:pt>
                <c:pt idx="44">
                  <c:v>87.066387799875756</c:v>
                </c:pt>
                <c:pt idx="45">
                  <c:v>87.066387799875756</c:v>
                </c:pt>
                <c:pt idx="46">
                  <c:v>87.066387799875756</c:v>
                </c:pt>
                <c:pt idx="47">
                  <c:v>87.066387799875756</c:v>
                </c:pt>
                <c:pt idx="48">
                  <c:v>87.066387799875756</c:v>
                </c:pt>
                <c:pt idx="49">
                  <c:v>87.066387799875756</c:v>
                </c:pt>
                <c:pt idx="50">
                  <c:v>87.066387799875756</c:v>
                </c:pt>
                <c:pt idx="51">
                  <c:v>87.066387799875756</c:v>
                </c:pt>
                <c:pt idx="52">
                  <c:v>87.066387799875756</c:v>
                </c:pt>
                <c:pt idx="53">
                  <c:v>87.066387799875756</c:v>
                </c:pt>
                <c:pt idx="54">
                  <c:v>87.066387799875756</c:v>
                </c:pt>
                <c:pt idx="55">
                  <c:v>88.496573153715261</c:v>
                </c:pt>
                <c:pt idx="56">
                  <c:v>89.717812332267684</c:v>
                </c:pt>
                <c:pt idx="57">
                  <c:v>90.93704716212811</c:v>
                </c:pt>
                <c:pt idx="58">
                  <c:v>92.155616121228618</c:v>
                </c:pt>
                <c:pt idx="59">
                  <c:v>93.374851052525258</c:v>
                </c:pt>
                <c:pt idx="60">
                  <c:v>93.171311571521144</c:v>
                </c:pt>
                <c:pt idx="61">
                  <c:v>93.171311571521144</c:v>
                </c:pt>
                <c:pt idx="62">
                  <c:v>93.171311571521144</c:v>
                </c:pt>
                <c:pt idx="63">
                  <c:v>92.967738052192459</c:v>
                </c:pt>
                <c:pt idx="64">
                  <c:v>92.967738052192459</c:v>
                </c:pt>
                <c:pt idx="65">
                  <c:v>92.967738052192459</c:v>
                </c:pt>
                <c:pt idx="66">
                  <c:v>92.764152362945566</c:v>
                </c:pt>
                <c:pt idx="67">
                  <c:v>92.560548722752358</c:v>
                </c:pt>
                <c:pt idx="68">
                  <c:v>92.560548722752358</c:v>
                </c:pt>
                <c:pt idx="69">
                  <c:v>92.356921346983214</c:v>
                </c:pt>
                <c:pt idx="70">
                  <c:v>92.153264446205696</c:v>
                </c:pt>
                <c:pt idx="71">
                  <c:v>92.153264446205696</c:v>
                </c:pt>
                <c:pt idx="72">
                  <c:v>92.153264446205696</c:v>
                </c:pt>
                <c:pt idx="73">
                  <c:v>92.153264446205696</c:v>
                </c:pt>
                <c:pt idx="74">
                  <c:v>92.153264446205696</c:v>
                </c:pt>
                <c:pt idx="75">
                  <c:v>92.153264446205696</c:v>
                </c:pt>
                <c:pt idx="76">
                  <c:v>92.153264446205696</c:v>
                </c:pt>
                <c:pt idx="77">
                  <c:v>92.153264446205696</c:v>
                </c:pt>
                <c:pt idx="78">
                  <c:v>92.153264446205696</c:v>
                </c:pt>
                <c:pt idx="79">
                  <c:v>92.153264446205696</c:v>
                </c:pt>
                <c:pt idx="80">
                  <c:v>92.153264446205696</c:v>
                </c:pt>
                <c:pt idx="81">
                  <c:v>93.171725552408404</c:v>
                </c:pt>
                <c:pt idx="82">
                  <c:v>94.391565799750026</c:v>
                </c:pt>
                <c:pt idx="83">
                  <c:v>95.60928814596204</c:v>
                </c:pt>
                <c:pt idx="84">
                  <c:v>96.826091096002358</c:v>
                </c:pt>
                <c:pt idx="85">
                  <c:v>98.0431654933912</c:v>
                </c:pt>
                <c:pt idx="86">
                  <c:v>98.246255103309736</c:v>
                </c:pt>
                <c:pt idx="87">
                  <c:v>98.246255103309736</c:v>
                </c:pt>
                <c:pt idx="88">
                  <c:v>98.449335673698457</c:v>
                </c:pt>
                <c:pt idx="89">
                  <c:v>98.652387427964854</c:v>
                </c:pt>
                <c:pt idx="90">
                  <c:v>98.855415458388748</c:v>
                </c:pt>
                <c:pt idx="91">
                  <c:v>99.058424852767786</c:v>
                </c:pt>
                <c:pt idx="92">
                  <c:v>99.261420695375094</c:v>
                </c:pt>
                <c:pt idx="93">
                  <c:v>99.464408067873535</c:v>
                </c:pt>
                <c:pt idx="94">
                  <c:v>99.667367591750818</c:v>
                </c:pt>
                <c:pt idx="95">
                  <c:v>99.870304251173309</c:v>
                </c:pt>
                <c:pt idx="96">
                  <c:v>100.07322302608516</c:v>
                </c:pt>
                <c:pt idx="97">
                  <c:v>100.27612889310655</c:v>
                </c:pt>
                <c:pt idx="98">
                  <c:v>100.47902682643245</c:v>
                </c:pt>
                <c:pt idx="99">
                  <c:v>102.10199488417683</c:v>
                </c:pt>
                <c:pt idx="100">
                  <c:v>103.7197058746376</c:v>
                </c:pt>
                <c:pt idx="101">
                  <c:v>105.33453435620588</c:v>
                </c:pt>
                <c:pt idx="102">
                  <c:v>106.94882088068424</c:v>
                </c:pt>
                <c:pt idx="103">
                  <c:v>108.36288775745648</c:v>
                </c:pt>
                <c:pt idx="104">
                  <c:v>108.36288775745648</c:v>
                </c:pt>
                <c:pt idx="105">
                  <c:v>108.36288775745648</c:v>
                </c:pt>
                <c:pt idx="106">
                  <c:v>108.36288775745648</c:v>
                </c:pt>
                <c:pt idx="107">
                  <c:v>108.56524644384912</c:v>
                </c:pt>
                <c:pt idx="108">
                  <c:v>108.76758389407449</c:v>
                </c:pt>
                <c:pt idx="109">
                  <c:v>108.96990426551358</c:v>
                </c:pt>
                <c:pt idx="110">
                  <c:v>109.17221171289221</c:v>
                </c:pt>
                <c:pt idx="111">
                  <c:v>109.37451038892981</c:v>
                </c:pt>
                <c:pt idx="112">
                  <c:v>109.37451038892981</c:v>
                </c:pt>
                <c:pt idx="113">
                  <c:v>109.17221633291865</c:v>
                </c:pt>
                <c:pt idx="114">
                  <c:v>108.96991767400634</c:v>
                </c:pt>
                <c:pt idx="115">
                  <c:v>108.96991767400634</c:v>
                </c:pt>
                <c:pt idx="116">
                  <c:v>108.96991767400634</c:v>
                </c:pt>
                <c:pt idx="117">
                  <c:v>108.96991767400634</c:v>
                </c:pt>
                <c:pt idx="118">
                  <c:v>109.17222507159924</c:v>
                </c:pt>
                <c:pt idx="119">
                  <c:v>109.374523698129</c:v>
                </c:pt>
                <c:pt idx="120">
                  <c:v>109.374523698129</c:v>
                </c:pt>
                <c:pt idx="121">
                  <c:v>109.374523698129</c:v>
                </c:pt>
                <c:pt idx="122">
                  <c:v>109.374523698129</c:v>
                </c:pt>
                <c:pt idx="123">
                  <c:v>109.374523698129</c:v>
                </c:pt>
                <c:pt idx="124">
                  <c:v>109.374523698129</c:v>
                </c:pt>
                <c:pt idx="125">
                  <c:v>109.374523698129</c:v>
                </c:pt>
                <c:pt idx="126">
                  <c:v>109.374523698129</c:v>
                </c:pt>
                <c:pt idx="127">
                  <c:v>109.374523698129</c:v>
                </c:pt>
                <c:pt idx="128">
                  <c:v>109.374523698129</c:v>
                </c:pt>
                <c:pt idx="129">
                  <c:v>109.374523698129</c:v>
                </c:pt>
                <c:pt idx="130">
                  <c:v>109.374523698129</c:v>
                </c:pt>
                <c:pt idx="131">
                  <c:v>109.374523698129</c:v>
                </c:pt>
                <c:pt idx="132">
                  <c:v>109.374523698129</c:v>
                </c:pt>
                <c:pt idx="133">
                  <c:v>109.374523698129</c:v>
                </c:pt>
                <c:pt idx="134">
                  <c:v>109.374523698129</c:v>
                </c:pt>
                <c:pt idx="135">
                  <c:v>109.374523698129</c:v>
                </c:pt>
                <c:pt idx="136">
                  <c:v>109.57681770490608</c:v>
                </c:pt>
                <c:pt idx="137">
                  <c:v>109.77909110530958</c:v>
                </c:pt>
                <c:pt idx="138">
                  <c:v>109.98134797768815</c:v>
                </c:pt>
                <c:pt idx="139">
                  <c:v>110.18359239787588</c:v>
                </c:pt>
                <c:pt idx="140">
                  <c:v>110.38582843979835</c:v>
                </c:pt>
                <c:pt idx="141">
                  <c:v>110.38582843979835</c:v>
                </c:pt>
                <c:pt idx="142">
                  <c:v>110.38582843979835</c:v>
                </c:pt>
                <c:pt idx="143">
                  <c:v>110.5880601760705</c:v>
                </c:pt>
                <c:pt idx="144">
                  <c:v>110.79027190937791</c:v>
                </c:pt>
                <c:pt idx="145">
                  <c:v>110.99246764134563</c:v>
                </c:pt>
                <c:pt idx="146">
                  <c:v>111.19465137121342</c:v>
                </c:pt>
                <c:pt idx="147">
                  <c:v>111.39682709641275</c:v>
                </c:pt>
                <c:pt idx="148">
                  <c:v>111.39682709641275</c:v>
                </c:pt>
                <c:pt idx="149">
                  <c:v>111.39682709641275</c:v>
                </c:pt>
                <c:pt idx="150">
                  <c:v>111.39682709641275</c:v>
                </c:pt>
                <c:pt idx="151">
                  <c:v>111.39682709641275</c:v>
                </c:pt>
                <c:pt idx="152">
                  <c:v>111.59899881314466</c:v>
                </c:pt>
                <c:pt idx="153">
                  <c:v>111.80115110558113</c:v>
                </c:pt>
                <c:pt idx="154">
                  <c:v>112.00328790084417</c:v>
                </c:pt>
                <c:pt idx="155">
                  <c:v>112.20541312378045</c:v>
                </c:pt>
                <c:pt idx="156">
                  <c:v>112.40753069752732</c:v>
                </c:pt>
                <c:pt idx="157">
                  <c:v>112.40753069752732</c:v>
                </c:pt>
                <c:pt idx="158">
                  <c:v>112.40753069752732</c:v>
                </c:pt>
                <c:pt idx="159">
                  <c:v>112.40753069752732</c:v>
                </c:pt>
                <c:pt idx="160">
                  <c:v>112.40753069752732</c:v>
                </c:pt>
                <c:pt idx="161">
                  <c:v>112.40753069752732</c:v>
                </c:pt>
                <c:pt idx="162">
                  <c:v>112.60964454406584</c:v>
                </c:pt>
                <c:pt idx="163">
                  <c:v>112.81173952151629</c:v>
                </c:pt>
              </c:numCache>
            </c:numRef>
          </c:val>
        </c:ser>
        <c:ser>
          <c:idx val="5"/>
          <c:order val="2"/>
          <c:tx>
            <c:v>Est - last 10 last 1</c:v>
          </c:tx>
          <c:spPr>
            <a:ln w="12700">
              <a:solidFill>
                <a:srgbClr val="0000FF"/>
              </a:solidFill>
              <a:prstDash val="solid"/>
            </a:ln>
          </c:spPr>
          <c:marker>
            <c:symbol val="none"/>
          </c:marker>
          <c:cat>
            <c:numRef>
              <c:f>opencart!$A$2:$A$165</c:f>
              <c:numCache>
                <c:formatCode>General</c:formatCode>
                <c:ptCount val="164"/>
                <c:pt idx="0">
                  <c:v>1</c:v>
                </c:pt>
                <c:pt idx="1">
                  <c:v>2</c:v>
                </c:pt>
                <c:pt idx="2">
                  <c:v>3</c:v>
                </c:pt>
                <c:pt idx="3">
                  <c:v>4</c:v>
                </c:pt>
                <c:pt idx="4">
                  <c:v>5</c:v>
                </c:pt>
                <c:pt idx="5">
                  <c:v>6</c:v>
                </c:pt>
                <c:pt idx="6">
                  <c:v>7</c:v>
                </c:pt>
                <c:pt idx="7">
                  <c:v>8</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pt idx="74">
                  <c:v>77</c:v>
                </c:pt>
                <c:pt idx="75">
                  <c:v>78</c:v>
                </c:pt>
                <c:pt idx="76">
                  <c:v>79</c:v>
                </c:pt>
                <c:pt idx="77">
                  <c:v>80</c:v>
                </c:pt>
                <c:pt idx="78">
                  <c:v>81</c:v>
                </c:pt>
                <c:pt idx="79">
                  <c:v>82</c:v>
                </c:pt>
                <c:pt idx="80">
                  <c:v>83</c:v>
                </c:pt>
                <c:pt idx="81">
                  <c:v>84</c:v>
                </c:pt>
                <c:pt idx="82">
                  <c:v>85</c:v>
                </c:pt>
                <c:pt idx="83">
                  <c:v>86</c:v>
                </c:pt>
                <c:pt idx="84">
                  <c:v>87</c:v>
                </c:pt>
                <c:pt idx="85">
                  <c:v>88</c:v>
                </c:pt>
                <c:pt idx="86">
                  <c:v>89</c:v>
                </c:pt>
                <c:pt idx="87">
                  <c:v>90</c:v>
                </c:pt>
                <c:pt idx="88">
                  <c:v>91</c:v>
                </c:pt>
                <c:pt idx="89">
                  <c:v>92</c:v>
                </c:pt>
                <c:pt idx="90">
                  <c:v>93</c:v>
                </c:pt>
                <c:pt idx="91">
                  <c:v>94</c:v>
                </c:pt>
                <c:pt idx="92">
                  <c:v>95</c:v>
                </c:pt>
                <c:pt idx="93">
                  <c:v>96</c:v>
                </c:pt>
                <c:pt idx="94">
                  <c:v>97</c:v>
                </c:pt>
                <c:pt idx="95">
                  <c:v>98</c:v>
                </c:pt>
                <c:pt idx="96">
                  <c:v>99</c:v>
                </c:pt>
                <c:pt idx="97">
                  <c:v>100</c:v>
                </c:pt>
                <c:pt idx="98">
                  <c:v>101</c:v>
                </c:pt>
                <c:pt idx="99">
                  <c:v>102</c:v>
                </c:pt>
                <c:pt idx="100">
                  <c:v>103</c:v>
                </c:pt>
                <c:pt idx="101">
                  <c:v>104</c:v>
                </c:pt>
                <c:pt idx="102">
                  <c:v>105</c:v>
                </c:pt>
                <c:pt idx="103">
                  <c:v>106</c:v>
                </c:pt>
                <c:pt idx="104">
                  <c:v>107</c:v>
                </c:pt>
                <c:pt idx="105">
                  <c:v>108</c:v>
                </c:pt>
                <c:pt idx="106">
                  <c:v>109</c:v>
                </c:pt>
                <c:pt idx="107">
                  <c:v>110</c:v>
                </c:pt>
                <c:pt idx="108">
                  <c:v>111</c:v>
                </c:pt>
                <c:pt idx="109">
                  <c:v>112</c:v>
                </c:pt>
                <c:pt idx="110">
                  <c:v>113</c:v>
                </c:pt>
                <c:pt idx="111">
                  <c:v>114</c:v>
                </c:pt>
                <c:pt idx="112">
                  <c:v>115</c:v>
                </c:pt>
                <c:pt idx="113">
                  <c:v>116</c:v>
                </c:pt>
                <c:pt idx="114">
                  <c:v>117</c:v>
                </c:pt>
                <c:pt idx="115">
                  <c:v>118</c:v>
                </c:pt>
                <c:pt idx="116">
                  <c:v>119</c:v>
                </c:pt>
                <c:pt idx="117">
                  <c:v>120</c:v>
                </c:pt>
                <c:pt idx="118">
                  <c:v>121</c:v>
                </c:pt>
                <c:pt idx="119">
                  <c:v>122</c:v>
                </c:pt>
                <c:pt idx="120">
                  <c:v>123</c:v>
                </c:pt>
                <c:pt idx="121">
                  <c:v>124</c:v>
                </c:pt>
                <c:pt idx="122">
                  <c:v>125</c:v>
                </c:pt>
                <c:pt idx="123">
                  <c:v>126</c:v>
                </c:pt>
                <c:pt idx="124">
                  <c:v>127</c:v>
                </c:pt>
                <c:pt idx="125">
                  <c:v>128</c:v>
                </c:pt>
                <c:pt idx="126">
                  <c:v>129</c:v>
                </c:pt>
                <c:pt idx="127">
                  <c:v>130</c:v>
                </c:pt>
                <c:pt idx="128">
                  <c:v>131</c:v>
                </c:pt>
                <c:pt idx="129">
                  <c:v>132</c:v>
                </c:pt>
                <c:pt idx="130">
                  <c:v>133</c:v>
                </c:pt>
                <c:pt idx="131">
                  <c:v>134</c:v>
                </c:pt>
                <c:pt idx="132">
                  <c:v>135</c:v>
                </c:pt>
                <c:pt idx="133">
                  <c:v>136</c:v>
                </c:pt>
                <c:pt idx="134">
                  <c:v>137</c:v>
                </c:pt>
                <c:pt idx="135">
                  <c:v>138</c:v>
                </c:pt>
                <c:pt idx="136">
                  <c:v>139</c:v>
                </c:pt>
                <c:pt idx="137">
                  <c:v>140</c:v>
                </c:pt>
                <c:pt idx="138">
                  <c:v>141</c:v>
                </c:pt>
                <c:pt idx="139">
                  <c:v>142</c:v>
                </c:pt>
                <c:pt idx="140">
                  <c:v>143</c:v>
                </c:pt>
                <c:pt idx="141">
                  <c:v>144</c:v>
                </c:pt>
                <c:pt idx="142">
                  <c:v>145</c:v>
                </c:pt>
                <c:pt idx="143">
                  <c:v>146</c:v>
                </c:pt>
                <c:pt idx="144">
                  <c:v>147</c:v>
                </c:pt>
                <c:pt idx="145">
                  <c:v>148</c:v>
                </c:pt>
                <c:pt idx="146">
                  <c:v>149</c:v>
                </c:pt>
                <c:pt idx="147">
                  <c:v>150</c:v>
                </c:pt>
                <c:pt idx="148">
                  <c:v>151</c:v>
                </c:pt>
                <c:pt idx="149">
                  <c:v>152</c:v>
                </c:pt>
                <c:pt idx="150">
                  <c:v>153</c:v>
                </c:pt>
                <c:pt idx="151">
                  <c:v>154</c:v>
                </c:pt>
                <c:pt idx="152">
                  <c:v>155</c:v>
                </c:pt>
                <c:pt idx="153">
                  <c:v>156</c:v>
                </c:pt>
                <c:pt idx="154">
                  <c:v>157</c:v>
                </c:pt>
                <c:pt idx="155">
                  <c:v>158</c:v>
                </c:pt>
                <c:pt idx="156">
                  <c:v>159</c:v>
                </c:pt>
                <c:pt idx="157">
                  <c:v>160</c:v>
                </c:pt>
                <c:pt idx="158">
                  <c:v>161</c:v>
                </c:pt>
                <c:pt idx="159">
                  <c:v>162</c:v>
                </c:pt>
                <c:pt idx="160">
                  <c:v>163</c:v>
                </c:pt>
                <c:pt idx="161">
                  <c:v>164</c:v>
                </c:pt>
                <c:pt idx="162">
                  <c:v>165</c:v>
                </c:pt>
                <c:pt idx="163">
                  <c:v>166</c:v>
                </c:pt>
              </c:numCache>
            </c:numRef>
          </c:cat>
          <c:val>
            <c:numRef>
              <c:f>opencart!$AO$2:$AO$165</c:f>
              <c:numCache>
                <c:formatCode>0.0</c:formatCode>
                <c:ptCount val="164"/>
                <c:pt idx="0" formatCode="General">
                  <c:v>48</c:v>
                </c:pt>
                <c:pt idx="1">
                  <c:v>48</c:v>
                </c:pt>
                <c:pt idx="2">
                  <c:v>48</c:v>
                </c:pt>
                <c:pt idx="3">
                  <c:v>48</c:v>
                </c:pt>
                <c:pt idx="4">
                  <c:v>48</c:v>
                </c:pt>
                <c:pt idx="5">
                  <c:v>48</c:v>
                </c:pt>
                <c:pt idx="6">
                  <c:v>48</c:v>
                </c:pt>
                <c:pt idx="7">
                  <c:v>48</c:v>
                </c:pt>
                <c:pt idx="8">
                  <c:v>48</c:v>
                </c:pt>
                <c:pt idx="9">
                  <c:v>48</c:v>
                </c:pt>
                <c:pt idx="10">
                  <c:v>48.091840277777777</c:v>
                </c:pt>
                <c:pt idx="11">
                  <c:v>48.275593569612944</c:v>
                </c:pt>
                <c:pt idx="12">
                  <c:v>48.367525429182344</c:v>
                </c:pt>
                <c:pt idx="13">
                  <c:v>48.459500220468655</c:v>
                </c:pt>
                <c:pt idx="14">
                  <c:v>48.643540083135932</c:v>
                </c:pt>
                <c:pt idx="15">
                  <c:v>48.827724777394693</c:v>
                </c:pt>
                <c:pt idx="16">
                  <c:v>49.196418458001382</c:v>
                </c:pt>
                <c:pt idx="17">
                  <c:v>49.657763025755344</c:v>
                </c:pt>
                <c:pt idx="18">
                  <c:v>50.119665062976544</c:v>
                </c:pt>
                <c:pt idx="19">
                  <c:v>50.582381260725185</c:v>
                </c:pt>
                <c:pt idx="20">
                  <c:v>51.509961762972495</c:v>
                </c:pt>
                <c:pt idx="21">
                  <c:v>52.343659575673918</c:v>
                </c:pt>
                <c:pt idx="22">
                  <c:v>53.269442223889563</c:v>
                </c:pt>
                <c:pt idx="23">
                  <c:v>54.197434735241544</c:v>
                </c:pt>
                <c:pt idx="24">
                  <c:v>55.036280667051727</c:v>
                </c:pt>
                <c:pt idx="25">
                  <c:v>56.06611466105015</c:v>
                </c:pt>
                <c:pt idx="26">
                  <c:v>56.913292966149555</c:v>
                </c:pt>
                <c:pt idx="27">
                  <c:v>57.669304973310943</c:v>
                </c:pt>
                <c:pt idx="28">
                  <c:v>58.428203257784396</c:v>
                </c:pt>
                <c:pt idx="29">
                  <c:v>59.190902585890008</c:v>
                </c:pt>
                <c:pt idx="30">
                  <c:v>59.382764484059997</c:v>
                </c:pt>
                <c:pt idx="31">
                  <c:v>59.574711980567812</c:v>
                </c:pt>
                <c:pt idx="32">
                  <c:v>62.263353830529546</c:v>
                </c:pt>
                <c:pt idx="33">
                  <c:v>64.875598078282906</c:v>
                </c:pt>
                <c:pt idx="34">
                  <c:v>67.713350879210566</c:v>
                </c:pt>
                <c:pt idx="35">
                  <c:v>70.330310067022779</c:v>
                </c:pt>
                <c:pt idx="36">
                  <c:v>72.925982138524532</c:v>
                </c:pt>
                <c:pt idx="37">
                  <c:v>75.521916763143125</c:v>
                </c:pt>
                <c:pt idx="38">
                  <c:v>78.139522526287479</c:v>
                </c:pt>
                <c:pt idx="39">
                  <c:v>80.801404772501158</c:v>
                </c:pt>
                <c:pt idx="40">
                  <c:v>83.532881834842058</c:v>
                </c:pt>
                <c:pt idx="41">
                  <c:v>86.363962733191258</c:v>
                </c:pt>
                <c:pt idx="42">
                  <c:v>86.671025004231268</c:v>
                </c:pt>
                <c:pt idx="43">
                  <c:v>86.978089905823012</c:v>
                </c:pt>
                <c:pt idx="44">
                  <c:v>86.978089905823012</c:v>
                </c:pt>
                <c:pt idx="45">
                  <c:v>86.978089905823012</c:v>
                </c:pt>
                <c:pt idx="46">
                  <c:v>86.978089905823012</c:v>
                </c:pt>
                <c:pt idx="47">
                  <c:v>86.978089905823012</c:v>
                </c:pt>
                <c:pt idx="48">
                  <c:v>86.978089905823012</c:v>
                </c:pt>
                <c:pt idx="49">
                  <c:v>86.978089905823012</c:v>
                </c:pt>
                <c:pt idx="50">
                  <c:v>86.978089905823012</c:v>
                </c:pt>
                <c:pt idx="51">
                  <c:v>86.978089905823012</c:v>
                </c:pt>
                <c:pt idx="52">
                  <c:v>86.978089905823012</c:v>
                </c:pt>
                <c:pt idx="53">
                  <c:v>86.978089905823012</c:v>
                </c:pt>
                <c:pt idx="54">
                  <c:v>86.978089905823012</c:v>
                </c:pt>
                <c:pt idx="55">
                  <c:v>87.694635206665268</c:v>
                </c:pt>
                <c:pt idx="56">
                  <c:v>88.307520280055996</c:v>
                </c:pt>
                <c:pt idx="57">
                  <c:v>88.919600935402826</c:v>
                </c:pt>
                <c:pt idx="58">
                  <c:v>89.531046734669388</c:v>
                </c:pt>
                <c:pt idx="59">
                  <c:v>90.142025913823389</c:v>
                </c:pt>
                <c:pt idx="60">
                  <c:v>90.752705728479029</c:v>
                </c:pt>
                <c:pt idx="61">
                  <c:v>91.363252793749183</c:v>
                </c:pt>
                <c:pt idx="62">
                  <c:v>91.97383342013363</c:v>
                </c:pt>
                <c:pt idx="63">
                  <c:v>92.482817192748627</c:v>
                </c:pt>
                <c:pt idx="64">
                  <c:v>93.094004684832569</c:v>
                </c:pt>
                <c:pt idx="65">
                  <c:v>92.992055728021569</c:v>
                </c:pt>
                <c:pt idx="66">
                  <c:v>92.890096618038868</c:v>
                </c:pt>
                <c:pt idx="67">
                  <c:v>92.788133536850609</c:v>
                </c:pt>
                <c:pt idx="68">
                  <c:v>92.686165757308061</c:v>
                </c:pt>
                <c:pt idx="69">
                  <c:v>92.584192552013548</c:v>
                </c:pt>
                <c:pt idx="70">
                  <c:v>92.482213193295166</c:v>
                </c:pt>
                <c:pt idx="71">
                  <c:v>92.380226953161639</c:v>
                </c:pt>
                <c:pt idx="72">
                  <c:v>92.278233103266189</c:v>
                </c:pt>
                <c:pt idx="73">
                  <c:v>92.278233103266189</c:v>
                </c:pt>
                <c:pt idx="74">
                  <c:v>92.176230914867858</c:v>
                </c:pt>
                <c:pt idx="75">
                  <c:v>92.074219658793126</c:v>
                </c:pt>
                <c:pt idx="76">
                  <c:v>92.074219658793126</c:v>
                </c:pt>
                <c:pt idx="77">
                  <c:v>92.074219658793126</c:v>
                </c:pt>
                <c:pt idx="78">
                  <c:v>92.074219658793126</c:v>
                </c:pt>
                <c:pt idx="79">
                  <c:v>92.074219658793126</c:v>
                </c:pt>
                <c:pt idx="80">
                  <c:v>92.074219658793126</c:v>
                </c:pt>
                <c:pt idx="81">
                  <c:v>92.584324925771426</c:v>
                </c:pt>
                <c:pt idx="82">
                  <c:v>93.195805070209758</c:v>
                </c:pt>
                <c:pt idx="83">
                  <c:v>93.806537995127712</c:v>
                </c:pt>
                <c:pt idx="84">
                  <c:v>94.41667492884784</c:v>
                </c:pt>
                <c:pt idx="85">
                  <c:v>95.02636598860866</c:v>
                </c:pt>
                <c:pt idx="86">
                  <c:v>95.635760456285354</c:v>
                </c:pt>
                <c:pt idx="87">
                  <c:v>96.245007049689349</c:v>
                </c:pt>
                <c:pt idx="88">
                  <c:v>96.95579538096078</c:v>
                </c:pt>
                <c:pt idx="89">
                  <c:v>97.66664421975058</c:v>
                </c:pt>
                <c:pt idx="90">
                  <c:v>98.377787232112055</c:v>
                </c:pt>
                <c:pt idx="91">
                  <c:v>98.581121946092324</c:v>
                </c:pt>
                <c:pt idx="92">
                  <c:v>98.682782785765369</c:v>
                </c:pt>
                <c:pt idx="93">
                  <c:v>98.886093600706772</c:v>
                </c:pt>
                <c:pt idx="94">
                  <c:v>99.089374369071109</c:v>
                </c:pt>
                <c:pt idx="95">
                  <c:v>99.292630150663058</c:v>
                </c:pt>
                <c:pt idx="96">
                  <c:v>99.495866000618165</c:v>
                </c:pt>
                <c:pt idx="97">
                  <c:v>99.699086970325169</c:v>
                </c:pt>
                <c:pt idx="98">
                  <c:v>99.902298108354458</c:v>
                </c:pt>
                <c:pt idx="99">
                  <c:v>100.81661759002181</c:v>
                </c:pt>
                <c:pt idx="100">
                  <c:v>101.72907531288445</c:v>
                </c:pt>
                <c:pt idx="101">
                  <c:v>102.64010069170426</c:v>
                </c:pt>
                <c:pt idx="102">
                  <c:v>103.55011805032935</c:v>
                </c:pt>
                <c:pt idx="103">
                  <c:v>104.35850032155864</c:v>
                </c:pt>
                <c:pt idx="104">
                  <c:v>105.16654332224709</c:v>
                </c:pt>
                <c:pt idx="105">
                  <c:v>105.97453720639204</c:v>
                </c:pt>
                <c:pt idx="106">
                  <c:v>106.78277191037535</c:v>
                </c:pt>
                <c:pt idx="107">
                  <c:v>107.69263367015041</c:v>
                </c:pt>
                <c:pt idx="108">
                  <c:v>108.50214815136316</c:v>
                </c:pt>
                <c:pt idx="109">
                  <c:v>108.60343457792315</c:v>
                </c:pt>
                <c:pt idx="110">
                  <c:v>108.70471614503212</c:v>
                </c:pt>
                <c:pt idx="111">
                  <c:v>108.80599337355009</c:v>
                </c:pt>
                <c:pt idx="112">
                  <c:v>108.90726678418103</c:v>
                </c:pt>
                <c:pt idx="113">
                  <c:v>108.90726678418103</c:v>
                </c:pt>
                <c:pt idx="114">
                  <c:v>108.90726678418103</c:v>
                </c:pt>
                <c:pt idx="115">
                  <c:v>109.00853689746786</c:v>
                </c:pt>
                <c:pt idx="116">
                  <c:v>109.10980423384405</c:v>
                </c:pt>
                <c:pt idx="117">
                  <c:v>109.10980423384405</c:v>
                </c:pt>
                <c:pt idx="118">
                  <c:v>109.10980423384405</c:v>
                </c:pt>
                <c:pt idx="119">
                  <c:v>109.10980423384405</c:v>
                </c:pt>
                <c:pt idx="120">
                  <c:v>109.10980423384405</c:v>
                </c:pt>
                <c:pt idx="121">
                  <c:v>109.10980423384405</c:v>
                </c:pt>
                <c:pt idx="122">
                  <c:v>109.10980423384405</c:v>
                </c:pt>
                <c:pt idx="123">
                  <c:v>109.21106931362421</c:v>
                </c:pt>
                <c:pt idx="124">
                  <c:v>109.31233265703794</c:v>
                </c:pt>
                <c:pt idx="125">
                  <c:v>109.31233265703794</c:v>
                </c:pt>
                <c:pt idx="126">
                  <c:v>109.31233265703794</c:v>
                </c:pt>
                <c:pt idx="127">
                  <c:v>109.31233265703794</c:v>
                </c:pt>
                <c:pt idx="128">
                  <c:v>109.31233265703794</c:v>
                </c:pt>
                <c:pt idx="129">
                  <c:v>109.31233265703794</c:v>
                </c:pt>
                <c:pt idx="130">
                  <c:v>109.31233265703794</c:v>
                </c:pt>
                <c:pt idx="131">
                  <c:v>109.31233265703794</c:v>
                </c:pt>
                <c:pt idx="132">
                  <c:v>109.31233265703794</c:v>
                </c:pt>
                <c:pt idx="133">
                  <c:v>109.31233265703794</c:v>
                </c:pt>
                <c:pt idx="134">
                  <c:v>109.31233265703794</c:v>
                </c:pt>
                <c:pt idx="135">
                  <c:v>109.31233265703794</c:v>
                </c:pt>
                <c:pt idx="136">
                  <c:v>109.41359478425197</c:v>
                </c:pt>
                <c:pt idx="137">
                  <c:v>109.51485118443321</c:v>
                </c:pt>
                <c:pt idx="138">
                  <c:v>109.61610236887857</c:v>
                </c:pt>
                <c:pt idx="139">
                  <c:v>109.71734884868575</c:v>
                </c:pt>
                <c:pt idx="140">
                  <c:v>109.81859113477707</c:v>
                </c:pt>
                <c:pt idx="141">
                  <c:v>109.91982973791828</c:v>
                </c:pt>
                <c:pt idx="142">
                  <c:v>110.02106516873177</c:v>
                </c:pt>
                <c:pt idx="143">
                  <c:v>110.22353070672318</c:v>
                </c:pt>
                <c:pt idx="144">
                  <c:v>110.42597880976781</c:v>
                </c:pt>
                <c:pt idx="145">
                  <c:v>110.62841352915341</c:v>
                </c:pt>
                <c:pt idx="146">
                  <c:v>110.72962622164412</c:v>
                </c:pt>
                <c:pt idx="147">
                  <c:v>110.83083485885896</c:v>
                </c:pt>
                <c:pt idx="148">
                  <c:v>110.93203994192649</c:v>
                </c:pt>
                <c:pt idx="149">
                  <c:v>111.03324197183447</c:v>
                </c:pt>
                <c:pt idx="150">
                  <c:v>111.13444144946304</c:v>
                </c:pt>
                <c:pt idx="151">
                  <c:v>111.23563887559553</c:v>
                </c:pt>
                <c:pt idx="152">
                  <c:v>111.438030626288</c:v>
                </c:pt>
                <c:pt idx="153">
                  <c:v>111.53922005058338</c:v>
                </c:pt>
                <c:pt idx="154">
                  <c:v>111.64040456811892</c:v>
                </c:pt>
                <c:pt idx="155">
                  <c:v>111.74158467095677</c:v>
                </c:pt>
                <c:pt idx="156">
                  <c:v>111.84276085099845</c:v>
                </c:pt>
                <c:pt idx="157">
                  <c:v>111.94393360000848</c:v>
                </c:pt>
                <c:pt idx="158">
                  <c:v>112.04510340961923</c:v>
                </c:pt>
                <c:pt idx="159">
                  <c:v>112.14627077136171</c:v>
                </c:pt>
                <c:pt idx="160">
                  <c:v>112.24743617667798</c:v>
                </c:pt>
                <c:pt idx="161">
                  <c:v>112.34860011693515</c:v>
                </c:pt>
                <c:pt idx="162">
                  <c:v>112.44976308344989</c:v>
                </c:pt>
                <c:pt idx="163">
                  <c:v>112.55092080505455</c:v>
                </c:pt>
              </c:numCache>
            </c:numRef>
          </c:val>
        </c:ser>
        <c:marker val="1"/>
        <c:axId val="102443648"/>
        <c:axId val="102375808"/>
      </c:lineChart>
      <c:catAx>
        <c:axId val="102443648"/>
        <c:scaling>
          <c:orientation val="minMax"/>
        </c:scaling>
        <c:axPos val="b"/>
        <c:numFmt formatCode="#,##0" sourceLinked="0"/>
        <c:majorTickMark val="none"/>
        <c:tickLblPos val="nextTo"/>
        <c:crossAx val="102375808"/>
        <c:crosses val="autoZero"/>
        <c:auto val="1"/>
        <c:lblAlgn val="ctr"/>
        <c:lblOffset val="100"/>
      </c:catAx>
      <c:valAx>
        <c:axId val="102375808"/>
        <c:scaling>
          <c:orientation val="minMax"/>
          <c:max val="120"/>
          <c:min val="40"/>
        </c:scaling>
        <c:axPos val="l"/>
        <c:numFmt formatCode="General" sourceLinked="1"/>
        <c:majorTickMark val="none"/>
        <c:tickLblPos val="nextTo"/>
        <c:crossAx val="102443648"/>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52.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phpbb!$A$2:$A$134</c:f>
              <c:numCache>
                <c:formatCode>General</c:formatCode>
                <c:ptCount val="13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numCache>
            </c:numRef>
          </c:cat>
          <c:val>
            <c:numRef>
              <c:f>phpbb!$H$2:$H$134</c:f>
              <c:numCache>
                <c:formatCode>General</c:formatCode>
                <c:ptCount val="133"/>
                <c:pt idx="0">
                  <c:v>61</c:v>
                </c:pt>
                <c:pt idx="1">
                  <c:v>61</c:v>
                </c:pt>
                <c:pt idx="2">
                  <c:v>61</c:v>
                </c:pt>
                <c:pt idx="3">
                  <c:v>61</c:v>
                </c:pt>
                <c:pt idx="4">
                  <c:v>61</c:v>
                </c:pt>
                <c:pt idx="5">
                  <c:v>61</c:v>
                </c:pt>
                <c:pt idx="6">
                  <c:v>61</c:v>
                </c:pt>
                <c:pt idx="7">
                  <c:v>61</c:v>
                </c:pt>
                <c:pt idx="8">
                  <c:v>61</c:v>
                </c:pt>
                <c:pt idx="9">
                  <c:v>61</c:v>
                </c:pt>
                <c:pt idx="10">
                  <c:v>61</c:v>
                </c:pt>
                <c:pt idx="11">
                  <c:v>61</c:v>
                </c:pt>
                <c:pt idx="12">
                  <c:v>61</c:v>
                </c:pt>
                <c:pt idx="13">
                  <c:v>61</c:v>
                </c:pt>
                <c:pt idx="14">
                  <c:v>61</c:v>
                </c:pt>
                <c:pt idx="15">
                  <c:v>61</c:v>
                </c:pt>
                <c:pt idx="16">
                  <c:v>61</c:v>
                </c:pt>
                <c:pt idx="17">
                  <c:v>61</c:v>
                </c:pt>
                <c:pt idx="18">
                  <c:v>61</c:v>
                </c:pt>
                <c:pt idx="19">
                  <c:v>61</c:v>
                </c:pt>
                <c:pt idx="20">
                  <c:v>61</c:v>
                </c:pt>
                <c:pt idx="21">
                  <c:v>61</c:v>
                </c:pt>
                <c:pt idx="22">
                  <c:v>61</c:v>
                </c:pt>
                <c:pt idx="23">
                  <c:v>62</c:v>
                </c:pt>
                <c:pt idx="24">
                  <c:v>62</c:v>
                </c:pt>
                <c:pt idx="25">
                  <c:v>62</c:v>
                </c:pt>
                <c:pt idx="26">
                  <c:v>62</c:v>
                </c:pt>
                <c:pt idx="27">
                  <c:v>62</c:v>
                </c:pt>
                <c:pt idx="28">
                  <c:v>62</c:v>
                </c:pt>
                <c:pt idx="29">
                  <c:v>62</c:v>
                </c:pt>
                <c:pt idx="30">
                  <c:v>62</c:v>
                </c:pt>
                <c:pt idx="31">
                  <c:v>62</c:v>
                </c:pt>
                <c:pt idx="32">
                  <c:v>62</c:v>
                </c:pt>
                <c:pt idx="33">
                  <c:v>62</c:v>
                </c:pt>
                <c:pt idx="34">
                  <c:v>62</c:v>
                </c:pt>
                <c:pt idx="35">
                  <c:v>62</c:v>
                </c:pt>
                <c:pt idx="36">
                  <c:v>62</c:v>
                </c:pt>
                <c:pt idx="37">
                  <c:v>62</c:v>
                </c:pt>
                <c:pt idx="38">
                  <c:v>62</c:v>
                </c:pt>
                <c:pt idx="39">
                  <c:v>62</c:v>
                </c:pt>
                <c:pt idx="40">
                  <c:v>62</c:v>
                </c:pt>
                <c:pt idx="41">
                  <c:v>62</c:v>
                </c:pt>
                <c:pt idx="42">
                  <c:v>62</c:v>
                </c:pt>
                <c:pt idx="43">
                  <c:v>62</c:v>
                </c:pt>
                <c:pt idx="44">
                  <c:v>62</c:v>
                </c:pt>
                <c:pt idx="45">
                  <c:v>62</c:v>
                </c:pt>
                <c:pt idx="46">
                  <c:v>62</c:v>
                </c:pt>
                <c:pt idx="47">
                  <c:v>62</c:v>
                </c:pt>
                <c:pt idx="48">
                  <c:v>62</c:v>
                </c:pt>
                <c:pt idx="49">
                  <c:v>62</c:v>
                </c:pt>
                <c:pt idx="50">
                  <c:v>62</c:v>
                </c:pt>
                <c:pt idx="51">
                  <c:v>62</c:v>
                </c:pt>
                <c:pt idx="52">
                  <c:v>62</c:v>
                </c:pt>
                <c:pt idx="53">
                  <c:v>62</c:v>
                </c:pt>
                <c:pt idx="54">
                  <c:v>62</c:v>
                </c:pt>
                <c:pt idx="55">
                  <c:v>62</c:v>
                </c:pt>
                <c:pt idx="56">
                  <c:v>62</c:v>
                </c:pt>
                <c:pt idx="57">
                  <c:v>62</c:v>
                </c:pt>
                <c:pt idx="58">
                  <c:v>62</c:v>
                </c:pt>
                <c:pt idx="59">
                  <c:v>62</c:v>
                </c:pt>
                <c:pt idx="60">
                  <c:v>62</c:v>
                </c:pt>
                <c:pt idx="61">
                  <c:v>62</c:v>
                </c:pt>
                <c:pt idx="62">
                  <c:v>62</c:v>
                </c:pt>
                <c:pt idx="63">
                  <c:v>62</c:v>
                </c:pt>
                <c:pt idx="64">
                  <c:v>61</c:v>
                </c:pt>
                <c:pt idx="65">
                  <c:v>62</c:v>
                </c:pt>
                <c:pt idx="66">
                  <c:v>62</c:v>
                </c:pt>
                <c:pt idx="67">
                  <c:v>62</c:v>
                </c:pt>
                <c:pt idx="68">
                  <c:v>62</c:v>
                </c:pt>
                <c:pt idx="69">
                  <c:v>62</c:v>
                </c:pt>
                <c:pt idx="70">
                  <c:v>61</c:v>
                </c:pt>
                <c:pt idx="71">
                  <c:v>63</c:v>
                </c:pt>
                <c:pt idx="72">
                  <c:v>63</c:v>
                </c:pt>
                <c:pt idx="73">
                  <c:v>63</c:v>
                </c:pt>
                <c:pt idx="74">
                  <c:v>63</c:v>
                </c:pt>
                <c:pt idx="75">
                  <c:v>63</c:v>
                </c:pt>
                <c:pt idx="76">
                  <c:v>63</c:v>
                </c:pt>
                <c:pt idx="77">
                  <c:v>60</c:v>
                </c:pt>
                <c:pt idx="78">
                  <c:v>61</c:v>
                </c:pt>
                <c:pt idx="79">
                  <c:v>61</c:v>
                </c:pt>
                <c:pt idx="80">
                  <c:v>61</c:v>
                </c:pt>
                <c:pt idx="81">
                  <c:v>60</c:v>
                </c:pt>
                <c:pt idx="82">
                  <c:v>63</c:v>
                </c:pt>
                <c:pt idx="83">
                  <c:v>63</c:v>
                </c:pt>
                <c:pt idx="84">
                  <c:v>60</c:v>
                </c:pt>
                <c:pt idx="85">
                  <c:v>61</c:v>
                </c:pt>
                <c:pt idx="86">
                  <c:v>61</c:v>
                </c:pt>
                <c:pt idx="87">
                  <c:v>61</c:v>
                </c:pt>
                <c:pt idx="88">
                  <c:v>59</c:v>
                </c:pt>
                <c:pt idx="89">
                  <c:v>59</c:v>
                </c:pt>
                <c:pt idx="90">
                  <c:v>59</c:v>
                </c:pt>
                <c:pt idx="91">
                  <c:v>59</c:v>
                </c:pt>
                <c:pt idx="92">
                  <c:v>59</c:v>
                </c:pt>
                <c:pt idx="93">
                  <c:v>59</c:v>
                </c:pt>
                <c:pt idx="94">
                  <c:v>59</c:v>
                </c:pt>
                <c:pt idx="95">
                  <c:v>63</c:v>
                </c:pt>
                <c:pt idx="96">
                  <c:v>59</c:v>
                </c:pt>
                <c:pt idx="97">
                  <c:v>59</c:v>
                </c:pt>
                <c:pt idx="98">
                  <c:v>61</c:v>
                </c:pt>
                <c:pt idx="99">
                  <c:v>61</c:v>
                </c:pt>
                <c:pt idx="100">
                  <c:v>61</c:v>
                </c:pt>
                <c:pt idx="101">
                  <c:v>61</c:v>
                </c:pt>
                <c:pt idx="102">
                  <c:v>59</c:v>
                </c:pt>
                <c:pt idx="103">
                  <c:v>61</c:v>
                </c:pt>
                <c:pt idx="104">
                  <c:v>59</c:v>
                </c:pt>
                <c:pt idx="105">
                  <c:v>60</c:v>
                </c:pt>
                <c:pt idx="106">
                  <c:v>60</c:v>
                </c:pt>
                <c:pt idx="107">
                  <c:v>59</c:v>
                </c:pt>
                <c:pt idx="108">
                  <c:v>59</c:v>
                </c:pt>
                <c:pt idx="109">
                  <c:v>61</c:v>
                </c:pt>
                <c:pt idx="110">
                  <c:v>62</c:v>
                </c:pt>
                <c:pt idx="111">
                  <c:v>62</c:v>
                </c:pt>
                <c:pt idx="112">
                  <c:v>62</c:v>
                </c:pt>
                <c:pt idx="113">
                  <c:v>62</c:v>
                </c:pt>
                <c:pt idx="114">
                  <c:v>60</c:v>
                </c:pt>
                <c:pt idx="115">
                  <c:v>60</c:v>
                </c:pt>
                <c:pt idx="116">
                  <c:v>59</c:v>
                </c:pt>
                <c:pt idx="117">
                  <c:v>59</c:v>
                </c:pt>
                <c:pt idx="118">
                  <c:v>62</c:v>
                </c:pt>
                <c:pt idx="119">
                  <c:v>59</c:v>
                </c:pt>
                <c:pt idx="120">
                  <c:v>62</c:v>
                </c:pt>
                <c:pt idx="121">
                  <c:v>59</c:v>
                </c:pt>
                <c:pt idx="122">
                  <c:v>60</c:v>
                </c:pt>
                <c:pt idx="123">
                  <c:v>60</c:v>
                </c:pt>
                <c:pt idx="124">
                  <c:v>63</c:v>
                </c:pt>
                <c:pt idx="125">
                  <c:v>61</c:v>
                </c:pt>
                <c:pt idx="126">
                  <c:v>63</c:v>
                </c:pt>
                <c:pt idx="127">
                  <c:v>64</c:v>
                </c:pt>
                <c:pt idx="128">
                  <c:v>64</c:v>
                </c:pt>
                <c:pt idx="129">
                  <c:v>65</c:v>
                </c:pt>
                <c:pt idx="130">
                  <c:v>65</c:v>
                </c:pt>
                <c:pt idx="131">
                  <c:v>65</c:v>
                </c:pt>
                <c:pt idx="132">
                  <c:v>65</c:v>
                </c:pt>
              </c:numCache>
            </c:numRef>
          </c:val>
        </c:ser>
        <c:ser>
          <c:idx val="4"/>
          <c:order val="1"/>
          <c:tx>
            <c:v>Est - last 5 last 1</c:v>
          </c:tx>
          <c:spPr>
            <a:ln w="12700">
              <a:solidFill>
                <a:schemeClr val="accent3">
                  <a:lumMod val="75000"/>
                </a:schemeClr>
              </a:solidFill>
              <a:prstDash val="solid"/>
            </a:ln>
          </c:spPr>
          <c:marker>
            <c:symbol val="none"/>
          </c:marker>
          <c:cat>
            <c:numRef>
              <c:f>phpbb!$A$2:$A$134</c:f>
              <c:numCache>
                <c:formatCode>General</c:formatCode>
                <c:ptCount val="13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numCache>
            </c:numRef>
          </c:cat>
          <c:val>
            <c:numRef>
              <c:f>phpbb!$AN$2:$AN$134</c:f>
              <c:numCache>
                <c:formatCode>0.0</c:formatCode>
                <c:ptCount val="133"/>
                <c:pt idx="0" formatCode="General">
                  <c:v>61</c:v>
                </c:pt>
                <c:pt idx="1">
                  <c:v>61</c:v>
                </c:pt>
                <c:pt idx="2">
                  <c:v>61</c:v>
                </c:pt>
                <c:pt idx="3">
                  <c:v>61</c:v>
                </c:pt>
                <c:pt idx="4">
                  <c:v>61</c:v>
                </c:pt>
                <c:pt idx="5">
                  <c:v>61</c:v>
                </c:pt>
                <c:pt idx="6">
                  <c:v>61</c:v>
                </c:pt>
                <c:pt idx="7">
                  <c:v>61</c:v>
                </c:pt>
                <c:pt idx="8">
                  <c:v>61</c:v>
                </c:pt>
                <c:pt idx="9">
                  <c:v>61</c:v>
                </c:pt>
                <c:pt idx="10">
                  <c:v>61</c:v>
                </c:pt>
                <c:pt idx="11">
                  <c:v>61</c:v>
                </c:pt>
                <c:pt idx="12">
                  <c:v>61</c:v>
                </c:pt>
                <c:pt idx="13">
                  <c:v>61</c:v>
                </c:pt>
                <c:pt idx="14">
                  <c:v>61</c:v>
                </c:pt>
                <c:pt idx="15">
                  <c:v>61</c:v>
                </c:pt>
                <c:pt idx="16">
                  <c:v>61</c:v>
                </c:pt>
                <c:pt idx="17">
                  <c:v>61</c:v>
                </c:pt>
                <c:pt idx="18">
                  <c:v>61</c:v>
                </c:pt>
                <c:pt idx="19">
                  <c:v>61</c:v>
                </c:pt>
                <c:pt idx="20">
                  <c:v>61</c:v>
                </c:pt>
                <c:pt idx="21">
                  <c:v>61</c:v>
                </c:pt>
                <c:pt idx="22">
                  <c:v>61</c:v>
                </c:pt>
                <c:pt idx="23">
                  <c:v>61.2</c:v>
                </c:pt>
                <c:pt idx="24">
                  <c:v>61.399974701239991</c:v>
                </c:pt>
                <c:pt idx="25">
                  <c:v>61.599936837760012</c:v>
                </c:pt>
                <c:pt idx="26">
                  <c:v>61.799899137043177</c:v>
                </c:pt>
                <c:pt idx="27">
                  <c:v>61.999874325972058</c:v>
                </c:pt>
                <c:pt idx="28">
                  <c:v>61.999874325972058</c:v>
                </c:pt>
                <c:pt idx="29">
                  <c:v>61.999874325972058</c:v>
                </c:pt>
                <c:pt idx="30">
                  <c:v>61.999874325972058</c:v>
                </c:pt>
                <c:pt idx="31">
                  <c:v>61.999874325972058</c:v>
                </c:pt>
                <c:pt idx="32">
                  <c:v>61.999874325972058</c:v>
                </c:pt>
                <c:pt idx="33">
                  <c:v>61.999874325972058</c:v>
                </c:pt>
                <c:pt idx="34">
                  <c:v>61.999874325972058</c:v>
                </c:pt>
                <c:pt idx="35">
                  <c:v>61.999874325972058</c:v>
                </c:pt>
                <c:pt idx="36">
                  <c:v>61.999874325972058</c:v>
                </c:pt>
                <c:pt idx="37">
                  <c:v>61.999874325972058</c:v>
                </c:pt>
                <c:pt idx="38">
                  <c:v>61.999874325972058</c:v>
                </c:pt>
                <c:pt idx="39">
                  <c:v>61.999874325972058</c:v>
                </c:pt>
                <c:pt idx="40">
                  <c:v>61.999874325972058</c:v>
                </c:pt>
                <c:pt idx="41">
                  <c:v>61.999874325972058</c:v>
                </c:pt>
                <c:pt idx="42">
                  <c:v>61.999874325972058</c:v>
                </c:pt>
                <c:pt idx="43">
                  <c:v>61.999874325972058</c:v>
                </c:pt>
                <c:pt idx="44">
                  <c:v>61.999874325972058</c:v>
                </c:pt>
                <c:pt idx="45">
                  <c:v>61.999874325972058</c:v>
                </c:pt>
                <c:pt idx="46">
                  <c:v>61.999874325972058</c:v>
                </c:pt>
                <c:pt idx="47">
                  <c:v>61.999874325972058</c:v>
                </c:pt>
                <c:pt idx="48">
                  <c:v>61.999874325972058</c:v>
                </c:pt>
                <c:pt idx="49">
                  <c:v>61.999874325972058</c:v>
                </c:pt>
                <c:pt idx="50">
                  <c:v>61.999874325972058</c:v>
                </c:pt>
                <c:pt idx="51">
                  <c:v>61.999874325972058</c:v>
                </c:pt>
                <c:pt idx="52">
                  <c:v>61.999874325972058</c:v>
                </c:pt>
                <c:pt idx="53">
                  <c:v>61.999874325972058</c:v>
                </c:pt>
                <c:pt idx="54">
                  <c:v>61.999874325972058</c:v>
                </c:pt>
                <c:pt idx="55">
                  <c:v>61.999874325972058</c:v>
                </c:pt>
                <c:pt idx="56">
                  <c:v>61.999874325972058</c:v>
                </c:pt>
                <c:pt idx="57">
                  <c:v>61.999874325972058</c:v>
                </c:pt>
                <c:pt idx="58">
                  <c:v>61.999874325972058</c:v>
                </c:pt>
                <c:pt idx="59">
                  <c:v>61.999874325972058</c:v>
                </c:pt>
                <c:pt idx="60">
                  <c:v>61.999874325972058</c:v>
                </c:pt>
                <c:pt idx="61">
                  <c:v>61.999874325972058</c:v>
                </c:pt>
                <c:pt idx="62">
                  <c:v>61.999874325972058</c:v>
                </c:pt>
                <c:pt idx="63">
                  <c:v>61.999874325972058</c:v>
                </c:pt>
                <c:pt idx="64">
                  <c:v>61.799873515169416</c:v>
                </c:pt>
                <c:pt idx="65">
                  <c:v>61.799873515169416</c:v>
                </c:pt>
                <c:pt idx="66">
                  <c:v>61.799873515169416</c:v>
                </c:pt>
                <c:pt idx="67">
                  <c:v>61.799873515169416</c:v>
                </c:pt>
                <c:pt idx="68">
                  <c:v>61.799873515169416</c:v>
                </c:pt>
                <c:pt idx="69">
                  <c:v>61.999848869915454</c:v>
                </c:pt>
                <c:pt idx="70">
                  <c:v>61.799847894879363</c:v>
                </c:pt>
                <c:pt idx="71">
                  <c:v>61.999823415431997</c:v>
                </c:pt>
                <c:pt idx="72">
                  <c:v>62.199762111794428</c:v>
                </c:pt>
                <c:pt idx="73">
                  <c:v>62.399676313466955</c:v>
                </c:pt>
                <c:pt idx="74">
                  <c:v>62.599578338222265</c:v>
                </c:pt>
                <c:pt idx="75">
                  <c:v>62.999382657145993</c:v>
                </c:pt>
                <c:pt idx="76">
                  <c:v>62.999382657145993</c:v>
                </c:pt>
                <c:pt idx="77">
                  <c:v>62.39937089806201</c:v>
                </c:pt>
                <c:pt idx="78">
                  <c:v>61.999824096176198</c:v>
                </c:pt>
                <c:pt idx="79">
                  <c:v>61.600329278391712</c:v>
                </c:pt>
                <c:pt idx="80">
                  <c:v>61.200787511541975</c:v>
                </c:pt>
                <c:pt idx="81">
                  <c:v>60.601255940707439</c:v>
                </c:pt>
                <c:pt idx="82">
                  <c:v>61.201112931298489</c:v>
                </c:pt>
                <c:pt idx="83">
                  <c:v>61.600796394744862</c:v>
                </c:pt>
                <c:pt idx="84">
                  <c:v>61.40102854101707</c:v>
                </c:pt>
                <c:pt idx="85">
                  <c:v>61.40102854101707</c:v>
                </c:pt>
                <c:pt idx="86">
                  <c:v>61.600730967163251</c:v>
                </c:pt>
                <c:pt idx="87">
                  <c:v>61.201194410995832</c:v>
                </c:pt>
                <c:pt idx="88">
                  <c:v>60.401829612562004</c:v>
                </c:pt>
                <c:pt idx="89">
                  <c:v>60.201948557584096</c:v>
                </c:pt>
                <c:pt idx="90">
                  <c:v>59.802295032567351</c:v>
                </c:pt>
                <c:pt idx="91">
                  <c:v>59.402644890882144</c:v>
                </c:pt>
                <c:pt idx="92">
                  <c:v>59.002892387875136</c:v>
                </c:pt>
                <c:pt idx="93">
                  <c:v>59.002892387875136</c:v>
                </c:pt>
                <c:pt idx="94">
                  <c:v>59.002892387875136</c:v>
                </c:pt>
                <c:pt idx="95">
                  <c:v>59.802813956005011</c:v>
                </c:pt>
                <c:pt idx="96">
                  <c:v>59.802813956005011</c:v>
                </c:pt>
                <c:pt idx="97">
                  <c:v>59.802813956005011</c:v>
                </c:pt>
                <c:pt idx="98">
                  <c:v>60.201961837306094</c:v>
                </c:pt>
                <c:pt idx="99">
                  <c:v>60.601113210128879</c:v>
                </c:pt>
                <c:pt idx="100">
                  <c:v>60.201851581573905</c:v>
                </c:pt>
                <c:pt idx="101">
                  <c:v>60.601506394153581</c:v>
                </c:pt>
                <c:pt idx="102">
                  <c:v>60.601506394153581</c:v>
                </c:pt>
                <c:pt idx="103">
                  <c:v>60.601506394153581</c:v>
                </c:pt>
                <c:pt idx="104">
                  <c:v>60.201741008932949</c:v>
                </c:pt>
                <c:pt idx="105">
                  <c:v>60.001912868596008</c:v>
                </c:pt>
                <c:pt idx="106">
                  <c:v>59.802058918117552</c:v>
                </c:pt>
                <c:pt idx="107">
                  <c:v>59.802058918117552</c:v>
                </c:pt>
                <c:pt idx="108">
                  <c:v>59.402273290001261</c:v>
                </c:pt>
                <c:pt idx="109">
                  <c:v>59.802161429184345</c:v>
                </c:pt>
                <c:pt idx="110">
                  <c:v>60.201945686700817</c:v>
                </c:pt>
                <c:pt idx="111">
                  <c:v>60.601473806218394</c:v>
                </c:pt>
                <c:pt idx="112">
                  <c:v>61.200537538250622</c:v>
                </c:pt>
                <c:pt idx="113">
                  <c:v>61.799853974700603</c:v>
                </c:pt>
                <c:pt idx="114">
                  <c:v>61.599878493494295</c:v>
                </c:pt>
                <c:pt idx="115">
                  <c:v>61.200084651117947</c:v>
                </c:pt>
                <c:pt idx="116">
                  <c:v>60.600551563589576</c:v>
                </c:pt>
                <c:pt idx="117">
                  <c:v>60.001266034646704</c:v>
                </c:pt>
                <c:pt idx="118">
                  <c:v>60.001266034646704</c:v>
                </c:pt>
                <c:pt idx="119">
                  <c:v>59.801470099262438</c:v>
                </c:pt>
                <c:pt idx="120">
                  <c:v>60.20100748155825</c:v>
                </c:pt>
                <c:pt idx="121">
                  <c:v>60.20100748155825</c:v>
                </c:pt>
                <c:pt idx="122">
                  <c:v>60.400648156871455</c:v>
                </c:pt>
                <c:pt idx="123">
                  <c:v>60.001257846745645</c:v>
                </c:pt>
                <c:pt idx="124">
                  <c:v>60.800441806398084</c:v>
                </c:pt>
                <c:pt idx="125">
                  <c:v>60.600791295028486</c:v>
                </c:pt>
                <c:pt idx="126">
                  <c:v>61.399594289554813</c:v>
                </c:pt>
                <c:pt idx="127">
                  <c:v>62.198441313842196</c:v>
                </c:pt>
                <c:pt idx="128">
                  <c:v>62.997127015407344</c:v>
                </c:pt>
                <c:pt idx="129">
                  <c:v>63.396792847629662</c:v>
                </c:pt>
                <c:pt idx="130">
                  <c:v>64.195751071327678</c:v>
                </c:pt>
                <c:pt idx="131">
                  <c:v>64.595640086595779</c:v>
                </c:pt>
                <c:pt idx="132">
                  <c:v>64.795632434470889</c:v>
                </c:pt>
              </c:numCache>
            </c:numRef>
          </c:val>
        </c:ser>
        <c:ser>
          <c:idx val="5"/>
          <c:order val="2"/>
          <c:tx>
            <c:v>Est - last 10 last 1</c:v>
          </c:tx>
          <c:spPr>
            <a:ln w="12700">
              <a:solidFill>
                <a:srgbClr val="0000FF"/>
              </a:solidFill>
              <a:prstDash val="solid"/>
            </a:ln>
          </c:spPr>
          <c:marker>
            <c:symbol val="none"/>
          </c:marker>
          <c:cat>
            <c:numRef>
              <c:f>phpbb!$A$2:$A$134</c:f>
              <c:numCache>
                <c:formatCode>General</c:formatCode>
                <c:ptCount val="13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numCache>
            </c:numRef>
          </c:cat>
          <c:val>
            <c:numRef>
              <c:f>phpbb!$AO$2:$AO$134</c:f>
              <c:numCache>
                <c:formatCode>0.0</c:formatCode>
                <c:ptCount val="133"/>
                <c:pt idx="0" formatCode="General">
                  <c:v>61</c:v>
                </c:pt>
                <c:pt idx="1">
                  <c:v>61</c:v>
                </c:pt>
                <c:pt idx="2">
                  <c:v>61</c:v>
                </c:pt>
                <c:pt idx="3">
                  <c:v>61</c:v>
                </c:pt>
                <c:pt idx="4">
                  <c:v>61</c:v>
                </c:pt>
                <c:pt idx="5">
                  <c:v>61</c:v>
                </c:pt>
                <c:pt idx="6">
                  <c:v>61</c:v>
                </c:pt>
                <c:pt idx="7">
                  <c:v>61</c:v>
                </c:pt>
                <c:pt idx="8">
                  <c:v>61</c:v>
                </c:pt>
                <c:pt idx="9">
                  <c:v>61</c:v>
                </c:pt>
                <c:pt idx="10">
                  <c:v>61</c:v>
                </c:pt>
                <c:pt idx="11">
                  <c:v>61</c:v>
                </c:pt>
                <c:pt idx="12">
                  <c:v>61</c:v>
                </c:pt>
                <c:pt idx="13">
                  <c:v>61</c:v>
                </c:pt>
                <c:pt idx="14">
                  <c:v>61</c:v>
                </c:pt>
                <c:pt idx="15">
                  <c:v>61</c:v>
                </c:pt>
                <c:pt idx="16">
                  <c:v>61</c:v>
                </c:pt>
                <c:pt idx="17">
                  <c:v>61</c:v>
                </c:pt>
                <c:pt idx="18">
                  <c:v>61</c:v>
                </c:pt>
                <c:pt idx="19">
                  <c:v>61</c:v>
                </c:pt>
                <c:pt idx="20">
                  <c:v>61</c:v>
                </c:pt>
                <c:pt idx="21">
                  <c:v>61</c:v>
                </c:pt>
                <c:pt idx="22">
                  <c:v>61</c:v>
                </c:pt>
                <c:pt idx="23">
                  <c:v>61.1</c:v>
                </c:pt>
                <c:pt idx="24">
                  <c:v>61.199992892068622</c:v>
                </c:pt>
                <c:pt idx="25">
                  <c:v>61.299980265913803</c:v>
                </c:pt>
                <c:pt idx="26">
                  <c:v>61.399963710580913</c:v>
                </c:pt>
                <c:pt idx="27">
                  <c:v>61.499944814634226</c:v>
                </c:pt>
                <c:pt idx="28">
                  <c:v>61.599925166344377</c:v>
                </c:pt>
                <c:pt idx="29">
                  <c:v>61.69990635387321</c:v>
                </c:pt>
                <c:pt idx="30">
                  <c:v>61.799889965458938</c:v>
                </c:pt>
                <c:pt idx="31">
                  <c:v>61.899877589600763</c:v>
                </c:pt>
                <c:pt idx="32">
                  <c:v>61.999870815245998</c:v>
                </c:pt>
                <c:pt idx="33">
                  <c:v>61.999870815245998</c:v>
                </c:pt>
                <c:pt idx="34">
                  <c:v>61.999870815245998</c:v>
                </c:pt>
                <c:pt idx="35">
                  <c:v>61.999870815245998</c:v>
                </c:pt>
                <c:pt idx="36">
                  <c:v>61.999870815245998</c:v>
                </c:pt>
                <c:pt idx="37">
                  <c:v>61.999870815245998</c:v>
                </c:pt>
                <c:pt idx="38">
                  <c:v>61.999870815245998</c:v>
                </c:pt>
                <c:pt idx="39">
                  <c:v>61.999870815245998</c:v>
                </c:pt>
                <c:pt idx="40">
                  <c:v>61.999870815245998</c:v>
                </c:pt>
                <c:pt idx="41">
                  <c:v>61.999870815245998</c:v>
                </c:pt>
                <c:pt idx="42">
                  <c:v>61.999870815245998</c:v>
                </c:pt>
                <c:pt idx="43">
                  <c:v>61.999870815245998</c:v>
                </c:pt>
                <c:pt idx="44">
                  <c:v>61.999870815245998</c:v>
                </c:pt>
                <c:pt idx="45">
                  <c:v>61.999870815245998</c:v>
                </c:pt>
                <c:pt idx="46">
                  <c:v>61.999870815245998</c:v>
                </c:pt>
                <c:pt idx="47">
                  <c:v>61.999870815245998</c:v>
                </c:pt>
                <c:pt idx="48">
                  <c:v>61.999870815245998</c:v>
                </c:pt>
                <c:pt idx="49">
                  <c:v>61.999870815245998</c:v>
                </c:pt>
                <c:pt idx="50">
                  <c:v>61.999870815245998</c:v>
                </c:pt>
                <c:pt idx="51">
                  <c:v>61.999870815245998</c:v>
                </c:pt>
                <c:pt idx="52">
                  <c:v>61.999870815245998</c:v>
                </c:pt>
                <c:pt idx="53">
                  <c:v>61.999870815245998</c:v>
                </c:pt>
                <c:pt idx="54">
                  <c:v>61.999870815245998</c:v>
                </c:pt>
                <c:pt idx="55">
                  <c:v>61.999870815245998</c:v>
                </c:pt>
                <c:pt idx="56">
                  <c:v>61.999870815245998</c:v>
                </c:pt>
                <c:pt idx="57">
                  <c:v>61.999870815245998</c:v>
                </c:pt>
                <c:pt idx="58">
                  <c:v>61.999870815245998</c:v>
                </c:pt>
                <c:pt idx="59">
                  <c:v>61.999870815245998</c:v>
                </c:pt>
                <c:pt idx="60">
                  <c:v>61.999870815245998</c:v>
                </c:pt>
                <c:pt idx="61">
                  <c:v>61.999870815245998</c:v>
                </c:pt>
                <c:pt idx="62">
                  <c:v>61.999870815245998</c:v>
                </c:pt>
                <c:pt idx="63">
                  <c:v>61.999870815245998</c:v>
                </c:pt>
                <c:pt idx="64">
                  <c:v>61.899870398520363</c:v>
                </c:pt>
                <c:pt idx="65">
                  <c:v>61.899870398520363</c:v>
                </c:pt>
                <c:pt idx="66">
                  <c:v>61.899870398520363</c:v>
                </c:pt>
                <c:pt idx="67">
                  <c:v>61.899870398520363</c:v>
                </c:pt>
                <c:pt idx="68">
                  <c:v>61.899870398520363</c:v>
                </c:pt>
                <c:pt idx="69">
                  <c:v>61.899870398520363</c:v>
                </c:pt>
                <c:pt idx="70">
                  <c:v>61.799877149641951</c:v>
                </c:pt>
                <c:pt idx="71">
                  <c:v>61.899864815253899</c:v>
                </c:pt>
                <c:pt idx="72">
                  <c:v>61.999842521577882</c:v>
                </c:pt>
                <c:pt idx="73">
                  <c:v>62.099811808144963</c:v>
                </c:pt>
                <c:pt idx="74">
                  <c:v>62.299736618889163</c:v>
                </c:pt>
                <c:pt idx="75">
                  <c:v>62.399705611994577</c:v>
                </c:pt>
                <c:pt idx="76">
                  <c:v>62.49967233499023</c:v>
                </c:pt>
                <c:pt idx="77">
                  <c:v>62.299740354938208</c:v>
                </c:pt>
                <c:pt idx="78">
                  <c:v>62.199819680895963</c:v>
                </c:pt>
                <c:pt idx="79">
                  <c:v>62.099910905787063</c:v>
                </c:pt>
                <c:pt idx="80">
                  <c:v>62.099910905787063</c:v>
                </c:pt>
                <c:pt idx="81">
                  <c:v>61.800215529979113</c:v>
                </c:pt>
                <c:pt idx="82">
                  <c:v>61.800215529979113</c:v>
                </c:pt>
                <c:pt idx="83">
                  <c:v>61.800215529979113</c:v>
                </c:pt>
                <c:pt idx="84">
                  <c:v>61.500587434974697</c:v>
                </c:pt>
                <c:pt idx="85">
                  <c:v>61.300851875981444</c:v>
                </c:pt>
                <c:pt idx="86">
                  <c:v>61.101079761210123</c:v>
                </c:pt>
                <c:pt idx="87">
                  <c:v>61.200990309915063</c:v>
                </c:pt>
                <c:pt idx="88">
                  <c:v>61.001147777390472</c:v>
                </c:pt>
                <c:pt idx="89">
                  <c:v>60.801379033025952</c:v>
                </c:pt>
                <c:pt idx="90">
                  <c:v>60.601670775845854</c:v>
                </c:pt>
                <c:pt idx="91">
                  <c:v>60.501840255410947</c:v>
                </c:pt>
                <c:pt idx="92">
                  <c:v>60.102589304016718</c:v>
                </c:pt>
                <c:pt idx="93">
                  <c:v>59.703170919065563</c:v>
                </c:pt>
                <c:pt idx="94">
                  <c:v>59.603248850075282</c:v>
                </c:pt>
                <c:pt idx="95">
                  <c:v>59.803087717565994</c:v>
                </c:pt>
                <c:pt idx="96">
                  <c:v>59.60339185084414</c:v>
                </c:pt>
                <c:pt idx="97">
                  <c:v>59.403677045806148</c:v>
                </c:pt>
                <c:pt idx="98">
                  <c:v>59.603424032689226</c:v>
                </c:pt>
                <c:pt idx="99">
                  <c:v>59.80313862206161</c:v>
                </c:pt>
                <c:pt idx="100">
                  <c:v>60.002834148821513</c:v>
                </c:pt>
                <c:pt idx="101">
                  <c:v>60.202523937772163</c:v>
                </c:pt>
                <c:pt idx="102">
                  <c:v>60.202523937772163</c:v>
                </c:pt>
                <c:pt idx="103">
                  <c:v>60.402221310160016</c:v>
                </c:pt>
                <c:pt idx="104">
                  <c:v>60.402221310160016</c:v>
                </c:pt>
                <c:pt idx="105">
                  <c:v>60.102643890095322</c:v>
                </c:pt>
                <c:pt idx="106">
                  <c:v>60.202560889093093</c:v>
                </c:pt>
                <c:pt idx="107">
                  <c:v>60.202560889093093</c:v>
                </c:pt>
                <c:pt idx="108">
                  <c:v>60.002704671070951</c:v>
                </c:pt>
                <c:pt idx="109">
                  <c:v>60.002704671070951</c:v>
                </c:pt>
                <c:pt idx="110">
                  <c:v>60.102629009031993</c:v>
                </c:pt>
                <c:pt idx="111">
                  <c:v>60.202530425144211</c:v>
                </c:pt>
                <c:pt idx="112">
                  <c:v>60.502170693973063</c:v>
                </c:pt>
                <c:pt idx="113">
                  <c:v>60.602044709646734</c:v>
                </c:pt>
                <c:pt idx="114">
                  <c:v>60.701903743711753</c:v>
                </c:pt>
                <c:pt idx="115">
                  <c:v>60.701903743711753</c:v>
                </c:pt>
                <c:pt idx="116">
                  <c:v>60.602025153927457</c:v>
                </c:pt>
                <c:pt idx="117">
                  <c:v>60.602025153927457</c:v>
                </c:pt>
                <c:pt idx="118">
                  <c:v>60.901602449461997</c:v>
                </c:pt>
                <c:pt idx="119">
                  <c:v>60.701856987245975</c:v>
                </c:pt>
                <c:pt idx="120">
                  <c:v>60.701856987245975</c:v>
                </c:pt>
                <c:pt idx="121">
                  <c:v>60.402319607583365</c:v>
                </c:pt>
                <c:pt idx="122">
                  <c:v>60.202635504281162</c:v>
                </c:pt>
                <c:pt idx="123">
                  <c:v>60.002907367816093</c:v>
                </c:pt>
                <c:pt idx="124">
                  <c:v>60.302584875325998</c:v>
                </c:pt>
                <c:pt idx="125">
                  <c:v>60.402414211309832</c:v>
                </c:pt>
                <c:pt idx="126">
                  <c:v>60.801722078625446</c:v>
                </c:pt>
                <c:pt idx="127">
                  <c:v>61.300742043420342</c:v>
                </c:pt>
                <c:pt idx="128">
                  <c:v>61.500289106879443</c:v>
                </c:pt>
                <c:pt idx="129">
                  <c:v>62.098642390380213</c:v>
                </c:pt>
                <c:pt idx="130">
                  <c:v>62.397789406166844</c:v>
                </c:pt>
                <c:pt idx="131">
                  <c:v>62.995754608504313</c:v>
                </c:pt>
                <c:pt idx="132">
                  <c:v>63.494432591687996</c:v>
                </c:pt>
              </c:numCache>
            </c:numRef>
          </c:val>
        </c:ser>
        <c:marker val="1"/>
        <c:axId val="102429440"/>
        <c:axId val="102430976"/>
      </c:lineChart>
      <c:catAx>
        <c:axId val="102429440"/>
        <c:scaling>
          <c:orientation val="minMax"/>
        </c:scaling>
        <c:axPos val="b"/>
        <c:numFmt formatCode="#,##0" sourceLinked="0"/>
        <c:majorTickMark val="none"/>
        <c:tickLblPos val="nextTo"/>
        <c:crossAx val="102430976"/>
        <c:crosses val="autoZero"/>
        <c:auto val="1"/>
        <c:lblAlgn val="ctr"/>
        <c:lblOffset val="100"/>
      </c:catAx>
      <c:valAx>
        <c:axId val="102430976"/>
        <c:scaling>
          <c:orientation val="minMax"/>
          <c:max val="66"/>
          <c:min val="58"/>
        </c:scaling>
        <c:axPos val="l"/>
        <c:numFmt formatCode="General" sourceLinked="1"/>
        <c:majorTickMark val="none"/>
        <c:tickLblPos val="nextTo"/>
        <c:crossAx val="102429440"/>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53.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typo3!$A$2:$A$97</c:f>
              <c:numCache>
                <c:formatCode>General</c:formatCode>
                <c:ptCount val="9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numCache>
            </c:numRef>
          </c:cat>
          <c:val>
            <c:numRef>
              <c:f>typo3!$H$2:$H$97</c:f>
              <c:numCache>
                <c:formatCode>General</c:formatCode>
                <c:ptCount val="96"/>
                <c:pt idx="0">
                  <c:v>10</c:v>
                </c:pt>
                <c:pt idx="1">
                  <c:v>10</c:v>
                </c:pt>
                <c:pt idx="2">
                  <c:v>10</c:v>
                </c:pt>
                <c:pt idx="3">
                  <c:v>10</c:v>
                </c:pt>
                <c:pt idx="4">
                  <c:v>11</c:v>
                </c:pt>
                <c:pt idx="5">
                  <c:v>11</c:v>
                </c:pt>
                <c:pt idx="6">
                  <c:v>12</c:v>
                </c:pt>
                <c:pt idx="7">
                  <c:v>12</c:v>
                </c:pt>
                <c:pt idx="8">
                  <c:v>12</c:v>
                </c:pt>
                <c:pt idx="9">
                  <c:v>12</c:v>
                </c:pt>
                <c:pt idx="10">
                  <c:v>12</c:v>
                </c:pt>
                <c:pt idx="11">
                  <c:v>12</c:v>
                </c:pt>
                <c:pt idx="12">
                  <c:v>12</c:v>
                </c:pt>
                <c:pt idx="13">
                  <c:v>13</c:v>
                </c:pt>
                <c:pt idx="14">
                  <c:v>13</c:v>
                </c:pt>
                <c:pt idx="15">
                  <c:v>13</c:v>
                </c:pt>
                <c:pt idx="16">
                  <c:v>13</c:v>
                </c:pt>
                <c:pt idx="17">
                  <c:v>14</c:v>
                </c:pt>
                <c:pt idx="18">
                  <c:v>15</c:v>
                </c:pt>
                <c:pt idx="19">
                  <c:v>15</c:v>
                </c:pt>
                <c:pt idx="20">
                  <c:v>15</c:v>
                </c:pt>
                <c:pt idx="21">
                  <c:v>18</c:v>
                </c:pt>
                <c:pt idx="22">
                  <c:v>18</c:v>
                </c:pt>
                <c:pt idx="23">
                  <c:v>18</c:v>
                </c:pt>
                <c:pt idx="24">
                  <c:v>19</c:v>
                </c:pt>
                <c:pt idx="25">
                  <c:v>19</c:v>
                </c:pt>
                <c:pt idx="26">
                  <c:v>19</c:v>
                </c:pt>
                <c:pt idx="27">
                  <c:v>19</c:v>
                </c:pt>
                <c:pt idx="28">
                  <c:v>19</c:v>
                </c:pt>
                <c:pt idx="29">
                  <c:v>19</c:v>
                </c:pt>
                <c:pt idx="30">
                  <c:v>19</c:v>
                </c:pt>
                <c:pt idx="31">
                  <c:v>19</c:v>
                </c:pt>
                <c:pt idx="32">
                  <c:v>19</c:v>
                </c:pt>
                <c:pt idx="33">
                  <c:v>19</c:v>
                </c:pt>
                <c:pt idx="34">
                  <c:v>19</c:v>
                </c:pt>
                <c:pt idx="35">
                  <c:v>19</c:v>
                </c:pt>
                <c:pt idx="36">
                  <c:v>19</c:v>
                </c:pt>
                <c:pt idx="37">
                  <c:v>19</c:v>
                </c:pt>
                <c:pt idx="38">
                  <c:v>19</c:v>
                </c:pt>
                <c:pt idx="39">
                  <c:v>19</c:v>
                </c:pt>
                <c:pt idx="40">
                  <c:v>19</c:v>
                </c:pt>
                <c:pt idx="41">
                  <c:v>19</c:v>
                </c:pt>
                <c:pt idx="42">
                  <c:v>19</c:v>
                </c:pt>
                <c:pt idx="43">
                  <c:v>19</c:v>
                </c:pt>
                <c:pt idx="44">
                  <c:v>19</c:v>
                </c:pt>
                <c:pt idx="45">
                  <c:v>19</c:v>
                </c:pt>
                <c:pt idx="46">
                  <c:v>19</c:v>
                </c:pt>
                <c:pt idx="47">
                  <c:v>19</c:v>
                </c:pt>
                <c:pt idx="48">
                  <c:v>19</c:v>
                </c:pt>
                <c:pt idx="49">
                  <c:v>19</c:v>
                </c:pt>
                <c:pt idx="50">
                  <c:v>20</c:v>
                </c:pt>
                <c:pt idx="51">
                  <c:v>20</c:v>
                </c:pt>
                <c:pt idx="52">
                  <c:v>21</c:v>
                </c:pt>
                <c:pt idx="53">
                  <c:v>21</c:v>
                </c:pt>
                <c:pt idx="54">
                  <c:v>22</c:v>
                </c:pt>
                <c:pt idx="55">
                  <c:v>22</c:v>
                </c:pt>
                <c:pt idx="56">
                  <c:v>22</c:v>
                </c:pt>
                <c:pt idx="57">
                  <c:v>22</c:v>
                </c:pt>
                <c:pt idx="58">
                  <c:v>22</c:v>
                </c:pt>
                <c:pt idx="59">
                  <c:v>22</c:v>
                </c:pt>
                <c:pt idx="60">
                  <c:v>22</c:v>
                </c:pt>
                <c:pt idx="61">
                  <c:v>23</c:v>
                </c:pt>
                <c:pt idx="62">
                  <c:v>23</c:v>
                </c:pt>
                <c:pt idx="63">
                  <c:v>22</c:v>
                </c:pt>
                <c:pt idx="64">
                  <c:v>22</c:v>
                </c:pt>
                <c:pt idx="65">
                  <c:v>22</c:v>
                </c:pt>
                <c:pt idx="66">
                  <c:v>22</c:v>
                </c:pt>
                <c:pt idx="67">
                  <c:v>22</c:v>
                </c:pt>
                <c:pt idx="68">
                  <c:v>21</c:v>
                </c:pt>
                <c:pt idx="69">
                  <c:v>18</c:v>
                </c:pt>
                <c:pt idx="70">
                  <c:v>18</c:v>
                </c:pt>
                <c:pt idx="71">
                  <c:v>18</c:v>
                </c:pt>
                <c:pt idx="72">
                  <c:v>16</c:v>
                </c:pt>
                <c:pt idx="73">
                  <c:v>15</c:v>
                </c:pt>
                <c:pt idx="74">
                  <c:v>14</c:v>
                </c:pt>
                <c:pt idx="75">
                  <c:v>14</c:v>
                </c:pt>
                <c:pt idx="76">
                  <c:v>14</c:v>
                </c:pt>
                <c:pt idx="77">
                  <c:v>14</c:v>
                </c:pt>
                <c:pt idx="78">
                  <c:v>14</c:v>
                </c:pt>
                <c:pt idx="79">
                  <c:v>14</c:v>
                </c:pt>
                <c:pt idx="80">
                  <c:v>16</c:v>
                </c:pt>
                <c:pt idx="81">
                  <c:v>16</c:v>
                </c:pt>
                <c:pt idx="82">
                  <c:v>16</c:v>
                </c:pt>
                <c:pt idx="83">
                  <c:v>16</c:v>
                </c:pt>
                <c:pt idx="84">
                  <c:v>16</c:v>
                </c:pt>
                <c:pt idx="85">
                  <c:v>21</c:v>
                </c:pt>
                <c:pt idx="86">
                  <c:v>21</c:v>
                </c:pt>
                <c:pt idx="87">
                  <c:v>23</c:v>
                </c:pt>
                <c:pt idx="88">
                  <c:v>23</c:v>
                </c:pt>
                <c:pt idx="89">
                  <c:v>23</c:v>
                </c:pt>
                <c:pt idx="90">
                  <c:v>23</c:v>
                </c:pt>
                <c:pt idx="91">
                  <c:v>23</c:v>
                </c:pt>
                <c:pt idx="92">
                  <c:v>23</c:v>
                </c:pt>
                <c:pt idx="93">
                  <c:v>23</c:v>
                </c:pt>
                <c:pt idx="94">
                  <c:v>23</c:v>
                </c:pt>
                <c:pt idx="95">
                  <c:v>23</c:v>
                </c:pt>
              </c:numCache>
            </c:numRef>
          </c:val>
        </c:ser>
        <c:ser>
          <c:idx val="4"/>
          <c:order val="1"/>
          <c:tx>
            <c:v>Est - last 5 last 1</c:v>
          </c:tx>
          <c:spPr>
            <a:ln w="12700">
              <a:solidFill>
                <a:schemeClr val="accent3">
                  <a:lumMod val="75000"/>
                </a:schemeClr>
              </a:solidFill>
              <a:prstDash val="solid"/>
            </a:ln>
          </c:spPr>
          <c:marker>
            <c:symbol val="none"/>
          </c:marker>
          <c:cat>
            <c:numRef>
              <c:f>typo3!$A$2:$A$97</c:f>
              <c:numCache>
                <c:formatCode>General</c:formatCode>
                <c:ptCount val="9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numCache>
            </c:numRef>
          </c:cat>
          <c:val>
            <c:numRef>
              <c:f>typo3!$AN$2:$AN$97</c:f>
              <c:numCache>
                <c:formatCode>0.0</c:formatCode>
                <c:ptCount val="96"/>
                <c:pt idx="0" formatCode="General">
                  <c:v>10</c:v>
                </c:pt>
                <c:pt idx="1">
                  <c:v>10</c:v>
                </c:pt>
                <c:pt idx="2">
                  <c:v>10</c:v>
                </c:pt>
                <c:pt idx="3">
                  <c:v>10</c:v>
                </c:pt>
                <c:pt idx="4">
                  <c:v>10.25</c:v>
                </c:pt>
                <c:pt idx="5">
                  <c:v>10.447208119759113</c:v>
                </c:pt>
                <c:pt idx="6">
                  <c:v>10.84103601852286</c:v>
                </c:pt>
                <c:pt idx="7">
                  <c:v>11.23247593754207</c:v>
                </c:pt>
                <c:pt idx="8">
                  <c:v>11.624674660664541</c:v>
                </c:pt>
                <c:pt idx="9">
                  <c:v>11.822738530210136</c:v>
                </c:pt>
                <c:pt idx="10">
                  <c:v>12.021234662472848</c:v>
                </c:pt>
                <c:pt idx="11">
                  <c:v>12.021234662472848</c:v>
                </c:pt>
                <c:pt idx="12">
                  <c:v>12.021234662472848</c:v>
                </c:pt>
                <c:pt idx="13">
                  <c:v>12.220528714762768</c:v>
                </c:pt>
                <c:pt idx="14">
                  <c:v>12.41925501749972</c:v>
                </c:pt>
                <c:pt idx="15">
                  <c:v>12.61772323905492</c:v>
                </c:pt>
                <c:pt idx="16">
                  <c:v>12.816239678459805</c:v>
                </c:pt>
                <c:pt idx="17">
                  <c:v>13.213981884678818</c:v>
                </c:pt>
                <c:pt idx="18">
                  <c:v>13.612100474256721</c:v>
                </c:pt>
                <c:pt idx="19">
                  <c:v>14.007512103590669</c:v>
                </c:pt>
                <c:pt idx="20">
                  <c:v>14.402208772741869</c:v>
                </c:pt>
                <c:pt idx="21">
                  <c:v>15.392054797533326</c:v>
                </c:pt>
                <c:pt idx="22">
                  <c:v>16.176546440458591</c:v>
                </c:pt>
                <c:pt idx="23">
                  <c:v>16.764276047398969</c:v>
                </c:pt>
                <c:pt idx="24">
                  <c:v>17.548532441964923</c:v>
                </c:pt>
                <c:pt idx="25">
                  <c:v>18.337002025158991</c:v>
                </c:pt>
                <c:pt idx="26">
                  <c:v>18.537956868719135</c:v>
                </c:pt>
                <c:pt idx="27">
                  <c:v>18.738873122278235</c:v>
                </c:pt>
                <c:pt idx="28">
                  <c:v>18.939894739392233</c:v>
                </c:pt>
                <c:pt idx="29">
                  <c:v>18.939894739392233</c:v>
                </c:pt>
                <c:pt idx="30">
                  <c:v>18.939894739392233</c:v>
                </c:pt>
                <c:pt idx="31">
                  <c:v>18.939894739392233</c:v>
                </c:pt>
                <c:pt idx="32">
                  <c:v>18.939894739392233</c:v>
                </c:pt>
                <c:pt idx="33">
                  <c:v>18.939894739392233</c:v>
                </c:pt>
                <c:pt idx="34">
                  <c:v>18.939894739392233</c:v>
                </c:pt>
                <c:pt idx="35">
                  <c:v>18.939894739392233</c:v>
                </c:pt>
                <c:pt idx="36">
                  <c:v>18.939894739392233</c:v>
                </c:pt>
                <c:pt idx="37">
                  <c:v>18.939894739392233</c:v>
                </c:pt>
                <c:pt idx="38">
                  <c:v>18.939894739392233</c:v>
                </c:pt>
                <c:pt idx="39">
                  <c:v>18.939894739392233</c:v>
                </c:pt>
                <c:pt idx="40">
                  <c:v>18.939894739392233</c:v>
                </c:pt>
                <c:pt idx="41">
                  <c:v>18.939894739392233</c:v>
                </c:pt>
                <c:pt idx="42">
                  <c:v>18.939894739392233</c:v>
                </c:pt>
                <c:pt idx="43">
                  <c:v>18.939894739392233</c:v>
                </c:pt>
                <c:pt idx="44">
                  <c:v>18.939894739392233</c:v>
                </c:pt>
                <c:pt idx="45">
                  <c:v>18.939894739392233</c:v>
                </c:pt>
                <c:pt idx="46">
                  <c:v>18.939894739392233</c:v>
                </c:pt>
                <c:pt idx="47">
                  <c:v>18.939894739392233</c:v>
                </c:pt>
                <c:pt idx="48">
                  <c:v>18.939894739392233</c:v>
                </c:pt>
                <c:pt idx="49">
                  <c:v>18.939894739392233</c:v>
                </c:pt>
                <c:pt idx="50">
                  <c:v>19.141166143118031</c:v>
                </c:pt>
                <c:pt idx="51">
                  <c:v>19.342146130100787</c:v>
                </c:pt>
                <c:pt idx="52">
                  <c:v>19.743783843078983</c:v>
                </c:pt>
                <c:pt idx="53">
                  <c:v>20.14437072283113</c:v>
                </c:pt>
                <c:pt idx="54">
                  <c:v>20.74516265364872</c:v>
                </c:pt>
                <c:pt idx="55">
                  <c:v>21.145744285310069</c:v>
                </c:pt>
                <c:pt idx="56">
                  <c:v>21.546272206002079</c:v>
                </c:pt>
                <c:pt idx="57">
                  <c:v>21.746957051050664</c:v>
                </c:pt>
                <c:pt idx="58">
                  <c:v>21.947723274957305</c:v>
                </c:pt>
                <c:pt idx="59">
                  <c:v>21.947723274957305</c:v>
                </c:pt>
                <c:pt idx="60">
                  <c:v>21.947723274957305</c:v>
                </c:pt>
                <c:pt idx="61">
                  <c:v>22.148677159471127</c:v>
                </c:pt>
                <c:pt idx="62">
                  <c:v>22.349416318289286</c:v>
                </c:pt>
                <c:pt idx="63">
                  <c:v>22.349416318289286</c:v>
                </c:pt>
                <c:pt idx="64">
                  <c:v>22.349416318289286</c:v>
                </c:pt>
                <c:pt idx="65">
                  <c:v>22.349416318289286</c:v>
                </c:pt>
                <c:pt idx="66">
                  <c:v>22.148794686629682</c:v>
                </c:pt>
                <c:pt idx="67">
                  <c:v>21.948057658152319</c:v>
                </c:pt>
                <c:pt idx="68">
                  <c:v>21.747109896739904</c:v>
                </c:pt>
                <c:pt idx="69">
                  <c:v>20.944056289468826</c:v>
                </c:pt>
                <c:pt idx="70">
                  <c:v>20.154708466883331</c:v>
                </c:pt>
                <c:pt idx="71">
                  <c:v>19.371494703447134</c:v>
                </c:pt>
                <c:pt idx="72">
                  <c:v>18.195213087343486</c:v>
                </c:pt>
                <c:pt idx="73">
                  <c:v>17.020899008455114</c:v>
                </c:pt>
                <c:pt idx="74">
                  <c:v>16.236861594855355</c:v>
                </c:pt>
                <c:pt idx="75">
                  <c:v>15.46376558944417</c:v>
                </c:pt>
                <c:pt idx="76">
                  <c:v>14.690821250223197</c:v>
                </c:pt>
                <c:pt idx="77">
                  <c:v>14.299096025623626</c:v>
                </c:pt>
                <c:pt idx="78">
                  <c:v>14.102302471163181</c:v>
                </c:pt>
                <c:pt idx="79">
                  <c:v>14.102302471163181</c:v>
                </c:pt>
                <c:pt idx="80">
                  <c:v>14.496520073319354</c:v>
                </c:pt>
                <c:pt idx="81">
                  <c:v>14.887936167706522</c:v>
                </c:pt>
                <c:pt idx="82">
                  <c:v>15.278236613157254</c:v>
                </c:pt>
                <c:pt idx="83">
                  <c:v>15.669065705366966</c:v>
                </c:pt>
                <c:pt idx="84">
                  <c:v>16.062078319435113</c:v>
                </c:pt>
                <c:pt idx="85">
                  <c:v>17.054363457763021</c:v>
                </c:pt>
                <c:pt idx="86">
                  <c:v>18.015148340322529</c:v>
                </c:pt>
                <c:pt idx="87">
                  <c:v>19.342129757511429</c:v>
                </c:pt>
                <c:pt idx="88">
                  <c:v>20.656265617413265</c:v>
                </c:pt>
                <c:pt idx="89">
                  <c:v>21.998560793168629</c:v>
                </c:pt>
                <c:pt idx="90">
                  <c:v>22.40348740887756</c:v>
                </c:pt>
                <c:pt idx="91">
                  <c:v>22.808892265879596</c:v>
                </c:pt>
                <c:pt idx="92">
                  <c:v>22.808892265879596</c:v>
                </c:pt>
                <c:pt idx="93">
                  <c:v>22.808892265879596</c:v>
                </c:pt>
                <c:pt idx="94">
                  <c:v>22.808892265879596</c:v>
                </c:pt>
                <c:pt idx="95">
                  <c:v>22.808892265879596</c:v>
                </c:pt>
              </c:numCache>
            </c:numRef>
          </c:val>
        </c:ser>
        <c:ser>
          <c:idx val="5"/>
          <c:order val="2"/>
          <c:tx>
            <c:v>Est - last 10 last 1</c:v>
          </c:tx>
          <c:spPr>
            <a:ln w="12700">
              <a:solidFill>
                <a:srgbClr val="0000FF"/>
              </a:solidFill>
              <a:prstDash val="solid"/>
            </a:ln>
          </c:spPr>
          <c:marker>
            <c:symbol val="none"/>
          </c:marker>
          <c:cat>
            <c:numRef>
              <c:f>typo3!$A$2:$A$97</c:f>
              <c:numCache>
                <c:formatCode>General</c:formatCode>
                <c:ptCount val="9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numCache>
            </c:numRef>
          </c:cat>
          <c:val>
            <c:numRef>
              <c:f>typo3!$AO$2:$AO$97</c:f>
              <c:numCache>
                <c:formatCode>0.0</c:formatCode>
                <c:ptCount val="96"/>
                <c:pt idx="0" formatCode="General">
                  <c:v>10</c:v>
                </c:pt>
                <c:pt idx="1">
                  <c:v>10</c:v>
                </c:pt>
                <c:pt idx="2">
                  <c:v>10</c:v>
                </c:pt>
                <c:pt idx="3">
                  <c:v>10</c:v>
                </c:pt>
                <c:pt idx="4">
                  <c:v>10.25</c:v>
                </c:pt>
                <c:pt idx="5">
                  <c:v>10.447208119759113</c:v>
                </c:pt>
                <c:pt idx="6">
                  <c:v>10.771367632922747</c:v>
                </c:pt>
                <c:pt idx="7">
                  <c:v>11.042946980408567</c:v>
                </c:pt>
                <c:pt idx="8">
                  <c:v>11.275851265753067</c:v>
                </c:pt>
                <c:pt idx="9">
                  <c:v>11.479181600576158</c:v>
                </c:pt>
                <c:pt idx="10">
                  <c:v>11.65921207878082</c:v>
                </c:pt>
                <c:pt idx="11">
                  <c:v>11.840288576676532</c:v>
                </c:pt>
                <c:pt idx="12">
                  <c:v>12.0227298721808</c:v>
                </c:pt>
                <c:pt idx="13">
                  <c:v>12.298942591034733</c:v>
                </c:pt>
                <c:pt idx="14">
                  <c:v>12.485016884355074</c:v>
                </c:pt>
                <c:pt idx="15">
                  <c:v>12.671754776628324</c:v>
                </c:pt>
                <c:pt idx="16">
                  <c:v>12.765598050471452</c:v>
                </c:pt>
                <c:pt idx="17">
                  <c:v>12.953443092426635</c:v>
                </c:pt>
                <c:pt idx="18">
                  <c:v>13.235038542775849</c:v>
                </c:pt>
                <c:pt idx="19">
                  <c:v>13.515834943085476</c:v>
                </c:pt>
                <c:pt idx="20">
                  <c:v>13.796593063693335</c:v>
                </c:pt>
                <c:pt idx="21">
                  <c:v>14.359549207830966</c:v>
                </c:pt>
                <c:pt idx="22">
                  <c:v>14.917686808801191</c:v>
                </c:pt>
                <c:pt idx="23">
                  <c:v>15.383088636644176</c:v>
                </c:pt>
                <c:pt idx="24">
                  <c:v>15.941002848471461</c:v>
                </c:pt>
                <c:pt idx="25">
                  <c:v>16.499202423299963</c:v>
                </c:pt>
                <c:pt idx="26">
                  <c:v>17.062155046820017</c:v>
                </c:pt>
                <c:pt idx="27">
                  <c:v>17.539179712092935</c:v>
                </c:pt>
                <c:pt idx="28">
                  <c:v>17.925333760396427</c:v>
                </c:pt>
                <c:pt idx="29">
                  <c:v>18.31437443130573</c:v>
                </c:pt>
                <c:pt idx="30">
                  <c:v>18.707640455763489</c:v>
                </c:pt>
                <c:pt idx="31">
                  <c:v>18.807373656059191</c:v>
                </c:pt>
                <c:pt idx="32">
                  <c:v>18.907153633639929</c:v>
                </c:pt>
                <c:pt idx="33">
                  <c:v>19.006997976835596</c:v>
                </c:pt>
                <c:pt idx="34">
                  <c:v>19.006997976835596</c:v>
                </c:pt>
                <c:pt idx="35">
                  <c:v>19.006997976835596</c:v>
                </c:pt>
                <c:pt idx="36">
                  <c:v>19.006997976835596</c:v>
                </c:pt>
                <c:pt idx="37">
                  <c:v>19.006997976835596</c:v>
                </c:pt>
                <c:pt idx="38">
                  <c:v>19.006997976835596</c:v>
                </c:pt>
                <c:pt idx="39">
                  <c:v>19.006997976835596</c:v>
                </c:pt>
                <c:pt idx="40">
                  <c:v>19.006997976835596</c:v>
                </c:pt>
                <c:pt idx="41">
                  <c:v>19.006997976835596</c:v>
                </c:pt>
                <c:pt idx="42">
                  <c:v>19.006997976835596</c:v>
                </c:pt>
                <c:pt idx="43">
                  <c:v>19.006997976835596</c:v>
                </c:pt>
                <c:pt idx="44">
                  <c:v>19.006997976835596</c:v>
                </c:pt>
                <c:pt idx="45">
                  <c:v>19.006997976835596</c:v>
                </c:pt>
                <c:pt idx="46">
                  <c:v>19.006997976835596</c:v>
                </c:pt>
                <c:pt idx="47">
                  <c:v>19.006997976835596</c:v>
                </c:pt>
                <c:pt idx="48">
                  <c:v>19.006997976835596</c:v>
                </c:pt>
                <c:pt idx="49">
                  <c:v>19.006997976835596</c:v>
                </c:pt>
                <c:pt idx="50">
                  <c:v>19.106924354598291</c:v>
                </c:pt>
                <c:pt idx="51">
                  <c:v>19.206781876074889</c:v>
                </c:pt>
                <c:pt idx="52">
                  <c:v>19.406391001116226</c:v>
                </c:pt>
                <c:pt idx="53">
                  <c:v>19.605600638759629</c:v>
                </c:pt>
                <c:pt idx="54">
                  <c:v>19.903998358398535</c:v>
                </c:pt>
                <c:pt idx="55">
                  <c:v>20.201523842030923</c:v>
                </c:pt>
                <c:pt idx="56">
                  <c:v>20.498565906445162</c:v>
                </c:pt>
                <c:pt idx="57">
                  <c:v>20.795508300580089</c:v>
                </c:pt>
                <c:pt idx="58">
                  <c:v>21.092733401424702</c:v>
                </c:pt>
                <c:pt idx="59">
                  <c:v>21.390625858698591</c:v>
                </c:pt>
                <c:pt idx="60">
                  <c:v>21.589926140038926</c:v>
                </c:pt>
                <c:pt idx="61">
                  <c:v>21.889305424039648</c:v>
                </c:pt>
                <c:pt idx="62">
                  <c:v>22.089136301190589</c:v>
                </c:pt>
                <c:pt idx="63">
                  <c:v>22.189056556875585</c:v>
                </c:pt>
                <c:pt idx="64">
                  <c:v>22.189056556875585</c:v>
                </c:pt>
                <c:pt idx="65">
                  <c:v>22.189056556875585</c:v>
                </c:pt>
                <c:pt idx="66">
                  <c:v>22.189056556875585</c:v>
                </c:pt>
                <c:pt idx="67">
                  <c:v>22.189056556875585</c:v>
                </c:pt>
                <c:pt idx="68">
                  <c:v>22.089051947959632</c:v>
                </c:pt>
                <c:pt idx="69">
                  <c:v>21.689367872626129</c:v>
                </c:pt>
                <c:pt idx="70">
                  <c:v>21.294461800631289</c:v>
                </c:pt>
                <c:pt idx="71">
                  <c:v>20.805519975945284</c:v>
                </c:pt>
                <c:pt idx="72">
                  <c:v>20.124565551819931</c:v>
                </c:pt>
                <c:pt idx="73">
                  <c:v>19.453697007959029</c:v>
                </c:pt>
                <c:pt idx="74">
                  <c:v>18.702539721323298</c:v>
                </c:pt>
                <c:pt idx="75">
                  <c:v>17.968969417224329</c:v>
                </c:pt>
                <c:pt idx="76">
                  <c:v>17.244797261441562</c:v>
                </c:pt>
                <c:pt idx="77">
                  <c:v>16.522609278738109</c:v>
                </c:pt>
                <c:pt idx="78">
                  <c:v>15.886121659233996</c:v>
                </c:pt>
                <c:pt idx="79">
                  <c:v>15.518548423253748</c:v>
                </c:pt>
                <c:pt idx="80">
                  <c:v>15.334553066539561</c:v>
                </c:pt>
                <c:pt idx="81">
                  <c:v>15.149477442030463</c:v>
                </c:pt>
                <c:pt idx="82">
                  <c:v>15.149477442030463</c:v>
                </c:pt>
                <c:pt idx="83">
                  <c:v>15.242628291371918</c:v>
                </c:pt>
                <c:pt idx="84">
                  <c:v>15.428801991146949</c:v>
                </c:pt>
                <c:pt idx="85">
                  <c:v>16.081663743839727</c:v>
                </c:pt>
                <c:pt idx="86">
                  <c:v>16.722949709533992</c:v>
                </c:pt>
                <c:pt idx="87">
                  <c:v>17.540328814526749</c:v>
                </c:pt>
                <c:pt idx="88">
                  <c:v>18.349291630686917</c:v>
                </c:pt>
                <c:pt idx="89">
                  <c:v>19.160550768365763</c:v>
                </c:pt>
                <c:pt idx="90">
                  <c:v>19.801727826043976</c:v>
                </c:pt>
                <c:pt idx="91">
                  <c:v>20.445709966461578</c:v>
                </c:pt>
                <c:pt idx="92">
                  <c:v>21.097134825945432</c:v>
                </c:pt>
                <c:pt idx="93">
                  <c:v>21.761014917285724</c:v>
                </c:pt>
                <c:pt idx="94">
                  <c:v>22.443043302067583</c:v>
                </c:pt>
                <c:pt idx="95">
                  <c:v>22.645031833654976</c:v>
                </c:pt>
              </c:numCache>
            </c:numRef>
          </c:val>
        </c:ser>
        <c:marker val="1"/>
        <c:axId val="103703680"/>
        <c:axId val="103705216"/>
      </c:lineChart>
      <c:catAx>
        <c:axId val="103703680"/>
        <c:scaling>
          <c:orientation val="minMax"/>
        </c:scaling>
        <c:axPos val="b"/>
        <c:numFmt formatCode="#,##0" sourceLinked="0"/>
        <c:majorTickMark val="none"/>
        <c:tickLblPos val="nextTo"/>
        <c:crossAx val="103705216"/>
        <c:crosses val="autoZero"/>
        <c:auto val="1"/>
        <c:lblAlgn val="ctr"/>
        <c:lblOffset val="100"/>
        <c:tickLblSkip val="9"/>
      </c:catAx>
      <c:valAx>
        <c:axId val="103705216"/>
        <c:scaling>
          <c:orientation val="minMax"/>
          <c:max val="24"/>
          <c:min val="9"/>
        </c:scaling>
        <c:axPos val="l"/>
        <c:numFmt formatCode="General" sourceLinked="1"/>
        <c:majorTickMark val="none"/>
        <c:tickLblPos val="nextTo"/>
        <c:crossAx val="103703680"/>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54.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mediawiki!$A$2:$A$323</c:f>
              <c:numCache>
                <c:formatCode>General</c:formatCode>
                <c:ptCount val="32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numCache>
            </c:numRef>
          </c:cat>
          <c:val>
            <c:numRef>
              <c:f>mediawiki!$H$2:$H$323</c:f>
              <c:numCache>
                <c:formatCode>General</c:formatCode>
                <c:ptCount val="322"/>
                <c:pt idx="0">
                  <c:v>17</c:v>
                </c:pt>
                <c:pt idx="1">
                  <c:v>16</c:v>
                </c:pt>
                <c:pt idx="2">
                  <c:v>17</c:v>
                </c:pt>
                <c:pt idx="3">
                  <c:v>17</c:v>
                </c:pt>
                <c:pt idx="4">
                  <c:v>17</c:v>
                </c:pt>
                <c:pt idx="5">
                  <c:v>18</c:v>
                </c:pt>
                <c:pt idx="6">
                  <c:v>19</c:v>
                </c:pt>
                <c:pt idx="7">
                  <c:v>19</c:v>
                </c:pt>
                <c:pt idx="8">
                  <c:v>19</c:v>
                </c:pt>
                <c:pt idx="9">
                  <c:v>19</c:v>
                </c:pt>
                <c:pt idx="10">
                  <c:v>19</c:v>
                </c:pt>
                <c:pt idx="11">
                  <c:v>19</c:v>
                </c:pt>
                <c:pt idx="12">
                  <c:v>19</c:v>
                </c:pt>
                <c:pt idx="13">
                  <c:v>19</c:v>
                </c:pt>
                <c:pt idx="14">
                  <c:v>20</c:v>
                </c:pt>
                <c:pt idx="15">
                  <c:v>21</c:v>
                </c:pt>
                <c:pt idx="16">
                  <c:v>22</c:v>
                </c:pt>
                <c:pt idx="17">
                  <c:v>22</c:v>
                </c:pt>
                <c:pt idx="18">
                  <c:v>22</c:v>
                </c:pt>
                <c:pt idx="19">
                  <c:v>23</c:v>
                </c:pt>
                <c:pt idx="20">
                  <c:v>23</c:v>
                </c:pt>
                <c:pt idx="21">
                  <c:v>23</c:v>
                </c:pt>
                <c:pt idx="22">
                  <c:v>24</c:v>
                </c:pt>
                <c:pt idx="23">
                  <c:v>24</c:v>
                </c:pt>
                <c:pt idx="24">
                  <c:v>24</c:v>
                </c:pt>
                <c:pt idx="25">
                  <c:v>24</c:v>
                </c:pt>
                <c:pt idx="26">
                  <c:v>24</c:v>
                </c:pt>
                <c:pt idx="27">
                  <c:v>25</c:v>
                </c:pt>
                <c:pt idx="28">
                  <c:v>26</c:v>
                </c:pt>
                <c:pt idx="29">
                  <c:v>26</c:v>
                </c:pt>
                <c:pt idx="30">
                  <c:v>26</c:v>
                </c:pt>
                <c:pt idx="31">
                  <c:v>26</c:v>
                </c:pt>
                <c:pt idx="32">
                  <c:v>26</c:v>
                </c:pt>
                <c:pt idx="33">
                  <c:v>28</c:v>
                </c:pt>
                <c:pt idx="34">
                  <c:v>28</c:v>
                </c:pt>
                <c:pt idx="35">
                  <c:v>28</c:v>
                </c:pt>
                <c:pt idx="36">
                  <c:v>28</c:v>
                </c:pt>
                <c:pt idx="37">
                  <c:v>28</c:v>
                </c:pt>
                <c:pt idx="38">
                  <c:v>28</c:v>
                </c:pt>
                <c:pt idx="39">
                  <c:v>27</c:v>
                </c:pt>
                <c:pt idx="40">
                  <c:v>28</c:v>
                </c:pt>
                <c:pt idx="41">
                  <c:v>28</c:v>
                </c:pt>
                <c:pt idx="42">
                  <c:v>28</c:v>
                </c:pt>
                <c:pt idx="43">
                  <c:v>28</c:v>
                </c:pt>
                <c:pt idx="44">
                  <c:v>28</c:v>
                </c:pt>
                <c:pt idx="45">
                  <c:v>28</c:v>
                </c:pt>
                <c:pt idx="46">
                  <c:v>28</c:v>
                </c:pt>
                <c:pt idx="47">
                  <c:v>28</c:v>
                </c:pt>
                <c:pt idx="48">
                  <c:v>28</c:v>
                </c:pt>
                <c:pt idx="49">
                  <c:v>28</c:v>
                </c:pt>
                <c:pt idx="50">
                  <c:v>28</c:v>
                </c:pt>
                <c:pt idx="51">
                  <c:v>28</c:v>
                </c:pt>
                <c:pt idx="52">
                  <c:v>28</c:v>
                </c:pt>
                <c:pt idx="53">
                  <c:v>28</c:v>
                </c:pt>
                <c:pt idx="54">
                  <c:v>27</c:v>
                </c:pt>
                <c:pt idx="55">
                  <c:v>27</c:v>
                </c:pt>
                <c:pt idx="56">
                  <c:v>27</c:v>
                </c:pt>
                <c:pt idx="57">
                  <c:v>27</c:v>
                </c:pt>
                <c:pt idx="58">
                  <c:v>27</c:v>
                </c:pt>
                <c:pt idx="59">
                  <c:v>27</c:v>
                </c:pt>
                <c:pt idx="60">
                  <c:v>28</c:v>
                </c:pt>
                <c:pt idx="61">
                  <c:v>26</c:v>
                </c:pt>
                <c:pt idx="62">
                  <c:v>25</c:v>
                </c:pt>
                <c:pt idx="63">
                  <c:v>25</c:v>
                </c:pt>
                <c:pt idx="64">
                  <c:v>23</c:v>
                </c:pt>
                <c:pt idx="65">
                  <c:v>23</c:v>
                </c:pt>
                <c:pt idx="66">
                  <c:v>23</c:v>
                </c:pt>
                <c:pt idx="67">
                  <c:v>23</c:v>
                </c:pt>
                <c:pt idx="68">
                  <c:v>23</c:v>
                </c:pt>
                <c:pt idx="69">
                  <c:v>23</c:v>
                </c:pt>
                <c:pt idx="70">
                  <c:v>24</c:v>
                </c:pt>
                <c:pt idx="71">
                  <c:v>24</c:v>
                </c:pt>
                <c:pt idx="72">
                  <c:v>24</c:v>
                </c:pt>
                <c:pt idx="73">
                  <c:v>25</c:v>
                </c:pt>
                <c:pt idx="74">
                  <c:v>25</c:v>
                </c:pt>
                <c:pt idx="75">
                  <c:v>25</c:v>
                </c:pt>
                <c:pt idx="76">
                  <c:v>25</c:v>
                </c:pt>
                <c:pt idx="77">
                  <c:v>25</c:v>
                </c:pt>
                <c:pt idx="78">
                  <c:v>25</c:v>
                </c:pt>
                <c:pt idx="79">
                  <c:v>25</c:v>
                </c:pt>
                <c:pt idx="80">
                  <c:v>25</c:v>
                </c:pt>
                <c:pt idx="81">
                  <c:v>25</c:v>
                </c:pt>
                <c:pt idx="82">
                  <c:v>25</c:v>
                </c:pt>
                <c:pt idx="83">
                  <c:v>25</c:v>
                </c:pt>
                <c:pt idx="84">
                  <c:v>25</c:v>
                </c:pt>
                <c:pt idx="85">
                  <c:v>26</c:v>
                </c:pt>
                <c:pt idx="86">
                  <c:v>27</c:v>
                </c:pt>
                <c:pt idx="87">
                  <c:v>28</c:v>
                </c:pt>
                <c:pt idx="88">
                  <c:v>28</c:v>
                </c:pt>
                <c:pt idx="89">
                  <c:v>29</c:v>
                </c:pt>
                <c:pt idx="90">
                  <c:v>29</c:v>
                </c:pt>
                <c:pt idx="91">
                  <c:v>29</c:v>
                </c:pt>
                <c:pt idx="92">
                  <c:v>29</c:v>
                </c:pt>
                <c:pt idx="93">
                  <c:v>30</c:v>
                </c:pt>
                <c:pt idx="94">
                  <c:v>31</c:v>
                </c:pt>
                <c:pt idx="95">
                  <c:v>31</c:v>
                </c:pt>
                <c:pt idx="96">
                  <c:v>32</c:v>
                </c:pt>
                <c:pt idx="97">
                  <c:v>31</c:v>
                </c:pt>
                <c:pt idx="98">
                  <c:v>31</c:v>
                </c:pt>
                <c:pt idx="99">
                  <c:v>31</c:v>
                </c:pt>
                <c:pt idx="100">
                  <c:v>31</c:v>
                </c:pt>
                <c:pt idx="101">
                  <c:v>31</c:v>
                </c:pt>
                <c:pt idx="102">
                  <c:v>31</c:v>
                </c:pt>
                <c:pt idx="103">
                  <c:v>31</c:v>
                </c:pt>
                <c:pt idx="104">
                  <c:v>31</c:v>
                </c:pt>
                <c:pt idx="105">
                  <c:v>31</c:v>
                </c:pt>
                <c:pt idx="106">
                  <c:v>31</c:v>
                </c:pt>
                <c:pt idx="107">
                  <c:v>31</c:v>
                </c:pt>
                <c:pt idx="108">
                  <c:v>31</c:v>
                </c:pt>
                <c:pt idx="109">
                  <c:v>31</c:v>
                </c:pt>
                <c:pt idx="110">
                  <c:v>32</c:v>
                </c:pt>
                <c:pt idx="111">
                  <c:v>33</c:v>
                </c:pt>
                <c:pt idx="112">
                  <c:v>33</c:v>
                </c:pt>
                <c:pt idx="113">
                  <c:v>33</c:v>
                </c:pt>
                <c:pt idx="114">
                  <c:v>33</c:v>
                </c:pt>
                <c:pt idx="115">
                  <c:v>33</c:v>
                </c:pt>
                <c:pt idx="116">
                  <c:v>33</c:v>
                </c:pt>
                <c:pt idx="117">
                  <c:v>33</c:v>
                </c:pt>
                <c:pt idx="118">
                  <c:v>33</c:v>
                </c:pt>
                <c:pt idx="119">
                  <c:v>33</c:v>
                </c:pt>
                <c:pt idx="120">
                  <c:v>33</c:v>
                </c:pt>
                <c:pt idx="121">
                  <c:v>33</c:v>
                </c:pt>
                <c:pt idx="122">
                  <c:v>33</c:v>
                </c:pt>
                <c:pt idx="123">
                  <c:v>33</c:v>
                </c:pt>
                <c:pt idx="124">
                  <c:v>33</c:v>
                </c:pt>
                <c:pt idx="125">
                  <c:v>33</c:v>
                </c:pt>
                <c:pt idx="126">
                  <c:v>34</c:v>
                </c:pt>
                <c:pt idx="127">
                  <c:v>34</c:v>
                </c:pt>
                <c:pt idx="128">
                  <c:v>34</c:v>
                </c:pt>
                <c:pt idx="129">
                  <c:v>34</c:v>
                </c:pt>
                <c:pt idx="130">
                  <c:v>34</c:v>
                </c:pt>
                <c:pt idx="131">
                  <c:v>34</c:v>
                </c:pt>
                <c:pt idx="132">
                  <c:v>34</c:v>
                </c:pt>
                <c:pt idx="133">
                  <c:v>34</c:v>
                </c:pt>
                <c:pt idx="134">
                  <c:v>34</c:v>
                </c:pt>
                <c:pt idx="135">
                  <c:v>34</c:v>
                </c:pt>
                <c:pt idx="136">
                  <c:v>34</c:v>
                </c:pt>
                <c:pt idx="137">
                  <c:v>34</c:v>
                </c:pt>
                <c:pt idx="138">
                  <c:v>34</c:v>
                </c:pt>
                <c:pt idx="139">
                  <c:v>34</c:v>
                </c:pt>
                <c:pt idx="140">
                  <c:v>34</c:v>
                </c:pt>
                <c:pt idx="141">
                  <c:v>34</c:v>
                </c:pt>
                <c:pt idx="142">
                  <c:v>34</c:v>
                </c:pt>
                <c:pt idx="143">
                  <c:v>34</c:v>
                </c:pt>
                <c:pt idx="144">
                  <c:v>34</c:v>
                </c:pt>
                <c:pt idx="145">
                  <c:v>34</c:v>
                </c:pt>
                <c:pt idx="146">
                  <c:v>34</c:v>
                </c:pt>
                <c:pt idx="147">
                  <c:v>34</c:v>
                </c:pt>
                <c:pt idx="148">
                  <c:v>34</c:v>
                </c:pt>
                <c:pt idx="149">
                  <c:v>34</c:v>
                </c:pt>
                <c:pt idx="150">
                  <c:v>34</c:v>
                </c:pt>
                <c:pt idx="151">
                  <c:v>34</c:v>
                </c:pt>
                <c:pt idx="152">
                  <c:v>34</c:v>
                </c:pt>
                <c:pt idx="153">
                  <c:v>34</c:v>
                </c:pt>
                <c:pt idx="154">
                  <c:v>34</c:v>
                </c:pt>
                <c:pt idx="155">
                  <c:v>34</c:v>
                </c:pt>
                <c:pt idx="156">
                  <c:v>34</c:v>
                </c:pt>
                <c:pt idx="157">
                  <c:v>34</c:v>
                </c:pt>
                <c:pt idx="158">
                  <c:v>34</c:v>
                </c:pt>
                <c:pt idx="159">
                  <c:v>34</c:v>
                </c:pt>
                <c:pt idx="160">
                  <c:v>34</c:v>
                </c:pt>
                <c:pt idx="161">
                  <c:v>34</c:v>
                </c:pt>
                <c:pt idx="162">
                  <c:v>34</c:v>
                </c:pt>
                <c:pt idx="163">
                  <c:v>34</c:v>
                </c:pt>
                <c:pt idx="164">
                  <c:v>34</c:v>
                </c:pt>
                <c:pt idx="165">
                  <c:v>34</c:v>
                </c:pt>
                <c:pt idx="166">
                  <c:v>34</c:v>
                </c:pt>
                <c:pt idx="167">
                  <c:v>34</c:v>
                </c:pt>
                <c:pt idx="168">
                  <c:v>34</c:v>
                </c:pt>
                <c:pt idx="169">
                  <c:v>34</c:v>
                </c:pt>
                <c:pt idx="170">
                  <c:v>35</c:v>
                </c:pt>
                <c:pt idx="171">
                  <c:v>35</c:v>
                </c:pt>
                <c:pt idx="172">
                  <c:v>35</c:v>
                </c:pt>
                <c:pt idx="173">
                  <c:v>35</c:v>
                </c:pt>
                <c:pt idx="174">
                  <c:v>36</c:v>
                </c:pt>
                <c:pt idx="175">
                  <c:v>35</c:v>
                </c:pt>
                <c:pt idx="176">
                  <c:v>35</c:v>
                </c:pt>
                <c:pt idx="177">
                  <c:v>36</c:v>
                </c:pt>
                <c:pt idx="178">
                  <c:v>36</c:v>
                </c:pt>
                <c:pt idx="179">
                  <c:v>36</c:v>
                </c:pt>
                <c:pt idx="180">
                  <c:v>37</c:v>
                </c:pt>
                <c:pt idx="181">
                  <c:v>38</c:v>
                </c:pt>
                <c:pt idx="182">
                  <c:v>38</c:v>
                </c:pt>
                <c:pt idx="183">
                  <c:v>38</c:v>
                </c:pt>
                <c:pt idx="184">
                  <c:v>38</c:v>
                </c:pt>
                <c:pt idx="185">
                  <c:v>38</c:v>
                </c:pt>
                <c:pt idx="186">
                  <c:v>38</c:v>
                </c:pt>
                <c:pt idx="187">
                  <c:v>38</c:v>
                </c:pt>
                <c:pt idx="188">
                  <c:v>38</c:v>
                </c:pt>
                <c:pt idx="189">
                  <c:v>38</c:v>
                </c:pt>
                <c:pt idx="190">
                  <c:v>38</c:v>
                </c:pt>
                <c:pt idx="191">
                  <c:v>38</c:v>
                </c:pt>
                <c:pt idx="192">
                  <c:v>38</c:v>
                </c:pt>
                <c:pt idx="193">
                  <c:v>38</c:v>
                </c:pt>
                <c:pt idx="194">
                  <c:v>38</c:v>
                </c:pt>
                <c:pt idx="195">
                  <c:v>38</c:v>
                </c:pt>
                <c:pt idx="196">
                  <c:v>39</c:v>
                </c:pt>
                <c:pt idx="197">
                  <c:v>39</c:v>
                </c:pt>
                <c:pt idx="198">
                  <c:v>39</c:v>
                </c:pt>
                <c:pt idx="199">
                  <c:v>39</c:v>
                </c:pt>
                <c:pt idx="200">
                  <c:v>38</c:v>
                </c:pt>
                <c:pt idx="201">
                  <c:v>38</c:v>
                </c:pt>
                <c:pt idx="202">
                  <c:v>38</c:v>
                </c:pt>
                <c:pt idx="203">
                  <c:v>38</c:v>
                </c:pt>
                <c:pt idx="204">
                  <c:v>38</c:v>
                </c:pt>
                <c:pt idx="205">
                  <c:v>38</c:v>
                </c:pt>
                <c:pt idx="206">
                  <c:v>38</c:v>
                </c:pt>
                <c:pt idx="207">
                  <c:v>38</c:v>
                </c:pt>
                <c:pt idx="208">
                  <c:v>38</c:v>
                </c:pt>
                <c:pt idx="209">
                  <c:v>39</c:v>
                </c:pt>
                <c:pt idx="210">
                  <c:v>38</c:v>
                </c:pt>
                <c:pt idx="211">
                  <c:v>38</c:v>
                </c:pt>
                <c:pt idx="212">
                  <c:v>39</c:v>
                </c:pt>
                <c:pt idx="213">
                  <c:v>39</c:v>
                </c:pt>
                <c:pt idx="214">
                  <c:v>38</c:v>
                </c:pt>
                <c:pt idx="215">
                  <c:v>38</c:v>
                </c:pt>
                <c:pt idx="216">
                  <c:v>38</c:v>
                </c:pt>
                <c:pt idx="217">
                  <c:v>38</c:v>
                </c:pt>
                <c:pt idx="218">
                  <c:v>38</c:v>
                </c:pt>
                <c:pt idx="219">
                  <c:v>38</c:v>
                </c:pt>
                <c:pt idx="220">
                  <c:v>38</c:v>
                </c:pt>
                <c:pt idx="221">
                  <c:v>38</c:v>
                </c:pt>
                <c:pt idx="222">
                  <c:v>40</c:v>
                </c:pt>
                <c:pt idx="223">
                  <c:v>41</c:v>
                </c:pt>
                <c:pt idx="224">
                  <c:v>41</c:v>
                </c:pt>
                <c:pt idx="225">
                  <c:v>41</c:v>
                </c:pt>
                <c:pt idx="226">
                  <c:v>41</c:v>
                </c:pt>
                <c:pt idx="227">
                  <c:v>41</c:v>
                </c:pt>
                <c:pt idx="228">
                  <c:v>41</c:v>
                </c:pt>
                <c:pt idx="229">
                  <c:v>41</c:v>
                </c:pt>
                <c:pt idx="230">
                  <c:v>41</c:v>
                </c:pt>
                <c:pt idx="231">
                  <c:v>41</c:v>
                </c:pt>
                <c:pt idx="232">
                  <c:v>41</c:v>
                </c:pt>
                <c:pt idx="233">
                  <c:v>42</c:v>
                </c:pt>
                <c:pt idx="234">
                  <c:v>42</c:v>
                </c:pt>
                <c:pt idx="235">
                  <c:v>42</c:v>
                </c:pt>
                <c:pt idx="236">
                  <c:v>43</c:v>
                </c:pt>
                <c:pt idx="237">
                  <c:v>43</c:v>
                </c:pt>
                <c:pt idx="238">
                  <c:v>43</c:v>
                </c:pt>
                <c:pt idx="239">
                  <c:v>43</c:v>
                </c:pt>
                <c:pt idx="240">
                  <c:v>43</c:v>
                </c:pt>
                <c:pt idx="241">
                  <c:v>44</c:v>
                </c:pt>
                <c:pt idx="242">
                  <c:v>44</c:v>
                </c:pt>
                <c:pt idx="243">
                  <c:v>44</c:v>
                </c:pt>
                <c:pt idx="244">
                  <c:v>44</c:v>
                </c:pt>
                <c:pt idx="245">
                  <c:v>44</c:v>
                </c:pt>
                <c:pt idx="246">
                  <c:v>45</c:v>
                </c:pt>
                <c:pt idx="247">
                  <c:v>45</c:v>
                </c:pt>
                <c:pt idx="248">
                  <c:v>45</c:v>
                </c:pt>
                <c:pt idx="249">
                  <c:v>45</c:v>
                </c:pt>
                <c:pt idx="250">
                  <c:v>45</c:v>
                </c:pt>
                <c:pt idx="251">
                  <c:v>45</c:v>
                </c:pt>
                <c:pt idx="252">
                  <c:v>45</c:v>
                </c:pt>
                <c:pt idx="253">
                  <c:v>46</c:v>
                </c:pt>
                <c:pt idx="254">
                  <c:v>46</c:v>
                </c:pt>
                <c:pt idx="255">
                  <c:v>46</c:v>
                </c:pt>
                <c:pt idx="256">
                  <c:v>46</c:v>
                </c:pt>
                <c:pt idx="257">
                  <c:v>46</c:v>
                </c:pt>
                <c:pt idx="258">
                  <c:v>46</c:v>
                </c:pt>
                <c:pt idx="259">
                  <c:v>46</c:v>
                </c:pt>
                <c:pt idx="260">
                  <c:v>46</c:v>
                </c:pt>
                <c:pt idx="261">
                  <c:v>46</c:v>
                </c:pt>
                <c:pt idx="262">
                  <c:v>46</c:v>
                </c:pt>
                <c:pt idx="263">
                  <c:v>49</c:v>
                </c:pt>
                <c:pt idx="264">
                  <c:v>49</c:v>
                </c:pt>
                <c:pt idx="265">
                  <c:v>49</c:v>
                </c:pt>
                <c:pt idx="266">
                  <c:v>49</c:v>
                </c:pt>
                <c:pt idx="267">
                  <c:v>49</c:v>
                </c:pt>
                <c:pt idx="268">
                  <c:v>49</c:v>
                </c:pt>
                <c:pt idx="269">
                  <c:v>49</c:v>
                </c:pt>
                <c:pt idx="270">
                  <c:v>49</c:v>
                </c:pt>
                <c:pt idx="271">
                  <c:v>49</c:v>
                </c:pt>
                <c:pt idx="272">
                  <c:v>49</c:v>
                </c:pt>
                <c:pt idx="273">
                  <c:v>49</c:v>
                </c:pt>
                <c:pt idx="274">
                  <c:v>49</c:v>
                </c:pt>
                <c:pt idx="275">
                  <c:v>49</c:v>
                </c:pt>
                <c:pt idx="276">
                  <c:v>49</c:v>
                </c:pt>
                <c:pt idx="277">
                  <c:v>49</c:v>
                </c:pt>
                <c:pt idx="278">
                  <c:v>49</c:v>
                </c:pt>
                <c:pt idx="279">
                  <c:v>49</c:v>
                </c:pt>
                <c:pt idx="280">
                  <c:v>49</c:v>
                </c:pt>
                <c:pt idx="281">
                  <c:v>48</c:v>
                </c:pt>
                <c:pt idx="282">
                  <c:v>48</c:v>
                </c:pt>
                <c:pt idx="283">
                  <c:v>49</c:v>
                </c:pt>
                <c:pt idx="284">
                  <c:v>49</c:v>
                </c:pt>
                <c:pt idx="285">
                  <c:v>50</c:v>
                </c:pt>
                <c:pt idx="286">
                  <c:v>50</c:v>
                </c:pt>
                <c:pt idx="287">
                  <c:v>51</c:v>
                </c:pt>
                <c:pt idx="288">
                  <c:v>51</c:v>
                </c:pt>
                <c:pt idx="289">
                  <c:v>51</c:v>
                </c:pt>
                <c:pt idx="290">
                  <c:v>51</c:v>
                </c:pt>
                <c:pt idx="291">
                  <c:v>51</c:v>
                </c:pt>
                <c:pt idx="292">
                  <c:v>51</c:v>
                </c:pt>
                <c:pt idx="293">
                  <c:v>54</c:v>
                </c:pt>
                <c:pt idx="294">
                  <c:v>51</c:v>
                </c:pt>
                <c:pt idx="295">
                  <c:v>51</c:v>
                </c:pt>
                <c:pt idx="296">
                  <c:v>51</c:v>
                </c:pt>
                <c:pt idx="297">
                  <c:v>51</c:v>
                </c:pt>
                <c:pt idx="298">
                  <c:v>54</c:v>
                </c:pt>
                <c:pt idx="299">
                  <c:v>54</c:v>
                </c:pt>
                <c:pt idx="300">
                  <c:v>51</c:v>
                </c:pt>
                <c:pt idx="301">
                  <c:v>51</c:v>
                </c:pt>
                <c:pt idx="302">
                  <c:v>51</c:v>
                </c:pt>
                <c:pt idx="303">
                  <c:v>51</c:v>
                </c:pt>
                <c:pt idx="304">
                  <c:v>51</c:v>
                </c:pt>
                <c:pt idx="305">
                  <c:v>51</c:v>
                </c:pt>
                <c:pt idx="306">
                  <c:v>51</c:v>
                </c:pt>
                <c:pt idx="307">
                  <c:v>51</c:v>
                </c:pt>
                <c:pt idx="308">
                  <c:v>50</c:v>
                </c:pt>
                <c:pt idx="309">
                  <c:v>50</c:v>
                </c:pt>
                <c:pt idx="310">
                  <c:v>50</c:v>
                </c:pt>
                <c:pt idx="311">
                  <c:v>50</c:v>
                </c:pt>
                <c:pt idx="312">
                  <c:v>50</c:v>
                </c:pt>
                <c:pt idx="313">
                  <c:v>50</c:v>
                </c:pt>
                <c:pt idx="314">
                  <c:v>50</c:v>
                </c:pt>
                <c:pt idx="315">
                  <c:v>50</c:v>
                </c:pt>
                <c:pt idx="316">
                  <c:v>51</c:v>
                </c:pt>
                <c:pt idx="317">
                  <c:v>50</c:v>
                </c:pt>
                <c:pt idx="318">
                  <c:v>50</c:v>
                </c:pt>
                <c:pt idx="319">
                  <c:v>50</c:v>
                </c:pt>
                <c:pt idx="320">
                  <c:v>50</c:v>
                </c:pt>
                <c:pt idx="321">
                  <c:v>50</c:v>
                </c:pt>
              </c:numCache>
            </c:numRef>
          </c:val>
        </c:ser>
        <c:ser>
          <c:idx val="4"/>
          <c:order val="1"/>
          <c:tx>
            <c:v>Est - last 5 last 1</c:v>
          </c:tx>
          <c:spPr>
            <a:ln w="12700">
              <a:solidFill>
                <a:schemeClr val="accent3">
                  <a:lumMod val="75000"/>
                </a:schemeClr>
              </a:solidFill>
              <a:prstDash val="solid"/>
            </a:ln>
          </c:spPr>
          <c:marker>
            <c:symbol val="none"/>
          </c:marker>
          <c:cat>
            <c:numRef>
              <c:f>mediawiki!$A$2:$A$323</c:f>
              <c:numCache>
                <c:formatCode>General</c:formatCode>
                <c:ptCount val="32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numCache>
            </c:numRef>
          </c:cat>
          <c:val>
            <c:numRef>
              <c:f>mediawiki!$AN$2:$AN$323</c:f>
              <c:numCache>
                <c:formatCode>0.0</c:formatCode>
                <c:ptCount val="322"/>
                <c:pt idx="0" formatCode="General">
                  <c:v>17</c:v>
                </c:pt>
                <c:pt idx="1">
                  <c:v>16</c:v>
                </c:pt>
                <c:pt idx="2">
                  <c:v>16</c:v>
                </c:pt>
                <c:pt idx="3">
                  <c:v>16</c:v>
                </c:pt>
                <c:pt idx="4">
                  <c:v>16</c:v>
                </c:pt>
                <c:pt idx="5">
                  <c:v>16.220106626047219</c:v>
                </c:pt>
                <c:pt idx="6">
                  <c:v>16.876450915910091</c:v>
                </c:pt>
                <c:pt idx="7">
                  <c:v>17.308923520456435</c:v>
                </c:pt>
                <c:pt idx="8">
                  <c:v>17.738304938625006</c:v>
                </c:pt>
                <c:pt idx="9">
                  <c:v>18.166141843977389</c:v>
                </c:pt>
                <c:pt idx="10">
                  <c:v>18.380038651130889</c:v>
                </c:pt>
                <c:pt idx="11">
                  <c:v>18.380038651130889</c:v>
                </c:pt>
                <c:pt idx="12">
                  <c:v>18.380038651130889</c:v>
                </c:pt>
                <c:pt idx="13">
                  <c:v>18.380038651130889</c:v>
                </c:pt>
                <c:pt idx="14">
                  <c:v>18.593758253218791</c:v>
                </c:pt>
                <c:pt idx="15">
                  <c:v>19.019734354984287</c:v>
                </c:pt>
                <c:pt idx="16">
                  <c:v>19.653862319393031</c:v>
                </c:pt>
                <c:pt idx="17">
                  <c:v>20.281516451399426</c:v>
                </c:pt>
                <c:pt idx="18">
                  <c:v>20.906478594533489</c:v>
                </c:pt>
                <c:pt idx="19">
                  <c:v>21.532392173374689</c:v>
                </c:pt>
                <c:pt idx="20">
                  <c:v>21.948917727497911</c:v>
                </c:pt>
                <c:pt idx="21">
                  <c:v>22.156927580927462</c:v>
                </c:pt>
                <c:pt idx="22">
                  <c:v>22.572491880913422</c:v>
                </c:pt>
                <c:pt idx="23">
                  <c:v>22.986843934860506</c:v>
                </c:pt>
                <c:pt idx="24">
                  <c:v>23.193828684707725</c:v>
                </c:pt>
                <c:pt idx="25">
                  <c:v>23.400624255720189</c:v>
                </c:pt>
                <c:pt idx="26">
                  <c:v>23.60732793808873</c:v>
                </c:pt>
                <c:pt idx="27">
                  <c:v>23.8140366653918</c:v>
                </c:pt>
                <c:pt idx="28">
                  <c:v>24.226780057803822</c:v>
                </c:pt>
                <c:pt idx="29">
                  <c:v>24.637937921716937</c:v>
                </c:pt>
                <c:pt idx="30">
                  <c:v>25.048200928217263</c:v>
                </c:pt>
                <c:pt idx="31">
                  <c:v>25.458247747784586</c:v>
                </c:pt>
                <c:pt idx="32">
                  <c:v>25.663500600780289</c:v>
                </c:pt>
                <c:pt idx="33">
                  <c:v>26.074058957313031</c:v>
                </c:pt>
                <c:pt idx="34">
                  <c:v>26.483058267876849</c:v>
                </c:pt>
                <c:pt idx="35">
                  <c:v>26.891082075357289</c:v>
                </c:pt>
                <c:pt idx="36">
                  <c:v>27.298703042202629</c:v>
                </c:pt>
                <c:pt idx="37">
                  <c:v>27.70648898389263</c:v>
                </c:pt>
                <c:pt idx="38">
                  <c:v>27.70648898389263</c:v>
                </c:pt>
                <c:pt idx="39">
                  <c:v>27.502229105521277</c:v>
                </c:pt>
                <c:pt idx="40">
                  <c:v>27.502229105521277</c:v>
                </c:pt>
                <c:pt idx="41">
                  <c:v>27.502229105521277</c:v>
                </c:pt>
                <c:pt idx="42">
                  <c:v>27.502229105521277</c:v>
                </c:pt>
                <c:pt idx="43">
                  <c:v>27.502229105521277</c:v>
                </c:pt>
                <c:pt idx="44">
                  <c:v>27.706452775192187</c:v>
                </c:pt>
                <c:pt idx="45">
                  <c:v>27.706452775192187</c:v>
                </c:pt>
                <c:pt idx="46">
                  <c:v>27.706452775192187</c:v>
                </c:pt>
                <c:pt idx="47">
                  <c:v>27.706452775192187</c:v>
                </c:pt>
                <c:pt idx="48">
                  <c:v>27.706452775192187</c:v>
                </c:pt>
                <c:pt idx="49">
                  <c:v>27.706452775192187</c:v>
                </c:pt>
                <c:pt idx="50">
                  <c:v>27.706452775192187</c:v>
                </c:pt>
                <c:pt idx="51">
                  <c:v>27.706452775192187</c:v>
                </c:pt>
                <c:pt idx="52">
                  <c:v>27.706452775192187</c:v>
                </c:pt>
                <c:pt idx="53">
                  <c:v>27.706452775192187</c:v>
                </c:pt>
                <c:pt idx="54">
                  <c:v>27.502192362938896</c:v>
                </c:pt>
                <c:pt idx="55">
                  <c:v>27.297968147587731</c:v>
                </c:pt>
                <c:pt idx="56">
                  <c:v>27.093713002829489</c:v>
                </c:pt>
                <c:pt idx="57">
                  <c:v>26.889359746220887</c:v>
                </c:pt>
                <c:pt idx="58">
                  <c:v>26.684840977360622</c:v>
                </c:pt>
                <c:pt idx="59">
                  <c:v>26.684840977360622</c:v>
                </c:pt>
                <c:pt idx="60">
                  <c:v>26.889593040184486</c:v>
                </c:pt>
                <c:pt idx="61">
                  <c:v>26.685077820116312</c:v>
                </c:pt>
                <c:pt idx="62">
                  <c:v>26.276255463638364</c:v>
                </c:pt>
                <c:pt idx="63">
                  <c:v>25.868171385468493</c:v>
                </c:pt>
                <c:pt idx="64">
                  <c:v>25.052285400120887</c:v>
                </c:pt>
                <c:pt idx="65">
                  <c:v>24.036800346159108</c:v>
                </c:pt>
                <c:pt idx="66">
                  <c:v>23.423042362419029</c:v>
                </c:pt>
                <c:pt idx="67">
                  <c:v>23.012113151367789</c:v>
                </c:pt>
                <c:pt idx="68">
                  <c:v>22.599870037297961</c:v>
                </c:pt>
                <c:pt idx="69">
                  <c:v>22.599870037297961</c:v>
                </c:pt>
                <c:pt idx="70">
                  <c:v>22.807014717440335</c:v>
                </c:pt>
                <c:pt idx="71">
                  <c:v>23.013788129983531</c:v>
                </c:pt>
                <c:pt idx="72">
                  <c:v>23.220288494322066</c:v>
                </c:pt>
                <c:pt idx="73">
                  <c:v>23.632937588816535</c:v>
                </c:pt>
                <c:pt idx="74">
                  <c:v>24.044599419188927</c:v>
                </c:pt>
                <c:pt idx="75">
                  <c:v>24.250309221811779</c:v>
                </c:pt>
                <c:pt idx="76">
                  <c:v>24.455871416507904</c:v>
                </c:pt>
                <c:pt idx="77">
                  <c:v>24.661373791073625</c:v>
                </c:pt>
                <c:pt idx="78">
                  <c:v>24.661373791073625</c:v>
                </c:pt>
                <c:pt idx="79">
                  <c:v>24.661373791073625</c:v>
                </c:pt>
                <c:pt idx="80">
                  <c:v>24.661373791073625</c:v>
                </c:pt>
                <c:pt idx="81">
                  <c:v>24.661373791073625</c:v>
                </c:pt>
                <c:pt idx="82">
                  <c:v>24.661373791073625</c:v>
                </c:pt>
                <c:pt idx="83">
                  <c:v>24.661373791073625</c:v>
                </c:pt>
                <c:pt idx="84">
                  <c:v>24.661373791073625</c:v>
                </c:pt>
                <c:pt idx="85">
                  <c:v>24.866903913703929</c:v>
                </c:pt>
                <c:pt idx="86">
                  <c:v>25.277390983293316</c:v>
                </c:pt>
                <c:pt idx="87">
                  <c:v>25.891063595217844</c:v>
                </c:pt>
                <c:pt idx="88">
                  <c:v>26.501896484626375</c:v>
                </c:pt>
                <c:pt idx="89">
                  <c:v>27.315252577643889</c:v>
                </c:pt>
                <c:pt idx="90">
                  <c:v>27.925283779900127</c:v>
                </c:pt>
                <c:pt idx="91">
                  <c:v>28.332320260457454</c:v>
                </c:pt>
                <c:pt idx="92">
                  <c:v>28.535936250358418</c:v>
                </c:pt>
                <c:pt idx="93">
                  <c:v>28.943131038772506</c:v>
                </c:pt>
                <c:pt idx="94">
                  <c:v>29.350039486284754</c:v>
                </c:pt>
                <c:pt idx="95">
                  <c:v>29.756016975990679</c:v>
                </c:pt>
                <c:pt idx="96">
                  <c:v>30.364271635804791</c:v>
                </c:pt>
                <c:pt idx="97">
                  <c:v>30.7691361190988</c:v>
                </c:pt>
                <c:pt idx="98">
                  <c:v>30.971894993483318</c:v>
                </c:pt>
                <c:pt idx="99">
                  <c:v>30.971894993483318</c:v>
                </c:pt>
                <c:pt idx="100">
                  <c:v>30.971894993483318</c:v>
                </c:pt>
                <c:pt idx="101">
                  <c:v>30.769035734686739</c:v>
                </c:pt>
                <c:pt idx="102">
                  <c:v>30.769035734686739</c:v>
                </c:pt>
                <c:pt idx="103">
                  <c:v>30.769035734686739</c:v>
                </c:pt>
                <c:pt idx="104">
                  <c:v>30.769035734686739</c:v>
                </c:pt>
                <c:pt idx="105">
                  <c:v>30.769035734686739</c:v>
                </c:pt>
                <c:pt idx="106">
                  <c:v>30.769035734686739</c:v>
                </c:pt>
                <c:pt idx="107">
                  <c:v>30.769035734686739</c:v>
                </c:pt>
                <c:pt idx="108">
                  <c:v>30.769035734686739</c:v>
                </c:pt>
                <c:pt idx="109">
                  <c:v>30.769035734686739</c:v>
                </c:pt>
                <c:pt idx="110">
                  <c:v>30.972049558334295</c:v>
                </c:pt>
                <c:pt idx="111">
                  <c:v>31.377764026491835</c:v>
                </c:pt>
                <c:pt idx="112">
                  <c:v>31.782692105960962</c:v>
                </c:pt>
                <c:pt idx="113">
                  <c:v>32.187230964539012</c:v>
                </c:pt>
                <c:pt idx="114">
                  <c:v>32.591774632083698</c:v>
                </c:pt>
                <c:pt idx="115">
                  <c:v>32.79424573962855</c:v>
                </c:pt>
                <c:pt idx="116">
                  <c:v>32.79424573962855</c:v>
                </c:pt>
                <c:pt idx="117">
                  <c:v>32.79424573962855</c:v>
                </c:pt>
                <c:pt idx="118">
                  <c:v>32.79424573962855</c:v>
                </c:pt>
                <c:pt idx="119">
                  <c:v>32.79424573962855</c:v>
                </c:pt>
                <c:pt idx="120">
                  <c:v>32.79424573962855</c:v>
                </c:pt>
                <c:pt idx="121">
                  <c:v>32.79424573962855</c:v>
                </c:pt>
                <c:pt idx="122">
                  <c:v>32.79424573962855</c:v>
                </c:pt>
                <c:pt idx="123">
                  <c:v>32.79424573962855</c:v>
                </c:pt>
                <c:pt idx="124">
                  <c:v>32.79424573962855</c:v>
                </c:pt>
                <c:pt idx="125">
                  <c:v>32.79424573962855</c:v>
                </c:pt>
                <c:pt idx="126">
                  <c:v>32.996763251060848</c:v>
                </c:pt>
                <c:pt idx="127">
                  <c:v>33.199148478080012</c:v>
                </c:pt>
                <c:pt idx="128">
                  <c:v>33.401446180667151</c:v>
                </c:pt>
                <c:pt idx="129">
                  <c:v>33.603700968311273</c:v>
                </c:pt>
                <c:pt idx="130">
                  <c:v>33.805957372654035</c:v>
                </c:pt>
                <c:pt idx="131">
                  <c:v>33.805957372654035</c:v>
                </c:pt>
                <c:pt idx="132">
                  <c:v>33.805957372654035</c:v>
                </c:pt>
                <c:pt idx="133">
                  <c:v>33.805957372654035</c:v>
                </c:pt>
                <c:pt idx="134">
                  <c:v>33.805957372654035</c:v>
                </c:pt>
                <c:pt idx="135">
                  <c:v>33.805957372654035</c:v>
                </c:pt>
                <c:pt idx="136">
                  <c:v>33.805957372654035</c:v>
                </c:pt>
                <c:pt idx="137">
                  <c:v>33.805957372654035</c:v>
                </c:pt>
                <c:pt idx="138">
                  <c:v>33.805957372654035</c:v>
                </c:pt>
                <c:pt idx="139">
                  <c:v>33.805957372654035</c:v>
                </c:pt>
                <c:pt idx="140">
                  <c:v>33.805957372654035</c:v>
                </c:pt>
                <c:pt idx="141">
                  <c:v>33.805957372654035</c:v>
                </c:pt>
                <c:pt idx="142">
                  <c:v>33.805957372654035</c:v>
                </c:pt>
                <c:pt idx="143">
                  <c:v>33.805957372654035</c:v>
                </c:pt>
                <c:pt idx="144">
                  <c:v>33.805957372654035</c:v>
                </c:pt>
                <c:pt idx="145">
                  <c:v>33.805957372654035</c:v>
                </c:pt>
                <c:pt idx="146">
                  <c:v>33.805957372654035</c:v>
                </c:pt>
                <c:pt idx="147">
                  <c:v>33.805957372654035</c:v>
                </c:pt>
                <c:pt idx="148">
                  <c:v>33.805957372654035</c:v>
                </c:pt>
                <c:pt idx="149">
                  <c:v>33.805957372654035</c:v>
                </c:pt>
                <c:pt idx="150">
                  <c:v>33.805957372654035</c:v>
                </c:pt>
                <c:pt idx="151">
                  <c:v>33.805957372654035</c:v>
                </c:pt>
                <c:pt idx="152">
                  <c:v>33.805957372654035</c:v>
                </c:pt>
                <c:pt idx="153">
                  <c:v>33.805957372654035</c:v>
                </c:pt>
                <c:pt idx="154">
                  <c:v>33.805957372654035</c:v>
                </c:pt>
                <c:pt idx="155">
                  <c:v>33.805957372654035</c:v>
                </c:pt>
                <c:pt idx="156">
                  <c:v>33.805957372654035</c:v>
                </c:pt>
                <c:pt idx="157">
                  <c:v>33.805957372654035</c:v>
                </c:pt>
                <c:pt idx="158">
                  <c:v>33.805957372654035</c:v>
                </c:pt>
                <c:pt idx="159">
                  <c:v>33.805957372654035</c:v>
                </c:pt>
                <c:pt idx="160">
                  <c:v>33.805957372654035</c:v>
                </c:pt>
                <c:pt idx="161">
                  <c:v>33.805957372654035</c:v>
                </c:pt>
                <c:pt idx="162">
                  <c:v>33.805957372654035</c:v>
                </c:pt>
                <c:pt idx="163">
                  <c:v>33.805957372654035</c:v>
                </c:pt>
                <c:pt idx="164">
                  <c:v>33.805957372654035</c:v>
                </c:pt>
                <c:pt idx="165">
                  <c:v>33.805957372654035</c:v>
                </c:pt>
                <c:pt idx="166">
                  <c:v>33.805957372654035</c:v>
                </c:pt>
                <c:pt idx="167">
                  <c:v>33.805957372654035</c:v>
                </c:pt>
                <c:pt idx="168">
                  <c:v>33.805957372654035</c:v>
                </c:pt>
                <c:pt idx="169">
                  <c:v>33.805957372654035</c:v>
                </c:pt>
                <c:pt idx="170">
                  <c:v>34.008259919714604</c:v>
                </c:pt>
                <c:pt idx="171">
                  <c:v>34.210440404642718</c:v>
                </c:pt>
                <c:pt idx="172">
                  <c:v>34.412540879763995</c:v>
                </c:pt>
                <c:pt idx="173">
                  <c:v>34.614603267809997</c:v>
                </c:pt>
                <c:pt idx="174">
                  <c:v>35.018735584436286</c:v>
                </c:pt>
                <c:pt idx="175">
                  <c:v>35.018735584436286</c:v>
                </c:pt>
                <c:pt idx="176">
                  <c:v>35.018735584436286</c:v>
                </c:pt>
                <c:pt idx="177">
                  <c:v>35.220734899377113</c:v>
                </c:pt>
                <c:pt idx="178">
                  <c:v>35.422660799895226</c:v>
                </c:pt>
                <c:pt idx="179">
                  <c:v>35.422660799895226</c:v>
                </c:pt>
                <c:pt idx="180">
                  <c:v>35.826444729567996</c:v>
                </c:pt>
                <c:pt idx="181">
                  <c:v>36.431710858018057</c:v>
                </c:pt>
                <c:pt idx="182">
                  <c:v>36.834850302737145</c:v>
                </c:pt>
                <c:pt idx="183">
                  <c:v>37.237737992575404</c:v>
                </c:pt>
                <c:pt idx="184">
                  <c:v>37.640664260781975</c:v>
                </c:pt>
                <c:pt idx="185">
                  <c:v>37.842291864598494</c:v>
                </c:pt>
                <c:pt idx="186">
                  <c:v>37.842291864598494</c:v>
                </c:pt>
                <c:pt idx="187">
                  <c:v>37.842291864598494</c:v>
                </c:pt>
                <c:pt idx="188">
                  <c:v>37.842291864598494</c:v>
                </c:pt>
                <c:pt idx="189">
                  <c:v>37.842291864598494</c:v>
                </c:pt>
                <c:pt idx="190">
                  <c:v>37.842291864598494</c:v>
                </c:pt>
                <c:pt idx="191">
                  <c:v>37.842291864598494</c:v>
                </c:pt>
                <c:pt idx="192">
                  <c:v>37.842291864598494</c:v>
                </c:pt>
                <c:pt idx="193">
                  <c:v>37.842291864598494</c:v>
                </c:pt>
                <c:pt idx="194">
                  <c:v>37.842291864598494</c:v>
                </c:pt>
                <c:pt idx="195">
                  <c:v>37.842291864598494</c:v>
                </c:pt>
                <c:pt idx="196">
                  <c:v>38.043962342286399</c:v>
                </c:pt>
                <c:pt idx="197">
                  <c:v>38.245541353530008</c:v>
                </c:pt>
                <c:pt idx="198">
                  <c:v>38.447062311352994</c:v>
                </c:pt>
                <c:pt idx="199">
                  <c:v>38.648558553433048</c:v>
                </c:pt>
                <c:pt idx="200">
                  <c:v>38.648558553433048</c:v>
                </c:pt>
                <c:pt idx="201">
                  <c:v>38.447053724105913</c:v>
                </c:pt>
                <c:pt idx="202">
                  <c:v>38.245557392016316</c:v>
                </c:pt>
                <c:pt idx="203">
                  <c:v>38.044036603210614</c:v>
                </c:pt>
                <c:pt idx="204">
                  <c:v>37.842458378920263</c:v>
                </c:pt>
                <c:pt idx="205">
                  <c:v>37.842458378920263</c:v>
                </c:pt>
                <c:pt idx="206">
                  <c:v>37.842458378920263</c:v>
                </c:pt>
                <c:pt idx="207">
                  <c:v>37.842458378920263</c:v>
                </c:pt>
                <c:pt idx="208">
                  <c:v>37.842458378920263</c:v>
                </c:pt>
                <c:pt idx="209">
                  <c:v>38.044127081831192</c:v>
                </c:pt>
                <c:pt idx="210">
                  <c:v>38.044127081831192</c:v>
                </c:pt>
                <c:pt idx="211">
                  <c:v>38.044127081831192</c:v>
                </c:pt>
                <c:pt idx="212">
                  <c:v>38.245704347314962</c:v>
                </c:pt>
                <c:pt idx="213">
                  <c:v>38.447223587475975</c:v>
                </c:pt>
                <c:pt idx="214">
                  <c:v>38.245729035841478</c:v>
                </c:pt>
                <c:pt idx="215">
                  <c:v>38.245729035841478</c:v>
                </c:pt>
                <c:pt idx="216">
                  <c:v>38.245729035841478</c:v>
                </c:pt>
                <c:pt idx="217">
                  <c:v>38.044210055851096</c:v>
                </c:pt>
                <c:pt idx="218">
                  <c:v>37.842633669641842</c:v>
                </c:pt>
                <c:pt idx="219">
                  <c:v>37.842633669641842</c:v>
                </c:pt>
                <c:pt idx="220">
                  <c:v>37.842633669641842</c:v>
                </c:pt>
                <c:pt idx="221">
                  <c:v>37.842633669641842</c:v>
                </c:pt>
                <c:pt idx="222">
                  <c:v>38.245967338879325</c:v>
                </c:pt>
                <c:pt idx="223">
                  <c:v>38.850054417038777</c:v>
                </c:pt>
                <c:pt idx="224">
                  <c:v>39.452836391794101</c:v>
                </c:pt>
                <c:pt idx="225">
                  <c:v>40.055174945685557</c:v>
                </c:pt>
                <c:pt idx="226">
                  <c:v>40.657926040245997</c:v>
                </c:pt>
                <c:pt idx="227">
                  <c:v>40.85926700547779</c:v>
                </c:pt>
                <c:pt idx="228">
                  <c:v>40.85926700547779</c:v>
                </c:pt>
                <c:pt idx="229">
                  <c:v>40.85926700547779</c:v>
                </c:pt>
                <c:pt idx="230">
                  <c:v>40.85926700547779</c:v>
                </c:pt>
                <c:pt idx="231">
                  <c:v>40.85926700547779</c:v>
                </c:pt>
                <c:pt idx="232">
                  <c:v>40.85926700547779</c:v>
                </c:pt>
                <c:pt idx="233">
                  <c:v>41.060647112079693</c:v>
                </c:pt>
                <c:pt idx="234">
                  <c:v>41.261951100429215</c:v>
                </c:pt>
                <c:pt idx="235">
                  <c:v>41.463207585400013</c:v>
                </c:pt>
                <c:pt idx="236">
                  <c:v>41.865682672291705</c:v>
                </c:pt>
                <c:pt idx="237">
                  <c:v>42.267979492928262</c:v>
                </c:pt>
                <c:pt idx="238">
                  <c:v>42.469150727963111</c:v>
                </c:pt>
                <c:pt idx="239">
                  <c:v>42.670304716163052</c:v>
                </c:pt>
                <c:pt idx="240">
                  <c:v>42.871468631398869</c:v>
                </c:pt>
                <c:pt idx="241">
                  <c:v>43.072669654320094</c:v>
                </c:pt>
                <c:pt idx="242">
                  <c:v>43.273803074720298</c:v>
                </c:pt>
                <c:pt idx="243">
                  <c:v>43.474894857954894</c:v>
                </c:pt>
                <c:pt idx="244">
                  <c:v>43.675970927077238</c:v>
                </c:pt>
                <c:pt idx="245">
                  <c:v>43.877057187444827</c:v>
                </c:pt>
                <c:pt idx="246">
                  <c:v>44.078179551271425</c:v>
                </c:pt>
                <c:pt idx="247">
                  <c:v>44.279238046826563</c:v>
                </c:pt>
                <c:pt idx="248">
                  <c:v>44.480257452501995</c:v>
                </c:pt>
                <c:pt idx="249">
                  <c:v>44.681262508737113</c:v>
                </c:pt>
                <c:pt idx="250">
                  <c:v>44.882277940435912</c:v>
                </c:pt>
                <c:pt idx="251">
                  <c:v>44.882277940435912</c:v>
                </c:pt>
                <c:pt idx="252">
                  <c:v>44.882277940435912</c:v>
                </c:pt>
                <c:pt idx="253">
                  <c:v>45.083328479329992</c:v>
                </c:pt>
                <c:pt idx="254">
                  <c:v>45.284318576846346</c:v>
                </c:pt>
                <c:pt idx="255">
                  <c:v>45.485271905229993</c:v>
                </c:pt>
                <c:pt idx="256">
                  <c:v>45.686212102573563</c:v>
                </c:pt>
                <c:pt idx="257">
                  <c:v>45.887162793281995</c:v>
                </c:pt>
                <c:pt idx="258">
                  <c:v>45.887162793281995</c:v>
                </c:pt>
                <c:pt idx="259">
                  <c:v>45.887162793281995</c:v>
                </c:pt>
                <c:pt idx="260">
                  <c:v>45.887162793281995</c:v>
                </c:pt>
                <c:pt idx="261">
                  <c:v>45.887162793281995</c:v>
                </c:pt>
                <c:pt idx="262">
                  <c:v>45.887162793281995</c:v>
                </c:pt>
                <c:pt idx="263">
                  <c:v>46.490117238945473</c:v>
                </c:pt>
                <c:pt idx="264">
                  <c:v>47.091817477502936</c:v>
                </c:pt>
                <c:pt idx="265">
                  <c:v>47.692855580417422</c:v>
                </c:pt>
                <c:pt idx="266">
                  <c:v>48.293818336670576</c:v>
                </c:pt>
                <c:pt idx="267">
                  <c:v>48.895291506341195</c:v>
                </c:pt>
                <c:pt idx="268">
                  <c:v>48.895291506341195</c:v>
                </c:pt>
                <c:pt idx="269">
                  <c:v>48.895291506341195</c:v>
                </c:pt>
                <c:pt idx="270">
                  <c:v>48.895291506341195</c:v>
                </c:pt>
                <c:pt idx="271">
                  <c:v>48.895291506341195</c:v>
                </c:pt>
                <c:pt idx="272">
                  <c:v>48.895291506341195</c:v>
                </c:pt>
                <c:pt idx="273">
                  <c:v>48.895291506341195</c:v>
                </c:pt>
                <c:pt idx="274">
                  <c:v>48.895291506341195</c:v>
                </c:pt>
                <c:pt idx="275">
                  <c:v>48.895291506341195</c:v>
                </c:pt>
                <c:pt idx="276">
                  <c:v>48.895291506341195</c:v>
                </c:pt>
                <c:pt idx="277">
                  <c:v>48.895291506341195</c:v>
                </c:pt>
                <c:pt idx="278">
                  <c:v>48.895291506341195</c:v>
                </c:pt>
                <c:pt idx="279">
                  <c:v>48.895291506341195</c:v>
                </c:pt>
                <c:pt idx="280">
                  <c:v>48.895291506341195</c:v>
                </c:pt>
                <c:pt idx="281">
                  <c:v>48.694433995475315</c:v>
                </c:pt>
                <c:pt idx="282">
                  <c:v>48.493607041502294</c:v>
                </c:pt>
                <c:pt idx="283">
                  <c:v>48.493607041502294</c:v>
                </c:pt>
                <c:pt idx="284">
                  <c:v>48.493607041502294</c:v>
                </c:pt>
                <c:pt idx="285">
                  <c:v>48.694424024116444</c:v>
                </c:pt>
                <c:pt idx="286">
                  <c:v>49.095878989824413</c:v>
                </c:pt>
                <c:pt idx="287">
                  <c:v>49.698005501798441</c:v>
                </c:pt>
                <c:pt idx="288">
                  <c:v>50.099378806995475</c:v>
                </c:pt>
                <c:pt idx="289">
                  <c:v>50.500717597859008</c:v>
                </c:pt>
                <c:pt idx="290">
                  <c:v>50.701447999596994</c:v>
                </c:pt>
                <c:pt idx="291">
                  <c:v>50.902188325067861</c:v>
                </c:pt>
                <c:pt idx="292">
                  <c:v>50.902188325067861</c:v>
                </c:pt>
                <c:pt idx="293">
                  <c:v>51.504496414060924</c:v>
                </c:pt>
                <c:pt idx="294">
                  <c:v>51.504496414060924</c:v>
                </c:pt>
                <c:pt idx="295">
                  <c:v>51.504496414060924</c:v>
                </c:pt>
                <c:pt idx="296">
                  <c:v>51.504496414060924</c:v>
                </c:pt>
                <c:pt idx="297">
                  <c:v>51.504496414060924</c:v>
                </c:pt>
                <c:pt idx="298">
                  <c:v>51.504496414060924</c:v>
                </c:pt>
                <c:pt idx="299">
                  <c:v>52.105790676962073</c:v>
                </c:pt>
                <c:pt idx="300">
                  <c:v>52.105790676962073</c:v>
                </c:pt>
                <c:pt idx="301">
                  <c:v>52.105790676962073</c:v>
                </c:pt>
                <c:pt idx="302">
                  <c:v>52.105790676962073</c:v>
                </c:pt>
                <c:pt idx="303">
                  <c:v>51.505028008012495</c:v>
                </c:pt>
                <c:pt idx="304">
                  <c:v>50.903746157209945</c:v>
                </c:pt>
                <c:pt idx="305">
                  <c:v>50.903746157209945</c:v>
                </c:pt>
                <c:pt idx="306">
                  <c:v>50.903746157209945</c:v>
                </c:pt>
                <c:pt idx="307">
                  <c:v>50.903746157209945</c:v>
                </c:pt>
                <c:pt idx="308">
                  <c:v>50.702989082509539</c:v>
                </c:pt>
                <c:pt idx="309">
                  <c:v>50.502260959585016</c:v>
                </c:pt>
                <c:pt idx="310">
                  <c:v>50.301542826402006</c:v>
                </c:pt>
                <c:pt idx="311">
                  <c:v>50.100815729313936</c:v>
                </c:pt>
                <c:pt idx="312">
                  <c:v>49.900060709960194</c:v>
                </c:pt>
                <c:pt idx="313">
                  <c:v>49.900060709960194</c:v>
                </c:pt>
                <c:pt idx="314">
                  <c:v>49.900060709960194</c:v>
                </c:pt>
                <c:pt idx="315">
                  <c:v>49.900060709960194</c:v>
                </c:pt>
                <c:pt idx="316">
                  <c:v>50.100862627771811</c:v>
                </c:pt>
                <c:pt idx="317">
                  <c:v>50.100862627771811</c:v>
                </c:pt>
                <c:pt idx="318">
                  <c:v>50.100862627771811</c:v>
                </c:pt>
                <c:pt idx="319">
                  <c:v>50.100862627771811</c:v>
                </c:pt>
                <c:pt idx="320">
                  <c:v>50.100862627771811</c:v>
                </c:pt>
                <c:pt idx="321">
                  <c:v>49.90010798426389</c:v>
                </c:pt>
              </c:numCache>
            </c:numRef>
          </c:val>
        </c:ser>
        <c:ser>
          <c:idx val="5"/>
          <c:order val="2"/>
          <c:tx>
            <c:v>Est - last 10 last 1</c:v>
          </c:tx>
          <c:spPr>
            <a:ln w="12700">
              <a:solidFill>
                <a:srgbClr val="0000FF"/>
              </a:solidFill>
              <a:prstDash val="solid"/>
            </a:ln>
          </c:spPr>
          <c:marker>
            <c:symbol val="none"/>
          </c:marker>
          <c:cat>
            <c:numRef>
              <c:f>mediawiki!$A$2:$A$323</c:f>
              <c:numCache>
                <c:formatCode>General</c:formatCode>
                <c:ptCount val="32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numCache>
            </c:numRef>
          </c:cat>
          <c:val>
            <c:numRef>
              <c:f>mediawiki!$AO$2:$AO$323</c:f>
              <c:numCache>
                <c:formatCode>0.0</c:formatCode>
                <c:ptCount val="322"/>
                <c:pt idx="0" formatCode="General">
                  <c:v>17</c:v>
                </c:pt>
                <c:pt idx="1">
                  <c:v>16</c:v>
                </c:pt>
                <c:pt idx="2">
                  <c:v>16</c:v>
                </c:pt>
                <c:pt idx="3">
                  <c:v>16</c:v>
                </c:pt>
                <c:pt idx="4">
                  <c:v>16</c:v>
                </c:pt>
                <c:pt idx="5">
                  <c:v>16.220106626047219</c:v>
                </c:pt>
                <c:pt idx="6">
                  <c:v>16.584995267795748</c:v>
                </c:pt>
                <c:pt idx="7">
                  <c:v>16.893045366817137</c:v>
                </c:pt>
                <c:pt idx="8">
                  <c:v>17.158777204107022</c:v>
                </c:pt>
                <c:pt idx="9">
                  <c:v>17.39186090205272</c:v>
                </c:pt>
                <c:pt idx="10">
                  <c:v>17.599046196147722</c:v>
                </c:pt>
                <c:pt idx="11">
                  <c:v>17.909258139136554</c:v>
                </c:pt>
                <c:pt idx="12">
                  <c:v>18.116505068678837</c:v>
                </c:pt>
                <c:pt idx="13">
                  <c:v>18.323792031179778</c:v>
                </c:pt>
                <c:pt idx="14">
                  <c:v>18.635034116936133</c:v>
                </c:pt>
                <c:pt idx="15">
                  <c:v>18.946380276026137</c:v>
                </c:pt>
                <c:pt idx="16">
                  <c:v>19.256736750356129</c:v>
                </c:pt>
                <c:pt idx="17">
                  <c:v>19.565234813515445</c:v>
                </c:pt>
                <c:pt idx="18">
                  <c:v>19.872324539679489</c:v>
                </c:pt>
                <c:pt idx="19">
                  <c:v>20.280479409840229</c:v>
                </c:pt>
                <c:pt idx="20">
                  <c:v>20.686773841345289</c:v>
                </c:pt>
                <c:pt idx="21">
                  <c:v>21.092164521236555</c:v>
                </c:pt>
                <c:pt idx="22">
                  <c:v>21.59894711010655</c:v>
                </c:pt>
                <c:pt idx="23">
                  <c:v>22.105861101051659</c:v>
                </c:pt>
                <c:pt idx="24">
                  <c:v>22.512913089582369</c:v>
                </c:pt>
                <c:pt idx="25">
                  <c:v>22.81888508996273</c:v>
                </c:pt>
                <c:pt idx="26">
                  <c:v>23.023041507325797</c:v>
                </c:pt>
                <c:pt idx="27">
                  <c:v>23.329240026768272</c:v>
                </c:pt>
                <c:pt idx="28">
                  <c:v>23.737144324904051</c:v>
                </c:pt>
                <c:pt idx="29">
                  <c:v>24.042596997595073</c:v>
                </c:pt>
                <c:pt idx="30">
                  <c:v>24.347528768895291</c:v>
                </c:pt>
                <c:pt idx="31">
                  <c:v>24.652229592445089</c:v>
                </c:pt>
                <c:pt idx="32">
                  <c:v>24.855401578670989</c:v>
                </c:pt>
                <c:pt idx="33">
                  <c:v>25.261569616441427</c:v>
                </c:pt>
                <c:pt idx="34">
                  <c:v>25.666481147344161</c:v>
                </c:pt>
                <c:pt idx="35">
                  <c:v>26.070746285962134</c:v>
                </c:pt>
                <c:pt idx="36">
                  <c:v>26.474967211011791</c:v>
                </c:pt>
                <c:pt idx="37">
                  <c:v>26.778550440230756</c:v>
                </c:pt>
                <c:pt idx="38">
                  <c:v>26.981036796553589</c:v>
                </c:pt>
                <c:pt idx="39">
                  <c:v>27.082263667264449</c:v>
                </c:pt>
                <c:pt idx="40">
                  <c:v>27.284812045113089</c:v>
                </c:pt>
                <c:pt idx="41">
                  <c:v>27.487431332264059</c:v>
                </c:pt>
                <c:pt idx="42">
                  <c:v>27.690190744080304</c:v>
                </c:pt>
                <c:pt idx="43">
                  <c:v>27.690190744080304</c:v>
                </c:pt>
                <c:pt idx="44">
                  <c:v>27.690190744080304</c:v>
                </c:pt>
                <c:pt idx="45">
                  <c:v>27.690190744080304</c:v>
                </c:pt>
                <c:pt idx="46">
                  <c:v>27.690190744080304</c:v>
                </c:pt>
                <c:pt idx="47">
                  <c:v>27.690190744080304</c:v>
                </c:pt>
                <c:pt idx="48">
                  <c:v>27.690190744080304</c:v>
                </c:pt>
                <c:pt idx="49">
                  <c:v>27.791675286079116</c:v>
                </c:pt>
                <c:pt idx="50">
                  <c:v>27.791675286079116</c:v>
                </c:pt>
                <c:pt idx="51">
                  <c:v>27.791675286079116</c:v>
                </c:pt>
                <c:pt idx="52">
                  <c:v>27.791675286079116</c:v>
                </c:pt>
                <c:pt idx="53">
                  <c:v>27.791675286079116</c:v>
                </c:pt>
                <c:pt idx="54">
                  <c:v>27.690170479287264</c:v>
                </c:pt>
                <c:pt idx="55">
                  <c:v>27.588685788747149</c:v>
                </c:pt>
                <c:pt idx="56">
                  <c:v>27.487212941774885</c:v>
                </c:pt>
                <c:pt idx="57">
                  <c:v>27.385743673304557</c:v>
                </c:pt>
                <c:pt idx="58">
                  <c:v>27.284269720960989</c:v>
                </c:pt>
                <c:pt idx="59">
                  <c:v>27.182782820133294</c:v>
                </c:pt>
                <c:pt idx="60">
                  <c:v>27.182782820133294</c:v>
                </c:pt>
                <c:pt idx="61">
                  <c:v>26.979766577956855</c:v>
                </c:pt>
                <c:pt idx="62">
                  <c:v>26.67529569486603</c:v>
                </c:pt>
                <c:pt idx="63">
                  <c:v>26.371126217403713</c:v>
                </c:pt>
                <c:pt idx="64">
                  <c:v>25.965649841584241</c:v>
                </c:pt>
                <c:pt idx="65">
                  <c:v>25.562162468422652</c:v>
                </c:pt>
                <c:pt idx="66">
                  <c:v>25.160020684805659</c:v>
                </c:pt>
                <c:pt idx="67">
                  <c:v>24.758597163956491</c:v>
                </c:pt>
                <c:pt idx="68">
                  <c:v>24.357273439941252</c:v>
                </c:pt>
                <c:pt idx="69">
                  <c:v>23.955432939060369</c:v>
                </c:pt>
                <c:pt idx="70">
                  <c:v>23.552454060789128</c:v>
                </c:pt>
                <c:pt idx="71">
                  <c:v>23.349417396151189</c:v>
                </c:pt>
                <c:pt idx="72">
                  <c:v>23.247598437811249</c:v>
                </c:pt>
                <c:pt idx="73">
                  <c:v>23.247598437811249</c:v>
                </c:pt>
                <c:pt idx="74">
                  <c:v>23.451483538822789</c:v>
                </c:pt>
                <c:pt idx="75">
                  <c:v>23.655096189330639</c:v>
                </c:pt>
                <c:pt idx="76">
                  <c:v>23.858525947320029</c:v>
                </c:pt>
                <c:pt idx="77">
                  <c:v>24.061861747347535</c:v>
                </c:pt>
                <c:pt idx="78">
                  <c:v>24.265192189105708</c:v>
                </c:pt>
                <c:pt idx="79">
                  <c:v>24.46860582252279</c:v>
                </c:pt>
                <c:pt idx="80">
                  <c:v>24.570398627173187</c:v>
                </c:pt>
                <c:pt idx="81">
                  <c:v>24.67219416199973</c:v>
                </c:pt>
                <c:pt idx="82">
                  <c:v>24.77400302235932</c:v>
                </c:pt>
                <c:pt idx="83">
                  <c:v>24.77400302235932</c:v>
                </c:pt>
                <c:pt idx="84">
                  <c:v>24.77400302235932</c:v>
                </c:pt>
                <c:pt idx="85">
                  <c:v>24.875835812873806</c:v>
                </c:pt>
                <c:pt idx="86">
                  <c:v>25.079372899422889</c:v>
                </c:pt>
                <c:pt idx="87">
                  <c:v>25.384123751101889</c:v>
                </c:pt>
                <c:pt idx="88">
                  <c:v>25.687899230617226</c:v>
                </c:pt>
                <c:pt idx="89">
                  <c:v>26.091965068062738</c:v>
                </c:pt>
                <c:pt idx="90">
                  <c:v>26.49464314933871</c:v>
                </c:pt>
                <c:pt idx="91">
                  <c:v>26.896491592586646</c:v>
                </c:pt>
                <c:pt idx="92">
                  <c:v>27.298059438348627</c:v>
                </c:pt>
                <c:pt idx="93">
                  <c:v>27.800350469140991</c:v>
                </c:pt>
                <c:pt idx="94">
                  <c:v>28.403593344918789</c:v>
                </c:pt>
                <c:pt idx="95">
                  <c:v>28.907054272630425</c:v>
                </c:pt>
                <c:pt idx="96">
                  <c:v>29.411093943927629</c:v>
                </c:pt>
                <c:pt idx="97">
                  <c:v>29.713300928058835</c:v>
                </c:pt>
                <c:pt idx="98">
                  <c:v>30.015579777136189</c:v>
                </c:pt>
                <c:pt idx="99">
                  <c:v>30.217275767308482</c:v>
                </c:pt>
                <c:pt idx="100">
                  <c:v>30.419009616452055</c:v>
                </c:pt>
                <c:pt idx="101">
                  <c:v>30.620836551662688</c:v>
                </c:pt>
                <c:pt idx="102">
                  <c:v>30.822811974734421</c:v>
                </c:pt>
                <c:pt idx="103">
                  <c:v>30.923901774428504</c:v>
                </c:pt>
                <c:pt idx="104">
                  <c:v>30.923901774428504</c:v>
                </c:pt>
                <c:pt idx="105">
                  <c:v>30.923901774428504</c:v>
                </c:pt>
                <c:pt idx="106">
                  <c:v>30.822786911015729</c:v>
                </c:pt>
                <c:pt idx="107">
                  <c:v>30.822786911015729</c:v>
                </c:pt>
                <c:pt idx="108">
                  <c:v>30.822786911015729</c:v>
                </c:pt>
                <c:pt idx="109">
                  <c:v>30.822786911015729</c:v>
                </c:pt>
                <c:pt idx="110">
                  <c:v>30.923940100216775</c:v>
                </c:pt>
                <c:pt idx="111">
                  <c:v>31.126169325773088</c:v>
                </c:pt>
                <c:pt idx="112">
                  <c:v>31.328168262379187</c:v>
                </c:pt>
                <c:pt idx="113">
                  <c:v>31.529986082110163</c:v>
                </c:pt>
                <c:pt idx="114">
                  <c:v>31.731671624217391</c:v>
                </c:pt>
                <c:pt idx="115">
                  <c:v>31.933273483193517</c:v>
                </c:pt>
                <c:pt idx="116">
                  <c:v>32.134840095556044</c:v>
                </c:pt>
                <c:pt idx="117">
                  <c:v>32.336419825763855</c:v>
                </c:pt>
                <c:pt idx="118">
                  <c:v>32.538061051667682</c:v>
                </c:pt>
                <c:pt idx="119">
                  <c:v>32.739812249904411</c:v>
                </c:pt>
                <c:pt idx="120">
                  <c:v>32.840767165756112</c:v>
                </c:pt>
                <c:pt idx="121">
                  <c:v>32.840767165756112</c:v>
                </c:pt>
                <c:pt idx="122">
                  <c:v>32.840767165756112</c:v>
                </c:pt>
                <c:pt idx="123">
                  <c:v>32.840767165756112</c:v>
                </c:pt>
                <c:pt idx="124">
                  <c:v>32.840767165756112</c:v>
                </c:pt>
                <c:pt idx="125">
                  <c:v>32.840767165756112</c:v>
                </c:pt>
                <c:pt idx="126">
                  <c:v>32.94173924332285</c:v>
                </c:pt>
                <c:pt idx="127">
                  <c:v>33.042678303522109</c:v>
                </c:pt>
                <c:pt idx="128">
                  <c:v>33.143589884364424</c:v>
                </c:pt>
                <c:pt idx="129">
                  <c:v>33.244479512545375</c:v>
                </c:pt>
                <c:pt idx="130">
                  <c:v>33.345352705682998</c:v>
                </c:pt>
                <c:pt idx="131">
                  <c:v>33.446214974543594</c:v>
                </c:pt>
                <c:pt idx="132">
                  <c:v>33.547071825258875</c:v>
                </c:pt>
                <c:pt idx="133">
                  <c:v>33.647928761536065</c:v>
                </c:pt>
                <c:pt idx="134">
                  <c:v>33.748791286866961</c:v>
                </c:pt>
                <c:pt idx="135">
                  <c:v>33.849664906729075</c:v>
                </c:pt>
                <c:pt idx="136">
                  <c:v>33.849664906729075</c:v>
                </c:pt>
                <c:pt idx="137">
                  <c:v>33.849664906729075</c:v>
                </c:pt>
                <c:pt idx="138">
                  <c:v>33.849664906729075</c:v>
                </c:pt>
                <c:pt idx="139">
                  <c:v>33.849664906729075</c:v>
                </c:pt>
                <c:pt idx="140">
                  <c:v>33.849664906729075</c:v>
                </c:pt>
                <c:pt idx="141">
                  <c:v>33.849664906729075</c:v>
                </c:pt>
                <c:pt idx="142">
                  <c:v>33.849664906729075</c:v>
                </c:pt>
                <c:pt idx="143">
                  <c:v>33.849664906729075</c:v>
                </c:pt>
                <c:pt idx="144">
                  <c:v>33.849664906729075</c:v>
                </c:pt>
                <c:pt idx="145">
                  <c:v>33.849664906729075</c:v>
                </c:pt>
                <c:pt idx="146">
                  <c:v>33.849664906729075</c:v>
                </c:pt>
                <c:pt idx="147">
                  <c:v>33.849664906729075</c:v>
                </c:pt>
                <c:pt idx="148">
                  <c:v>33.849664906729075</c:v>
                </c:pt>
                <c:pt idx="149">
                  <c:v>33.849664906729075</c:v>
                </c:pt>
                <c:pt idx="150">
                  <c:v>33.849664906729075</c:v>
                </c:pt>
                <c:pt idx="151">
                  <c:v>33.849664906729075</c:v>
                </c:pt>
                <c:pt idx="152">
                  <c:v>33.849664906729075</c:v>
                </c:pt>
                <c:pt idx="153">
                  <c:v>33.849664906729075</c:v>
                </c:pt>
                <c:pt idx="154">
                  <c:v>33.849664906729075</c:v>
                </c:pt>
                <c:pt idx="155">
                  <c:v>33.849664906729075</c:v>
                </c:pt>
                <c:pt idx="156">
                  <c:v>33.849664906729075</c:v>
                </c:pt>
                <c:pt idx="157">
                  <c:v>33.849664906729075</c:v>
                </c:pt>
                <c:pt idx="158">
                  <c:v>33.849664906729075</c:v>
                </c:pt>
                <c:pt idx="159">
                  <c:v>33.849664906729075</c:v>
                </c:pt>
                <c:pt idx="160">
                  <c:v>33.849664906729075</c:v>
                </c:pt>
                <c:pt idx="161">
                  <c:v>33.849664906729075</c:v>
                </c:pt>
                <c:pt idx="162">
                  <c:v>33.849664906729075</c:v>
                </c:pt>
                <c:pt idx="163">
                  <c:v>33.849664906729075</c:v>
                </c:pt>
                <c:pt idx="164">
                  <c:v>33.849664906729075</c:v>
                </c:pt>
                <c:pt idx="165">
                  <c:v>33.849664906729075</c:v>
                </c:pt>
                <c:pt idx="166">
                  <c:v>33.849664906729075</c:v>
                </c:pt>
                <c:pt idx="167">
                  <c:v>33.849664906729075</c:v>
                </c:pt>
                <c:pt idx="168">
                  <c:v>33.849664906729075</c:v>
                </c:pt>
                <c:pt idx="169">
                  <c:v>33.849664906729075</c:v>
                </c:pt>
                <c:pt idx="170">
                  <c:v>33.950555130795699</c:v>
                </c:pt>
                <c:pt idx="171">
                  <c:v>34.051414725768183</c:v>
                </c:pt>
                <c:pt idx="172">
                  <c:v>34.152248898672838</c:v>
                </c:pt>
                <c:pt idx="173">
                  <c:v>34.25306284667915</c:v>
                </c:pt>
                <c:pt idx="174">
                  <c:v>34.454660671484177</c:v>
                </c:pt>
                <c:pt idx="175">
                  <c:v>34.555396746059273</c:v>
                </c:pt>
                <c:pt idx="176">
                  <c:v>34.656133324109014</c:v>
                </c:pt>
                <c:pt idx="177">
                  <c:v>34.857617827114069</c:v>
                </c:pt>
                <c:pt idx="178">
                  <c:v>35.059057438178577</c:v>
                </c:pt>
                <c:pt idx="179">
                  <c:v>35.260492485580009</c:v>
                </c:pt>
                <c:pt idx="180">
                  <c:v>35.46196328409372</c:v>
                </c:pt>
                <c:pt idx="181">
                  <c:v>35.763993496459136</c:v>
                </c:pt>
                <c:pt idx="182">
                  <c:v>36.065672592506502</c:v>
                </c:pt>
                <c:pt idx="183">
                  <c:v>36.367126276638444</c:v>
                </c:pt>
                <c:pt idx="184">
                  <c:v>36.568028438512556</c:v>
                </c:pt>
                <c:pt idx="185">
                  <c:v>36.869244304271177</c:v>
                </c:pt>
                <c:pt idx="186">
                  <c:v>37.170567293081106</c:v>
                </c:pt>
                <c:pt idx="187">
                  <c:v>37.371603839254874</c:v>
                </c:pt>
                <c:pt idx="188">
                  <c:v>37.572691904711782</c:v>
                </c:pt>
                <c:pt idx="189">
                  <c:v>37.773867403024894</c:v>
                </c:pt>
                <c:pt idx="190">
                  <c:v>37.874516880055687</c:v>
                </c:pt>
                <c:pt idx="191">
                  <c:v>37.874516880055687</c:v>
                </c:pt>
                <c:pt idx="192">
                  <c:v>37.874516880055687</c:v>
                </c:pt>
                <c:pt idx="193">
                  <c:v>37.874516880055687</c:v>
                </c:pt>
                <c:pt idx="194">
                  <c:v>37.874516880055687</c:v>
                </c:pt>
                <c:pt idx="195">
                  <c:v>37.874516880055687</c:v>
                </c:pt>
                <c:pt idx="196">
                  <c:v>37.975180603324596</c:v>
                </c:pt>
                <c:pt idx="197">
                  <c:v>38.07582084691601</c:v>
                </c:pt>
                <c:pt idx="198">
                  <c:v>38.176441759476795</c:v>
                </c:pt>
                <c:pt idx="199">
                  <c:v>38.277047483663537</c:v>
                </c:pt>
                <c:pt idx="200">
                  <c:v>38.277047483663537</c:v>
                </c:pt>
                <c:pt idx="201">
                  <c:v>38.277047483663537</c:v>
                </c:pt>
                <c:pt idx="202">
                  <c:v>38.277047483663537</c:v>
                </c:pt>
                <c:pt idx="203">
                  <c:v>38.277047483663537</c:v>
                </c:pt>
                <c:pt idx="204">
                  <c:v>38.277047483663537</c:v>
                </c:pt>
                <c:pt idx="205">
                  <c:v>38.277047483663537</c:v>
                </c:pt>
                <c:pt idx="206">
                  <c:v>38.176452809926538</c:v>
                </c:pt>
                <c:pt idx="207">
                  <c:v>38.075847143981072</c:v>
                </c:pt>
                <c:pt idx="208">
                  <c:v>37.975226370407555</c:v>
                </c:pt>
                <c:pt idx="209">
                  <c:v>37.975226370407555</c:v>
                </c:pt>
                <c:pt idx="210">
                  <c:v>37.975226370407555</c:v>
                </c:pt>
                <c:pt idx="211">
                  <c:v>37.975226370407555</c:v>
                </c:pt>
                <c:pt idx="212">
                  <c:v>38.075866371419124</c:v>
                </c:pt>
                <c:pt idx="213">
                  <c:v>38.176487043370294</c:v>
                </c:pt>
                <c:pt idx="214">
                  <c:v>38.176487043370294</c:v>
                </c:pt>
                <c:pt idx="215">
                  <c:v>38.176487043370294</c:v>
                </c:pt>
                <c:pt idx="216">
                  <c:v>38.176487043370294</c:v>
                </c:pt>
                <c:pt idx="217">
                  <c:v>38.176487043370294</c:v>
                </c:pt>
                <c:pt idx="218">
                  <c:v>38.176487043370294</c:v>
                </c:pt>
                <c:pt idx="219">
                  <c:v>38.075881557853478</c:v>
                </c:pt>
                <c:pt idx="220">
                  <c:v>38.075881557853478</c:v>
                </c:pt>
                <c:pt idx="221">
                  <c:v>38.075881557853478</c:v>
                </c:pt>
                <c:pt idx="222">
                  <c:v>38.176502149541236</c:v>
                </c:pt>
                <c:pt idx="223">
                  <c:v>38.377636389603794</c:v>
                </c:pt>
                <c:pt idx="224">
                  <c:v>38.678947319622274</c:v>
                </c:pt>
                <c:pt idx="225">
                  <c:v>38.979929223051023</c:v>
                </c:pt>
                <c:pt idx="226">
                  <c:v>39.280688621556706</c:v>
                </c:pt>
                <c:pt idx="227">
                  <c:v>39.581331427089424</c:v>
                </c:pt>
                <c:pt idx="228">
                  <c:v>39.881963218284021</c:v>
                </c:pt>
                <c:pt idx="229">
                  <c:v>40.182689514063</c:v>
                </c:pt>
                <c:pt idx="230">
                  <c:v>40.483616046316094</c:v>
                </c:pt>
                <c:pt idx="231">
                  <c:v>40.784849033527095</c:v>
                </c:pt>
                <c:pt idx="232">
                  <c:v>40.88539784142278</c:v>
                </c:pt>
                <c:pt idx="233">
                  <c:v>40.985959229009083</c:v>
                </c:pt>
                <c:pt idx="234">
                  <c:v>41.086500825644954</c:v>
                </c:pt>
                <c:pt idx="235">
                  <c:v>41.187026188977356</c:v>
                </c:pt>
                <c:pt idx="236">
                  <c:v>41.388051555686182</c:v>
                </c:pt>
                <c:pt idx="237">
                  <c:v>41.588980648738435</c:v>
                </c:pt>
                <c:pt idx="238">
                  <c:v>41.789841299441179</c:v>
                </c:pt>
                <c:pt idx="239">
                  <c:v>41.990661266261704</c:v>
                </c:pt>
                <c:pt idx="240">
                  <c:v>42.191468263133444</c:v>
                </c:pt>
                <c:pt idx="241">
                  <c:v>42.492700849872364</c:v>
                </c:pt>
                <c:pt idx="242">
                  <c:v>42.793896047838281</c:v>
                </c:pt>
                <c:pt idx="243">
                  <c:v>42.994728976496546</c:v>
                </c:pt>
                <c:pt idx="244">
                  <c:v>43.195550017902264</c:v>
                </c:pt>
                <c:pt idx="245">
                  <c:v>43.396385597862171</c:v>
                </c:pt>
                <c:pt idx="246">
                  <c:v>43.597262153331194</c:v>
                </c:pt>
                <c:pt idx="247">
                  <c:v>43.798077350475417</c:v>
                </c:pt>
                <c:pt idx="248">
                  <c:v>43.998856452720595</c:v>
                </c:pt>
                <c:pt idx="249">
                  <c:v>44.199624687465999</c:v>
                </c:pt>
                <c:pt idx="250">
                  <c:v>44.400407269413037</c:v>
                </c:pt>
                <c:pt idx="251">
                  <c:v>44.500818346633132</c:v>
                </c:pt>
                <c:pt idx="252">
                  <c:v>44.601228025021655</c:v>
                </c:pt>
                <c:pt idx="253">
                  <c:v>44.802050733800783</c:v>
                </c:pt>
                <c:pt idx="254">
                  <c:v>45.002839372479563</c:v>
                </c:pt>
                <c:pt idx="255">
                  <c:v>45.203618059239524</c:v>
                </c:pt>
                <c:pt idx="256">
                  <c:v>45.304014480143358</c:v>
                </c:pt>
                <c:pt idx="257">
                  <c:v>45.404403798942113</c:v>
                </c:pt>
                <c:pt idx="258">
                  <c:v>45.504788955660928</c:v>
                </c:pt>
                <c:pt idx="259">
                  <c:v>45.605172889359608</c:v>
                </c:pt>
                <c:pt idx="260">
                  <c:v>45.705558538760386</c:v>
                </c:pt>
                <c:pt idx="261">
                  <c:v>45.805948842884668</c:v>
                </c:pt>
                <c:pt idx="262">
                  <c:v>45.906346741682</c:v>
                </c:pt>
                <c:pt idx="263">
                  <c:v>46.207572046622019</c:v>
                </c:pt>
                <c:pt idx="264">
                  <c:v>46.508454289891574</c:v>
                </c:pt>
                <c:pt idx="265">
                  <c:v>46.809067221480746</c:v>
                </c:pt>
                <c:pt idx="266">
                  <c:v>47.109484092908787</c:v>
                </c:pt>
                <c:pt idx="267">
                  <c:v>47.409777790209993</c:v>
                </c:pt>
                <c:pt idx="268">
                  <c:v>47.710020964992005</c:v>
                </c:pt>
                <c:pt idx="269">
                  <c:v>48.010286164191974</c:v>
                </c:pt>
                <c:pt idx="270">
                  <c:v>48.310645959151998</c:v>
                </c:pt>
                <c:pt idx="271">
                  <c:v>48.61117307461582</c:v>
                </c:pt>
                <c:pt idx="272">
                  <c:v>48.911940518250844</c:v>
                </c:pt>
                <c:pt idx="273">
                  <c:v>48.911940518250844</c:v>
                </c:pt>
                <c:pt idx="274">
                  <c:v>48.911940518250844</c:v>
                </c:pt>
                <c:pt idx="275">
                  <c:v>48.911940518250844</c:v>
                </c:pt>
                <c:pt idx="276">
                  <c:v>48.911940518250844</c:v>
                </c:pt>
                <c:pt idx="277">
                  <c:v>48.911940518250844</c:v>
                </c:pt>
                <c:pt idx="278">
                  <c:v>48.911940518250844</c:v>
                </c:pt>
                <c:pt idx="279">
                  <c:v>48.911940518250844</c:v>
                </c:pt>
                <c:pt idx="280">
                  <c:v>48.911940518250844</c:v>
                </c:pt>
                <c:pt idx="281">
                  <c:v>48.811580120562034</c:v>
                </c:pt>
                <c:pt idx="282">
                  <c:v>48.711229085893109</c:v>
                </c:pt>
                <c:pt idx="283">
                  <c:v>48.711229085893109</c:v>
                </c:pt>
                <c:pt idx="284">
                  <c:v>48.711229085893109</c:v>
                </c:pt>
                <c:pt idx="285">
                  <c:v>48.811573331915376</c:v>
                </c:pt>
                <c:pt idx="286">
                  <c:v>48.911899411191349</c:v>
                </c:pt>
                <c:pt idx="287">
                  <c:v>49.112520205691425</c:v>
                </c:pt>
                <c:pt idx="288">
                  <c:v>49.313046453197437</c:v>
                </c:pt>
                <c:pt idx="289">
                  <c:v>49.513497680241763</c:v>
                </c:pt>
                <c:pt idx="290">
                  <c:v>49.713893358165762</c:v>
                </c:pt>
                <c:pt idx="291">
                  <c:v>50.014432696581061</c:v>
                </c:pt>
                <c:pt idx="292">
                  <c:v>50.315059879106897</c:v>
                </c:pt>
                <c:pt idx="293">
                  <c:v>50.816363447891845</c:v>
                </c:pt>
                <c:pt idx="294">
                  <c:v>51.016688251202417</c:v>
                </c:pt>
                <c:pt idx="295">
                  <c:v>51.116895650740894</c:v>
                </c:pt>
                <c:pt idx="296">
                  <c:v>51.217116548427143</c:v>
                </c:pt>
                <c:pt idx="297">
                  <c:v>51.217116548427143</c:v>
                </c:pt>
                <c:pt idx="298">
                  <c:v>51.517826869232792</c:v>
                </c:pt>
                <c:pt idx="299">
                  <c:v>51.818318433384988</c:v>
                </c:pt>
                <c:pt idx="300">
                  <c:v>51.818318433384988</c:v>
                </c:pt>
                <c:pt idx="301">
                  <c:v>51.818318433384988</c:v>
                </c:pt>
                <c:pt idx="302">
                  <c:v>51.818318433384988</c:v>
                </c:pt>
                <c:pt idx="303">
                  <c:v>51.517985857501998</c:v>
                </c:pt>
                <c:pt idx="304">
                  <c:v>51.517985857501998</c:v>
                </c:pt>
                <c:pt idx="305">
                  <c:v>51.517985857501998</c:v>
                </c:pt>
                <c:pt idx="306">
                  <c:v>51.517985857501998</c:v>
                </c:pt>
                <c:pt idx="307">
                  <c:v>51.517985857501998</c:v>
                </c:pt>
                <c:pt idx="308">
                  <c:v>51.117332911534113</c:v>
                </c:pt>
                <c:pt idx="309">
                  <c:v>50.716456179128322</c:v>
                </c:pt>
                <c:pt idx="310">
                  <c:v>50.616145411336895</c:v>
                </c:pt>
                <c:pt idx="311">
                  <c:v>50.515838650265998</c:v>
                </c:pt>
                <c:pt idx="312">
                  <c:v>50.415533525616958</c:v>
                </c:pt>
                <c:pt idx="313">
                  <c:v>50.315227667421077</c:v>
                </c:pt>
                <c:pt idx="314">
                  <c:v>50.214918705629586</c:v>
                </c:pt>
                <c:pt idx="315">
                  <c:v>50.114604269700585</c:v>
                </c:pt>
                <c:pt idx="316">
                  <c:v>50.114604269700585</c:v>
                </c:pt>
                <c:pt idx="317">
                  <c:v>50.014281988193858</c:v>
                </c:pt>
                <c:pt idx="318">
                  <c:v>50.014281988193858</c:v>
                </c:pt>
                <c:pt idx="319">
                  <c:v>50.014281988193858</c:v>
                </c:pt>
                <c:pt idx="320">
                  <c:v>50.014281988193858</c:v>
                </c:pt>
                <c:pt idx="321">
                  <c:v>50.014281988193858</c:v>
                </c:pt>
              </c:numCache>
            </c:numRef>
          </c:val>
        </c:ser>
        <c:marker val="1"/>
        <c:axId val="103828480"/>
        <c:axId val="103834368"/>
      </c:lineChart>
      <c:catAx>
        <c:axId val="103828480"/>
        <c:scaling>
          <c:orientation val="minMax"/>
        </c:scaling>
        <c:axPos val="b"/>
        <c:numFmt formatCode="#,##0" sourceLinked="0"/>
        <c:majorTickMark val="none"/>
        <c:tickLblPos val="nextTo"/>
        <c:crossAx val="103834368"/>
        <c:crosses val="autoZero"/>
        <c:auto val="1"/>
        <c:lblAlgn val="ctr"/>
        <c:lblOffset val="100"/>
      </c:catAx>
      <c:valAx>
        <c:axId val="103834368"/>
        <c:scaling>
          <c:orientation val="minMax"/>
          <c:max val="56"/>
          <c:min val="10"/>
        </c:scaling>
        <c:axPos val="l"/>
        <c:numFmt formatCode="General" sourceLinked="1"/>
        <c:majorTickMark val="none"/>
        <c:tickLblPos val="nextTo"/>
        <c:crossAx val="103828480"/>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55.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cked"/>
        <c:ser>
          <c:idx val="0"/>
          <c:order val="0"/>
          <c:tx>
            <c:strRef>
              <c:f>atlas!$Y$1</c:f>
              <c:strCache>
                <c:ptCount val="1"/>
                <c:pt idx="0">
                  <c:v>complexity</c:v>
                </c:pt>
              </c:strCache>
            </c:strRef>
          </c:tx>
          <c:spPr>
            <a:ln w="25400"/>
          </c:spPr>
          <c:marker>
            <c:symbol val="none"/>
          </c:marker>
          <c:val>
            <c:numRef>
              <c:f>atlas!$Y$2:$Y$86</c:f>
              <c:numCache>
                <c:formatCode>0%</c:formatCode>
                <c:ptCount val="85"/>
                <c:pt idx="0">
                  <c:v>0</c:v>
                </c:pt>
                <c:pt idx="1">
                  <c:v>0</c:v>
                </c:pt>
                <c:pt idx="2">
                  <c:v>5.4545454545454515E-2</c:v>
                </c:pt>
                <c:pt idx="3">
                  <c:v>0</c:v>
                </c:pt>
                <c:pt idx="4">
                  <c:v>3.5087719298245612E-2</c:v>
                </c:pt>
                <c:pt idx="5">
                  <c:v>1.7543859649123129E-2</c:v>
                </c:pt>
                <c:pt idx="6">
                  <c:v>0.1578947368421082</c:v>
                </c:pt>
                <c:pt idx="7">
                  <c:v>1.7543859649123129E-2</c:v>
                </c:pt>
                <c:pt idx="8">
                  <c:v>1.7543859649123129E-2</c:v>
                </c:pt>
                <c:pt idx="9">
                  <c:v>0</c:v>
                </c:pt>
                <c:pt idx="10">
                  <c:v>1.7543859649123129E-2</c:v>
                </c:pt>
                <c:pt idx="11">
                  <c:v>1.7543859649123129E-2</c:v>
                </c:pt>
                <c:pt idx="12">
                  <c:v>1.7241379310344827E-2</c:v>
                </c:pt>
                <c:pt idx="13">
                  <c:v>0.34482758620690024</c:v>
                </c:pt>
                <c:pt idx="14">
                  <c:v>1.7241379310344827E-2</c:v>
                </c:pt>
                <c:pt idx="15">
                  <c:v>1.7241379310344827E-2</c:v>
                </c:pt>
                <c:pt idx="16">
                  <c:v>8.6206896551724227E-2</c:v>
                </c:pt>
                <c:pt idx="17">
                  <c:v>1.6949152542372881E-2</c:v>
                </c:pt>
                <c:pt idx="18">
                  <c:v>0.9491525423728816</c:v>
                </c:pt>
                <c:pt idx="19">
                  <c:v>0</c:v>
                </c:pt>
                <c:pt idx="20">
                  <c:v>0</c:v>
                </c:pt>
                <c:pt idx="21">
                  <c:v>1.6949152542372881E-2</c:v>
                </c:pt>
                <c:pt idx="22">
                  <c:v>9.8039215686274508E-2</c:v>
                </c:pt>
                <c:pt idx="23">
                  <c:v>3.9215686274509803E-2</c:v>
                </c:pt>
                <c:pt idx="24">
                  <c:v>3.9215686274509803E-2</c:v>
                </c:pt>
                <c:pt idx="25">
                  <c:v>9.8039215686274508E-2</c:v>
                </c:pt>
                <c:pt idx="26">
                  <c:v>3.9215686274509803E-2</c:v>
                </c:pt>
                <c:pt idx="27">
                  <c:v>1.9607843137254902E-2</c:v>
                </c:pt>
                <c:pt idx="28">
                  <c:v>1.9230769230769485E-2</c:v>
                </c:pt>
                <c:pt idx="29">
                  <c:v>3.8461538461538464E-2</c:v>
                </c:pt>
                <c:pt idx="30">
                  <c:v>1.8867924528301886E-2</c:v>
                </c:pt>
                <c:pt idx="31">
                  <c:v>1</c:v>
                </c:pt>
                <c:pt idx="32">
                  <c:v>0.98113207547169756</c:v>
                </c:pt>
                <c:pt idx="33">
                  <c:v>3.6363636363636362E-2</c:v>
                </c:pt>
                <c:pt idx="34">
                  <c:v>9.0909090909091064E-2</c:v>
                </c:pt>
                <c:pt idx="35">
                  <c:v>0</c:v>
                </c:pt>
                <c:pt idx="36">
                  <c:v>0</c:v>
                </c:pt>
                <c:pt idx="37">
                  <c:v>3.5714285714285712E-2</c:v>
                </c:pt>
                <c:pt idx="38">
                  <c:v>3.6363636363636362E-2</c:v>
                </c:pt>
                <c:pt idx="39">
                  <c:v>7.2727272727272724E-2</c:v>
                </c:pt>
                <c:pt idx="40">
                  <c:v>1.7543859649123129E-2</c:v>
                </c:pt>
                <c:pt idx="41">
                  <c:v>1.7543859649123129E-2</c:v>
                </c:pt>
                <c:pt idx="42">
                  <c:v>0</c:v>
                </c:pt>
                <c:pt idx="43">
                  <c:v>1.7241379310344827E-2</c:v>
                </c:pt>
                <c:pt idx="44">
                  <c:v>1.7241379310344827E-2</c:v>
                </c:pt>
                <c:pt idx="45">
                  <c:v>1.7241379310344827E-2</c:v>
                </c:pt>
                <c:pt idx="46">
                  <c:v>1.7241379310344827E-2</c:v>
                </c:pt>
                <c:pt idx="47">
                  <c:v>1.7241379310344827E-2</c:v>
                </c:pt>
                <c:pt idx="48">
                  <c:v>0.98275862068965514</c:v>
                </c:pt>
                <c:pt idx="49">
                  <c:v>1.7241379310344827E-2</c:v>
                </c:pt>
                <c:pt idx="50">
                  <c:v>0.10344827586206895</c:v>
                </c:pt>
                <c:pt idx="51">
                  <c:v>0</c:v>
                </c:pt>
                <c:pt idx="52">
                  <c:v>0.11864406779661113</c:v>
                </c:pt>
                <c:pt idx="53">
                  <c:v>4.9180327868852472E-2</c:v>
                </c:pt>
                <c:pt idx="54">
                  <c:v>1.6949152542372881E-2</c:v>
                </c:pt>
                <c:pt idx="55">
                  <c:v>1.6949152542372881E-2</c:v>
                </c:pt>
                <c:pt idx="56">
                  <c:v>3.3898305084745811E-2</c:v>
                </c:pt>
                <c:pt idx="57">
                  <c:v>1.6949152542372881E-2</c:v>
                </c:pt>
                <c:pt idx="58">
                  <c:v>1.6949152542372881E-2</c:v>
                </c:pt>
                <c:pt idx="59">
                  <c:v>0</c:v>
                </c:pt>
                <c:pt idx="60">
                  <c:v>1.6949152542372881E-2</c:v>
                </c:pt>
                <c:pt idx="61">
                  <c:v>1.6949152542372881E-2</c:v>
                </c:pt>
                <c:pt idx="62">
                  <c:v>1.6949152542372881E-2</c:v>
                </c:pt>
                <c:pt idx="63">
                  <c:v>0</c:v>
                </c:pt>
                <c:pt idx="64">
                  <c:v>3.3898305084745811E-2</c:v>
                </c:pt>
                <c:pt idx="65">
                  <c:v>5.0847457627118814E-2</c:v>
                </c:pt>
                <c:pt idx="66">
                  <c:v>0.16666666666666666</c:v>
                </c:pt>
                <c:pt idx="67">
                  <c:v>6.4516129032258132E-2</c:v>
                </c:pt>
                <c:pt idx="68">
                  <c:v>4.8387096774193554E-2</c:v>
                </c:pt>
                <c:pt idx="69">
                  <c:v>0.11290322580645162</c:v>
                </c:pt>
                <c:pt idx="70">
                  <c:v>2.8985507246376812E-2</c:v>
                </c:pt>
                <c:pt idx="71">
                  <c:v>0</c:v>
                </c:pt>
                <c:pt idx="72">
                  <c:v>4.3478260869565223E-2</c:v>
                </c:pt>
                <c:pt idx="73">
                  <c:v>0</c:v>
                </c:pt>
                <c:pt idx="74">
                  <c:v>1.4492753623188409E-2</c:v>
                </c:pt>
                <c:pt idx="75">
                  <c:v>0</c:v>
                </c:pt>
                <c:pt idx="76">
                  <c:v>4.2857142857142913E-2</c:v>
                </c:pt>
                <c:pt idx="77">
                  <c:v>0.11267605633802817</c:v>
                </c:pt>
                <c:pt idx="78">
                  <c:v>0</c:v>
                </c:pt>
                <c:pt idx="79">
                  <c:v>1.4084507042253521E-2</c:v>
                </c:pt>
                <c:pt idx="80">
                  <c:v>1.3888888888889079E-2</c:v>
                </c:pt>
                <c:pt idx="81">
                  <c:v>0</c:v>
                </c:pt>
                <c:pt idx="82">
                  <c:v>1.3888888888889079E-2</c:v>
                </c:pt>
                <c:pt idx="83">
                  <c:v>1.3698630136986301E-2</c:v>
                </c:pt>
              </c:numCache>
            </c:numRef>
          </c:val>
        </c:ser>
        <c:marker val="1"/>
        <c:axId val="68460928"/>
        <c:axId val="68463232"/>
      </c:lineChart>
      <c:catAx>
        <c:axId val="68460928"/>
        <c:scaling>
          <c:orientation val="minMax"/>
        </c:scaling>
        <c:delete val="1"/>
        <c:axPos val="b"/>
        <c:tickLblPos val="none"/>
        <c:crossAx val="68463232"/>
        <c:crosses val="autoZero"/>
        <c:auto val="1"/>
        <c:lblAlgn val="ctr"/>
        <c:lblOffset val="100"/>
      </c:catAx>
      <c:valAx>
        <c:axId val="68463232"/>
        <c:scaling>
          <c:orientation val="minMax"/>
          <c:max val="1.1000000000000001"/>
          <c:min val="0"/>
        </c:scaling>
        <c:axPos val="l"/>
        <c:numFmt formatCode="0%" sourceLinked="1"/>
        <c:tickLblPos val="nextTo"/>
        <c:crossAx val="68460928"/>
        <c:crosses val="autoZero"/>
        <c:crossBetween val="between"/>
        <c:majorUnit val="0.2"/>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56.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biosql!$Y$1</c:f>
              <c:strCache>
                <c:ptCount val="1"/>
                <c:pt idx="0">
                  <c:v>complexity</c:v>
                </c:pt>
              </c:strCache>
            </c:strRef>
          </c:tx>
          <c:spPr>
            <a:ln w="25400"/>
          </c:spPr>
          <c:marker>
            <c:symbol val="none"/>
          </c:marker>
          <c:val>
            <c:numRef>
              <c:f>biosql!$Y$2:$Y$46</c:f>
              <c:numCache>
                <c:formatCode>0%</c:formatCode>
                <c:ptCount val="45"/>
                <c:pt idx="0">
                  <c:v>4.7619047619047623E-2</c:v>
                </c:pt>
                <c:pt idx="1">
                  <c:v>0</c:v>
                </c:pt>
                <c:pt idx="2">
                  <c:v>0.42857142857142855</c:v>
                </c:pt>
                <c:pt idx="3">
                  <c:v>0</c:v>
                </c:pt>
                <c:pt idx="4">
                  <c:v>0.05</c:v>
                </c:pt>
                <c:pt idx="5">
                  <c:v>0</c:v>
                </c:pt>
                <c:pt idx="6">
                  <c:v>0</c:v>
                </c:pt>
                <c:pt idx="7">
                  <c:v>0.14285714285714496</c:v>
                </c:pt>
                <c:pt idx="8">
                  <c:v>4.7619047619047623E-2</c:v>
                </c:pt>
                <c:pt idx="9">
                  <c:v>0.76190476190476186</c:v>
                </c:pt>
                <c:pt idx="10">
                  <c:v>0.1</c:v>
                </c:pt>
                <c:pt idx="11">
                  <c:v>0.1</c:v>
                </c:pt>
                <c:pt idx="12">
                  <c:v>5.2631578947368432E-2</c:v>
                </c:pt>
                <c:pt idx="13">
                  <c:v>0</c:v>
                </c:pt>
                <c:pt idx="14">
                  <c:v>0.1578947368421082</c:v>
                </c:pt>
                <c:pt idx="15">
                  <c:v>0.1578947368421082</c:v>
                </c:pt>
                <c:pt idx="16">
                  <c:v>0.1111111111111111</c:v>
                </c:pt>
                <c:pt idx="17">
                  <c:v>0.10526315789473686</c:v>
                </c:pt>
                <c:pt idx="18">
                  <c:v>5.2631578947368432E-2</c:v>
                </c:pt>
                <c:pt idx="19">
                  <c:v>5.2631578947368432E-2</c:v>
                </c:pt>
                <c:pt idx="20">
                  <c:v>1.1052631578947358</c:v>
                </c:pt>
                <c:pt idx="21">
                  <c:v>4.1666666666666664E-2</c:v>
                </c:pt>
                <c:pt idx="22">
                  <c:v>0.29166666666667035</c:v>
                </c:pt>
                <c:pt idx="23">
                  <c:v>0.25</c:v>
                </c:pt>
                <c:pt idx="24">
                  <c:v>3.8461538461538464E-2</c:v>
                </c:pt>
                <c:pt idx="25">
                  <c:v>7.6923076923076927E-2</c:v>
                </c:pt>
                <c:pt idx="26">
                  <c:v>0.40740740740740738</c:v>
                </c:pt>
                <c:pt idx="27">
                  <c:v>7.407407407407407E-2</c:v>
                </c:pt>
                <c:pt idx="28">
                  <c:v>7.407407407407407E-2</c:v>
                </c:pt>
                <c:pt idx="29">
                  <c:v>3.5714285714285712E-2</c:v>
                </c:pt>
                <c:pt idx="30">
                  <c:v>0</c:v>
                </c:pt>
                <c:pt idx="31">
                  <c:v>0.10714285714285714</c:v>
                </c:pt>
                <c:pt idx="32">
                  <c:v>0.14814814814814894</c:v>
                </c:pt>
                <c:pt idx="33">
                  <c:v>0</c:v>
                </c:pt>
                <c:pt idx="34">
                  <c:v>0</c:v>
                </c:pt>
                <c:pt idx="35">
                  <c:v>0</c:v>
                </c:pt>
                <c:pt idx="36">
                  <c:v>0</c:v>
                </c:pt>
                <c:pt idx="37">
                  <c:v>3.7037037037037056E-2</c:v>
                </c:pt>
                <c:pt idx="38">
                  <c:v>0</c:v>
                </c:pt>
                <c:pt idx="39">
                  <c:v>0</c:v>
                </c:pt>
                <c:pt idx="40">
                  <c:v>0</c:v>
                </c:pt>
                <c:pt idx="41">
                  <c:v>0</c:v>
                </c:pt>
                <c:pt idx="42">
                  <c:v>0</c:v>
                </c:pt>
                <c:pt idx="43">
                  <c:v>0</c:v>
                </c:pt>
                <c:pt idx="44">
                  <c:v>7.1428571428571425E-2</c:v>
                </c:pt>
              </c:numCache>
            </c:numRef>
          </c:val>
        </c:ser>
        <c:marker val="1"/>
        <c:axId val="76946816"/>
        <c:axId val="76964992"/>
      </c:lineChart>
      <c:catAx>
        <c:axId val="76946816"/>
        <c:scaling>
          <c:orientation val="minMax"/>
        </c:scaling>
        <c:delete val="1"/>
        <c:axPos val="b"/>
        <c:tickLblPos val="none"/>
        <c:crossAx val="76964992"/>
        <c:crosses val="autoZero"/>
        <c:auto val="1"/>
        <c:lblAlgn val="ctr"/>
        <c:lblOffset val="100"/>
      </c:catAx>
      <c:valAx>
        <c:axId val="76964992"/>
        <c:scaling>
          <c:orientation val="minMax"/>
          <c:max val="1.1900000000000115"/>
          <c:min val="0"/>
        </c:scaling>
        <c:axPos val="l"/>
        <c:numFmt formatCode="0%" sourceLinked="1"/>
        <c:tickLblPos val="nextTo"/>
        <c:crossAx val="76946816"/>
        <c:crosses val="autoZero"/>
        <c:crossBetween val="between"/>
        <c:majorUnit val="0.2"/>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57.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manualLayout>
          <c:layoutTarget val="inner"/>
          <c:xMode val="edge"/>
          <c:yMode val="edge"/>
          <c:x val="0.11704396325459318"/>
          <c:y val="2.8229344575243467E-2"/>
          <c:w val="0.86351159230096242"/>
          <c:h val="0.81885569567877137"/>
        </c:manualLayout>
      </c:layout>
      <c:lineChart>
        <c:grouping val="standard"/>
        <c:ser>
          <c:idx val="0"/>
          <c:order val="0"/>
          <c:tx>
            <c:strRef>
              <c:f>coppermine!$Y$1</c:f>
              <c:strCache>
                <c:ptCount val="1"/>
                <c:pt idx="0">
                  <c:v>complexity</c:v>
                </c:pt>
              </c:strCache>
            </c:strRef>
          </c:tx>
          <c:spPr>
            <a:ln w="25400"/>
          </c:spPr>
          <c:marker>
            <c:symbol val="none"/>
          </c:marker>
          <c:val>
            <c:numRef>
              <c:f>coppermine!$Y$2:$Y$119</c:f>
              <c:numCache>
                <c:formatCode>0%</c:formatCode>
                <c:ptCount val="118"/>
                <c:pt idx="0">
                  <c:v>0.125</c:v>
                </c:pt>
                <c:pt idx="1">
                  <c:v>0.125</c:v>
                </c:pt>
                <c:pt idx="2">
                  <c:v>0.125</c:v>
                </c:pt>
                <c:pt idx="3">
                  <c:v>0.22222222222222221</c:v>
                </c:pt>
                <c:pt idx="4">
                  <c:v>0.1</c:v>
                </c:pt>
                <c:pt idx="5">
                  <c:v>9.0909090909091064E-2</c:v>
                </c:pt>
                <c:pt idx="6">
                  <c:v>8.3333333333333343E-2</c:v>
                </c:pt>
                <c:pt idx="7">
                  <c:v>0</c:v>
                </c:pt>
                <c:pt idx="8">
                  <c:v>0.16666666666666666</c:v>
                </c:pt>
                <c:pt idx="9">
                  <c:v>7.6923076923076927E-2</c:v>
                </c:pt>
                <c:pt idx="10">
                  <c:v>7.6923076923076927E-2</c:v>
                </c:pt>
                <c:pt idx="11">
                  <c:v>7.6923076923076927E-2</c:v>
                </c:pt>
                <c:pt idx="12">
                  <c:v>7.6923076923076927E-2</c:v>
                </c:pt>
                <c:pt idx="13">
                  <c:v>0.15384615384615624</c:v>
                </c:pt>
                <c:pt idx="14">
                  <c:v>7.1428571428571425E-2</c:v>
                </c:pt>
                <c:pt idx="15">
                  <c:v>6.666666666666668E-2</c:v>
                </c:pt>
                <c:pt idx="16">
                  <c:v>6.666666666666668E-2</c:v>
                </c:pt>
                <c:pt idx="17">
                  <c:v>0</c:v>
                </c:pt>
                <c:pt idx="18">
                  <c:v>6.666666666666668E-2</c:v>
                </c:pt>
                <c:pt idx="19">
                  <c:v>6.666666666666668E-2</c:v>
                </c:pt>
                <c:pt idx="20">
                  <c:v>6.25E-2</c:v>
                </c:pt>
                <c:pt idx="21">
                  <c:v>0</c:v>
                </c:pt>
                <c:pt idx="22">
                  <c:v>0</c:v>
                </c:pt>
                <c:pt idx="23">
                  <c:v>6.25E-2</c:v>
                </c:pt>
                <c:pt idx="24">
                  <c:v>6.25E-2</c:v>
                </c:pt>
                <c:pt idx="25">
                  <c:v>6.25E-2</c:v>
                </c:pt>
                <c:pt idx="26">
                  <c:v>0.11764705882352942</c:v>
                </c:pt>
                <c:pt idx="27">
                  <c:v>0</c:v>
                </c:pt>
                <c:pt idx="28">
                  <c:v>5.2631578947368432E-2</c:v>
                </c:pt>
                <c:pt idx="29">
                  <c:v>5.2631578947368432E-2</c:v>
                </c:pt>
                <c:pt idx="30">
                  <c:v>0.17647058823529421</c:v>
                </c:pt>
                <c:pt idx="31">
                  <c:v>0</c:v>
                </c:pt>
                <c:pt idx="32">
                  <c:v>0</c:v>
                </c:pt>
                <c:pt idx="33">
                  <c:v>0.1578947368421082</c:v>
                </c:pt>
                <c:pt idx="34">
                  <c:v>5.2631578947368432E-2</c:v>
                </c:pt>
                <c:pt idx="35">
                  <c:v>0.05</c:v>
                </c:pt>
                <c:pt idx="36">
                  <c:v>0.05</c:v>
                </c:pt>
                <c:pt idx="37">
                  <c:v>0.1</c:v>
                </c:pt>
                <c:pt idx="38">
                  <c:v>0.05</c:v>
                </c:pt>
                <c:pt idx="39">
                  <c:v>0</c:v>
                </c:pt>
                <c:pt idx="40">
                  <c:v>0</c:v>
                </c:pt>
                <c:pt idx="41">
                  <c:v>0</c:v>
                </c:pt>
                <c:pt idx="42">
                  <c:v>0</c:v>
                </c:pt>
                <c:pt idx="43">
                  <c:v>0</c:v>
                </c:pt>
                <c:pt idx="44">
                  <c:v>0</c:v>
                </c:pt>
                <c:pt idx="45">
                  <c:v>0.05</c:v>
                </c:pt>
                <c:pt idx="46">
                  <c:v>0</c:v>
                </c:pt>
                <c:pt idx="47">
                  <c:v>0</c:v>
                </c:pt>
                <c:pt idx="48">
                  <c:v>0</c:v>
                </c:pt>
                <c:pt idx="49">
                  <c:v>0</c:v>
                </c:pt>
                <c:pt idx="50">
                  <c:v>0.05</c:v>
                </c:pt>
                <c:pt idx="51">
                  <c:v>0</c:v>
                </c:pt>
                <c:pt idx="52">
                  <c:v>0.05</c:v>
                </c:pt>
                <c:pt idx="53">
                  <c:v>0</c:v>
                </c:pt>
                <c:pt idx="54">
                  <c:v>0.05</c:v>
                </c:pt>
                <c:pt idx="55">
                  <c:v>0.05</c:v>
                </c:pt>
                <c:pt idx="56">
                  <c:v>4.7619047619047623E-2</c:v>
                </c:pt>
                <c:pt idx="57">
                  <c:v>0</c:v>
                </c:pt>
                <c:pt idx="58">
                  <c:v>0</c:v>
                </c:pt>
                <c:pt idx="59">
                  <c:v>0</c:v>
                </c:pt>
                <c:pt idx="60">
                  <c:v>0</c:v>
                </c:pt>
                <c:pt idx="61">
                  <c:v>0</c:v>
                </c:pt>
                <c:pt idx="62">
                  <c:v>4.7619047619047623E-2</c:v>
                </c:pt>
                <c:pt idx="63">
                  <c:v>4.7619047619047623E-2</c:v>
                </c:pt>
                <c:pt idx="64">
                  <c:v>9.5238095238095247E-2</c:v>
                </c:pt>
                <c:pt idx="65">
                  <c:v>0</c:v>
                </c:pt>
                <c:pt idx="66">
                  <c:v>0</c:v>
                </c:pt>
                <c:pt idx="67">
                  <c:v>4.5454545454545463E-2</c:v>
                </c:pt>
                <c:pt idx="68">
                  <c:v>4.5454545454545463E-2</c:v>
                </c:pt>
                <c:pt idx="69">
                  <c:v>4.5454545454545463E-2</c:v>
                </c:pt>
                <c:pt idx="70">
                  <c:v>4.5454545454545463E-2</c:v>
                </c:pt>
                <c:pt idx="71">
                  <c:v>0</c:v>
                </c:pt>
                <c:pt idx="72">
                  <c:v>4.3478260869565223E-2</c:v>
                </c:pt>
                <c:pt idx="73">
                  <c:v>4.3478260869565223E-2</c:v>
                </c:pt>
                <c:pt idx="74">
                  <c:v>4.3478260869565223E-2</c:v>
                </c:pt>
                <c:pt idx="75">
                  <c:v>4.3478260869565223E-2</c:v>
                </c:pt>
                <c:pt idx="76">
                  <c:v>4.3478260869565223E-2</c:v>
                </c:pt>
                <c:pt idx="77">
                  <c:v>0</c:v>
                </c:pt>
                <c:pt idx="78">
                  <c:v>4.3478260869565223E-2</c:v>
                </c:pt>
                <c:pt idx="79">
                  <c:v>0</c:v>
                </c:pt>
                <c:pt idx="80">
                  <c:v>0</c:v>
                </c:pt>
                <c:pt idx="81">
                  <c:v>0</c:v>
                </c:pt>
                <c:pt idx="82">
                  <c:v>0</c:v>
                </c:pt>
                <c:pt idx="83">
                  <c:v>4.3478260869565223E-2</c:v>
                </c:pt>
                <c:pt idx="84">
                  <c:v>4.3478260869565223E-2</c:v>
                </c:pt>
                <c:pt idx="85">
                  <c:v>0</c:v>
                </c:pt>
                <c:pt idx="86">
                  <c:v>4.3478260869565223E-2</c:v>
                </c:pt>
                <c:pt idx="87">
                  <c:v>0</c:v>
                </c:pt>
                <c:pt idx="88">
                  <c:v>4.5454545454545463E-2</c:v>
                </c:pt>
                <c:pt idx="89">
                  <c:v>0</c:v>
                </c:pt>
                <c:pt idx="90">
                  <c:v>4.5454545454545463E-2</c:v>
                </c:pt>
                <c:pt idx="91">
                  <c:v>0</c:v>
                </c:pt>
                <c:pt idx="92">
                  <c:v>0</c:v>
                </c:pt>
                <c:pt idx="93">
                  <c:v>0</c:v>
                </c:pt>
                <c:pt idx="94">
                  <c:v>0</c:v>
                </c:pt>
                <c:pt idx="95">
                  <c:v>0</c:v>
                </c:pt>
                <c:pt idx="96">
                  <c:v>0</c:v>
                </c:pt>
                <c:pt idx="97">
                  <c:v>0</c:v>
                </c:pt>
                <c:pt idx="98">
                  <c:v>4.5454545454545463E-2</c:v>
                </c:pt>
                <c:pt idx="99">
                  <c:v>0</c:v>
                </c:pt>
                <c:pt idx="100">
                  <c:v>0</c:v>
                </c:pt>
                <c:pt idx="101">
                  <c:v>0</c:v>
                </c:pt>
                <c:pt idx="102">
                  <c:v>0</c:v>
                </c:pt>
                <c:pt idx="103">
                  <c:v>4.5454545454545463E-2</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numCache>
            </c:numRef>
          </c:val>
        </c:ser>
        <c:marker val="1"/>
        <c:axId val="101491840"/>
        <c:axId val="101493376"/>
      </c:lineChart>
      <c:catAx>
        <c:axId val="101491840"/>
        <c:scaling>
          <c:orientation val="minMax"/>
        </c:scaling>
        <c:delete val="1"/>
        <c:axPos val="b"/>
        <c:tickLblPos val="none"/>
        <c:crossAx val="101493376"/>
        <c:crosses val="autoZero"/>
        <c:auto val="1"/>
        <c:lblAlgn val="ctr"/>
        <c:lblOffset val="100"/>
      </c:catAx>
      <c:valAx>
        <c:axId val="101493376"/>
        <c:scaling>
          <c:orientation val="minMax"/>
          <c:max val="1"/>
        </c:scaling>
        <c:axPos val="l"/>
        <c:numFmt formatCode="0%" sourceLinked="1"/>
        <c:tickLblPos val="nextTo"/>
        <c:crossAx val="101491840"/>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58.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ensembl!$Y$1</c:f>
              <c:strCache>
                <c:ptCount val="1"/>
                <c:pt idx="0">
                  <c:v>complexity</c:v>
                </c:pt>
              </c:strCache>
            </c:strRef>
          </c:tx>
          <c:spPr>
            <a:ln w="25400"/>
          </c:spPr>
          <c:marker>
            <c:symbol val="none"/>
          </c:marker>
          <c:val>
            <c:numRef>
              <c:f>ensembl!$Y$2:$Y$530</c:f>
              <c:numCache>
                <c:formatCode>0%</c:formatCode>
                <c:ptCount val="529"/>
                <c:pt idx="0">
                  <c:v>5.2631578947368432E-2</c:v>
                </c:pt>
                <c:pt idx="1">
                  <c:v>0.35294117647058826</c:v>
                </c:pt>
                <c:pt idx="2">
                  <c:v>0.1111111111111111</c:v>
                </c:pt>
                <c:pt idx="3">
                  <c:v>0.1111111111111111</c:v>
                </c:pt>
                <c:pt idx="4">
                  <c:v>0.1111111111111111</c:v>
                </c:pt>
                <c:pt idx="5">
                  <c:v>0.16666666666666666</c:v>
                </c:pt>
                <c:pt idx="6">
                  <c:v>5.5555555555555455E-2</c:v>
                </c:pt>
                <c:pt idx="7">
                  <c:v>0.22222222222222221</c:v>
                </c:pt>
                <c:pt idx="8">
                  <c:v>0.1111111111111111</c:v>
                </c:pt>
                <c:pt idx="9">
                  <c:v>0.05</c:v>
                </c:pt>
                <c:pt idx="10">
                  <c:v>0.05</c:v>
                </c:pt>
                <c:pt idx="11">
                  <c:v>0</c:v>
                </c:pt>
                <c:pt idx="12">
                  <c:v>0.05</c:v>
                </c:pt>
                <c:pt idx="13">
                  <c:v>0.14285714285714496</c:v>
                </c:pt>
                <c:pt idx="14">
                  <c:v>4.7619047619047623E-2</c:v>
                </c:pt>
                <c:pt idx="15">
                  <c:v>4.7619047619047623E-2</c:v>
                </c:pt>
                <c:pt idx="16">
                  <c:v>4.7619047619047623E-2</c:v>
                </c:pt>
                <c:pt idx="17">
                  <c:v>9.5238095238095247E-2</c:v>
                </c:pt>
                <c:pt idx="18">
                  <c:v>0.15000000000000024</c:v>
                </c:pt>
                <c:pt idx="19">
                  <c:v>0.05</c:v>
                </c:pt>
                <c:pt idx="20">
                  <c:v>4.7619047619047623E-2</c:v>
                </c:pt>
                <c:pt idx="21">
                  <c:v>0.14285714285714496</c:v>
                </c:pt>
                <c:pt idx="22">
                  <c:v>4.7619047619047623E-2</c:v>
                </c:pt>
                <c:pt idx="23">
                  <c:v>4.7619047619047623E-2</c:v>
                </c:pt>
                <c:pt idx="24">
                  <c:v>4.7619047619047623E-2</c:v>
                </c:pt>
                <c:pt idx="25">
                  <c:v>4.7619047619047623E-2</c:v>
                </c:pt>
                <c:pt idx="26">
                  <c:v>9.5238095238095247E-2</c:v>
                </c:pt>
                <c:pt idx="27">
                  <c:v>0.14285714285714496</c:v>
                </c:pt>
                <c:pt idx="28">
                  <c:v>9.0909090909091064E-2</c:v>
                </c:pt>
                <c:pt idx="29">
                  <c:v>0.05</c:v>
                </c:pt>
                <c:pt idx="30">
                  <c:v>0.15000000000000024</c:v>
                </c:pt>
                <c:pt idx="31">
                  <c:v>0.05</c:v>
                </c:pt>
                <c:pt idx="32">
                  <c:v>4.7619047619047623E-2</c:v>
                </c:pt>
                <c:pt idx="33">
                  <c:v>0.05</c:v>
                </c:pt>
                <c:pt idx="34">
                  <c:v>0.15000000000000024</c:v>
                </c:pt>
                <c:pt idx="35">
                  <c:v>4.7619047619047623E-2</c:v>
                </c:pt>
                <c:pt idx="36">
                  <c:v>4.7619047619047623E-2</c:v>
                </c:pt>
                <c:pt idx="37">
                  <c:v>9.5238095238095247E-2</c:v>
                </c:pt>
                <c:pt idx="38">
                  <c:v>0.28571428571428992</c:v>
                </c:pt>
                <c:pt idx="39">
                  <c:v>8.6956521739130543E-2</c:v>
                </c:pt>
                <c:pt idx="40">
                  <c:v>0</c:v>
                </c:pt>
                <c:pt idx="41">
                  <c:v>0.1304347826086957</c:v>
                </c:pt>
                <c:pt idx="42">
                  <c:v>0.21739130434782863</c:v>
                </c:pt>
                <c:pt idx="43">
                  <c:v>0</c:v>
                </c:pt>
                <c:pt idx="44">
                  <c:v>0</c:v>
                </c:pt>
                <c:pt idx="45">
                  <c:v>4.3478260869565223E-2</c:v>
                </c:pt>
                <c:pt idx="46">
                  <c:v>0</c:v>
                </c:pt>
                <c:pt idx="47">
                  <c:v>0</c:v>
                </c:pt>
                <c:pt idx="48">
                  <c:v>4.3478260869565223E-2</c:v>
                </c:pt>
                <c:pt idx="49">
                  <c:v>4.1666666666666664E-2</c:v>
                </c:pt>
                <c:pt idx="50">
                  <c:v>4.0000000000000022E-2</c:v>
                </c:pt>
                <c:pt idx="51">
                  <c:v>3.8461538461538464E-2</c:v>
                </c:pt>
                <c:pt idx="52">
                  <c:v>7.6923076923076927E-2</c:v>
                </c:pt>
                <c:pt idx="53">
                  <c:v>0.14285714285714496</c:v>
                </c:pt>
                <c:pt idx="54">
                  <c:v>3.125E-2</c:v>
                </c:pt>
                <c:pt idx="55">
                  <c:v>0.15151515151515388</c:v>
                </c:pt>
                <c:pt idx="56">
                  <c:v>8.6956521739130543E-2</c:v>
                </c:pt>
                <c:pt idx="57">
                  <c:v>0</c:v>
                </c:pt>
                <c:pt idx="58">
                  <c:v>4.3478260869565223E-2</c:v>
                </c:pt>
                <c:pt idx="59">
                  <c:v>4.1666666666666664E-2</c:v>
                </c:pt>
                <c:pt idx="60">
                  <c:v>4.0000000000000022E-2</c:v>
                </c:pt>
                <c:pt idx="61">
                  <c:v>8.0000000000000043E-2</c:v>
                </c:pt>
                <c:pt idx="62">
                  <c:v>8.0000000000000043E-2</c:v>
                </c:pt>
                <c:pt idx="63">
                  <c:v>3.7037037037037056E-2</c:v>
                </c:pt>
                <c:pt idx="64">
                  <c:v>3.7037037037037056E-2</c:v>
                </c:pt>
                <c:pt idx="65">
                  <c:v>7.1428571428571425E-2</c:v>
                </c:pt>
                <c:pt idx="66">
                  <c:v>3.4482758620689655E-2</c:v>
                </c:pt>
                <c:pt idx="67">
                  <c:v>0</c:v>
                </c:pt>
                <c:pt idx="68">
                  <c:v>3.4482758620689655E-2</c:v>
                </c:pt>
                <c:pt idx="69">
                  <c:v>3.333333333333334E-2</c:v>
                </c:pt>
                <c:pt idx="70">
                  <c:v>3.2258064516129455E-2</c:v>
                </c:pt>
                <c:pt idx="71">
                  <c:v>6.4516129032258132E-2</c:v>
                </c:pt>
                <c:pt idx="72">
                  <c:v>3.125E-2</c:v>
                </c:pt>
                <c:pt idx="73">
                  <c:v>3.0303030303030311E-2</c:v>
                </c:pt>
                <c:pt idx="74">
                  <c:v>3.0303030303030311E-2</c:v>
                </c:pt>
                <c:pt idx="75">
                  <c:v>3.0303030303030311E-2</c:v>
                </c:pt>
                <c:pt idx="76">
                  <c:v>2.9411764705882353E-2</c:v>
                </c:pt>
                <c:pt idx="77">
                  <c:v>0</c:v>
                </c:pt>
                <c:pt idx="78">
                  <c:v>2.8571428571428591E-2</c:v>
                </c:pt>
                <c:pt idx="79">
                  <c:v>0</c:v>
                </c:pt>
                <c:pt idx="80">
                  <c:v>0.11428571428571518</c:v>
                </c:pt>
                <c:pt idx="81">
                  <c:v>2.5641025641026004E-2</c:v>
                </c:pt>
                <c:pt idx="82">
                  <c:v>2.5641025641026004E-2</c:v>
                </c:pt>
                <c:pt idx="83">
                  <c:v>2.5641025641026004E-2</c:v>
                </c:pt>
                <c:pt idx="84">
                  <c:v>2.5000000000000001E-2</c:v>
                </c:pt>
                <c:pt idx="85">
                  <c:v>0</c:v>
                </c:pt>
                <c:pt idx="86">
                  <c:v>2.4390243902439025E-2</c:v>
                </c:pt>
                <c:pt idx="87">
                  <c:v>0</c:v>
                </c:pt>
                <c:pt idx="88">
                  <c:v>0</c:v>
                </c:pt>
                <c:pt idx="89">
                  <c:v>0</c:v>
                </c:pt>
                <c:pt idx="90">
                  <c:v>2.4390243902439025E-2</c:v>
                </c:pt>
                <c:pt idx="91">
                  <c:v>2.4390243902439025E-2</c:v>
                </c:pt>
                <c:pt idx="92">
                  <c:v>0.19512195121950987</c:v>
                </c:pt>
                <c:pt idx="93">
                  <c:v>0.13333333333333341</c:v>
                </c:pt>
                <c:pt idx="94">
                  <c:v>3.4482758620689655E-2</c:v>
                </c:pt>
                <c:pt idx="95">
                  <c:v>6.8965517241379309E-2</c:v>
                </c:pt>
                <c:pt idx="96">
                  <c:v>3.2258064516129455E-2</c:v>
                </c:pt>
                <c:pt idx="97">
                  <c:v>0</c:v>
                </c:pt>
                <c:pt idx="98">
                  <c:v>3.333333333333334E-2</c:v>
                </c:pt>
                <c:pt idx="99">
                  <c:v>3.333333333333334E-2</c:v>
                </c:pt>
                <c:pt idx="100">
                  <c:v>0</c:v>
                </c:pt>
                <c:pt idx="101">
                  <c:v>6.666666666666668E-2</c:v>
                </c:pt>
                <c:pt idx="102">
                  <c:v>0</c:v>
                </c:pt>
                <c:pt idx="103">
                  <c:v>0</c:v>
                </c:pt>
                <c:pt idx="104">
                  <c:v>0</c:v>
                </c:pt>
                <c:pt idx="105">
                  <c:v>0</c:v>
                </c:pt>
                <c:pt idx="106">
                  <c:v>0</c:v>
                </c:pt>
                <c:pt idx="107">
                  <c:v>3.2258064516129455E-2</c:v>
                </c:pt>
                <c:pt idx="108">
                  <c:v>0.35483870967742437</c:v>
                </c:pt>
                <c:pt idx="109">
                  <c:v>2.9411764705882353E-2</c:v>
                </c:pt>
                <c:pt idx="110">
                  <c:v>2.9411764705882353E-2</c:v>
                </c:pt>
                <c:pt idx="111">
                  <c:v>0</c:v>
                </c:pt>
                <c:pt idx="112">
                  <c:v>0</c:v>
                </c:pt>
                <c:pt idx="113">
                  <c:v>0</c:v>
                </c:pt>
                <c:pt idx="114">
                  <c:v>2.9411764705882353E-2</c:v>
                </c:pt>
                <c:pt idx="115">
                  <c:v>2.9411764705882353E-2</c:v>
                </c:pt>
                <c:pt idx="116">
                  <c:v>2.9411764705882353E-2</c:v>
                </c:pt>
                <c:pt idx="117">
                  <c:v>0</c:v>
                </c:pt>
                <c:pt idx="118">
                  <c:v>2.9411764705882353E-2</c:v>
                </c:pt>
                <c:pt idx="119">
                  <c:v>0</c:v>
                </c:pt>
                <c:pt idx="120">
                  <c:v>0.11764705882352942</c:v>
                </c:pt>
                <c:pt idx="121">
                  <c:v>0</c:v>
                </c:pt>
                <c:pt idx="122">
                  <c:v>0.2647058823529444</c:v>
                </c:pt>
                <c:pt idx="123">
                  <c:v>0</c:v>
                </c:pt>
                <c:pt idx="124">
                  <c:v>0</c:v>
                </c:pt>
                <c:pt idx="125">
                  <c:v>2.9411764705882353E-2</c:v>
                </c:pt>
                <c:pt idx="126">
                  <c:v>2.8571428571428591E-2</c:v>
                </c:pt>
                <c:pt idx="127">
                  <c:v>3.0303030303030311E-2</c:v>
                </c:pt>
                <c:pt idx="128">
                  <c:v>6.0606060606060622E-2</c:v>
                </c:pt>
                <c:pt idx="129">
                  <c:v>0</c:v>
                </c:pt>
                <c:pt idx="130">
                  <c:v>3.0303030303030311E-2</c:v>
                </c:pt>
                <c:pt idx="131">
                  <c:v>0.18181818181818413</c:v>
                </c:pt>
                <c:pt idx="132">
                  <c:v>0.69230769230769262</c:v>
                </c:pt>
                <c:pt idx="133">
                  <c:v>0</c:v>
                </c:pt>
                <c:pt idx="134">
                  <c:v>2.8571428571428591E-2</c:v>
                </c:pt>
                <c:pt idx="135">
                  <c:v>2.8571428571428591E-2</c:v>
                </c:pt>
                <c:pt idx="136">
                  <c:v>0</c:v>
                </c:pt>
                <c:pt idx="137">
                  <c:v>2.8571428571428591E-2</c:v>
                </c:pt>
                <c:pt idx="138">
                  <c:v>2.8571428571428591E-2</c:v>
                </c:pt>
                <c:pt idx="139">
                  <c:v>2.8571428571428591E-2</c:v>
                </c:pt>
                <c:pt idx="140">
                  <c:v>2.8571428571428591E-2</c:v>
                </c:pt>
                <c:pt idx="141">
                  <c:v>0</c:v>
                </c:pt>
                <c:pt idx="142">
                  <c:v>2.8571428571428591E-2</c:v>
                </c:pt>
                <c:pt idx="143">
                  <c:v>0</c:v>
                </c:pt>
                <c:pt idx="144">
                  <c:v>0</c:v>
                </c:pt>
                <c:pt idx="145">
                  <c:v>0.19444444444444731</c:v>
                </c:pt>
                <c:pt idx="146">
                  <c:v>2.3255813953488372E-2</c:v>
                </c:pt>
                <c:pt idx="147">
                  <c:v>2.3255813953488372E-2</c:v>
                </c:pt>
                <c:pt idx="148">
                  <c:v>0</c:v>
                </c:pt>
                <c:pt idx="149">
                  <c:v>2.3255813953488372E-2</c:v>
                </c:pt>
                <c:pt idx="150">
                  <c:v>2.3255813953488372E-2</c:v>
                </c:pt>
                <c:pt idx="151">
                  <c:v>2.3255813953488372E-2</c:v>
                </c:pt>
                <c:pt idx="152">
                  <c:v>2.3809523809523812E-2</c:v>
                </c:pt>
                <c:pt idx="153">
                  <c:v>0</c:v>
                </c:pt>
                <c:pt idx="154">
                  <c:v>2.3809523809523812E-2</c:v>
                </c:pt>
                <c:pt idx="155">
                  <c:v>2.3809523809523812E-2</c:v>
                </c:pt>
                <c:pt idx="156">
                  <c:v>2.3809523809523812E-2</c:v>
                </c:pt>
                <c:pt idx="157">
                  <c:v>0</c:v>
                </c:pt>
                <c:pt idx="158">
                  <c:v>0</c:v>
                </c:pt>
                <c:pt idx="159">
                  <c:v>2.5641025641026004E-2</c:v>
                </c:pt>
                <c:pt idx="160">
                  <c:v>2.5641025641026004E-2</c:v>
                </c:pt>
                <c:pt idx="161">
                  <c:v>5.128205128205128E-2</c:v>
                </c:pt>
                <c:pt idx="162">
                  <c:v>5.128205128205128E-2</c:v>
                </c:pt>
                <c:pt idx="163">
                  <c:v>0</c:v>
                </c:pt>
                <c:pt idx="164">
                  <c:v>5.128205128205128E-2</c:v>
                </c:pt>
                <c:pt idx="165">
                  <c:v>2.5641025641026004E-2</c:v>
                </c:pt>
                <c:pt idx="166">
                  <c:v>5.128205128205128E-2</c:v>
                </c:pt>
                <c:pt idx="167">
                  <c:v>7.6923076923076927E-2</c:v>
                </c:pt>
                <c:pt idx="168">
                  <c:v>0</c:v>
                </c:pt>
                <c:pt idx="169">
                  <c:v>2.5641025641026004E-2</c:v>
                </c:pt>
                <c:pt idx="170">
                  <c:v>2.5641025641026004E-2</c:v>
                </c:pt>
                <c:pt idx="171">
                  <c:v>2.5641025641026004E-2</c:v>
                </c:pt>
                <c:pt idx="172">
                  <c:v>2.5641025641026004E-2</c:v>
                </c:pt>
                <c:pt idx="173">
                  <c:v>2.5641025641026004E-2</c:v>
                </c:pt>
                <c:pt idx="174">
                  <c:v>0</c:v>
                </c:pt>
                <c:pt idx="175">
                  <c:v>2.5641025641026004E-2</c:v>
                </c:pt>
                <c:pt idx="176">
                  <c:v>0.12820512820512819</c:v>
                </c:pt>
                <c:pt idx="177">
                  <c:v>2.2727272727273248E-2</c:v>
                </c:pt>
                <c:pt idx="178">
                  <c:v>0</c:v>
                </c:pt>
                <c:pt idx="179">
                  <c:v>2.2727272727273248E-2</c:v>
                </c:pt>
                <c:pt idx="180">
                  <c:v>2.2727272727273248E-2</c:v>
                </c:pt>
                <c:pt idx="181">
                  <c:v>2.2727272727273248E-2</c:v>
                </c:pt>
                <c:pt idx="182">
                  <c:v>2.2727272727273248E-2</c:v>
                </c:pt>
                <c:pt idx="183">
                  <c:v>0</c:v>
                </c:pt>
                <c:pt idx="184">
                  <c:v>2.2727272727273248E-2</c:v>
                </c:pt>
                <c:pt idx="185">
                  <c:v>2.2727272727273248E-2</c:v>
                </c:pt>
                <c:pt idx="186">
                  <c:v>2.2727272727273248E-2</c:v>
                </c:pt>
                <c:pt idx="187">
                  <c:v>2.2727272727273248E-2</c:v>
                </c:pt>
                <c:pt idx="188">
                  <c:v>4.5454545454545463E-2</c:v>
                </c:pt>
                <c:pt idx="189">
                  <c:v>2.1739130434782612E-2</c:v>
                </c:pt>
                <c:pt idx="190">
                  <c:v>6.5217391304347824E-2</c:v>
                </c:pt>
                <c:pt idx="191">
                  <c:v>0</c:v>
                </c:pt>
                <c:pt idx="192">
                  <c:v>2.1276595744680847E-2</c:v>
                </c:pt>
                <c:pt idx="193">
                  <c:v>0</c:v>
                </c:pt>
                <c:pt idx="194">
                  <c:v>4.2553191489361722E-2</c:v>
                </c:pt>
                <c:pt idx="195">
                  <c:v>0.10204081632653061</c:v>
                </c:pt>
                <c:pt idx="196">
                  <c:v>1.9607843137254902E-2</c:v>
                </c:pt>
                <c:pt idx="197">
                  <c:v>0</c:v>
                </c:pt>
                <c:pt idx="198">
                  <c:v>1.9607843137254902E-2</c:v>
                </c:pt>
                <c:pt idx="199">
                  <c:v>1.9230769230769485E-2</c:v>
                </c:pt>
                <c:pt idx="200">
                  <c:v>1.9230769230769485E-2</c:v>
                </c:pt>
                <c:pt idx="201">
                  <c:v>1.8867924528301886E-2</c:v>
                </c:pt>
                <c:pt idx="202">
                  <c:v>1.8867924528301886E-2</c:v>
                </c:pt>
                <c:pt idx="203">
                  <c:v>1.8867924528301886E-2</c:v>
                </c:pt>
                <c:pt idx="204">
                  <c:v>1.8867924528301886E-2</c:v>
                </c:pt>
                <c:pt idx="205">
                  <c:v>0.22641509433962434</c:v>
                </c:pt>
                <c:pt idx="206">
                  <c:v>2.0408163265306142E-2</c:v>
                </c:pt>
                <c:pt idx="207">
                  <c:v>6.1224489795918373E-2</c:v>
                </c:pt>
                <c:pt idx="208">
                  <c:v>3.8461538461538464E-2</c:v>
                </c:pt>
                <c:pt idx="209">
                  <c:v>0.15094339622641809</c:v>
                </c:pt>
                <c:pt idx="210">
                  <c:v>1.8867924528301886E-2</c:v>
                </c:pt>
                <c:pt idx="211">
                  <c:v>5.6603773584905662E-2</c:v>
                </c:pt>
                <c:pt idx="212">
                  <c:v>0</c:v>
                </c:pt>
                <c:pt idx="213">
                  <c:v>1.8867924528301886E-2</c:v>
                </c:pt>
                <c:pt idx="214">
                  <c:v>1.8867924528301886E-2</c:v>
                </c:pt>
                <c:pt idx="215">
                  <c:v>0</c:v>
                </c:pt>
                <c:pt idx="216">
                  <c:v>1.8867924528301886E-2</c:v>
                </c:pt>
                <c:pt idx="217">
                  <c:v>5.6603773584905662E-2</c:v>
                </c:pt>
                <c:pt idx="218">
                  <c:v>1.8867924528301886E-2</c:v>
                </c:pt>
                <c:pt idx="219">
                  <c:v>0</c:v>
                </c:pt>
                <c:pt idx="220">
                  <c:v>0</c:v>
                </c:pt>
                <c:pt idx="221">
                  <c:v>0</c:v>
                </c:pt>
                <c:pt idx="222">
                  <c:v>1.8518518518518583E-2</c:v>
                </c:pt>
                <c:pt idx="223">
                  <c:v>0</c:v>
                </c:pt>
                <c:pt idx="224">
                  <c:v>5.5555555555555455E-2</c:v>
                </c:pt>
                <c:pt idx="225">
                  <c:v>9.2592592592594308E-2</c:v>
                </c:pt>
                <c:pt idx="226">
                  <c:v>9.4339622641509524E-2</c:v>
                </c:pt>
                <c:pt idx="227">
                  <c:v>5.4545454545454515E-2</c:v>
                </c:pt>
                <c:pt idx="228">
                  <c:v>1.8181818181818365E-2</c:v>
                </c:pt>
                <c:pt idx="229">
                  <c:v>1.8181818181818365E-2</c:v>
                </c:pt>
                <c:pt idx="230">
                  <c:v>0</c:v>
                </c:pt>
                <c:pt idx="231">
                  <c:v>0</c:v>
                </c:pt>
                <c:pt idx="232">
                  <c:v>0</c:v>
                </c:pt>
                <c:pt idx="233">
                  <c:v>0</c:v>
                </c:pt>
                <c:pt idx="234">
                  <c:v>1.8181818181818365E-2</c:v>
                </c:pt>
                <c:pt idx="235">
                  <c:v>1.8181818181818365E-2</c:v>
                </c:pt>
                <c:pt idx="236">
                  <c:v>0</c:v>
                </c:pt>
                <c:pt idx="237">
                  <c:v>0</c:v>
                </c:pt>
                <c:pt idx="238">
                  <c:v>0</c:v>
                </c:pt>
                <c:pt idx="239">
                  <c:v>1.8181818181818365E-2</c:v>
                </c:pt>
                <c:pt idx="240">
                  <c:v>0.125</c:v>
                </c:pt>
                <c:pt idx="241">
                  <c:v>3.5714285714285712E-2</c:v>
                </c:pt>
                <c:pt idx="242">
                  <c:v>0.56896551724138567</c:v>
                </c:pt>
                <c:pt idx="243">
                  <c:v>0</c:v>
                </c:pt>
                <c:pt idx="244">
                  <c:v>1.8867924528301886E-2</c:v>
                </c:pt>
                <c:pt idx="245">
                  <c:v>0</c:v>
                </c:pt>
                <c:pt idx="246">
                  <c:v>0</c:v>
                </c:pt>
                <c:pt idx="247">
                  <c:v>0</c:v>
                </c:pt>
                <c:pt idx="248">
                  <c:v>0.73584905660379496</c:v>
                </c:pt>
                <c:pt idx="249">
                  <c:v>0</c:v>
                </c:pt>
                <c:pt idx="250">
                  <c:v>1.7543859649123129E-2</c:v>
                </c:pt>
                <c:pt idx="251">
                  <c:v>0</c:v>
                </c:pt>
                <c:pt idx="252">
                  <c:v>0</c:v>
                </c:pt>
                <c:pt idx="253">
                  <c:v>0</c:v>
                </c:pt>
                <c:pt idx="254">
                  <c:v>0</c:v>
                </c:pt>
                <c:pt idx="255">
                  <c:v>0</c:v>
                </c:pt>
                <c:pt idx="256">
                  <c:v>1.7543859649123129E-2</c:v>
                </c:pt>
                <c:pt idx="257">
                  <c:v>0</c:v>
                </c:pt>
                <c:pt idx="258">
                  <c:v>0</c:v>
                </c:pt>
                <c:pt idx="259">
                  <c:v>0</c:v>
                </c:pt>
                <c:pt idx="260">
                  <c:v>0</c:v>
                </c:pt>
                <c:pt idx="261">
                  <c:v>1.7543859649123129E-2</c:v>
                </c:pt>
                <c:pt idx="262">
                  <c:v>3.5087719298245612E-2</c:v>
                </c:pt>
                <c:pt idx="263">
                  <c:v>0</c:v>
                </c:pt>
                <c:pt idx="264">
                  <c:v>0</c:v>
                </c:pt>
                <c:pt idx="265">
                  <c:v>1.6949152542372881E-2</c:v>
                </c:pt>
                <c:pt idx="266">
                  <c:v>1.6949152542372881E-2</c:v>
                </c:pt>
                <c:pt idx="267">
                  <c:v>0</c:v>
                </c:pt>
                <c:pt idx="268">
                  <c:v>0</c:v>
                </c:pt>
                <c:pt idx="269">
                  <c:v>6.7796610169492566E-2</c:v>
                </c:pt>
                <c:pt idx="270">
                  <c:v>0</c:v>
                </c:pt>
                <c:pt idx="271">
                  <c:v>5.0847457627118814E-2</c:v>
                </c:pt>
                <c:pt idx="272">
                  <c:v>1.6129032258064523E-2</c:v>
                </c:pt>
                <c:pt idx="273">
                  <c:v>1.6129032258064523E-2</c:v>
                </c:pt>
                <c:pt idx="274">
                  <c:v>0</c:v>
                </c:pt>
                <c:pt idx="275">
                  <c:v>1.6129032258064523E-2</c:v>
                </c:pt>
                <c:pt idx="276">
                  <c:v>1.6129032258064523E-2</c:v>
                </c:pt>
                <c:pt idx="277">
                  <c:v>0</c:v>
                </c:pt>
                <c:pt idx="278">
                  <c:v>6.3492063492063502E-2</c:v>
                </c:pt>
                <c:pt idx="279">
                  <c:v>0</c:v>
                </c:pt>
                <c:pt idx="280">
                  <c:v>0</c:v>
                </c:pt>
                <c:pt idx="281">
                  <c:v>6.3492063492063502E-2</c:v>
                </c:pt>
                <c:pt idx="282">
                  <c:v>1.4925373134328361E-2</c:v>
                </c:pt>
                <c:pt idx="283">
                  <c:v>2.9411764705882353E-2</c:v>
                </c:pt>
                <c:pt idx="284">
                  <c:v>1.4925373134328361E-2</c:v>
                </c:pt>
                <c:pt idx="285">
                  <c:v>0</c:v>
                </c:pt>
                <c:pt idx="286">
                  <c:v>5.9701492537314133E-2</c:v>
                </c:pt>
                <c:pt idx="287">
                  <c:v>1.4925373134328361E-2</c:v>
                </c:pt>
                <c:pt idx="288">
                  <c:v>2.9850746268656716E-2</c:v>
                </c:pt>
                <c:pt idx="289">
                  <c:v>2.9850746268656716E-2</c:v>
                </c:pt>
                <c:pt idx="290">
                  <c:v>2.9850746268656716E-2</c:v>
                </c:pt>
                <c:pt idx="291">
                  <c:v>2.9850746268656716E-2</c:v>
                </c:pt>
                <c:pt idx="292">
                  <c:v>0</c:v>
                </c:pt>
                <c:pt idx="293">
                  <c:v>1.4925373134328361E-2</c:v>
                </c:pt>
                <c:pt idx="294">
                  <c:v>1.4705882352941176E-2</c:v>
                </c:pt>
                <c:pt idx="295">
                  <c:v>1.4492753623188409E-2</c:v>
                </c:pt>
                <c:pt idx="296">
                  <c:v>1.4705882352941176E-2</c:v>
                </c:pt>
                <c:pt idx="297">
                  <c:v>1.4705882352941176E-2</c:v>
                </c:pt>
                <c:pt idx="298">
                  <c:v>0</c:v>
                </c:pt>
                <c:pt idx="299">
                  <c:v>0</c:v>
                </c:pt>
                <c:pt idx="300">
                  <c:v>0</c:v>
                </c:pt>
                <c:pt idx="301">
                  <c:v>1.4705882352941176E-2</c:v>
                </c:pt>
                <c:pt idx="302">
                  <c:v>0</c:v>
                </c:pt>
                <c:pt idx="303">
                  <c:v>1.4705882352941176E-2</c:v>
                </c:pt>
                <c:pt idx="304">
                  <c:v>1.4705882352941176E-2</c:v>
                </c:pt>
                <c:pt idx="305">
                  <c:v>2.9411764705882353E-2</c:v>
                </c:pt>
                <c:pt idx="306">
                  <c:v>1.4705882352941176E-2</c:v>
                </c:pt>
                <c:pt idx="307">
                  <c:v>1.4492753623188409E-2</c:v>
                </c:pt>
                <c:pt idx="308">
                  <c:v>4.3478260869565223E-2</c:v>
                </c:pt>
                <c:pt idx="309">
                  <c:v>1.4084507042253521E-2</c:v>
                </c:pt>
                <c:pt idx="310">
                  <c:v>0</c:v>
                </c:pt>
                <c:pt idx="311">
                  <c:v>1.4084507042253521E-2</c:v>
                </c:pt>
                <c:pt idx="312">
                  <c:v>1.4084507042253521E-2</c:v>
                </c:pt>
                <c:pt idx="313">
                  <c:v>2.8169014084507043E-2</c:v>
                </c:pt>
                <c:pt idx="314">
                  <c:v>0.10144927536231886</c:v>
                </c:pt>
                <c:pt idx="315">
                  <c:v>0</c:v>
                </c:pt>
                <c:pt idx="316">
                  <c:v>1.4084507042253521E-2</c:v>
                </c:pt>
                <c:pt idx="317">
                  <c:v>7.0422535211267623E-2</c:v>
                </c:pt>
                <c:pt idx="318">
                  <c:v>0.12676056338028169</c:v>
                </c:pt>
                <c:pt idx="319">
                  <c:v>1.4084507042253521E-2</c:v>
                </c:pt>
                <c:pt idx="320">
                  <c:v>0</c:v>
                </c:pt>
                <c:pt idx="321">
                  <c:v>2.8169014084507043E-2</c:v>
                </c:pt>
                <c:pt idx="322">
                  <c:v>0</c:v>
                </c:pt>
                <c:pt idx="323">
                  <c:v>4.2253521126760563E-2</c:v>
                </c:pt>
                <c:pt idx="324">
                  <c:v>2.8169014084507043E-2</c:v>
                </c:pt>
                <c:pt idx="325">
                  <c:v>0.76056338028168957</c:v>
                </c:pt>
                <c:pt idx="326">
                  <c:v>1.4084507042253521E-2</c:v>
                </c:pt>
                <c:pt idx="327">
                  <c:v>0.76056338028168957</c:v>
                </c:pt>
                <c:pt idx="328">
                  <c:v>0.76056338028168957</c:v>
                </c:pt>
                <c:pt idx="329">
                  <c:v>0</c:v>
                </c:pt>
                <c:pt idx="330">
                  <c:v>0</c:v>
                </c:pt>
                <c:pt idx="331">
                  <c:v>2.8169014084507043E-2</c:v>
                </c:pt>
                <c:pt idx="332">
                  <c:v>0</c:v>
                </c:pt>
                <c:pt idx="333">
                  <c:v>0</c:v>
                </c:pt>
                <c:pt idx="334">
                  <c:v>1.3698630136986301E-2</c:v>
                </c:pt>
                <c:pt idx="335">
                  <c:v>4.1095890410958895E-2</c:v>
                </c:pt>
                <c:pt idx="336">
                  <c:v>0</c:v>
                </c:pt>
                <c:pt idx="337">
                  <c:v>0</c:v>
                </c:pt>
                <c:pt idx="338">
                  <c:v>0</c:v>
                </c:pt>
                <c:pt idx="339">
                  <c:v>0</c:v>
                </c:pt>
                <c:pt idx="340">
                  <c:v>0</c:v>
                </c:pt>
                <c:pt idx="341">
                  <c:v>0</c:v>
                </c:pt>
                <c:pt idx="342">
                  <c:v>2.7397260273972612E-2</c:v>
                </c:pt>
                <c:pt idx="343">
                  <c:v>1.3513513513513521E-2</c:v>
                </c:pt>
                <c:pt idx="344">
                  <c:v>0</c:v>
                </c:pt>
                <c:pt idx="345">
                  <c:v>1.3513513513513521E-2</c:v>
                </c:pt>
                <c:pt idx="346">
                  <c:v>1.3513513513513521E-2</c:v>
                </c:pt>
                <c:pt idx="347">
                  <c:v>0</c:v>
                </c:pt>
                <c:pt idx="348">
                  <c:v>1.3513513513513521E-2</c:v>
                </c:pt>
                <c:pt idx="349">
                  <c:v>0</c:v>
                </c:pt>
                <c:pt idx="350">
                  <c:v>0</c:v>
                </c:pt>
                <c:pt idx="351">
                  <c:v>0.28378378378378388</c:v>
                </c:pt>
                <c:pt idx="352">
                  <c:v>2.7027027027027434E-2</c:v>
                </c:pt>
                <c:pt idx="353">
                  <c:v>1.3513513513513521E-2</c:v>
                </c:pt>
                <c:pt idx="354">
                  <c:v>1.3513513513513521E-2</c:v>
                </c:pt>
                <c:pt idx="355">
                  <c:v>0</c:v>
                </c:pt>
                <c:pt idx="356">
                  <c:v>1.3513513513513521E-2</c:v>
                </c:pt>
                <c:pt idx="357">
                  <c:v>0</c:v>
                </c:pt>
                <c:pt idx="358">
                  <c:v>0</c:v>
                </c:pt>
                <c:pt idx="359">
                  <c:v>0</c:v>
                </c:pt>
                <c:pt idx="360">
                  <c:v>1.3513513513513521E-2</c:v>
                </c:pt>
                <c:pt idx="361">
                  <c:v>0</c:v>
                </c:pt>
                <c:pt idx="362">
                  <c:v>1.3513513513513521E-2</c:v>
                </c:pt>
                <c:pt idx="363">
                  <c:v>1.3513513513513521E-2</c:v>
                </c:pt>
                <c:pt idx="364">
                  <c:v>0</c:v>
                </c:pt>
                <c:pt idx="365">
                  <c:v>0</c:v>
                </c:pt>
                <c:pt idx="366">
                  <c:v>1.3513513513513521E-2</c:v>
                </c:pt>
                <c:pt idx="367">
                  <c:v>1.3513513513513521E-2</c:v>
                </c:pt>
                <c:pt idx="368">
                  <c:v>0</c:v>
                </c:pt>
                <c:pt idx="369">
                  <c:v>0</c:v>
                </c:pt>
                <c:pt idx="370">
                  <c:v>1.3513513513513521E-2</c:v>
                </c:pt>
                <c:pt idx="371">
                  <c:v>1.3513513513513521E-2</c:v>
                </c:pt>
                <c:pt idx="372">
                  <c:v>1.3513513513513521E-2</c:v>
                </c:pt>
                <c:pt idx="373">
                  <c:v>4.0540540540540543E-2</c:v>
                </c:pt>
                <c:pt idx="374">
                  <c:v>0</c:v>
                </c:pt>
                <c:pt idx="375">
                  <c:v>1.3513513513513521E-2</c:v>
                </c:pt>
                <c:pt idx="376">
                  <c:v>1.3513513513513521E-2</c:v>
                </c:pt>
                <c:pt idx="377">
                  <c:v>4.0540540540540543E-2</c:v>
                </c:pt>
                <c:pt idx="378">
                  <c:v>1.4492753623188409E-2</c:v>
                </c:pt>
                <c:pt idx="379">
                  <c:v>0</c:v>
                </c:pt>
                <c:pt idx="380">
                  <c:v>4.3478260869565223E-2</c:v>
                </c:pt>
                <c:pt idx="381">
                  <c:v>0</c:v>
                </c:pt>
                <c:pt idx="382">
                  <c:v>0</c:v>
                </c:pt>
                <c:pt idx="383">
                  <c:v>2.8985507246376812E-2</c:v>
                </c:pt>
                <c:pt idx="384">
                  <c:v>0</c:v>
                </c:pt>
                <c:pt idx="385">
                  <c:v>0</c:v>
                </c:pt>
                <c:pt idx="386">
                  <c:v>0</c:v>
                </c:pt>
                <c:pt idx="387">
                  <c:v>0</c:v>
                </c:pt>
                <c:pt idx="388">
                  <c:v>0</c:v>
                </c:pt>
                <c:pt idx="389">
                  <c:v>0</c:v>
                </c:pt>
                <c:pt idx="390">
                  <c:v>1.4285714285714285E-2</c:v>
                </c:pt>
                <c:pt idx="391">
                  <c:v>2.8985507246376812E-2</c:v>
                </c:pt>
                <c:pt idx="392">
                  <c:v>2.8985507246376812E-2</c:v>
                </c:pt>
                <c:pt idx="393">
                  <c:v>0</c:v>
                </c:pt>
                <c:pt idx="394">
                  <c:v>2.8985507246376812E-2</c:v>
                </c:pt>
                <c:pt idx="395">
                  <c:v>1.4084507042253521E-2</c:v>
                </c:pt>
                <c:pt idx="396">
                  <c:v>0</c:v>
                </c:pt>
                <c:pt idx="397">
                  <c:v>2.8169014084507043E-2</c:v>
                </c:pt>
                <c:pt idx="398">
                  <c:v>2.8169014084507043E-2</c:v>
                </c:pt>
                <c:pt idx="399">
                  <c:v>0</c:v>
                </c:pt>
                <c:pt idx="400">
                  <c:v>0</c:v>
                </c:pt>
                <c:pt idx="401">
                  <c:v>0</c:v>
                </c:pt>
                <c:pt idx="402">
                  <c:v>1.4084507042253521E-2</c:v>
                </c:pt>
                <c:pt idx="403">
                  <c:v>0</c:v>
                </c:pt>
                <c:pt idx="404">
                  <c:v>8.4507042253521764E-2</c:v>
                </c:pt>
                <c:pt idx="405">
                  <c:v>0</c:v>
                </c:pt>
                <c:pt idx="406">
                  <c:v>8.4507042253521764E-2</c:v>
                </c:pt>
                <c:pt idx="407">
                  <c:v>8.4507042253521764E-2</c:v>
                </c:pt>
                <c:pt idx="408">
                  <c:v>0</c:v>
                </c:pt>
                <c:pt idx="409">
                  <c:v>0</c:v>
                </c:pt>
                <c:pt idx="410">
                  <c:v>2.8169014084507043E-2</c:v>
                </c:pt>
                <c:pt idx="411">
                  <c:v>7.0422535211267623E-2</c:v>
                </c:pt>
                <c:pt idx="412">
                  <c:v>0</c:v>
                </c:pt>
                <c:pt idx="413">
                  <c:v>0</c:v>
                </c:pt>
                <c:pt idx="414">
                  <c:v>7.0422535211267623E-2</c:v>
                </c:pt>
                <c:pt idx="415">
                  <c:v>1.3333333333333341E-2</c:v>
                </c:pt>
                <c:pt idx="416">
                  <c:v>0</c:v>
                </c:pt>
                <c:pt idx="417">
                  <c:v>0</c:v>
                </c:pt>
                <c:pt idx="418">
                  <c:v>0</c:v>
                </c:pt>
                <c:pt idx="419">
                  <c:v>0</c:v>
                </c:pt>
                <c:pt idx="420">
                  <c:v>0</c:v>
                </c:pt>
                <c:pt idx="421">
                  <c:v>0</c:v>
                </c:pt>
                <c:pt idx="422">
                  <c:v>0</c:v>
                </c:pt>
                <c:pt idx="423">
                  <c:v>0</c:v>
                </c:pt>
                <c:pt idx="424">
                  <c:v>0</c:v>
                </c:pt>
                <c:pt idx="425">
                  <c:v>0</c:v>
                </c:pt>
                <c:pt idx="426">
                  <c:v>0</c:v>
                </c:pt>
                <c:pt idx="427">
                  <c:v>0</c:v>
                </c:pt>
                <c:pt idx="428">
                  <c:v>1.3888888888889079E-2</c:v>
                </c:pt>
                <c:pt idx="429">
                  <c:v>1.3888888888889079E-2</c:v>
                </c:pt>
                <c:pt idx="430">
                  <c:v>0</c:v>
                </c:pt>
                <c:pt idx="431">
                  <c:v>0</c:v>
                </c:pt>
                <c:pt idx="432">
                  <c:v>1.3888888888889079E-2</c:v>
                </c:pt>
                <c:pt idx="433">
                  <c:v>1.3888888888889079E-2</c:v>
                </c:pt>
                <c:pt idx="434">
                  <c:v>1.3888888888889079E-2</c:v>
                </c:pt>
                <c:pt idx="435">
                  <c:v>0</c:v>
                </c:pt>
                <c:pt idx="436">
                  <c:v>0</c:v>
                </c:pt>
                <c:pt idx="437">
                  <c:v>0</c:v>
                </c:pt>
                <c:pt idx="438">
                  <c:v>0</c:v>
                </c:pt>
                <c:pt idx="439">
                  <c:v>1.3888888888889079E-2</c:v>
                </c:pt>
                <c:pt idx="440">
                  <c:v>0</c:v>
                </c:pt>
                <c:pt idx="441">
                  <c:v>1.3888888888889079E-2</c:v>
                </c:pt>
                <c:pt idx="442">
                  <c:v>0</c:v>
                </c:pt>
                <c:pt idx="443">
                  <c:v>0</c:v>
                </c:pt>
                <c:pt idx="444">
                  <c:v>0</c:v>
                </c:pt>
                <c:pt idx="445">
                  <c:v>1.3888888888889079E-2</c:v>
                </c:pt>
                <c:pt idx="446">
                  <c:v>0</c:v>
                </c:pt>
                <c:pt idx="447">
                  <c:v>0</c:v>
                </c:pt>
                <c:pt idx="448">
                  <c:v>0</c:v>
                </c:pt>
                <c:pt idx="449">
                  <c:v>1.3888888888889079E-2</c:v>
                </c:pt>
                <c:pt idx="450">
                  <c:v>1.3698630136986301E-2</c:v>
                </c:pt>
                <c:pt idx="451">
                  <c:v>0</c:v>
                </c:pt>
                <c:pt idx="452">
                  <c:v>0</c:v>
                </c:pt>
                <c:pt idx="453">
                  <c:v>1.3698630136986301E-2</c:v>
                </c:pt>
                <c:pt idx="454">
                  <c:v>0</c:v>
                </c:pt>
                <c:pt idx="455">
                  <c:v>1.3698630136986301E-2</c:v>
                </c:pt>
                <c:pt idx="456">
                  <c:v>0</c:v>
                </c:pt>
                <c:pt idx="457">
                  <c:v>0</c:v>
                </c:pt>
                <c:pt idx="458">
                  <c:v>0</c:v>
                </c:pt>
                <c:pt idx="459">
                  <c:v>0</c:v>
                </c:pt>
                <c:pt idx="460">
                  <c:v>0</c:v>
                </c:pt>
                <c:pt idx="461">
                  <c:v>0</c:v>
                </c:pt>
                <c:pt idx="462">
                  <c:v>0</c:v>
                </c:pt>
                <c:pt idx="463">
                  <c:v>0</c:v>
                </c:pt>
                <c:pt idx="464">
                  <c:v>0</c:v>
                </c:pt>
                <c:pt idx="465">
                  <c:v>1.3698630136986301E-2</c:v>
                </c:pt>
                <c:pt idx="466">
                  <c:v>1.3698630136986301E-2</c:v>
                </c:pt>
                <c:pt idx="467">
                  <c:v>0</c:v>
                </c:pt>
                <c:pt idx="468">
                  <c:v>0</c:v>
                </c:pt>
                <c:pt idx="469">
                  <c:v>0</c:v>
                </c:pt>
                <c:pt idx="470">
                  <c:v>0</c:v>
                </c:pt>
                <c:pt idx="471">
                  <c:v>0</c:v>
                </c:pt>
                <c:pt idx="472">
                  <c:v>0</c:v>
                </c:pt>
                <c:pt idx="473">
                  <c:v>0</c:v>
                </c:pt>
                <c:pt idx="474">
                  <c:v>1.3698630136986301E-2</c:v>
                </c:pt>
                <c:pt idx="475">
                  <c:v>0</c:v>
                </c:pt>
                <c:pt idx="476">
                  <c:v>0</c:v>
                </c:pt>
                <c:pt idx="477">
                  <c:v>0</c:v>
                </c:pt>
                <c:pt idx="478">
                  <c:v>0</c:v>
                </c:pt>
                <c:pt idx="479">
                  <c:v>0</c:v>
                </c:pt>
                <c:pt idx="480">
                  <c:v>8.2191780821916499E-2</c:v>
                </c:pt>
                <c:pt idx="481">
                  <c:v>1.282051282051282E-2</c:v>
                </c:pt>
                <c:pt idx="482">
                  <c:v>0</c:v>
                </c:pt>
                <c:pt idx="483">
                  <c:v>0</c:v>
                </c:pt>
                <c:pt idx="484">
                  <c:v>0</c:v>
                </c:pt>
                <c:pt idx="485">
                  <c:v>1.282051282051282E-2</c:v>
                </c:pt>
                <c:pt idx="486">
                  <c:v>0</c:v>
                </c:pt>
                <c:pt idx="487">
                  <c:v>0</c:v>
                </c:pt>
                <c:pt idx="488">
                  <c:v>0</c:v>
                </c:pt>
                <c:pt idx="489">
                  <c:v>0</c:v>
                </c:pt>
                <c:pt idx="490">
                  <c:v>0</c:v>
                </c:pt>
                <c:pt idx="491">
                  <c:v>1.282051282051282E-2</c:v>
                </c:pt>
                <c:pt idx="492">
                  <c:v>7.6923076923076927E-2</c:v>
                </c:pt>
                <c:pt idx="493">
                  <c:v>1.3888888888889079E-2</c:v>
                </c:pt>
                <c:pt idx="494">
                  <c:v>0</c:v>
                </c:pt>
                <c:pt idx="495">
                  <c:v>0</c:v>
                </c:pt>
                <c:pt idx="496">
                  <c:v>0</c:v>
                </c:pt>
                <c:pt idx="497">
                  <c:v>0</c:v>
                </c:pt>
                <c:pt idx="498">
                  <c:v>0</c:v>
                </c:pt>
                <c:pt idx="499">
                  <c:v>0</c:v>
                </c:pt>
                <c:pt idx="500">
                  <c:v>8.2191780821916499E-2</c:v>
                </c:pt>
                <c:pt idx="501">
                  <c:v>0</c:v>
                </c:pt>
                <c:pt idx="502">
                  <c:v>0</c:v>
                </c:pt>
                <c:pt idx="503">
                  <c:v>0</c:v>
                </c:pt>
                <c:pt idx="504">
                  <c:v>4.1095890410958895E-2</c:v>
                </c:pt>
                <c:pt idx="505">
                  <c:v>0</c:v>
                </c:pt>
                <c:pt idx="506">
                  <c:v>0</c:v>
                </c:pt>
                <c:pt idx="507">
                  <c:v>0</c:v>
                </c:pt>
                <c:pt idx="508">
                  <c:v>0</c:v>
                </c:pt>
                <c:pt idx="509">
                  <c:v>1.3513513513513521E-2</c:v>
                </c:pt>
                <c:pt idx="510">
                  <c:v>4.0000000000000022E-2</c:v>
                </c:pt>
                <c:pt idx="511">
                  <c:v>0</c:v>
                </c:pt>
                <c:pt idx="512">
                  <c:v>0</c:v>
                </c:pt>
                <c:pt idx="513">
                  <c:v>1.3333333333333341E-2</c:v>
                </c:pt>
                <c:pt idx="514">
                  <c:v>0</c:v>
                </c:pt>
                <c:pt idx="515">
                  <c:v>0</c:v>
                </c:pt>
                <c:pt idx="516">
                  <c:v>0</c:v>
                </c:pt>
                <c:pt idx="517">
                  <c:v>0</c:v>
                </c:pt>
                <c:pt idx="518">
                  <c:v>0</c:v>
                </c:pt>
                <c:pt idx="519">
                  <c:v>1.3333333333333341E-2</c:v>
                </c:pt>
                <c:pt idx="520">
                  <c:v>4.0000000000000022E-2</c:v>
                </c:pt>
                <c:pt idx="521">
                  <c:v>0</c:v>
                </c:pt>
                <c:pt idx="522">
                  <c:v>1.3333333333333341E-2</c:v>
                </c:pt>
                <c:pt idx="523">
                  <c:v>0</c:v>
                </c:pt>
                <c:pt idx="524">
                  <c:v>1.3333333333333341E-2</c:v>
                </c:pt>
                <c:pt idx="525">
                  <c:v>1.3333333333333341E-2</c:v>
                </c:pt>
                <c:pt idx="526">
                  <c:v>1.3333333333333341E-2</c:v>
                </c:pt>
                <c:pt idx="527">
                  <c:v>0</c:v>
                </c:pt>
              </c:numCache>
            </c:numRef>
          </c:val>
        </c:ser>
        <c:marker val="1"/>
        <c:axId val="103627776"/>
        <c:axId val="103647104"/>
      </c:lineChart>
      <c:catAx>
        <c:axId val="103627776"/>
        <c:scaling>
          <c:orientation val="minMax"/>
        </c:scaling>
        <c:delete val="1"/>
        <c:axPos val="b"/>
        <c:tickLblPos val="none"/>
        <c:crossAx val="103647104"/>
        <c:crosses val="autoZero"/>
        <c:auto val="1"/>
        <c:lblAlgn val="ctr"/>
        <c:lblOffset val="100"/>
      </c:catAx>
      <c:valAx>
        <c:axId val="103647104"/>
        <c:scaling>
          <c:orientation val="minMax"/>
          <c:max val="1"/>
        </c:scaling>
        <c:axPos val="l"/>
        <c:numFmt formatCode="0%" sourceLinked="1"/>
        <c:tickLblPos val="nextTo"/>
        <c:crossAx val="103627776"/>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59.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opencart!$Y$1</c:f>
              <c:strCache>
                <c:ptCount val="1"/>
                <c:pt idx="0">
                  <c:v>complexity</c:v>
                </c:pt>
              </c:strCache>
            </c:strRef>
          </c:tx>
          <c:spPr>
            <a:ln w="25400"/>
          </c:spPr>
          <c:marker>
            <c:symbol val="none"/>
          </c:marker>
          <c:val>
            <c:numRef>
              <c:f>opencart!$Y$2:$Y$166</c:f>
              <c:numCache>
                <c:formatCode>0%</c:formatCode>
                <c:ptCount val="165"/>
                <c:pt idx="0">
                  <c:v>0.31250000000000283</c:v>
                </c:pt>
                <c:pt idx="1">
                  <c:v>0</c:v>
                </c:pt>
                <c:pt idx="2">
                  <c:v>0</c:v>
                </c:pt>
                <c:pt idx="3">
                  <c:v>0</c:v>
                </c:pt>
                <c:pt idx="4">
                  <c:v>0</c:v>
                </c:pt>
                <c:pt idx="5">
                  <c:v>0</c:v>
                </c:pt>
                <c:pt idx="6">
                  <c:v>0</c:v>
                </c:pt>
                <c:pt idx="7">
                  <c:v>0</c:v>
                </c:pt>
                <c:pt idx="8">
                  <c:v>0</c:v>
                </c:pt>
                <c:pt idx="9">
                  <c:v>4.3478260869565223E-2</c:v>
                </c:pt>
                <c:pt idx="10">
                  <c:v>2.1739130434782612E-2</c:v>
                </c:pt>
                <c:pt idx="11">
                  <c:v>8.5106382978723707E-2</c:v>
                </c:pt>
                <c:pt idx="12">
                  <c:v>2.0833333333333412E-2</c:v>
                </c:pt>
                <c:pt idx="13">
                  <c:v>4.2553191489361722E-2</c:v>
                </c:pt>
                <c:pt idx="14">
                  <c:v>1.0212765957446677</c:v>
                </c:pt>
                <c:pt idx="15">
                  <c:v>1</c:v>
                </c:pt>
                <c:pt idx="16">
                  <c:v>0.14583333333333504</c:v>
                </c:pt>
                <c:pt idx="17">
                  <c:v>2.0000000000000011E-2</c:v>
                </c:pt>
                <c:pt idx="18">
                  <c:v>0.13725490196078433</c:v>
                </c:pt>
                <c:pt idx="19">
                  <c:v>0</c:v>
                </c:pt>
                <c:pt idx="20">
                  <c:v>1.1176470588235301</c:v>
                </c:pt>
                <c:pt idx="21">
                  <c:v>1.7543859649123129E-2</c:v>
                </c:pt>
                <c:pt idx="22">
                  <c:v>0</c:v>
                </c:pt>
                <c:pt idx="23">
                  <c:v>5.2631578947368432E-2</c:v>
                </c:pt>
                <c:pt idx="24">
                  <c:v>0</c:v>
                </c:pt>
                <c:pt idx="25">
                  <c:v>0.12280701754385964</c:v>
                </c:pt>
                <c:pt idx="26">
                  <c:v>8.4745762711865791E-2</c:v>
                </c:pt>
                <c:pt idx="27">
                  <c:v>0</c:v>
                </c:pt>
                <c:pt idx="28">
                  <c:v>3.3898305084745811E-2</c:v>
                </c:pt>
                <c:pt idx="29">
                  <c:v>0</c:v>
                </c:pt>
                <c:pt idx="30">
                  <c:v>0</c:v>
                </c:pt>
                <c:pt idx="31">
                  <c:v>1.6949152542372881E-2</c:v>
                </c:pt>
                <c:pt idx="32">
                  <c:v>0.76271186440678795</c:v>
                </c:pt>
                <c:pt idx="33">
                  <c:v>0</c:v>
                </c:pt>
                <c:pt idx="34">
                  <c:v>4.7058823529411813E-2</c:v>
                </c:pt>
                <c:pt idx="35">
                  <c:v>1.1363636363636367E-2</c:v>
                </c:pt>
                <c:pt idx="36">
                  <c:v>4.5454545454545463E-2</c:v>
                </c:pt>
                <c:pt idx="37">
                  <c:v>0</c:v>
                </c:pt>
                <c:pt idx="38">
                  <c:v>2.2727272727273248E-2</c:v>
                </c:pt>
                <c:pt idx="39">
                  <c:v>0</c:v>
                </c:pt>
                <c:pt idx="40">
                  <c:v>0</c:v>
                </c:pt>
                <c:pt idx="41">
                  <c:v>0</c:v>
                </c:pt>
                <c:pt idx="42">
                  <c:v>0</c:v>
                </c:pt>
                <c:pt idx="43">
                  <c:v>0</c:v>
                </c:pt>
                <c:pt idx="44">
                  <c:v>0</c:v>
                </c:pt>
                <c:pt idx="45">
                  <c:v>0.21590909090909344</c:v>
                </c:pt>
                <c:pt idx="46">
                  <c:v>0</c:v>
                </c:pt>
                <c:pt idx="47">
                  <c:v>0</c:v>
                </c:pt>
                <c:pt idx="48">
                  <c:v>1.1363636363636367E-2</c:v>
                </c:pt>
                <c:pt idx="49">
                  <c:v>0</c:v>
                </c:pt>
                <c:pt idx="50">
                  <c:v>0</c:v>
                </c:pt>
                <c:pt idx="51">
                  <c:v>0</c:v>
                </c:pt>
                <c:pt idx="52">
                  <c:v>0</c:v>
                </c:pt>
                <c:pt idx="53">
                  <c:v>0</c:v>
                </c:pt>
                <c:pt idx="54">
                  <c:v>1.1363636363636367E-2</c:v>
                </c:pt>
                <c:pt idx="55">
                  <c:v>0.20454545454545742</c:v>
                </c:pt>
                <c:pt idx="56">
                  <c:v>1.0526315789473684E-2</c:v>
                </c:pt>
                <c:pt idx="57">
                  <c:v>1.0638297872340224E-2</c:v>
                </c:pt>
                <c:pt idx="58">
                  <c:v>1.0638297872340224E-2</c:v>
                </c:pt>
                <c:pt idx="59">
                  <c:v>6.3829787234042562E-2</c:v>
                </c:pt>
                <c:pt idx="60">
                  <c:v>2.1276595744680847E-2</c:v>
                </c:pt>
                <c:pt idx="61">
                  <c:v>0</c:v>
                </c:pt>
                <c:pt idx="62">
                  <c:v>3.1914893617021281E-2</c:v>
                </c:pt>
                <c:pt idx="63">
                  <c:v>0</c:v>
                </c:pt>
                <c:pt idx="64">
                  <c:v>1.0752688172043012E-2</c:v>
                </c:pt>
                <c:pt idx="65">
                  <c:v>0</c:v>
                </c:pt>
                <c:pt idx="66">
                  <c:v>0</c:v>
                </c:pt>
                <c:pt idx="67">
                  <c:v>0</c:v>
                </c:pt>
                <c:pt idx="68">
                  <c:v>1.0752688172043012E-2</c:v>
                </c:pt>
                <c:pt idx="69">
                  <c:v>0</c:v>
                </c:pt>
                <c:pt idx="70">
                  <c:v>0</c:v>
                </c:pt>
                <c:pt idx="71">
                  <c:v>0</c:v>
                </c:pt>
                <c:pt idx="72">
                  <c:v>0</c:v>
                </c:pt>
                <c:pt idx="73">
                  <c:v>1.0752688172043012E-2</c:v>
                </c:pt>
                <c:pt idx="74">
                  <c:v>0</c:v>
                </c:pt>
                <c:pt idx="75">
                  <c:v>0</c:v>
                </c:pt>
                <c:pt idx="76">
                  <c:v>0</c:v>
                </c:pt>
                <c:pt idx="77">
                  <c:v>0</c:v>
                </c:pt>
                <c:pt idx="78">
                  <c:v>0</c:v>
                </c:pt>
                <c:pt idx="79">
                  <c:v>0</c:v>
                </c:pt>
                <c:pt idx="80">
                  <c:v>0</c:v>
                </c:pt>
                <c:pt idx="81">
                  <c:v>6.4516129032258132E-2</c:v>
                </c:pt>
                <c:pt idx="82">
                  <c:v>2.0408163265306142E-2</c:v>
                </c:pt>
                <c:pt idx="83">
                  <c:v>1.0101010101010105E-2</c:v>
                </c:pt>
                <c:pt idx="84">
                  <c:v>0</c:v>
                </c:pt>
                <c:pt idx="85">
                  <c:v>0</c:v>
                </c:pt>
                <c:pt idx="86">
                  <c:v>0</c:v>
                </c:pt>
                <c:pt idx="87">
                  <c:v>0</c:v>
                </c:pt>
                <c:pt idx="88">
                  <c:v>1.0101010101010105E-2</c:v>
                </c:pt>
                <c:pt idx="89">
                  <c:v>1.0000000000000005E-2</c:v>
                </c:pt>
                <c:pt idx="90">
                  <c:v>0</c:v>
                </c:pt>
                <c:pt idx="91">
                  <c:v>0</c:v>
                </c:pt>
                <c:pt idx="92">
                  <c:v>0</c:v>
                </c:pt>
                <c:pt idx="93">
                  <c:v>0.05</c:v>
                </c:pt>
                <c:pt idx="94">
                  <c:v>9.9009900990100208E-3</c:v>
                </c:pt>
                <c:pt idx="95">
                  <c:v>9.9009900990100208E-3</c:v>
                </c:pt>
                <c:pt idx="96">
                  <c:v>0</c:v>
                </c:pt>
                <c:pt idx="97">
                  <c:v>0</c:v>
                </c:pt>
                <c:pt idx="98">
                  <c:v>9.9009900990100208E-3</c:v>
                </c:pt>
                <c:pt idx="99">
                  <c:v>6.8627450980392163E-2</c:v>
                </c:pt>
                <c:pt idx="100">
                  <c:v>0.24770642201834894</c:v>
                </c:pt>
                <c:pt idx="101">
                  <c:v>0</c:v>
                </c:pt>
                <c:pt idx="102">
                  <c:v>0</c:v>
                </c:pt>
                <c:pt idx="103">
                  <c:v>0</c:v>
                </c:pt>
                <c:pt idx="104">
                  <c:v>9.1743119266055051E-3</c:v>
                </c:pt>
                <c:pt idx="105">
                  <c:v>0</c:v>
                </c:pt>
                <c:pt idx="106">
                  <c:v>0</c:v>
                </c:pt>
                <c:pt idx="107">
                  <c:v>9.1743119266055051E-3</c:v>
                </c:pt>
                <c:pt idx="108">
                  <c:v>9.0909090909091547E-3</c:v>
                </c:pt>
                <c:pt idx="109">
                  <c:v>0</c:v>
                </c:pt>
                <c:pt idx="110">
                  <c:v>9.0909090909091547E-3</c:v>
                </c:pt>
                <c:pt idx="111">
                  <c:v>0.13636363636363635</c:v>
                </c:pt>
                <c:pt idx="112">
                  <c:v>0.13636363636363635</c:v>
                </c:pt>
                <c:pt idx="113">
                  <c:v>0</c:v>
                </c:pt>
                <c:pt idx="114">
                  <c:v>9.1743119266055051E-3</c:v>
                </c:pt>
                <c:pt idx="115">
                  <c:v>2.7522935779816612E-2</c:v>
                </c:pt>
                <c:pt idx="116">
                  <c:v>0</c:v>
                </c:pt>
                <c:pt idx="117">
                  <c:v>0</c:v>
                </c:pt>
                <c:pt idx="118">
                  <c:v>0</c:v>
                </c:pt>
                <c:pt idx="119">
                  <c:v>0</c:v>
                </c:pt>
                <c:pt idx="120">
                  <c:v>0</c:v>
                </c:pt>
                <c:pt idx="121">
                  <c:v>9.0909090909091547E-3</c:v>
                </c:pt>
                <c:pt idx="122">
                  <c:v>0</c:v>
                </c:pt>
                <c:pt idx="123">
                  <c:v>0</c:v>
                </c:pt>
                <c:pt idx="124">
                  <c:v>0</c:v>
                </c:pt>
                <c:pt idx="125">
                  <c:v>9.0909090909091547E-3</c:v>
                </c:pt>
                <c:pt idx="126">
                  <c:v>0</c:v>
                </c:pt>
                <c:pt idx="127">
                  <c:v>1.8181818181818365E-2</c:v>
                </c:pt>
                <c:pt idx="128">
                  <c:v>2.7272727272727695E-2</c:v>
                </c:pt>
                <c:pt idx="129">
                  <c:v>0</c:v>
                </c:pt>
                <c:pt idx="130">
                  <c:v>0</c:v>
                </c:pt>
                <c:pt idx="131">
                  <c:v>9.0909090909091547E-3</c:v>
                </c:pt>
                <c:pt idx="132">
                  <c:v>0</c:v>
                </c:pt>
                <c:pt idx="133">
                  <c:v>0</c:v>
                </c:pt>
                <c:pt idx="134">
                  <c:v>0</c:v>
                </c:pt>
                <c:pt idx="135">
                  <c:v>0</c:v>
                </c:pt>
                <c:pt idx="136">
                  <c:v>9.0909090909091547E-3</c:v>
                </c:pt>
                <c:pt idx="137">
                  <c:v>9.0090090090091755E-3</c:v>
                </c:pt>
                <c:pt idx="138">
                  <c:v>9.0090090090091755E-3</c:v>
                </c:pt>
                <c:pt idx="139">
                  <c:v>0</c:v>
                </c:pt>
                <c:pt idx="140">
                  <c:v>9.0090090090091755E-3</c:v>
                </c:pt>
                <c:pt idx="141">
                  <c:v>0</c:v>
                </c:pt>
                <c:pt idx="142">
                  <c:v>0</c:v>
                </c:pt>
                <c:pt idx="143">
                  <c:v>9.0090090090091755E-3</c:v>
                </c:pt>
                <c:pt idx="144">
                  <c:v>8.9285714285714159E-3</c:v>
                </c:pt>
                <c:pt idx="145">
                  <c:v>0</c:v>
                </c:pt>
                <c:pt idx="146">
                  <c:v>0</c:v>
                </c:pt>
                <c:pt idx="147">
                  <c:v>0</c:v>
                </c:pt>
                <c:pt idx="148">
                  <c:v>8.9285714285714159E-3</c:v>
                </c:pt>
                <c:pt idx="149">
                  <c:v>8.9285714285714159E-3</c:v>
                </c:pt>
                <c:pt idx="150">
                  <c:v>8.9285714285714159E-3</c:v>
                </c:pt>
                <c:pt idx="151">
                  <c:v>8.9285714285714159E-3</c:v>
                </c:pt>
                <c:pt idx="152">
                  <c:v>1.7857142857142856E-2</c:v>
                </c:pt>
                <c:pt idx="153">
                  <c:v>0</c:v>
                </c:pt>
                <c:pt idx="154">
                  <c:v>0</c:v>
                </c:pt>
                <c:pt idx="155">
                  <c:v>0</c:v>
                </c:pt>
                <c:pt idx="156">
                  <c:v>0</c:v>
                </c:pt>
                <c:pt idx="157">
                  <c:v>0</c:v>
                </c:pt>
                <c:pt idx="158">
                  <c:v>0</c:v>
                </c:pt>
                <c:pt idx="159">
                  <c:v>0</c:v>
                </c:pt>
                <c:pt idx="160">
                  <c:v>2.6548672566372014E-2</c:v>
                </c:pt>
                <c:pt idx="161">
                  <c:v>0</c:v>
                </c:pt>
                <c:pt idx="162">
                  <c:v>8.8495575221240654E-3</c:v>
                </c:pt>
                <c:pt idx="163">
                  <c:v>8.771929824561403E-3</c:v>
                </c:pt>
              </c:numCache>
            </c:numRef>
          </c:val>
        </c:ser>
        <c:marker val="1"/>
        <c:axId val="105805312"/>
        <c:axId val="115289088"/>
      </c:lineChart>
      <c:catAx>
        <c:axId val="105805312"/>
        <c:scaling>
          <c:orientation val="minMax"/>
        </c:scaling>
        <c:delete val="1"/>
        <c:axPos val="b"/>
        <c:tickLblPos val="none"/>
        <c:crossAx val="115289088"/>
        <c:crosses val="autoZero"/>
        <c:auto val="1"/>
        <c:lblAlgn val="ctr"/>
        <c:lblOffset val="100"/>
      </c:catAx>
      <c:valAx>
        <c:axId val="115289088"/>
        <c:scaling>
          <c:orientation val="minMax"/>
          <c:max val="1.1900000000000115"/>
          <c:min val="0"/>
        </c:scaling>
        <c:axPos val="l"/>
        <c:numFmt formatCode="0%" sourceLinked="1"/>
        <c:tickLblPos val="nextTo"/>
        <c:crossAx val="105805312"/>
        <c:crosses val="autoZero"/>
        <c:crossBetween val="between"/>
        <c:majorUnit val="0.2"/>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coppermine!$A$2:$A$118</c:f>
              <c:numCache>
                <c:formatCode>General</c:formatCode>
                <c:ptCount val="1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numCache>
            </c:numRef>
          </c:cat>
          <c:val>
            <c:numRef>
              <c:f>coppermine!$H$2:$H$118</c:f>
              <c:numCache>
                <c:formatCode>General</c:formatCode>
                <c:ptCount val="117"/>
                <c:pt idx="0">
                  <c:v>8</c:v>
                </c:pt>
                <c:pt idx="1">
                  <c:v>8</c:v>
                </c:pt>
                <c:pt idx="2">
                  <c:v>9</c:v>
                </c:pt>
                <c:pt idx="3">
                  <c:v>10</c:v>
                </c:pt>
                <c:pt idx="4">
                  <c:v>11</c:v>
                </c:pt>
                <c:pt idx="5">
                  <c:v>12</c:v>
                </c:pt>
                <c:pt idx="6">
                  <c:v>12</c:v>
                </c:pt>
                <c:pt idx="7">
                  <c:v>12</c:v>
                </c:pt>
                <c:pt idx="8">
                  <c:v>13</c:v>
                </c:pt>
                <c:pt idx="9">
                  <c:v>13</c:v>
                </c:pt>
                <c:pt idx="10">
                  <c:v>13</c:v>
                </c:pt>
                <c:pt idx="11">
                  <c:v>13</c:v>
                </c:pt>
                <c:pt idx="12">
                  <c:v>13</c:v>
                </c:pt>
                <c:pt idx="13">
                  <c:v>14</c:v>
                </c:pt>
                <c:pt idx="14">
                  <c:v>15</c:v>
                </c:pt>
                <c:pt idx="15">
                  <c:v>15</c:v>
                </c:pt>
                <c:pt idx="16">
                  <c:v>15</c:v>
                </c:pt>
                <c:pt idx="17">
                  <c:v>15</c:v>
                </c:pt>
                <c:pt idx="18">
                  <c:v>15</c:v>
                </c:pt>
                <c:pt idx="19">
                  <c:v>16</c:v>
                </c:pt>
                <c:pt idx="20">
                  <c:v>16</c:v>
                </c:pt>
                <c:pt idx="21">
                  <c:v>16</c:v>
                </c:pt>
                <c:pt idx="22">
                  <c:v>16</c:v>
                </c:pt>
                <c:pt idx="23">
                  <c:v>16</c:v>
                </c:pt>
                <c:pt idx="24">
                  <c:v>16</c:v>
                </c:pt>
                <c:pt idx="25">
                  <c:v>17</c:v>
                </c:pt>
                <c:pt idx="26">
                  <c:v>19</c:v>
                </c:pt>
                <c:pt idx="27">
                  <c:v>19</c:v>
                </c:pt>
                <c:pt idx="28">
                  <c:v>19</c:v>
                </c:pt>
                <c:pt idx="29">
                  <c:v>17</c:v>
                </c:pt>
                <c:pt idx="30">
                  <c:v>19</c:v>
                </c:pt>
                <c:pt idx="31">
                  <c:v>19</c:v>
                </c:pt>
                <c:pt idx="32">
                  <c:v>19</c:v>
                </c:pt>
                <c:pt idx="33">
                  <c:v>19</c:v>
                </c:pt>
                <c:pt idx="34">
                  <c:v>20</c:v>
                </c:pt>
                <c:pt idx="35">
                  <c:v>20</c:v>
                </c:pt>
                <c:pt idx="36">
                  <c:v>20</c:v>
                </c:pt>
                <c:pt idx="37">
                  <c:v>20</c:v>
                </c:pt>
                <c:pt idx="38">
                  <c:v>20</c:v>
                </c:pt>
                <c:pt idx="39">
                  <c:v>20</c:v>
                </c:pt>
                <c:pt idx="40">
                  <c:v>20</c:v>
                </c:pt>
                <c:pt idx="41">
                  <c:v>20</c:v>
                </c:pt>
                <c:pt idx="42">
                  <c:v>20</c:v>
                </c:pt>
                <c:pt idx="43">
                  <c:v>20</c:v>
                </c:pt>
                <c:pt idx="44">
                  <c:v>20</c:v>
                </c:pt>
                <c:pt idx="45">
                  <c:v>20</c:v>
                </c:pt>
                <c:pt idx="46">
                  <c:v>20</c:v>
                </c:pt>
                <c:pt idx="47">
                  <c:v>20</c:v>
                </c:pt>
                <c:pt idx="48">
                  <c:v>20</c:v>
                </c:pt>
                <c:pt idx="49">
                  <c:v>20</c:v>
                </c:pt>
                <c:pt idx="50">
                  <c:v>20</c:v>
                </c:pt>
                <c:pt idx="51">
                  <c:v>20</c:v>
                </c:pt>
                <c:pt idx="52">
                  <c:v>20</c:v>
                </c:pt>
                <c:pt idx="53">
                  <c:v>20</c:v>
                </c:pt>
                <c:pt idx="54">
                  <c:v>20</c:v>
                </c:pt>
                <c:pt idx="55">
                  <c:v>21</c:v>
                </c:pt>
                <c:pt idx="56">
                  <c:v>21</c:v>
                </c:pt>
                <c:pt idx="57">
                  <c:v>21</c:v>
                </c:pt>
                <c:pt idx="58">
                  <c:v>21</c:v>
                </c:pt>
                <c:pt idx="59">
                  <c:v>21</c:v>
                </c:pt>
                <c:pt idx="60">
                  <c:v>21</c:v>
                </c:pt>
                <c:pt idx="61">
                  <c:v>21</c:v>
                </c:pt>
                <c:pt idx="62">
                  <c:v>21</c:v>
                </c:pt>
                <c:pt idx="63">
                  <c:v>21</c:v>
                </c:pt>
                <c:pt idx="64">
                  <c:v>22</c:v>
                </c:pt>
                <c:pt idx="65">
                  <c:v>22</c:v>
                </c:pt>
                <c:pt idx="66">
                  <c:v>22</c:v>
                </c:pt>
                <c:pt idx="67">
                  <c:v>22</c:v>
                </c:pt>
                <c:pt idx="68">
                  <c:v>22</c:v>
                </c:pt>
                <c:pt idx="69">
                  <c:v>22</c:v>
                </c:pt>
                <c:pt idx="70">
                  <c:v>23</c:v>
                </c:pt>
                <c:pt idx="71">
                  <c:v>23</c:v>
                </c:pt>
                <c:pt idx="72">
                  <c:v>23</c:v>
                </c:pt>
                <c:pt idx="73">
                  <c:v>23</c:v>
                </c:pt>
                <c:pt idx="74">
                  <c:v>23</c:v>
                </c:pt>
                <c:pt idx="75">
                  <c:v>23</c:v>
                </c:pt>
                <c:pt idx="76">
                  <c:v>23</c:v>
                </c:pt>
                <c:pt idx="77">
                  <c:v>23</c:v>
                </c:pt>
                <c:pt idx="78">
                  <c:v>23</c:v>
                </c:pt>
                <c:pt idx="79">
                  <c:v>23</c:v>
                </c:pt>
                <c:pt idx="80">
                  <c:v>23</c:v>
                </c:pt>
                <c:pt idx="81">
                  <c:v>23</c:v>
                </c:pt>
                <c:pt idx="82">
                  <c:v>23</c:v>
                </c:pt>
                <c:pt idx="83">
                  <c:v>23</c:v>
                </c:pt>
                <c:pt idx="84">
                  <c:v>23</c:v>
                </c:pt>
                <c:pt idx="85">
                  <c:v>23</c:v>
                </c:pt>
                <c:pt idx="86">
                  <c:v>23</c:v>
                </c:pt>
                <c:pt idx="87">
                  <c:v>22</c:v>
                </c:pt>
                <c:pt idx="88">
                  <c:v>22</c:v>
                </c:pt>
                <c:pt idx="89">
                  <c:v>22</c:v>
                </c:pt>
                <c:pt idx="90">
                  <c:v>22</c:v>
                </c:pt>
                <c:pt idx="91">
                  <c:v>22</c:v>
                </c:pt>
                <c:pt idx="92">
                  <c:v>22</c:v>
                </c:pt>
                <c:pt idx="93">
                  <c:v>22</c:v>
                </c:pt>
                <c:pt idx="94">
                  <c:v>22</c:v>
                </c:pt>
                <c:pt idx="95">
                  <c:v>22</c:v>
                </c:pt>
                <c:pt idx="96">
                  <c:v>22</c:v>
                </c:pt>
                <c:pt idx="97">
                  <c:v>22</c:v>
                </c:pt>
                <c:pt idx="98">
                  <c:v>22</c:v>
                </c:pt>
                <c:pt idx="99">
                  <c:v>22</c:v>
                </c:pt>
                <c:pt idx="100">
                  <c:v>22</c:v>
                </c:pt>
                <c:pt idx="101">
                  <c:v>22</c:v>
                </c:pt>
                <c:pt idx="102">
                  <c:v>22</c:v>
                </c:pt>
                <c:pt idx="103">
                  <c:v>22</c:v>
                </c:pt>
                <c:pt idx="104">
                  <c:v>22</c:v>
                </c:pt>
                <c:pt idx="105">
                  <c:v>22</c:v>
                </c:pt>
                <c:pt idx="106">
                  <c:v>22</c:v>
                </c:pt>
                <c:pt idx="107">
                  <c:v>22</c:v>
                </c:pt>
                <c:pt idx="108">
                  <c:v>22</c:v>
                </c:pt>
                <c:pt idx="109">
                  <c:v>22</c:v>
                </c:pt>
                <c:pt idx="110">
                  <c:v>22</c:v>
                </c:pt>
                <c:pt idx="111">
                  <c:v>22</c:v>
                </c:pt>
                <c:pt idx="112">
                  <c:v>22</c:v>
                </c:pt>
                <c:pt idx="113">
                  <c:v>22</c:v>
                </c:pt>
                <c:pt idx="114">
                  <c:v>22</c:v>
                </c:pt>
                <c:pt idx="115">
                  <c:v>22</c:v>
                </c:pt>
                <c:pt idx="116">
                  <c:v>22</c:v>
                </c:pt>
              </c:numCache>
            </c:numRef>
          </c:val>
        </c:ser>
        <c:marker val="1"/>
        <c:axId val="70095616"/>
        <c:axId val="70097152"/>
      </c:lineChart>
      <c:catAx>
        <c:axId val="70095616"/>
        <c:scaling>
          <c:orientation val="minMax"/>
        </c:scaling>
        <c:axPos val="b"/>
        <c:numFmt formatCode="#,##0" sourceLinked="0"/>
        <c:majorTickMark val="none"/>
        <c:tickLblPos val="nextTo"/>
        <c:crossAx val="70097152"/>
        <c:crosses val="autoZero"/>
        <c:auto val="1"/>
        <c:lblAlgn val="ctr"/>
        <c:lblOffset val="100"/>
        <c:tickLblSkip val="10"/>
      </c:catAx>
      <c:valAx>
        <c:axId val="70097152"/>
        <c:scaling>
          <c:orientation val="minMax"/>
          <c:max val="24"/>
          <c:min val="5"/>
        </c:scaling>
        <c:axPos val="l"/>
        <c:numFmt formatCode="General" sourceLinked="1"/>
        <c:majorTickMark val="none"/>
        <c:tickLblPos val="nextTo"/>
        <c:crossAx val="70095616"/>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60.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phpbb!$Y$1</c:f>
              <c:strCache>
                <c:ptCount val="1"/>
                <c:pt idx="0">
                  <c:v>complexity</c:v>
                </c:pt>
              </c:strCache>
            </c:strRef>
          </c:tx>
          <c:spPr>
            <a:ln w="25400"/>
          </c:spPr>
          <c:marker>
            <c:symbol val="none"/>
          </c:marker>
          <c:val>
            <c:numRef>
              <c:f>phpbb!$Y$2:$Y$134</c:f>
              <c:numCache>
                <c:formatCode>0%</c:formatCode>
                <c:ptCount val="133"/>
                <c:pt idx="0">
                  <c:v>3.2786885245901641E-2</c:v>
                </c:pt>
                <c:pt idx="1">
                  <c:v>1.6393442622950821E-2</c:v>
                </c:pt>
                <c:pt idx="2">
                  <c:v>0.24590163934426426</c:v>
                </c:pt>
                <c:pt idx="3">
                  <c:v>1.6393442622950821E-2</c:v>
                </c:pt>
                <c:pt idx="4">
                  <c:v>0</c:v>
                </c:pt>
                <c:pt idx="5">
                  <c:v>0</c:v>
                </c:pt>
                <c:pt idx="6">
                  <c:v>1.6393442622950821E-2</c:v>
                </c:pt>
                <c:pt idx="7">
                  <c:v>0</c:v>
                </c:pt>
                <c:pt idx="8">
                  <c:v>3.2786885245901641E-2</c:v>
                </c:pt>
                <c:pt idx="9">
                  <c:v>1.6393442622950821E-2</c:v>
                </c:pt>
                <c:pt idx="10">
                  <c:v>1.6393442622950821E-2</c:v>
                </c:pt>
                <c:pt idx="11">
                  <c:v>1.6393442622950821E-2</c:v>
                </c:pt>
                <c:pt idx="12">
                  <c:v>1.6393442622950821E-2</c:v>
                </c:pt>
                <c:pt idx="13">
                  <c:v>0</c:v>
                </c:pt>
                <c:pt idx="14">
                  <c:v>1.6393442622950821E-2</c:v>
                </c:pt>
                <c:pt idx="15">
                  <c:v>3.2786885245901641E-2</c:v>
                </c:pt>
                <c:pt idx="16">
                  <c:v>3.2786885245901641E-2</c:v>
                </c:pt>
                <c:pt idx="17">
                  <c:v>1.6393442622950821E-2</c:v>
                </c:pt>
                <c:pt idx="18">
                  <c:v>0</c:v>
                </c:pt>
                <c:pt idx="19">
                  <c:v>0</c:v>
                </c:pt>
                <c:pt idx="20">
                  <c:v>1.6393442622950821E-2</c:v>
                </c:pt>
                <c:pt idx="21">
                  <c:v>1.6393442622950821E-2</c:v>
                </c:pt>
                <c:pt idx="22">
                  <c:v>1.6393442622950821E-2</c:v>
                </c:pt>
                <c:pt idx="23">
                  <c:v>3.2786885245901641E-2</c:v>
                </c:pt>
                <c:pt idx="24">
                  <c:v>0</c:v>
                </c:pt>
                <c:pt idx="25">
                  <c:v>0</c:v>
                </c:pt>
                <c:pt idx="26">
                  <c:v>0</c:v>
                </c:pt>
                <c:pt idx="27">
                  <c:v>1.6129032258064523E-2</c:v>
                </c:pt>
                <c:pt idx="28">
                  <c:v>0</c:v>
                </c:pt>
                <c:pt idx="29">
                  <c:v>1.6129032258064523E-2</c:v>
                </c:pt>
                <c:pt idx="30">
                  <c:v>3.2258064516129455E-2</c:v>
                </c:pt>
                <c:pt idx="31">
                  <c:v>1.6129032258064523E-2</c:v>
                </c:pt>
                <c:pt idx="32">
                  <c:v>0.12903225806451613</c:v>
                </c:pt>
                <c:pt idx="33">
                  <c:v>1.6129032258064523E-2</c:v>
                </c:pt>
                <c:pt idx="34">
                  <c:v>0</c:v>
                </c:pt>
                <c:pt idx="35">
                  <c:v>1.6129032258064523E-2</c:v>
                </c:pt>
                <c:pt idx="36">
                  <c:v>1.6129032258064523E-2</c:v>
                </c:pt>
                <c:pt idx="37">
                  <c:v>3.2258064516129455E-2</c:v>
                </c:pt>
                <c:pt idx="38">
                  <c:v>3.2258064516129455E-2</c:v>
                </c:pt>
                <c:pt idx="39">
                  <c:v>1.6129032258064523E-2</c:v>
                </c:pt>
                <c:pt idx="40">
                  <c:v>1.6129032258064523E-2</c:v>
                </c:pt>
                <c:pt idx="41">
                  <c:v>1.6129032258064523E-2</c:v>
                </c:pt>
                <c:pt idx="42">
                  <c:v>1.6129032258064523E-2</c:v>
                </c:pt>
                <c:pt idx="43">
                  <c:v>8.0645161290322745E-2</c:v>
                </c:pt>
                <c:pt idx="44">
                  <c:v>1.6129032258064523E-2</c:v>
                </c:pt>
                <c:pt idx="45">
                  <c:v>0</c:v>
                </c:pt>
                <c:pt idx="46">
                  <c:v>1.6129032258064523E-2</c:v>
                </c:pt>
                <c:pt idx="47">
                  <c:v>1.6129032258064523E-2</c:v>
                </c:pt>
                <c:pt idx="48">
                  <c:v>0.12903225806451613</c:v>
                </c:pt>
                <c:pt idx="49">
                  <c:v>0</c:v>
                </c:pt>
                <c:pt idx="50">
                  <c:v>0</c:v>
                </c:pt>
                <c:pt idx="51">
                  <c:v>1.6129032258064523E-2</c:v>
                </c:pt>
                <c:pt idx="52">
                  <c:v>3.2258064516129455E-2</c:v>
                </c:pt>
                <c:pt idx="53">
                  <c:v>0</c:v>
                </c:pt>
                <c:pt idx="54">
                  <c:v>3.2258064516129455E-2</c:v>
                </c:pt>
                <c:pt idx="55">
                  <c:v>3.2258064516129455E-2</c:v>
                </c:pt>
                <c:pt idx="56">
                  <c:v>0</c:v>
                </c:pt>
                <c:pt idx="57">
                  <c:v>1.6129032258064523E-2</c:v>
                </c:pt>
                <c:pt idx="58">
                  <c:v>0</c:v>
                </c:pt>
                <c:pt idx="59">
                  <c:v>0</c:v>
                </c:pt>
                <c:pt idx="60">
                  <c:v>0</c:v>
                </c:pt>
                <c:pt idx="61">
                  <c:v>0</c:v>
                </c:pt>
                <c:pt idx="62">
                  <c:v>0</c:v>
                </c:pt>
                <c:pt idx="63">
                  <c:v>0</c:v>
                </c:pt>
                <c:pt idx="64">
                  <c:v>0.14516129032258071</c:v>
                </c:pt>
                <c:pt idx="65">
                  <c:v>0.11475409836065574</c:v>
                </c:pt>
                <c:pt idx="66">
                  <c:v>3.2258064516129455E-2</c:v>
                </c:pt>
                <c:pt idx="67">
                  <c:v>3.2258064516129455E-2</c:v>
                </c:pt>
                <c:pt idx="68">
                  <c:v>3.2258064516129455E-2</c:v>
                </c:pt>
                <c:pt idx="69">
                  <c:v>1.6129032258064523E-2</c:v>
                </c:pt>
                <c:pt idx="70">
                  <c:v>9.6774193548387247E-2</c:v>
                </c:pt>
                <c:pt idx="71">
                  <c:v>0.1475409836065574</c:v>
                </c:pt>
                <c:pt idx="72">
                  <c:v>3.1746031746031744E-2</c:v>
                </c:pt>
                <c:pt idx="73">
                  <c:v>3.1746031746031744E-2</c:v>
                </c:pt>
                <c:pt idx="74">
                  <c:v>3.1746031746031744E-2</c:v>
                </c:pt>
                <c:pt idx="75">
                  <c:v>4.7619047619047623E-2</c:v>
                </c:pt>
                <c:pt idx="76">
                  <c:v>3.1746031746031744E-2</c:v>
                </c:pt>
                <c:pt idx="77">
                  <c:v>9.5238095238095247E-2</c:v>
                </c:pt>
                <c:pt idx="78">
                  <c:v>0.11666666666666672</c:v>
                </c:pt>
                <c:pt idx="79">
                  <c:v>1.6393442622950821E-2</c:v>
                </c:pt>
                <c:pt idx="80">
                  <c:v>4.9180327868852472E-2</c:v>
                </c:pt>
                <c:pt idx="81">
                  <c:v>3.2786885245901641E-2</c:v>
                </c:pt>
                <c:pt idx="82">
                  <c:v>0.13333333333333341</c:v>
                </c:pt>
                <c:pt idx="83">
                  <c:v>0</c:v>
                </c:pt>
                <c:pt idx="84">
                  <c:v>7.9365079365079361E-2</c:v>
                </c:pt>
                <c:pt idx="85">
                  <c:v>1.6666666666666701E-2</c:v>
                </c:pt>
                <c:pt idx="86">
                  <c:v>1.6393442622950821E-2</c:v>
                </c:pt>
                <c:pt idx="87">
                  <c:v>1.6393442622950821E-2</c:v>
                </c:pt>
                <c:pt idx="88">
                  <c:v>3.2786885245901641E-2</c:v>
                </c:pt>
                <c:pt idx="89">
                  <c:v>3.3898305084745811E-2</c:v>
                </c:pt>
                <c:pt idx="90">
                  <c:v>1.6949152542372881E-2</c:v>
                </c:pt>
                <c:pt idx="91">
                  <c:v>0</c:v>
                </c:pt>
                <c:pt idx="92">
                  <c:v>3.3898305084745811E-2</c:v>
                </c:pt>
                <c:pt idx="93">
                  <c:v>5.0847457627118814E-2</c:v>
                </c:pt>
                <c:pt idx="94">
                  <c:v>3.3898305084745811E-2</c:v>
                </c:pt>
                <c:pt idx="95">
                  <c:v>0.16949152542372881</c:v>
                </c:pt>
                <c:pt idx="96">
                  <c:v>9.5238095238095247E-2</c:v>
                </c:pt>
                <c:pt idx="97">
                  <c:v>5.0847457627118814E-2</c:v>
                </c:pt>
                <c:pt idx="98">
                  <c:v>3.3898305084745811E-2</c:v>
                </c:pt>
                <c:pt idx="99">
                  <c:v>1.6393442622950821E-2</c:v>
                </c:pt>
                <c:pt idx="100">
                  <c:v>3.2786885245901641E-2</c:v>
                </c:pt>
                <c:pt idx="101">
                  <c:v>1.6393442622950821E-2</c:v>
                </c:pt>
                <c:pt idx="102">
                  <c:v>1.6393442622950821E-2</c:v>
                </c:pt>
                <c:pt idx="103">
                  <c:v>3.3898305084745811E-2</c:v>
                </c:pt>
                <c:pt idx="104">
                  <c:v>3.2786885245901641E-2</c:v>
                </c:pt>
                <c:pt idx="105">
                  <c:v>5.0847457627118814E-2</c:v>
                </c:pt>
                <c:pt idx="106">
                  <c:v>1.6666666666666701E-2</c:v>
                </c:pt>
                <c:pt idx="107">
                  <c:v>3.333333333333334E-2</c:v>
                </c:pt>
                <c:pt idx="108">
                  <c:v>5.0847457627118814E-2</c:v>
                </c:pt>
                <c:pt idx="109">
                  <c:v>5.0847457627118814E-2</c:v>
                </c:pt>
                <c:pt idx="110">
                  <c:v>3.2786885245901641E-2</c:v>
                </c:pt>
                <c:pt idx="111">
                  <c:v>1.6129032258064523E-2</c:v>
                </c:pt>
                <c:pt idx="112">
                  <c:v>1.6129032258064523E-2</c:v>
                </c:pt>
                <c:pt idx="113">
                  <c:v>1.6129032258064523E-2</c:v>
                </c:pt>
                <c:pt idx="114">
                  <c:v>1.6129032258064523E-2</c:v>
                </c:pt>
                <c:pt idx="115">
                  <c:v>1.6666666666666701E-2</c:v>
                </c:pt>
                <c:pt idx="116">
                  <c:v>1.6666666666666701E-2</c:v>
                </c:pt>
                <c:pt idx="117">
                  <c:v>1.6949152542372881E-2</c:v>
                </c:pt>
                <c:pt idx="118">
                  <c:v>6.7796610169492566E-2</c:v>
                </c:pt>
                <c:pt idx="119">
                  <c:v>1.6129032258064523E-2</c:v>
                </c:pt>
                <c:pt idx="120">
                  <c:v>6.7796610169492566E-2</c:v>
                </c:pt>
                <c:pt idx="121">
                  <c:v>0</c:v>
                </c:pt>
                <c:pt idx="122">
                  <c:v>1.6949152542372881E-2</c:v>
                </c:pt>
                <c:pt idx="123">
                  <c:v>3.333333333333334E-2</c:v>
                </c:pt>
                <c:pt idx="124">
                  <c:v>8.3333333333333343E-2</c:v>
                </c:pt>
                <c:pt idx="125">
                  <c:v>3.1746031746031744E-2</c:v>
                </c:pt>
                <c:pt idx="126">
                  <c:v>8.1967213114754051E-2</c:v>
                </c:pt>
                <c:pt idx="127">
                  <c:v>4.7619047619047623E-2</c:v>
                </c:pt>
                <c:pt idx="128">
                  <c:v>3.125E-2</c:v>
                </c:pt>
                <c:pt idx="129">
                  <c:v>1.5625E-2</c:v>
                </c:pt>
                <c:pt idx="130">
                  <c:v>1.5384615384615533E-2</c:v>
                </c:pt>
                <c:pt idx="131">
                  <c:v>4.6153846153846163E-2</c:v>
                </c:pt>
                <c:pt idx="132">
                  <c:v>1.5384615384615533E-2</c:v>
                </c:pt>
              </c:numCache>
            </c:numRef>
          </c:val>
        </c:ser>
        <c:marker val="1"/>
        <c:axId val="152552960"/>
        <c:axId val="152566016"/>
      </c:lineChart>
      <c:catAx>
        <c:axId val="152552960"/>
        <c:scaling>
          <c:orientation val="minMax"/>
        </c:scaling>
        <c:delete val="1"/>
        <c:axPos val="b"/>
        <c:tickLblPos val="none"/>
        <c:crossAx val="152566016"/>
        <c:crosses val="autoZero"/>
        <c:auto val="1"/>
        <c:lblAlgn val="ctr"/>
        <c:lblOffset val="100"/>
      </c:catAx>
      <c:valAx>
        <c:axId val="152566016"/>
        <c:scaling>
          <c:orientation val="minMax"/>
          <c:max val="1"/>
        </c:scaling>
        <c:axPos val="l"/>
        <c:numFmt formatCode="0%" sourceLinked="1"/>
        <c:tickLblPos val="nextTo"/>
        <c:crossAx val="152552960"/>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61.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typo3!$Y$1</c:f>
              <c:strCache>
                <c:ptCount val="1"/>
                <c:pt idx="0">
                  <c:v>complexity</c:v>
                </c:pt>
              </c:strCache>
            </c:strRef>
          </c:tx>
          <c:spPr>
            <a:ln w="25400"/>
          </c:spPr>
          <c:marker>
            <c:symbol val="none"/>
          </c:marker>
          <c:val>
            <c:numRef>
              <c:f>typo3!$Y$2:$Y$98</c:f>
              <c:numCache>
                <c:formatCode>0%</c:formatCode>
                <c:ptCount val="97"/>
                <c:pt idx="0">
                  <c:v>0</c:v>
                </c:pt>
                <c:pt idx="1">
                  <c:v>0.1</c:v>
                </c:pt>
                <c:pt idx="2">
                  <c:v>0.1</c:v>
                </c:pt>
                <c:pt idx="3">
                  <c:v>0.1</c:v>
                </c:pt>
                <c:pt idx="4">
                  <c:v>0.1</c:v>
                </c:pt>
                <c:pt idx="5">
                  <c:v>9.0909090909091064E-2</c:v>
                </c:pt>
                <c:pt idx="6">
                  <c:v>0.27272727272727282</c:v>
                </c:pt>
                <c:pt idx="7">
                  <c:v>8.3333333333333343E-2</c:v>
                </c:pt>
                <c:pt idx="8">
                  <c:v>8.3333333333333343E-2</c:v>
                </c:pt>
                <c:pt idx="9">
                  <c:v>0</c:v>
                </c:pt>
                <c:pt idx="10">
                  <c:v>0</c:v>
                </c:pt>
                <c:pt idx="11">
                  <c:v>8.3333333333333343E-2</c:v>
                </c:pt>
                <c:pt idx="12">
                  <c:v>0</c:v>
                </c:pt>
                <c:pt idx="13">
                  <c:v>0.33333333333333331</c:v>
                </c:pt>
                <c:pt idx="14">
                  <c:v>0.23076923076923364</c:v>
                </c:pt>
                <c:pt idx="15">
                  <c:v>7.6923076923076927E-2</c:v>
                </c:pt>
                <c:pt idx="16">
                  <c:v>7.6923076923076927E-2</c:v>
                </c:pt>
                <c:pt idx="17">
                  <c:v>7.6923076923076927E-2</c:v>
                </c:pt>
                <c:pt idx="18">
                  <c:v>0.14285714285714496</c:v>
                </c:pt>
                <c:pt idx="19">
                  <c:v>6.666666666666668E-2</c:v>
                </c:pt>
                <c:pt idx="20">
                  <c:v>0.66666666666666663</c:v>
                </c:pt>
                <c:pt idx="21">
                  <c:v>0.26666666666666738</c:v>
                </c:pt>
                <c:pt idx="22">
                  <c:v>0</c:v>
                </c:pt>
                <c:pt idx="23">
                  <c:v>0.1111111111111111</c:v>
                </c:pt>
                <c:pt idx="24">
                  <c:v>5.5555555555555455E-2</c:v>
                </c:pt>
                <c:pt idx="25">
                  <c:v>0</c:v>
                </c:pt>
                <c:pt idx="26">
                  <c:v>5.2631578947368432E-2</c:v>
                </c:pt>
                <c:pt idx="27">
                  <c:v>0</c:v>
                </c:pt>
                <c:pt idx="28">
                  <c:v>0</c:v>
                </c:pt>
                <c:pt idx="29">
                  <c:v>5.2631578947368432E-2</c:v>
                </c:pt>
                <c:pt idx="30">
                  <c:v>0.1578947368421082</c:v>
                </c:pt>
                <c:pt idx="31">
                  <c:v>5.2631578947368432E-2</c:v>
                </c:pt>
                <c:pt idx="32">
                  <c:v>0</c:v>
                </c:pt>
                <c:pt idx="33">
                  <c:v>0</c:v>
                </c:pt>
                <c:pt idx="34">
                  <c:v>0.42105263157895051</c:v>
                </c:pt>
                <c:pt idx="35">
                  <c:v>5.2631578947368432E-2</c:v>
                </c:pt>
                <c:pt idx="36">
                  <c:v>5.2631578947368432E-2</c:v>
                </c:pt>
                <c:pt idx="37">
                  <c:v>0</c:v>
                </c:pt>
                <c:pt idx="38">
                  <c:v>0</c:v>
                </c:pt>
                <c:pt idx="39">
                  <c:v>5.2631578947368432E-2</c:v>
                </c:pt>
                <c:pt idx="40">
                  <c:v>5.2631578947368432E-2</c:v>
                </c:pt>
                <c:pt idx="41">
                  <c:v>5.2631578947368432E-2</c:v>
                </c:pt>
                <c:pt idx="42">
                  <c:v>0.26315789473684231</c:v>
                </c:pt>
                <c:pt idx="43">
                  <c:v>0</c:v>
                </c:pt>
                <c:pt idx="44">
                  <c:v>5.2631578947368432E-2</c:v>
                </c:pt>
                <c:pt idx="45">
                  <c:v>5.2631578947368432E-2</c:v>
                </c:pt>
                <c:pt idx="46">
                  <c:v>0</c:v>
                </c:pt>
                <c:pt idx="47">
                  <c:v>0</c:v>
                </c:pt>
                <c:pt idx="48">
                  <c:v>5.2631578947368432E-2</c:v>
                </c:pt>
                <c:pt idx="49">
                  <c:v>0</c:v>
                </c:pt>
                <c:pt idx="50">
                  <c:v>5.2631578947368432E-2</c:v>
                </c:pt>
                <c:pt idx="51">
                  <c:v>0.05</c:v>
                </c:pt>
                <c:pt idx="52">
                  <c:v>0.1</c:v>
                </c:pt>
                <c:pt idx="53">
                  <c:v>0</c:v>
                </c:pt>
                <c:pt idx="54">
                  <c:v>9.5238095238095247E-2</c:v>
                </c:pt>
                <c:pt idx="55">
                  <c:v>0</c:v>
                </c:pt>
                <c:pt idx="56">
                  <c:v>4.5454545454545463E-2</c:v>
                </c:pt>
                <c:pt idx="57">
                  <c:v>4.5454545454545463E-2</c:v>
                </c:pt>
                <c:pt idx="58">
                  <c:v>4.5454545454545463E-2</c:v>
                </c:pt>
                <c:pt idx="59">
                  <c:v>4.5454545454545463E-2</c:v>
                </c:pt>
                <c:pt idx="60">
                  <c:v>4.5454545454545463E-2</c:v>
                </c:pt>
                <c:pt idx="61">
                  <c:v>4.5454545454545463E-2</c:v>
                </c:pt>
                <c:pt idx="62">
                  <c:v>4.3478260869565223E-2</c:v>
                </c:pt>
                <c:pt idx="63">
                  <c:v>0</c:v>
                </c:pt>
                <c:pt idx="64">
                  <c:v>4.5454545454545463E-2</c:v>
                </c:pt>
                <c:pt idx="65">
                  <c:v>4.5454545454545463E-2</c:v>
                </c:pt>
                <c:pt idx="66">
                  <c:v>4.5454545454545463E-2</c:v>
                </c:pt>
                <c:pt idx="67">
                  <c:v>0</c:v>
                </c:pt>
                <c:pt idx="68">
                  <c:v>0</c:v>
                </c:pt>
                <c:pt idx="69">
                  <c:v>0</c:v>
                </c:pt>
                <c:pt idx="70">
                  <c:v>5.5555555555555455E-2</c:v>
                </c:pt>
                <c:pt idx="71">
                  <c:v>0</c:v>
                </c:pt>
                <c:pt idx="72">
                  <c:v>0</c:v>
                </c:pt>
                <c:pt idx="73">
                  <c:v>0</c:v>
                </c:pt>
                <c:pt idx="74">
                  <c:v>6.666666666666668E-2</c:v>
                </c:pt>
                <c:pt idx="75">
                  <c:v>7.1428571428571425E-2</c:v>
                </c:pt>
                <c:pt idx="76">
                  <c:v>7.1428571428571425E-2</c:v>
                </c:pt>
                <c:pt idx="77">
                  <c:v>7.1428571428571425E-2</c:v>
                </c:pt>
                <c:pt idx="78">
                  <c:v>0</c:v>
                </c:pt>
                <c:pt idx="79">
                  <c:v>0</c:v>
                </c:pt>
                <c:pt idx="80">
                  <c:v>0.14285714285714496</c:v>
                </c:pt>
                <c:pt idx="81">
                  <c:v>6.25E-2</c:v>
                </c:pt>
                <c:pt idx="82">
                  <c:v>0</c:v>
                </c:pt>
                <c:pt idx="83">
                  <c:v>6.25E-2</c:v>
                </c:pt>
                <c:pt idx="84">
                  <c:v>0.125</c:v>
                </c:pt>
                <c:pt idx="85">
                  <c:v>0.37500000000000283</c:v>
                </c:pt>
                <c:pt idx="86">
                  <c:v>4.7619047619047623E-2</c:v>
                </c:pt>
                <c:pt idx="87">
                  <c:v>9.5238095238095247E-2</c:v>
                </c:pt>
                <c:pt idx="88">
                  <c:v>4.3478260869565223E-2</c:v>
                </c:pt>
                <c:pt idx="89">
                  <c:v>4.3478260869565223E-2</c:v>
                </c:pt>
                <c:pt idx="90">
                  <c:v>0.1304347826086957</c:v>
                </c:pt>
                <c:pt idx="91">
                  <c:v>4.3478260869565223E-2</c:v>
                </c:pt>
                <c:pt idx="92">
                  <c:v>8.6956521739130543E-2</c:v>
                </c:pt>
                <c:pt idx="93">
                  <c:v>4.3478260869565223E-2</c:v>
                </c:pt>
                <c:pt idx="94">
                  <c:v>4.3478260869565223E-2</c:v>
                </c:pt>
                <c:pt idx="95">
                  <c:v>4.3478260869565223E-2</c:v>
                </c:pt>
                <c:pt idx="96">
                  <c:v>4.3478260869565223E-2</c:v>
                </c:pt>
              </c:numCache>
            </c:numRef>
          </c:val>
        </c:ser>
        <c:marker val="1"/>
        <c:axId val="154848256"/>
        <c:axId val="155524096"/>
      </c:lineChart>
      <c:catAx>
        <c:axId val="154848256"/>
        <c:scaling>
          <c:orientation val="minMax"/>
        </c:scaling>
        <c:delete val="1"/>
        <c:axPos val="b"/>
        <c:tickLblPos val="none"/>
        <c:crossAx val="155524096"/>
        <c:crosses val="autoZero"/>
        <c:auto val="1"/>
        <c:lblAlgn val="ctr"/>
        <c:lblOffset val="100"/>
      </c:catAx>
      <c:valAx>
        <c:axId val="155524096"/>
        <c:scaling>
          <c:orientation val="minMax"/>
          <c:max val="1"/>
        </c:scaling>
        <c:axPos val="l"/>
        <c:numFmt formatCode="0%" sourceLinked="1"/>
        <c:tickLblPos val="nextTo"/>
        <c:crossAx val="154848256"/>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62.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mediawiki!$Y$1</c:f>
              <c:strCache>
                <c:ptCount val="1"/>
                <c:pt idx="0">
                  <c:v>complexity</c:v>
                </c:pt>
              </c:strCache>
            </c:strRef>
          </c:tx>
          <c:spPr>
            <a:ln w="25400"/>
          </c:spPr>
          <c:marker>
            <c:symbol val="none"/>
          </c:marker>
          <c:val>
            <c:numRef>
              <c:f>mediawiki!$Y$2:$Y$324</c:f>
              <c:numCache>
                <c:formatCode>0%</c:formatCode>
                <c:ptCount val="323"/>
                <c:pt idx="0">
                  <c:v>0</c:v>
                </c:pt>
                <c:pt idx="1">
                  <c:v>0</c:v>
                </c:pt>
                <c:pt idx="2">
                  <c:v>6.25E-2</c:v>
                </c:pt>
                <c:pt idx="3">
                  <c:v>5.8823529411764705E-2</c:v>
                </c:pt>
                <c:pt idx="4">
                  <c:v>0</c:v>
                </c:pt>
                <c:pt idx="5">
                  <c:v>5.8823529411764705E-2</c:v>
                </c:pt>
                <c:pt idx="6">
                  <c:v>5.5555555555555455E-2</c:v>
                </c:pt>
                <c:pt idx="7">
                  <c:v>5.2631578947368432E-2</c:v>
                </c:pt>
                <c:pt idx="8">
                  <c:v>5.2631578947368432E-2</c:v>
                </c:pt>
                <c:pt idx="9">
                  <c:v>0</c:v>
                </c:pt>
                <c:pt idx="10">
                  <c:v>0</c:v>
                </c:pt>
                <c:pt idx="11">
                  <c:v>0.1578947368421082</c:v>
                </c:pt>
                <c:pt idx="12">
                  <c:v>0</c:v>
                </c:pt>
                <c:pt idx="13">
                  <c:v>5.2631578947368432E-2</c:v>
                </c:pt>
                <c:pt idx="14">
                  <c:v>5.2631578947368432E-2</c:v>
                </c:pt>
                <c:pt idx="15">
                  <c:v>0.05</c:v>
                </c:pt>
                <c:pt idx="16">
                  <c:v>4.7619047619047623E-2</c:v>
                </c:pt>
                <c:pt idx="17">
                  <c:v>0</c:v>
                </c:pt>
                <c:pt idx="18">
                  <c:v>4.5454545454545463E-2</c:v>
                </c:pt>
                <c:pt idx="19">
                  <c:v>4.5454545454545463E-2</c:v>
                </c:pt>
                <c:pt idx="20">
                  <c:v>0</c:v>
                </c:pt>
                <c:pt idx="21">
                  <c:v>0</c:v>
                </c:pt>
                <c:pt idx="22">
                  <c:v>4.3478260869565223E-2</c:v>
                </c:pt>
                <c:pt idx="23">
                  <c:v>4.1666666666666664E-2</c:v>
                </c:pt>
                <c:pt idx="24">
                  <c:v>4.1666666666666664E-2</c:v>
                </c:pt>
                <c:pt idx="25">
                  <c:v>4.1666666666666664E-2</c:v>
                </c:pt>
                <c:pt idx="26">
                  <c:v>4.1666666666666664E-2</c:v>
                </c:pt>
                <c:pt idx="27">
                  <c:v>4.1666666666666664E-2</c:v>
                </c:pt>
                <c:pt idx="28">
                  <c:v>8.0000000000000043E-2</c:v>
                </c:pt>
                <c:pt idx="29">
                  <c:v>0.1923076923076924</c:v>
                </c:pt>
                <c:pt idx="30">
                  <c:v>3.8461538461538464E-2</c:v>
                </c:pt>
                <c:pt idx="31">
                  <c:v>3.8461538461538464E-2</c:v>
                </c:pt>
                <c:pt idx="32">
                  <c:v>3.8461538461538464E-2</c:v>
                </c:pt>
                <c:pt idx="33">
                  <c:v>7.6923076923076927E-2</c:v>
                </c:pt>
                <c:pt idx="34">
                  <c:v>7.1428571428571425E-2</c:v>
                </c:pt>
                <c:pt idx="35">
                  <c:v>7.1428571428571425E-2</c:v>
                </c:pt>
                <c:pt idx="36">
                  <c:v>0</c:v>
                </c:pt>
                <c:pt idx="37">
                  <c:v>3.5714285714285712E-2</c:v>
                </c:pt>
                <c:pt idx="38">
                  <c:v>0</c:v>
                </c:pt>
                <c:pt idx="39">
                  <c:v>7.1428571428571425E-2</c:v>
                </c:pt>
                <c:pt idx="40">
                  <c:v>0.1111111111111111</c:v>
                </c:pt>
                <c:pt idx="41">
                  <c:v>3.5714285714285712E-2</c:v>
                </c:pt>
                <c:pt idx="42">
                  <c:v>0</c:v>
                </c:pt>
                <c:pt idx="43">
                  <c:v>3.5714285714285712E-2</c:v>
                </c:pt>
                <c:pt idx="44">
                  <c:v>3.5714285714285712E-2</c:v>
                </c:pt>
                <c:pt idx="45">
                  <c:v>3.5714285714285712E-2</c:v>
                </c:pt>
                <c:pt idx="46">
                  <c:v>3.5714285714285712E-2</c:v>
                </c:pt>
                <c:pt idx="47">
                  <c:v>3.5714285714285712E-2</c:v>
                </c:pt>
                <c:pt idx="48">
                  <c:v>3.5714285714285712E-2</c:v>
                </c:pt>
                <c:pt idx="49">
                  <c:v>7.1428571428571425E-2</c:v>
                </c:pt>
                <c:pt idx="50">
                  <c:v>3.5714285714285712E-2</c:v>
                </c:pt>
                <c:pt idx="51">
                  <c:v>3.5714285714285712E-2</c:v>
                </c:pt>
                <c:pt idx="52">
                  <c:v>3.5714285714285712E-2</c:v>
                </c:pt>
                <c:pt idx="53">
                  <c:v>3.5714285714285712E-2</c:v>
                </c:pt>
                <c:pt idx="54">
                  <c:v>0</c:v>
                </c:pt>
                <c:pt idx="55">
                  <c:v>0</c:v>
                </c:pt>
                <c:pt idx="56">
                  <c:v>0.22222222222222221</c:v>
                </c:pt>
                <c:pt idx="57">
                  <c:v>0</c:v>
                </c:pt>
                <c:pt idx="58">
                  <c:v>3.7037037037037056E-2</c:v>
                </c:pt>
                <c:pt idx="59">
                  <c:v>7.407407407407407E-2</c:v>
                </c:pt>
                <c:pt idx="60">
                  <c:v>3.7037037037037056E-2</c:v>
                </c:pt>
                <c:pt idx="61">
                  <c:v>0</c:v>
                </c:pt>
                <c:pt idx="62">
                  <c:v>0</c:v>
                </c:pt>
                <c:pt idx="63">
                  <c:v>0</c:v>
                </c:pt>
                <c:pt idx="64">
                  <c:v>4.0000000000000022E-2</c:v>
                </c:pt>
                <c:pt idx="65">
                  <c:v>4.3478260869565223E-2</c:v>
                </c:pt>
                <c:pt idx="66">
                  <c:v>4.3478260869565223E-2</c:v>
                </c:pt>
                <c:pt idx="67">
                  <c:v>0</c:v>
                </c:pt>
                <c:pt idx="68">
                  <c:v>4.3478260869565223E-2</c:v>
                </c:pt>
                <c:pt idx="69">
                  <c:v>8.6956521739130543E-2</c:v>
                </c:pt>
                <c:pt idx="70">
                  <c:v>4.3478260869565223E-2</c:v>
                </c:pt>
                <c:pt idx="71">
                  <c:v>4.1666666666666664E-2</c:v>
                </c:pt>
                <c:pt idx="72">
                  <c:v>0</c:v>
                </c:pt>
                <c:pt idx="73">
                  <c:v>4.1666666666666664E-2</c:v>
                </c:pt>
                <c:pt idx="74">
                  <c:v>4.0000000000000022E-2</c:v>
                </c:pt>
                <c:pt idx="75">
                  <c:v>0</c:v>
                </c:pt>
                <c:pt idx="76">
                  <c:v>0</c:v>
                </c:pt>
                <c:pt idx="77">
                  <c:v>0</c:v>
                </c:pt>
                <c:pt idx="78">
                  <c:v>0</c:v>
                </c:pt>
                <c:pt idx="79">
                  <c:v>0</c:v>
                </c:pt>
                <c:pt idx="80">
                  <c:v>0</c:v>
                </c:pt>
                <c:pt idx="81">
                  <c:v>4.0000000000000022E-2</c:v>
                </c:pt>
                <c:pt idx="82">
                  <c:v>0</c:v>
                </c:pt>
                <c:pt idx="83">
                  <c:v>4.0000000000000022E-2</c:v>
                </c:pt>
                <c:pt idx="84">
                  <c:v>0</c:v>
                </c:pt>
                <c:pt idx="85">
                  <c:v>4.0000000000000022E-2</c:v>
                </c:pt>
                <c:pt idx="86">
                  <c:v>3.8461538461538464E-2</c:v>
                </c:pt>
                <c:pt idx="87">
                  <c:v>3.7037037037037056E-2</c:v>
                </c:pt>
                <c:pt idx="88">
                  <c:v>0</c:v>
                </c:pt>
                <c:pt idx="89">
                  <c:v>3.5714285714285712E-2</c:v>
                </c:pt>
                <c:pt idx="90">
                  <c:v>0</c:v>
                </c:pt>
                <c:pt idx="91">
                  <c:v>3.4482758620689655E-2</c:v>
                </c:pt>
                <c:pt idx="92">
                  <c:v>0</c:v>
                </c:pt>
                <c:pt idx="93">
                  <c:v>3.4482758620689655E-2</c:v>
                </c:pt>
                <c:pt idx="94">
                  <c:v>3.333333333333334E-2</c:v>
                </c:pt>
                <c:pt idx="95">
                  <c:v>3.2258064516129455E-2</c:v>
                </c:pt>
                <c:pt idx="96">
                  <c:v>3.2258064516129455E-2</c:v>
                </c:pt>
                <c:pt idx="97">
                  <c:v>0</c:v>
                </c:pt>
                <c:pt idx="98">
                  <c:v>0</c:v>
                </c:pt>
                <c:pt idx="99">
                  <c:v>0</c:v>
                </c:pt>
                <c:pt idx="100">
                  <c:v>0</c:v>
                </c:pt>
                <c:pt idx="101">
                  <c:v>0</c:v>
                </c:pt>
                <c:pt idx="102">
                  <c:v>3.2258064516129455E-2</c:v>
                </c:pt>
                <c:pt idx="103">
                  <c:v>0</c:v>
                </c:pt>
                <c:pt idx="104">
                  <c:v>3.2258064516129455E-2</c:v>
                </c:pt>
                <c:pt idx="105">
                  <c:v>0</c:v>
                </c:pt>
                <c:pt idx="106">
                  <c:v>6.4516129032258132E-2</c:v>
                </c:pt>
                <c:pt idx="107">
                  <c:v>3.2258064516129455E-2</c:v>
                </c:pt>
                <c:pt idx="108">
                  <c:v>3.2258064516129455E-2</c:v>
                </c:pt>
                <c:pt idx="109">
                  <c:v>3.2258064516129455E-2</c:v>
                </c:pt>
                <c:pt idx="110">
                  <c:v>3.2258064516129455E-2</c:v>
                </c:pt>
                <c:pt idx="111">
                  <c:v>3.125E-2</c:v>
                </c:pt>
                <c:pt idx="112">
                  <c:v>3.0303030303030311E-2</c:v>
                </c:pt>
                <c:pt idx="113">
                  <c:v>3.0303030303030311E-2</c:v>
                </c:pt>
                <c:pt idx="114">
                  <c:v>3.0303030303030311E-2</c:v>
                </c:pt>
                <c:pt idx="115">
                  <c:v>0</c:v>
                </c:pt>
                <c:pt idx="116">
                  <c:v>0</c:v>
                </c:pt>
                <c:pt idx="117">
                  <c:v>0</c:v>
                </c:pt>
                <c:pt idx="118">
                  <c:v>0</c:v>
                </c:pt>
                <c:pt idx="119">
                  <c:v>0</c:v>
                </c:pt>
                <c:pt idx="120">
                  <c:v>0</c:v>
                </c:pt>
                <c:pt idx="121">
                  <c:v>3.0303030303030311E-2</c:v>
                </c:pt>
                <c:pt idx="122">
                  <c:v>3.0303030303030311E-2</c:v>
                </c:pt>
                <c:pt idx="123">
                  <c:v>0</c:v>
                </c:pt>
                <c:pt idx="124">
                  <c:v>0</c:v>
                </c:pt>
                <c:pt idx="125">
                  <c:v>0</c:v>
                </c:pt>
                <c:pt idx="126">
                  <c:v>3.0303030303030311E-2</c:v>
                </c:pt>
                <c:pt idx="127">
                  <c:v>0</c:v>
                </c:pt>
                <c:pt idx="128">
                  <c:v>0</c:v>
                </c:pt>
                <c:pt idx="129">
                  <c:v>5.8823529411764705E-2</c:v>
                </c:pt>
                <c:pt idx="130">
                  <c:v>0</c:v>
                </c:pt>
                <c:pt idx="131">
                  <c:v>2.9411764705882353E-2</c:v>
                </c:pt>
                <c:pt idx="132">
                  <c:v>2.9411764705882353E-2</c:v>
                </c:pt>
                <c:pt idx="133">
                  <c:v>0</c:v>
                </c:pt>
                <c:pt idx="134">
                  <c:v>2.9411764705882353E-2</c:v>
                </c:pt>
                <c:pt idx="135">
                  <c:v>2.9411764705882353E-2</c:v>
                </c:pt>
                <c:pt idx="136">
                  <c:v>0</c:v>
                </c:pt>
                <c:pt idx="137">
                  <c:v>0.14705882352941191</c:v>
                </c:pt>
                <c:pt idx="138">
                  <c:v>2.9411764705882353E-2</c:v>
                </c:pt>
                <c:pt idx="139">
                  <c:v>0</c:v>
                </c:pt>
                <c:pt idx="140">
                  <c:v>0</c:v>
                </c:pt>
                <c:pt idx="141">
                  <c:v>2.9411764705882353E-2</c:v>
                </c:pt>
                <c:pt idx="142">
                  <c:v>2.9411764705882353E-2</c:v>
                </c:pt>
                <c:pt idx="143">
                  <c:v>0</c:v>
                </c:pt>
                <c:pt idx="144">
                  <c:v>2.9411764705882353E-2</c:v>
                </c:pt>
                <c:pt idx="145">
                  <c:v>2.9411764705882353E-2</c:v>
                </c:pt>
                <c:pt idx="146">
                  <c:v>0.11764705882352942</c:v>
                </c:pt>
                <c:pt idx="147">
                  <c:v>0</c:v>
                </c:pt>
                <c:pt idx="148">
                  <c:v>0.94117647058823561</c:v>
                </c:pt>
                <c:pt idx="149">
                  <c:v>0.14705882352941191</c:v>
                </c:pt>
                <c:pt idx="150">
                  <c:v>0</c:v>
                </c:pt>
                <c:pt idx="151">
                  <c:v>0</c:v>
                </c:pt>
                <c:pt idx="152">
                  <c:v>0</c:v>
                </c:pt>
                <c:pt idx="153">
                  <c:v>5.8823529411764705E-2</c:v>
                </c:pt>
                <c:pt idx="154">
                  <c:v>0</c:v>
                </c:pt>
                <c:pt idx="155">
                  <c:v>2.9411764705882353E-2</c:v>
                </c:pt>
                <c:pt idx="156">
                  <c:v>2.9411764705882353E-2</c:v>
                </c:pt>
                <c:pt idx="157">
                  <c:v>0</c:v>
                </c:pt>
                <c:pt idx="158">
                  <c:v>2.9411764705882353E-2</c:v>
                </c:pt>
                <c:pt idx="159">
                  <c:v>0</c:v>
                </c:pt>
                <c:pt idx="160">
                  <c:v>0</c:v>
                </c:pt>
                <c:pt idx="161">
                  <c:v>0</c:v>
                </c:pt>
                <c:pt idx="162">
                  <c:v>2.9411764705882353E-2</c:v>
                </c:pt>
                <c:pt idx="163">
                  <c:v>0</c:v>
                </c:pt>
                <c:pt idx="164">
                  <c:v>0</c:v>
                </c:pt>
                <c:pt idx="165">
                  <c:v>0</c:v>
                </c:pt>
                <c:pt idx="166">
                  <c:v>0</c:v>
                </c:pt>
                <c:pt idx="167">
                  <c:v>0</c:v>
                </c:pt>
                <c:pt idx="168">
                  <c:v>2.9411764705882353E-2</c:v>
                </c:pt>
                <c:pt idx="169">
                  <c:v>2.9411764705882353E-2</c:v>
                </c:pt>
                <c:pt idx="170">
                  <c:v>2.9411764705882353E-2</c:v>
                </c:pt>
                <c:pt idx="171">
                  <c:v>2.8571428571428591E-2</c:v>
                </c:pt>
                <c:pt idx="172">
                  <c:v>2.8571428571428591E-2</c:v>
                </c:pt>
                <c:pt idx="173">
                  <c:v>2.8571428571428591E-2</c:v>
                </c:pt>
                <c:pt idx="174">
                  <c:v>2.8571428571428591E-2</c:v>
                </c:pt>
                <c:pt idx="175">
                  <c:v>0</c:v>
                </c:pt>
                <c:pt idx="176">
                  <c:v>2.8571428571428591E-2</c:v>
                </c:pt>
                <c:pt idx="177">
                  <c:v>2.8571428571428591E-2</c:v>
                </c:pt>
                <c:pt idx="178">
                  <c:v>0</c:v>
                </c:pt>
                <c:pt idx="179">
                  <c:v>0</c:v>
                </c:pt>
                <c:pt idx="180">
                  <c:v>2.7777777777778394E-2</c:v>
                </c:pt>
                <c:pt idx="181">
                  <c:v>2.7027027027027434E-2</c:v>
                </c:pt>
                <c:pt idx="182">
                  <c:v>2.6315789473684216E-2</c:v>
                </c:pt>
                <c:pt idx="183">
                  <c:v>0</c:v>
                </c:pt>
                <c:pt idx="184">
                  <c:v>0</c:v>
                </c:pt>
                <c:pt idx="185">
                  <c:v>2.6315789473684216E-2</c:v>
                </c:pt>
                <c:pt idx="186">
                  <c:v>2.6315789473684216E-2</c:v>
                </c:pt>
                <c:pt idx="187">
                  <c:v>0</c:v>
                </c:pt>
                <c:pt idx="188">
                  <c:v>2.6315789473684216E-2</c:v>
                </c:pt>
                <c:pt idx="189">
                  <c:v>0</c:v>
                </c:pt>
                <c:pt idx="190">
                  <c:v>2.6315789473684216E-2</c:v>
                </c:pt>
                <c:pt idx="191">
                  <c:v>0</c:v>
                </c:pt>
                <c:pt idx="192">
                  <c:v>0</c:v>
                </c:pt>
                <c:pt idx="193">
                  <c:v>0</c:v>
                </c:pt>
                <c:pt idx="194">
                  <c:v>0</c:v>
                </c:pt>
                <c:pt idx="195">
                  <c:v>0</c:v>
                </c:pt>
                <c:pt idx="196">
                  <c:v>2.6315789473684216E-2</c:v>
                </c:pt>
                <c:pt idx="197">
                  <c:v>0</c:v>
                </c:pt>
                <c:pt idx="198">
                  <c:v>2.5641025641026004E-2</c:v>
                </c:pt>
                <c:pt idx="199">
                  <c:v>0</c:v>
                </c:pt>
                <c:pt idx="200">
                  <c:v>0</c:v>
                </c:pt>
                <c:pt idx="201">
                  <c:v>2.6315789473684216E-2</c:v>
                </c:pt>
                <c:pt idx="202">
                  <c:v>2.6315789473684216E-2</c:v>
                </c:pt>
                <c:pt idx="203">
                  <c:v>0</c:v>
                </c:pt>
                <c:pt idx="204">
                  <c:v>2.6315789473684216E-2</c:v>
                </c:pt>
                <c:pt idx="205">
                  <c:v>2.6315789473684216E-2</c:v>
                </c:pt>
                <c:pt idx="206">
                  <c:v>2.6315789473684216E-2</c:v>
                </c:pt>
                <c:pt idx="207">
                  <c:v>2.6315789473684216E-2</c:v>
                </c:pt>
                <c:pt idx="208">
                  <c:v>2.6315789473684216E-2</c:v>
                </c:pt>
                <c:pt idx="209">
                  <c:v>2.6315789473684216E-2</c:v>
                </c:pt>
                <c:pt idx="210">
                  <c:v>0</c:v>
                </c:pt>
                <c:pt idx="211">
                  <c:v>0</c:v>
                </c:pt>
                <c:pt idx="212">
                  <c:v>2.6315789473684216E-2</c:v>
                </c:pt>
                <c:pt idx="213">
                  <c:v>2.5641025641026004E-2</c:v>
                </c:pt>
                <c:pt idx="214">
                  <c:v>0</c:v>
                </c:pt>
                <c:pt idx="215">
                  <c:v>0.1578947368421082</c:v>
                </c:pt>
                <c:pt idx="216">
                  <c:v>0</c:v>
                </c:pt>
                <c:pt idx="217">
                  <c:v>0</c:v>
                </c:pt>
                <c:pt idx="218">
                  <c:v>0</c:v>
                </c:pt>
                <c:pt idx="219">
                  <c:v>0</c:v>
                </c:pt>
                <c:pt idx="220">
                  <c:v>0</c:v>
                </c:pt>
                <c:pt idx="221">
                  <c:v>0</c:v>
                </c:pt>
                <c:pt idx="222">
                  <c:v>5.2631578947368432E-2</c:v>
                </c:pt>
                <c:pt idx="223">
                  <c:v>2.5000000000000001E-2</c:v>
                </c:pt>
                <c:pt idx="224">
                  <c:v>0</c:v>
                </c:pt>
                <c:pt idx="225">
                  <c:v>0</c:v>
                </c:pt>
                <c:pt idx="226">
                  <c:v>0</c:v>
                </c:pt>
                <c:pt idx="227">
                  <c:v>0</c:v>
                </c:pt>
                <c:pt idx="228">
                  <c:v>0</c:v>
                </c:pt>
                <c:pt idx="229">
                  <c:v>2.4390243902439025E-2</c:v>
                </c:pt>
                <c:pt idx="230">
                  <c:v>0</c:v>
                </c:pt>
                <c:pt idx="231">
                  <c:v>2.4390243902439025E-2</c:v>
                </c:pt>
                <c:pt idx="232">
                  <c:v>0</c:v>
                </c:pt>
                <c:pt idx="233">
                  <c:v>2.4390243902439025E-2</c:v>
                </c:pt>
                <c:pt idx="234">
                  <c:v>0</c:v>
                </c:pt>
                <c:pt idx="235">
                  <c:v>0</c:v>
                </c:pt>
                <c:pt idx="236">
                  <c:v>2.3809523809523812E-2</c:v>
                </c:pt>
                <c:pt idx="237">
                  <c:v>0</c:v>
                </c:pt>
                <c:pt idx="238">
                  <c:v>0</c:v>
                </c:pt>
                <c:pt idx="239">
                  <c:v>2.3255813953488372E-2</c:v>
                </c:pt>
                <c:pt idx="240">
                  <c:v>2.3255813953488372E-2</c:v>
                </c:pt>
                <c:pt idx="241">
                  <c:v>2.3255813953488372E-2</c:v>
                </c:pt>
                <c:pt idx="242">
                  <c:v>0</c:v>
                </c:pt>
                <c:pt idx="243">
                  <c:v>0</c:v>
                </c:pt>
                <c:pt idx="244">
                  <c:v>2.2727272727273248E-2</c:v>
                </c:pt>
                <c:pt idx="245">
                  <c:v>2.2727272727273248E-2</c:v>
                </c:pt>
                <c:pt idx="246">
                  <c:v>2.2727272727273248E-2</c:v>
                </c:pt>
                <c:pt idx="247">
                  <c:v>0</c:v>
                </c:pt>
                <c:pt idx="248">
                  <c:v>0</c:v>
                </c:pt>
                <c:pt idx="249">
                  <c:v>2.2222222222222251E-2</c:v>
                </c:pt>
                <c:pt idx="250">
                  <c:v>2.2222222222222251E-2</c:v>
                </c:pt>
                <c:pt idx="251">
                  <c:v>6.666666666666668E-2</c:v>
                </c:pt>
                <c:pt idx="252">
                  <c:v>0</c:v>
                </c:pt>
                <c:pt idx="253">
                  <c:v>2.2222222222222251E-2</c:v>
                </c:pt>
                <c:pt idx="254">
                  <c:v>0</c:v>
                </c:pt>
                <c:pt idx="255">
                  <c:v>0</c:v>
                </c:pt>
                <c:pt idx="256">
                  <c:v>0</c:v>
                </c:pt>
                <c:pt idx="257">
                  <c:v>0</c:v>
                </c:pt>
                <c:pt idx="258">
                  <c:v>2.1739130434782612E-2</c:v>
                </c:pt>
                <c:pt idx="259">
                  <c:v>2.1739130434782612E-2</c:v>
                </c:pt>
                <c:pt idx="260">
                  <c:v>0</c:v>
                </c:pt>
                <c:pt idx="261">
                  <c:v>2.1739130434782612E-2</c:v>
                </c:pt>
                <c:pt idx="262">
                  <c:v>2.1739130434782612E-2</c:v>
                </c:pt>
                <c:pt idx="263">
                  <c:v>6.5217391304347824E-2</c:v>
                </c:pt>
                <c:pt idx="264">
                  <c:v>0</c:v>
                </c:pt>
                <c:pt idx="265">
                  <c:v>2.0408163265306142E-2</c:v>
                </c:pt>
                <c:pt idx="266">
                  <c:v>6.1224489795918373E-2</c:v>
                </c:pt>
                <c:pt idx="267">
                  <c:v>0</c:v>
                </c:pt>
                <c:pt idx="268">
                  <c:v>0</c:v>
                </c:pt>
                <c:pt idx="269">
                  <c:v>0</c:v>
                </c:pt>
                <c:pt idx="270">
                  <c:v>0</c:v>
                </c:pt>
                <c:pt idx="271">
                  <c:v>0</c:v>
                </c:pt>
                <c:pt idx="272">
                  <c:v>0</c:v>
                </c:pt>
                <c:pt idx="273">
                  <c:v>0.65306122448980608</c:v>
                </c:pt>
                <c:pt idx="274">
                  <c:v>0.65306122448980608</c:v>
                </c:pt>
                <c:pt idx="275">
                  <c:v>2.0408163265306142E-2</c:v>
                </c:pt>
                <c:pt idx="276">
                  <c:v>2.0408163265306142E-2</c:v>
                </c:pt>
                <c:pt idx="277">
                  <c:v>2.0408163265306142E-2</c:v>
                </c:pt>
                <c:pt idx="278">
                  <c:v>2.0408163265306142E-2</c:v>
                </c:pt>
                <c:pt idx="279">
                  <c:v>2.0408163265306142E-2</c:v>
                </c:pt>
                <c:pt idx="280">
                  <c:v>0</c:v>
                </c:pt>
                <c:pt idx="281">
                  <c:v>0</c:v>
                </c:pt>
                <c:pt idx="282">
                  <c:v>2.0833333333333412E-2</c:v>
                </c:pt>
                <c:pt idx="283">
                  <c:v>2.0833333333333412E-2</c:v>
                </c:pt>
                <c:pt idx="284">
                  <c:v>0</c:v>
                </c:pt>
                <c:pt idx="285">
                  <c:v>2.0408163265306142E-2</c:v>
                </c:pt>
                <c:pt idx="286">
                  <c:v>0</c:v>
                </c:pt>
                <c:pt idx="287">
                  <c:v>2.0000000000000011E-2</c:v>
                </c:pt>
                <c:pt idx="288">
                  <c:v>1.9607843137254902E-2</c:v>
                </c:pt>
                <c:pt idx="289">
                  <c:v>0</c:v>
                </c:pt>
                <c:pt idx="290">
                  <c:v>1.9607843137254902E-2</c:v>
                </c:pt>
                <c:pt idx="291">
                  <c:v>0</c:v>
                </c:pt>
                <c:pt idx="292">
                  <c:v>0</c:v>
                </c:pt>
                <c:pt idx="293">
                  <c:v>5.8823529411764705E-2</c:v>
                </c:pt>
                <c:pt idx="294">
                  <c:v>0</c:v>
                </c:pt>
                <c:pt idx="295">
                  <c:v>0</c:v>
                </c:pt>
                <c:pt idx="296">
                  <c:v>3.9215686274509803E-2</c:v>
                </c:pt>
                <c:pt idx="297">
                  <c:v>3.9215686274509803E-2</c:v>
                </c:pt>
                <c:pt idx="298">
                  <c:v>5.8823529411764705E-2</c:v>
                </c:pt>
                <c:pt idx="299">
                  <c:v>1.8518518518518583E-2</c:v>
                </c:pt>
                <c:pt idx="300">
                  <c:v>0</c:v>
                </c:pt>
                <c:pt idx="301">
                  <c:v>3.9215686274509803E-2</c:v>
                </c:pt>
                <c:pt idx="302">
                  <c:v>0</c:v>
                </c:pt>
                <c:pt idx="303">
                  <c:v>0</c:v>
                </c:pt>
                <c:pt idx="304">
                  <c:v>0</c:v>
                </c:pt>
                <c:pt idx="305">
                  <c:v>0</c:v>
                </c:pt>
                <c:pt idx="306">
                  <c:v>0</c:v>
                </c:pt>
                <c:pt idx="307">
                  <c:v>1.9607843137254902E-2</c:v>
                </c:pt>
                <c:pt idx="308">
                  <c:v>0</c:v>
                </c:pt>
                <c:pt idx="309">
                  <c:v>2.0000000000000011E-2</c:v>
                </c:pt>
                <c:pt idx="310">
                  <c:v>2.0000000000000011E-2</c:v>
                </c:pt>
                <c:pt idx="311">
                  <c:v>2.0000000000000011E-2</c:v>
                </c:pt>
                <c:pt idx="312">
                  <c:v>0</c:v>
                </c:pt>
                <c:pt idx="313">
                  <c:v>2.0000000000000011E-2</c:v>
                </c:pt>
                <c:pt idx="314">
                  <c:v>0</c:v>
                </c:pt>
                <c:pt idx="315">
                  <c:v>0</c:v>
                </c:pt>
                <c:pt idx="316">
                  <c:v>2.0000000000000011E-2</c:v>
                </c:pt>
                <c:pt idx="317">
                  <c:v>0</c:v>
                </c:pt>
                <c:pt idx="318">
                  <c:v>2.0000000000000011E-2</c:v>
                </c:pt>
                <c:pt idx="319">
                  <c:v>0</c:v>
                </c:pt>
                <c:pt idx="320">
                  <c:v>0</c:v>
                </c:pt>
                <c:pt idx="321">
                  <c:v>0</c:v>
                </c:pt>
              </c:numCache>
            </c:numRef>
          </c:val>
        </c:ser>
        <c:marker val="1"/>
        <c:axId val="158104192"/>
        <c:axId val="158305280"/>
      </c:lineChart>
      <c:catAx>
        <c:axId val="158104192"/>
        <c:scaling>
          <c:orientation val="minMax"/>
        </c:scaling>
        <c:delete val="1"/>
        <c:axPos val="b"/>
        <c:tickLblPos val="none"/>
        <c:crossAx val="158305280"/>
        <c:crosses val="autoZero"/>
        <c:auto val="1"/>
        <c:lblAlgn val="ctr"/>
        <c:lblOffset val="100"/>
      </c:catAx>
      <c:valAx>
        <c:axId val="158305280"/>
        <c:scaling>
          <c:orientation val="minMax"/>
        </c:scaling>
        <c:axPos val="l"/>
        <c:numFmt formatCode="0%" sourceLinked="1"/>
        <c:tickLblPos val="nextTo"/>
        <c:crossAx val="158104192"/>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63.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atlas!$Z$1</c:f>
              <c:strCache>
                <c:ptCount val="1"/>
                <c:pt idx="0">
                  <c:v>growth T</c:v>
                </c:pt>
              </c:strCache>
            </c:strRef>
          </c:tx>
          <c:spPr>
            <a:ln w="25400"/>
          </c:spPr>
          <c:marker>
            <c:symbol val="none"/>
          </c:marker>
          <c:trendline>
            <c:trendlineType val="linear"/>
          </c:trendline>
          <c:val>
            <c:numRef>
              <c:f>atlas!$Z$2:$Z$85</c:f>
              <c:numCache>
                <c:formatCode>General</c:formatCode>
                <c:ptCount val="84"/>
                <c:pt idx="0">
                  <c:v>0</c:v>
                </c:pt>
                <c:pt idx="1">
                  <c:v>-1</c:v>
                </c:pt>
                <c:pt idx="2">
                  <c:v>2</c:v>
                </c:pt>
                <c:pt idx="3">
                  <c:v>0</c:v>
                </c:pt>
                <c:pt idx="4">
                  <c:v>0</c:v>
                </c:pt>
                <c:pt idx="5">
                  <c:v>0</c:v>
                </c:pt>
                <c:pt idx="6">
                  <c:v>0</c:v>
                </c:pt>
                <c:pt idx="7">
                  <c:v>0</c:v>
                </c:pt>
                <c:pt idx="8">
                  <c:v>0</c:v>
                </c:pt>
                <c:pt idx="9">
                  <c:v>0</c:v>
                </c:pt>
                <c:pt idx="10">
                  <c:v>0</c:v>
                </c:pt>
                <c:pt idx="11">
                  <c:v>1</c:v>
                </c:pt>
                <c:pt idx="12">
                  <c:v>0</c:v>
                </c:pt>
                <c:pt idx="13">
                  <c:v>0</c:v>
                </c:pt>
                <c:pt idx="14">
                  <c:v>0</c:v>
                </c:pt>
                <c:pt idx="15">
                  <c:v>0</c:v>
                </c:pt>
                <c:pt idx="16">
                  <c:v>1</c:v>
                </c:pt>
                <c:pt idx="17">
                  <c:v>0</c:v>
                </c:pt>
                <c:pt idx="18">
                  <c:v>0</c:v>
                </c:pt>
                <c:pt idx="19">
                  <c:v>0</c:v>
                </c:pt>
                <c:pt idx="20">
                  <c:v>0</c:v>
                </c:pt>
                <c:pt idx="21">
                  <c:v>-8</c:v>
                </c:pt>
                <c:pt idx="22">
                  <c:v>0</c:v>
                </c:pt>
                <c:pt idx="23">
                  <c:v>0</c:v>
                </c:pt>
                <c:pt idx="24">
                  <c:v>0</c:v>
                </c:pt>
                <c:pt idx="25">
                  <c:v>0</c:v>
                </c:pt>
                <c:pt idx="26">
                  <c:v>0</c:v>
                </c:pt>
                <c:pt idx="27">
                  <c:v>1</c:v>
                </c:pt>
                <c:pt idx="28">
                  <c:v>0</c:v>
                </c:pt>
                <c:pt idx="29">
                  <c:v>1</c:v>
                </c:pt>
                <c:pt idx="30">
                  <c:v>0</c:v>
                </c:pt>
                <c:pt idx="31">
                  <c:v>0</c:v>
                </c:pt>
                <c:pt idx="32">
                  <c:v>2</c:v>
                </c:pt>
                <c:pt idx="33">
                  <c:v>0</c:v>
                </c:pt>
                <c:pt idx="34">
                  <c:v>1</c:v>
                </c:pt>
                <c:pt idx="35">
                  <c:v>0</c:v>
                </c:pt>
                <c:pt idx="36">
                  <c:v>0</c:v>
                </c:pt>
                <c:pt idx="37">
                  <c:v>-1</c:v>
                </c:pt>
                <c:pt idx="38">
                  <c:v>0</c:v>
                </c:pt>
                <c:pt idx="39">
                  <c:v>2</c:v>
                </c:pt>
                <c:pt idx="40">
                  <c:v>0</c:v>
                </c:pt>
                <c:pt idx="41">
                  <c:v>1</c:v>
                </c:pt>
                <c:pt idx="42">
                  <c:v>0</c:v>
                </c:pt>
                <c:pt idx="43">
                  <c:v>0</c:v>
                </c:pt>
                <c:pt idx="44">
                  <c:v>0</c:v>
                </c:pt>
                <c:pt idx="45">
                  <c:v>0</c:v>
                </c:pt>
                <c:pt idx="46">
                  <c:v>0</c:v>
                </c:pt>
                <c:pt idx="47">
                  <c:v>0</c:v>
                </c:pt>
                <c:pt idx="48">
                  <c:v>0</c:v>
                </c:pt>
                <c:pt idx="49">
                  <c:v>0</c:v>
                </c:pt>
                <c:pt idx="50">
                  <c:v>1</c:v>
                </c:pt>
                <c:pt idx="51">
                  <c:v>0</c:v>
                </c:pt>
                <c:pt idx="52">
                  <c:v>2</c:v>
                </c:pt>
                <c:pt idx="53">
                  <c:v>-2</c:v>
                </c:pt>
                <c:pt idx="54">
                  <c:v>0</c:v>
                </c:pt>
                <c:pt idx="55">
                  <c:v>0</c:v>
                </c:pt>
                <c:pt idx="56">
                  <c:v>0</c:v>
                </c:pt>
                <c:pt idx="57">
                  <c:v>0</c:v>
                </c:pt>
                <c:pt idx="58">
                  <c:v>0</c:v>
                </c:pt>
                <c:pt idx="59">
                  <c:v>0</c:v>
                </c:pt>
                <c:pt idx="60">
                  <c:v>0</c:v>
                </c:pt>
                <c:pt idx="61">
                  <c:v>0</c:v>
                </c:pt>
                <c:pt idx="62">
                  <c:v>0</c:v>
                </c:pt>
                <c:pt idx="63">
                  <c:v>0</c:v>
                </c:pt>
                <c:pt idx="64">
                  <c:v>0</c:v>
                </c:pt>
                <c:pt idx="65">
                  <c:v>1</c:v>
                </c:pt>
                <c:pt idx="66">
                  <c:v>2</c:v>
                </c:pt>
                <c:pt idx="67">
                  <c:v>0</c:v>
                </c:pt>
                <c:pt idx="68">
                  <c:v>0</c:v>
                </c:pt>
                <c:pt idx="69">
                  <c:v>7</c:v>
                </c:pt>
                <c:pt idx="70">
                  <c:v>0</c:v>
                </c:pt>
                <c:pt idx="71">
                  <c:v>0</c:v>
                </c:pt>
                <c:pt idx="72">
                  <c:v>1</c:v>
                </c:pt>
                <c:pt idx="73">
                  <c:v>-1</c:v>
                </c:pt>
                <c:pt idx="74">
                  <c:v>1</c:v>
                </c:pt>
                <c:pt idx="75">
                  <c:v>0</c:v>
                </c:pt>
                <c:pt idx="76">
                  <c:v>1</c:v>
                </c:pt>
                <c:pt idx="77">
                  <c:v>0</c:v>
                </c:pt>
                <c:pt idx="78">
                  <c:v>0</c:v>
                </c:pt>
                <c:pt idx="79">
                  <c:v>1</c:v>
                </c:pt>
                <c:pt idx="80">
                  <c:v>0</c:v>
                </c:pt>
                <c:pt idx="81">
                  <c:v>0</c:v>
                </c:pt>
                <c:pt idx="82">
                  <c:v>1</c:v>
                </c:pt>
                <c:pt idx="83">
                  <c:v>0</c:v>
                </c:pt>
              </c:numCache>
            </c:numRef>
          </c:val>
        </c:ser>
        <c:marker val="1"/>
        <c:axId val="79035008"/>
        <c:axId val="75751424"/>
      </c:lineChart>
      <c:catAx>
        <c:axId val="79035008"/>
        <c:scaling>
          <c:orientation val="minMax"/>
        </c:scaling>
        <c:delete val="1"/>
        <c:axPos val="b"/>
        <c:majorTickMark val="none"/>
        <c:tickLblPos val="none"/>
        <c:crossAx val="75751424"/>
        <c:crosses val="autoZero"/>
        <c:auto val="1"/>
        <c:lblAlgn val="ctr"/>
        <c:lblOffset val="100"/>
      </c:catAx>
      <c:valAx>
        <c:axId val="75751424"/>
        <c:scaling>
          <c:orientation val="minMax"/>
        </c:scaling>
        <c:axPos val="l"/>
        <c:numFmt formatCode="General" sourceLinked="1"/>
        <c:majorTickMark val="none"/>
        <c:tickLblPos val="nextTo"/>
        <c:crossAx val="79035008"/>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64.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biosql!$Z$1</c:f>
              <c:strCache>
                <c:ptCount val="1"/>
                <c:pt idx="0">
                  <c:v>growth T</c:v>
                </c:pt>
              </c:strCache>
            </c:strRef>
          </c:tx>
          <c:spPr>
            <a:ln w="25400"/>
          </c:spPr>
          <c:marker>
            <c:symbol val="none"/>
          </c:marker>
          <c:trendline>
            <c:trendlineType val="linear"/>
          </c:trendline>
          <c:val>
            <c:numRef>
              <c:f>biosql!$Z$2:$Z$47</c:f>
              <c:numCache>
                <c:formatCode>General</c:formatCode>
                <c:ptCount val="46"/>
                <c:pt idx="0">
                  <c:v>0</c:v>
                </c:pt>
                <c:pt idx="1">
                  <c:v>0</c:v>
                </c:pt>
                <c:pt idx="2">
                  <c:v>-1</c:v>
                </c:pt>
                <c:pt idx="3">
                  <c:v>0</c:v>
                </c:pt>
                <c:pt idx="4">
                  <c:v>1</c:v>
                </c:pt>
                <c:pt idx="5">
                  <c:v>0</c:v>
                </c:pt>
                <c:pt idx="6">
                  <c:v>0</c:v>
                </c:pt>
                <c:pt idx="7">
                  <c:v>0</c:v>
                </c:pt>
                <c:pt idx="8">
                  <c:v>0</c:v>
                </c:pt>
                <c:pt idx="9">
                  <c:v>-1</c:v>
                </c:pt>
                <c:pt idx="10">
                  <c:v>0</c:v>
                </c:pt>
                <c:pt idx="11">
                  <c:v>-1</c:v>
                </c:pt>
                <c:pt idx="12">
                  <c:v>0</c:v>
                </c:pt>
                <c:pt idx="13">
                  <c:v>0</c:v>
                </c:pt>
                <c:pt idx="14">
                  <c:v>0</c:v>
                </c:pt>
                <c:pt idx="15">
                  <c:v>-1</c:v>
                </c:pt>
                <c:pt idx="16">
                  <c:v>1</c:v>
                </c:pt>
                <c:pt idx="17">
                  <c:v>0</c:v>
                </c:pt>
                <c:pt idx="18">
                  <c:v>0</c:v>
                </c:pt>
                <c:pt idx="19">
                  <c:v>0</c:v>
                </c:pt>
                <c:pt idx="20">
                  <c:v>5</c:v>
                </c:pt>
                <c:pt idx="21">
                  <c:v>0</c:v>
                </c:pt>
                <c:pt idx="22">
                  <c:v>0</c:v>
                </c:pt>
                <c:pt idx="23">
                  <c:v>2</c:v>
                </c:pt>
                <c:pt idx="24">
                  <c:v>0</c:v>
                </c:pt>
                <c:pt idx="25">
                  <c:v>1</c:v>
                </c:pt>
                <c:pt idx="26">
                  <c:v>0</c:v>
                </c:pt>
                <c:pt idx="27">
                  <c:v>0</c:v>
                </c:pt>
                <c:pt idx="28">
                  <c:v>1</c:v>
                </c:pt>
                <c:pt idx="29">
                  <c:v>0</c:v>
                </c:pt>
                <c:pt idx="30">
                  <c:v>0</c:v>
                </c:pt>
                <c:pt idx="31">
                  <c:v>-1</c:v>
                </c:pt>
                <c:pt idx="32">
                  <c:v>0</c:v>
                </c:pt>
                <c:pt idx="33">
                  <c:v>0</c:v>
                </c:pt>
                <c:pt idx="34">
                  <c:v>0</c:v>
                </c:pt>
                <c:pt idx="35">
                  <c:v>0</c:v>
                </c:pt>
                <c:pt idx="36">
                  <c:v>0</c:v>
                </c:pt>
                <c:pt idx="37">
                  <c:v>1</c:v>
                </c:pt>
                <c:pt idx="38">
                  <c:v>0</c:v>
                </c:pt>
                <c:pt idx="39">
                  <c:v>0</c:v>
                </c:pt>
                <c:pt idx="40">
                  <c:v>0</c:v>
                </c:pt>
                <c:pt idx="41">
                  <c:v>0</c:v>
                </c:pt>
                <c:pt idx="42">
                  <c:v>0</c:v>
                </c:pt>
                <c:pt idx="43">
                  <c:v>0</c:v>
                </c:pt>
                <c:pt idx="44">
                  <c:v>0</c:v>
                </c:pt>
                <c:pt idx="45">
                  <c:v>0</c:v>
                </c:pt>
              </c:numCache>
            </c:numRef>
          </c:val>
        </c:ser>
        <c:marker val="1"/>
        <c:axId val="77004800"/>
        <c:axId val="77006336"/>
      </c:lineChart>
      <c:catAx>
        <c:axId val="77004800"/>
        <c:scaling>
          <c:orientation val="minMax"/>
        </c:scaling>
        <c:delete val="1"/>
        <c:axPos val="b"/>
        <c:majorTickMark val="none"/>
        <c:tickLblPos val="none"/>
        <c:crossAx val="77006336"/>
        <c:crosses val="autoZero"/>
        <c:auto val="1"/>
        <c:lblAlgn val="ctr"/>
        <c:lblOffset val="100"/>
      </c:catAx>
      <c:valAx>
        <c:axId val="77006336"/>
        <c:scaling>
          <c:orientation val="minMax"/>
        </c:scaling>
        <c:axPos val="l"/>
        <c:numFmt formatCode="General" sourceLinked="1"/>
        <c:majorTickMark val="none"/>
        <c:tickLblPos val="nextTo"/>
        <c:crossAx val="77004800"/>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65.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coppermine!$Z$1</c:f>
              <c:strCache>
                <c:ptCount val="1"/>
                <c:pt idx="0">
                  <c:v>growth T</c:v>
                </c:pt>
              </c:strCache>
            </c:strRef>
          </c:tx>
          <c:spPr>
            <a:ln w="25400"/>
          </c:spPr>
          <c:marker>
            <c:symbol val="none"/>
          </c:marker>
          <c:trendline>
            <c:trendlineType val="linear"/>
          </c:trendline>
          <c:val>
            <c:numRef>
              <c:f>coppermine!$Z$2:$Z$118</c:f>
              <c:numCache>
                <c:formatCode>General</c:formatCode>
                <c:ptCount val="117"/>
                <c:pt idx="0">
                  <c:v>0</c:v>
                </c:pt>
                <c:pt idx="1">
                  <c:v>0</c:v>
                </c:pt>
                <c:pt idx="2">
                  <c:v>1</c:v>
                </c:pt>
                <c:pt idx="3">
                  <c:v>1</c:v>
                </c:pt>
                <c:pt idx="4">
                  <c:v>1</c:v>
                </c:pt>
                <c:pt idx="5">
                  <c:v>1</c:v>
                </c:pt>
                <c:pt idx="6">
                  <c:v>0</c:v>
                </c:pt>
                <c:pt idx="7">
                  <c:v>0</c:v>
                </c:pt>
                <c:pt idx="8">
                  <c:v>1</c:v>
                </c:pt>
                <c:pt idx="9">
                  <c:v>0</c:v>
                </c:pt>
                <c:pt idx="10">
                  <c:v>0</c:v>
                </c:pt>
                <c:pt idx="11">
                  <c:v>0</c:v>
                </c:pt>
                <c:pt idx="12">
                  <c:v>0</c:v>
                </c:pt>
                <c:pt idx="13">
                  <c:v>1</c:v>
                </c:pt>
                <c:pt idx="14">
                  <c:v>1</c:v>
                </c:pt>
                <c:pt idx="15">
                  <c:v>0</c:v>
                </c:pt>
                <c:pt idx="16">
                  <c:v>0</c:v>
                </c:pt>
                <c:pt idx="17">
                  <c:v>0</c:v>
                </c:pt>
                <c:pt idx="18">
                  <c:v>0</c:v>
                </c:pt>
                <c:pt idx="19">
                  <c:v>1</c:v>
                </c:pt>
                <c:pt idx="20">
                  <c:v>0</c:v>
                </c:pt>
                <c:pt idx="21">
                  <c:v>0</c:v>
                </c:pt>
                <c:pt idx="22">
                  <c:v>0</c:v>
                </c:pt>
                <c:pt idx="23">
                  <c:v>0</c:v>
                </c:pt>
                <c:pt idx="24">
                  <c:v>0</c:v>
                </c:pt>
                <c:pt idx="25">
                  <c:v>1</c:v>
                </c:pt>
                <c:pt idx="26">
                  <c:v>2</c:v>
                </c:pt>
                <c:pt idx="27">
                  <c:v>0</c:v>
                </c:pt>
                <c:pt idx="28">
                  <c:v>0</c:v>
                </c:pt>
                <c:pt idx="29">
                  <c:v>-2</c:v>
                </c:pt>
                <c:pt idx="30">
                  <c:v>2</c:v>
                </c:pt>
                <c:pt idx="31">
                  <c:v>0</c:v>
                </c:pt>
                <c:pt idx="32">
                  <c:v>0</c:v>
                </c:pt>
                <c:pt idx="33">
                  <c:v>0</c:v>
                </c:pt>
                <c:pt idx="34">
                  <c:v>1</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1</c:v>
                </c:pt>
                <c:pt idx="56">
                  <c:v>0</c:v>
                </c:pt>
                <c:pt idx="57">
                  <c:v>0</c:v>
                </c:pt>
                <c:pt idx="58">
                  <c:v>0</c:v>
                </c:pt>
                <c:pt idx="59">
                  <c:v>0</c:v>
                </c:pt>
                <c:pt idx="60">
                  <c:v>0</c:v>
                </c:pt>
                <c:pt idx="61">
                  <c:v>0</c:v>
                </c:pt>
                <c:pt idx="62">
                  <c:v>0</c:v>
                </c:pt>
                <c:pt idx="63">
                  <c:v>0</c:v>
                </c:pt>
                <c:pt idx="64">
                  <c:v>1</c:v>
                </c:pt>
                <c:pt idx="65">
                  <c:v>0</c:v>
                </c:pt>
                <c:pt idx="66">
                  <c:v>0</c:v>
                </c:pt>
                <c:pt idx="67">
                  <c:v>0</c:v>
                </c:pt>
                <c:pt idx="68">
                  <c:v>0</c:v>
                </c:pt>
                <c:pt idx="69">
                  <c:v>0</c:v>
                </c:pt>
                <c:pt idx="70">
                  <c:v>1</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-1</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numCache>
            </c:numRef>
          </c:val>
        </c:ser>
        <c:marker val="1"/>
        <c:axId val="77042816"/>
        <c:axId val="77044352"/>
      </c:lineChart>
      <c:catAx>
        <c:axId val="77042816"/>
        <c:scaling>
          <c:orientation val="minMax"/>
        </c:scaling>
        <c:delete val="1"/>
        <c:axPos val="b"/>
        <c:majorTickMark val="none"/>
        <c:tickLblPos val="none"/>
        <c:crossAx val="77044352"/>
        <c:crosses val="autoZero"/>
        <c:auto val="1"/>
        <c:lblAlgn val="ctr"/>
        <c:lblOffset val="100"/>
      </c:catAx>
      <c:valAx>
        <c:axId val="77044352"/>
        <c:scaling>
          <c:orientation val="minMax"/>
        </c:scaling>
        <c:axPos val="l"/>
        <c:numFmt formatCode="General" sourceLinked="1"/>
        <c:majorTickMark val="none"/>
        <c:tickLblPos val="nextTo"/>
        <c:crossAx val="77042816"/>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66.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ensembl!$Z$1</c:f>
              <c:strCache>
                <c:ptCount val="1"/>
                <c:pt idx="0">
                  <c:v>growth T</c:v>
                </c:pt>
              </c:strCache>
            </c:strRef>
          </c:tx>
          <c:spPr>
            <a:ln w="25400"/>
          </c:spPr>
          <c:marker>
            <c:symbol val="none"/>
          </c:marker>
          <c:trendline>
            <c:trendlineType val="linear"/>
          </c:trendline>
          <c:val>
            <c:numRef>
              <c:f>ensembl!$Z$2:$Z$529</c:f>
              <c:numCache>
                <c:formatCode>General</c:formatCode>
                <c:ptCount val="528"/>
                <c:pt idx="0">
                  <c:v>-2</c:v>
                </c:pt>
                <c:pt idx="1">
                  <c:v>1</c:v>
                </c:pt>
                <c:pt idx="2">
                  <c:v>0</c:v>
                </c:pt>
                <c:pt idx="3">
                  <c:v>0</c:v>
                </c:pt>
                <c:pt idx="4">
                  <c:v>0</c:v>
                </c:pt>
                <c:pt idx="5">
                  <c:v>0</c:v>
                </c:pt>
                <c:pt idx="6">
                  <c:v>0</c:v>
                </c:pt>
                <c:pt idx="7">
                  <c:v>0</c:v>
                </c:pt>
                <c:pt idx="8">
                  <c:v>2</c:v>
                </c:pt>
                <c:pt idx="9">
                  <c:v>0</c:v>
                </c:pt>
                <c:pt idx="10">
                  <c:v>0</c:v>
                </c:pt>
                <c:pt idx="11">
                  <c:v>0</c:v>
                </c:pt>
                <c:pt idx="12">
                  <c:v>1</c:v>
                </c:pt>
                <c:pt idx="13">
                  <c:v>0</c:v>
                </c:pt>
                <c:pt idx="14">
                  <c:v>0</c:v>
                </c:pt>
                <c:pt idx="15">
                  <c:v>0</c:v>
                </c:pt>
                <c:pt idx="16">
                  <c:v>0</c:v>
                </c:pt>
                <c:pt idx="17">
                  <c:v>-1</c:v>
                </c:pt>
                <c:pt idx="18">
                  <c:v>0</c:v>
                </c:pt>
                <c:pt idx="19">
                  <c:v>1</c:v>
                </c:pt>
                <c:pt idx="20">
                  <c:v>0</c:v>
                </c:pt>
                <c:pt idx="21">
                  <c:v>0</c:v>
                </c:pt>
                <c:pt idx="22">
                  <c:v>0</c:v>
                </c:pt>
                <c:pt idx="23">
                  <c:v>0</c:v>
                </c:pt>
                <c:pt idx="24">
                  <c:v>0</c:v>
                </c:pt>
                <c:pt idx="25">
                  <c:v>0</c:v>
                </c:pt>
                <c:pt idx="26">
                  <c:v>0</c:v>
                </c:pt>
                <c:pt idx="27">
                  <c:v>1</c:v>
                </c:pt>
                <c:pt idx="28">
                  <c:v>-2</c:v>
                </c:pt>
                <c:pt idx="29">
                  <c:v>0</c:v>
                </c:pt>
                <c:pt idx="30">
                  <c:v>0</c:v>
                </c:pt>
                <c:pt idx="31">
                  <c:v>1</c:v>
                </c:pt>
                <c:pt idx="32">
                  <c:v>-1</c:v>
                </c:pt>
                <c:pt idx="33">
                  <c:v>0</c:v>
                </c:pt>
                <c:pt idx="34">
                  <c:v>1</c:v>
                </c:pt>
                <c:pt idx="35">
                  <c:v>0</c:v>
                </c:pt>
                <c:pt idx="36">
                  <c:v>0</c:v>
                </c:pt>
                <c:pt idx="37">
                  <c:v>0</c:v>
                </c:pt>
                <c:pt idx="38">
                  <c:v>2</c:v>
                </c:pt>
                <c:pt idx="39">
                  <c:v>0</c:v>
                </c:pt>
                <c:pt idx="40">
                  <c:v>0</c:v>
                </c:pt>
                <c:pt idx="41">
                  <c:v>0</c:v>
                </c:pt>
                <c:pt idx="42">
                  <c:v>0</c:v>
                </c:pt>
                <c:pt idx="43">
                  <c:v>0</c:v>
                </c:pt>
                <c:pt idx="44">
                  <c:v>0</c:v>
                </c:pt>
                <c:pt idx="45">
                  <c:v>0</c:v>
                </c:pt>
                <c:pt idx="46">
                  <c:v>0</c:v>
                </c:pt>
                <c:pt idx="47">
                  <c:v>0</c:v>
                </c:pt>
                <c:pt idx="48">
                  <c:v>1</c:v>
                </c:pt>
                <c:pt idx="49">
                  <c:v>1</c:v>
                </c:pt>
                <c:pt idx="50">
                  <c:v>1</c:v>
                </c:pt>
                <c:pt idx="51">
                  <c:v>0</c:v>
                </c:pt>
                <c:pt idx="52">
                  <c:v>2</c:v>
                </c:pt>
                <c:pt idx="53">
                  <c:v>4</c:v>
                </c:pt>
                <c:pt idx="54">
                  <c:v>1</c:v>
                </c:pt>
                <c:pt idx="55">
                  <c:v>-10</c:v>
                </c:pt>
                <c:pt idx="56">
                  <c:v>0</c:v>
                </c:pt>
                <c:pt idx="57">
                  <c:v>0</c:v>
                </c:pt>
                <c:pt idx="58">
                  <c:v>1</c:v>
                </c:pt>
                <c:pt idx="59">
                  <c:v>1</c:v>
                </c:pt>
                <c:pt idx="60">
                  <c:v>0</c:v>
                </c:pt>
                <c:pt idx="61">
                  <c:v>0</c:v>
                </c:pt>
                <c:pt idx="62">
                  <c:v>2</c:v>
                </c:pt>
                <c:pt idx="63">
                  <c:v>0</c:v>
                </c:pt>
                <c:pt idx="64">
                  <c:v>1</c:v>
                </c:pt>
                <c:pt idx="65">
                  <c:v>1</c:v>
                </c:pt>
                <c:pt idx="66">
                  <c:v>0</c:v>
                </c:pt>
                <c:pt idx="67">
                  <c:v>0</c:v>
                </c:pt>
                <c:pt idx="68">
                  <c:v>1</c:v>
                </c:pt>
                <c:pt idx="69">
                  <c:v>1</c:v>
                </c:pt>
                <c:pt idx="70">
                  <c:v>0</c:v>
                </c:pt>
                <c:pt idx="71">
                  <c:v>1</c:v>
                </c:pt>
                <c:pt idx="72">
                  <c:v>1</c:v>
                </c:pt>
                <c:pt idx="73">
                  <c:v>0</c:v>
                </c:pt>
                <c:pt idx="74">
                  <c:v>0</c:v>
                </c:pt>
                <c:pt idx="75">
                  <c:v>1</c:v>
                </c:pt>
                <c:pt idx="76">
                  <c:v>1</c:v>
                </c:pt>
                <c:pt idx="77">
                  <c:v>0</c:v>
                </c:pt>
                <c:pt idx="78">
                  <c:v>1</c:v>
                </c:pt>
                <c:pt idx="79">
                  <c:v>-1</c:v>
                </c:pt>
                <c:pt idx="80">
                  <c:v>4</c:v>
                </c:pt>
                <c:pt idx="81">
                  <c:v>0</c:v>
                </c:pt>
                <c:pt idx="82">
                  <c:v>0</c:v>
                </c:pt>
                <c:pt idx="83">
                  <c:v>1</c:v>
                </c:pt>
                <c:pt idx="84">
                  <c:v>1</c:v>
                </c:pt>
                <c:pt idx="85">
                  <c:v>0</c:v>
                </c:pt>
                <c:pt idx="86">
                  <c:v>0</c:v>
                </c:pt>
                <c:pt idx="87">
                  <c:v>0</c:v>
                </c:pt>
                <c:pt idx="88">
                  <c:v>0</c:v>
                </c:pt>
                <c:pt idx="89">
                  <c:v>0</c:v>
                </c:pt>
                <c:pt idx="90">
                  <c:v>0</c:v>
                </c:pt>
                <c:pt idx="91">
                  <c:v>0</c:v>
                </c:pt>
                <c:pt idx="92">
                  <c:v>-11</c:v>
                </c:pt>
                <c:pt idx="93">
                  <c:v>-1</c:v>
                </c:pt>
                <c:pt idx="94">
                  <c:v>0</c:v>
                </c:pt>
                <c:pt idx="95">
                  <c:v>2</c:v>
                </c:pt>
                <c:pt idx="96">
                  <c:v>0</c:v>
                </c:pt>
                <c:pt idx="97">
                  <c:v>-1</c:v>
                </c:pt>
                <c:pt idx="98">
                  <c:v>0</c:v>
                </c:pt>
                <c:pt idx="99">
                  <c:v>0</c:v>
                </c:pt>
                <c:pt idx="100">
                  <c:v>0</c:v>
                </c:pt>
                <c:pt idx="101">
                  <c:v>1</c:v>
                </c:pt>
                <c:pt idx="102">
                  <c:v>0</c:v>
                </c:pt>
                <c:pt idx="103">
                  <c:v>0</c:v>
                </c:pt>
                <c:pt idx="104">
                  <c:v>0</c:v>
                </c:pt>
                <c:pt idx="105">
                  <c:v>0</c:v>
                </c:pt>
                <c:pt idx="106">
                  <c:v>0</c:v>
                </c:pt>
                <c:pt idx="107">
                  <c:v>0</c:v>
                </c:pt>
                <c:pt idx="108">
                  <c:v>3</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1</c:v>
                </c:pt>
                <c:pt idx="126">
                  <c:v>-2</c:v>
                </c:pt>
                <c:pt idx="127">
                  <c:v>0</c:v>
                </c:pt>
                <c:pt idx="128">
                  <c:v>0</c:v>
                </c:pt>
                <c:pt idx="129">
                  <c:v>0</c:v>
                </c:pt>
                <c:pt idx="130">
                  <c:v>0</c:v>
                </c:pt>
                <c:pt idx="131">
                  <c:v>6</c:v>
                </c:pt>
                <c:pt idx="132">
                  <c:v>-4</c:v>
                </c:pt>
                <c:pt idx="133">
                  <c:v>0</c:v>
                </c:pt>
                <c:pt idx="134">
                  <c:v>0</c:v>
                </c:pt>
                <c:pt idx="135">
                  <c:v>0</c:v>
                </c:pt>
                <c:pt idx="136">
                  <c:v>0</c:v>
                </c:pt>
                <c:pt idx="137">
                  <c:v>0</c:v>
                </c:pt>
                <c:pt idx="138">
                  <c:v>0</c:v>
                </c:pt>
                <c:pt idx="139">
                  <c:v>0</c:v>
                </c:pt>
                <c:pt idx="140">
                  <c:v>0</c:v>
                </c:pt>
                <c:pt idx="141">
                  <c:v>0</c:v>
                </c:pt>
                <c:pt idx="142">
                  <c:v>1</c:v>
                </c:pt>
                <c:pt idx="143">
                  <c:v>0</c:v>
                </c:pt>
                <c:pt idx="144">
                  <c:v>0</c:v>
                </c:pt>
                <c:pt idx="145">
                  <c:v>7</c:v>
                </c:pt>
                <c:pt idx="146">
                  <c:v>0</c:v>
                </c:pt>
                <c:pt idx="147">
                  <c:v>0</c:v>
                </c:pt>
                <c:pt idx="148">
                  <c:v>0</c:v>
                </c:pt>
                <c:pt idx="149">
                  <c:v>0</c:v>
                </c:pt>
                <c:pt idx="150">
                  <c:v>0</c:v>
                </c:pt>
                <c:pt idx="151">
                  <c:v>-1</c:v>
                </c:pt>
                <c:pt idx="152">
                  <c:v>0</c:v>
                </c:pt>
                <c:pt idx="153">
                  <c:v>0</c:v>
                </c:pt>
                <c:pt idx="154">
                  <c:v>0</c:v>
                </c:pt>
                <c:pt idx="155">
                  <c:v>0</c:v>
                </c:pt>
                <c:pt idx="156">
                  <c:v>-2</c:v>
                </c:pt>
                <c:pt idx="157">
                  <c:v>-1</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5</c:v>
                </c:pt>
                <c:pt idx="177">
                  <c:v>0</c:v>
                </c:pt>
                <c:pt idx="178">
                  <c:v>0</c:v>
                </c:pt>
                <c:pt idx="179">
                  <c:v>0</c:v>
                </c:pt>
                <c:pt idx="180">
                  <c:v>0</c:v>
                </c:pt>
                <c:pt idx="181">
                  <c:v>0</c:v>
                </c:pt>
                <c:pt idx="182">
                  <c:v>0</c:v>
                </c:pt>
                <c:pt idx="183">
                  <c:v>0</c:v>
                </c:pt>
                <c:pt idx="184">
                  <c:v>0</c:v>
                </c:pt>
                <c:pt idx="185">
                  <c:v>0</c:v>
                </c:pt>
                <c:pt idx="186">
                  <c:v>0</c:v>
                </c:pt>
                <c:pt idx="187">
                  <c:v>0</c:v>
                </c:pt>
                <c:pt idx="188">
                  <c:v>2</c:v>
                </c:pt>
                <c:pt idx="189">
                  <c:v>0</c:v>
                </c:pt>
                <c:pt idx="190">
                  <c:v>1</c:v>
                </c:pt>
                <c:pt idx="191">
                  <c:v>0</c:v>
                </c:pt>
                <c:pt idx="192">
                  <c:v>0</c:v>
                </c:pt>
                <c:pt idx="193">
                  <c:v>0</c:v>
                </c:pt>
                <c:pt idx="194">
                  <c:v>2</c:v>
                </c:pt>
                <c:pt idx="195">
                  <c:v>2</c:v>
                </c:pt>
                <c:pt idx="196">
                  <c:v>0</c:v>
                </c:pt>
                <c:pt idx="197">
                  <c:v>0</c:v>
                </c:pt>
                <c:pt idx="198">
                  <c:v>1</c:v>
                </c:pt>
                <c:pt idx="199">
                  <c:v>0</c:v>
                </c:pt>
                <c:pt idx="200">
                  <c:v>1</c:v>
                </c:pt>
                <c:pt idx="201">
                  <c:v>0</c:v>
                </c:pt>
                <c:pt idx="202">
                  <c:v>0</c:v>
                </c:pt>
                <c:pt idx="203">
                  <c:v>0</c:v>
                </c:pt>
                <c:pt idx="204">
                  <c:v>0</c:v>
                </c:pt>
                <c:pt idx="205">
                  <c:v>-4</c:v>
                </c:pt>
                <c:pt idx="206">
                  <c:v>0</c:v>
                </c:pt>
                <c:pt idx="207">
                  <c:v>3</c:v>
                </c:pt>
                <c:pt idx="208">
                  <c:v>1</c:v>
                </c:pt>
                <c:pt idx="209">
                  <c:v>0</c:v>
                </c:pt>
                <c:pt idx="210">
                  <c:v>0</c:v>
                </c:pt>
                <c:pt idx="211">
                  <c:v>0</c:v>
                </c:pt>
                <c:pt idx="212">
                  <c:v>0</c:v>
                </c:pt>
                <c:pt idx="213">
                  <c:v>0</c:v>
                </c:pt>
                <c:pt idx="214">
                  <c:v>0</c:v>
                </c:pt>
                <c:pt idx="215">
                  <c:v>0</c:v>
                </c:pt>
                <c:pt idx="216">
                  <c:v>0</c:v>
                </c:pt>
                <c:pt idx="217">
                  <c:v>0</c:v>
                </c:pt>
                <c:pt idx="218">
                  <c:v>1</c:v>
                </c:pt>
                <c:pt idx="219">
                  <c:v>0</c:v>
                </c:pt>
                <c:pt idx="220">
                  <c:v>0</c:v>
                </c:pt>
                <c:pt idx="221">
                  <c:v>0</c:v>
                </c:pt>
                <c:pt idx="222">
                  <c:v>0</c:v>
                </c:pt>
                <c:pt idx="223">
                  <c:v>0</c:v>
                </c:pt>
                <c:pt idx="224">
                  <c:v>0</c:v>
                </c:pt>
                <c:pt idx="225">
                  <c:v>-1</c:v>
                </c:pt>
                <c:pt idx="226">
                  <c:v>2</c:v>
                </c:pt>
                <c:pt idx="227">
                  <c:v>0</c:v>
                </c:pt>
                <c:pt idx="228">
                  <c:v>0</c:v>
                </c:pt>
                <c:pt idx="229">
                  <c:v>0</c:v>
                </c:pt>
                <c:pt idx="230">
                  <c:v>0</c:v>
                </c:pt>
                <c:pt idx="231">
                  <c:v>0</c:v>
                </c:pt>
                <c:pt idx="232">
                  <c:v>0</c:v>
                </c:pt>
                <c:pt idx="233">
                  <c:v>0</c:v>
                </c:pt>
                <c:pt idx="234">
                  <c:v>0</c:v>
                </c:pt>
                <c:pt idx="235">
                  <c:v>0</c:v>
                </c:pt>
                <c:pt idx="236">
                  <c:v>0</c:v>
                </c:pt>
                <c:pt idx="237">
                  <c:v>0</c:v>
                </c:pt>
                <c:pt idx="238">
                  <c:v>0</c:v>
                </c:pt>
                <c:pt idx="239">
                  <c:v>1</c:v>
                </c:pt>
                <c:pt idx="240">
                  <c:v>0</c:v>
                </c:pt>
                <c:pt idx="241">
                  <c:v>2</c:v>
                </c:pt>
                <c:pt idx="242">
                  <c:v>-5</c:v>
                </c:pt>
                <c:pt idx="243">
                  <c:v>0</c:v>
                </c:pt>
                <c:pt idx="244">
                  <c:v>0</c:v>
                </c:pt>
                <c:pt idx="245">
                  <c:v>0</c:v>
                </c:pt>
                <c:pt idx="246">
                  <c:v>0</c:v>
                </c:pt>
                <c:pt idx="247">
                  <c:v>0</c:v>
                </c:pt>
                <c:pt idx="248">
                  <c:v>5</c:v>
                </c:pt>
                <c:pt idx="249">
                  <c:v>-1</c:v>
                </c:pt>
                <c:pt idx="250">
                  <c:v>0</c:v>
                </c:pt>
                <c:pt idx="251">
                  <c:v>0</c:v>
                </c:pt>
                <c:pt idx="252">
                  <c:v>0</c:v>
                </c:pt>
                <c:pt idx="253">
                  <c:v>0</c:v>
                </c:pt>
                <c:pt idx="254">
                  <c:v>0</c:v>
                </c:pt>
                <c:pt idx="255">
                  <c:v>0</c:v>
                </c:pt>
                <c:pt idx="256">
                  <c:v>0</c:v>
                </c:pt>
                <c:pt idx="257">
                  <c:v>0</c:v>
                </c:pt>
                <c:pt idx="258">
                  <c:v>0</c:v>
                </c:pt>
                <c:pt idx="259">
                  <c:v>0</c:v>
                </c:pt>
                <c:pt idx="260">
                  <c:v>0</c:v>
                </c:pt>
                <c:pt idx="261">
                  <c:v>0</c:v>
                </c:pt>
                <c:pt idx="262">
                  <c:v>2</c:v>
                </c:pt>
                <c:pt idx="263">
                  <c:v>0</c:v>
                </c:pt>
                <c:pt idx="264">
                  <c:v>0</c:v>
                </c:pt>
                <c:pt idx="265">
                  <c:v>0</c:v>
                </c:pt>
                <c:pt idx="266">
                  <c:v>0</c:v>
                </c:pt>
                <c:pt idx="267">
                  <c:v>0</c:v>
                </c:pt>
                <c:pt idx="268">
                  <c:v>0</c:v>
                </c:pt>
                <c:pt idx="269">
                  <c:v>0</c:v>
                </c:pt>
                <c:pt idx="270">
                  <c:v>0</c:v>
                </c:pt>
                <c:pt idx="271">
                  <c:v>3</c:v>
                </c:pt>
                <c:pt idx="272">
                  <c:v>0</c:v>
                </c:pt>
                <c:pt idx="273">
                  <c:v>0</c:v>
                </c:pt>
                <c:pt idx="274">
                  <c:v>0</c:v>
                </c:pt>
                <c:pt idx="275">
                  <c:v>0</c:v>
                </c:pt>
                <c:pt idx="276">
                  <c:v>1</c:v>
                </c:pt>
                <c:pt idx="277">
                  <c:v>0</c:v>
                </c:pt>
                <c:pt idx="278">
                  <c:v>4</c:v>
                </c:pt>
                <c:pt idx="279">
                  <c:v>-4</c:v>
                </c:pt>
                <c:pt idx="280">
                  <c:v>0</c:v>
                </c:pt>
                <c:pt idx="281">
                  <c:v>4</c:v>
                </c:pt>
                <c:pt idx="282">
                  <c:v>1</c:v>
                </c:pt>
                <c:pt idx="283">
                  <c:v>-1</c:v>
                </c:pt>
                <c:pt idx="284">
                  <c:v>0</c:v>
                </c:pt>
                <c:pt idx="285">
                  <c:v>0</c:v>
                </c:pt>
                <c:pt idx="286">
                  <c:v>0</c:v>
                </c:pt>
                <c:pt idx="287">
                  <c:v>0</c:v>
                </c:pt>
                <c:pt idx="288">
                  <c:v>0</c:v>
                </c:pt>
                <c:pt idx="289">
                  <c:v>0</c:v>
                </c:pt>
                <c:pt idx="290">
                  <c:v>0</c:v>
                </c:pt>
                <c:pt idx="291">
                  <c:v>0</c:v>
                </c:pt>
                <c:pt idx="292">
                  <c:v>0</c:v>
                </c:pt>
                <c:pt idx="293">
                  <c:v>1</c:v>
                </c:pt>
                <c:pt idx="294">
                  <c:v>1</c:v>
                </c:pt>
                <c:pt idx="295">
                  <c:v>-1</c:v>
                </c:pt>
                <c:pt idx="296">
                  <c:v>0</c:v>
                </c:pt>
                <c:pt idx="297">
                  <c:v>0</c:v>
                </c:pt>
                <c:pt idx="298">
                  <c:v>0</c:v>
                </c:pt>
                <c:pt idx="299">
                  <c:v>0</c:v>
                </c:pt>
                <c:pt idx="300">
                  <c:v>0</c:v>
                </c:pt>
                <c:pt idx="301">
                  <c:v>0</c:v>
                </c:pt>
                <c:pt idx="302">
                  <c:v>0</c:v>
                </c:pt>
                <c:pt idx="303">
                  <c:v>0</c:v>
                </c:pt>
                <c:pt idx="304">
                  <c:v>0</c:v>
                </c:pt>
                <c:pt idx="305">
                  <c:v>0</c:v>
                </c:pt>
                <c:pt idx="306">
                  <c:v>1</c:v>
                </c:pt>
                <c:pt idx="307">
                  <c:v>0</c:v>
                </c:pt>
                <c:pt idx="308">
                  <c:v>2</c:v>
                </c:pt>
                <c:pt idx="309">
                  <c:v>0</c:v>
                </c:pt>
                <c:pt idx="310">
                  <c:v>0</c:v>
                </c:pt>
                <c:pt idx="311">
                  <c:v>0</c:v>
                </c:pt>
                <c:pt idx="312">
                  <c:v>0</c:v>
                </c:pt>
                <c:pt idx="313">
                  <c:v>-2</c:v>
                </c:pt>
                <c:pt idx="314">
                  <c:v>2</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2</c:v>
                </c:pt>
                <c:pt idx="332">
                  <c:v>0</c:v>
                </c:pt>
                <c:pt idx="333">
                  <c:v>0</c:v>
                </c:pt>
                <c:pt idx="334">
                  <c:v>0</c:v>
                </c:pt>
                <c:pt idx="335">
                  <c:v>0</c:v>
                </c:pt>
                <c:pt idx="336">
                  <c:v>0</c:v>
                </c:pt>
                <c:pt idx="337">
                  <c:v>0</c:v>
                </c:pt>
                <c:pt idx="338">
                  <c:v>0</c:v>
                </c:pt>
                <c:pt idx="339">
                  <c:v>0</c:v>
                </c:pt>
                <c:pt idx="340">
                  <c:v>0</c:v>
                </c:pt>
                <c:pt idx="341">
                  <c:v>0</c:v>
                </c:pt>
                <c:pt idx="342">
                  <c:v>1</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-5</c:v>
                </c:pt>
                <c:pt idx="378">
                  <c:v>0</c:v>
                </c:pt>
                <c:pt idx="379">
                  <c:v>0</c:v>
                </c:pt>
                <c:pt idx="380">
                  <c:v>2</c:v>
                </c:pt>
                <c:pt idx="381">
                  <c:v>-2</c:v>
                </c:pt>
                <c:pt idx="382">
                  <c:v>0</c:v>
                </c:pt>
                <c:pt idx="383">
                  <c:v>1</c:v>
                </c:pt>
                <c:pt idx="384">
                  <c:v>0</c:v>
                </c:pt>
                <c:pt idx="385">
                  <c:v>0</c:v>
                </c:pt>
                <c:pt idx="386">
                  <c:v>0</c:v>
                </c:pt>
                <c:pt idx="387">
                  <c:v>0</c:v>
                </c:pt>
                <c:pt idx="388">
                  <c:v>0</c:v>
                </c:pt>
                <c:pt idx="389">
                  <c:v>0</c:v>
                </c:pt>
                <c:pt idx="390">
                  <c:v>-1</c:v>
                </c:pt>
                <c:pt idx="391">
                  <c:v>0</c:v>
                </c:pt>
                <c:pt idx="392">
                  <c:v>0</c:v>
                </c:pt>
                <c:pt idx="393">
                  <c:v>0</c:v>
                </c:pt>
                <c:pt idx="394">
                  <c:v>2</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4</c:v>
                </c:pt>
                <c:pt idx="415">
                  <c:v>0</c:v>
                </c:pt>
                <c:pt idx="416">
                  <c:v>0</c:v>
                </c:pt>
                <c:pt idx="417">
                  <c:v>0</c:v>
                </c:pt>
                <c:pt idx="418">
                  <c:v>0</c:v>
                </c:pt>
                <c:pt idx="419">
                  <c:v>0</c:v>
                </c:pt>
                <c:pt idx="420">
                  <c:v>0</c:v>
                </c:pt>
                <c:pt idx="421">
                  <c:v>0</c:v>
                </c:pt>
                <c:pt idx="422">
                  <c:v>0</c:v>
                </c:pt>
                <c:pt idx="423">
                  <c:v>0</c:v>
                </c:pt>
                <c:pt idx="424">
                  <c:v>-3</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1</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5</c:v>
                </c:pt>
                <c:pt idx="481">
                  <c:v>0</c:v>
                </c:pt>
                <c:pt idx="482">
                  <c:v>0</c:v>
                </c:pt>
                <c:pt idx="483">
                  <c:v>0</c:v>
                </c:pt>
                <c:pt idx="484">
                  <c:v>0</c:v>
                </c:pt>
                <c:pt idx="485">
                  <c:v>0</c:v>
                </c:pt>
                <c:pt idx="486">
                  <c:v>0</c:v>
                </c:pt>
                <c:pt idx="487">
                  <c:v>0</c:v>
                </c:pt>
                <c:pt idx="488">
                  <c:v>0</c:v>
                </c:pt>
                <c:pt idx="489">
                  <c:v>0</c:v>
                </c:pt>
                <c:pt idx="490">
                  <c:v>0</c:v>
                </c:pt>
                <c:pt idx="491">
                  <c:v>0</c:v>
                </c:pt>
                <c:pt idx="492">
                  <c:v>-6</c:v>
                </c:pt>
                <c:pt idx="493">
                  <c:v>1</c:v>
                </c:pt>
                <c:pt idx="494">
                  <c:v>0</c:v>
                </c:pt>
                <c:pt idx="495">
                  <c:v>0</c:v>
                </c:pt>
                <c:pt idx="496">
                  <c:v>0</c:v>
                </c:pt>
                <c:pt idx="497">
                  <c:v>0</c:v>
                </c:pt>
                <c:pt idx="498">
                  <c:v>0</c:v>
                </c:pt>
                <c:pt idx="499">
                  <c:v>0</c:v>
                </c:pt>
                <c:pt idx="500">
                  <c:v>0</c:v>
                </c:pt>
                <c:pt idx="501">
                  <c:v>0</c:v>
                </c:pt>
                <c:pt idx="502">
                  <c:v>0</c:v>
                </c:pt>
                <c:pt idx="503">
                  <c:v>0</c:v>
                </c:pt>
                <c:pt idx="504">
                  <c:v>1</c:v>
                </c:pt>
                <c:pt idx="505">
                  <c:v>0</c:v>
                </c:pt>
                <c:pt idx="506">
                  <c:v>0</c:v>
                </c:pt>
                <c:pt idx="507">
                  <c:v>0</c:v>
                </c:pt>
                <c:pt idx="508">
                  <c:v>0</c:v>
                </c:pt>
                <c:pt idx="509">
                  <c:v>1</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numCache>
            </c:numRef>
          </c:val>
        </c:ser>
        <c:marker val="1"/>
        <c:axId val="77068544"/>
        <c:axId val="78069760"/>
      </c:lineChart>
      <c:catAx>
        <c:axId val="77068544"/>
        <c:scaling>
          <c:orientation val="minMax"/>
        </c:scaling>
        <c:delete val="1"/>
        <c:axPos val="b"/>
        <c:majorTickMark val="none"/>
        <c:tickLblPos val="none"/>
        <c:crossAx val="78069760"/>
        <c:crosses val="autoZero"/>
        <c:auto val="1"/>
        <c:lblAlgn val="ctr"/>
        <c:lblOffset val="100"/>
      </c:catAx>
      <c:valAx>
        <c:axId val="78069760"/>
        <c:scaling>
          <c:orientation val="minMax"/>
        </c:scaling>
        <c:axPos val="l"/>
        <c:numFmt formatCode="General" sourceLinked="1"/>
        <c:majorTickMark val="none"/>
        <c:tickLblPos val="nextTo"/>
        <c:crossAx val="77068544"/>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67.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opencart!$Z$1</c:f>
              <c:strCache>
                <c:ptCount val="1"/>
                <c:pt idx="0">
                  <c:v>growth T</c:v>
                </c:pt>
              </c:strCache>
            </c:strRef>
          </c:tx>
          <c:spPr>
            <a:ln w="25400"/>
          </c:spPr>
          <c:marker>
            <c:symbol val="none"/>
          </c:marker>
          <c:trendline>
            <c:trendlineType val="linear"/>
          </c:trendline>
          <c:val>
            <c:numRef>
              <c:f>opencart!$Z$2:$Z$165</c:f>
              <c:numCache>
                <c:formatCode>General</c:formatCode>
                <c:ptCount val="164"/>
                <c:pt idx="0">
                  <c:v>-2</c:v>
                </c:pt>
                <c:pt idx="1">
                  <c:v>0</c:v>
                </c:pt>
                <c:pt idx="2">
                  <c:v>0</c:v>
                </c:pt>
                <c:pt idx="3">
                  <c:v>0</c:v>
                </c:pt>
                <c:pt idx="4">
                  <c:v>0</c:v>
                </c:pt>
                <c:pt idx="5">
                  <c:v>0</c:v>
                </c:pt>
                <c:pt idx="6">
                  <c:v>0</c:v>
                </c:pt>
                <c:pt idx="7">
                  <c:v>0</c:v>
                </c:pt>
                <c:pt idx="8">
                  <c:v>0</c:v>
                </c:pt>
                <c:pt idx="9">
                  <c:v>0</c:v>
                </c:pt>
                <c:pt idx="10">
                  <c:v>1</c:v>
                </c:pt>
                <c:pt idx="11">
                  <c:v>1</c:v>
                </c:pt>
                <c:pt idx="12">
                  <c:v>-1</c:v>
                </c:pt>
                <c:pt idx="13">
                  <c:v>0</c:v>
                </c:pt>
                <c:pt idx="14">
                  <c:v>1</c:v>
                </c:pt>
                <c:pt idx="15">
                  <c:v>0</c:v>
                </c:pt>
                <c:pt idx="16">
                  <c:v>2</c:v>
                </c:pt>
                <c:pt idx="17">
                  <c:v>1</c:v>
                </c:pt>
                <c:pt idx="18">
                  <c:v>0</c:v>
                </c:pt>
                <c:pt idx="19">
                  <c:v>0</c:v>
                </c:pt>
                <c:pt idx="20">
                  <c:v>6</c:v>
                </c:pt>
                <c:pt idx="21">
                  <c:v>0</c:v>
                </c:pt>
                <c:pt idx="22">
                  <c:v>0</c:v>
                </c:pt>
                <c:pt idx="23">
                  <c:v>0</c:v>
                </c:pt>
                <c:pt idx="24">
                  <c:v>0</c:v>
                </c:pt>
                <c:pt idx="25">
                  <c:v>2</c:v>
                </c:pt>
                <c:pt idx="26">
                  <c:v>0</c:v>
                </c:pt>
                <c:pt idx="27">
                  <c:v>0</c:v>
                </c:pt>
                <c:pt idx="28">
                  <c:v>0</c:v>
                </c:pt>
                <c:pt idx="29">
                  <c:v>0</c:v>
                </c:pt>
                <c:pt idx="30">
                  <c:v>0</c:v>
                </c:pt>
                <c:pt idx="31">
                  <c:v>0</c:v>
                </c:pt>
                <c:pt idx="32">
                  <c:v>26</c:v>
                </c:pt>
                <c:pt idx="33">
                  <c:v>0</c:v>
                </c:pt>
                <c:pt idx="34">
                  <c:v>3</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7</c:v>
                </c:pt>
                <c:pt idx="56">
                  <c:v>-1</c:v>
                </c:pt>
                <c:pt idx="57">
                  <c:v>0</c:v>
                </c:pt>
                <c:pt idx="58">
                  <c:v>0</c:v>
                </c:pt>
                <c:pt idx="59">
                  <c:v>0</c:v>
                </c:pt>
                <c:pt idx="60">
                  <c:v>0</c:v>
                </c:pt>
                <c:pt idx="61">
                  <c:v>0</c:v>
                </c:pt>
                <c:pt idx="62">
                  <c:v>0</c:v>
                </c:pt>
                <c:pt idx="63">
                  <c:v>-1</c:v>
                </c:pt>
                <c:pt idx="64">
                  <c:v>1</c:v>
                </c:pt>
                <c:pt idx="65">
                  <c:v>0</c:v>
                </c:pt>
                <c:pt idx="66">
                  <c:v>-1</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5</c:v>
                </c:pt>
                <c:pt idx="82">
                  <c:v>1</c:v>
                </c:pt>
                <c:pt idx="83">
                  <c:v>0</c:v>
                </c:pt>
                <c:pt idx="84">
                  <c:v>0</c:v>
                </c:pt>
                <c:pt idx="85">
                  <c:v>0</c:v>
                </c:pt>
                <c:pt idx="86">
                  <c:v>0</c:v>
                </c:pt>
                <c:pt idx="87">
                  <c:v>0</c:v>
                </c:pt>
                <c:pt idx="88">
                  <c:v>1</c:v>
                </c:pt>
                <c:pt idx="89">
                  <c:v>0</c:v>
                </c:pt>
                <c:pt idx="90">
                  <c:v>0</c:v>
                </c:pt>
                <c:pt idx="91">
                  <c:v>0</c:v>
                </c:pt>
                <c:pt idx="92">
                  <c:v>0</c:v>
                </c:pt>
                <c:pt idx="93">
                  <c:v>1</c:v>
                </c:pt>
                <c:pt idx="94">
                  <c:v>0</c:v>
                </c:pt>
                <c:pt idx="95">
                  <c:v>0</c:v>
                </c:pt>
                <c:pt idx="96">
                  <c:v>0</c:v>
                </c:pt>
                <c:pt idx="97">
                  <c:v>0</c:v>
                </c:pt>
                <c:pt idx="98">
                  <c:v>1</c:v>
                </c:pt>
                <c:pt idx="99">
                  <c:v>7</c:v>
                </c:pt>
                <c:pt idx="100">
                  <c:v>0</c:v>
                </c:pt>
                <c:pt idx="101">
                  <c:v>0</c:v>
                </c:pt>
                <c:pt idx="102">
                  <c:v>0</c:v>
                </c:pt>
                <c:pt idx="103">
                  <c:v>0</c:v>
                </c:pt>
                <c:pt idx="104">
                  <c:v>0</c:v>
                </c:pt>
                <c:pt idx="105">
                  <c:v>0</c:v>
                </c:pt>
                <c:pt idx="106">
                  <c:v>0</c:v>
                </c:pt>
                <c:pt idx="107">
                  <c:v>1</c:v>
                </c:pt>
                <c:pt idx="108">
                  <c:v>0</c:v>
                </c:pt>
                <c:pt idx="109">
                  <c:v>0</c:v>
                </c:pt>
                <c:pt idx="110">
                  <c:v>0</c:v>
                </c:pt>
                <c:pt idx="111">
                  <c:v>0</c:v>
                </c:pt>
                <c:pt idx="112">
                  <c:v>0</c:v>
                </c:pt>
                <c:pt idx="113">
                  <c:v>-1</c:v>
                </c:pt>
                <c:pt idx="114">
                  <c:v>0</c:v>
                </c:pt>
                <c:pt idx="115">
                  <c:v>1</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1</c:v>
                </c:pt>
                <c:pt idx="137">
                  <c:v>0</c:v>
                </c:pt>
                <c:pt idx="138">
                  <c:v>0</c:v>
                </c:pt>
                <c:pt idx="139">
                  <c:v>0</c:v>
                </c:pt>
                <c:pt idx="140">
                  <c:v>0</c:v>
                </c:pt>
                <c:pt idx="141">
                  <c:v>0</c:v>
                </c:pt>
                <c:pt idx="142">
                  <c:v>0</c:v>
                </c:pt>
                <c:pt idx="143">
                  <c:v>1</c:v>
                </c:pt>
                <c:pt idx="144">
                  <c:v>0</c:v>
                </c:pt>
                <c:pt idx="145">
                  <c:v>0</c:v>
                </c:pt>
                <c:pt idx="146">
                  <c:v>0</c:v>
                </c:pt>
                <c:pt idx="147">
                  <c:v>0</c:v>
                </c:pt>
                <c:pt idx="148">
                  <c:v>0</c:v>
                </c:pt>
                <c:pt idx="149">
                  <c:v>0</c:v>
                </c:pt>
                <c:pt idx="150">
                  <c:v>0</c:v>
                </c:pt>
                <c:pt idx="151">
                  <c:v>0</c:v>
                </c:pt>
                <c:pt idx="152">
                  <c:v>1</c:v>
                </c:pt>
                <c:pt idx="153">
                  <c:v>0</c:v>
                </c:pt>
                <c:pt idx="154">
                  <c:v>0</c:v>
                </c:pt>
                <c:pt idx="155">
                  <c:v>0</c:v>
                </c:pt>
                <c:pt idx="156">
                  <c:v>0</c:v>
                </c:pt>
                <c:pt idx="157">
                  <c:v>0</c:v>
                </c:pt>
                <c:pt idx="158">
                  <c:v>0</c:v>
                </c:pt>
                <c:pt idx="159">
                  <c:v>0</c:v>
                </c:pt>
                <c:pt idx="160">
                  <c:v>0</c:v>
                </c:pt>
                <c:pt idx="161">
                  <c:v>0</c:v>
                </c:pt>
                <c:pt idx="162">
                  <c:v>1</c:v>
                </c:pt>
                <c:pt idx="163">
                  <c:v>0</c:v>
                </c:pt>
              </c:numCache>
            </c:numRef>
          </c:val>
        </c:ser>
        <c:marker val="1"/>
        <c:axId val="78105984"/>
        <c:axId val="78111872"/>
      </c:lineChart>
      <c:catAx>
        <c:axId val="78105984"/>
        <c:scaling>
          <c:orientation val="minMax"/>
        </c:scaling>
        <c:delete val="1"/>
        <c:axPos val="b"/>
        <c:majorTickMark val="none"/>
        <c:tickLblPos val="none"/>
        <c:crossAx val="78111872"/>
        <c:crosses val="autoZero"/>
        <c:auto val="1"/>
        <c:lblAlgn val="ctr"/>
        <c:lblOffset val="100"/>
      </c:catAx>
      <c:valAx>
        <c:axId val="78111872"/>
        <c:scaling>
          <c:orientation val="minMax"/>
        </c:scaling>
        <c:axPos val="l"/>
        <c:numFmt formatCode="General" sourceLinked="1"/>
        <c:majorTickMark val="none"/>
        <c:tickLblPos val="nextTo"/>
        <c:crossAx val="78105984"/>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68.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phpbb!$Z$1</c:f>
              <c:strCache>
                <c:ptCount val="1"/>
                <c:pt idx="0">
                  <c:v>growth T</c:v>
                </c:pt>
              </c:strCache>
            </c:strRef>
          </c:tx>
          <c:spPr>
            <a:ln w="25400"/>
          </c:spPr>
          <c:marker>
            <c:symbol val="none"/>
          </c:marker>
          <c:trendline>
            <c:trendlineType val="linear"/>
          </c:trendline>
          <c:val>
            <c:numRef>
              <c:f>phpbb!$Z$2:$Z$134</c:f>
              <c:numCache>
                <c:formatCode>General</c:formatCode>
                <c:ptCount val="13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1</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-1</c:v>
                </c:pt>
                <c:pt idx="65">
                  <c:v>1</c:v>
                </c:pt>
                <c:pt idx="66">
                  <c:v>0</c:v>
                </c:pt>
                <c:pt idx="67">
                  <c:v>0</c:v>
                </c:pt>
                <c:pt idx="68">
                  <c:v>0</c:v>
                </c:pt>
                <c:pt idx="69">
                  <c:v>0</c:v>
                </c:pt>
                <c:pt idx="70">
                  <c:v>-1</c:v>
                </c:pt>
                <c:pt idx="71">
                  <c:v>2</c:v>
                </c:pt>
                <c:pt idx="72">
                  <c:v>0</c:v>
                </c:pt>
                <c:pt idx="73">
                  <c:v>0</c:v>
                </c:pt>
                <c:pt idx="74">
                  <c:v>0</c:v>
                </c:pt>
                <c:pt idx="75">
                  <c:v>0</c:v>
                </c:pt>
                <c:pt idx="76">
                  <c:v>0</c:v>
                </c:pt>
                <c:pt idx="77">
                  <c:v>-3</c:v>
                </c:pt>
                <c:pt idx="78">
                  <c:v>1</c:v>
                </c:pt>
                <c:pt idx="79">
                  <c:v>0</c:v>
                </c:pt>
                <c:pt idx="80">
                  <c:v>0</c:v>
                </c:pt>
                <c:pt idx="81">
                  <c:v>-1</c:v>
                </c:pt>
                <c:pt idx="82">
                  <c:v>3</c:v>
                </c:pt>
                <c:pt idx="83">
                  <c:v>0</c:v>
                </c:pt>
                <c:pt idx="84">
                  <c:v>-3</c:v>
                </c:pt>
                <c:pt idx="85">
                  <c:v>1</c:v>
                </c:pt>
                <c:pt idx="86">
                  <c:v>0</c:v>
                </c:pt>
                <c:pt idx="87">
                  <c:v>0</c:v>
                </c:pt>
                <c:pt idx="88">
                  <c:v>-2</c:v>
                </c:pt>
                <c:pt idx="89">
                  <c:v>0</c:v>
                </c:pt>
                <c:pt idx="90">
                  <c:v>0</c:v>
                </c:pt>
                <c:pt idx="91">
                  <c:v>0</c:v>
                </c:pt>
                <c:pt idx="92">
                  <c:v>0</c:v>
                </c:pt>
                <c:pt idx="93">
                  <c:v>0</c:v>
                </c:pt>
                <c:pt idx="94">
                  <c:v>0</c:v>
                </c:pt>
                <c:pt idx="95">
                  <c:v>4</c:v>
                </c:pt>
                <c:pt idx="96">
                  <c:v>-4</c:v>
                </c:pt>
                <c:pt idx="97">
                  <c:v>0</c:v>
                </c:pt>
                <c:pt idx="98">
                  <c:v>2</c:v>
                </c:pt>
                <c:pt idx="99">
                  <c:v>0</c:v>
                </c:pt>
                <c:pt idx="100">
                  <c:v>0</c:v>
                </c:pt>
                <c:pt idx="101">
                  <c:v>0</c:v>
                </c:pt>
                <c:pt idx="102">
                  <c:v>-2</c:v>
                </c:pt>
                <c:pt idx="103">
                  <c:v>2</c:v>
                </c:pt>
                <c:pt idx="104">
                  <c:v>-2</c:v>
                </c:pt>
                <c:pt idx="105">
                  <c:v>1</c:v>
                </c:pt>
                <c:pt idx="106">
                  <c:v>0</c:v>
                </c:pt>
                <c:pt idx="107">
                  <c:v>-1</c:v>
                </c:pt>
                <c:pt idx="108">
                  <c:v>0</c:v>
                </c:pt>
                <c:pt idx="109">
                  <c:v>2</c:v>
                </c:pt>
                <c:pt idx="110">
                  <c:v>1</c:v>
                </c:pt>
                <c:pt idx="111">
                  <c:v>0</c:v>
                </c:pt>
                <c:pt idx="112">
                  <c:v>0</c:v>
                </c:pt>
                <c:pt idx="113">
                  <c:v>0</c:v>
                </c:pt>
                <c:pt idx="114">
                  <c:v>-2</c:v>
                </c:pt>
                <c:pt idx="115">
                  <c:v>0</c:v>
                </c:pt>
                <c:pt idx="116">
                  <c:v>-1</c:v>
                </c:pt>
                <c:pt idx="117">
                  <c:v>0</c:v>
                </c:pt>
                <c:pt idx="118">
                  <c:v>3</c:v>
                </c:pt>
                <c:pt idx="119">
                  <c:v>-3</c:v>
                </c:pt>
                <c:pt idx="120">
                  <c:v>3</c:v>
                </c:pt>
                <c:pt idx="121">
                  <c:v>-3</c:v>
                </c:pt>
                <c:pt idx="122">
                  <c:v>1</c:v>
                </c:pt>
                <c:pt idx="123">
                  <c:v>0</c:v>
                </c:pt>
                <c:pt idx="124">
                  <c:v>3</c:v>
                </c:pt>
                <c:pt idx="125">
                  <c:v>-2</c:v>
                </c:pt>
                <c:pt idx="126">
                  <c:v>2</c:v>
                </c:pt>
                <c:pt idx="127">
                  <c:v>1</c:v>
                </c:pt>
                <c:pt idx="128">
                  <c:v>0</c:v>
                </c:pt>
                <c:pt idx="129">
                  <c:v>1</c:v>
                </c:pt>
                <c:pt idx="130">
                  <c:v>0</c:v>
                </c:pt>
                <c:pt idx="131">
                  <c:v>0</c:v>
                </c:pt>
                <c:pt idx="132">
                  <c:v>0</c:v>
                </c:pt>
              </c:numCache>
            </c:numRef>
          </c:val>
        </c:ser>
        <c:marker val="1"/>
        <c:axId val="78127872"/>
        <c:axId val="78129408"/>
      </c:lineChart>
      <c:catAx>
        <c:axId val="78127872"/>
        <c:scaling>
          <c:orientation val="minMax"/>
        </c:scaling>
        <c:delete val="1"/>
        <c:axPos val="b"/>
        <c:majorTickMark val="none"/>
        <c:tickLblPos val="none"/>
        <c:crossAx val="78129408"/>
        <c:crosses val="autoZero"/>
        <c:auto val="1"/>
        <c:lblAlgn val="ctr"/>
        <c:lblOffset val="100"/>
      </c:catAx>
      <c:valAx>
        <c:axId val="78129408"/>
        <c:scaling>
          <c:orientation val="minMax"/>
        </c:scaling>
        <c:axPos val="l"/>
        <c:numFmt formatCode="General" sourceLinked="1"/>
        <c:majorTickMark val="none"/>
        <c:tickLblPos val="nextTo"/>
        <c:crossAx val="78127872"/>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69.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typo3!$Z$1</c:f>
              <c:strCache>
                <c:ptCount val="1"/>
                <c:pt idx="0">
                  <c:v>growth T</c:v>
                </c:pt>
              </c:strCache>
            </c:strRef>
          </c:tx>
          <c:spPr>
            <a:ln w="25400"/>
          </c:spPr>
          <c:marker>
            <c:symbol val="none"/>
          </c:marker>
          <c:trendline>
            <c:trendlineType val="linear"/>
          </c:trendline>
          <c:val>
            <c:numRef>
              <c:f>typo3!$Z$2:$Z$98</c:f>
              <c:numCache>
                <c:formatCode>General</c:formatCode>
                <c:ptCount val="97"/>
                <c:pt idx="0">
                  <c:v>0</c:v>
                </c:pt>
                <c:pt idx="1">
                  <c:v>0</c:v>
                </c:pt>
                <c:pt idx="2">
                  <c:v>0</c:v>
                </c:pt>
                <c:pt idx="3">
                  <c:v>0</c:v>
                </c:pt>
                <c:pt idx="4">
                  <c:v>1</c:v>
                </c:pt>
                <c:pt idx="5">
                  <c:v>0</c:v>
                </c:pt>
                <c:pt idx="6">
                  <c:v>1</c:v>
                </c:pt>
                <c:pt idx="7">
                  <c:v>0</c:v>
                </c:pt>
                <c:pt idx="8">
                  <c:v>0</c:v>
                </c:pt>
                <c:pt idx="9">
                  <c:v>0</c:v>
                </c:pt>
                <c:pt idx="10">
                  <c:v>0</c:v>
                </c:pt>
                <c:pt idx="11">
                  <c:v>0</c:v>
                </c:pt>
                <c:pt idx="12">
                  <c:v>0</c:v>
                </c:pt>
                <c:pt idx="13">
                  <c:v>1</c:v>
                </c:pt>
                <c:pt idx="14">
                  <c:v>0</c:v>
                </c:pt>
                <c:pt idx="15">
                  <c:v>0</c:v>
                </c:pt>
                <c:pt idx="16">
                  <c:v>0</c:v>
                </c:pt>
                <c:pt idx="17">
                  <c:v>1</c:v>
                </c:pt>
                <c:pt idx="18">
                  <c:v>1</c:v>
                </c:pt>
                <c:pt idx="19">
                  <c:v>0</c:v>
                </c:pt>
                <c:pt idx="20">
                  <c:v>0</c:v>
                </c:pt>
                <c:pt idx="21">
                  <c:v>3</c:v>
                </c:pt>
                <c:pt idx="22">
                  <c:v>0</c:v>
                </c:pt>
                <c:pt idx="23">
                  <c:v>0</c:v>
                </c:pt>
                <c:pt idx="24">
                  <c:v>1</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1</c:v>
                </c:pt>
                <c:pt idx="51">
                  <c:v>0</c:v>
                </c:pt>
                <c:pt idx="52">
                  <c:v>1</c:v>
                </c:pt>
                <c:pt idx="53">
                  <c:v>0</c:v>
                </c:pt>
                <c:pt idx="54">
                  <c:v>1</c:v>
                </c:pt>
                <c:pt idx="55">
                  <c:v>0</c:v>
                </c:pt>
                <c:pt idx="56">
                  <c:v>0</c:v>
                </c:pt>
                <c:pt idx="57">
                  <c:v>0</c:v>
                </c:pt>
                <c:pt idx="58">
                  <c:v>0</c:v>
                </c:pt>
                <c:pt idx="59">
                  <c:v>0</c:v>
                </c:pt>
                <c:pt idx="60">
                  <c:v>0</c:v>
                </c:pt>
                <c:pt idx="61">
                  <c:v>1</c:v>
                </c:pt>
                <c:pt idx="62">
                  <c:v>0</c:v>
                </c:pt>
                <c:pt idx="63">
                  <c:v>-1</c:v>
                </c:pt>
                <c:pt idx="64">
                  <c:v>0</c:v>
                </c:pt>
                <c:pt idx="65">
                  <c:v>0</c:v>
                </c:pt>
                <c:pt idx="66">
                  <c:v>0</c:v>
                </c:pt>
                <c:pt idx="67">
                  <c:v>0</c:v>
                </c:pt>
                <c:pt idx="68">
                  <c:v>-1</c:v>
                </c:pt>
                <c:pt idx="69">
                  <c:v>-3</c:v>
                </c:pt>
                <c:pt idx="70">
                  <c:v>0</c:v>
                </c:pt>
                <c:pt idx="71">
                  <c:v>0</c:v>
                </c:pt>
                <c:pt idx="72">
                  <c:v>-2</c:v>
                </c:pt>
                <c:pt idx="73">
                  <c:v>-1</c:v>
                </c:pt>
                <c:pt idx="74">
                  <c:v>-1</c:v>
                </c:pt>
                <c:pt idx="75">
                  <c:v>0</c:v>
                </c:pt>
                <c:pt idx="76">
                  <c:v>0</c:v>
                </c:pt>
                <c:pt idx="77">
                  <c:v>0</c:v>
                </c:pt>
                <c:pt idx="78">
                  <c:v>0</c:v>
                </c:pt>
                <c:pt idx="79">
                  <c:v>0</c:v>
                </c:pt>
                <c:pt idx="80">
                  <c:v>2</c:v>
                </c:pt>
                <c:pt idx="81">
                  <c:v>0</c:v>
                </c:pt>
                <c:pt idx="82">
                  <c:v>0</c:v>
                </c:pt>
                <c:pt idx="83">
                  <c:v>0</c:v>
                </c:pt>
                <c:pt idx="84">
                  <c:v>0</c:v>
                </c:pt>
                <c:pt idx="85">
                  <c:v>5</c:v>
                </c:pt>
                <c:pt idx="86">
                  <c:v>0</c:v>
                </c:pt>
                <c:pt idx="87">
                  <c:v>2</c:v>
                </c:pt>
                <c:pt idx="88">
                  <c:v>0</c:v>
                </c:pt>
                <c:pt idx="89">
                  <c:v>0</c:v>
                </c:pt>
                <c:pt idx="90">
                  <c:v>0</c:v>
                </c:pt>
                <c:pt idx="91">
                  <c:v>0</c:v>
                </c:pt>
                <c:pt idx="92">
                  <c:v>0</c:v>
                </c:pt>
                <c:pt idx="93">
                  <c:v>0</c:v>
                </c:pt>
                <c:pt idx="94">
                  <c:v>0</c:v>
                </c:pt>
                <c:pt idx="95">
                  <c:v>0</c:v>
                </c:pt>
                <c:pt idx="96">
                  <c:v>0</c:v>
                </c:pt>
              </c:numCache>
            </c:numRef>
          </c:val>
        </c:ser>
        <c:marker val="1"/>
        <c:axId val="78137216"/>
        <c:axId val="78138752"/>
      </c:lineChart>
      <c:catAx>
        <c:axId val="78137216"/>
        <c:scaling>
          <c:orientation val="minMax"/>
        </c:scaling>
        <c:delete val="1"/>
        <c:axPos val="b"/>
        <c:majorTickMark val="none"/>
        <c:tickLblPos val="none"/>
        <c:crossAx val="78138752"/>
        <c:crosses val="autoZero"/>
        <c:auto val="1"/>
        <c:lblAlgn val="ctr"/>
        <c:lblOffset val="100"/>
      </c:catAx>
      <c:valAx>
        <c:axId val="78138752"/>
        <c:scaling>
          <c:orientation val="minMax"/>
        </c:scaling>
        <c:axPos val="l"/>
        <c:numFmt formatCode="General" sourceLinked="1"/>
        <c:majorTickMark val="none"/>
        <c:tickLblPos val="nextTo"/>
        <c:crossAx val="78137216"/>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ensembl!$A$2:$A$529</c:f>
              <c:numCache>
                <c:formatCode>General</c:formatCode>
                <c:ptCount val="52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numCache>
            </c:numRef>
          </c:cat>
          <c:val>
            <c:numRef>
              <c:f>ensembl!$H$2:$H$529</c:f>
              <c:numCache>
                <c:formatCode>General</c:formatCode>
                <c:ptCount val="528"/>
                <c:pt idx="0">
                  <c:v>17</c:v>
                </c:pt>
                <c:pt idx="1">
                  <c:v>18</c:v>
                </c:pt>
                <c:pt idx="2">
                  <c:v>18</c:v>
                </c:pt>
                <c:pt idx="3">
                  <c:v>18</c:v>
                </c:pt>
                <c:pt idx="4">
                  <c:v>18</c:v>
                </c:pt>
                <c:pt idx="5">
                  <c:v>18</c:v>
                </c:pt>
                <c:pt idx="6">
                  <c:v>18</c:v>
                </c:pt>
                <c:pt idx="7">
                  <c:v>18</c:v>
                </c:pt>
                <c:pt idx="8">
                  <c:v>20</c:v>
                </c:pt>
                <c:pt idx="9">
                  <c:v>20</c:v>
                </c:pt>
                <c:pt idx="10">
                  <c:v>20</c:v>
                </c:pt>
                <c:pt idx="11">
                  <c:v>20</c:v>
                </c:pt>
                <c:pt idx="12">
                  <c:v>21</c:v>
                </c:pt>
                <c:pt idx="13">
                  <c:v>21</c:v>
                </c:pt>
                <c:pt idx="14">
                  <c:v>21</c:v>
                </c:pt>
                <c:pt idx="15">
                  <c:v>21</c:v>
                </c:pt>
                <c:pt idx="16">
                  <c:v>21</c:v>
                </c:pt>
                <c:pt idx="17">
                  <c:v>20</c:v>
                </c:pt>
                <c:pt idx="18">
                  <c:v>20</c:v>
                </c:pt>
                <c:pt idx="19">
                  <c:v>21</c:v>
                </c:pt>
                <c:pt idx="20">
                  <c:v>21</c:v>
                </c:pt>
                <c:pt idx="21">
                  <c:v>21</c:v>
                </c:pt>
                <c:pt idx="22">
                  <c:v>21</c:v>
                </c:pt>
                <c:pt idx="23">
                  <c:v>21</c:v>
                </c:pt>
                <c:pt idx="24">
                  <c:v>21</c:v>
                </c:pt>
                <c:pt idx="25">
                  <c:v>21</c:v>
                </c:pt>
                <c:pt idx="26">
                  <c:v>21</c:v>
                </c:pt>
                <c:pt idx="27">
                  <c:v>22</c:v>
                </c:pt>
                <c:pt idx="28">
                  <c:v>20</c:v>
                </c:pt>
                <c:pt idx="29">
                  <c:v>20</c:v>
                </c:pt>
                <c:pt idx="30">
                  <c:v>20</c:v>
                </c:pt>
                <c:pt idx="31">
                  <c:v>21</c:v>
                </c:pt>
                <c:pt idx="32">
                  <c:v>20</c:v>
                </c:pt>
                <c:pt idx="33">
                  <c:v>20</c:v>
                </c:pt>
                <c:pt idx="34">
                  <c:v>21</c:v>
                </c:pt>
                <c:pt idx="35">
                  <c:v>21</c:v>
                </c:pt>
                <c:pt idx="36">
                  <c:v>21</c:v>
                </c:pt>
                <c:pt idx="37">
                  <c:v>21</c:v>
                </c:pt>
                <c:pt idx="38">
                  <c:v>23</c:v>
                </c:pt>
                <c:pt idx="39">
                  <c:v>23</c:v>
                </c:pt>
                <c:pt idx="40">
                  <c:v>23</c:v>
                </c:pt>
                <c:pt idx="41">
                  <c:v>23</c:v>
                </c:pt>
                <c:pt idx="42">
                  <c:v>23</c:v>
                </c:pt>
                <c:pt idx="43">
                  <c:v>23</c:v>
                </c:pt>
                <c:pt idx="44">
                  <c:v>23</c:v>
                </c:pt>
                <c:pt idx="45">
                  <c:v>23</c:v>
                </c:pt>
                <c:pt idx="46">
                  <c:v>23</c:v>
                </c:pt>
                <c:pt idx="47">
                  <c:v>23</c:v>
                </c:pt>
                <c:pt idx="48">
                  <c:v>24</c:v>
                </c:pt>
                <c:pt idx="49">
                  <c:v>25</c:v>
                </c:pt>
                <c:pt idx="50">
                  <c:v>26</c:v>
                </c:pt>
                <c:pt idx="51">
                  <c:v>26</c:v>
                </c:pt>
                <c:pt idx="52">
                  <c:v>28</c:v>
                </c:pt>
                <c:pt idx="53">
                  <c:v>32</c:v>
                </c:pt>
                <c:pt idx="54">
                  <c:v>33</c:v>
                </c:pt>
                <c:pt idx="55">
                  <c:v>23</c:v>
                </c:pt>
                <c:pt idx="56">
                  <c:v>23</c:v>
                </c:pt>
                <c:pt idx="57">
                  <c:v>23</c:v>
                </c:pt>
                <c:pt idx="58">
                  <c:v>24</c:v>
                </c:pt>
                <c:pt idx="59">
                  <c:v>25</c:v>
                </c:pt>
                <c:pt idx="60">
                  <c:v>25</c:v>
                </c:pt>
                <c:pt idx="61">
                  <c:v>25</c:v>
                </c:pt>
                <c:pt idx="62">
                  <c:v>27</c:v>
                </c:pt>
                <c:pt idx="63">
                  <c:v>27</c:v>
                </c:pt>
                <c:pt idx="64">
                  <c:v>28</c:v>
                </c:pt>
                <c:pt idx="65">
                  <c:v>29</c:v>
                </c:pt>
                <c:pt idx="66">
                  <c:v>29</c:v>
                </c:pt>
                <c:pt idx="67">
                  <c:v>29</c:v>
                </c:pt>
                <c:pt idx="68">
                  <c:v>30</c:v>
                </c:pt>
                <c:pt idx="69">
                  <c:v>31</c:v>
                </c:pt>
                <c:pt idx="70">
                  <c:v>31</c:v>
                </c:pt>
                <c:pt idx="71">
                  <c:v>32</c:v>
                </c:pt>
                <c:pt idx="72">
                  <c:v>33</c:v>
                </c:pt>
                <c:pt idx="73">
                  <c:v>33</c:v>
                </c:pt>
                <c:pt idx="74">
                  <c:v>33</c:v>
                </c:pt>
                <c:pt idx="75">
                  <c:v>34</c:v>
                </c:pt>
                <c:pt idx="76">
                  <c:v>35</c:v>
                </c:pt>
                <c:pt idx="77">
                  <c:v>35</c:v>
                </c:pt>
                <c:pt idx="78">
                  <c:v>36</c:v>
                </c:pt>
                <c:pt idx="79">
                  <c:v>35</c:v>
                </c:pt>
                <c:pt idx="80">
                  <c:v>39</c:v>
                </c:pt>
                <c:pt idx="81">
                  <c:v>39</c:v>
                </c:pt>
                <c:pt idx="82">
                  <c:v>39</c:v>
                </c:pt>
                <c:pt idx="83">
                  <c:v>40</c:v>
                </c:pt>
                <c:pt idx="84">
                  <c:v>41</c:v>
                </c:pt>
                <c:pt idx="85">
                  <c:v>41</c:v>
                </c:pt>
                <c:pt idx="86">
                  <c:v>41</c:v>
                </c:pt>
                <c:pt idx="87">
                  <c:v>41</c:v>
                </c:pt>
                <c:pt idx="88">
                  <c:v>41</c:v>
                </c:pt>
                <c:pt idx="89">
                  <c:v>41</c:v>
                </c:pt>
                <c:pt idx="90">
                  <c:v>41</c:v>
                </c:pt>
                <c:pt idx="91">
                  <c:v>41</c:v>
                </c:pt>
                <c:pt idx="92">
                  <c:v>30</c:v>
                </c:pt>
                <c:pt idx="93">
                  <c:v>29</c:v>
                </c:pt>
                <c:pt idx="94">
                  <c:v>29</c:v>
                </c:pt>
                <c:pt idx="95">
                  <c:v>31</c:v>
                </c:pt>
                <c:pt idx="96">
                  <c:v>31</c:v>
                </c:pt>
                <c:pt idx="97">
                  <c:v>30</c:v>
                </c:pt>
                <c:pt idx="98">
                  <c:v>30</c:v>
                </c:pt>
                <c:pt idx="99">
                  <c:v>30</c:v>
                </c:pt>
                <c:pt idx="100">
                  <c:v>30</c:v>
                </c:pt>
                <c:pt idx="101">
                  <c:v>31</c:v>
                </c:pt>
                <c:pt idx="102">
                  <c:v>31</c:v>
                </c:pt>
                <c:pt idx="103">
                  <c:v>31</c:v>
                </c:pt>
                <c:pt idx="104">
                  <c:v>31</c:v>
                </c:pt>
                <c:pt idx="105">
                  <c:v>31</c:v>
                </c:pt>
                <c:pt idx="106">
                  <c:v>31</c:v>
                </c:pt>
                <c:pt idx="107">
                  <c:v>31</c:v>
                </c:pt>
                <c:pt idx="108">
                  <c:v>34</c:v>
                </c:pt>
                <c:pt idx="109">
                  <c:v>34</c:v>
                </c:pt>
                <c:pt idx="110">
                  <c:v>34</c:v>
                </c:pt>
                <c:pt idx="111">
                  <c:v>34</c:v>
                </c:pt>
                <c:pt idx="112">
                  <c:v>34</c:v>
                </c:pt>
                <c:pt idx="113">
                  <c:v>34</c:v>
                </c:pt>
                <c:pt idx="114">
                  <c:v>34</c:v>
                </c:pt>
                <c:pt idx="115">
                  <c:v>34</c:v>
                </c:pt>
                <c:pt idx="116">
                  <c:v>34</c:v>
                </c:pt>
                <c:pt idx="117">
                  <c:v>34</c:v>
                </c:pt>
                <c:pt idx="118">
                  <c:v>34</c:v>
                </c:pt>
                <c:pt idx="119">
                  <c:v>34</c:v>
                </c:pt>
                <c:pt idx="120">
                  <c:v>34</c:v>
                </c:pt>
                <c:pt idx="121">
                  <c:v>34</c:v>
                </c:pt>
                <c:pt idx="122">
                  <c:v>34</c:v>
                </c:pt>
                <c:pt idx="123">
                  <c:v>34</c:v>
                </c:pt>
                <c:pt idx="124">
                  <c:v>34</c:v>
                </c:pt>
                <c:pt idx="125">
                  <c:v>35</c:v>
                </c:pt>
                <c:pt idx="126">
                  <c:v>33</c:v>
                </c:pt>
                <c:pt idx="127">
                  <c:v>33</c:v>
                </c:pt>
                <c:pt idx="128">
                  <c:v>33</c:v>
                </c:pt>
                <c:pt idx="129">
                  <c:v>33</c:v>
                </c:pt>
                <c:pt idx="130">
                  <c:v>33</c:v>
                </c:pt>
                <c:pt idx="131">
                  <c:v>39</c:v>
                </c:pt>
                <c:pt idx="132">
                  <c:v>35</c:v>
                </c:pt>
                <c:pt idx="133">
                  <c:v>35</c:v>
                </c:pt>
                <c:pt idx="134">
                  <c:v>35</c:v>
                </c:pt>
                <c:pt idx="135">
                  <c:v>35</c:v>
                </c:pt>
                <c:pt idx="136">
                  <c:v>35</c:v>
                </c:pt>
                <c:pt idx="137">
                  <c:v>35</c:v>
                </c:pt>
                <c:pt idx="138">
                  <c:v>35</c:v>
                </c:pt>
                <c:pt idx="139">
                  <c:v>35</c:v>
                </c:pt>
                <c:pt idx="140">
                  <c:v>35</c:v>
                </c:pt>
                <c:pt idx="141">
                  <c:v>35</c:v>
                </c:pt>
                <c:pt idx="142">
                  <c:v>36</c:v>
                </c:pt>
                <c:pt idx="143">
                  <c:v>36</c:v>
                </c:pt>
                <c:pt idx="144">
                  <c:v>36</c:v>
                </c:pt>
                <c:pt idx="145">
                  <c:v>43</c:v>
                </c:pt>
                <c:pt idx="146">
                  <c:v>43</c:v>
                </c:pt>
                <c:pt idx="147">
                  <c:v>43</c:v>
                </c:pt>
                <c:pt idx="148">
                  <c:v>43</c:v>
                </c:pt>
                <c:pt idx="149">
                  <c:v>43</c:v>
                </c:pt>
                <c:pt idx="150">
                  <c:v>43</c:v>
                </c:pt>
                <c:pt idx="151">
                  <c:v>42</c:v>
                </c:pt>
                <c:pt idx="152">
                  <c:v>42</c:v>
                </c:pt>
                <c:pt idx="153">
                  <c:v>42</c:v>
                </c:pt>
                <c:pt idx="154">
                  <c:v>42</c:v>
                </c:pt>
                <c:pt idx="155">
                  <c:v>42</c:v>
                </c:pt>
                <c:pt idx="156">
                  <c:v>40</c:v>
                </c:pt>
                <c:pt idx="157">
                  <c:v>39</c:v>
                </c:pt>
                <c:pt idx="158">
                  <c:v>39</c:v>
                </c:pt>
                <c:pt idx="159">
                  <c:v>39</c:v>
                </c:pt>
                <c:pt idx="160">
                  <c:v>39</c:v>
                </c:pt>
                <c:pt idx="161">
                  <c:v>39</c:v>
                </c:pt>
                <c:pt idx="162">
                  <c:v>39</c:v>
                </c:pt>
                <c:pt idx="163">
                  <c:v>39</c:v>
                </c:pt>
                <c:pt idx="164">
                  <c:v>39</c:v>
                </c:pt>
                <c:pt idx="165">
                  <c:v>39</c:v>
                </c:pt>
                <c:pt idx="166">
                  <c:v>39</c:v>
                </c:pt>
                <c:pt idx="167">
                  <c:v>39</c:v>
                </c:pt>
                <c:pt idx="168">
                  <c:v>39</c:v>
                </c:pt>
                <c:pt idx="169">
                  <c:v>39</c:v>
                </c:pt>
                <c:pt idx="170">
                  <c:v>39</c:v>
                </c:pt>
                <c:pt idx="171">
                  <c:v>39</c:v>
                </c:pt>
                <c:pt idx="172">
                  <c:v>39</c:v>
                </c:pt>
                <c:pt idx="173">
                  <c:v>39</c:v>
                </c:pt>
                <c:pt idx="174">
                  <c:v>39</c:v>
                </c:pt>
                <c:pt idx="175">
                  <c:v>39</c:v>
                </c:pt>
                <c:pt idx="176">
                  <c:v>44</c:v>
                </c:pt>
                <c:pt idx="177">
                  <c:v>44</c:v>
                </c:pt>
                <c:pt idx="178">
                  <c:v>44</c:v>
                </c:pt>
                <c:pt idx="179">
                  <c:v>44</c:v>
                </c:pt>
                <c:pt idx="180">
                  <c:v>44</c:v>
                </c:pt>
                <c:pt idx="181">
                  <c:v>44</c:v>
                </c:pt>
                <c:pt idx="182">
                  <c:v>44</c:v>
                </c:pt>
                <c:pt idx="183">
                  <c:v>44</c:v>
                </c:pt>
                <c:pt idx="184">
                  <c:v>44</c:v>
                </c:pt>
                <c:pt idx="185">
                  <c:v>44</c:v>
                </c:pt>
                <c:pt idx="186">
                  <c:v>44</c:v>
                </c:pt>
                <c:pt idx="187">
                  <c:v>44</c:v>
                </c:pt>
                <c:pt idx="188">
                  <c:v>46</c:v>
                </c:pt>
                <c:pt idx="189">
                  <c:v>46</c:v>
                </c:pt>
                <c:pt idx="190">
                  <c:v>47</c:v>
                </c:pt>
                <c:pt idx="191">
                  <c:v>47</c:v>
                </c:pt>
                <c:pt idx="192">
                  <c:v>47</c:v>
                </c:pt>
                <c:pt idx="193">
                  <c:v>47</c:v>
                </c:pt>
                <c:pt idx="194">
                  <c:v>49</c:v>
                </c:pt>
                <c:pt idx="195">
                  <c:v>51</c:v>
                </c:pt>
                <c:pt idx="196">
                  <c:v>51</c:v>
                </c:pt>
                <c:pt idx="197">
                  <c:v>51</c:v>
                </c:pt>
                <c:pt idx="198">
                  <c:v>52</c:v>
                </c:pt>
                <c:pt idx="199">
                  <c:v>52</c:v>
                </c:pt>
                <c:pt idx="200">
                  <c:v>53</c:v>
                </c:pt>
                <c:pt idx="201">
                  <c:v>53</c:v>
                </c:pt>
                <c:pt idx="202">
                  <c:v>53</c:v>
                </c:pt>
                <c:pt idx="203">
                  <c:v>53</c:v>
                </c:pt>
                <c:pt idx="204">
                  <c:v>53</c:v>
                </c:pt>
                <c:pt idx="205">
                  <c:v>49</c:v>
                </c:pt>
                <c:pt idx="206">
                  <c:v>49</c:v>
                </c:pt>
                <c:pt idx="207">
                  <c:v>52</c:v>
                </c:pt>
                <c:pt idx="208">
                  <c:v>53</c:v>
                </c:pt>
                <c:pt idx="209">
                  <c:v>53</c:v>
                </c:pt>
                <c:pt idx="210">
                  <c:v>53</c:v>
                </c:pt>
                <c:pt idx="211">
                  <c:v>53</c:v>
                </c:pt>
                <c:pt idx="212">
                  <c:v>53</c:v>
                </c:pt>
                <c:pt idx="213">
                  <c:v>53</c:v>
                </c:pt>
                <c:pt idx="214">
                  <c:v>53</c:v>
                </c:pt>
                <c:pt idx="215">
                  <c:v>53</c:v>
                </c:pt>
                <c:pt idx="216">
                  <c:v>53</c:v>
                </c:pt>
                <c:pt idx="217">
                  <c:v>53</c:v>
                </c:pt>
                <c:pt idx="218">
                  <c:v>54</c:v>
                </c:pt>
                <c:pt idx="219">
                  <c:v>54</c:v>
                </c:pt>
                <c:pt idx="220">
                  <c:v>54</c:v>
                </c:pt>
                <c:pt idx="221">
                  <c:v>54</c:v>
                </c:pt>
                <c:pt idx="222">
                  <c:v>54</c:v>
                </c:pt>
                <c:pt idx="223">
                  <c:v>54</c:v>
                </c:pt>
                <c:pt idx="224">
                  <c:v>54</c:v>
                </c:pt>
                <c:pt idx="225">
                  <c:v>53</c:v>
                </c:pt>
                <c:pt idx="226">
                  <c:v>55</c:v>
                </c:pt>
                <c:pt idx="227">
                  <c:v>55</c:v>
                </c:pt>
                <c:pt idx="228">
                  <c:v>55</c:v>
                </c:pt>
                <c:pt idx="229">
                  <c:v>55</c:v>
                </c:pt>
                <c:pt idx="230">
                  <c:v>55</c:v>
                </c:pt>
                <c:pt idx="231">
                  <c:v>55</c:v>
                </c:pt>
                <c:pt idx="232">
                  <c:v>55</c:v>
                </c:pt>
                <c:pt idx="233">
                  <c:v>55</c:v>
                </c:pt>
                <c:pt idx="234">
                  <c:v>55</c:v>
                </c:pt>
                <c:pt idx="235">
                  <c:v>55</c:v>
                </c:pt>
                <c:pt idx="236">
                  <c:v>55</c:v>
                </c:pt>
                <c:pt idx="237">
                  <c:v>55</c:v>
                </c:pt>
                <c:pt idx="238">
                  <c:v>55</c:v>
                </c:pt>
                <c:pt idx="239">
                  <c:v>56</c:v>
                </c:pt>
                <c:pt idx="240">
                  <c:v>56</c:v>
                </c:pt>
                <c:pt idx="241">
                  <c:v>58</c:v>
                </c:pt>
                <c:pt idx="242">
                  <c:v>53</c:v>
                </c:pt>
                <c:pt idx="243">
                  <c:v>53</c:v>
                </c:pt>
                <c:pt idx="244">
                  <c:v>53</c:v>
                </c:pt>
                <c:pt idx="245">
                  <c:v>53</c:v>
                </c:pt>
                <c:pt idx="246">
                  <c:v>53</c:v>
                </c:pt>
                <c:pt idx="247">
                  <c:v>53</c:v>
                </c:pt>
                <c:pt idx="248">
                  <c:v>58</c:v>
                </c:pt>
                <c:pt idx="249">
                  <c:v>57</c:v>
                </c:pt>
                <c:pt idx="250">
                  <c:v>57</c:v>
                </c:pt>
                <c:pt idx="251">
                  <c:v>57</c:v>
                </c:pt>
                <c:pt idx="252">
                  <c:v>57</c:v>
                </c:pt>
                <c:pt idx="253">
                  <c:v>57</c:v>
                </c:pt>
                <c:pt idx="254">
                  <c:v>57</c:v>
                </c:pt>
                <c:pt idx="255">
                  <c:v>57</c:v>
                </c:pt>
                <c:pt idx="256">
                  <c:v>57</c:v>
                </c:pt>
                <c:pt idx="257">
                  <c:v>57</c:v>
                </c:pt>
                <c:pt idx="258">
                  <c:v>57</c:v>
                </c:pt>
                <c:pt idx="259">
                  <c:v>57</c:v>
                </c:pt>
                <c:pt idx="260">
                  <c:v>57</c:v>
                </c:pt>
                <c:pt idx="261">
                  <c:v>57</c:v>
                </c:pt>
                <c:pt idx="262">
                  <c:v>59</c:v>
                </c:pt>
                <c:pt idx="263">
                  <c:v>59</c:v>
                </c:pt>
                <c:pt idx="264">
                  <c:v>59</c:v>
                </c:pt>
                <c:pt idx="265">
                  <c:v>59</c:v>
                </c:pt>
                <c:pt idx="266">
                  <c:v>59</c:v>
                </c:pt>
                <c:pt idx="267">
                  <c:v>59</c:v>
                </c:pt>
                <c:pt idx="268">
                  <c:v>59</c:v>
                </c:pt>
                <c:pt idx="269">
                  <c:v>59</c:v>
                </c:pt>
                <c:pt idx="270">
                  <c:v>59</c:v>
                </c:pt>
                <c:pt idx="271">
                  <c:v>62</c:v>
                </c:pt>
                <c:pt idx="272">
                  <c:v>62</c:v>
                </c:pt>
                <c:pt idx="273">
                  <c:v>62</c:v>
                </c:pt>
                <c:pt idx="274">
                  <c:v>62</c:v>
                </c:pt>
                <c:pt idx="275">
                  <c:v>62</c:v>
                </c:pt>
                <c:pt idx="276">
                  <c:v>63</c:v>
                </c:pt>
                <c:pt idx="277">
                  <c:v>63</c:v>
                </c:pt>
                <c:pt idx="278">
                  <c:v>67</c:v>
                </c:pt>
                <c:pt idx="279">
                  <c:v>63</c:v>
                </c:pt>
                <c:pt idx="280">
                  <c:v>63</c:v>
                </c:pt>
                <c:pt idx="281">
                  <c:v>67</c:v>
                </c:pt>
                <c:pt idx="282">
                  <c:v>68</c:v>
                </c:pt>
                <c:pt idx="283">
                  <c:v>67</c:v>
                </c:pt>
                <c:pt idx="284">
                  <c:v>67</c:v>
                </c:pt>
                <c:pt idx="285">
                  <c:v>67</c:v>
                </c:pt>
                <c:pt idx="286">
                  <c:v>67</c:v>
                </c:pt>
                <c:pt idx="287">
                  <c:v>67</c:v>
                </c:pt>
                <c:pt idx="288">
                  <c:v>67</c:v>
                </c:pt>
                <c:pt idx="289">
                  <c:v>67</c:v>
                </c:pt>
                <c:pt idx="290">
                  <c:v>67</c:v>
                </c:pt>
                <c:pt idx="291">
                  <c:v>67</c:v>
                </c:pt>
                <c:pt idx="292">
                  <c:v>67</c:v>
                </c:pt>
                <c:pt idx="293">
                  <c:v>68</c:v>
                </c:pt>
                <c:pt idx="294">
                  <c:v>69</c:v>
                </c:pt>
                <c:pt idx="295">
                  <c:v>68</c:v>
                </c:pt>
                <c:pt idx="296">
                  <c:v>68</c:v>
                </c:pt>
                <c:pt idx="297">
                  <c:v>68</c:v>
                </c:pt>
                <c:pt idx="298">
                  <c:v>68</c:v>
                </c:pt>
                <c:pt idx="299">
                  <c:v>68</c:v>
                </c:pt>
                <c:pt idx="300">
                  <c:v>68</c:v>
                </c:pt>
                <c:pt idx="301">
                  <c:v>68</c:v>
                </c:pt>
                <c:pt idx="302">
                  <c:v>68</c:v>
                </c:pt>
                <c:pt idx="303">
                  <c:v>68</c:v>
                </c:pt>
                <c:pt idx="304">
                  <c:v>68</c:v>
                </c:pt>
                <c:pt idx="305">
                  <c:v>68</c:v>
                </c:pt>
                <c:pt idx="306">
                  <c:v>69</c:v>
                </c:pt>
                <c:pt idx="307">
                  <c:v>69</c:v>
                </c:pt>
                <c:pt idx="308">
                  <c:v>71</c:v>
                </c:pt>
                <c:pt idx="309">
                  <c:v>71</c:v>
                </c:pt>
                <c:pt idx="310">
                  <c:v>71</c:v>
                </c:pt>
                <c:pt idx="311">
                  <c:v>71</c:v>
                </c:pt>
                <c:pt idx="312">
                  <c:v>71</c:v>
                </c:pt>
                <c:pt idx="313">
                  <c:v>69</c:v>
                </c:pt>
                <c:pt idx="314">
                  <c:v>71</c:v>
                </c:pt>
                <c:pt idx="315">
                  <c:v>71</c:v>
                </c:pt>
                <c:pt idx="316">
                  <c:v>71</c:v>
                </c:pt>
                <c:pt idx="317">
                  <c:v>71</c:v>
                </c:pt>
                <c:pt idx="318">
                  <c:v>71</c:v>
                </c:pt>
                <c:pt idx="319">
                  <c:v>71</c:v>
                </c:pt>
                <c:pt idx="320">
                  <c:v>71</c:v>
                </c:pt>
                <c:pt idx="321">
                  <c:v>71</c:v>
                </c:pt>
                <c:pt idx="322">
                  <c:v>71</c:v>
                </c:pt>
                <c:pt idx="323">
                  <c:v>71</c:v>
                </c:pt>
                <c:pt idx="324">
                  <c:v>71</c:v>
                </c:pt>
                <c:pt idx="325">
                  <c:v>71</c:v>
                </c:pt>
                <c:pt idx="326">
                  <c:v>71</c:v>
                </c:pt>
                <c:pt idx="327">
                  <c:v>71</c:v>
                </c:pt>
                <c:pt idx="328">
                  <c:v>71</c:v>
                </c:pt>
                <c:pt idx="329">
                  <c:v>71</c:v>
                </c:pt>
                <c:pt idx="330">
                  <c:v>71</c:v>
                </c:pt>
                <c:pt idx="331">
                  <c:v>73</c:v>
                </c:pt>
                <c:pt idx="332">
                  <c:v>73</c:v>
                </c:pt>
                <c:pt idx="333">
                  <c:v>73</c:v>
                </c:pt>
                <c:pt idx="334">
                  <c:v>73</c:v>
                </c:pt>
                <c:pt idx="335">
                  <c:v>73</c:v>
                </c:pt>
                <c:pt idx="336">
                  <c:v>73</c:v>
                </c:pt>
                <c:pt idx="337">
                  <c:v>73</c:v>
                </c:pt>
                <c:pt idx="338">
                  <c:v>73</c:v>
                </c:pt>
                <c:pt idx="339">
                  <c:v>73</c:v>
                </c:pt>
                <c:pt idx="340">
                  <c:v>73</c:v>
                </c:pt>
                <c:pt idx="341">
                  <c:v>73</c:v>
                </c:pt>
                <c:pt idx="342">
                  <c:v>74</c:v>
                </c:pt>
                <c:pt idx="343">
                  <c:v>74</c:v>
                </c:pt>
                <c:pt idx="344">
                  <c:v>74</c:v>
                </c:pt>
                <c:pt idx="345">
                  <c:v>74</c:v>
                </c:pt>
                <c:pt idx="346">
                  <c:v>74</c:v>
                </c:pt>
                <c:pt idx="347">
                  <c:v>74</c:v>
                </c:pt>
                <c:pt idx="348">
                  <c:v>74</c:v>
                </c:pt>
                <c:pt idx="349">
                  <c:v>74</c:v>
                </c:pt>
                <c:pt idx="350">
                  <c:v>74</c:v>
                </c:pt>
                <c:pt idx="351">
                  <c:v>74</c:v>
                </c:pt>
                <c:pt idx="352">
                  <c:v>74</c:v>
                </c:pt>
                <c:pt idx="353">
                  <c:v>74</c:v>
                </c:pt>
                <c:pt idx="354">
                  <c:v>74</c:v>
                </c:pt>
                <c:pt idx="355">
                  <c:v>74</c:v>
                </c:pt>
                <c:pt idx="356">
                  <c:v>74</c:v>
                </c:pt>
                <c:pt idx="357">
                  <c:v>74</c:v>
                </c:pt>
                <c:pt idx="358">
                  <c:v>74</c:v>
                </c:pt>
                <c:pt idx="359">
                  <c:v>74</c:v>
                </c:pt>
                <c:pt idx="360">
                  <c:v>74</c:v>
                </c:pt>
                <c:pt idx="361">
                  <c:v>74</c:v>
                </c:pt>
                <c:pt idx="362">
                  <c:v>74</c:v>
                </c:pt>
                <c:pt idx="363">
                  <c:v>74</c:v>
                </c:pt>
                <c:pt idx="364">
                  <c:v>74</c:v>
                </c:pt>
                <c:pt idx="365">
                  <c:v>74</c:v>
                </c:pt>
                <c:pt idx="366">
                  <c:v>74</c:v>
                </c:pt>
                <c:pt idx="367">
                  <c:v>74</c:v>
                </c:pt>
                <c:pt idx="368">
                  <c:v>74</c:v>
                </c:pt>
                <c:pt idx="369">
                  <c:v>74</c:v>
                </c:pt>
                <c:pt idx="370">
                  <c:v>74</c:v>
                </c:pt>
                <c:pt idx="371">
                  <c:v>74</c:v>
                </c:pt>
                <c:pt idx="372">
                  <c:v>74</c:v>
                </c:pt>
                <c:pt idx="373">
                  <c:v>74</c:v>
                </c:pt>
                <c:pt idx="374">
                  <c:v>74</c:v>
                </c:pt>
                <c:pt idx="375">
                  <c:v>74</c:v>
                </c:pt>
                <c:pt idx="376">
                  <c:v>74</c:v>
                </c:pt>
                <c:pt idx="377">
                  <c:v>69</c:v>
                </c:pt>
                <c:pt idx="378">
                  <c:v>69</c:v>
                </c:pt>
                <c:pt idx="379">
                  <c:v>69</c:v>
                </c:pt>
                <c:pt idx="380">
                  <c:v>71</c:v>
                </c:pt>
                <c:pt idx="381">
                  <c:v>69</c:v>
                </c:pt>
                <c:pt idx="382">
                  <c:v>69</c:v>
                </c:pt>
                <c:pt idx="383">
                  <c:v>70</c:v>
                </c:pt>
                <c:pt idx="384">
                  <c:v>70</c:v>
                </c:pt>
                <c:pt idx="385">
                  <c:v>70</c:v>
                </c:pt>
                <c:pt idx="386">
                  <c:v>70</c:v>
                </c:pt>
                <c:pt idx="387">
                  <c:v>70</c:v>
                </c:pt>
                <c:pt idx="388">
                  <c:v>70</c:v>
                </c:pt>
                <c:pt idx="389">
                  <c:v>70</c:v>
                </c:pt>
                <c:pt idx="390">
                  <c:v>69</c:v>
                </c:pt>
                <c:pt idx="391">
                  <c:v>69</c:v>
                </c:pt>
                <c:pt idx="392">
                  <c:v>69</c:v>
                </c:pt>
                <c:pt idx="393">
                  <c:v>69</c:v>
                </c:pt>
                <c:pt idx="394">
                  <c:v>71</c:v>
                </c:pt>
                <c:pt idx="395">
                  <c:v>71</c:v>
                </c:pt>
                <c:pt idx="396">
                  <c:v>71</c:v>
                </c:pt>
                <c:pt idx="397">
                  <c:v>71</c:v>
                </c:pt>
                <c:pt idx="398">
                  <c:v>71</c:v>
                </c:pt>
                <c:pt idx="399">
                  <c:v>71</c:v>
                </c:pt>
                <c:pt idx="400">
                  <c:v>71</c:v>
                </c:pt>
                <c:pt idx="401">
                  <c:v>71</c:v>
                </c:pt>
                <c:pt idx="402">
                  <c:v>71</c:v>
                </c:pt>
                <c:pt idx="403">
                  <c:v>71</c:v>
                </c:pt>
                <c:pt idx="404">
                  <c:v>71</c:v>
                </c:pt>
                <c:pt idx="405">
                  <c:v>71</c:v>
                </c:pt>
                <c:pt idx="406">
                  <c:v>71</c:v>
                </c:pt>
                <c:pt idx="407">
                  <c:v>71</c:v>
                </c:pt>
                <c:pt idx="408">
                  <c:v>71</c:v>
                </c:pt>
                <c:pt idx="409">
                  <c:v>71</c:v>
                </c:pt>
                <c:pt idx="410">
                  <c:v>71</c:v>
                </c:pt>
                <c:pt idx="411">
                  <c:v>71</c:v>
                </c:pt>
                <c:pt idx="412">
                  <c:v>71</c:v>
                </c:pt>
                <c:pt idx="413">
                  <c:v>71</c:v>
                </c:pt>
                <c:pt idx="414">
                  <c:v>75</c:v>
                </c:pt>
                <c:pt idx="415">
                  <c:v>75</c:v>
                </c:pt>
                <c:pt idx="416">
                  <c:v>75</c:v>
                </c:pt>
                <c:pt idx="417">
                  <c:v>75</c:v>
                </c:pt>
                <c:pt idx="418">
                  <c:v>75</c:v>
                </c:pt>
                <c:pt idx="419">
                  <c:v>75</c:v>
                </c:pt>
                <c:pt idx="420">
                  <c:v>75</c:v>
                </c:pt>
                <c:pt idx="421">
                  <c:v>75</c:v>
                </c:pt>
                <c:pt idx="422">
                  <c:v>75</c:v>
                </c:pt>
                <c:pt idx="423">
                  <c:v>75</c:v>
                </c:pt>
                <c:pt idx="424">
                  <c:v>72</c:v>
                </c:pt>
                <c:pt idx="425">
                  <c:v>72</c:v>
                </c:pt>
                <c:pt idx="426">
                  <c:v>72</c:v>
                </c:pt>
                <c:pt idx="427">
                  <c:v>72</c:v>
                </c:pt>
                <c:pt idx="428">
                  <c:v>72</c:v>
                </c:pt>
                <c:pt idx="429">
                  <c:v>72</c:v>
                </c:pt>
                <c:pt idx="430">
                  <c:v>72</c:v>
                </c:pt>
                <c:pt idx="431">
                  <c:v>72</c:v>
                </c:pt>
                <c:pt idx="432">
                  <c:v>72</c:v>
                </c:pt>
                <c:pt idx="433">
                  <c:v>72</c:v>
                </c:pt>
                <c:pt idx="434">
                  <c:v>72</c:v>
                </c:pt>
                <c:pt idx="435">
                  <c:v>72</c:v>
                </c:pt>
                <c:pt idx="436">
                  <c:v>72</c:v>
                </c:pt>
                <c:pt idx="437">
                  <c:v>72</c:v>
                </c:pt>
                <c:pt idx="438">
                  <c:v>72</c:v>
                </c:pt>
                <c:pt idx="439">
                  <c:v>72</c:v>
                </c:pt>
                <c:pt idx="440">
                  <c:v>72</c:v>
                </c:pt>
                <c:pt idx="441">
                  <c:v>72</c:v>
                </c:pt>
                <c:pt idx="442">
                  <c:v>72</c:v>
                </c:pt>
                <c:pt idx="443">
                  <c:v>72</c:v>
                </c:pt>
                <c:pt idx="444">
                  <c:v>72</c:v>
                </c:pt>
                <c:pt idx="445">
                  <c:v>72</c:v>
                </c:pt>
                <c:pt idx="446">
                  <c:v>72</c:v>
                </c:pt>
                <c:pt idx="447">
                  <c:v>72</c:v>
                </c:pt>
                <c:pt idx="448">
                  <c:v>72</c:v>
                </c:pt>
                <c:pt idx="449">
                  <c:v>73</c:v>
                </c:pt>
                <c:pt idx="450">
                  <c:v>73</c:v>
                </c:pt>
                <c:pt idx="451">
                  <c:v>73</c:v>
                </c:pt>
                <c:pt idx="452">
                  <c:v>73</c:v>
                </c:pt>
                <c:pt idx="453">
                  <c:v>73</c:v>
                </c:pt>
                <c:pt idx="454">
                  <c:v>73</c:v>
                </c:pt>
                <c:pt idx="455">
                  <c:v>73</c:v>
                </c:pt>
                <c:pt idx="456">
                  <c:v>73</c:v>
                </c:pt>
                <c:pt idx="457">
                  <c:v>73</c:v>
                </c:pt>
                <c:pt idx="458">
                  <c:v>73</c:v>
                </c:pt>
                <c:pt idx="459">
                  <c:v>73</c:v>
                </c:pt>
                <c:pt idx="460">
                  <c:v>73</c:v>
                </c:pt>
                <c:pt idx="461">
                  <c:v>73</c:v>
                </c:pt>
                <c:pt idx="462">
                  <c:v>73</c:v>
                </c:pt>
                <c:pt idx="463">
                  <c:v>73</c:v>
                </c:pt>
                <c:pt idx="464">
                  <c:v>73</c:v>
                </c:pt>
                <c:pt idx="465">
                  <c:v>73</c:v>
                </c:pt>
                <c:pt idx="466">
                  <c:v>73</c:v>
                </c:pt>
                <c:pt idx="467">
                  <c:v>73</c:v>
                </c:pt>
                <c:pt idx="468">
                  <c:v>73</c:v>
                </c:pt>
                <c:pt idx="469">
                  <c:v>73</c:v>
                </c:pt>
                <c:pt idx="470">
                  <c:v>73</c:v>
                </c:pt>
                <c:pt idx="471">
                  <c:v>73</c:v>
                </c:pt>
                <c:pt idx="472">
                  <c:v>73</c:v>
                </c:pt>
                <c:pt idx="473">
                  <c:v>73</c:v>
                </c:pt>
                <c:pt idx="474">
                  <c:v>73</c:v>
                </c:pt>
                <c:pt idx="475">
                  <c:v>73</c:v>
                </c:pt>
                <c:pt idx="476">
                  <c:v>73</c:v>
                </c:pt>
                <c:pt idx="477">
                  <c:v>73</c:v>
                </c:pt>
                <c:pt idx="478">
                  <c:v>73</c:v>
                </c:pt>
                <c:pt idx="479">
                  <c:v>73</c:v>
                </c:pt>
                <c:pt idx="480">
                  <c:v>78</c:v>
                </c:pt>
                <c:pt idx="481">
                  <c:v>78</c:v>
                </c:pt>
                <c:pt idx="482">
                  <c:v>78</c:v>
                </c:pt>
                <c:pt idx="483">
                  <c:v>78</c:v>
                </c:pt>
                <c:pt idx="484">
                  <c:v>78</c:v>
                </c:pt>
                <c:pt idx="485">
                  <c:v>78</c:v>
                </c:pt>
                <c:pt idx="486">
                  <c:v>78</c:v>
                </c:pt>
                <c:pt idx="487">
                  <c:v>78</c:v>
                </c:pt>
                <c:pt idx="488">
                  <c:v>78</c:v>
                </c:pt>
                <c:pt idx="489">
                  <c:v>78</c:v>
                </c:pt>
                <c:pt idx="490">
                  <c:v>78</c:v>
                </c:pt>
                <c:pt idx="491">
                  <c:v>78</c:v>
                </c:pt>
                <c:pt idx="492">
                  <c:v>72</c:v>
                </c:pt>
                <c:pt idx="493">
                  <c:v>73</c:v>
                </c:pt>
                <c:pt idx="494">
                  <c:v>73</c:v>
                </c:pt>
                <c:pt idx="495">
                  <c:v>73</c:v>
                </c:pt>
                <c:pt idx="496">
                  <c:v>73</c:v>
                </c:pt>
                <c:pt idx="497">
                  <c:v>73</c:v>
                </c:pt>
                <c:pt idx="498">
                  <c:v>73</c:v>
                </c:pt>
                <c:pt idx="499">
                  <c:v>73</c:v>
                </c:pt>
                <c:pt idx="500">
                  <c:v>73</c:v>
                </c:pt>
                <c:pt idx="501">
                  <c:v>73</c:v>
                </c:pt>
                <c:pt idx="502">
                  <c:v>73</c:v>
                </c:pt>
                <c:pt idx="503">
                  <c:v>73</c:v>
                </c:pt>
                <c:pt idx="504">
                  <c:v>74</c:v>
                </c:pt>
                <c:pt idx="505">
                  <c:v>74</c:v>
                </c:pt>
                <c:pt idx="506">
                  <c:v>74</c:v>
                </c:pt>
                <c:pt idx="507">
                  <c:v>74</c:v>
                </c:pt>
                <c:pt idx="508">
                  <c:v>74</c:v>
                </c:pt>
                <c:pt idx="509">
                  <c:v>75</c:v>
                </c:pt>
                <c:pt idx="510">
                  <c:v>75</c:v>
                </c:pt>
                <c:pt idx="511">
                  <c:v>75</c:v>
                </c:pt>
                <c:pt idx="512">
                  <c:v>75</c:v>
                </c:pt>
                <c:pt idx="513">
                  <c:v>75</c:v>
                </c:pt>
                <c:pt idx="514">
                  <c:v>75</c:v>
                </c:pt>
                <c:pt idx="515">
                  <c:v>75</c:v>
                </c:pt>
                <c:pt idx="516">
                  <c:v>75</c:v>
                </c:pt>
                <c:pt idx="517">
                  <c:v>75</c:v>
                </c:pt>
                <c:pt idx="518">
                  <c:v>75</c:v>
                </c:pt>
                <c:pt idx="519">
                  <c:v>75</c:v>
                </c:pt>
                <c:pt idx="520">
                  <c:v>75</c:v>
                </c:pt>
                <c:pt idx="521">
                  <c:v>75</c:v>
                </c:pt>
                <c:pt idx="522">
                  <c:v>75</c:v>
                </c:pt>
                <c:pt idx="523">
                  <c:v>75</c:v>
                </c:pt>
                <c:pt idx="524">
                  <c:v>75</c:v>
                </c:pt>
                <c:pt idx="525">
                  <c:v>75</c:v>
                </c:pt>
                <c:pt idx="526">
                  <c:v>75</c:v>
                </c:pt>
                <c:pt idx="527">
                  <c:v>75</c:v>
                </c:pt>
              </c:numCache>
            </c:numRef>
          </c:val>
        </c:ser>
        <c:marker val="1"/>
        <c:axId val="70128768"/>
        <c:axId val="70130304"/>
      </c:lineChart>
      <c:catAx>
        <c:axId val="70128768"/>
        <c:scaling>
          <c:orientation val="minMax"/>
        </c:scaling>
        <c:axPos val="b"/>
        <c:numFmt formatCode="#,##0" sourceLinked="0"/>
        <c:majorTickMark val="none"/>
        <c:tickLblPos val="nextTo"/>
        <c:crossAx val="70130304"/>
        <c:crosses val="autoZero"/>
        <c:auto val="1"/>
        <c:lblAlgn val="ctr"/>
        <c:lblOffset val="100"/>
      </c:catAx>
      <c:valAx>
        <c:axId val="70130304"/>
        <c:scaling>
          <c:orientation val="minMax"/>
          <c:max val="80"/>
          <c:min val="10"/>
        </c:scaling>
        <c:axPos val="l"/>
        <c:numFmt formatCode="General" sourceLinked="1"/>
        <c:majorTickMark val="none"/>
        <c:tickLblPos val="nextTo"/>
        <c:crossAx val="70128768"/>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70.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strRef>
              <c:f>mediawiki!$Z$1</c:f>
              <c:strCache>
                <c:ptCount val="1"/>
                <c:pt idx="0">
                  <c:v>growth T</c:v>
                </c:pt>
              </c:strCache>
            </c:strRef>
          </c:tx>
          <c:spPr>
            <a:ln w="25400"/>
          </c:spPr>
          <c:marker>
            <c:symbol val="none"/>
          </c:marker>
          <c:trendline>
            <c:trendlineType val="linear"/>
          </c:trendline>
          <c:val>
            <c:numRef>
              <c:f>mediawiki!$Z$2:$Z$323</c:f>
              <c:numCache>
                <c:formatCode>General</c:formatCode>
                <c:ptCount val="322"/>
                <c:pt idx="0">
                  <c:v>0</c:v>
                </c:pt>
                <c:pt idx="1">
                  <c:v>-1</c:v>
                </c:pt>
                <c:pt idx="2">
                  <c:v>1</c:v>
                </c:pt>
                <c:pt idx="3">
                  <c:v>0</c:v>
                </c:pt>
                <c:pt idx="4">
                  <c:v>0</c:v>
                </c:pt>
                <c:pt idx="5">
                  <c:v>1</c:v>
                </c:pt>
                <c:pt idx="6">
                  <c:v>1</c:v>
                </c:pt>
                <c:pt idx="7">
                  <c:v>0</c:v>
                </c:pt>
                <c:pt idx="8">
                  <c:v>0</c:v>
                </c:pt>
                <c:pt idx="9">
                  <c:v>0</c:v>
                </c:pt>
                <c:pt idx="10">
                  <c:v>0</c:v>
                </c:pt>
                <c:pt idx="11">
                  <c:v>0</c:v>
                </c:pt>
                <c:pt idx="12">
                  <c:v>0</c:v>
                </c:pt>
                <c:pt idx="13">
                  <c:v>0</c:v>
                </c:pt>
                <c:pt idx="14">
                  <c:v>1</c:v>
                </c:pt>
                <c:pt idx="15">
                  <c:v>1</c:v>
                </c:pt>
                <c:pt idx="16">
                  <c:v>1</c:v>
                </c:pt>
                <c:pt idx="17">
                  <c:v>0</c:v>
                </c:pt>
                <c:pt idx="18">
                  <c:v>0</c:v>
                </c:pt>
                <c:pt idx="19">
                  <c:v>1</c:v>
                </c:pt>
                <c:pt idx="20">
                  <c:v>0</c:v>
                </c:pt>
                <c:pt idx="21">
                  <c:v>0</c:v>
                </c:pt>
                <c:pt idx="22">
                  <c:v>1</c:v>
                </c:pt>
                <c:pt idx="23">
                  <c:v>0</c:v>
                </c:pt>
                <c:pt idx="24">
                  <c:v>0</c:v>
                </c:pt>
                <c:pt idx="25">
                  <c:v>0</c:v>
                </c:pt>
                <c:pt idx="26">
                  <c:v>0</c:v>
                </c:pt>
                <c:pt idx="27">
                  <c:v>1</c:v>
                </c:pt>
                <c:pt idx="28">
                  <c:v>1</c:v>
                </c:pt>
                <c:pt idx="29">
                  <c:v>0</c:v>
                </c:pt>
                <c:pt idx="30">
                  <c:v>0</c:v>
                </c:pt>
                <c:pt idx="31">
                  <c:v>0</c:v>
                </c:pt>
                <c:pt idx="32">
                  <c:v>0</c:v>
                </c:pt>
                <c:pt idx="33">
                  <c:v>2</c:v>
                </c:pt>
                <c:pt idx="34">
                  <c:v>0</c:v>
                </c:pt>
                <c:pt idx="35">
                  <c:v>0</c:v>
                </c:pt>
                <c:pt idx="36">
                  <c:v>0</c:v>
                </c:pt>
                <c:pt idx="37">
                  <c:v>0</c:v>
                </c:pt>
                <c:pt idx="38">
                  <c:v>0</c:v>
                </c:pt>
                <c:pt idx="39">
                  <c:v>-1</c:v>
                </c:pt>
                <c:pt idx="40">
                  <c:v>1</c:v>
                </c:pt>
                <c:pt idx="41">
                  <c:v>0</c:v>
                </c:pt>
                <c:pt idx="42">
                  <c:v>0</c:v>
                </c:pt>
                <c:pt idx="43">
                  <c:v>0</c:v>
                </c:pt>
                <c:pt idx="44">
                  <c:v>0</c:v>
                </c:pt>
                <c:pt idx="45">
                  <c:v>0</c:v>
                </c:pt>
                <c:pt idx="46">
                  <c:v>0</c:v>
                </c:pt>
                <c:pt idx="47">
                  <c:v>0</c:v>
                </c:pt>
                <c:pt idx="48">
                  <c:v>0</c:v>
                </c:pt>
                <c:pt idx="49">
                  <c:v>0</c:v>
                </c:pt>
                <c:pt idx="50">
                  <c:v>0</c:v>
                </c:pt>
                <c:pt idx="51">
                  <c:v>0</c:v>
                </c:pt>
                <c:pt idx="52">
                  <c:v>0</c:v>
                </c:pt>
                <c:pt idx="53">
                  <c:v>0</c:v>
                </c:pt>
                <c:pt idx="54">
                  <c:v>-1</c:v>
                </c:pt>
                <c:pt idx="55">
                  <c:v>0</c:v>
                </c:pt>
                <c:pt idx="56">
                  <c:v>0</c:v>
                </c:pt>
                <c:pt idx="57">
                  <c:v>0</c:v>
                </c:pt>
                <c:pt idx="58">
                  <c:v>0</c:v>
                </c:pt>
                <c:pt idx="59">
                  <c:v>0</c:v>
                </c:pt>
                <c:pt idx="60">
                  <c:v>1</c:v>
                </c:pt>
                <c:pt idx="61">
                  <c:v>-2</c:v>
                </c:pt>
                <c:pt idx="62">
                  <c:v>-1</c:v>
                </c:pt>
                <c:pt idx="63">
                  <c:v>0</c:v>
                </c:pt>
                <c:pt idx="64">
                  <c:v>-2</c:v>
                </c:pt>
                <c:pt idx="65">
                  <c:v>0</c:v>
                </c:pt>
                <c:pt idx="66">
                  <c:v>0</c:v>
                </c:pt>
                <c:pt idx="67">
                  <c:v>0</c:v>
                </c:pt>
                <c:pt idx="68">
                  <c:v>0</c:v>
                </c:pt>
                <c:pt idx="69">
                  <c:v>0</c:v>
                </c:pt>
                <c:pt idx="70">
                  <c:v>1</c:v>
                </c:pt>
                <c:pt idx="71">
                  <c:v>0</c:v>
                </c:pt>
                <c:pt idx="72">
                  <c:v>0</c:v>
                </c:pt>
                <c:pt idx="73">
                  <c:v>1</c:v>
                </c:pt>
                <c:pt idx="74">
                  <c:v>0</c:v>
                </c:pt>
                <c:pt idx="75">
                  <c:v>0</c:v>
                </c:pt>
                <c:pt idx="76">
                  <c:v>0</c:v>
                </c:pt>
                <c:pt idx="77">
                  <c:v>0</c:v>
                </c:pt>
                <c:pt idx="78">
                  <c:v>0</c:v>
                </c:pt>
                <c:pt idx="79">
                  <c:v>0</c:v>
                </c:pt>
                <c:pt idx="80">
                  <c:v>0</c:v>
                </c:pt>
                <c:pt idx="81">
                  <c:v>0</c:v>
                </c:pt>
                <c:pt idx="82">
                  <c:v>0</c:v>
                </c:pt>
                <c:pt idx="83">
                  <c:v>0</c:v>
                </c:pt>
                <c:pt idx="84">
                  <c:v>0</c:v>
                </c:pt>
                <c:pt idx="85">
                  <c:v>1</c:v>
                </c:pt>
                <c:pt idx="86">
                  <c:v>1</c:v>
                </c:pt>
                <c:pt idx="87">
                  <c:v>1</c:v>
                </c:pt>
                <c:pt idx="88">
                  <c:v>0</c:v>
                </c:pt>
                <c:pt idx="89">
                  <c:v>1</c:v>
                </c:pt>
                <c:pt idx="90">
                  <c:v>0</c:v>
                </c:pt>
                <c:pt idx="91">
                  <c:v>0</c:v>
                </c:pt>
                <c:pt idx="92">
                  <c:v>0</c:v>
                </c:pt>
                <c:pt idx="93">
                  <c:v>1</c:v>
                </c:pt>
                <c:pt idx="94">
                  <c:v>1</c:v>
                </c:pt>
                <c:pt idx="95">
                  <c:v>0</c:v>
                </c:pt>
                <c:pt idx="96">
                  <c:v>1</c:v>
                </c:pt>
                <c:pt idx="97">
                  <c:v>-1</c:v>
                </c:pt>
                <c:pt idx="98">
                  <c:v>0</c:v>
                </c:pt>
                <c:pt idx="99">
                  <c:v>0</c:v>
                </c:pt>
                <c:pt idx="100">
                  <c:v>0</c:v>
                </c:pt>
                <c:pt idx="101">
                  <c:v>0</c:v>
                </c:pt>
                <c:pt idx="102">
                  <c:v>0</c:v>
                </c:pt>
                <c:pt idx="103">
                  <c:v>0</c:v>
                </c:pt>
                <c:pt idx="104">
                  <c:v>0</c:v>
                </c:pt>
                <c:pt idx="105">
                  <c:v>0</c:v>
                </c:pt>
                <c:pt idx="106">
                  <c:v>0</c:v>
                </c:pt>
                <c:pt idx="107">
                  <c:v>0</c:v>
                </c:pt>
                <c:pt idx="108">
                  <c:v>0</c:v>
                </c:pt>
                <c:pt idx="109">
                  <c:v>0</c:v>
                </c:pt>
                <c:pt idx="110">
                  <c:v>1</c:v>
                </c:pt>
                <c:pt idx="111">
                  <c:v>1</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1</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1</c:v>
                </c:pt>
                <c:pt idx="171">
                  <c:v>0</c:v>
                </c:pt>
                <c:pt idx="172">
                  <c:v>0</c:v>
                </c:pt>
                <c:pt idx="173">
                  <c:v>0</c:v>
                </c:pt>
                <c:pt idx="174">
                  <c:v>1</c:v>
                </c:pt>
                <c:pt idx="175">
                  <c:v>-1</c:v>
                </c:pt>
                <c:pt idx="176">
                  <c:v>0</c:v>
                </c:pt>
                <c:pt idx="177">
                  <c:v>1</c:v>
                </c:pt>
                <c:pt idx="178">
                  <c:v>0</c:v>
                </c:pt>
                <c:pt idx="179">
                  <c:v>0</c:v>
                </c:pt>
                <c:pt idx="180">
                  <c:v>1</c:v>
                </c:pt>
                <c:pt idx="181">
                  <c:v>1</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1</c:v>
                </c:pt>
                <c:pt idx="197">
                  <c:v>0</c:v>
                </c:pt>
                <c:pt idx="198">
                  <c:v>0</c:v>
                </c:pt>
                <c:pt idx="199">
                  <c:v>0</c:v>
                </c:pt>
                <c:pt idx="200">
                  <c:v>-1</c:v>
                </c:pt>
                <c:pt idx="201">
                  <c:v>0</c:v>
                </c:pt>
                <c:pt idx="202">
                  <c:v>0</c:v>
                </c:pt>
                <c:pt idx="203">
                  <c:v>0</c:v>
                </c:pt>
                <c:pt idx="204">
                  <c:v>0</c:v>
                </c:pt>
                <c:pt idx="205">
                  <c:v>0</c:v>
                </c:pt>
                <c:pt idx="206">
                  <c:v>0</c:v>
                </c:pt>
                <c:pt idx="207">
                  <c:v>0</c:v>
                </c:pt>
                <c:pt idx="208">
                  <c:v>0</c:v>
                </c:pt>
                <c:pt idx="209">
                  <c:v>1</c:v>
                </c:pt>
                <c:pt idx="210">
                  <c:v>-1</c:v>
                </c:pt>
                <c:pt idx="211">
                  <c:v>0</c:v>
                </c:pt>
                <c:pt idx="212">
                  <c:v>1</c:v>
                </c:pt>
                <c:pt idx="213">
                  <c:v>0</c:v>
                </c:pt>
                <c:pt idx="214">
                  <c:v>-1</c:v>
                </c:pt>
                <c:pt idx="215">
                  <c:v>0</c:v>
                </c:pt>
                <c:pt idx="216">
                  <c:v>0</c:v>
                </c:pt>
                <c:pt idx="217">
                  <c:v>0</c:v>
                </c:pt>
                <c:pt idx="218">
                  <c:v>0</c:v>
                </c:pt>
                <c:pt idx="219">
                  <c:v>0</c:v>
                </c:pt>
                <c:pt idx="220">
                  <c:v>0</c:v>
                </c:pt>
                <c:pt idx="221">
                  <c:v>0</c:v>
                </c:pt>
                <c:pt idx="222">
                  <c:v>2</c:v>
                </c:pt>
                <c:pt idx="223">
                  <c:v>1</c:v>
                </c:pt>
                <c:pt idx="224">
                  <c:v>0</c:v>
                </c:pt>
                <c:pt idx="225">
                  <c:v>0</c:v>
                </c:pt>
                <c:pt idx="226">
                  <c:v>0</c:v>
                </c:pt>
                <c:pt idx="227">
                  <c:v>0</c:v>
                </c:pt>
                <c:pt idx="228">
                  <c:v>0</c:v>
                </c:pt>
                <c:pt idx="229">
                  <c:v>0</c:v>
                </c:pt>
                <c:pt idx="230">
                  <c:v>0</c:v>
                </c:pt>
                <c:pt idx="231">
                  <c:v>0</c:v>
                </c:pt>
                <c:pt idx="232">
                  <c:v>0</c:v>
                </c:pt>
                <c:pt idx="233">
                  <c:v>1</c:v>
                </c:pt>
                <c:pt idx="234">
                  <c:v>0</c:v>
                </c:pt>
                <c:pt idx="235">
                  <c:v>0</c:v>
                </c:pt>
                <c:pt idx="236">
                  <c:v>1</c:v>
                </c:pt>
                <c:pt idx="237">
                  <c:v>0</c:v>
                </c:pt>
                <c:pt idx="238">
                  <c:v>0</c:v>
                </c:pt>
                <c:pt idx="239">
                  <c:v>0</c:v>
                </c:pt>
                <c:pt idx="240">
                  <c:v>0</c:v>
                </c:pt>
                <c:pt idx="241">
                  <c:v>1</c:v>
                </c:pt>
                <c:pt idx="242">
                  <c:v>0</c:v>
                </c:pt>
                <c:pt idx="243">
                  <c:v>0</c:v>
                </c:pt>
                <c:pt idx="244">
                  <c:v>0</c:v>
                </c:pt>
                <c:pt idx="245">
                  <c:v>0</c:v>
                </c:pt>
                <c:pt idx="246">
                  <c:v>1</c:v>
                </c:pt>
                <c:pt idx="247">
                  <c:v>0</c:v>
                </c:pt>
                <c:pt idx="248">
                  <c:v>0</c:v>
                </c:pt>
                <c:pt idx="249">
                  <c:v>0</c:v>
                </c:pt>
                <c:pt idx="250">
                  <c:v>0</c:v>
                </c:pt>
                <c:pt idx="251">
                  <c:v>0</c:v>
                </c:pt>
                <c:pt idx="252">
                  <c:v>0</c:v>
                </c:pt>
                <c:pt idx="253">
                  <c:v>1</c:v>
                </c:pt>
                <c:pt idx="254">
                  <c:v>0</c:v>
                </c:pt>
                <c:pt idx="255">
                  <c:v>0</c:v>
                </c:pt>
                <c:pt idx="256">
                  <c:v>0</c:v>
                </c:pt>
                <c:pt idx="257">
                  <c:v>0</c:v>
                </c:pt>
                <c:pt idx="258">
                  <c:v>0</c:v>
                </c:pt>
                <c:pt idx="259">
                  <c:v>0</c:v>
                </c:pt>
                <c:pt idx="260">
                  <c:v>0</c:v>
                </c:pt>
                <c:pt idx="261">
                  <c:v>0</c:v>
                </c:pt>
                <c:pt idx="262">
                  <c:v>0</c:v>
                </c:pt>
                <c:pt idx="263">
                  <c:v>3</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-1</c:v>
                </c:pt>
                <c:pt idx="282">
                  <c:v>0</c:v>
                </c:pt>
                <c:pt idx="283">
                  <c:v>1</c:v>
                </c:pt>
                <c:pt idx="284">
                  <c:v>0</c:v>
                </c:pt>
                <c:pt idx="285">
                  <c:v>1</c:v>
                </c:pt>
                <c:pt idx="286">
                  <c:v>0</c:v>
                </c:pt>
                <c:pt idx="287">
                  <c:v>1</c:v>
                </c:pt>
                <c:pt idx="288">
                  <c:v>0</c:v>
                </c:pt>
                <c:pt idx="289">
                  <c:v>0</c:v>
                </c:pt>
                <c:pt idx="290">
                  <c:v>0</c:v>
                </c:pt>
                <c:pt idx="291">
                  <c:v>0</c:v>
                </c:pt>
                <c:pt idx="292">
                  <c:v>0</c:v>
                </c:pt>
                <c:pt idx="293">
                  <c:v>3</c:v>
                </c:pt>
                <c:pt idx="294">
                  <c:v>-3</c:v>
                </c:pt>
                <c:pt idx="295">
                  <c:v>0</c:v>
                </c:pt>
                <c:pt idx="296">
                  <c:v>0</c:v>
                </c:pt>
                <c:pt idx="297">
                  <c:v>0</c:v>
                </c:pt>
                <c:pt idx="298">
                  <c:v>3</c:v>
                </c:pt>
                <c:pt idx="299">
                  <c:v>0</c:v>
                </c:pt>
                <c:pt idx="300">
                  <c:v>-3</c:v>
                </c:pt>
                <c:pt idx="301">
                  <c:v>0</c:v>
                </c:pt>
                <c:pt idx="302">
                  <c:v>0</c:v>
                </c:pt>
                <c:pt idx="303">
                  <c:v>0</c:v>
                </c:pt>
                <c:pt idx="304">
                  <c:v>0</c:v>
                </c:pt>
                <c:pt idx="305">
                  <c:v>0</c:v>
                </c:pt>
                <c:pt idx="306">
                  <c:v>0</c:v>
                </c:pt>
                <c:pt idx="307">
                  <c:v>0</c:v>
                </c:pt>
                <c:pt idx="308">
                  <c:v>-1</c:v>
                </c:pt>
                <c:pt idx="309">
                  <c:v>0</c:v>
                </c:pt>
                <c:pt idx="310">
                  <c:v>0</c:v>
                </c:pt>
                <c:pt idx="311">
                  <c:v>0</c:v>
                </c:pt>
                <c:pt idx="312">
                  <c:v>0</c:v>
                </c:pt>
                <c:pt idx="313">
                  <c:v>0</c:v>
                </c:pt>
                <c:pt idx="314">
                  <c:v>0</c:v>
                </c:pt>
                <c:pt idx="315">
                  <c:v>0</c:v>
                </c:pt>
                <c:pt idx="316">
                  <c:v>1</c:v>
                </c:pt>
                <c:pt idx="317">
                  <c:v>-1</c:v>
                </c:pt>
                <c:pt idx="318">
                  <c:v>0</c:v>
                </c:pt>
                <c:pt idx="319">
                  <c:v>0</c:v>
                </c:pt>
                <c:pt idx="320">
                  <c:v>0</c:v>
                </c:pt>
                <c:pt idx="321">
                  <c:v>0</c:v>
                </c:pt>
              </c:numCache>
            </c:numRef>
          </c:val>
        </c:ser>
        <c:marker val="1"/>
        <c:axId val="78167040"/>
        <c:axId val="78177024"/>
      </c:lineChart>
      <c:catAx>
        <c:axId val="78167040"/>
        <c:scaling>
          <c:orientation val="minMax"/>
        </c:scaling>
        <c:delete val="1"/>
        <c:axPos val="b"/>
        <c:majorTickMark val="none"/>
        <c:tickLblPos val="none"/>
        <c:crossAx val="78177024"/>
        <c:crosses val="autoZero"/>
        <c:auto val="1"/>
        <c:lblAlgn val="ctr"/>
        <c:lblOffset val="100"/>
      </c:catAx>
      <c:valAx>
        <c:axId val="78177024"/>
        <c:scaling>
          <c:orientation val="minMax"/>
        </c:scaling>
        <c:axPos val="l"/>
        <c:numFmt formatCode="General" sourceLinked="1"/>
        <c:majorTickMark val="none"/>
        <c:tickLblPos val="nextTo"/>
        <c:crossAx val="78167040"/>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71.xml><?xml version="1.0" encoding="utf-8"?>
<c:chartSpace xmlns:c="http://schemas.openxmlformats.org/drawingml/2006/chart" xmlns:a="http://schemas.openxmlformats.org/drawingml/2006/main" xmlns:r="http://schemas.openxmlformats.org/officeDocument/2006/relationships">
  <c:date1904 val="1"/>
  <c:lang val="el-GR"/>
  <c:chart>
    <c:autoTitleDeleted val="1"/>
    <c:plotArea>
      <c:layout/>
      <c:lineChart>
        <c:grouping val="standard"/>
        <c:ser>
          <c:idx val="0"/>
          <c:order val="0"/>
          <c:tx>
            <c:v>Actual size</c:v>
          </c:tx>
          <c:spPr>
            <a:ln w="25400">
              <a:solidFill>
                <a:schemeClr val="accent2">
                  <a:lumMod val="75000"/>
                </a:schemeClr>
              </a:solidFill>
            </a:ln>
          </c:spPr>
          <c:marker>
            <c:symbol val="none"/>
          </c:marker>
          <c:cat>
            <c:numRef>
              <c:f>atlas!$A$2:$A$85</c:f>
              <c:numCache>
                <c:formatCode>General</c:formatCode>
                <c:ptCount val="8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numCache>
            </c:numRef>
          </c:cat>
          <c:val>
            <c:numRef>
              <c:f>atlas!$H$2:$H$85</c:f>
              <c:numCache>
                <c:formatCode>General</c:formatCode>
                <c:ptCount val="84"/>
                <c:pt idx="0">
                  <c:v>56</c:v>
                </c:pt>
                <c:pt idx="1">
                  <c:v>55</c:v>
                </c:pt>
                <c:pt idx="2">
                  <c:v>57</c:v>
                </c:pt>
                <c:pt idx="3">
                  <c:v>57</c:v>
                </c:pt>
                <c:pt idx="4">
                  <c:v>57</c:v>
                </c:pt>
                <c:pt idx="5">
                  <c:v>57</c:v>
                </c:pt>
                <c:pt idx="6">
                  <c:v>57</c:v>
                </c:pt>
                <c:pt idx="7">
                  <c:v>57</c:v>
                </c:pt>
                <c:pt idx="8">
                  <c:v>57</c:v>
                </c:pt>
                <c:pt idx="9">
                  <c:v>57</c:v>
                </c:pt>
                <c:pt idx="10">
                  <c:v>57</c:v>
                </c:pt>
                <c:pt idx="11">
                  <c:v>58</c:v>
                </c:pt>
                <c:pt idx="12">
                  <c:v>58</c:v>
                </c:pt>
                <c:pt idx="13">
                  <c:v>58</c:v>
                </c:pt>
                <c:pt idx="14">
                  <c:v>58</c:v>
                </c:pt>
                <c:pt idx="15">
                  <c:v>58</c:v>
                </c:pt>
                <c:pt idx="16">
                  <c:v>59</c:v>
                </c:pt>
                <c:pt idx="17">
                  <c:v>59</c:v>
                </c:pt>
                <c:pt idx="18">
                  <c:v>59</c:v>
                </c:pt>
                <c:pt idx="19">
                  <c:v>59</c:v>
                </c:pt>
                <c:pt idx="20">
                  <c:v>59</c:v>
                </c:pt>
                <c:pt idx="21">
                  <c:v>51</c:v>
                </c:pt>
                <c:pt idx="22">
                  <c:v>51</c:v>
                </c:pt>
                <c:pt idx="23">
                  <c:v>51</c:v>
                </c:pt>
                <c:pt idx="24">
                  <c:v>51</c:v>
                </c:pt>
                <c:pt idx="25">
                  <c:v>51</c:v>
                </c:pt>
                <c:pt idx="26">
                  <c:v>51</c:v>
                </c:pt>
                <c:pt idx="27">
                  <c:v>52</c:v>
                </c:pt>
                <c:pt idx="28">
                  <c:v>52</c:v>
                </c:pt>
                <c:pt idx="29">
                  <c:v>53</c:v>
                </c:pt>
                <c:pt idx="30">
                  <c:v>53</c:v>
                </c:pt>
                <c:pt idx="31">
                  <c:v>53</c:v>
                </c:pt>
                <c:pt idx="32">
                  <c:v>55</c:v>
                </c:pt>
                <c:pt idx="33">
                  <c:v>55</c:v>
                </c:pt>
                <c:pt idx="34">
                  <c:v>56</c:v>
                </c:pt>
                <c:pt idx="35">
                  <c:v>56</c:v>
                </c:pt>
                <c:pt idx="36">
                  <c:v>56</c:v>
                </c:pt>
                <c:pt idx="37">
                  <c:v>55</c:v>
                </c:pt>
                <c:pt idx="38">
                  <c:v>55</c:v>
                </c:pt>
                <c:pt idx="39">
                  <c:v>57</c:v>
                </c:pt>
                <c:pt idx="40">
                  <c:v>57</c:v>
                </c:pt>
                <c:pt idx="41">
                  <c:v>58</c:v>
                </c:pt>
                <c:pt idx="42">
                  <c:v>58</c:v>
                </c:pt>
                <c:pt idx="43">
                  <c:v>58</c:v>
                </c:pt>
                <c:pt idx="44">
                  <c:v>58</c:v>
                </c:pt>
                <c:pt idx="45">
                  <c:v>58</c:v>
                </c:pt>
                <c:pt idx="46">
                  <c:v>58</c:v>
                </c:pt>
                <c:pt idx="47">
                  <c:v>58</c:v>
                </c:pt>
                <c:pt idx="48">
                  <c:v>58</c:v>
                </c:pt>
                <c:pt idx="49">
                  <c:v>58</c:v>
                </c:pt>
                <c:pt idx="50">
                  <c:v>59</c:v>
                </c:pt>
                <c:pt idx="51">
                  <c:v>59</c:v>
                </c:pt>
                <c:pt idx="52">
                  <c:v>61</c:v>
                </c:pt>
                <c:pt idx="53">
                  <c:v>59</c:v>
                </c:pt>
                <c:pt idx="54">
                  <c:v>59</c:v>
                </c:pt>
                <c:pt idx="55">
                  <c:v>59</c:v>
                </c:pt>
                <c:pt idx="56">
                  <c:v>59</c:v>
                </c:pt>
                <c:pt idx="57">
                  <c:v>59</c:v>
                </c:pt>
                <c:pt idx="58">
                  <c:v>59</c:v>
                </c:pt>
                <c:pt idx="59">
                  <c:v>59</c:v>
                </c:pt>
                <c:pt idx="60">
                  <c:v>59</c:v>
                </c:pt>
                <c:pt idx="61">
                  <c:v>59</c:v>
                </c:pt>
                <c:pt idx="62">
                  <c:v>59</c:v>
                </c:pt>
                <c:pt idx="63">
                  <c:v>59</c:v>
                </c:pt>
                <c:pt idx="64">
                  <c:v>59</c:v>
                </c:pt>
                <c:pt idx="65">
                  <c:v>60</c:v>
                </c:pt>
                <c:pt idx="66">
                  <c:v>62</c:v>
                </c:pt>
                <c:pt idx="67">
                  <c:v>62</c:v>
                </c:pt>
                <c:pt idx="68">
                  <c:v>62</c:v>
                </c:pt>
                <c:pt idx="69">
                  <c:v>69</c:v>
                </c:pt>
                <c:pt idx="70">
                  <c:v>69</c:v>
                </c:pt>
                <c:pt idx="71">
                  <c:v>69</c:v>
                </c:pt>
                <c:pt idx="72">
                  <c:v>70</c:v>
                </c:pt>
                <c:pt idx="73">
                  <c:v>69</c:v>
                </c:pt>
                <c:pt idx="74">
                  <c:v>70</c:v>
                </c:pt>
                <c:pt idx="75">
                  <c:v>70</c:v>
                </c:pt>
                <c:pt idx="76">
                  <c:v>71</c:v>
                </c:pt>
                <c:pt idx="77">
                  <c:v>71</c:v>
                </c:pt>
                <c:pt idx="78">
                  <c:v>71</c:v>
                </c:pt>
                <c:pt idx="79">
                  <c:v>72</c:v>
                </c:pt>
                <c:pt idx="80">
                  <c:v>72</c:v>
                </c:pt>
                <c:pt idx="81">
                  <c:v>72</c:v>
                </c:pt>
                <c:pt idx="82">
                  <c:v>73</c:v>
                </c:pt>
                <c:pt idx="83">
                  <c:v>73</c:v>
                </c:pt>
              </c:numCache>
            </c:numRef>
          </c:val>
        </c:ser>
        <c:marker val="1"/>
        <c:axId val="78205696"/>
        <c:axId val="78207232"/>
      </c:lineChart>
      <c:catAx>
        <c:axId val="78205696"/>
        <c:scaling>
          <c:orientation val="minMax"/>
        </c:scaling>
        <c:axPos val="b"/>
        <c:numFmt formatCode="#,##0" sourceLinked="0"/>
        <c:majorTickMark val="none"/>
        <c:tickLblPos val="nextTo"/>
        <c:crossAx val="78207232"/>
        <c:crosses val="autoZero"/>
        <c:auto val="1"/>
        <c:lblAlgn val="ctr"/>
        <c:lblOffset val="100"/>
        <c:tickLblSkip val="10"/>
      </c:catAx>
      <c:valAx>
        <c:axId val="78207232"/>
        <c:scaling>
          <c:orientation val="minMax"/>
          <c:max val="75"/>
          <c:min val="48"/>
        </c:scaling>
        <c:axPos val="l"/>
        <c:numFmt formatCode="General" sourceLinked="1"/>
        <c:majorTickMark val="none"/>
        <c:tickLblPos val="nextTo"/>
        <c:crossAx val="78205696"/>
        <c:crosses val="autoZero"/>
        <c:crossBetween val="between"/>
      </c:valAx>
    </c:plotArea>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l-GR"/>
    </a:p>
  </c:txPr>
  <c:externalData r:id="rId1"/>
</c:chartSpace>
</file>

<file path=ppt/charts/chart72.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biosql!$A$2:$A$47</c:f>
              <c:numCache>
                <c:formatCode>General</c:formatCode>
                <c:ptCount val="4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numCache>
            </c:numRef>
          </c:cat>
          <c:val>
            <c:numRef>
              <c:f>biosql!$H$2:$H$47</c:f>
              <c:numCache>
                <c:formatCode>General</c:formatCode>
                <c:ptCount val="46"/>
                <c:pt idx="0">
                  <c:v>21</c:v>
                </c:pt>
                <c:pt idx="1">
                  <c:v>21</c:v>
                </c:pt>
                <c:pt idx="2">
                  <c:v>20</c:v>
                </c:pt>
                <c:pt idx="3">
                  <c:v>20</c:v>
                </c:pt>
                <c:pt idx="4">
                  <c:v>21</c:v>
                </c:pt>
                <c:pt idx="5">
                  <c:v>21</c:v>
                </c:pt>
                <c:pt idx="6">
                  <c:v>21</c:v>
                </c:pt>
                <c:pt idx="7">
                  <c:v>21</c:v>
                </c:pt>
                <c:pt idx="8">
                  <c:v>21</c:v>
                </c:pt>
                <c:pt idx="9">
                  <c:v>20</c:v>
                </c:pt>
                <c:pt idx="10">
                  <c:v>20</c:v>
                </c:pt>
                <c:pt idx="11">
                  <c:v>19</c:v>
                </c:pt>
                <c:pt idx="12">
                  <c:v>19</c:v>
                </c:pt>
                <c:pt idx="13">
                  <c:v>19</c:v>
                </c:pt>
                <c:pt idx="14">
                  <c:v>19</c:v>
                </c:pt>
                <c:pt idx="15">
                  <c:v>18</c:v>
                </c:pt>
                <c:pt idx="16">
                  <c:v>19</c:v>
                </c:pt>
                <c:pt idx="17">
                  <c:v>19</c:v>
                </c:pt>
                <c:pt idx="18">
                  <c:v>19</c:v>
                </c:pt>
                <c:pt idx="19">
                  <c:v>19</c:v>
                </c:pt>
                <c:pt idx="20">
                  <c:v>24</c:v>
                </c:pt>
                <c:pt idx="21">
                  <c:v>24</c:v>
                </c:pt>
                <c:pt idx="22">
                  <c:v>24</c:v>
                </c:pt>
                <c:pt idx="23">
                  <c:v>26</c:v>
                </c:pt>
                <c:pt idx="24">
                  <c:v>26</c:v>
                </c:pt>
                <c:pt idx="25">
                  <c:v>27</c:v>
                </c:pt>
                <c:pt idx="26">
                  <c:v>27</c:v>
                </c:pt>
                <c:pt idx="27">
                  <c:v>27</c:v>
                </c:pt>
                <c:pt idx="28">
                  <c:v>28</c:v>
                </c:pt>
                <c:pt idx="29">
                  <c:v>28</c:v>
                </c:pt>
                <c:pt idx="30">
                  <c:v>28</c:v>
                </c:pt>
                <c:pt idx="31">
                  <c:v>27</c:v>
                </c:pt>
                <c:pt idx="32">
                  <c:v>27</c:v>
                </c:pt>
                <c:pt idx="33">
                  <c:v>27</c:v>
                </c:pt>
                <c:pt idx="34">
                  <c:v>27</c:v>
                </c:pt>
                <c:pt idx="35">
                  <c:v>27</c:v>
                </c:pt>
                <c:pt idx="36">
                  <c:v>27</c:v>
                </c:pt>
                <c:pt idx="37">
                  <c:v>28</c:v>
                </c:pt>
                <c:pt idx="38">
                  <c:v>28</c:v>
                </c:pt>
                <c:pt idx="39">
                  <c:v>28</c:v>
                </c:pt>
                <c:pt idx="40">
                  <c:v>28</c:v>
                </c:pt>
                <c:pt idx="41">
                  <c:v>28</c:v>
                </c:pt>
                <c:pt idx="42">
                  <c:v>28</c:v>
                </c:pt>
                <c:pt idx="43">
                  <c:v>28</c:v>
                </c:pt>
                <c:pt idx="44">
                  <c:v>28</c:v>
                </c:pt>
                <c:pt idx="45">
                  <c:v>28</c:v>
                </c:pt>
              </c:numCache>
            </c:numRef>
          </c:val>
        </c:ser>
        <c:marker val="1"/>
        <c:axId val="78223232"/>
        <c:axId val="78224768"/>
      </c:lineChart>
      <c:catAx>
        <c:axId val="78223232"/>
        <c:scaling>
          <c:orientation val="minMax"/>
        </c:scaling>
        <c:axPos val="b"/>
        <c:numFmt formatCode="#,##0" sourceLinked="0"/>
        <c:majorTickMark val="none"/>
        <c:tickLblPos val="nextTo"/>
        <c:crossAx val="78224768"/>
        <c:crosses val="autoZero"/>
        <c:auto val="1"/>
        <c:lblAlgn val="ctr"/>
        <c:lblOffset val="100"/>
      </c:catAx>
      <c:valAx>
        <c:axId val="78224768"/>
        <c:scaling>
          <c:orientation val="minMax"/>
          <c:max val="29"/>
          <c:min val="17"/>
        </c:scaling>
        <c:axPos val="l"/>
        <c:numFmt formatCode="General" sourceLinked="1"/>
        <c:majorTickMark val="none"/>
        <c:tickLblPos val="nextTo"/>
        <c:crossAx val="78223232"/>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73.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coppermine!$A$2:$A$118</c:f>
              <c:numCache>
                <c:formatCode>General</c:formatCode>
                <c:ptCount val="1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numCache>
            </c:numRef>
          </c:cat>
          <c:val>
            <c:numRef>
              <c:f>coppermine!$H$2:$H$118</c:f>
              <c:numCache>
                <c:formatCode>General</c:formatCode>
                <c:ptCount val="117"/>
                <c:pt idx="0">
                  <c:v>8</c:v>
                </c:pt>
                <c:pt idx="1">
                  <c:v>8</c:v>
                </c:pt>
                <c:pt idx="2">
                  <c:v>9</c:v>
                </c:pt>
                <c:pt idx="3">
                  <c:v>10</c:v>
                </c:pt>
                <c:pt idx="4">
                  <c:v>11</c:v>
                </c:pt>
                <c:pt idx="5">
                  <c:v>12</c:v>
                </c:pt>
                <c:pt idx="6">
                  <c:v>12</c:v>
                </c:pt>
                <c:pt idx="7">
                  <c:v>12</c:v>
                </c:pt>
                <c:pt idx="8">
                  <c:v>13</c:v>
                </c:pt>
                <c:pt idx="9">
                  <c:v>13</c:v>
                </c:pt>
                <c:pt idx="10">
                  <c:v>13</c:v>
                </c:pt>
                <c:pt idx="11">
                  <c:v>13</c:v>
                </c:pt>
                <c:pt idx="12">
                  <c:v>13</c:v>
                </c:pt>
                <c:pt idx="13">
                  <c:v>14</c:v>
                </c:pt>
                <c:pt idx="14">
                  <c:v>15</c:v>
                </c:pt>
                <c:pt idx="15">
                  <c:v>15</c:v>
                </c:pt>
                <c:pt idx="16">
                  <c:v>15</c:v>
                </c:pt>
                <c:pt idx="17">
                  <c:v>15</c:v>
                </c:pt>
                <c:pt idx="18">
                  <c:v>15</c:v>
                </c:pt>
                <c:pt idx="19">
                  <c:v>16</c:v>
                </c:pt>
                <c:pt idx="20">
                  <c:v>16</c:v>
                </c:pt>
                <c:pt idx="21">
                  <c:v>16</c:v>
                </c:pt>
                <c:pt idx="22">
                  <c:v>16</c:v>
                </c:pt>
                <c:pt idx="23">
                  <c:v>16</c:v>
                </c:pt>
                <c:pt idx="24">
                  <c:v>16</c:v>
                </c:pt>
                <c:pt idx="25">
                  <c:v>17</c:v>
                </c:pt>
                <c:pt idx="26">
                  <c:v>19</c:v>
                </c:pt>
                <c:pt idx="27">
                  <c:v>19</c:v>
                </c:pt>
                <c:pt idx="28">
                  <c:v>19</c:v>
                </c:pt>
                <c:pt idx="29">
                  <c:v>17</c:v>
                </c:pt>
                <c:pt idx="30">
                  <c:v>19</c:v>
                </c:pt>
                <c:pt idx="31">
                  <c:v>19</c:v>
                </c:pt>
                <c:pt idx="32">
                  <c:v>19</c:v>
                </c:pt>
                <c:pt idx="33">
                  <c:v>19</c:v>
                </c:pt>
                <c:pt idx="34">
                  <c:v>20</c:v>
                </c:pt>
                <c:pt idx="35">
                  <c:v>20</c:v>
                </c:pt>
                <c:pt idx="36">
                  <c:v>20</c:v>
                </c:pt>
                <c:pt idx="37">
                  <c:v>20</c:v>
                </c:pt>
                <c:pt idx="38">
                  <c:v>20</c:v>
                </c:pt>
                <c:pt idx="39">
                  <c:v>20</c:v>
                </c:pt>
                <c:pt idx="40">
                  <c:v>20</c:v>
                </c:pt>
                <c:pt idx="41">
                  <c:v>20</c:v>
                </c:pt>
                <c:pt idx="42">
                  <c:v>20</c:v>
                </c:pt>
                <c:pt idx="43">
                  <c:v>20</c:v>
                </c:pt>
                <c:pt idx="44">
                  <c:v>20</c:v>
                </c:pt>
                <c:pt idx="45">
                  <c:v>20</c:v>
                </c:pt>
                <c:pt idx="46">
                  <c:v>20</c:v>
                </c:pt>
                <c:pt idx="47">
                  <c:v>20</c:v>
                </c:pt>
                <c:pt idx="48">
                  <c:v>20</c:v>
                </c:pt>
                <c:pt idx="49">
                  <c:v>20</c:v>
                </c:pt>
                <c:pt idx="50">
                  <c:v>20</c:v>
                </c:pt>
                <c:pt idx="51">
                  <c:v>20</c:v>
                </c:pt>
                <c:pt idx="52">
                  <c:v>20</c:v>
                </c:pt>
                <c:pt idx="53">
                  <c:v>20</c:v>
                </c:pt>
                <c:pt idx="54">
                  <c:v>20</c:v>
                </c:pt>
                <c:pt idx="55">
                  <c:v>21</c:v>
                </c:pt>
                <c:pt idx="56">
                  <c:v>21</c:v>
                </c:pt>
                <c:pt idx="57">
                  <c:v>21</c:v>
                </c:pt>
                <c:pt idx="58">
                  <c:v>21</c:v>
                </c:pt>
                <c:pt idx="59">
                  <c:v>21</c:v>
                </c:pt>
                <c:pt idx="60">
                  <c:v>21</c:v>
                </c:pt>
                <c:pt idx="61">
                  <c:v>21</c:v>
                </c:pt>
                <c:pt idx="62">
                  <c:v>21</c:v>
                </c:pt>
                <c:pt idx="63">
                  <c:v>21</c:v>
                </c:pt>
                <c:pt idx="64">
                  <c:v>22</c:v>
                </c:pt>
                <c:pt idx="65">
                  <c:v>22</c:v>
                </c:pt>
                <c:pt idx="66">
                  <c:v>22</c:v>
                </c:pt>
                <c:pt idx="67">
                  <c:v>22</c:v>
                </c:pt>
                <c:pt idx="68">
                  <c:v>22</c:v>
                </c:pt>
                <c:pt idx="69">
                  <c:v>22</c:v>
                </c:pt>
                <c:pt idx="70">
                  <c:v>23</c:v>
                </c:pt>
                <c:pt idx="71">
                  <c:v>23</c:v>
                </c:pt>
                <c:pt idx="72">
                  <c:v>23</c:v>
                </c:pt>
                <c:pt idx="73">
                  <c:v>23</c:v>
                </c:pt>
                <c:pt idx="74">
                  <c:v>23</c:v>
                </c:pt>
                <c:pt idx="75">
                  <c:v>23</c:v>
                </c:pt>
                <c:pt idx="76">
                  <c:v>23</c:v>
                </c:pt>
                <c:pt idx="77">
                  <c:v>23</c:v>
                </c:pt>
                <c:pt idx="78">
                  <c:v>23</c:v>
                </c:pt>
                <c:pt idx="79">
                  <c:v>23</c:v>
                </c:pt>
                <c:pt idx="80">
                  <c:v>23</c:v>
                </c:pt>
                <c:pt idx="81">
                  <c:v>23</c:v>
                </c:pt>
                <c:pt idx="82">
                  <c:v>23</c:v>
                </c:pt>
                <c:pt idx="83">
                  <c:v>23</c:v>
                </c:pt>
                <c:pt idx="84">
                  <c:v>23</c:v>
                </c:pt>
                <c:pt idx="85">
                  <c:v>23</c:v>
                </c:pt>
                <c:pt idx="86">
                  <c:v>23</c:v>
                </c:pt>
                <c:pt idx="87">
                  <c:v>22</c:v>
                </c:pt>
                <c:pt idx="88">
                  <c:v>22</c:v>
                </c:pt>
                <c:pt idx="89">
                  <c:v>22</c:v>
                </c:pt>
                <c:pt idx="90">
                  <c:v>22</c:v>
                </c:pt>
                <c:pt idx="91">
                  <c:v>22</c:v>
                </c:pt>
                <c:pt idx="92">
                  <c:v>22</c:v>
                </c:pt>
                <c:pt idx="93">
                  <c:v>22</c:v>
                </c:pt>
                <c:pt idx="94">
                  <c:v>22</c:v>
                </c:pt>
                <c:pt idx="95">
                  <c:v>22</c:v>
                </c:pt>
                <c:pt idx="96">
                  <c:v>22</c:v>
                </c:pt>
                <c:pt idx="97">
                  <c:v>22</c:v>
                </c:pt>
                <c:pt idx="98">
                  <c:v>22</c:v>
                </c:pt>
                <c:pt idx="99">
                  <c:v>22</c:v>
                </c:pt>
                <c:pt idx="100">
                  <c:v>22</c:v>
                </c:pt>
                <c:pt idx="101">
                  <c:v>22</c:v>
                </c:pt>
                <c:pt idx="102">
                  <c:v>22</c:v>
                </c:pt>
                <c:pt idx="103">
                  <c:v>22</c:v>
                </c:pt>
                <c:pt idx="104">
                  <c:v>22</c:v>
                </c:pt>
                <c:pt idx="105">
                  <c:v>22</c:v>
                </c:pt>
                <c:pt idx="106">
                  <c:v>22</c:v>
                </c:pt>
                <c:pt idx="107">
                  <c:v>22</c:v>
                </c:pt>
                <c:pt idx="108">
                  <c:v>22</c:v>
                </c:pt>
                <c:pt idx="109">
                  <c:v>22</c:v>
                </c:pt>
                <c:pt idx="110">
                  <c:v>22</c:v>
                </c:pt>
                <c:pt idx="111">
                  <c:v>22</c:v>
                </c:pt>
                <c:pt idx="112">
                  <c:v>22</c:v>
                </c:pt>
                <c:pt idx="113">
                  <c:v>22</c:v>
                </c:pt>
                <c:pt idx="114">
                  <c:v>22</c:v>
                </c:pt>
                <c:pt idx="115">
                  <c:v>22</c:v>
                </c:pt>
                <c:pt idx="116">
                  <c:v>22</c:v>
                </c:pt>
              </c:numCache>
            </c:numRef>
          </c:val>
        </c:ser>
        <c:marker val="1"/>
        <c:axId val="78272768"/>
        <c:axId val="78352384"/>
      </c:lineChart>
      <c:catAx>
        <c:axId val="78272768"/>
        <c:scaling>
          <c:orientation val="minMax"/>
        </c:scaling>
        <c:axPos val="b"/>
        <c:numFmt formatCode="#,##0" sourceLinked="0"/>
        <c:majorTickMark val="none"/>
        <c:tickLblPos val="nextTo"/>
        <c:crossAx val="78352384"/>
        <c:crosses val="autoZero"/>
        <c:auto val="1"/>
        <c:lblAlgn val="ctr"/>
        <c:lblOffset val="100"/>
        <c:tickLblSkip val="10"/>
      </c:catAx>
      <c:valAx>
        <c:axId val="78352384"/>
        <c:scaling>
          <c:orientation val="minMax"/>
          <c:max val="24"/>
          <c:min val="5"/>
        </c:scaling>
        <c:axPos val="l"/>
        <c:numFmt formatCode="General" sourceLinked="1"/>
        <c:majorTickMark val="none"/>
        <c:tickLblPos val="nextTo"/>
        <c:crossAx val="78272768"/>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74.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ensembl!$A$2:$A$529</c:f>
              <c:numCache>
                <c:formatCode>General</c:formatCode>
                <c:ptCount val="52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numCache>
            </c:numRef>
          </c:cat>
          <c:val>
            <c:numRef>
              <c:f>ensembl!$H$2:$H$529</c:f>
              <c:numCache>
                <c:formatCode>General</c:formatCode>
                <c:ptCount val="528"/>
                <c:pt idx="0">
                  <c:v>17</c:v>
                </c:pt>
                <c:pt idx="1">
                  <c:v>18</c:v>
                </c:pt>
                <c:pt idx="2">
                  <c:v>18</c:v>
                </c:pt>
                <c:pt idx="3">
                  <c:v>18</c:v>
                </c:pt>
                <c:pt idx="4">
                  <c:v>18</c:v>
                </c:pt>
                <c:pt idx="5">
                  <c:v>18</c:v>
                </c:pt>
                <c:pt idx="6">
                  <c:v>18</c:v>
                </c:pt>
                <c:pt idx="7">
                  <c:v>18</c:v>
                </c:pt>
                <c:pt idx="8">
                  <c:v>20</c:v>
                </c:pt>
                <c:pt idx="9">
                  <c:v>20</c:v>
                </c:pt>
                <c:pt idx="10">
                  <c:v>20</c:v>
                </c:pt>
                <c:pt idx="11">
                  <c:v>20</c:v>
                </c:pt>
                <c:pt idx="12">
                  <c:v>21</c:v>
                </c:pt>
                <c:pt idx="13">
                  <c:v>21</c:v>
                </c:pt>
                <c:pt idx="14">
                  <c:v>21</c:v>
                </c:pt>
                <c:pt idx="15">
                  <c:v>21</c:v>
                </c:pt>
                <c:pt idx="16">
                  <c:v>21</c:v>
                </c:pt>
                <c:pt idx="17">
                  <c:v>20</c:v>
                </c:pt>
                <c:pt idx="18">
                  <c:v>20</c:v>
                </c:pt>
                <c:pt idx="19">
                  <c:v>21</c:v>
                </c:pt>
                <c:pt idx="20">
                  <c:v>21</c:v>
                </c:pt>
                <c:pt idx="21">
                  <c:v>21</c:v>
                </c:pt>
                <c:pt idx="22">
                  <c:v>21</c:v>
                </c:pt>
                <c:pt idx="23">
                  <c:v>21</c:v>
                </c:pt>
                <c:pt idx="24">
                  <c:v>21</c:v>
                </c:pt>
                <c:pt idx="25">
                  <c:v>21</c:v>
                </c:pt>
                <c:pt idx="26">
                  <c:v>21</c:v>
                </c:pt>
                <c:pt idx="27">
                  <c:v>22</c:v>
                </c:pt>
                <c:pt idx="28">
                  <c:v>20</c:v>
                </c:pt>
                <c:pt idx="29">
                  <c:v>20</c:v>
                </c:pt>
                <c:pt idx="30">
                  <c:v>20</c:v>
                </c:pt>
                <c:pt idx="31">
                  <c:v>21</c:v>
                </c:pt>
                <c:pt idx="32">
                  <c:v>20</c:v>
                </c:pt>
                <c:pt idx="33">
                  <c:v>20</c:v>
                </c:pt>
                <c:pt idx="34">
                  <c:v>21</c:v>
                </c:pt>
                <c:pt idx="35">
                  <c:v>21</c:v>
                </c:pt>
                <c:pt idx="36">
                  <c:v>21</c:v>
                </c:pt>
                <c:pt idx="37">
                  <c:v>21</c:v>
                </c:pt>
                <c:pt idx="38">
                  <c:v>23</c:v>
                </c:pt>
                <c:pt idx="39">
                  <c:v>23</c:v>
                </c:pt>
                <c:pt idx="40">
                  <c:v>23</c:v>
                </c:pt>
                <c:pt idx="41">
                  <c:v>23</c:v>
                </c:pt>
                <c:pt idx="42">
                  <c:v>23</c:v>
                </c:pt>
                <c:pt idx="43">
                  <c:v>23</c:v>
                </c:pt>
                <c:pt idx="44">
                  <c:v>23</c:v>
                </c:pt>
                <c:pt idx="45">
                  <c:v>23</c:v>
                </c:pt>
                <c:pt idx="46">
                  <c:v>23</c:v>
                </c:pt>
                <c:pt idx="47">
                  <c:v>23</c:v>
                </c:pt>
                <c:pt idx="48">
                  <c:v>24</c:v>
                </c:pt>
                <c:pt idx="49">
                  <c:v>25</c:v>
                </c:pt>
                <c:pt idx="50">
                  <c:v>26</c:v>
                </c:pt>
                <c:pt idx="51">
                  <c:v>26</c:v>
                </c:pt>
                <c:pt idx="52">
                  <c:v>28</c:v>
                </c:pt>
                <c:pt idx="53">
                  <c:v>32</c:v>
                </c:pt>
                <c:pt idx="54">
                  <c:v>33</c:v>
                </c:pt>
                <c:pt idx="55">
                  <c:v>23</c:v>
                </c:pt>
                <c:pt idx="56">
                  <c:v>23</c:v>
                </c:pt>
                <c:pt idx="57">
                  <c:v>23</c:v>
                </c:pt>
                <c:pt idx="58">
                  <c:v>24</c:v>
                </c:pt>
                <c:pt idx="59">
                  <c:v>25</c:v>
                </c:pt>
                <c:pt idx="60">
                  <c:v>25</c:v>
                </c:pt>
                <c:pt idx="61">
                  <c:v>25</c:v>
                </c:pt>
                <c:pt idx="62">
                  <c:v>27</c:v>
                </c:pt>
                <c:pt idx="63">
                  <c:v>27</c:v>
                </c:pt>
                <c:pt idx="64">
                  <c:v>28</c:v>
                </c:pt>
                <c:pt idx="65">
                  <c:v>29</c:v>
                </c:pt>
                <c:pt idx="66">
                  <c:v>29</c:v>
                </c:pt>
                <c:pt idx="67">
                  <c:v>29</c:v>
                </c:pt>
                <c:pt idx="68">
                  <c:v>30</c:v>
                </c:pt>
                <c:pt idx="69">
                  <c:v>31</c:v>
                </c:pt>
                <c:pt idx="70">
                  <c:v>31</c:v>
                </c:pt>
                <c:pt idx="71">
                  <c:v>32</c:v>
                </c:pt>
                <c:pt idx="72">
                  <c:v>33</c:v>
                </c:pt>
                <c:pt idx="73">
                  <c:v>33</c:v>
                </c:pt>
                <c:pt idx="74">
                  <c:v>33</c:v>
                </c:pt>
                <c:pt idx="75">
                  <c:v>34</c:v>
                </c:pt>
                <c:pt idx="76">
                  <c:v>35</c:v>
                </c:pt>
                <c:pt idx="77">
                  <c:v>35</c:v>
                </c:pt>
                <c:pt idx="78">
                  <c:v>36</c:v>
                </c:pt>
                <c:pt idx="79">
                  <c:v>35</c:v>
                </c:pt>
                <c:pt idx="80">
                  <c:v>39</c:v>
                </c:pt>
                <c:pt idx="81">
                  <c:v>39</c:v>
                </c:pt>
                <c:pt idx="82">
                  <c:v>39</c:v>
                </c:pt>
                <c:pt idx="83">
                  <c:v>40</c:v>
                </c:pt>
                <c:pt idx="84">
                  <c:v>41</c:v>
                </c:pt>
                <c:pt idx="85">
                  <c:v>41</c:v>
                </c:pt>
                <c:pt idx="86">
                  <c:v>41</c:v>
                </c:pt>
                <c:pt idx="87">
                  <c:v>41</c:v>
                </c:pt>
                <c:pt idx="88">
                  <c:v>41</c:v>
                </c:pt>
                <c:pt idx="89">
                  <c:v>41</c:v>
                </c:pt>
                <c:pt idx="90">
                  <c:v>41</c:v>
                </c:pt>
                <c:pt idx="91">
                  <c:v>41</c:v>
                </c:pt>
                <c:pt idx="92">
                  <c:v>30</c:v>
                </c:pt>
                <c:pt idx="93">
                  <c:v>29</c:v>
                </c:pt>
                <c:pt idx="94">
                  <c:v>29</c:v>
                </c:pt>
                <c:pt idx="95">
                  <c:v>31</c:v>
                </c:pt>
                <c:pt idx="96">
                  <c:v>31</c:v>
                </c:pt>
                <c:pt idx="97">
                  <c:v>30</c:v>
                </c:pt>
                <c:pt idx="98">
                  <c:v>30</c:v>
                </c:pt>
                <c:pt idx="99">
                  <c:v>30</c:v>
                </c:pt>
                <c:pt idx="100">
                  <c:v>30</c:v>
                </c:pt>
                <c:pt idx="101">
                  <c:v>31</c:v>
                </c:pt>
                <c:pt idx="102">
                  <c:v>31</c:v>
                </c:pt>
                <c:pt idx="103">
                  <c:v>31</c:v>
                </c:pt>
                <c:pt idx="104">
                  <c:v>31</c:v>
                </c:pt>
                <c:pt idx="105">
                  <c:v>31</c:v>
                </c:pt>
                <c:pt idx="106">
                  <c:v>31</c:v>
                </c:pt>
                <c:pt idx="107">
                  <c:v>31</c:v>
                </c:pt>
                <c:pt idx="108">
                  <c:v>34</c:v>
                </c:pt>
                <c:pt idx="109">
                  <c:v>34</c:v>
                </c:pt>
                <c:pt idx="110">
                  <c:v>34</c:v>
                </c:pt>
                <c:pt idx="111">
                  <c:v>34</c:v>
                </c:pt>
                <c:pt idx="112">
                  <c:v>34</c:v>
                </c:pt>
                <c:pt idx="113">
                  <c:v>34</c:v>
                </c:pt>
                <c:pt idx="114">
                  <c:v>34</c:v>
                </c:pt>
                <c:pt idx="115">
                  <c:v>34</c:v>
                </c:pt>
                <c:pt idx="116">
                  <c:v>34</c:v>
                </c:pt>
                <c:pt idx="117">
                  <c:v>34</c:v>
                </c:pt>
                <c:pt idx="118">
                  <c:v>34</c:v>
                </c:pt>
                <c:pt idx="119">
                  <c:v>34</c:v>
                </c:pt>
                <c:pt idx="120">
                  <c:v>34</c:v>
                </c:pt>
                <c:pt idx="121">
                  <c:v>34</c:v>
                </c:pt>
                <c:pt idx="122">
                  <c:v>34</c:v>
                </c:pt>
                <c:pt idx="123">
                  <c:v>34</c:v>
                </c:pt>
                <c:pt idx="124">
                  <c:v>34</c:v>
                </c:pt>
                <c:pt idx="125">
                  <c:v>35</c:v>
                </c:pt>
                <c:pt idx="126">
                  <c:v>33</c:v>
                </c:pt>
                <c:pt idx="127">
                  <c:v>33</c:v>
                </c:pt>
                <c:pt idx="128">
                  <c:v>33</c:v>
                </c:pt>
                <c:pt idx="129">
                  <c:v>33</c:v>
                </c:pt>
                <c:pt idx="130">
                  <c:v>33</c:v>
                </c:pt>
                <c:pt idx="131">
                  <c:v>39</c:v>
                </c:pt>
                <c:pt idx="132">
                  <c:v>35</c:v>
                </c:pt>
                <c:pt idx="133">
                  <c:v>35</c:v>
                </c:pt>
                <c:pt idx="134">
                  <c:v>35</c:v>
                </c:pt>
                <c:pt idx="135">
                  <c:v>35</c:v>
                </c:pt>
                <c:pt idx="136">
                  <c:v>35</c:v>
                </c:pt>
                <c:pt idx="137">
                  <c:v>35</c:v>
                </c:pt>
                <c:pt idx="138">
                  <c:v>35</c:v>
                </c:pt>
                <c:pt idx="139">
                  <c:v>35</c:v>
                </c:pt>
                <c:pt idx="140">
                  <c:v>35</c:v>
                </c:pt>
                <c:pt idx="141">
                  <c:v>35</c:v>
                </c:pt>
                <c:pt idx="142">
                  <c:v>36</c:v>
                </c:pt>
                <c:pt idx="143">
                  <c:v>36</c:v>
                </c:pt>
                <c:pt idx="144">
                  <c:v>36</c:v>
                </c:pt>
                <c:pt idx="145">
                  <c:v>43</c:v>
                </c:pt>
                <c:pt idx="146">
                  <c:v>43</c:v>
                </c:pt>
                <c:pt idx="147">
                  <c:v>43</c:v>
                </c:pt>
                <c:pt idx="148">
                  <c:v>43</c:v>
                </c:pt>
                <c:pt idx="149">
                  <c:v>43</c:v>
                </c:pt>
                <c:pt idx="150">
                  <c:v>43</c:v>
                </c:pt>
                <c:pt idx="151">
                  <c:v>42</c:v>
                </c:pt>
                <c:pt idx="152">
                  <c:v>42</c:v>
                </c:pt>
                <c:pt idx="153">
                  <c:v>42</c:v>
                </c:pt>
                <c:pt idx="154">
                  <c:v>42</c:v>
                </c:pt>
                <c:pt idx="155">
                  <c:v>42</c:v>
                </c:pt>
                <c:pt idx="156">
                  <c:v>40</c:v>
                </c:pt>
                <c:pt idx="157">
                  <c:v>39</c:v>
                </c:pt>
                <c:pt idx="158">
                  <c:v>39</c:v>
                </c:pt>
                <c:pt idx="159">
                  <c:v>39</c:v>
                </c:pt>
                <c:pt idx="160">
                  <c:v>39</c:v>
                </c:pt>
                <c:pt idx="161">
                  <c:v>39</c:v>
                </c:pt>
                <c:pt idx="162">
                  <c:v>39</c:v>
                </c:pt>
                <c:pt idx="163">
                  <c:v>39</c:v>
                </c:pt>
                <c:pt idx="164">
                  <c:v>39</c:v>
                </c:pt>
                <c:pt idx="165">
                  <c:v>39</c:v>
                </c:pt>
                <c:pt idx="166">
                  <c:v>39</c:v>
                </c:pt>
                <c:pt idx="167">
                  <c:v>39</c:v>
                </c:pt>
                <c:pt idx="168">
                  <c:v>39</c:v>
                </c:pt>
                <c:pt idx="169">
                  <c:v>39</c:v>
                </c:pt>
                <c:pt idx="170">
                  <c:v>39</c:v>
                </c:pt>
                <c:pt idx="171">
                  <c:v>39</c:v>
                </c:pt>
                <c:pt idx="172">
                  <c:v>39</c:v>
                </c:pt>
                <c:pt idx="173">
                  <c:v>39</c:v>
                </c:pt>
                <c:pt idx="174">
                  <c:v>39</c:v>
                </c:pt>
                <c:pt idx="175">
                  <c:v>39</c:v>
                </c:pt>
                <c:pt idx="176">
                  <c:v>44</c:v>
                </c:pt>
                <c:pt idx="177">
                  <c:v>44</c:v>
                </c:pt>
                <c:pt idx="178">
                  <c:v>44</c:v>
                </c:pt>
                <c:pt idx="179">
                  <c:v>44</c:v>
                </c:pt>
                <c:pt idx="180">
                  <c:v>44</c:v>
                </c:pt>
                <c:pt idx="181">
                  <c:v>44</c:v>
                </c:pt>
                <c:pt idx="182">
                  <c:v>44</c:v>
                </c:pt>
                <c:pt idx="183">
                  <c:v>44</c:v>
                </c:pt>
                <c:pt idx="184">
                  <c:v>44</c:v>
                </c:pt>
                <c:pt idx="185">
                  <c:v>44</c:v>
                </c:pt>
                <c:pt idx="186">
                  <c:v>44</c:v>
                </c:pt>
                <c:pt idx="187">
                  <c:v>44</c:v>
                </c:pt>
                <c:pt idx="188">
                  <c:v>46</c:v>
                </c:pt>
                <c:pt idx="189">
                  <c:v>46</c:v>
                </c:pt>
                <c:pt idx="190">
                  <c:v>47</c:v>
                </c:pt>
                <c:pt idx="191">
                  <c:v>47</c:v>
                </c:pt>
                <c:pt idx="192">
                  <c:v>47</c:v>
                </c:pt>
                <c:pt idx="193">
                  <c:v>47</c:v>
                </c:pt>
                <c:pt idx="194">
                  <c:v>49</c:v>
                </c:pt>
                <c:pt idx="195">
                  <c:v>51</c:v>
                </c:pt>
                <c:pt idx="196">
                  <c:v>51</c:v>
                </c:pt>
                <c:pt idx="197">
                  <c:v>51</c:v>
                </c:pt>
                <c:pt idx="198">
                  <c:v>52</c:v>
                </c:pt>
                <c:pt idx="199">
                  <c:v>52</c:v>
                </c:pt>
                <c:pt idx="200">
                  <c:v>53</c:v>
                </c:pt>
                <c:pt idx="201">
                  <c:v>53</c:v>
                </c:pt>
                <c:pt idx="202">
                  <c:v>53</c:v>
                </c:pt>
                <c:pt idx="203">
                  <c:v>53</c:v>
                </c:pt>
                <c:pt idx="204">
                  <c:v>53</c:v>
                </c:pt>
                <c:pt idx="205">
                  <c:v>49</c:v>
                </c:pt>
                <c:pt idx="206">
                  <c:v>49</c:v>
                </c:pt>
                <c:pt idx="207">
                  <c:v>52</c:v>
                </c:pt>
                <c:pt idx="208">
                  <c:v>53</c:v>
                </c:pt>
                <c:pt idx="209">
                  <c:v>53</c:v>
                </c:pt>
                <c:pt idx="210">
                  <c:v>53</c:v>
                </c:pt>
                <c:pt idx="211">
                  <c:v>53</c:v>
                </c:pt>
                <c:pt idx="212">
                  <c:v>53</c:v>
                </c:pt>
                <c:pt idx="213">
                  <c:v>53</c:v>
                </c:pt>
                <c:pt idx="214">
                  <c:v>53</c:v>
                </c:pt>
                <c:pt idx="215">
                  <c:v>53</c:v>
                </c:pt>
                <c:pt idx="216">
                  <c:v>53</c:v>
                </c:pt>
                <c:pt idx="217">
                  <c:v>53</c:v>
                </c:pt>
                <c:pt idx="218">
                  <c:v>54</c:v>
                </c:pt>
                <c:pt idx="219">
                  <c:v>54</c:v>
                </c:pt>
                <c:pt idx="220">
                  <c:v>54</c:v>
                </c:pt>
                <c:pt idx="221">
                  <c:v>54</c:v>
                </c:pt>
                <c:pt idx="222">
                  <c:v>54</c:v>
                </c:pt>
                <c:pt idx="223">
                  <c:v>54</c:v>
                </c:pt>
                <c:pt idx="224">
                  <c:v>54</c:v>
                </c:pt>
                <c:pt idx="225">
                  <c:v>53</c:v>
                </c:pt>
                <c:pt idx="226">
                  <c:v>55</c:v>
                </c:pt>
                <c:pt idx="227">
                  <c:v>55</c:v>
                </c:pt>
                <c:pt idx="228">
                  <c:v>55</c:v>
                </c:pt>
                <c:pt idx="229">
                  <c:v>55</c:v>
                </c:pt>
                <c:pt idx="230">
                  <c:v>55</c:v>
                </c:pt>
                <c:pt idx="231">
                  <c:v>55</c:v>
                </c:pt>
                <c:pt idx="232">
                  <c:v>55</c:v>
                </c:pt>
                <c:pt idx="233">
                  <c:v>55</c:v>
                </c:pt>
                <c:pt idx="234">
                  <c:v>55</c:v>
                </c:pt>
                <c:pt idx="235">
                  <c:v>55</c:v>
                </c:pt>
                <c:pt idx="236">
                  <c:v>55</c:v>
                </c:pt>
                <c:pt idx="237">
                  <c:v>55</c:v>
                </c:pt>
                <c:pt idx="238">
                  <c:v>55</c:v>
                </c:pt>
                <c:pt idx="239">
                  <c:v>56</c:v>
                </c:pt>
                <c:pt idx="240">
                  <c:v>56</c:v>
                </c:pt>
                <c:pt idx="241">
                  <c:v>58</c:v>
                </c:pt>
                <c:pt idx="242">
                  <c:v>53</c:v>
                </c:pt>
                <c:pt idx="243">
                  <c:v>53</c:v>
                </c:pt>
                <c:pt idx="244">
                  <c:v>53</c:v>
                </c:pt>
                <c:pt idx="245">
                  <c:v>53</c:v>
                </c:pt>
                <c:pt idx="246">
                  <c:v>53</c:v>
                </c:pt>
                <c:pt idx="247">
                  <c:v>53</c:v>
                </c:pt>
                <c:pt idx="248">
                  <c:v>58</c:v>
                </c:pt>
                <c:pt idx="249">
                  <c:v>57</c:v>
                </c:pt>
                <c:pt idx="250">
                  <c:v>57</c:v>
                </c:pt>
                <c:pt idx="251">
                  <c:v>57</c:v>
                </c:pt>
                <c:pt idx="252">
                  <c:v>57</c:v>
                </c:pt>
                <c:pt idx="253">
                  <c:v>57</c:v>
                </c:pt>
                <c:pt idx="254">
                  <c:v>57</c:v>
                </c:pt>
                <c:pt idx="255">
                  <c:v>57</c:v>
                </c:pt>
                <c:pt idx="256">
                  <c:v>57</c:v>
                </c:pt>
                <c:pt idx="257">
                  <c:v>57</c:v>
                </c:pt>
                <c:pt idx="258">
                  <c:v>57</c:v>
                </c:pt>
                <c:pt idx="259">
                  <c:v>57</c:v>
                </c:pt>
                <c:pt idx="260">
                  <c:v>57</c:v>
                </c:pt>
                <c:pt idx="261">
                  <c:v>57</c:v>
                </c:pt>
                <c:pt idx="262">
                  <c:v>59</c:v>
                </c:pt>
                <c:pt idx="263">
                  <c:v>59</c:v>
                </c:pt>
                <c:pt idx="264">
                  <c:v>59</c:v>
                </c:pt>
                <c:pt idx="265">
                  <c:v>59</c:v>
                </c:pt>
                <c:pt idx="266">
                  <c:v>59</c:v>
                </c:pt>
                <c:pt idx="267">
                  <c:v>59</c:v>
                </c:pt>
                <c:pt idx="268">
                  <c:v>59</c:v>
                </c:pt>
                <c:pt idx="269">
                  <c:v>59</c:v>
                </c:pt>
                <c:pt idx="270">
                  <c:v>59</c:v>
                </c:pt>
                <c:pt idx="271">
                  <c:v>62</c:v>
                </c:pt>
                <c:pt idx="272">
                  <c:v>62</c:v>
                </c:pt>
                <c:pt idx="273">
                  <c:v>62</c:v>
                </c:pt>
                <c:pt idx="274">
                  <c:v>62</c:v>
                </c:pt>
                <c:pt idx="275">
                  <c:v>62</c:v>
                </c:pt>
                <c:pt idx="276">
                  <c:v>63</c:v>
                </c:pt>
                <c:pt idx="277">
                  <c:v>63</c:v>
                </c:pt>
                <c:pt idx="278">
                  <c:v>67</c:v>
                </c:pt>
                <c:pt idx="279">
                  <c:v>63</c:v>
                </c:pt>
                <c:pt idx="280">
                  <c:v>63</c:v>
                </c:pt>
                <c:pt idx="281">
                  <c:v>67</c:v>
                </c:pt>
                <c:pt idx="282">
                  <c:v>68</c:v>
                </c:pt>
                <c:pt idx="283">
                  <c:v>67</c:v>
                </c:pt>
                <c:pt idx="284">
                  <c:v>67</c:v>
                </c:pt>
                <c:pt idx="285">
                  <c:v>67</c:v>
                </c:pt>
                <c:pt idx="286">
                  <c:v>67</c:v>
                </c:pt>
                <c:pt idx="287">
                  <c:v>67</c:v>
                </c:pt>
                <c:pt idx="288">
                  <c:v>67</c:v>
                </c:pt>
                <c:pt idx="289">
                  <c:v>67</c:v>
                </c:pt>
                <c:pt idx="290">
                  <c:v>67</c:v>
                </c:pt>
                <c:pt idx="291">
                  <c:v>67</c:v>
                </c:pt>
                <c:pt idx="292">
                  <c:v>67</c:v>
                </c:pt>
                <c:pt idx="293">
                  <c:v>68</c:v>
                </c:pt>
                <c:pt idx="294">
                  <c:v>69</c:v>
                </c:pt>
                <c:pt idx="295">
                  <c:v>68</c:v>
                </c:pt>
                <c:pt idx="296">
                  <c:v>68</c:v>
                </c:pt>
                <c:pt idx="297">
                  <c:v>68</c:v>
                </c:pt>
                <c:pt idx="298">
                  <c:v>68</c:v>
                </c:pt>
                <c:pt idx="299">
                  <c:v>68</c:v>
                </c:pt>
                <c:pt idx="300">
                  <c:v>68</c:v>
                </c:pt>
                <c:pt idx="301">
                  <c:v>68</c:v>
                </c:pt>
                <c:pt idx="302">
                  <c:v>68</c:v>
                </c:pt>
                <c:pt idx="303">
                  <c:v>68</c:v>
                </c:pt>
                <c:pt idx="304">
                  <c:v>68</c:v>
                </c:pt>
                <c:pt idx="305">
                  <c:v>68</c:v>
                </c:pt>
                <c:pt idx="306">
                  <c:v>69</c:v>
                </c:pt>
                <c:pt idx="307">
                  <c:v>69</c:v>
                </c:pt>
                <c:pt idx="308">
                  <c:v>71</c:v>
                </c:pt>
                <c:pt idx="309">
                  <c:v>71</c:v>
                </c:pt>
                <c:pt idx="310">
                  <c:v>71</c:v>
                </c:pt>
                <c:pt idx="311">
                  <c:v>71</c:v>
                </c:pt>
                <c:pt idx="312">
                  <c:v>71</c:v>
                </c:pt>
                <c:pt idx="313">
                  <c:v>69</c:v>
                </c:pt>
                <c:pt idx="314">
                  <c:v>71</c:v>
                </c:pt>
                <c:pt idx="315">
                  <c:v>71</c:v>
                </c:pt>
                <c:pt idx="316">
                  <c:v>71</c:v>
                </c:pt>
                <c:pt idx="317">
                  <c:v>71</c:v>
                </c:pt>
                <c:pt idx="318">
                  <c:v>71</c:v>
                </c:pt>
                <c:pt idx="319">
                  <c:v>71</c:v>
                </c:pt>
                <c:pt idx="320">
                  <c:v>71</c:v>
                </c:pt>
                <c:pt idx="321">
                  <c:v>71</c:v>
                </c:pt>
                <c:pt idx="322">
                  <c:v>71</c:v>
                </c:pt>
                <c:pt idx="323">
                  <c:v>71</c:v>
                </c:pt>
                <c:pt idx="324">
                  <c:v>71</c:v>
                </c:pt>
                <c:pt idx="325">
                  <c:v>71</c:v>
                </c:pt>
                <c:pt idx="326">
                  <c:v>71</c:v>
                </c:pt>
                <c:pt idx="327">
                  <c:v>71</c:v>
                </c:pt>
                <c:pt idx="328">
                  <c:v>71</c:v>
                </c:pt>
                <c:pt idx="329">
                  <c:v>71</c:v>
                </c:pt>
                <c:pt idx="330">
                  <c:v>71</c:v>
                </c:pt>
                <c:pt idx="331">
                  <c:v>73</c:v>
                </c:pt>
                <c:pt idx="332">
                  <c:v>73</c:v>
                </c:pt>
                <c:pt idx="333">
                  <c:v>73</c:v>
                </c:pt>
                <c:pt idx="334">
                  <c:v>73</c:v>
                </c:pt>
                <c:pt idx="335">
                  <c:v>73</c:v>
                </c:pt>
                <c:pt idx="336">
                  <c:v>73</c:v>
                </c:pt>
                <c:pt idx="337">
                  <c:v>73</c:v>
                </c:pt>
                <c:pt idx="338">
                  <c:v>73</c:v>
                </c:pt>
                <c:pt idx="339">
                  <c:v>73</c:v>
                </c:pt>
                <c:pt idx="340">
                  <c:v>73</c:v>
                </c:pt>
                <c:pt idx="341">
                  <c:v>73</c:v>
                </c:pt>
                <c:pt idx="342">
                  <c:v>74</c:v>
                </c:pt>
                <c:pt idx="343">
                  <c:v>74</c:v>
                </c:pt>
                <c:pt idx="344">
                  <c:v>74</c:v>
                </c:pt>
                <c:pt idx="345">
                  <c:v>74</c:v>
                </c:pt>
                <c:pt idx="346">
                  <c:v>74</c:v>
                </c:pt>
                <c:pt idx="347">
                  <c:v>74</c:v>
                </c:pt>
                <c:pt idx="348">
                  <c:v>74</c:v>
                </c:pt>
                <c:pt idx="349">
                  <c:v>74</c:v>
                </c:pt>
                <c:pt idx="350">
                  <c:v>74</c:v>
                </c:pt>
                <c:pt idx="351">
                  <c:v>74</c:v>
                </c:pt>
                <c:pt idx="352">
                  <c:v>74</c:v>
                </c:pt>
                <c:pt idx="353">
                  <c:v>74</c:v>
                </c:pt>
                <c:pt idx="354">
                  <c:v>74</c:v>
                </c:pt>
                <c:pt idx="355">
                  <c:v>74</c:v>
                </c:pt>
                <c:pt idx="356">
                  <c:v>74</c:v>
                </c:pt>
                <c:pt idx="357">
                  <c:v>74</c:v>
                </c:pt>
                <c:pt idx="358">
                  <c:v>74</c:v>
                </c:pt>
                <c:pt idx="359">
                  <c:v>74</c:v>
                </c:pt>
                <c:pt idx="360">
                  <c:v>74</c:v>
                </c:pt>
                <c:pt idx="361">
                  <c:v>74</c:v>
                </c:pt>
                <c:pt idx="362">
                  <c:v>74</c:v>
                </c:pt>
                <c:pt idx="363">
                  <c:v>74</c:v>
                </c:pt>
                <c:pt idx="364">
                  <c:v>74</c:v>
                </c:pt>
                <c:pt idx="365">
                  <c:v>74</c:v>
                </c:pt>
                <c:pt idx="366">
                  <c:v>74</c:v>
                </c:pt>
                <c:pt idx="367">
                  <c:v>74</c:v>
                </c:pt>
                <c:pt idx="368">
                  <c:v>74</c:v>
                </c:pt>
                <c:pt idx="369">
                  <c:v>74</c:v>
                </c:pt>
                <c:pt idx="370">
                  <c:v>74</c:v>
                </c:pt>
                <c:pt idx="371">
                  <c:v>74</c:v>
                </c:pt>
                <c:pt idx="372">
                  <c:v>74</c:v>
                </c:pt>
                <c:pt idx="373">
                  <c:v>74</c:v>
                </c:pt>
                <c:pt idx="374">
                  <c:v>74</c:v>
                </c:pt>
                <c:pt idx="375">
                  <c:v>74</c:v>
                </c:pt>
                <c:pt idx="376">
                  <c:v>74</c:v>
                </c:pt>
                <c:pt idx="377">
                  <c:v>69</c:v>
                </c:pt>
                <c:pt idx="378">
                  <c:v>69</c:v>
                </c:pt>
                <c:pt idx="379">
                  <c:v>69</c:v>
                </c:pt>
                <c:pt idx="380">
                  <c:v>71</c:v>
                </c:pt>
                <c:pt idx="381">
                  <c:v>69</c:v>
                </c:pt>
                <c:pt idx="382">
                  <c:v>69</c:v>
                </c:pt>
                <c:pt idx="383">
                  <c:v>70</c:v>
                </c:pt>
                <c:pt idx="384">
                  <c:v>70</c:v>
                </c:pt>
                <c:pt idx="385">
                  <c:v>70</c:v>
                </c:pt>
                <c:pt idx="386">
                  <c:v>70</c:v>
                </c:pt>
                <c:pt idx="387">
                  <c:v>70</c:v>
                </c:pt>
                <c:pt idx="388">
                  <c:v>70</c:v>
                </c:pt>
                <c:pt idx="389">
                  <c:v>70</c:v>
                </c:pt>
                <c:pt idx="390">
                  <c:v>69</c:v>
                </c:pt>
                <c:pt idx="391">
                  <c:v>69</c:v>
                </c:pt>
                <c:pt idx="392">
                  <c:v>69</c:v>
                </c:pt>
                <c:pt idx="393">
                  <c:v>69</c:v>
                </c:pt>
                <c:pt idx="394">
                  <c:v>71</c:v>
                </c:pt>
                <c:pt idx="395">
                  <c:v>71</c:v>
                </c:pt>
                <c:pt idx="396">
                  <c:v>71</c:v>
                </c:pt>
                <c:pt idx="397">
                  <c:v>71</c:v>
                </c:pt>
                <c:pt idx="398">
                  <c:v>71</c:v>
                </c:pt>
                <c:pt idx="399">
                  <c:v>71</c:v>
                </c:pt>
                <c:pt idx="400">
                  <c:v>71</c:v>
                </c:pt>
                <c:pt idx="401">
                  <c:v>71</c:v>
                </c:pt>
                <c:pt idx="402">
                  <c:v>71</c:v>
                </c:pt>
                <c:pt idx="403">
                  <c:v>71</c:v>
                </c:pt>
                <c:pt idx="404">
                  <c:v>71</c:v>
                </c:pt>
                <c:pt idx="405">
                  <c:v>71</c:v>
                </c:pt>
                <c:pt idx="406">
                  <c:v>71</c:v>
                </c:pt>
                <c:pt idx="407">
                  <c:v>71</c:v>
                </c:pt>
                <c:pt idx="408">
                  <c:v>71</c:v>
                </c:pt>
                <c:pt idx="409">
                  <c:v>71</c:v>
                </c:pt>
                <c:pt idx="410">
                  <c:v>71</c:v>
                </c:pt>
                <c:pt idx="411">
                  <c:v>71</c:v>
                </c:pt>
                <c:pt idx="412">
                  <c:v>71</c:v>
                </c:pt>
                <c:pt idx="413">
                  <c:v>71</c:v>
                </c:pt>
                <c:pt idx="414">
                  <c:v>75</c:v>
                </c:pt>
                <c:pt idx="415">
                  <c:v>75</c:v>
                </c:pt>
                <c:pt idx="416">
                  <c:v>75</c:v>
                </c:pt>
                <c:pt idx="417">
                  <c:v>75</c:v>
                </c:pt>
                <c:pt idx="418">
                  <c:v>75</c:v>
                </c:pt>
                <c:pt idx="419">
                  <c:v>75</c:v>
                </c:pt>
                <c:pt idx="420">
                  <c:v>75</c:v>
                </c:pt>
                <c:pt idx="421">
                  <c:v>75</c:v>
                </c:pt>
                <c:pt idx="422">
                  <c:v>75</c:v>
                </c:pt>
                <c:pt idx="423">
                  <c:v>75</c:v>
                </c:pt>
                <c:pt idx="424">
                  <c:v>72</c:v>
                </c:pt>
                <c:pt idx="425">
                  <c:v>72</c:v>
                </c:pt>
                <c:pt idx="426">
                  <c:v>72</c:v>
                </c:pt>
                <c:pt idx="427">
                  <c:v>72</c:v>
                </c:pt>
                <c:pt idx="428">
                  <c:v>72</c:v>
                </c:pt>
                <c:pt idx="429">
                  <c:v>72</c:v>
                </c:pt>
                <c:pt idx="430">
                  <c:v>72</c:v>
                </c:pt>
                <c:pt idx="431">
                  <c:v>72</c:v>
                </c:pt>
                <c:pt idx="432">
                  <c:v>72</c:v>
                </c:pt>
                <c:pt idx="433">
                  <c:v>72</c:v>
                </c:pt>
                <c:pt idx="434">
                  <c:v>72</c:v>
                </c:pt>
                <c:pt idx="435">
                  <c:v>72</c:v>
                </c:pt>
                <c:pt idx="436">
                  <c:v>72</c:v>
                </c:pt>
                <c:pt idx="437">
                  <c:v>72</c:v>
                </c:pt>
                <c:pt idx="438">
                  <c:v>72</c:v>
                </c:pt>
                <c:pt idx="439">
                  <c:v>72</c:v>
                </c:pt>
                <c:pt idx="440">
                  <c:v>72</c:v>
                </c:pt>
                <c:pt idx="441">
                  <c:v>72</c:v>
                </c:pt>
                <c:pt idx="442">
                  <c:v>72</c:v>
                </c:pt>
                <c:pt idx="443">
                  <c:v>72</c:v>
                </c:pt>
                <c:pt idx="444">
                  <c:v>72</c:v>
                </c:pt>
                <c:pt idx="445">
                  <c:v>72</c:v>
                </c:pt>
                <c:pt idx="446">
                  <c:v>72</c:v>
                </c:pt>
                <c:pt idx="447">
                  <c:v>72</c:v>
                </c:pt>
                <c:pt idx="448">
                  <c:v>72</c:v>
                </c:pt>
                <c:pt idx="449">
                  <c:v>73</c:v>
                </c:pt>
                <c:pt idx="450">
                  <c:v>73</c:v>
                </c:pt>
                <c:pt idx="451">
                  <c:v>73</c:v>
                </c:pt>
                <c:pt idx="452">
                  <c:v>73</c:v>
                </c:pt>
                <c:pt idx="453">
                  <c:v>73</c:v>
                </c:pt>
                <c:pt idx="454">
                  <c:v>73</c:v>
                </c:pt>
                <c:pt idx="455">
                  <c:v>73</c:v>
                </c:pt>
                <c:pt idx="456">
                  <c:v>73</c:v>
                </c:pt>
                <c:pt idx="457">
                  <c:v>73</c:v>
                </c:pt>
                <c:pt idx="458">
                  <c:v>73</c:v>
                </c:pt>
                <c:pt idx="459">
                  <c:v>73</c:v>
                </c:pt>
                <c:pt idx="460">
                  <c:v>73</c:v>
                </c:pt>
                <c:pt idx="461">
                  <c:v>73</c:v>
                </c:pt>
                <c:pt idx="462">
                  <c:v>73</c:v>
                </c:pt>
                <c:pt idx="463">
                  <c:v>73</c:v>
                </c:pt>
                <c:pt idx="464">
                  <c:v>73</c:v>
                </c:pt>
                <c:pt idx="465">
                  <c:v>73</c:v>
                </c:pt>
                <c:pt idx="466">
                  <c:v>73</c:v>
                </c:pt>
                <c:pt idx="467">
                  <c:v>73</c:v>
                </c:pt>
                <c:pt idx="468">
                  <c:v>73</c:v>
                </c:pt>
                <c:pt idx="469">
                  <c:v>73</c:v>
                </c:pt>
                <c:pt idx="470">
                  <c:v>73</c:v>
                </c:pt>
                <c:pt idx="471">
                  <c:v>73</c:v>
                </c:pt>
                <c:pt idx="472">
                  <c:v>73</c:v>
                </c:pt>
                <c:pt idx="473">
                  <c:v>73</c:v>
                </c:pt>
                <c:pt idx="474">
                  <c:v>73</c:v>
                </c:pt>
                <c:pt idx="475">
                  <c:v>73</c:v>
                </c:pt>
                <c:pt idx="476">
                  <c:v>73</c:v>
                </c:pt>
                <c:pt idx="477">
                  <c:v>73</c:v>
                </c:pt>
                <c:pt idx="478">
                  <c:v>73</c:v>
                </c:pt>
                <c:pt idx="479">
                  <c:v>73</c:v>
                </c:pt>
                <c:pt idx="480">
                  <c:v>78</c:v>
                </c:pt>
                <c:pt idx="481">
                  <c:v>78</c:v>
                </c:pt>
                <c:pt idx="482">
                  <c:v>78</c:v>
                </c:pt>
                <c:pt idx="483">
                  <c:v>78</c:v>
                </c:pt>
                <c:pt idx="484">
                  <c:v>78</c:v>
                </c:pt>
                <c:pt idx="485">
                  <c:v>78</c:v>
                </c:pt>
                <c:pt idx="486">
                  <c:v>78</c:v>
                </c:pt>
                <c:pt idx="487">
                  <c:v>78</c:v>
                </c:pt>
                <c:pt idx="488">
                  <c:v>78</c:v>
                </c:pt>
                <c:pt idx="489">
                  <c:v>78</c:v>
                </c:pt>
                <c:pt idx="490">
                  <c:v>78</c:v>
                </c:pt>
                <c:pt idx="491">
                  <c:v>78</c:v>
                </c:pt>
                <c:pt idx="492">
                  <c:v>72</c:v>
                </c:pt>
                <c:pt idx="493">
                  <c:v>73</c:v>
                </c:pt>
                <c:pt idx="494">
                  <c:v>73</c:v>
                </c:pt>
                <c:pt idx="495">
                  <c:v>73</c:v>
                </c:pt>
                <c:pt idx="496">
                  <c:v>73</c:v>
                </c:pt>
                <c:pt idx="497">
                  <c:v>73</c:v>
                </c:pt>
                <c:pt idx="498">
                  <c:v>73</c:v>
                </c:pt>
                <c:pt idx="499">
                  <c:v>73</c:v>
                </c:pt>
                <c:pt idx="500">
                  <c:v>73</c:v>
                </c:pt>
                <c:pt idx="501">
                  <c:v>73</c:v>
                </c:pt>
                <c:pt idx="502">
                  <c:v>73</c:v>
                </c:pt>
                <c:pt idx="503">
                  <c:v>73</c:v>
                </c:pt>
                <c:pt idx="504">
                  <c:v>74</c:v>
                </c:pt>
                <c:pt idx="505">
                  <c:v>74</c:v>
                </c:pt>
                <c:pt idx="506">
                  <c:v>74</c:v>
                </c:pt>
                <c:pt idx="507">
                  <c:v>74</c:v>
                </c:pt>
                <c:pt idx="508">
                  <c:v>74</c:v>
                </c:pt>
                <c:pt idx="509">
                  <c:v>75</c:v>
                </c:pt>
                <c:pt idx="510">
                  <c:v>75</c:v>
                </c:pt>
                <c:pt idx="511">
                  <c:v>75</c:v>
                </c:pt>
                <c:pt idx="512">
                  <c:v>75</c:v>
                </c:pt>
                <c:pt idx="513">
                  <c:v>75</c:v>
                </c:pt>
                <c:pt idx="514">
                  <c:v>75</c:v>
                </c:pt>
                <c:pt idx="515">
                  <c:v>75</c:v>
                </c:pt>
                <c:pt idx="516">
                  <c:v>75</c:v>
                </c:pt>
                <c:pt idx="517">
                  <c:v>75</c:v>
                </c:pt>
                <c:pt idx="518">
                  <c:v>75</c:v>
                </c:pt>
                <c:pt idx="519">
                  <c:v>75</c:v>
                </c:pt>
                <c:pt idx="520">
                  <c:v>75</c:v>
                </c:pt>
                <c:pt idx="521">
                  <c:v>75</c:v>
                </c:pt>
                <c:pt idx="522">
                  <c:v>75</c:v>
                </c:pt>
                <c:pt idx="523">
                  <c:v>75</c:v>
                </c:pt>
                <c:pt idx="524">
                  <c:v>75</c:v>
                </c:pt>
                <c:pt idx="525">
                  <c:v>75</c:v>
                </c:pt>
                <c:pt idx="526">
                  <c:v>75</c:v>
                </c:pt>
                <c:pt idx="527">
                  <c:v>75</c:v>
                </c:pt>
              </c:numCache>
            </c:numRef>
          </c:val>
        </c:ser>
        <c:marker val="1"/>
        <c:axId val="78314112"/>
        <c:axId val="78369152"/>
      </c:lineChart>
      <c:catAx>
        <c:axId val="78314112"/>
        <c:scaling>
          <c:orientation val="minMax"/>
        </c:scaling>
        <c:axPos val="b"/>
        <c:numFmt formatCode="#,##0" sourceLinked="0"/>
        <c:majorTickMark val="none"/>
        <c:tickLblPos val="nextTo"/>
        <c:crossAx val="78369152"/>
        <c:crosses val="autoZero"/>
        <c:auto val="1"/>
        <c:lblAlgn val="ctr"/>
        <c:lblOffset val="100"/>
      </c:catAx>
      <c:valAx>
        <c:axId val="78369152"/>
        <c:scaling>
          <c:orientation val="minMax"/>
          <c:max val="80"/>
          <c:min val="10"/>
        </c:scaling>
        <c:axPos val="l"/>
        <c:numFmt formatCode="General" sourceLinked="1"/>
        <c:majorTickMark val="none"/>
        <c:tickLblPos val="nextTo"/>
        <c:crossAx val="78314112"/>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75.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opencart!$A$2:$A$165</c:f>
              <c:numCache>
                <c:formatCode>General</c:formatCode>
                <c:ptCount val="164"/>
                <c:pt idx="0">
                  <c:v>1</c:v>
                </c:pt>
                <c:pt idx="1">
                  <c:v>2</c:v>
                </c:pt>
                <c:pt idx="2">
                  <c:v>3</c:v>
                </c:pt>
                <c:pt idx="3">
                  <c:v>4</c:v>
                </c:pt>
                <c:pt idx="4">
                  <c:v>5</c:v>
                </c:pt>
                <c:pt idx="5">
                  <c:v>6</c:v>
                </c:pt>
                <c:pt idx="6">
                  <c:v>7</c:v>
                </c:pt>
                <c:pt idx="7">
                  <c:v>8</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pt idx="74">
                  <c:v>77</c:v>
                </c:pt>
                <c:pt idx="75">
                  <c:v>78</c:v>
                </c:pt>
                <c:pt idx="76">
                  <c:v>79</c:v>
                </c:pt>
                <c:pt idx="77">
                  <c:v>80</c:v>
                </c:pt>
                <c:pt idx="78">
                  <c:v>81</c:v>
                </c:pt>
                <c:pt idx="79">
                  <c:v>82</c:v>
                </c:pt>
                <c:pt idx="80">
                  <c:v>83</c:v>
                </c:pt>
                <c:pt idx="81">
                  <c:v>84</c:v>
                </c:pt>
                <c:pt idx="82">
                  <c:v>85</c:v>
                </c:pt>
                <c:pt idx="83">
                  <c:v>86</c:v>
                </c:pt>
                <c:pt idx="84">
                  <c:v>87</c:v>
                </c:pt>
                <c:pt idx="85">
                  <c:v>88</c:v>
                </c:pt>
                <c:pt idx="86">
                  <c:v>89</c:v>
                </c:pt>
                <c:pt idx="87">
                  <c:v>90</c:v>
                </c:pt>
                <c:pt idx="88">
                  <c:v>91</c:v>
                </c:pt>
                <c:pt idx="89">
                  <c:v>92</c:v>
                </c:pt>
                <c:pt idx="90">
                  <c:v>93</c:v>
                </c:pt>
                <c:pt idx="91">
                  <c:v>94</c:v>
                </c:pt>
                <c:pt idx="92">
                  <c:v>95</c:v>
                </c:pt>
                <c:pt idx="93">
                  <c:v>96</c:v>
                </c:pt>
                <c:pt idx="94">
                  <c:v>97</c:v>
                </c:pt>
                <c:pt idx="95">
                  <c:v>98</c:v>
                </c:pt>
                <c:pt idx="96">
                  <c:v>99</c:v>
                </c:pt>
                <c:pt idx="97">
                  <c:v>100</c:v>
                </c:pt>
                <c:pt idx="98">
                  <c:v>101</c:v>
                </c:pt>
                <c:pt idx="99">
                  <c:v>102</c:v>
                </c:pt>
                <c:pt idx="100">
                  <c:v>103</c:v>
                </c:pt>
                <c:pt idx="101">
                  <c:v>104</c:v>
                </c:pt>
                <c:pt idx="102">
                  <c:v>105</c:v>
                </c:pt>
                <c:pt idx="103">
                  <c:v>106</c:v>
                </c:pt>
                <c:pt idx="104">
                  <c:v>107</c:v>
                </c:pt>
                <c:pt idx="105">
                  <c:v>108</c:v>
                </c:pt>
                <c:pt idx="106">
                  <c:v>109</c:v>
                </c:pt>
                <c:pt idx="107">
                  <c:v>110</c:v>
                </c:pt>
                <c:pt idx="108">
                  <c:v>111</c:v>
                </c:pt>
                <c:pt idx="109">
                  <c:v>112</c:v>
                </c:pt>
                <c:pt idx="110">
                  <c:v>113</c:v>
                </c:pt>
                <c:pt idx="111">
                  <c:v>114</c:v>
                </c:pt>
                <c:pt idx="112">
                  <c:v>115</c:v>
                </c:pt>
                <c:pt idx="113">
                  <c:v>116</c:v>
                </c:pt>
                <c:pt idx="114">
                  <c:v>117</c:v>
                </c:pt>
                <c:pt idx="115">
                  <c:v>118</c:v>
                </c:pt>
                <c:pt idx="116">
                  <c:v>119</c:v>
                </c:pt>
                <c:pt idx="117">
                  <c:v>120</c:v>
                </c:pt>
                <c:pt idx="118">
                  <c:v>121</c:v>
                </c:pt>
                <c:pt idx="119">
                  <c:v>122</c:v>
                </c:pt>
                <c:pt idx="120">
                  <c:v>123</c:v>
                </c:pt>
                <c:pt idx="121">
                  <c:v>124</c:v>
                </c:pt>
                <c:pt idx="122">
                  <c:v>125</c:v>
                </c:pt>
                <c:pt idx="123">
                  <c:v>126</c:v>
                </c:pt>
                <c:pt idx="124">
                  <c:v>127</c:v>
                </c:pt>
                <c:pt idx="125">
                  <c:v>128</c:v>
                </c:pt>
                <c:pt idx="126">
                  <c:v>129</c:v>
                </c:pt>
                <c:pt idx="127">
                  <c:v>130</c:v>
                </c:pt>
                <c:pt idx="128">
                  <c:v>131</c:v>
                </c:pt>
                <c:pt idx="129">
                  <c:v>132</c:v>
                </c:pt>
                <c:pt idx="130">
                  <c:v>133</c:v>
                </c:pt>
                <c:pt idx="131">
                  <c:v>134</c:v>
                </c:pt>
                <c:pt idx="132">
                  <c:v>135</c:v>
                </c:pt>
                <c:pt idx="133">
                  <c:v>136</c:v>
                </c:pt>
                <c:pt idx="134">
                  <c:v>137</c:v>
                </c:pt>
                <c:pt idx="135">
                  <c:v>138</c:v>
                </c:pt>
                <c:pt idx="136">
                  <c:v>139</c:v>
                </c:pt>
                <c:pt idx="137">
                  <c:v>140</c:v>
                </c:pt>
                <c:pt idx="138">
                  <c:v>141</c:v>
                </c:pt>
                <c:pt idx="139">
                  <c:v>142</c:v>
                </c:pt>
                <c:pt idx="140">
                  <c:v>143</c:v>
                </c:pt>
                <c:pt idx="141">
                  <c:v>144</c:v>
                </c:pt>
                <c:pt idx="142">
                  <c:v>145</c:v>
                </c:pt>
                <c:pt idx="143">
                  <c:v>146</c:v>
                </c:pt>
                <c:pt idx="144">
                  <c:v>147</c:v>
                </c:pt>
                <c:pt idx="145">
                  <c:v>148</c:v>
                </c:pt>
                <c:pt idx="146">
                  <c:v>149</c:v>
                </c:pt>
                <c:pt idx="147">
                  <c:v>150</c:v>
                </c:pt>
                <c:pt idx="148">
                  <c:v>151</c:v>
                </c:pt>
                <c:pt idx="149">
                  <c:v>152</c:v>
                </c:pt>
                <c:pt idx="150">
                  <c:v>153</c:v>
                </c:pt>
                <c:pt idx="151">
                  <c:v>154</c:v>
                </c:pt>
                <c:pt idx="152">
                  <c:v>155</c:v>
                </c:pt>
                <c:pt idx="153">
                  <c:v>156</c:v>
                </c:pt>
                <c:pt idx="154">
                  <c:v>157</c:v>
                </c:pt>
                <c:pt idx="155">
                  <c:v>158</c:v>
                </c:pt>
                <c:pt idx="156">
                  <c:v>159</c:v>
                </c:pt>
                <c:pt idx="157">
                  <c:v>160</c:v>
                </c:pt>
                <c:pt idx="158">
                  <c:v>161</c:v>
                </c:pt>
                <c:pt idx="159">
                  <c:v>162</c:v>
                </c:pt>
                <c:pt idx="160">
                  <c:v>163</c:v>
                </c:pt>
                <c:pt idx="161">
                  <c:v>164</c:v>
                </c:pt>
                <c:pt idx="162">
                  <c:v>165</c:v>
                </c:pt>
                <c:pt idx="163">
                  <c:v>166</c:v>
                </c:pt>
              </c:numCache>
            </c:numRef>
          </c:cat>
          <c:val>
            <c:numRef>
              <c:f>opencart!$H$2:$H$165</c:f>
              <c:numCache>
                <c:formatCode>General</c:formatCode>
                <c:ptCount val="164"/>
                <c:pt idx="0">
                  <c:v>46</c:v>
                </c:pt>
                <c:pt idx="1">
                  <c:v>46</c:v>
                </c:pt>
                <c:pt idx="2">
                  <c:v>46</c:v>
                </c:pt>
                <c:pt idx="3">
                  <c:v>46</c:v>
                </c:pt>
                <c:pt idx="4">
                  <c:v>46</c:v>
                </c:pt>
                <c:pt idx="5">
                  <c:v>46</c:v>
                </c:pt>
                <c:pt idx="6">
                  <c:v>46</c:v>
                </c:pt>
                <c:pt idx="7">
                  <c:v>46</c:v>
                </c:pt>
                <c:pt idx="8">
                  <c:v>46</c:v>
                </c:pt>
                <c:pt idx="9">
                  <c:v>46</c:v>
                </c:pt>
                <c:pt idx="10">
                  <c:v>47</c:v>
                </c:pt>
                <c:pt idx="11">
                  <c:v>48</c:v>
                </c:pt>
                <c:pt idx="12">
                  <c:v>47</c:v>
                </c:pt>
                <c:pt idx="13">
                  <c:v>47</c:v>
                </c:pt>
                <c:pt idx="14">
                  <c:v>48</c:v>
                </c:pt>
                <c:pt idx="15">
                  <c:v>48</c:v>
                </c:pt>
                <c:pt idx="16">
                  <c:v>50</c:v>
                </c:pt>
                <c:pt idx="17">
                  <c:v>51</c:v>
                </c:pt>
                <c:pt idx="18">
                  <c:v>51</c:v>
                </c:pt>
                <c:pt idx="19">
                  <c:v>51</c:v>
                </c:pt>
                <c:pt idx="20">
                  <c:v>57</c:v>
                </c:pt>
                <c:pt idx="21">
                  <c:v>57</c:v>
                </c:pt>
                <c:pt idx="22">
                  <c:v>57</c:v>
                </c:pt>
                <c:pt idx="23">
                  <c:v>57</c:v>
                </c:pt>
                <c:pt idx="24">
                  <c:v>57</c:v>
                </c:pt>
                <c:pt idx="25">
                  <c:v>59</c:v>
                </c:pt>
                <c:pt idx="26">
                  <c:v>59</c:v>
                </c:pt>
                <c:pt idx="27">
                  <c:v>59</c:v>
                </c:pt>
                <c:pt idx="28">
                  <c:v>59</c:v>
                </c:pt>
                <c:pt idx="29">
                  <c:v>59</c:v>
                </c:pt>
                <c:pt idx="30">
                  <c:v>59</c:v>
                </c:pt>
                <c:pt idx="31">
                  <c:v>59</c:v>
                </c:pt>
                <c:pt idx="32">
                  <c:v>85</c:v>
                </c:pt>
                <c:pt idx="33">
                  <c:v>85</c:v>
                </c:pt>
                <c:pt idx="34">
                  <c:v>88</c:v>
                </c:pt>
                <c:pt idx="35">
                  <c:v>88</c:v>
                </c:pt>
                <c:pt idx="36">
                  <c:v>88</c:v>
                </c:pt>
                <c:pt idx="37">
                  <c:v>88</c:v>
                </c:pt>
                <c:pt idx="38">
                  <c:v>88</c:v>
                </c:pt>
                <c:pt idx="39">
                  <c:v>88</c:v>
                </c:pt>
                <c:pt idx="40">
                  <c:v>88</c:v>
                </c:pt>
                <c:pt idx="41">
                  <c:v>88</c:v>
                </c:pt>
                <c:pt idx="42">
                  <c:v>88</c:v>
                </c:pt>
                <c:pt idx="43">
                  <c:v>88</c:v>
                </c:pt>
                <c:pt idx="44">
                  <c:v>88</c:v>
                </c:pt>
                <c:pt idx="45">
                  <c:v>88</c:v>
                </c:pt>
                <c:pt idx="46">
                  <c:v>88</c:v>
                </c:pt>
                <c:pt idx="47">
                  <c:v>88</c:v>
                </c:pt>
                <c:pt idx="48">
                  <c:v>88</c:v>
                </c:pt>
                <c:pt idx="49">
                  <c:v>88</c:v>
                </c:pt>
                <c:pt idx="50">
                  <c:v>88</c:v>
                </c:pt>
                <c:pt idx="51">
                  <c:v>88</c:v>
                </c:pt>
                <c:pt idx="52">
                  <c:v>88</c:v>
                </c:pt>
                <c:pt idx="53">
                  <c:v>88</c:v>
                </c:pt>
                <c:pt idx="54">
                  <c:v>88</c:v>
                </c:pt>
                <c:pt idx="55">
                  <c:v>95</c:v>
                </c:pt>
                <c:pt idx="56">
                  <c:v>94</c:v>
                </c:pt>
                <c:pt idx="57">
                  <c:v>94</c:v>
                </c:pt>
                <c:pt idx="58">
                  <c:v>94</c:v>
                </c:pt>
                <c:pt idx="59">
                  <c:v>94</c:v>
                </c:pt>
                <c:pt idx="60">
                  <c:v>94</c:v>
                </c:pt>
                <c:pt idx="61">
                  <c:v>94</c:v>
                </c:pt>
                <c:pt idx="62">
                  <c:v>94</c:v>
                </c:pt>
                <c:pt idx="63">
                  <c:v>93</c:v>
                </c:pt>
                <c:pt idx="64">
                  <c:v>94</c:v>
                </c:pt>
                <c:pt idx="65">
                  <c:v>94</c:v>
                </c:pt>
                <c:pt idx="66">
                  <c:v>93</c:v>
                </c:pt>
                <c:pt idx="67">
                  <c:v>93</c:v>
                </c:pt>
                <c:pt idx="68">
                  <c:v>93</c:v>
                </c:pt>
                <c:pt idx="69">
                  <c:v>93</c:v>
                </c:pt>
                <c:pt idx="70">
                  <c:v>93</c:v>
                </c:pt>
                <c:pt idx="71">
                  <c:v>93</c:v>
                </c:pt>
                <c:pt idx="72">
                  <c:v>93</c:v>
                </c:pt>
                <c:pt idx="73">
                  <c:v>93</c:v>
                </c:pt>
                <c:pt idx="74">
                  <c:v>93</c:v>
                </c:pt>
                <c:pt idx="75">
                  <c:v>93</c:v>
                </c:pt>
                <c:pt idx="76">
                  <c:v>93</c:v>
                </c:pt>
                <c:pt idx="77">
                  <c:v>93</c:v>
                </c:pt>
                <c:pt idx="78">
                  <c:v>93</c:v>
                </c:pt>
                <c:pt idx="79">
                  <c:v>93</c:v>
                </c:pt>
                <c:pt idx="80">
                  <c:v>93</c:v>
                </c:pt>
                <c:pt idx="81">
                  <c:v>98</c:v>
                </c:pt>
                <c:pt idx="82">
                  <c:v>99</c:v>
                </c:pt>
                <c:pt idx="83">
                  <c:v>99</c:v>
                </c:pt>
                <c:pt idx="84">
                  <c:v>99</c:v>
                </c:pt>
                <c:pt idx="85">
                  <c:v>99</c:v>
                </c:pt>
                <c:pt idx="86">
                  <c:v>99</c:v>
                </c:pt>
                <c:pt idx="87">
                  <c:v>99</c:v>
                </c:pt>
                <c:pt idx="88">
                  <c:v>100</c:v>
                </c:pt>
                <c:pt idx="89">
                  <c:v>100</c:v>
                </c:pt>
                <c:pt idx="90">
                  <c:v>100</c:v>
                </c:pt>
                <c:pt idx="91">
                  <c:v>100</c:v>
                </c:pt>
                <c:pt idx="92">
                  <c:v>100</c:v>
                </c:pt>
                <c:pt idx="93">
                  <c:v>101</c:v>
                </c:pt>
                <c:pt idx="94">
                  <c:v>101</c:v>
                </c:pt>
                <c:pt idx="95">
                  <c:v>101</c:v>
                </c:pt>
                <c:pt idx="96">
                  <c:v>101</c:v>
                </c:pt>
                <c:pt idx="97">
                  <c:v>101</c:v>
                </c:pt>
                <c:pt idx="98">
                  <c:v>102</c:v>
                </c:pt>
                <c:pt idx="99">
                  <c:v>109</c:v>
                </c:pt>
                <c:pt idx="100">
                  <c:v>109</c:v>
                </c:pt>
                <c:pt idx="101">
                  <c:v>109</c:v>
                </c:pt>
                <c:pt idx="102">
                  <c:v>109</c:v>
                </c:pt>
                <c:pt idx="103">
                  <c:v>109</c:v>
                </c:pt>
                <c:pt idx="104">
                  <c:v>109</c:v>
                </c:pt>
                <c:pt idx="105">
                  <c:v>109</c:v>
                </c:pt>
                <c:pt idx="106">
                  <c:v>109</c:v>
                </c:pt>
                <c:pt idx="107">
                  <c:v>110</c:v>
                </c:pt>
                <c:pt idx="108">
                  <c:v>110</c:v>
                </c:pt>
                <c:pt idx="109">
                  <c:v>110</c:v>
                </c:pt>
                <c:pt idx="110">
                  <c:v>110</c:v>
                </c:pt>
                <c:pt idx="111">
                  <c:v>110</c:v>
                </c:pt>
                <c:pt idx="112">
                  <c:v>110</c:v>
                </c:pt>
                <c:pt idx="113">
                  <c:v>109</c:v>
                </c:pt>
                <c:pt idx="114">
                  <c:v>109</c:v>
                </c:pt>
                <c:pt idx="115">
                  <c:v>110</c:v>
                </c:pt>
                <c:pt idx="116">
                  <c:v>110</c:v>
                </c:pt>
                <c:pt idx="117">
                  <c:v>110</c:v>
                </c:pt>
                <c:pt idx="118">
                  <c:v>110</c:v>
                </c:pt>
                <c:pt idx="119">
                  <c:v>110</c:v>
                </c:pt>
                <c:pt idx="120">
                  <c:v>110</c:v>
                </c:pt>
                <c:pt idx="121">
                  <c:v>110</c:v>
                </c:pt>
                <c:pt idx="122">
                  <c:v>110</c:v>
                </c:pt>
                <c:pt idx="123">
                  <c:v>110</c:v>
                </c:pt>
                <c:pt idx="124">
                  <c:v>110</c:v>
                </c:pt>
                <c:pt idx="125">
                  <c:v>110</c:v>
                </c:pt>
                <c:pt idx="126">
                  <c:v>110</c:v>
                </c:pt>
                <c:pt idx="127">
                  <c:v>110</c:v>
                </c:pt>
                <c:pt idx="128">
                  <c:v>110</c:v>
                </c:pt>
                <c:pt idx="129">
                  <c:v>110</c:v>
                </c:pt>
                <c:pt idx="130">
                  <c:v>110</c:v>
                </c:pt>
                <c:pt idx="131">
                  <c:v>110</c:v>
                </c:pt>
                <c:pt idx="132">
                  <c:v>110</c:v>
                </c:pt>
                <c:pt idx="133">
                  <c:v>110</c:v>
                </c:pt>
                <c:pt idx="134">
                  <c:v>110</c:v>
                </c:pt>
                <c:pt idx="135">
                  <c:v>110</c:v>
                </c:pt>
                <c:pt idx="136">
                  <c:v>111</c:v>
                </c:pt>
                <c:pt idx="137">
                  <c:v>111</c:v>
                </c:pt>
                <c:pt idx="138">
                  <c:v>111</c:v>
                </c:pt>
                <c:pt idx="139">
                  <c:v>111</c:v>
                </c:pt>
                <c:pt idx="140">
                  <c:v>111</c:v>
                </c:pt>
                <c:pt idx="141">
                  <c:v>111</c:v>
                </c:pt>
                <c:pt idx="142">
                  <c:v>111</c:v>
                </c:pt>
                <c:pt idx="143">
                  <c:v>112</c:v>
                </c:pt>
                <c:pt idx="144">
                  <c:v>112</c:v>
                </c:pt>
                <c:pt idx="145">
                  <c:v>112</c:v>
                </c:pt>
                <c:pt idx="146">
                  <c:v>112</c:v>
                </c:pt>
                <c:pt idx="147">
                  <c:v>112</c:v>
                </c:pt>
                <c:pt idx="148">
                  <c:v>112</c:v>
                </c:pt>
                <c:pt idx="149">
                  <c:v>112</c:v>
                </c:pt>
                <c:pt idx="150">
                  <c:v>112</c:v>
                </c:pt>
                <c:pt idx="151">
                  <c:v>112</c:v>
                </c:pt>
                <c:pt idx="152">
                  <c:v>113</c:v>
                </c:pt>
                <c:pt idx="153">
                  <c:v>113</c:v>
                </c:pt>
                <c:pt idx="154">
                  <c:v>113</c:v>
                </c:pt>
                <c:pt idx="155">
                  <c:v>113</c:v>
                </c:pt>
                <c:pt idx="156">
                  <c:v>113</c:v>
                </c:pt>
                <c:pt idx="157">
                  <c:v>113</c:v>
                </c:pt>
                <c:pt idx="158">
                  <c:v>113</c:v>
                </c:pt>
                <c:pt idx="159">
                  <c:v>113</c:v>
                </c:pt>
                <c:pt idx="160">
                  <c:v>113</c:v>
                </c:pt>
                <c:pt idx="161">
                  <c:v>113</c:v>
                </c:pt>
                <c:pt idx="162">
                  <c:v>114</c:v>
                </c:pt>
                <c:pt idx="163">
                  <c:v>114</c:v>
                </c:pt>
              </c:numCache>
            </c:numRef>
          </c:val>
        </c:ser>
        <c:marker val="1"/>
        <c:axId val="78375936"/>
        <c:axId val="78406400"/>
      </c:lineChart>
      <c:catAx>
        <c:axId val="78375936"/>
        <c:scaling>
          <c:orientation val="minMax"/>
        </c:scaling>
        <c:axPos val="b"/>
        <c:numFmt formatCode="#,##0" sourceLinked="0"/>
        <c:majorTickMark val="none"/>
        <c:tickLblPos val="nextTo"/>
        <c:crossAx val="78406400"/>
        <c:crosses val="autoZero"/>
        <c:auto val="1"/>
        <c:lblAlgn val="ctr"/>
        <c:lblOffset val="100"/>
      </c:catAx>
      <c:valAx>
        <c:axId val="78406400"/>
        <c:scaling>
          <c:orientation val="minMax"/>
          <c:max val="120"/>
          <c:min val="40"/>
        </c:scaling>
        <c:axPos val="l"/>
        <c:numFmt formatCode="General" sourceLinked="1"/>
        <c:majorTickMark val="none"/>
        <c:tickLblPos val="nextTo"/>
        <c:crossAx val="78375936"/>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76.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phpbb!$A$2:$A$134</c:f>
              <c:numCache>
                <c:formatCode>General</c:formatCode>
                <c:ptCount val="13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numCache>
            </c:numRef>
          </c:cat>
          <c:val>
            <c:numRef>
              <c:f>phpbb!$H$2:$H$134</c:f>
              <c:numCache>
                <c:formatCode>General</c:formatCode>
                <c:ptCount val="133"/>
                <c:pt idx="0">
                  <c:v>61</c:v>
                </c:pt>
                <c:pt idx="1">
                  <c:v>61</c:v>
                </c:pt>
                <c:pt idx="2">
                  <c:v>61</c:v>
                </c:pt>
                <c:pt idx="3">
                  <c:v>61</c:v>
                </c:pt>
                <c:pt idx="4">
                  <c:v>61</c:v>
                </c:pt>
                <c:pt idx="5">
                  <c:v>61</c:v>
                </c:pt>
                <c:pt idx="6">
                  <c:v>61</c:v>
                </c:pt>
                <c:pt idx="7">
                  <c:v>61</c:v>
                </c:pt>
                <c:pt idx="8">
                  <c:v>61</c:v>
                </c:pt>
                <c:pt idx="9">
                  <c:v>61</c:v>
                </c:pt>
                <c:pt idx="10">
                  <c:v>61</c:v>
                </c:pt>
                <c:pt idx="11">
                  <c:v>61</c:v>
                </c:pt>
                <c:pt idx="12">
                  <c:v>61</c:v>
                </c:pt>
                <c:pt idx="13">
                  <c:v>61</c:v>
                </c:pt>
                <c:pt idx="14">
                  <c:v>61</c:v>
                </c:pt>
                <c:pt idx="15">
                  <c:v>61</c:v>
                </c:pt>
                <c:pt idx="16">
                  <c:v>61</c:v>
                </c:pt>
                <c:pt idx="17">
                  <c:v>61</c:v>
                </c:pt>
                <c:pt idx="18">
                  <c:v>61</c:v>
                </c:pt>
                <c:pt idx="19">
                  <c:v>61</c:v>
                </c:pt>
                <c:pt idx="20">
                  <c:v>61</c:v>
                </c:pt>
                <c:pt idx="21">
                  <c:v>61</c:v>
                </c:pt>
                <c:pt idx="22">
                  <c:v>61</c:v>
                </c:pt>
                <c:pt idx="23">
                  <c:v>62</c:v>
                </c:pt>
                <c:pt idx="24">
                  <c:v>62</c:v>
                </c:pt>
                <c:pt idx="25">
                  <c:v>62</c:v>
                </c:pt>
                <c:pt idx="26">
                  <c:v>62</c:v>
                </c:pt>
                <c:pt idx="27">
                  <c:v>62</c:v>
                </c:pt>
                <c:pt idx="28">
                  <c:v>62</c:v>
                </c:pt>
                <c:pt idx="29">
                  <c:v>62</c:v>
                </c:pt>
                <c:pt idx="30">
                  <c:v>62</c:v>
                </c:pt>
                <c:pt idx="31">
                  <c:v>62</c:v>
                </c:pt>
                <c:pt idx="32">
                  <c:v>62</c:v>
                </c:pt>
                <c:pt idx="33">
                  <c:v>62</c:v>
                </c:pt>
                <c:pt idx="34">
                  <c:v>62</c:v>
                </c:pt>
                <c:pt idx="35">
                  <c:v>62</c:v>
                </c:pt>
                <c:pt idx="36">
                  <c:v>62</c:v>
                </c:pt>
                <c:pt idx="37">
                  <c:v>62</c:v>
                </c:pt>
                <c:pt idx="38">
                  <c:v>62</c:v>
                </c:pt>
                <c:pt idx="39">
                  <c:v>62</c:v>
                </c:pt>
                <c:pt idx="40">
                  <c:v>62</c:v>
                </c:pt>
                <c:pt idx="41">
                  <c:v>62</c:v>
                </c:pt>
                <c:pt idx="42">
                  <c:v>62</c:v>
                </c:pt>
                <c:pt idx="43">
                  <c:v>62</c:v>
                </c:pt>
                <c:pt idx="44">
                  <c:v>62</c:v>
                </c:pt>
                <c:pt idx="45">
                  <c:v>62</c:v>
                </c:pt>
                <c:pt idx="46">
                  <c:v>62</c:v>
                </c:pt>
                <c:pt idx="47">
                  <c:v>62</c:v>
                </c:pt>
                <c:pt idx="48">
                  <c:v>62</c:v>
                </c:pt>
                <c:pt idx="49">
                  <c:v>62</c:v>
                </c:pt>
                <c:pt idx="50">
                  <c:v>62</c:v>
                </c:pt>
                <c:pt idx="51">
                  <c:v>62</c:v>
                </c:pt>
                <c:pt idx="52">
                  <c:v>62</c:v>
                </c:pt>
                <c:pt idx="53">
                  <c:v>62</c:v>
                </c:pt>
                <c:pt idx="54">
                  <c:v>62</c:v>
                </c:pt>
                <c:pt idx="55">
                  <c:v>62</c:v>
                </c:pt>
                <c:pt idx="56">
                  <c:v>62</c:v>
                </c:pt>
                <c:pt idx="57">
                  <c:v>62</c:v>
                </c:pt>
                <c:pt idx="58">
                  <c:v>62</c:v>
                </c:pt>
                <c:pt idx="59">
                  <c:v>62</c:v>
                </c:pt>
                <c:pt idx="60">
                  <c:v>62</c:v>
                </c:pt>
                <c:pt idx="61">
                  <c:v>62</c:v>
                </c:pt>
                <c:pt idx="62">
                  <c:v>62</c:v>
                </c:pt>
                <c:pt idx="63">
                  <c:v>62</c:v>
                </c:pt>
                <c:pt idx="64">
                  <c:v>61</c:v>
                </c:pt>
                <c:pt idx="65">
                  <c:v>62</c:v>
                </c:pt>
                <c:pt idx="66">
                  <c:v>62</c:v>
                </c:pt>
                <c:pt idx="67">
                  <c:v>62</c:v>
                </c:pt>
                <c:pt idx="68">
                  <c:v>62</c:v>
                </c:pt>
                <c:pt idx="69">
                  <c:v>62</c:v>
                </c:pt>
                <c:pt idx="70">
                  <c:v>61</c:v>
                </c:pt>
                <c:pt idx="71">
                  <c:v>63</c:v>
                </c:pt>
                <c:pt idx="72">
                  <c:v>63</c:v>
                </c:pt>
                <c:pt idx="73">
                  <c:v>63</c:v>
                </c:pt>
                <c:pt idx="74">
                  <c:v>63</c:v>
                </c:pt>
                <c:pt idx="75">
                  <c:v>63</c:v>
                </c:pt>
                <c:pt idx="76">
                  <c:v>63</c:v>
                </c:pt>
                <c:pt idx="77">
                  <c:v>60</c:v>
                </c:pt>
                <c:pt idx="78">
                  <c:v>61</c:v>
                </c:pt>
                <c:pt idx="79">
                  <c:v>61</c:v>
                </c:pt>
                <c:pt idx="80">
                  <c:v>61</c:v>
                </c:pt>
                <c:pt idx="81">
                  <c:v>60</c:v>
                </c:pt>
                <c:pt idx="82">
                  <c:v>63</c:v>
                </c:pt>
                <c:pt idx="83">
                  <c:v>63</c:v>
                </c:pt>
                <c:pt idx="84">
                  <c:v>60</c:v>
                </c:pt>
                <c:pt idx="85">
                  <c:v>61</c:v>
                </c:pt>
                <c:pt idx="86">
                  <c:v>61</c:v>
                </c:pt>
                <c:pt idx="87">
                  <c:v>61</c:v>
                </c:pt>
                <c:pt idx="88">
                  <c:v>59</c:v>
                </c:pt>
                <c:pt idx="89">
                  <c:v>59</c:v>
                </c:pt>
                <c:pt idx="90">
                  <c:v>59</c:v>
                </c:pt>
                <c:pt idx="91">
                  <c:v>59</c:v>
                </c:pt>
                <c:pt idx="92">
                  <c:v>59</c:v>
                </c:pt>
                <c:pt idx="93">
                  <c:v>59</c:v>
                </c:pt>
                <c:pt idx="94">
                  <c:v>59</c:v>
                </c:pt>
                <c:pt idx="95">
                  <c:v>63</c:v>
                </c:pt>
                <c:pt idx="96">
                  <c:v>59</c:v>
                </c:pt>
                <c:pt idx="97">
                  <c:v>59</c:v>
                </c:pt>
                <c:pt idx="98">
                  <c:v>61</c:v>
                </c:pt>
                <c:pt idx="99">
                  <c:v>61</c:v>
                </c:pt>
                <c:pt idx="100">
                  <c:v>61</c:v>
                </c:pt>
                <c:pt idx="101">
                  <c:v>61</c:v>
                </c:pt>
                <c:pt idx="102">
                  <c:v>59</c:v>
                </c:pt>
                <c:pt idx="103">
                  <c:v>61</c:v>
                </c:pt>
                <c:pt idx="104">
                  <c:v>59</c:v>
                </c:pt>
                <c:pt idx="105">
                  <c:v>60</c:v>
                </c:pt>
                <c:pt idx="106">
                  <c:v>60</c:v>
                </c:pt>
                <c:pt idx="107">
                  <c:v>59</c:v>
                </c:pt>
                <c:pt idx="108">
                  <c:v>59</c:v>
                </c:pt>
                <c:pt idx="109">
                  <c:v>61</c:v>
                </c:pt>
                <c:pt idx="110">
                  <c:v>62</c:v>
                </c:pt>
                <c:pt idx="111">
                  <c:v>62</c:v>
                </c:pt>
                <c:pt idx="112">
                  <c:v>62</c:v>
                </c:pt>
                <c:pt idx="113">
                  <c:v>62</c:v>
                </c:pt>
                <c:pt idx="114">
                  <c:v>60</c:v>
                </c:pt>
                <c:pt idx="115">
                  <c:v>60</c:v>
                </c:pt>
                <c:pt idx="116">
                  <c:v>59</c:v>
                </c:pt>
                <c:pt idx="117">
                  <c:v>59</c:v>
                </c:pt>
                <c:pt idx="118">
                  <c:v>62</c:v>
                </c:pt>
                <c:pt idx="119">
                  <c:v>59</c:v>
                </c:pt>
                <c:pt idx="120">
                  <c:v>62</c:v>
                </c:pt>
                <c:pt idx="121">
                  <c:v>59</c:v>
                </c:pt>
                <c:pt idx="122">
                  <c:v>60</c:v>
                </c:pt>
                <c:pt idx="123">
                  <c:v>60</c:v>
                </c:pt>
                <c:pt idx="124">
                  <c:v>63</c:v>
                </c:pt>
                <c:pt idx="125">
                  <c:v>61</c:v>
                </c:pt>
                <c:pt idx="126">
                  <c:v>63</c:v>
                </c:pt>
                <c:pt idx="127">
                  <c:v>64</c:v>
                </c:pt>
                <c:pt idx="128">
                  <c:v>64</c:v>
                </c:pt>
                <c:pt idx="129">
                  <c:v>65</c:v>
                </c:pt>
                <c:pt idx="130">
                  <c:v>65</c:v>
                </c:pt>
                <c:pt idx="131">
                  <c:v>65</c:v>
                </c:pt>
                <c:pt idx="132">
                  <c:v>65</c:v>
                </c:pt>
              </c:numCache>
            </c:numRef>
          </c:val>
        </c:ser>
        <c:marker val="1"/>
        <c:axId val="78339456"/>
        <c:axId val="78513280"/>
      </c:lineChart>
      <c:catAx>
        <c:axId val="78339456"/>
        <c:scaling>
          <c:orientation val="minMax"/>
        </c:scaling>
        <c:axPos val="b"/>
        <c:numFmt formatCode="#,##0" sourceLinked="0"/>
        <c:majorTickMark val="none"/>
        <c:tickLblPos val="nextTo"/>
        <c:crossAx val="78513280"/>
        <c:crosses val="autoZero"/>
        <c:auto val="1"/>
        <c:lblAlgn val="ctr"/>
        <c:lblOffset val="100"/>
      </c:catAx>
      <c:valAx>
        <c:axId val="78513280"/>
        <c:scaling>
          <c:orientation val="minMax"/>
          <c:max val="66"/>
          <c:min val="58"/>
        </c:scaling>
        <c:axPos val="l"/>
        <c:numFmt formatCode="General" sourceLinked="1"/>
        <c:majorTickMark val="none"/>
        <c:tickLblPos val="nextTo"/>
        <c:crossAx val="78339456"/>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77.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typo3!$A$2:$A$97</c:f>
              <c:numCache>
                <c:formatCode>General</c:formatCode>
                <c:ptCount val="9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numCache>
            </c:numRef>
          </c:cat>
          <c:val>
            <c:numRef>
              <c:f>typo3!$H$2:$H$97</c:f>
              <c:numCache>
                <c:formatCode>General</c:formatCode>
                <c:ptCount val="96"/>
                <c:pt idx="0">
                  <c:v>10</c:v>
                </c:pt>
                <c:pt idx="1">
                  <c:v>10</c:v>
                </c:pt>
                <c:pt idx="2">
                  <c:v>10</c:v>
                </c:pt>
                <c:pt idx="3">
                  <c:v>10</c:v>
                </c:pt>
                <c:pt idx="4">
                  <c:v>11</c:v>
                </c:pt>
                <c:pt idx="5">
                  <c:v>11</c:v>
                </c:pt>
                <c:pt idx="6">
                  <c:v>12</c:v>
                </c:pt>
                <c:pt idx="7">
                  <c:v>12</c:v>
                </c:pt>
                <c:pt idx="8">
                  <c:v>12</c:v>
                </c:pt>
                <c:pt idx="9">
                  <c:v>12</c:v>
                </c:pt>
                <c:pt idx="10">
                  <c:v>12</c:v>
                </c:pt>
                <c:pt idx="11">
                  <c:v>12</c:v>
                </c:pt>
                <c:pt idx="12">
                  <c:v>12</c:v>
                </c:pt>
                <c:pt idx="13">
                  <c:v>13</c:v>
                </c:pt>
                <c:pt idx="14">
                  <c:v>13</c:v>
                </c:pt>
                <c:pt idx="15">
                  <c:v>13</c:v>
                </c:pt>
                <c:pt idx="16">
                  <c:v>13</c:v>
                </c:pt>
                <c:pt idx="17">
                  <c:v>14</c:v>
                </c:pt>
                <c:pt idx="18">
                  <c:v>15</c:v>
                </c:pt>
                <c:pt idx="19">
                  <c:v>15</c:v>
                </c:pt>
                <c:pt idx="20">
                  <c:v>15</c:v>
                </c:pt>
                <c:pt idx="21">
                  <c:v>18</c:v>
                </c:pt>
                <c:pt idx="22">
                  <c:v>18</c:v>
                </c:pt>
                <c:pt idx="23">
                  <c:v>18</c:v>
                </c:pt>
                <c:pt idx="24">
                  <c:v>19</c:v>
                </c:pt>
                <c:pt idx="25">
                  <c:v>19</c:v>
                </c:pt>
                <c:pt idx="26">
                  <c:v>19</c:v>
                </c:pt>
                <c:pt idx="27">
                  <c:v>19</c:v>
                </c:pt>
                <c:pt idx="28">
                  <c:v>19</c:v>
                </c:pt>
                <c:pt idx="29">
                  <c:v>19</c:v>
                </c:pt>
                <c:pt idx="30">
                  <c:v>19</c:v>
                </c:pt>
                <c:pt idx="31">
                  <c:v>19</c:v>
                </c:pt>
                <c:pt idx="32">
                  <c:v>19</c:v>
                </c:pt>
                <c:pt idx="33">
                  <c:v>19</c:v>
                </c:pt>
                <c:pt idx="34">
                  <c:v>19</c:v>
                </c:pt>
                <c:pt idx="35">
                  <c:v>19</c:v>
                </c:pt>
                <c:pt idx="36">
                  <c:v>19</c:v>
                </c:pt>
                <c:pt idx="37">
                  <c:v>19</c:v>
                </c:pt>
                <c:pt idx="38">
                  <c:v>19</c:v>
                </c:pt>
                <c:pt idx="39">
                  <c:v>19</c:v>
                </c:pt>
                <c:pt idx="40">
                  <c:v>19</c:v>
                </c:pt>
                <c:pt idx="41">
                  <c:v>19</c:v>
                </c:pt>
                <c:pt idx="42">
                  <c:v>19</c:v>
                </c:pt>
                <c:pt idx="43">
                  <c:v>19</c:v>
                </c:pt>
                <c:pt idx="44">
                  <c:v>19</c:v>
                </c:pt>
                <c:pt idx="45">
                  <c:v>19</c:v>
                </c:pt>
                <c:pt idx="46">
                  <c:v>19</c:v>
                </c:pt>
                <c:pt idx="47">
                  <c:v>19</c:v>
                </c:pt>
                <c:pt idx="48">
                  <c:v>19</c:v>
                </c:pt>
                <c:pt idx="49">
                  <c:v>19</c:v>
                </c:pt>
                <c:pt idx="50">
                  <c:v>20</c:v>
                </c:pt>
                <c:pt idx="51">
                  <c:v>20</c:v>
                </c:pt>
                <c:pt idx="52">
                  <c:v>21</c:v>
                </c:pt>
                <c:pt idx="53">
                  <c:v>21</c:v>
                </c:pt>
                <c:pt idx="54">
                  <c:v>22</c:v>
                </c:pt>
                <c:pt idx="55">
                  <c:v>22</c:v>
                </c:pt>
                <c:pt idx="56">
                  <c:v>22</c:v>
                </c:pt>
                <c:pt idx="57">
                  <c:v>22</c:v>
                </c:pt>
                <c:pt idx="58">
                  <c:v>22</c:v>
                </c:pt>
                <c:pt idx="59">
                  <c:v>22</c:v>
                </c:pt>
                <c:pt idx="60">
                  <c:v>22</c:v>
                </c:pt>
                <c:pt idx="61">
                  <c:v>23</c:v>
                </c:pt>
                <c:pt idx="62">
                  <c:v>23</c:v>
                </c:pt>
                <c:pt idx="63">
                  <c:v>22</c:v>
                </c:pt>
                <c:pt idx="64">
                  <c:v>22</c:v>
                </c:pt>
                <c:pt idx="65">
                  <c:v>22</c:v>
                </c:pt>
                <c:pt idx="66">
                  <c:v>22</c:v>
                </c:pt>
                <c:pt idx="67">
                  <c:v>22</c:v>
                </c:pt>
                <c:pt idx="68">
                  <c:v>21</c:v>
                </c:pt>
                <c:pt idx="69">
                  <c:v>18</c:v>
                </c:pt>
                <c:pt idx="70">
                  <c:v>18</c:v>
                </c:pt>
                <c:pt idx="71">
                  <c:v>18</c:v>
                </c:pt>
                <c:pt idx="72">
                  <c:v>16</c:v>
                </c:pt>
                <c:pt idx="73">
                  <c:v>15</c:v>
                </c:pt>
                <c:pt idx="74">
                  <c:v>14</c:v>
                </c:pt>
                <c:pt idx="75">
                  <c:v>14</c:v>
                </c:pt>
                <c:pt idx="76">
                  <c:v>14</c:v>
                </c:pt>
                <c:pt idx="77">
                  <c:v>14</c:v>
                </c:pt>
                <c:pt idx="78">
                  <c:v>14</c:v>
                </c:pt>
                <c:pt idx="79">
                  <c:v>14</c:v>
                </c:pt>
                <c:pt idx="80">
                  <c:v>16</c:v>
                </c:pt>
                <c:pt idx="81">
                  <c:v>16</c:v>
                </c:pt>
                <c:pt idx="82">
                  <c:v>16</c:v>
                </c:pt>
                <c:pt idx="83">
                  <c:v>16</c:v>
                </c:pt>
                <c:pt idx="84">
                  <c:v>16</c:v>
                </c:pt>
                <c:pt idx="85">
                  <c:v>21</c:v>
                </c:pt>
                <c:pt idx="86">
                  <c:v>21</c:v>
                </c:pt>
                <c:pt idx="87">
                  <c:v>23</c:v>
                </c:pt>
                <c:pt idx="88">
                  <c:v>23</c:v>
                </c:pt>
                <c:pt idx="89">
                  <c:v>23</c:v>
                </c:pt>
                <c:pt idx="90">
                  <c:v>23</c:v>
                </c:pt>
                <c:pt idx="91">
                  <c:v>23</c:v>
                </c:pt>
                <c:pt idx="92">
                  <c:v>23</c:v>
                </c:pt>
                <c:pt idx="93">
                  <c:v>23</c:v>
                </c:pt>
                <c:pt idx="94">
                  <c:v>23</c:v>
                </c:pt>
                <c:pt idx="95">
                  <c:v>23</c:v>
                </c:pt>
              </c:numCache>
            </c:numRef>
          </c:val>
        </c:ser>
        <c:marker val="1"/>
        <c:axId val="78541568"/>
        <c:axId val="78543104"/>
      </c:lineChart>
      <c:catAx>
        <c:axId val="78541568"/>
        <c:scaling>
          <c:orientation val="minMax"/>
        </c:scaling>
        <c:axPos val="b"/>
        <c:numFmt formatCode="#,##0" sourceLinked="0"/>
        <c:majorTickMark val="none"/>
        <c:tickLblPos val="nextTo"/>
        <c:crossAx val="78543104"/>
        <c:crosses val="autoZero"/>
        <c:auto val="1"/>
        <c:lblAlgn val="ctr"/>
        <c:lblOffset val="100"/>
        <c:tickLblSkip val="9"/>
      </c:catAx>
      <c:valAx>
        <c:axId val="78543104"/>
        <c:scaling>
          <c:orientation val="minMax"/>
          <c:max val="24"/>
          <c:min val="9"/>
        </c:scaling>
        <c:axPos val="l"/>
        <c:numFmt formatCode="General" sourceLinked="1"/>
        <c:majorTickMark val="none"/>
        <c:tickLblPos val="nextTo"/>
        <c:crossAx val="78541568"/>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78.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mediawiki!$A$2:$A$323</c:f>
              <c:numCache>
                <c:formatCode>General</c:formatCode>
                <c:ptCount val="32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numCache>
            </c:numRef>
          </c:cat>
          <c:val>
            <c:numRef>
              <c:f>mediawiki!$H$2:$H$323</c:f>
              <c:numCache>
                <c:formatCode>General</c:formatCode>
                <c:ptCount val="322"/>
                <c:pt idx="0">
                  <c:v>17</c:v>
                </c:pt>
                <c:pt idx="1">
                  <c:v>16</c:v>
                </c:pt>
                <c:pt idx="2">
                  <c:v>17</c:v>
                </c:pt>
                <c:pt idx="3">
                  <c:v>17</c:v>
                </c:pt>
                <c:pt idx="4">
                  <c:v>17</c:v>
                </c:pt>
                <c:pt idx="5">
                  <c:v>18</c:v>
                </c:pt>
                <c:pt idx="6">
                  <c:v>19</c:v>
                </c:pt>
                <c:pt idx="7">
                  <c:v>19</c:v>
                </c:pt>
                <c:pt idx="8">
                  <c:v>19</c:v>
                </c:pt>
                <c:pt idx="9">
                  <c:v>19</c:v>
                </c:pt>
                <c:pt idx="10">
                  <c:v>19</c:v>
                </c:pt>
                <c:pt idx="11">
                  <c:v>19</c:v>
                </c:pt>
                <c:pt idx="12">
                  <c:v>19</c:v>
                </c:pt>
                <c:pt idx="13">
                  <c:v>19</c:v>
                </c:pt>
                <c:pt idx="14">
                  <c:v>20</c:v>
                </c:pt>
                <c:pt idx="15">
                  <c:v>21</c:v>
                </c:pt>
                <c:pt idx="16">
                  <c:v>22</c:v>
                </c:pt>
                <c:pt idx="17">
                  <c:v>22</c:v>
                </c:pt>
                <c:pt idx="18">
                  <c:v>22</c:v>
                </c:pt>
                <c:pt idx="19">
                  <c:v>23</c:v>
                </c:pt>
                <c:pt idx="20">
                  <c:v>23</c:v>
                </c:pt>
                <c:pt idx="21">
                  <c:v>23</c:v>
                </c:pt>
                <c:pt idx="22">
                  <c:v>24</c:v>
                </c:pt>
                <c:pt idx="23">
                  <c:v>24</c:v>
                </c:pt>
                <c:pt idx="24">
                  <c:v>24</c:v>
                </c:pt>
                <c:pt idx="25">
                  <c:v>24</c:v>
                </c:pt>
                <c:pt idx="26">
                  <c:v>24</c:v>
                </c:pt>
                <c:pt idx="27">
                  <c:v>25</c:v>
                </c:pt>
                <c:pt idx="28">
                  <c:v>26</c:v>
                </c:pt>
                <c:pt idx="29">
                  <c:v>26</c:v>
                </c:pt>
                <c:pt idx="30">
                  <c:v>26</c:v>
                </c:pt>
                <c:pt idx="31">
                  <c:v>26</c:v>
                </c:pt>
                <c:pt idx="32">
                  <c:v>26</c:v>
                </c:pt>
                <c:pt idx="33">
                  <c:v>28</c:v>
                </c:pt>
                <c:pt idx="34">
                  <c:v>28</c:v>
                </c:pt>
                <c:pt idx="35">
                  <c:v>28</c:v>
                </c:pt>
                <c:pt idx="36">
                  <c:v>28</c:v>
                </c:pt>
                <c:pt idx="37">
                  <c:v>28</c:v>
                </c:pt>
                <c:pt idx="38">
                  <c:v>28</c:v>
                </c:pt>
                <c:pt idx="39">
                  <c:v>27</c:v>
                </c:pt>
                <c:pt idx="40">
                  <c:v>28</c:v>
                </c:pt>
                <c:pt idx="41">
                  <c:v>28</c:v>
                </c:pt>
                <c:pt idx="42">
                  <c:v>28</c:v>
                </c:pt>
                <c:pt idx="43">
                  <c:v>28</c:v>
                </c:pt>
                <c:pt idx="44">
                  <c:v>28</c:v>
                </c:pt>
                <c:pt idx="45">
                  <c:v>28</c:v>
                </c:pt>
                <c:pt idx="46">
                  <c:v>28</c:v>
                </c:pt>
                <c:pt idx="47">
                  <c:v>28</c:v>
                </c:pt>
                <c:pt idx="48">
                  <c:v>28</c:v>
                </c:pt>
                <c:pt idx="49">
                  <c:v>28</c:v>
                </c:pt>
                <c:pt idx="50">
                  <c:v>28</c:v>
                </c:pt>
                <c:pt idx="51">
                  <c:v>28</c:v>
                </c:pt>
                <c:pt idx="52">
                  <c:v>28</c:v>
                </c:pt>
                <c:pt idx="53">
                  <c:v>28</c:v>
                </c:pt>
                <c:pt idx="54">
                  <c:v>27</c:v>
                </c:pt>
                <c:pt idx="55">
                  <c:v>27</c:v>
                </c:pt>
                <c:pt idx="56">
                  <c:v>27</c:v>
                </c:pt>
                <c:pt idx="57">
                  <c:v>27</c:v>
                </c:pt>
                <c:pt idx="58">
                  <c:v>27</c:v>
                </c:pt>
                <c:pt idx="59">
                  <c:v>27</c:v>
                </c:pt>
                <c:pt idx="60">
                  <c:v>28</c:v>
                </c:pt>
                <c:pt idx="61">
                  <c:v>26</c:v>
                </c:pt>
                <c:pt idx="62">
                  <c:v>25</c:v>
                </c:pt>
                <c:pt idx="63">
                  <c:v>25</c:v>
                </c:pt>
                <c:pt idx="64">
                  <c:v>23</c:v>
                </c:pt>
                <c:pt idx="65">
                  <c:v>23</c:v>
                </c:pt>
                <c:pt idx="66">
                  <c:v>23</c:v>
                </c:pt>
                <c:pt idx="67">
                  <c:v>23</c:v>
                </c:pt>
                <c:pt idx="68">
                  <c:v>23</c:v>
                </c:pt>
                <c:pt idx="69">
                  <c:v>23</c:v>
                </c:pt>
                <c:pt idx="70">
                  <c:v>24</c:v>
                </c:pt>
                <c:pt idx="71">
                  <c:v>24</c:v>
                </c:pt>
                <c:pt idx="72">
                  <c:v>24</c:v>
                </c:pt>
                <c:pt idx="73">
                  <c:v>25</c:v>
                </c:pt>
                <c:pt idx="74">
                  <c:v>25</c:v>
                </c:pt>
                <c:pt idx="75">
                  <c:v>25</c:v>
                </c:pt>
                <c:pt idx="76">
                  <c:v>25</c:v>
                </c:pt>
                <c:pt idx="77">
                  <c:v>25</c:v>
                </c:pt>
                <c:pt idx="78">
                  <c:v>25</c:v>
                </c:pt>
                <c:pt idx="79">
                  <c:v>25</c:v>
                </c:pt>
                <c:pt idx="80">
                  <c:v>25</c:v>
                </c:pt>
                <c:pt idx="81">
                  <c:v>25</c:v>
                </c:pt>
                <c:pt idx="82">
                  <c:v>25</c:v>
                </c:pt>
                <c:pt idx="83">
                  <c:v>25</c:v>
                </c:pt>
                <c:pt idx="84">
                  <c:v>25</c:v>
                </c:pt>
                <c:pt idx="85">
                  <c:v>26</c:v>
                </c:pt>
                <c:pt idx="86">
                  <c:v>27</c:v>
                </c:pt>
                <c:pt idx="87">
                  <c:v>28</c:v>
                </c:pt>
                <c:pt idx="88">
                  <c:v>28</c:v>
                </c:pt>
                <c:pt idx="89">
                  <c:v>29</c:v>
                </c:pt>
                <c:pt idx="90">
                  <c:v>29</c:v>
                </c:pt>
                <c:pt idx="91">
                  <c:v>29</c:v>
                </c:pt>
                <c:pt idx="92">
                  <c:v>29</c:v>
                </c:pt>
                <c:pt idx="93">
                  <c:v>30</c:v>
                </c:pt>
                <c:pt idx="94">
                  <c:v>31</c:v>
                </c:pt>
                <c:pt idx="95">
                  <c:v>31</c:v>
                </c:pt>
                <c:pt idx="96">
                  <c:v>32</c:v>
                </c:pt>
                <c:pt idx="97">
                  <c:v>31</c:v>
                </c:pt>
                <c:pt idx="98">
                  <c:v>31</c:v>
                </c:pt>
                <c:pt idx="99">
                  <c:v>31</c:v>
                </c:pt>
                <c:pt idx="100">
                  <c:v>31</c:v>
                </c:pt>
                <c:pt idx="101">
                  <c:v>31</c:v>
                </c:pt>
                <c:pt idx="102">
                  <c:v>31</c:v>
                </c:pt>
                <c:pt idx="103">
                  <c:v>31</c:v>
                </c:pt>
                <c:pt idx="104">
                  <c:v>31</c:v>
                </c:pt>
                <c:pt idx="105">
                  <c:v>31</c:v>
                </c:pt>
                <c:pt idx="106">
                  <c:v>31</c:v>
                </c:pt>
                <c:pt idx="107">
                  <c:v>31</c:v>
                </c:pt>
                <c:pt idx="108">
                  <c:v>31</c:v>
                </c:pt>
                <c:pt idx="109">
                  <c:v>31</c:v>
                </c:pt>
                <c:pt idx="110">
                  <c:v>32</c:v>
                </c:pt>
                <c:pt idx="111">
                  <c:v>33</c:v>
                </c:pt>
                <c:pt idx="112">
                  <c:v>33</c:v>
                </c:pt>
                <c:pt idx="113">
                  <c:v>33</c:v>
                </c:pt>
                <c:pt idx="114">
                  <c:v>33</c:v>
                </c:pt>
                <c:pt idx="115">
                  <c:v>33</c:v>
                </c:pt>
                <c:pt idx="116">
                  <c:v>33</c:v>
                </c:pt>
                <c:pt idx="117">
                  <c:v>33</c:v>
                </c:pt>
                <c:pt idx="118">
                  <c:v>33</c:v>
                </c:pt>
                <c:pt idx="119">
                  <c:v>33</c:v>
                </c:pt>
                <c:pt idx="120">
                  <c:v>33</c:v>
                </c:pt>
                <c:pt idx="121">
                  <c:v>33</c:v>
                </c:pt>
                <c:pt idx="122">
                  <c:v>33</c:v>
                </c:pt>
                <c:pt idx="123">
                  <c:v>33</c:v>
                </c:pt>
                <c:pt idx="124">
                  <c:v>33</c:v>
                </c:pt>
                <c:pt idx="125">
                  <c:v>33</c:v>
                </c:pt>
                <c:pt idx="126">
                  <c:v>34</c:v>
                </c:pt>
                <c:pt idx="127">
                  <c:v>34</c:v>
                </c:pt>
                <c:pt idx="128">
                  <c:v>34</c:v>
                </c:pt>
                <c:pt idx="129">
                  <c:v>34</c:v>
                </c:pt>
                <c:pt idx="130">
                  <c:v>34</c:v>
                </c:pt>
                <c:pt idx="131">
                  <c:v>34</c:v>
                </c:pt>
                <c:pt idx="132">
                  <c:v>34</c:v>
                </c:pt>
                <c:pt idx="133">
                  <c:v>34</c:v>
                </c:pt>
                <c:pt idx="134">
                  <c:v>34</c:v>
                </c:pt>
                <c:pt idx="135">
                  <c:v>34</c:v>
                </c:pt>
                <c:pt idx="136">
                  <c:v>34</c:v>
                </c:pt>
                <c:pt idx="137">
                  <c:v>34</c:v>
                </c:pt>
                <c:pt idx="138">
                  <c:v>34</c:v>
                </c:pt>
                <c:pt idx="139">
                  <c:v>34</c:v>
                </c:pt>
                <c:pt idx="140">
                  <c:v>34</c:v>
                </c:pt>
                <c:pt idx="141">
                  <c:v>34</c:v>
                </c:pt>
                <c:pt idx="142">
                  <c:v>34</c:v>
                </c:pt>
                <c:pt idx="143">
                  <c:v>34</c:v>
                </c:pt>
                <c:pt idx="144">
                  <c:v>34</c:v>
                </c:pt>
                <c:pt idx="145">
                  <c:v>34</c:v>
                </c:pt>
                <c:pt idx="146">
                  <c:v>34</c:v>
                </c:pt>
                <c:pt idx="147">
                  <c:v>34</c:v>
                </c:pt>
                <c:pt idx="148">
                  <c:v>34</c:v>
                </c:pt>
                <c:pt idx="149">
                  <c:v>34</c:v>
                </c:pt>
                <c:pt idx="150">
                  <c:v>34</c:v>
                </c:pt>
                <c:pt idx="151">
                  <c:v>34</c:v>
                </c:pt>
                <c:pt idx="152">
                  <c:v>34</c:v>
                </c:pt>
                <c:pt idx="153">
                  <c:v>34</c:v>
                </c:pt>
                <c:pt idx="154">
                  <c:v>34</c:v>
                </c:pt>
                <c:pt idx="155">
                  <c:v>34</c:v>
                </c:pt>
                <c:pt idx="156">
                  <c:v>34</c:v>
                </c:pt>
                <c:pt idx="157">
                  <c:v>34</c:v>
                </c:pt>
                <c:pt idx="158">
                  <c:v>34</c:v>
                </c:pt>
                <c:pt idx="159">
                  <c:v>34</c:v>
                </c:pt>
                <c:pt idx="160">
                  <c:v>34</c:v>
                </c:pt>
                <c:pt idx="161">
                  <c:v>34</c:v>
                </c:pt>
                <c:pt idx="162">
                  <c:v>34</c:v>
                </c:pt>
                <c:pt idx="163">
                  <c:v>34</c:v>
                </c:pt>
                <c:pt idx="164">
                  <c:v>34</c:v>
                </c:pt>
                <c:pt idx="165">
                  <c:v>34</c:v>
                </c:pt>
                <c:pt idx="166">
                  <c:v>34</c:v>
                </c:pt>
                <c:pt idx="167">
                  <c:v>34</c:v>
                </c:pt>
                <c:pt idx="168">
                  <c:v>34</c:v>
                </c:pt>
                <c:pt idx="169">
                  <c:v>34</c:v>
                </c:pt>
                <c:pt idx="170">
                  <c:v>35</c:v>
                </c:pt>
                <c:pt idx="171">
                  <c:v>35</c:v>
                </c:pt>
                <c:pt idx="172">
                  <c:v>35</c:v>
                </c:pt>
                <c:pt idx="173">
                  <c:v>35</c:v>
                </c:pt>
                <c:pt idx="174">
                  <c:v>36</c:v>
                </c:pt>
                <c:pt idx="175">
                  <c:v>35</c:v>
                </c:pt>
                <c:pt idx="176">
                  <c:v>35</c:v>
                </c:pt>
                <c:pt idx="177">
                  <c:v>36</c:v>
                </c:pt>
                <c:pt idx="178">
                  <c:v>36</c:v>
                </c:pt>
                <c:pt idx="179">
                  <c:v>36</c:v>
                </c:pt>
                <c:pt idx="180">
                  <c:v>37</c:v>
                </c:pt>
                <c:pt idx="181">
                  <c:v>38</c:v>
                </c:pt>
                <c:pt idx="182">
                  <c:v>38</c:v>
                </c:pt>
                <c:pt idx="183">
                  <c:v>38</c:v>
                </c:pt>
                <c:pt idx="184">
                  <c:v>38</c:v>
                </c:pt>
                <c:pt idx="185">
                  <c:v>38</c:v>
                </c:pt>
                <c:pt idx="186">
                  <c:v>38</c:v>
                </c:pt>
                <c:pt idx="187">
                  <c:v>38</c:v>
                </c:pt>
                <c:pt idx="188">
                  <c:v>38</c:v>
                </c:pt>
                <c:pt idx="189">
                  <c:v>38</c:v>
                </c:pt>
                <c:pt idx="190">
                  <c:v>38</c:v>
                </c:pt>
                <c:pt idx="191">
                  <c:v>38</c:v>
                </c:pt>
                <c:pt idx="192">
                  <c:v>38</c:v>
                </c:pt>
                <c:pt idx="193">
                  <c:v>38</c:v>
                </c:pt>
                <c:pt idx="194">
                  <c:v>38</c:v>
                </c:pt>
                <c:pt idx="195">
                  <c:v>38</c:v>
                </c:pt>
                <c:pt idx="196">
                  <c:v>39</c:v>
                </c:pt>
                <c:pt idx="197">
                  <c:v>39</c:v>
                </c:pt>
                <c:pt idx="198">
                  <c:v>39</c:v>
                </c:pt>
                <c:pt idx="199">
                  <c:v>39</c:v>
                </c:pt>
                <c:pt idx="200">
                  <c:v>38</c:v>
                </c:pt>
                <c:pt idx="201">
                  <c:v>38</c:v>
                </c:pt>
                <c:pt idx="202">
                  <c:v>38</c:v>
                </c:pt>
                <c:pt idx="203">
                  <c:v>38</c:v>
                </c:pt>
                <c:pt idx="204">
                  <c:v>38</c:v>
                </c:pt>
                <c:pt idx="205">
                  <c:v>38</c:v>
                </c:pt>
                <c:pt idx="206">
                  <c:v>38</c:v>
                </c:pt>
                <c:pt idx="207">
                  <c:v>38</c:v>
                </c:pt>
                <c:pt idx="208">
                  <c:v>38</c:v>
                </c:pt>
                <c:pt idx="209">
                  <c:v>39</c:v>
                </c:pt>
                <c:pt idx="210">
                  <c:v>38</c:v>
                </c:pt>
                <c:pt idx="211">
                  <c:v>38</c:v>
                </c:pt>
                <c:pt idx="212">
                  <c:v>39</c:v>
                </c:pt>
                <c:pt idx="213">
                  <c:v>39</c:v>
                </c:pt>
                <c:pt idx="214">
                  <c:v>38</c:v>
                </c:pt>
                <c:pt idx="215">
                  <c:v>38</c:v>
                </c:pt>
                <c:pt idx="216">
                  <c:v>38</c:v>
                </c:pt>
                <c:pt idx="217">
                  <c:v>38</c:v>
                </c:pt>
                <c:pt idx="218">
                  <c:v>38</c:v>
                </c:pt>
                <c:pt idx="219">
                  <c:v>38</c:v>
                </c:pt>
                <c:pt idx="220">
                  <c:v>38</c:v>
                </c:pt>
                <c:pt idx="221">
                  <c:v>38</c:v>
                </c:pt>
                <c:pt idx="222">
                  <c:v>40</c:v>
                </c:pt>
                <c:pt idx="223">
                  <c:v>41</c:v>
                </c:pt>
                <c:pt idx="224">
                  <c:v>41</c:v>
                </c:pt>
                <c:pt idx="225">
                  <c:v>41</c:v>
                </c:pt>
                <c:pt idx="226">
                  <c:v>41</c:v>
                </c:pt>
                <c:pt idx="227">
                  <c:v>41</c:v>
                </c:pt>
                <c:pt idx="228">
                  <c:v>41</c:v>
                </c:pt>
                <c:pt idx="229">
                  <c:v>41</c:v>
                </c:pt>
                <c:pt idx="230">
                  <c:v>41</c:v>
                </c:pt>
                <c:pt idx="231">
                  <c:v>41</c:v>
                </c:pt>
                <c:pt idx="232">
                  <c:v>41</c:v>
                </c:pt>
                <c:pt idx="233">
                  <c:v>42</c:v>
                </c:pt>
                <c:pt idx="234">
                  <c:v>42</c:v>
                </c:pt>
                <c:pt idx="235">
                  <c:v>42</c:v>
                </c:pt>
                <c:pt idx="236">
                  <c:v>43</c:v>
                </c:pt>
                <c:pt idx="237">
                  <c:v>43</c:v>
                </c:pt>
                <c:pt idx="238">
                  <c:v>43</c:v>
                </c:pt>
                <c:pt idx="239">
                  <c:v>43</c:v>
                </c:pt>
                <c:pt idx="240">
                  <c:v>43</c:v>
                </c:pt>
                <c:pt idx="241">
                  <c:v>44</c:v>
                </c:pt>
                <c:pt idx="242">
                  <c:v>44</c:v>
                </c:pt>
                <c:pt idx="243">
                  <c:v>44</c:v>
                </c:pt>
                <c:pt idx="244">
                  <c:v>44</c:v>
                </c:pt>
                <c:pt idx="245">
                  <c:v>44</c:v>
                </c:pt>
                <c:pt idx="246">
                  <c:v>45</c:v>
                </c:pt>
                <c:pt idx="247">
                  <c:v>45</c:v>
                </c:pt>
                <c:pt idx="248">
                  <c:v>45</c:v>
                </c:pt>
                <c:pt idx="249">
                  <c:v>45</c:v>
                </c:pt>
                <c:pt idx="250">
                  <c:v>45</c:v>
                </c:pt>
                <c:pt idx="251">
                  <c:v>45</c:v>
                </c:pt>
                <c:pt idx="252">
                  <c:v>45</c:v>
                </c:pt>
                <c:pt idx="253">
                  <c:v>46</c:v>
                </c:pt>
                <c:pt idx="254">
                  <c:v>46</c:v>
                </c:pt>
                <c:pt idx="255">
                  <c:v>46</c:v>
                </c:pt>
                <c:pt idx="256">
                  <c:v>46</c:v>
                </c:pt>
                <c:pt idx="257">
                  <c:v>46</c:v>
                </c:pt>
                <c:pt idx="258">
                  <c:v>46</c:v>
                </c:pt>
                <c:pt idx="259">
                  <c:v>46</c:v>
                </c:pt>
                <c:pt idx="260">
                  <c:v>46</c:v>
                </c:pt>
                <c:pt idx="261">
                  <c:v>46</c:v>
                </c:pt>
                <c:pt idx="262">
                  <c:v>46</c:v>
                </c:pt>
                <c:pt idx="263">
                  <c:v>49</c:v>
                </c:pt>
                <c:pt idx="264">
                  <c:v>49</c:v>
                </c:pt>
                <c:pt idx="265">
                  <c:v>49</c:v>
                </c:pt>
                <c:pt idx="266">
                  <c:v>49</c:v>
                </c:pt>
                <c:pt idx="267">
                  <c:v>49</c:v>
                </c:pt>
                <c:pt idx="268">
                  <c:v>49</c:v>
                </c:pt>
                <c:pt idx="269">
                  <c:v>49</c:v>
                </c:pt>
                <c:pt idx="270">
                  <c:v>49</c:v>
                </c:pt>
                <c:pt idx="271">
                  <c:v>49</c:v>
                </c:pt>
                <c:pt idx="272">
                  <c:v>49</c:v>
                </c:pt>
                <c:pt idx="273">
                  <c:v>49</c:v>
                </c:pt>
                <c:pt idx="274">
                  <c:v>49</c:v>
                </c:pt>
                <c:pt idx="275">
                  <c:v>49</c:v>
                </c:pt>
                <c:pt idx="276">
                  <c:v>49</c:v>
                </c:pt>
                <c:pt idx="277">
                  <c:v>49</c:v>
                </c:pt>
                <c:pt idx="278">
                  <c:v>49</c:v>
                </c:pt>
                <c:pt idx="279">
                  <c:v>49</c:v>
                </c:pt>
                <c:pt idx="280">
                  <c:v>49</c:v>
                </c:pt>
                <c:pt idx="281">
                  <c:v>48</c:v>
                </c:pt>
                <c:pt idx="282">
                  <c:v>48</c:v>
                </c:pt>
                <c:pt idx="283">
                  <c:v>49</c:v>
                </c:pt>
                <c:pt idx="284">
                  <c:v>49</c:v>
                </c:pt>
                <c:pt idx="285">
                  <c:v>50</c:v>
                </c:pt>
                <c:pt idx="286">
                  <c:v>50</c:v>
                </c:pt>
                <c:pt idx="287">
                  <c:v>51</c:v>
                </c:pt>
                <c:pt idx="288">
                  <c:v>51</c:v>
                </c:pt>
                <c:pt idx="289">
                  <c:v>51</c:v>
                </c:pt>
                <c:pt idx="290">
                  <c:v>51</c:v>
                </c:pt>
                <c:pt idx="291">
                  <c:v>51</c:v>
                </c:pt>
                <c:pt idx="292">
                  <c:v>51</c:v>
                </c:pt>
                <c:pt idx="293">
                  <c:v>54</c:v>
                </c:pt>
                <c:pt idx="294">
                  <c:v>51</c:v>
                </c:pt>
                <c:pt idx="295">
                  <c:v>51</c:v>
                </c:pt>
                <c:pt idx="296">
                  <c:v>51</c:v>
                </c:pt>
                <c:pt idx="297">
                  <c:v>51</c:v>
                </c:pt>
                <c:pt idx="298">
                  <c:v>54</c:v>
                </c:pt>
                <c:pt idx="299">
                  <c:v>54</c:v>
                </c:pt>
                <c:pt idx="300">
                  <c:v>51</c:v>
                </c:pt>
                <c:pt idx="301">
                  <c:v>51</c:v>
                </c:pt>
                <c:pt idx="302">
                  <c:v>51</c:v>
                </c:pt>
                <c:pt idx="303">
                  <c:v>51</c:v>
                </c:pt>
                <c:pt idx="304">
                  <c:v>51</c:v>
                </c:pt>
                <c:pt idx="305">
                  <c:v>51</c:v>
                </c:pt>
                <c:pt idx="306">
                  <c:v>51</c:v>
                </c:pt>
                <c:pt idx="307">
                  <c:v>51</c:v>
                </c:pt>
                <c:pt idx="308">
                  <c:v>50</c:v>
                </c:pt>
                <c:pt idx="309">
                  <c:v>50</c:v>
                </c:pt>
                <c:pt idx="310">
                  <c:v>50</c:v>
                </c:pt>
                <c:pt idx="311">
                  <c:v>50</c:v>
                </c:pt>
                <c:pt idx="312">
                  <c:v>50</c:v>
                </c:pt>
                <c:pt idx="313">
                  <c:v>50</c:v>
                </c:pt>
                <c:pt idx="314">
                  <c:v>50</c:v>
                </c:pt>
                <c:pt idx="315">
                  <c:v>50</c:v>
                </c:pt>
                <c:pt idx="316">
                  <c:v>51</c:v>
                </c:pt>
                <c:pt idx="317">
                  <c:v>50</c:v>
                </c:pt>
                <c:pt idx="318">
                  <c:v>50</c:v>
                </c:pt>
                <c:pt idx="319">
                  <c:v>50</c:v>
                </c:pt>
                <c:pt idx="320">
                  <c:v>50</c:v>
                </c:pt>
                <c:pt idx="321">
                  <c:v>50</c:v>
                </c:pt>
              </c:numCache>
            </c:numRef>
          </c:val>
        </c:ser>
        <c:marker val="1"/>
        <c:axId val="78566528"/>
        <c:axId val="78568064"/>
      </c:lineChart>
      <c:catAx>
        <c:axId val="78566528"/>
        <c:scaling>
          <c:orientation val="minMax"/>
        </c:scaling>
        <c:axPos val="b"/>
        <c:numFmt formatCode="#,##0" sourceLinked="0"/>
        <c:majorTickMark val="none"/>
        <c:tickLblPos val="nextTo"/>
        <c:crossAx val="78568064"/>
        <c:crosses val="autoZero"/>
        <c:auto val="1"/>
        <c:lblAlgn val="ctr"/>
        <c:lblOffset val="100"/>
      </c:catAx>
      <c:valAx>
        <c:axId val="78568064"/>
        <c:scaling>
          <c:orientation val="minMax"/>
          <c:max val="56"/>
          <c:min val="10"/>
        </c:scaling>
        <c:axPos val="l"/>
        <c:numFmt formatCode="General" sourceLinked="1"/>
        <c:majorTickMark val="none"/>
        <c:tickLblPos val="nextTo"/>
        <c:crossAx val="78566528"/>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opencart!$A$2:$A$165</c:f>
              <c:numCache>
                <c:formatCode>General</c:formatCode>
                <c:ptCount val="164"/>
                <c:pt idx="0">
                  <c:v>1</c:v>
                </c:pt>
                <c:pt idx="1">
                  <c:v>2</c:v>
                </c:pt>
                <c:pt idx="2">
                  <c:v>3</c:v>
                </c:pt>
                <c:pt idx="3">
                  <c:v>4</c:v>
                </c:pt>
                <c:pt idx="4">
                  <c:v>5</c:v>
                </c:pt>
                <c:pt idx="5">
                  <c:v>6</c:v>
                </c:pt>
                <c:pt idx="6">
                  <c:v>7</c:v>
                </c:pt>
                <c:pt idx="7">
                  <c:v>8</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pt idx="74">
                  <c:v>77</c:v>
                </c:pt>
                <c:pt idx="75">
                  <c:v>78</c:v>
                </c:pt>
                <c:pt idx="76">
                  <c:v>79</c:v>
                </c:pt>
                <c:pt idx="77">
                  <c:v>80</c:v>
                </c:pt>
                <c:pt idx="78">
                  <c:v>81</c:v>
                </c:pt>
                <c:pt idx="79">
                  <c:v>82</c:v>
                </c:pt>
                <c:pt idx="80">
                  <c:v>83</c:v>
                </c:pt>
                <c:pt idx="81">
                  <c:v>84</c:v>
                </c:pt>
                <c:pt idx="82">
                  <c:v>85</c:v>
                </c:pt>
                <c:pt idx="83">
                  <c:v>86</c:v>
                </c:pt>
                <c:pt idx="84">
                  <c:v>87</c:v>
                </c:pt>
                <c:pt idx="85">
                  <c:v>88</c:v>
                </c:pt>
                <c:pt idx="86">
                  <c:v>89</c:v>
                </c:pt>
                <c:pt idx="87">
                  <c:v>90</c:v>
                </c:pt>
                <c:pt idx="88">
                  <c:v>91</c:v>
                </c:pt>
                <c:pt idx="89">
                  <c:v>92</c:v>
                </c:pt>
                <c:pt idx="90">
                  <c:v>93</c:v>
                </c:pt>
                <c:pt idx="91">
                  <c:v>94</c:v>
                </c:pt>
                <c:pt idx="92">
                  <c:v>95</c:v>
                </c:pt>
                <c:pt idx="93">
                  <c:v>96</c:v>
                </c:pt>
                <c:pt idx="94">
                  <c:v>97</c:v>
                </c:pt>
                <c:pt idx="95">
                  <c:v>98</c:v>
                </c:pt>
                <c:pt idx="96">
                  <c:v>99</c:v>
                </c:pt>
                <c:pt idx="97">
                  <c:v>100</c:v>
                </c:pt>
                <c:pt idx="98">
                  <c:v>101</c:v>
                </c:pt>
                <c:pt idx="99">
                  <c:v>102</c:v>
                </c:pt>
                <c:pt idx="100">
                  <c:v>103</c:v>
                </c:pt>
                <c:pt idx="101">
                  <c:v>104</c:v>
                </c:pt>
                <c:pt idx="102">
                  <c:v>105</c:v>
                </c:pt>
                <c:pt idx="103">
                  <c:v>106</c:v>
                </c:pt>
                <c:pt idx="104">
                  <c:v>107</c:v>
                </c:pt>
                <c:pt idx="105">
                  <c:v>108</c:v>
                </c:pt>
                <c:pt idx="106">
                  <c:v>109</c:v>
                </c:pt>
                <c:pt idx="107">
                  <c:v>110</c:v>
                </c:pt>
                <c:pt idx="108">
                  <c:v>111</c:v>
                </c:pt>
                <c:pt idx="109">
                  <c:v>112</c:v>
                </c:pt>
                <c:pt idx="110">
                  <c:v>113</c:v>
                </c:pt>
                <c:pt idx="111">
                  <c:v>114</c:v>
                </c:pt>
                <c:pt idx="112">
                  <c:v>115</c:v>
                </c:pt>
                <c:pt idx="113">
                  <c:v>116</c:v>
                </c:pt>
                <c:pt idx="114">
                  <c:v>117</c:v>
                </c:pt>
                <c:pt idx="115">
                  <c:v>118</c:v>
                </c:pt>
                <c:pt idx="116">
                  <c:v>119</c:v>
                </c:pt>
                <c:pt idx="117">
                  <c:v>120</c:v>
                </c:pt>
                <c:pt idx="118">
                  <c:v>121</c:v>
                </c:pt>
                <c:pt idx="119">
                  <c:v>122</c:v>
                </c:pt>
                <c:pt idx="120">
                  <c:v>123</c:v>
                </c:pt>
                <c:pt idx="121">
                  <c:v>124</c:v>
                </c:pt>
                <c:pt idx="122">
                  <c:v>125</c:v>
                </c:pt>
                <c:pt idx="123">
                  <c:v>126</c:v>
                </c:pt>
                <c:pt idx="124">
                  <c:v>127</c:v>
                </c:pt>
                <c:pt idx="125">
                  <c:v>128</c:v>
                </c:pt>
                <c:pt idx="126">
                  <c:v>129</c:v>
                </c:pt>
                <c:pt idx="127">
                  <c:v>130</c:v>
                </c:pt>
                <c:pt idx="128">
                  <c:v>131</c:v>
                </c:pt>
                <c:pt idx="129">
                  <c:v>132</c:v>
                </c:pt>
                <c:pt idx="130">
                  <c:v>133</c:v>
                </c:pt>
                <c:pt idx="131">
                  <c:v>134</c:v>
                </c:pt>
                <c:pt idx="132">
                  <c:v>135</c:v>
                </c:pt>
                <c:pt idx="133">
                  <c:v>136</c:v>
                </c:pt>
                <c:pt idx="134">
                  <c:v>137</c:v>
                </c:pt>
                <c:pt idx="135">
                  <c:v>138</c:v>
                </c:pt>
                <c:pt idx="136">
                  <c:v>139</c:v>
                </c:pt>
                <c:pt idx="137">
                  <c:v>140</c:v>
                </c:pt>
                <c:pt idx="138">
                  <c:v>141</c:v>
                </c:pt>
                <c:pt idx="139">
                  <c:v>142</c:v>
                </c:pt>
                <c:pt idx="140">
                  <c:v>143</c:v>
                </c:pt>
                <c:pt idx="141">
                  <c:v>144</c:v>
                </c:pt>
                <c:pt idx="142">
                  <c:v>145</c:v>
                </c:pt>
                <c:pt idx="143">
                  <c:v>146</c:v>
                </c:pt>
                <c:pt idx="144">
                  <c:v>147</c:v>
                </c:pt>
                <c:pt idx="145">
                  <c:v>148</c:v>
                </c:pt>
                <c:pt idx="146">
                  <c:v>149</c:v>
                </c:pt>
                <c:pt idx="147">
                  <c:v>150</c:v>
                </c:pt>
                <c:pt idx="148">
                  <c:v>151</c:v>
                </c:pt>
                <c:pt idx="149">
                  <c:v>152</c:v>
                </c:pt>
                <c:pt idx="150">
                  <c:v>153</c:v>
                </c:pt>
                <c:pt idx="151">
                  <c:v>154</c:v>
                </c:pt>
                <c:pt idx="152">
                  <c:v>155</c:v>
                </c:pt>
                <c:pt idx="153">
                  <c:v>156</c:v>
                </c:pt>
                <c:pt idx="154">
                  <c:v>157</c:v>
                </c:pt>
                <c:pt idx="155">
                  <c:v>158</c:v>
                </c:pt>
                <c:pt idx="156">
                  <c:v>159</c:v>
                </c:pt>
                <c:pt idx="157">
                  <c:v>160</c:v>
                </c:pt>
                <c:pt idx="158">
                  <c:v>161</c:v>
                </c:pt>
                <c:pt idx="159">
                  <c:v>162</c:v>
                </c:pt>
                <c:pt idx="160">
                  <c:v>163</c:v>
                </c:pt>
                <c:pt idx="161">
                  <c:v>164</c:v>
                </c:pt>
                <c:pt idx="162">
                  <c:v>165</c:v>
                </c:pt>
                <c:pt idx="163">
                  <c:v>166</c:v>
                </c:pt>
              </c:numCache>
            </c:numRef>
          </c:cat>
          <c:val>
            <c:numRef>
              <c:f>opencart!$H$2:$H$165</c:f>
              <c:numCache>
                <c:formatCode>General</c:formatCode>
                <c:ptCount val="164"/>
                <c:pt idx="0">
                  <c:v>46</c:v>
                </c:pt>
                <c:pt idx="1">
                  <c:v>46</c:v>
                </c:pt>
                <c:pt idx="2">
                  <c:v>46</c:v>
                </c:pt>
                <c:pt idx="3">
                  <c:v>46</c:v>
                </c:pt>
                <c:pt idx="4">
                  <c:v>46</c:v>
                </c:pt>
                <c:pt idx="5">
                  <c:v>46</c:v>
                </c:pt>
                <c:pt idx="6">
                  <c:v>46</c:v>
                </c:pt>
                <c:pt idx="7">
                  <c:v>46</c:v>
                </c:pt>
                <c:pt idx="8">
                  <c:v>46</c:v>
                </c:pt>
                <c:pt idx="9">
                  <c:v>46</c:v>
                </c:pt>
                <c:pt idx="10">
                  <c:v>47</c:v>
                </c:pt>
                <c:pt idx="11">
                  <c:v>48</c:v>
                </c:pt>
                <c:pt idx="12">
                  <c:v>47</c:v>
                </c:pt>
                <c:pt idx="13">
                  <c:v>47</c:v>
                </c:pt>
                <c:pt idx="14">
                  <c:v>48</c:v>
                </c:pt>
                <c:pt idx="15">
                  <c:v>48</c:v>
                </c:pt>
                <c:pt idx="16">
                  <c:v>50</c:v>
                </c:pt>
                <c:pt idx="17">
                  <c:v>51</c:v>
                </c:pt>
                <c:pt idx="18">
                  <c:v>51</c:v>
                </c:pt>
                <c:pt idx="19">
                  <c:v>51</c:v>
                </c:pt>
                <c:pt idx="20">
                  <c:v>57</c:v>
                </c:pt>
                <c:pt idx="21">
                  <c:v>57</c:v>
                </c:pt>
                <c:pt idx="22">
                  <c:v>57</c:v>
                </c:pt>
                <c:pt idx="23">
                  <c:v>57</c:v>
                </c:pt>
                <c:pt idx="24">
                  <c:v>57</c:v>
                </c:pt>
                <c:pt idx="25">
                  <c:v>59</c:v>
                </c:pt>
                <c:pt idx="26">
                  <c:v>59</c:v>
                </c:pt>
                <c:pt idx="27">
                  <c:v>59</c:v>
                </c:pt>
                <c:pt idx="28">
                  <c:v>59</c:v>
                </c:pt>
                <c:pt idx="29">
                  <c:v>59</c:v>
                </c:pt>
                <c:pt idx="30">
                  <c:v>59</c:v>
                </c:pt>
                <c:pt idx="31">
                  <c:v>59</c:v>
                </c:pt>
                <c:pt idx="32">
                  <c:v>85</c:v>
                </c:pt>
                <c:pt idx="33">
                  <c:v>85</c:v>
                </c:pt>
                <c:pt idx="34">
                  <c:v>88</c:v>
                </c:pt>
                <c:pt idx="35">
                  <c:v>88</c:v>
                </c:pt>
                <c:pt idx="36">
                  <c:v>88</c:v>
                </c:pt>
                <c:pt idx="37">
                  <c:v>88</c:v>
                </c:pt>
                <c:pt idx="38">
                  <c:v>88</c:v>
                </c:pt>
                <c:pt idx="39">
                  <c:v>88</c:v>
                </c:pt>
                <c:pt idx="40">
                  <c:v>88</c:v>
                </c:pt>
                <c:pt idx="41">
                  <c:v>88</c:v>
                </c:pt>
                <c:pt idx="42">
                  <c:v>88</c:v>
                </c:pt>
                <c:pt idx="43">
                  <c:v>88</c:v>
                </c:pt>
                <c:pt idx="44">
                  <c:v>88</c:v>
                </c:pt>
                <c:pt idx="45">
                  <c:v>88</c:v>
                </c:pt>
                <c:pt idx="46">
                  <c:v>88</c:v>
                </c:pt>
                <c:pt idx="47">
                  <c:v>88</c:v>
                </c:pt>
                <c:pt idx="48">
                  <c:v>88</c:v>
                </c:pt>
                <c:pt idx="49">
                  <c:v>88</c:v>
                </c:pt>
                <c:pt idx="50">
                  <c:v>88</c:v>
                </c:pt>
                <c:pt idx="51">
                  <c:v>88</c:v>
                </c:pt>
                <c:pt idx="52">
                  <c:v>88</c:v>
                </c:pt>
                <c:pt idx="53">
                  <c:v>88</c:v>
                </c:pt>
                <c:pt idx="54">
                  <c:v>88</c:v>
                </c:pt>
                <c:pt idx="55">
                  <c:v>95</c:v>
                </c:pt>
                <c:pt idx="56">
                  <c:v>94</c:v>
                </c:pt>
                <c:pt idx="57">
                  <c:v>94</c:v>
                </c:pt>
                <c:pt idx="58">
                  <c:v>94</c:v>
                </c:pt>
                <c:pt idx="59">
                  <c:v>94</c:v>
                </c:pt>
                <c:pt idx="60">
                  <c:v>94</c:v>
                </c:pt>
                <c:pt idx="61">
                  <c:v>94</c:v>
                </c:pt>
                <c:pt idx="62">
                  <c:v>94</c:v>
                </c:pt>
                <c:pt idx="63">
                  <c:v>93</c:v>
                </c:pt>
                <c:pt idx="64">
                  <c:v>94</c:v>
                </c:pt>
                <c:pt idx="65">
                  <c:v>94</c:v>
                </c:pt>
                <c:pt idx="66">
                  <c:v>93</c:v>
                </c:pt>
                <c:pt idx="67">
                  <c:v>93</c:v>
                </c:pt>
                <c:pt idx="68">
                  <c:v>93</c:v>
                </c:pt>
                <c:pt idx="69">
                  <c:v>93</c:v>
                </c:pt>
                <c:pt idx="70">
                  <c:v>93</c:v>
                </c:pt>
                <c:pt idx="71">
                  <c:v>93</c:v>
                </c:pt>
                <c:pt idx="72">
                  <c:v>93</c:v>
                </c:pt>
                <c:pt idx="73">
                  <c:v>93</c:v>
                </c:pt>
                <c:pt idx="74">
                  <c:v>93</c:v>
                </c:pt>
                <c:pt idx="75">
                  <c:v>93</c:v>
                </c:pt>
                <c:pt idx="76">
                  <c:v>93</c:v>
                </c:pt>
                <c:pt idx="77">
                  <c:v>93</c:v>
                </c:pt>
                <c:pt idx="78">
                  <c:v>93</c:v>
                </c:pt>
                <c:pt idx="79">
                  <c:v>93</c:v>
                </c:pt>
                <c:pt idx="80">
                  <c:v>93</c:v>
                </c:pt>
                <c:pt idx="81">
                  <c:v>98</c:v>
                </c:pt>
                <c:pt idx="82">
                  <c:v>99</c:v>
                </c:pt>
                <c:pt idx="83">
                  <c:v>99</c:v>
                </c:pt>
                <c:pt idx="84">
                  <c:v>99</c:v>
                </c:pt>
                <c:pt idx="85">
                  <c:v>99</c:v>
                </c:pt>
                <c:pt idx="86">
                  <c:v>99</c:v>
                </c:pt>
                <c:pt idx="87">
                  <c:v>99</c:v>
                </c:pt>
                <c:pt idx="88">
                  <c:v>100</c:v>
                </c:pt>
                <c:pt idx="89">
                  <c:v>100</c:v>
                </c:pt>
                <c:pt idx="90">
                  <c:v>100</c:v>
                </c:pt>
                <c:pt idx="91">
                  <c:v>100</c:v>
                </c:pt>
                <c:pt idx="92">
                  <c:v>100</c:v>
                </c:pt>
                <c:pt idx="93">
                  <c:v>101</c:v>
                </c:pt>
                <c:pt idx="94">
                  <c:v>101</c:v>
                </c:pt>
                <c:pt idx="95">
                  <c:v>101</c:v>
                </c:pt>
                <c:pt idx="96">
                  <c:v>101</c:v>
                </c:pt>
                <c:pt idx="97">
                  <c:v>101</c:v>
                </c:pt>
                <c:pt idx="98">
                  <c:v>102</c:v>
                </c:pt>
                <c:pt idx="99">
                  <c:v>109</c:v>
                </c:pt>
                <c:pt idx="100">
                  <c:v>109</c:v>
                </c:pt>
                <c:pt idx="101">
                  <c:v>109</c:v>
                </c:pt>
                <c:pt idx="102">
                  <c:v>109</c:v>
                </c:pt>
                <c:pt idx="103">
                  <c:v>109</c:v>
                </c:pt>
                <c:pt idx="104">
                  <c:v>109</c:v>
                </c:pt>
                <c:pt idx="105">
                  <c:v>109</c:v>
                </c:pt>
                <c:pt idx="106">
                  <c:v>109</c:v>
                </c:pt>
                <c:pt idx="107">
                  <c:v>110</c:v>
                </c:pt>
                <c:pt idx="108">
                  <c:v>110</c:v>
                </c:pt>
                <c:pt idx="109">
                  <c:v>110</c:v>
                </c:pt>
                <c:pt idx="110">
                  <c:v>110</c:v>
                </c:pt>
                <c:pt idx="111">
                  <c:v>110</c:v>
                </c:pt>
                <c:pt idx="112">
                  <c:v>110</c:v>
                </c:pt>
                <c:pt idx="113">
                  <c:v>109</c:v>
                </c:pt>
                <c:pt idx="114">
                  <c:v>109</c:v>
                </c:pt>
                <c:pt idx="115">
                  <c:v>110</c:v>
                </c:pt>
                <c:pt idx="116">
                  <c:v>110</c:v>
                </c:pt>
                <c:pt idx="117">
                  <c:v>110</c:v>
                </c:pt>
                <c:pt idx="118">
                  <c:v>110</c:v>
                </c:pt>
                <c:pt idx="119">
                  <c:v>110</c:v>
                </c:pt>
                <c:pt idx="120">
                  <c:v>110</c:v>
                </c:pt>
                <c:pt idx="121">
                  <c:v>110</c:v>
                </c:pt>
                <c:pt idx="122">
                  <c:v>110</c:v>
                </c:pt>
                <c:pt idx="123">
                  <c:v>110</c:v>
                </c:pt>
                <c:pt idx="124">
                  <c:v>110</c:v>
                </c:pt>
                <c:pt idx="125">
                  <c:v>110</c:v>
                </c:pt>
                <c:pt idx="126">
                  <c:v>110</c:v>
                </c:pt>
                <c:pt idx="127">
                  <c:v>110</c:v>
                </c:pt>
                <c:pt idx="128">
                  <c:v>110</c:v>
                </c:pt>
                <c:pt idx="129">
                  <c:v>110</c:v>
                </c:pt>
                <c:pt idx="130">
                  <c:v>110</c:v>
                </c:pt>
                <c:pt idx="131">
                  <c:v>110</c:v>
                </c:pt>
                <c:pt idx="132">
                  <c:v>110</c:v>
                </c:pt>
                <c:pt idx="133">
                  <c:v>110</c:v>
                </c:pt>
                <c:pt idx="134">
                  <c:v>110</c:v>
                </c:pt>
                <c:pt idx="135">
                  <c:v>110</c:v>
                </c:pt>
                <c:pt idx="136">
                  <c:v>111</c:v>
                </c:pt>
                <c:pt idx="137">
                  <c:v>111</c:v>
                </c:pt>
                <c:pt idx="138">
                  <c:v>111</c:v>
                </c:pt>
                <c:pt idx="139">
                  <c:v>111</c:v>
                </c:pt>
                <c:pt idx="140">
                  <c:v>111</c:v>
                </c:pt>
                <c:pt idx="141">
                  <c:v>111</c:v>
                </c:pt>
                <c:pt idx="142">
                  <c:v>111</c:v>
                </c:pt>
                <c:pt idx="143">
                  <c:v>112</c:v>
                </c:pt>
                <c:pt idx="144">
                  <c:v>112</c:v>
                </c:pt>
                <c:pt idx="145">
                  <c:v>112</c:v>
                </c:pt>
                <c:pt idx="146">
                  <c:v>112</c:v>
                </c:pt>
                <c:pt idx="147">
                  <c:v>112</c:v>
                </c:pt>
                <c:pt idx="148">
                  <c:v>112</c:v>
                </c:pt>
                <c:pt idx="149">
                  <c:v>112</c:v>
                </c:pt>
                <c:pt idx="150">
                  <c:v>112</c:v>
                </c:pt>
                <c:pt idx="151">
                  <c:v>112</c:v>
                </c:pt>
                <c:pt idx="152">
                  <c:v>113</c:v>
                </c:pt>
                <c:pt idx="153">
                  <c:v>113</c:v>
                </c:pt>
                <c:pt idx="154">
                  <c:v>113</c:v>
                </c:pt>
                <c:pt idx="155">
                  <c:v>113</c:v>
                </c:pt>
                <c:pt idx="156">
                  <c:v>113</c:v>
                </c:pt>
                <c:pt idx="157">
                  <c:v>113</c:v>
                </c:pt>
                <c:pt idx="158">
                  <c:v>113</c:v>
                </c:pt>
                <c:pt idx="159">
                  <c:v>113</c:v>
                </c:pt>
                <c:pt idx="160">
                  <c:v>113</c:v>
                </c:pt>
                <c:pt idx="161">
                  <c:v>113</c:v>
                </c:pt>
                <c:pt idx="162">
                  <c:v>114</c:v>
                </c:pt>
                <c:pt idx="163">
                  <c:v>114</c:v>
                </c:pt>
              </c:numCache>
            </c:numRef>
          </c:val>
        </c:ser>
        <c:marker val="1"/>
        <c:axId val="70088192"/>
        <c:axId val="70089728"/>
      </c:lineChart>
      <c:catAx>
        <c:axId val="70088192"/>
        <c:scaling>
          <c:orientation val="minMax"/>
        </c:scaling>
        <c:axPos val="b"/>
        <c:numFmt formatCode="#,##0" sourceLinked="0"/>
        <c:majorTickMark val="none"/>
        <c:tickLblPos val="nextTo"/>
        <c:crossAx val="70089728"/>
        <c:crosses val="autoZero"/>
        <c:auto val="1"/>
        <c:lblAlgn val="ctr"/>
        <c:lblOffset val="100"/>
      </c:catAx>
      <c:valAx>
        <c:axId val="70089728"/>
        <c:scaling>
          <c:orientation val="minMax"/>
          <c:max val="120"/>
          <c:min val="40"/>
        </c:scaling>
        <c:axPos val="l"/>
        <c:numFmt formatCode="General" sourceLinked="1"/>
        <c:majorTickMark val="none"/>
        <c:tickLblPos val="nextTo"/>
        <c:crossAx val="70088192"/>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l-GR"/>
  <c:clrMapOvr bg1="lt1" tx1="dk1" bg2="lt2" tx2="dk2" accent1="accent1" accent2="accent2" accent3="accent3" accent4="accent4" accent5="accent5" accent6="accent6" hlink="hlink" folHlink="folHlink"/>
  <c:chart>
    <c:autoTitleDeleted val="1"/>
    <c:plotArea>
      <c:layout/>
      <c:lineChart>
        <c:grouping val="standard"/>
        <c:ser>
          <c:idx val="0"/>
          <c:order val="0"/>
          <c:tx>
            <c:v>Actual size</c:v>
          </c:tx>
          <c:spPr>
            <a:ln w="25400">
              <a:solidFill>
                <a:schemeClr val="accent2">
                  <a:lumMod val="75000"/>
                </a:schemeClr>
              </a:solidFill>
            </a:ln>
          </c:spPr>
          <c:marker>
            <c:symbol val="none"/>
          </c:marker>
          <c:cat>
            <c:numRef>
              <c:f>phpbb!$A$2:$A$134</c:f>
              <c:numCache>
                <c:formatCode>General</c:formatCode>
                <c:ptCount val="13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numCache>
            </c:numRef>
          </c:cat>
          <c:val>
            <c:numRef>
              <c:f>phpbb!$H$2:$H$134</c:f>
              <c:numCache>
                <c:formatCode>General</c:formatCode>
                <c:ptCount val="133"/>
                <c:pt idx="0">
                  <c:v>61</c:v>
                </c:pt>
                <c:pt idx="1">
                  <c:v>61</c:v>
                </c:pt>
                <c:pt idx="2">
                  <c:v>61</c:v>
                </c:pt>
                <c:pt idx="3">
                  <c:v>61</c:v>
                </c:pt>
                <c:pt idx="4">
                  <c:v>61</c:v>
                </c:pt>
                <c:pt idx="5">
                  <c:v>61</c:v>
                </c:pt>
                <c:pt idx="6">
                  <c:v>61</c:v>
                </c:pt>
                <c:pt idx="7">
                  <c:v>61</c:v>
                </c:pt>
                <c:pt idx="8">
                  <c:v>61</c:v>
                </c:pt>
                <c:pt idx="9">
                  <c:v>61</c:v>
                </c:pt>
                <c:pt idx="10">
                  <c:v>61</c:v>
                </c:pt>
                <c:pt idx="11">
                  <c:v>61</c:v>
                </c:pt>
                <c:pt idx="12">
                  <c:v>61</c:v>
                </c:pt>
                <c:pt idx="13">
                  <c:v>61</c:v>
                </c:pt>
                <c:pt idx="14">
                  <c:v>61</c:v>
                </c:pt>
                <c:pt idx="15">
                  <c:v>61</c:v>
                </c:pt>
                <c:pt idx="16">
                  <c:v>61</c:v>
                </c:pt>
                <c:pt idx="17">
                  <c:v>61</c:v>
                </c:pt>
                <c:pt idx="18">
                  <c:v>61</c:v>
                </c:pt>
                <c:pt idx="19">
                  <c:v>61</c:v>
                </c:pt>
                <c:pt idx="20">
                  <c:v>61</c:v>
                </c:pt>
                <c:pt idx="21">
                  <c:v>61</c:v>
                </c:pt>
                <c:pt idx="22">
                  <c:v>61</c:v>
                </c:pt>
                <c:pt idx="23">
                  <c:v>62</c:v>
                </c:pt>
                <c:pt idx="24">
                  <c:v>62</c:v>
                </c:pt>
                <c:pt idx="25">
                  <c:v>62</c:v>
                </c:pt>
                <c:pt idx="26">
                  <c:v>62</c:v>
                </c:pt>
                <c:pt idx="27">
                  <c:v>62</c:v>
                </c:pt>
                <c:pt idx="28">
                  <c:v>62</c:v>
                </c:pt>
                <c:pt idx="29">
                  <c:v>62</c:v>
                </c:pt>
                <c:pt idx="30">
                  <c:v>62</c:v>
                </c:pt>
                <c:pt idx="31">
                  <c:v>62</c:v>
                </c:pt>
                <c:pt idx="32">
                  <c:v>62</c:v>
                </c:pt>
                <c:pt idx="33">
                  <c:v>62</c:v>
                </c:pt>
                <c:pt idx="34">
                  <c:v>62</c:v>
                </c:pt>
                <c:pt idx="35">
                  <c:v>62</c:v>
                </c:pt>
                <c:pt idx="36">
                  <c:v>62</c:v>
                </c:pt>
                <c:pt idx="37">
                  <c:v>62</c:v>
                </c:pt>
                <c:pt idx="38">
                  <c:v>62</c:v>
                </c:pt>
                <c:pt idx="39">
                  <c:v>62</c:v>
                </c:pt>
                <c:pt idx="40">
                  <c:v>62</c:v>
                </c:pt>
                <c:pt idx="41">
                  <c:v>62</c:v>
                </c:pt>
                <c:pt idx="42">
                  <c:v>62</c:v>
                </c:pt>
                <c:pt idx="43">
                  <c:v>62</c:v>
                </c:pt>
                <c:pt idx="44">
                  <c:v>62</c:v>
                </c:pt>
                <c:pt idx="45">
                  <c:v>62</c:v>
                </c:pt>
                <c:pt idx="46">
                  <c:v>62</c:v>
                </c:pt>
                <c:pt idx="47">
                  <c:v>62</c:v>
                </c:pt>
                <c:pt idx="48">
                  <c:v>62</c:v>
                </c:pt>
                <c:pt idx="49">
                  <c:v>62</c:v>
                </c:pt>
                <c:pt idx="50">
                  <c:v>62</c:v>
                </c:pt>
                <c:pt idx="51">
                  <c:v>62</c:v>
                </c:pt>
                <c:pt idx="52">
                  <c:v>62</c:v>
                </c:pt>
                <c:pt idx="53">
                  <c:v>62</c:v>
                </c:pt>
                <c:pt idx="54">
                  <c:v>62</c:v>
                </c:pt>
                <c:pt idx="55">
                  <c:v>62</c:v>
                </c:pt>
                <c:pt idx="56">
                  <c:v>62</c:v>
                </c:pt>
                <c:pt idx="57">
                  <c:v>62</c:v>
                </c:pt>
                <c:pt idx="58">
                  <c:v>62</c:v>
                </c:pt>
                <c:pt idx="59">
                  <c:v>62</c:v>
                </c:pt>
                <c:pt idx="60">
                  <c:v>62</c:v>
                </c:pt>
                <c:pt idx="61">
                  <c:v>62</c:v>
                </c:pt>
                <c:pt idx="62">
                  <c:v>62</c:v>
                </c:pt>
                <c:pt idx="63">
                  <c:v>62</c:v>
                </c:pt>
                <c:pt idx="64">
                  <c:v>61</c:v>
                </c:pt>
                <c:pt idx="65">
                  <c:v>62</c:v>
                </c:pt>
                <c:pt idx="66">
                  <c:v>62</c:v>
                </c:pt>
                <c:pt idx="67">
                  <c:v>62</c:v>
                </c:pt>
                <c:pt idx="68">
                  <c:v>62</c:v>
                </c:pt>
                <c:pt idx="69">
                  <c:v>62</c:v>
                </c:pt>
                <c:pt idx="70">
                  <c:v>61</c:v>
                </c:pt>
                <c:pt idx="71">
                  <c:v>63</c:v>
                </c:pt>
                <c:pt idx="72">
                  <c:v>63</c:v>
                </c:pt>
                <c:pt idx="73">
                  <c:v>63</c:v>
                </c:pt>
                <c:pt idx="74">
                  <c:v>63</c:v>
                </c:pt>
                <c:pt idx="75">
                  <c:v>63</c:v>
                </c:pt>
                <c:pt idx="76">
                  <c:v>63</c:v>
                </c:pt>
                <c:pt idx="77">
                  <c:v>60</c:v>
                </c:pt>
                <c:pt idx="78">
                  <c:v>61</c:v>
                </c:pt>
                <c:pt idx="79">
                  <c:v>61</c:v>
                </c:pt>
                <c:pt idx="80">
                  <c:v>61</c:v>
                </c:pt>
                <c:pt idx="81">
                  <c:v>60</c:v>
                </c:pt>
                <c:pt idx="82">
                  <c:v>63</c:v>
                </c:pt>
                <c:pt idx="83">
                  <c:v>63</c:v>
                </c:pt>
                <c:pt idx="84">
                  <c:v>60</c:v>
                </c:pt>
                <c:pt idx="85">
                  <c:v>61</c:v>
                </c:pt>
                <c:pt idx="86">
                  <c:v>61</c:v>
                </c:pt>
                <c:pt idx="87">
                  <c:v>61</c:v>
                </c:pt>
                <c:pt idx="88">
                  <c:v>59</c:v>
                </c:pt>
                <c:pt idx="89">
                  <c:v>59</c:v>
                </c:pt>
                <c:pt idx="90">
                  <c:v>59</c:v>
                </c:pt>
                <c:pt idx="91">
                  <c:v>59</c:v>
                </c:pt>
                <c:pt idx="92">
                  <c:v>59</c:v>
                </c:pt>
                <c:pt idx="93">
                  <c:v>59</c:v>
                </c:pt>
                <c:pt idx="94">
                  <c:v>59</c:v>
                </c:pt>
                <c:pt idx="95">
                  <c:v>63</c:v>
                </c:pt>
                <c:pt idx="96">
                  <c:v>59</c:v>
                </c:pt>
                <c:pt idx="97">
                  <c:v>59</c:v>
                </c:pt>
                <c:pt idx="98">
                  <c:v>61</c:v>
                </c:pt>
                <c:pt idx="99">
                  <c:v>61</c:v>
                </c:pt>
                <c:pt idx="100">
                  <c:v>61</c:v>
                </c:pt>
                <c:pt idx="101">
                  <c:v>61</c:v>
                </c:pt>
                <c:pt idx="102">
                  <c:v>59</c:v>
                </c:pt>
                <c:pt idx="103">
                  <c:v>61</c:v>
                </c:pt>
                <c:pt idx="104">
                  <c:v>59</c:v>
                </c:pt>
                <c:pt idx="105">
                  <c:v>60</c:v>
                </c:pt>
                <c:pt idx="106">
                  <c:v>60</c:v>
                </c:pt>
                <c:pt idx="107">
                  <c:v>59</c:v>
                </c:pt>
                <c:pt idx="108">
                  <c:v>59</c:v>
                </c:pt>
                <c:pt idx="109">
                  <c:v>61</c:v>
                </c:pt>
                <c:pt idx="110">
                  <c:v>62</c:v>
                </c:pt>
                <c:pt idx="111">
                  <c:v>62</c:v>
                </c:pt>
                <c:pt idx="112">
                  <c:v>62</c:v>
                </c:pt>
                <c:pt idx="113">
                  <c:v>62</c:v>
                </c:pt>
                <c:pt idx="114">
                  <c:v>60</c:v>
                </c:pt>
                <c:pt idx="115">
                  <c:v>60</c:v>
                </c:pt>
                <c:pt idx="116">
                  <c:v>59</c:v>
                </c:pt>
                <c:pt idx="117">
                  <c:v>59</c:v>
                </c:pt>
                <c:pt idx="118">
                  <c:v>62</c:v>
                </c:pt>
                <c:pt idx="119">
                  <c:v>59</c:v>
                </c:pt>
                <c:pt idx="120">
                  <c:v>62</c:v>
                </c:pt>
                <c:pt idx="121">
                  <c:v>59</c:v>
                </c:pt>
                <c:pt idx="122">
                  <c:v>60</c:v>
                </c:pt>
                <c:pt idx="123">
                  <c:v>60</c:v>
                </c:pt>
                <c:pt idx="124">
                  <c:v>63</c:v>
                </c:pt>
                <c:pt idx="125">
                  <c:v>61</c:v>
                </c:pt>
                <c:pt idx="126">
                  <c:v>63</c:v>
                </c:pt>
                <c:pt idx="127">
                  <c:v>64</c:v>
                </c:pt>
                <c:pt idx="128">
                  <c:v>64</c:v>
                </c:pt>
                <c:pt idx="129">
                  <c:v>65</c:v>
                </c:pt>
                <c:pt idx="130">
                  <c:v>65</c:v>
                </c:pt>
                <c:pt idx="131">
                  <c:v>65</c:v>
                </c:pt>
                <c:pt idx="132">
                  <c:v>65</c:v>
                </c:pt>
              </c:numCache>
            </c:numRef>
          </c:val>
        </c:ser>
        <c:marker val="1"/>
        <c:axId val="70596480"/>
        <c:axId val="70598016"/>
      </c:lineChart>
      <c:catAx>
        <c:axId val="70596480"/>
        <c:scaling>
          <c:orientation val="minMax"/>
        </c:scaling>
        <c:axPos val="b"/>
        <c:numFmt formatCode="#,##0" sourceLinked="0"/>
        <c:majorTickMark val="none"/>
        <c:tickLblPos val="nextTo"/>
        <c:crossAx val="70598016"/>
        <c:crosses val="autoZero"/>
        <c:auto val="1"/>
        <c:lblAlgn val="ctr"/>
        <c:lblOffset val="100"/>
      </c:catAx>
      <c:valAx>
        <c:axId val="70598016"/>
        <c:scaling>
          <c:orientation val="minMax"/>
          <c:max val="66"/>
          <c:min val="58"/>
        </c:scaling>
        <c:axPos val="l"/>
        <c:numFmt formatCode="General" sourceLinked="1"/>
        <c:majorTickMark val="none"/>
        <c:tickLblPos val="nextTo"/>
        <c:crossAx val="70596480"/>
        <c:crosses val="autoZero"/>
        <c:crossBetween val="between"/>
      </c:valAx>
    </c:plotArea>
    <c:plotVisOnly val="1"/>
  </c:chart>
  <c:spPr>
    <a:solidFill>
      <a:srgbClr val="FFFFFF"/>
    </a:solidFill>
    <a:ln w="25400" cap="flat" cmpd="sng" algn="ctr">
      <a:solidFill>
        <a:srgbClr val="000000"/>
      </a:solidFill>
      <a:prstDash val="solid"/>
    </a:ln>
    <a:effectLst/>
  </c:spPr>
  <c:txPr>
    <a:bodyPr/>
    <a:lstStyle/>
    <a:p>
      <a:pPr>
        <a:defRPr>
          <a:solidFill>
            <a:srgbClr val="000000"/>
          </a:solidFill>
          <a:latin typeface="+mn-lt"/>
          <a:ea typeface="+mn-ea"/>
          <a:cs typeface="+mn-cs"/>
        </a:defRPr>
      </a:pPr>
      <a:endParaRPr lang="el-GR"/>
    </a:p>
  </c:txPr>
  <c:externalData r:id="rId2"/>
</c:chartSpace>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786" cy="495301"/>
          </a:xfrm>
          <a:prstGeom prst="rect">
            <a:avLst/>
          </a:prstGeom>
        </p:spPr>
        <p:txBody>
          <a:bodyPr vert="horz" lIns="91659" tIns="45830" rIns="91659" bIns="45830" rtlCol="0"/>
          <a:lstStyle>
            <a:lvl1pPr algn="l">
              <a:defRPr sz="1200"/>
            </a:lvl1pPr>
          </a:lstStyle>
          <a:p>
            <a:endParaRPr lang="el-GR"/>
          </a:p>
        </p:txBody>
      </p:sp>
      <p:sp>
        <p:nvSpPr>
          <p:cNvPr id="3" name="Date Placeholder 2"/>
          <p:cNvSpPr>
            <a:spLocks noGrp="1"/>
          </p:cNvSpPr>
          <p:nvPr>
            <p:ph type="dt" sz="quarter" idx="1"/>
          </p:nvPr>
        </p:nvSpPr>
        <p:spPr>
          <a:xfrm>
            <a:off x="3855839" y="0"/>
            <a:ext cx="2949786" cy="495301"/>
          </a:xfrm>
          <a:prstGeom prst="rect">
            <a:avLst/>
          </a:prstGeom>
        </p:spPr>
        <p:txBody>
          <a:bodyPr vert="horz" lIns="91659" tIns="45830" rIns="91659" bIns="45830" rtlCol="0"/>
          <a:lstStyle>
            <a:lvl1pPr algn="r">
              <a:defRPr sz="1200"/>
            </a:lvl1pPr>
          </a:lstStyle>
          <a:p>
            <a:fld id="{78302D58-7D6B-4C17-B5F2-D8F4AC1E118B}" type="datetimeFigureOut">
              <a:rPr lang="el-GR" smtClean="0"/>
              <a:pPr/>
              <a:t>18/6/2014</a:t>
            </a:fld>
            <a:endParaRPr lang="el-GR"/>
          </a:p>
        </p:txBody>
      </p:sp>
      <p:sp>
        <p:nvSpPr>
          <p:cNvPr id="4" name="Footer Placeholder 3"/>
          <p:cNvSpPr>
            <a:spLocks noGrp="1"/>
          </p:cNvSpPr>
          <p:nvPr>
            <p:ph type="ftr" sz="quarter" idx="2"/>
          </p:nvPr>
        </p:nvSpPr>
        <p:spPr>
          <a:xfrm>
            <a:off x="1" y="9408981"/>
            <a:ext cx="2949786" cy="495301"/>
          </a:xfrm>
          <a:prstGeom prst="rect">
            <a:avLst/>
          </a:prstGeom>
        </p:spPr>
        <p:txBody>
          <a:bodyPr vert="horz" lIns="91659" tIns="45830" rIns="91659" bIns="45830" rtlCol="0" anchor="b"/>
          <a:lstStyle>
            <a:lvl1pPr algn="l">
              <a:defRPr sz="1200"/>
            </a:lvl1pPr>
          </a:lstStyle>
          <a:p>
            <a:endParaRPr lang="el-GR"/>
          </a:p>
        </p:txBody>
      </p:sp>
      <p:sp>
        <p:nvSpPr>
          <p:cNvPr id="5" name="Slide Number Placeholder 4"/>
          <p:cNvSpPr>
            <a:spLocks noGrp="1"/>
          </p:cNvSpPr>
          <p:nvPr>
            <p:ph type="sldNum" sz="quarter" idx="3"/>
          </p:nvPr>
        </p:nvSpPr>
        <p:spPr>
          <a:xfrm>
            <a:off x="3855839" y="9408981"/>
            <a:ext cx="2949786" cy="495301"/>
          </a:xfrm>
          <a:prstGeom prst="rect">
            <a:avLst/>
          </a:prstGeom>
        </p:spPr>
        <p:txBody>
          <a:bodyPr vert="horz" lIns="91659" tIns="45830" rIns="91659" bIns="45830" rtlCol="0" anchor="b"/>
          <a:lstStyle>
            <a:lvl1pPr algn="r">
              <a:defRPr sz="1200"/>
            </a:lvl1pPr>
          </a:lstStyle>
          <a:p>
            <a:fld id="{51DC3B35-3877-4334-B2D0-73771060A11C}"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930275" y="744538"/>
            <a:ext cx="4948238" cy="3713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0721" y="4705351"/>
            <a:ext cx="5445759" cy="4457701"/>
          </a:xfrm>
          <a:prstGeom prst="rect">
            <a:avLst/>
          </a:prstGeom>
        </p:spPr>
        <p:txBody>
          <a:bodyPr lIns="91644" tIns="91644" rIns="91644" bIns="91644"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dirty="0"/>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928688" y="744538"/>
            <a:ext cx="4949825" cy="3713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0721" y="4705351"/>
            <a:ext cx="5445759" cy="4457701"/>
          </a:xfrm>
          <a:prstGeom prst="rect">
            <a:avLst/>
          </a:prstGeom>
        </p:spPr>
        <p:txBody>
          <a:bodyPr lIns="91644" tIns="91644" rIns="91644" bIns="91644" anchor="t" anchorCtr="0">
            <a:noAutofit/>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928688" y="744538"/>
            <a:ext cx="4949825" cy="3713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0721" y="4705351"/>
            <a:ext cx="5445759" cy="4457701"/>
          </a:xfrm>
          <a:prstGeom prst="rect">
            <a:avLst/>
          </a:prstGeom>
        </p:spPr>
        <p:txBody>
          <a:bodyPr lIns="91644" tIns="91644" rIns="91644" bIns="91644" anchor="t" anchorCtr="0">
            <a:noAutofit/>
          </a:bodyPr>
          <a:lstStyle/>
          <a:p>
            <a:pPr lvl="0" rtl="0">
              <a:buNone/>
            </a:pPr>
            <a:r>
              <a:rPr lang="en" dirty="0" smtClean="0"/>
              <a:t>In all occassions, we have periods of inactivity</a:t>
            </a:r>
          </a:p>
          <a:p>
            <a:pPr lvl="0" rtl="0">
              <a:buNone/>
            </a:pPr>
            <a:r>
              <a:rPr lang="en" dirty="0" smtClean="0"/>
              <a:t>Less</a:t>
            </a:r>
            <a:r>
              <a:rPr lang="en" baseline="0" dirty="0" smtClean="0"/>
              <a:t> activity observed with age</a:t>
            </a:r>
          </a:p>
          <a:p>
            <a:pPr lvl="0" rtl="0">
              <a:buNone/>
            </a:pPr>
            <a:endParaRPr lang="en" baseline="0" dirty="0" smtClean="0"/>
          </a:p>
          <a:p>
            <a:pPr lvl="0" rtl="0">
              <a:buNone/>
            </a:pPr>
            <a:r>
              <a:rPr lang="en" baseline="0" dirty="0" smtClean="0"/>
              <a:t>Changes come in bursts, in grouped periods of evo activity</a:t>
            </a:r>
          </a:p>
          <a:p>
            <a:pPr lvl="0" rtl="0">
              <a:buNone/>
            </a:pPr>
            <a:endParaRPr lang="en" baseline="0" dirty="0" smtClean="0"/>
          </a:p>
          <a:p>
            <a:pPr lvl="0" rtl="0">
              <a:buNone/>
            </a:pPr>
            <a:r>
              <a:rPr lang="en" baseline="0" dirty="0" smtClean="0"/>
              <a:t>Too many versions with zero change=&gt; beautification or change in the physical schema</a:t>
            </a:r>
          </a:p>
          <a:p>
            <a:pPr lvl="0" rtl="0">
              <a:buNone/>
            </a:pPr>
            <a:endParaRPr lang="en" baseline="0" dirty="0" smtClean="0"/>
          </a:p>
          <a:p>
            <a:pPr lvl="0" rtl="0">
              <a:buNone/>
            </a:pPr>
            <a:r>
              <a:rPr lang="en" baseline="0" dirty="0" smtClean="0"/>
              <a:t>BioSQL: an exception to the rule</a:t>
            </a:r>
            <a:endParaRPr lang="e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928688" y="744538"/>
            <a:ext cx="4949825" cy="3713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0721" y="4705351"/>
            <a:ext cx="5445759" cy="4457701"/>
          </a:xfrm>
          <a:prstGeom prst="rect">
            <a:avLst/>
          </a:prstGeom>
        </p:spPr>
        <p:txBody>
          <a:bodyPr lIns="91644" tIns="91644" rIns="91644" bIns="91644" anchor="t" anchorCtr="0">
            <a:noAutofit/>
          </a:bodyPr>
          <a:lstStyle/>
          <a:p>
            <a:pPr lvl="0" rtl="0">
              <a:buNone/>
            </a:pPr>
            <a:r>
              <a:rPr lang="en-US" dirty="0" smtClean="0"/>
              <a:t>S</a:t>
            </a:r>
            <a:r>
              <a:rPr lang="en" dirty="0" smtClean="0"/>
              <a:t>chema </a:t>
            </a:r>
            <a:r>
              <a:rPr lang="en" dirty="0" smtClean="0"/>
              <a:t>grows in </a:t>
            </a:r>
            <a:r>
              <a:rPr lang="en" dirty="0" smtClean="0"/>
              <a:t>phases</a:t>
            </a:r>
            <a:endParaRPr lang="en" baseline="0" dirty="0" smtClean="0"/>
          </a:p>
          <a:p>
            <a:pPr lvl="0" rtl="0">
              <a:buNone/>
            </a:pPr>
            <a:r>
              <a:rPr lang="en-US" baseline="0" dirty="0" smtClean="0"/>
              <a:t>E</a:t>
            </a:r>
            <a:r>
              <a:rPr lang="en" baseline="0" dirty="0" smtClean="0"/>
              <a:t>ach db </a:t>
            </a:r>
            <a:r>
              <a:rPr lang="en" baseline="0" dirty="0" smtClean="0"/>
              <a:t>with smooth growth </a:t>
            </a:r>
          </a:p>
          <a:p>
            <a:pPr lvl="0" rtl="0">
              <a:buNone/>
            </a:pPr>
            <a:r>
              <a:rPr lang="en-US" baseline="0" dirty="0" smtClean="0"/>
              <a:t>E</a:t>
            </a:r>
            <a:r>
              <a:rPr lang="en" baseline="0" dirty="0" smtClean="0"/>
              <a:t>ach </a:t>
            </a:r>
            <a:r>
              <a:rPr lang="en" baseline="0" dirty="0" smtClean="0"/>
              <a:t>db with </a:t>
            </a:r>
            <a:r>
              <a:rPr lang="en" baseline="0" dirty="0" smtClean="0"/>
              <a:t>shriking versions to calibrate long ones</a:t>
            </a:r>
            <a:endParaRPr lang="e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44538"/>
            <a:ext cx="4949825" cy="3713162"/>
          </a:xfrm>
        </p:spPr>
      </p:sp>
      <p:sp>
        <p:nvSpPr>
          <p:cNvPr id="3" name="Notes Placeholder 2"/>
          <p:cNvSpPr>
            <a:spLocks noGrp="1"/>
          </p:cNvSpPr>
          <p:nvPr>
            <p:ph type="body" idx="1"/>
          </p:nvPr>
        </p:nvSpPr>
        <p:spPr/>
        <p:txBody>
          <a:bodyPr>
            <a:normAutofit/>
          </a:bodyPr>
          <a:lstStyle/>
          <a:p>
            <a:r>
              <a:rPr lang="en-US" dirty="0" smtClean="0"/>
              <a:t>We see drops</a:t>
            </a:r>
          </a:p>
          <a:p>
            <a:r>
              <a:rPr lang="en-US" dirty="0" smtClean="0"/>
              <a:t>	sudden shift</a:t>
            </a:r>
          </a:p>
          <a:p>
            <a:r>
              <a:rPr lang="en-US" dirty="0" smtClean="0"/>
              <a:t>	take place in short periods</a:t>
            </a:r>
          </a:p>
          <a:p>
            <a:endParaRPr lang="en-US" dirty="0" smtClean="0"/>
          </a:p>
          <a:p>
            <a:r>
              <a:rPr lang="en-US" dirty="0" smtClean="0"/>
              <a:t>In</a:t>
            </a:r>
            <a:r>
              <a:rPr lang="en-US" baseline="0" dirty="0" smtClean="0"/>
              <a:t> </a:t>
            </a:r>
            <a:r>
              <a:rPr lang="en-US" baseline="0" dirty="0" smtClean="0"/>
              <a:t>all db’s, we see increase especially at the beginning or after large drops (positive feedback)</a:t>
            </a:r>
          </a:p>
          <a:p>
            <a:r>
              <a:rPr lang="en-US" baseline="0" dirty="0" smtClean="0"/>
              <a:t>	overall trend is </a:t>
            </a:r>
            <a:r>
              <a:rPr lang="en-US" baseline="0" dirty="0" smtClean="0"/>
              <a:t>to increase</a:t>
            </a:r>
          </a:p>
          <a:p>
            <a:endParaRPr lang="en-US" baseline="0" dirty="0" smtClean="0"/>
          </a:p>
          <a:p>
            <a:r>
              <a:rPr lang="en-US" baseline="0" dirty="0" smtClean="0"/>
              <a:t>In all db’s, we have periods of stability</a:t>
            </a:r>
            <a:endParaRPr lang="en-US" dirty="0" smtClean="0"/>
          </a:p>
          <a:p>
            <a:endParaRPr lang="el-G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Growth:</a:t>
            </a:r>
            <a:r>
              <a:rPr lang="en-US" baseline="0" dirty="0" smtClean="0"/>
              <a:t> diff in schema size between subsequent versions</a:t>
            </a:r>
            <a:endParaRPr lang="el-G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928688" y="744538"/>
            <a:ext cx="4949825" cy="3713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0721" y="4705351"/>
            <a:ext cx="5445759" cy="4457701"/>
          </a:xfrm>
          <a:prstGeom prst="rect">
            <a:avLst/>
          </a:prstGeom>
        </p:spPr>
        <p:txBody>
          <a:bodyPr lIns="91644" tIns="91644" rIns="91644" bIns="91644" anchor="t" anchorCtr="0">
            <a:noAutofit/>
          </a:bodyPr>
          <a:lstStyle/>
          <a:p>
            <a:pPr lvl="0" rtl="0">
              <a:buNone/>
            </a:pPr>
            <a:endParaRPr lang="e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44538"/>
            <a:ext cx="4949825" cy="3713162"/>
          </a:xfrm>
        </p:spPr>
      </p:sp>
      <p:sp>
        <p:nvSpPr>
          <p:cNvPr id="3" name="Notes Placeholder 2"/>
          <p:cNvSpPr>
            <a:spLocks noGrp="1"/>
          </p:cNvSpPr>
          <p:nvPr>
            <p:ph type="body" idx="1"/>
          </p:nvPr>
        </p:nvSpPr>
        <p:spPr/>
        <p:txBody>
          <a:bodyPr>
            <a:normAutofit/>
          </a:bodyPr>
          <a:lstStyle/>
          <a:p>
            <a:r>
              <a:rPr lang="en-US" dirty="0" smtClean="0"/>
              <a:t>Small growth for relations</a:t>
            </a:r>
          </a:p>
          <a:p>
            <a:endParaRPr lang="en-US" dirty="0" smtClean="0"/>
          </a:p>
          <a:p>
            <a:r>
              <a:rPr lang="en-US" dirty="0" smtClean="0"/>
              <a:t>Too</a:t>
            </a:r>
            <a:r>
              <a:rPr lang="en-US" baseline="0" dirty="0" smtClean="0"/>
              <a:t> many occurrences of zero growth</a:t>
            </a:r>
          </a:p>
          <a:p>
            <a:r>
              <a:rPr lang="en-US" baseline="0" dirty="0" smtClean="0"/>
              <a:t>	no periods of continuous change but we have small </a:t>
            </a:r>
            <a:r>
              <a:rPr lang="en-US" baseline="0" dirty="0" smtClean="0"/>
              <a:t>spikes</a:t>
            </a:r>
          </a:p>
          <a:p>
            <a:r>
              <a:rPr lang="en-US" baseline="0" dirty="0" smtClean="0"/>
              <a:t>Average value close to zero (++ </a:t>
            </a:r>
            <a:r>
              <a:rPr lang="en-US" baseline="0" dirty="0" err="1" smtClean="0"/>
              <a:t>zipfian</a:t>
            </a:r>
            <a:r>
              <a:rPr lang="en-US" baseline="0" dirty="0" smtClean="0"/>
              <a:t> model)</a:t>
            </a:r>
          </a:p>
          <a:p>
            <a:endParaRPr lang="en-US" baseline="0" dirty="0" smtClean="0"/>
          </a:p>
          <a:p>
            <a:r>
              <a:rPr lang="en-US" baseline="0" dirty="0" smtClean="0"/>
              <a:t>Immediate + delta is followed with immediate - delta</a:t>
            </a:r>
          </a:p>
          <a:p>
            <a:r>
              <a:rPr lang="en-US" baseline="0" dirty="0" smtClean="0"/>
              <a:t>Oscillations do exist; still </a:t>
            </a:r>
            <a:r>
              <a:rPr lang="en-US" baseline="0" dirty="0" smtClean="0"/>
              <a:t>much more on + axis</a:t>
            </a:r>
          </a:p>
          <a:p>
            <a:endParaRPr lang="en-US" baseline="0" dirty="0" smtClean="0"/>
          </a:p>
          <a:p>
            <a:r>
              <a:rPr lang="en-US" baseline="0" dirty="0" smtClean="0"/>
              <a:t>we cannot see patterns of smooth growth interrupted by perfective maintenance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928688" y="744538"/>
            <a:ext cx="4949825" cy="3713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0721" y="4705351"/>
            <a:ext cx="5445759" cy="4457701"/>
          </a:xfrm>
          <a:prstGeom prst="rect">
            <a:avLst/>
          </a:prstGeom>
        </p:spPr>
        <p:txBody>
          <a:bodyPr lIns="91644" tIns="91644" rIns="91644" bIns="91644" anchor="t" anchorCtr="0">
            <a:noAutofit/>
          </a:bodyPr>
          <a:lstStyle/>
          <a:p>
            <a:pPr lvl="0" rtl="0">
              <a:buNone/>
            </a:pPr>
            <a:r>
              <a:rPr lang="en" dirty="0" smtClean="0"/>
              <a:t>Can we estimate</a:t>
            </a:r>
            <a:r>
              <a:rPr lang="en" baseline="0" dirty="0" smtClean="0"/>
              <a:t> the size via a regressive formula? </a:t>
            </a:r>
          </a:p>
          <a:p>
            <a:pPr lvl="0" rtl="0">
              <a:buNone/>
            </a:pPr>
            <a:r>
              <a:rPr lang="en" baseline="0" dirty="0" smtClean="0"/>
              <a:t>We failed when E (average Ei, Ei= effort estimation per transition) was constant for the entire lifetime or a running average</a:t>
            </a:r>
          </a:p>
          <a:p>
            <a:pPr lvl="0" rtl="0">
              <a:buNone/>
            </a:pPr>
            <a:endParaRPr lang="en" dirty="0" smtClean="0"/>
          </a:p>
          <a:p>
            <a:pPr lvl="0" rtl="0">
              <a:buNone/>
            </a:pPr>
            <a:r>
              <a:rPr lang="en" dirty="0" smtClean="0"/>
              <a:t>The formula works when we take Ei as an average of very few versions (last 1, 5 or 10) and also using few versions</a:t>
            </a:r>
            <a:r>
              <a:rPr lang="en" baseline="0" dirty="0" smtClean="0"/>
              <a:t> (5/10) for the </a:t>
            </a:r>
            <a:r>
              <a:rPr lang="en-US" baseline="0" dirty="0" smtClean="0"/>
              <a:t>computation of each </a:t>
            </a:r>
            <a:r>
              <a:rPr lang="en-US" baseline="0" dirty="0" err="1" smtClean="0"/>
              <a:t>Ei</a:t>
            </a:r>
            <a:endParaRPr lang="en-US" baseline="0" dirty="0" smtClean="0"/>
          </a:p>
          <a:p>
            <a:pPr lvl="0" rtl="0">
              <a:buNone/>
            </a:pPr>
            <a:endParaRPr lang="en-US" baseline="0" dirty="0" smtClean="0"/>
          </a:p>
          <a:p>
            <a:pPr lvl="0" rtl="0">
              <a:buNone/>
            </a:pPr>
            <a:r>
              <a:rPr lang="en-US" baseline="0" dirty="0" smtClean="0"/>
              <a:t>So, we can have the formula, but with very short memory and clearly NOT with the long phases of Lehman!</a:t>
            </a:r>
            <a:endParaRPr lang="en"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928688" y="744538"/>
            <a:ext cx="4949825" cy="3713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0721" y="4705351"/>
            <a:ext cx="5445759" cy="4457701"/>
          </a:xfrm>
          <a:prstGeom prst="rect">
            <a:avLst/>
          </a:prstGeom>
        </p:spPr>
        <p:txBody>
          <a:bodyPr lIns="91644" tIns="91644" rIns="91644" bIns="91644" anchor="t" anchorCtr="0">
            <a:noAutofit/>
          </a:bodyPr>
          <a:lstStyle/>
          <a:p>
            <a:endParaRPr lang="en-US" baseline="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928688" y="744538"/>
            <a:ext cx="4949825" cy="3713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0721" y="4705351"/>
            <a:ext cx="5445759" cy="4457701"/>
          </a:xfrm>
          <a:prstGeom prst="rect">
            <a:avLst/>
          </a:prstGeom>
        </p:spPr>
        <p:txBody>
          <a:bodyPr lIns="91644" tIns="91644" rIns="91644" bIns="91644" anchor="t" anchorCtr="0">
            <a:noAutofit/>
          </a:bodyPr>
          <a:lstStyle/>
          <a:p>
            <a:pPr lvl="0" rtl="0">
              <a:buNone/>
            </a:pPr>
            <a:r>
              <a:rPr lang="en" dirty="0" smtClean="0"/>
              <a:t>Phases:</a:t>
            </a:r>
          </a:p>
          <a:p>
            <a:pPr lvl="0" rtl="0">
              <a:buFont typeface="Arial" pitchFamily="34" charset="0"/>
              <a:buChar char="•"/>
            </a:pPr>
            <a:r>
              <a:rPr lang="en" dirty="0" smtClean="0"/>
              <a:t> Stability </a:t>
            </a:r>
            <a:r>
              <a:rPr lang="en" dirty="0" smtClean="0"/>
              <a:t>(unique for databases Lehman never mentioned them)</a:t>
            </a:r>
          </a:p>
          <a:p>
            <a:pPr lvl="0" rtl="0">
              <a:buFont typeface="Arial" pitchFamily="34" charset="0"/>
              <a:buChar char="•"/>
            </a:pPr>
            <a:r>
              <a:rPr lang="en" dirty="0" smtClean="0"/>
              <a:t> smooth</a:t>
            </a:r>
            <a:r>
              <a:rPr lang="en" baseline="0" dirty="0" smtClean="0"/>
              <a:t> expansion upwards</a:t>
            </a:r>
            <a:endParaRPr lang="en" baseline="0" dirty="0" smtClean="0"/>
          </a:p>
          <a:p>
            <a:pPr lvl="0" rtl="0">
              <a:buFont typeface="Arial" pitchFamily="34" charset="0"/>
              <a:buChar char="•"/>
            </a:pPr>
            <a:r>
              <a:rPr lang="en" baseline="0" dirty="0" smtClean="0"/>
              <a:t> Abrupt change (up and down)</a:t>
            </a:r>
            <a:endParaRPr lang="en" baseline="0" dirty="0" smtClean="0"/>
          </a:p>
          <a:p>
            <a:pPr lvl="0" rtl="0">
              <a:buNone/>
            </a:pPr>
            <a:endParaRPr lang="en" baseline="0" dirty="0" smtClean="0"/>
          </a:p>
          <a:p>
            <a:pPr lvl="0" rtl="0">
              <a:buNone/>
            </a:pPr>
            <a:r>
              <a:rPr lang="en-US" baseline="0" dirty="0" smtClean="0"/>
              <a:t>W</a:t>
            </a:r>
            <a:r>
              <a:rPr lang="en" baseline="0" dirty="0" smtClean="0"/>
              <a:t>e collect only schema related stuff</a:t>
            </a:r>
          </a:p>
          <a:p>
            <a:pPr lvl="0" rtl="0">
              <a:buNone/>
            </a:pPr>
            <a:r>
              <a:rPr lang="en" baseline="0" dirty="0" smtClean="0"/>
              <a:t>	the other code is </a:t>
            </a:r>
            <a:r>
              <a:rPr lang="en" baseline="0" dirty="0" smtClean="0"/>
              <a:t>changed </a:t>
            </a:r>
            <a:r>
              <a:rPr lang="en-US" baseline="0" dirty="0" smtClean="0"/>
              <a:t>in the meantime</a:t>
            </a:r>
          </a:p>
          <a:p>
            <a:pPr lvl="0" rtl="0">
              <a:buNone/>
            </a:pPr>
            <a:endParaRPr lang="en-US" baseline="0" dirty="0" smtClean="0"/>
          </a:p>
          <a:p>
            <a:pPr lvl="0" rtl="0">
              <a:buNone/>
            </a:pPr>
            <a:r>
              <a:rPr lang="en-US" baseline="0" dirty="0" smtClean="0"/>
              <a:t>The law clearly holds</a:t>
            </a:r>
            <a:endParaRPr lang="e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928688" y="744538"/>
            <a:ext cx="4949825" cy="3713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0721" y="4705351"/>
            <a:ext cx="5445759" cy="4457701"/>
          </a:xfrm>
          <a:prstGeom prst="rect">
            <a:avLst/>
          </a:prstGeom>
        </p:spPr>
        <p:txBody>
          <a:bodyPr lIns="91644" tIns="91644" rIns="91644" bIns="91644" anchor="t" anchorCtr="0">
            <a:noAutofit/>
          </a:bodyPr>
          <a:lstStyle/>
          <a:p>
            <a:pPr lvl="0" rtl="0">
              <a:buNone/>
            </a:pPr>
            <a:r>
              <a:rPr lang="en" dirty="0" smtClean="0"/>
              <a:t>Most important:</a:t>
            </a:r>
            <a:r>
              <a:rPr lang="en" baseline="0" dirty="0" smtClean="0"/>
              <a:t> as we cannot really explain the ‘why’, we have to stick to the answer of the two red questions!</a:t>
            </a:r>
            <a:endParaRPr lang="en"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928688" y="744538"/>
            <a:ext cx="4949825" cy="3713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0721" y="4705351"/>
            <a:ext cx="5445759" cy="4457701"/>
          </a:xfrm>
          <a:prstGeom prst="rect">
            <a:avLst/>
          </a:prstGeom>
        </p:spPr>
        <p:txBody>
          <a:bodyPr lIns="91644" tIns="91644" rIns="91644" bIns="91644" anchor="t" anchorCtr="0">
            <a:noAutofit/>
          </a:bodyPr>
          <a:lstStyle/>
          <a:p>
            <a:pPr lvl="0" rtl="0">
              <a:buNone/>
            </a:pPr>
            <a:r>
              <a:rPr lang="en-US" dirty="0" smtClean="0"/>
              <a:t>P</a:t>
            </a:r>
            <a:r>
              <a:rPr lang="en" dirty="0" smtClean="0"/>
              <a:t>atterns do </a:t>
            </a:r>
            <a:r>
              <a:rPr lang="en" dirty="0" smtClean="0"/>
              <a:t>exist</a:t>
            </a:r>
          </a:p>
          <a:p>
            <a:pPr lvl="0" rtl="0">
              <a:buNone/>
            </a:pPr>
            <a:r>
              <a:rPr lang="en" dirty="0" smtClean="0"/>
              <a:t>The traditional pattern of LL (here: green #1) is not here, though</a:t>
            </a:r>
            <a:endParaRPr lang="en"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928688" y="744538"/>
            <a:ext cx="4949825" cy="3713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0721" y="4705351"/>
            <a:ext cx="5445759" cy="4457701"/>
          </a:xfrm>
          <a:prstGeom prst="rect">
            <a:avLst/>
          </a:prstGeom>
        </p:spPr>
        <p:txBody>
          <a:bodyPr lIns="91644" tIns="91644" rIns="91644" bIns="91644" anchor="t" anchorCtr="0">
            <a:noAutofit/>
          </a:bodyPr>
          <a:lstStyle/>
          <a:p>
            <a:pPr lvl="0" rtl="0">
              <a:buNone/>
            </a:pPr>
            <a:r>
              <a:rPr lang="en-US" dirty="0" smtClean="0"/>
              <a:t>B</a:t>
            </a:r>
            <a:r>
              <a:rPr lang="en" dirty="0" smtClean="0"/>
              <a:t>ounded in small values</a:t>
            </a:r>
          </a:p>
          <a:p>
            <a:pPr lvl="0" rtl="0">
              <a:buNone/>
            </a:pPr>
            <a:r>
              <a:rPr lang="en-US" dirty="0" smtClean="0"/>
              <a:t>A</a:t>
            </a:r>
            <a:r>
              <a:rPr lang="en" dirty="0" smtClean="0"/>
              <a:t>lmost all numbers are between [-2,2] or [0,2]</a:t>
            </a:r>
          </a:p>
          <a:p>
            <a:pPr lvl="0" rtl="0">
              <a:buNone/>
            </a:pPr>
            <a:r>
              <a:rPr lang="en-US" dirty="0" smtClean="0"/>
              <a:t>F</a:t>
            </a:r>
            <a:r>
              <a:rPr lang="en" dirty="0" smtClean="0"/>
              <a:t>ew changes</a:t>
            </a:r>
          </a:p>
          <a:p>
            <a:pPr lvl="0" rtl="0">
              <a:buNone/>
            </a:pPr>
            <a:endParaRPr lang="en"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928688" y="744538"/>
            <a:ext cx="4949825" cy="3713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0721" y="4705351"/>
            <a:ext cx="5445759" cy="4457701"/>
          </a:xfrm>
          <a:prstGeom prst="rect">
            <a:avLst/>
          </a:prstGeom>
        </p:spPr>
        <p:txBody>
          <a:bodyPr lIns="91644" tIns="91644" rIns="91644" bIns="91644" anchor="t" anchorCtr="0">
            <a:noAutofit/>
          </a:bodyPr>
          <a:lstStyle/>
          <a:p>
            <a:endParaRPr lang="en-US" baseline="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928688" y="744538"/>
            <a:ext cx="4949825" cy="3713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0721" y="4705351"/>
            <a:ext cx="5445759" cy="4457701"/>
          </a:xfrm>
          <a:prstGeom prst="rect">
            <a:avLst/>
          </a:prstGeom>
        </p:spPr>
        <p:txBody>
          <a:bodyPr lIns="91644" tIns="91644" rIns="91644" bIns="91644" anchor="t" anchorCtr="0">
            <a:noAutofit/>
          </a:bodyPr>
          <a:lstStyle/>
          <a:p>
            <a:pPr lvl="0" rtl="0">
              <a:buNone/>
            </a:pPr>
            <a:r>
              <a:rPr lang="en-US" dirty="0" smtClean="0"/>
              <a:t>F</a:t>
            </a:r>
            <a:r>
              <a:rPr lang="en" dirty="0" smtClean="0"/>
              <a:t>eedback holds so we expect perfective</a:t>
            </a:r>
            <a:r>
              <a:rPr lang="en" baseline="0" dirty="0" smtClean="0"/>
              <a:t> maintenance</a:t>
            </a:r>
            <a:r>
              <a:rPr lang="en" dirty="0" smtClean="0"/>
              <a:t> maintenace </a:t>
            </a:r>
          </a:p>
          <a:p>
            <a:pPr lvl="0" rtl="0">
              <a:buNone/>
            </a:pPr>
            <a:endParaRPr lang="en" dirty="0" smtClean="0"/>
          </a:p>
          <a:p>
            <a:pPr marL="458297" indent="-420106">
              <a:lnSpc>
                <a:spcPct val="115000"/>
              </a:lnSpc>
              <a:spcAft>
                <a:spcPts val="601"/>
              </a:spcAft>
              <a:buClr>
                <a:srgbClr val="51535D"/>
              </a:buClr>
              <a:buSzPct val="100000"/>
              <a:buFont typeface="Calibri"/>
              <a:buChar char="●"/>
            </a:pPr>
            <a:r>
              <a:rPr lang="en-US" dirty="0" smtClean="0">
                <a:latin typeface="Calibri" pitchFamily="34" charset="0"/>
              </a:rPr>
              <a:t>Complexity is dropping rather than rising (!)</a:t>
            </a:r>
          </a:p>
          <a:p>
            <a:pPr marL="458297" indent="-420106">
              <a:lnSpc>
                <a:spcPct val="115000"/>
              </a:lnSpc>
              <a:spcAft>
                <a:spcPts val="601"/>
              </a:spcAft>
              <a:buClr>
                <a:srgbClr val="51535D"/>
              </a:buClr>
              <a:buSzPct val="100000"/>
              <a:buFont typeface="Calibri"/>
              <a:buChar char="●"/>
            </a:pPr>
            <a:r>
              <a:rPr lang="en-US" dirty="0" smtClean="0">
                <a:latin typeface="Calibri" pitchFamily="34" charset="0"/>
              </a:rPr>
              <a:t>Changes also decline in density over time so complexity declines</a:t>
            </a:r>
          </a:p>
          <a:p>
            <a:pPr marL="458297" indent="-420106">
              <a:lnSpc>
                <a:spcPct val="115000"/>
              </a:lnSpc>
              <a:spcAft>
                <a:spcPts val="601"/>
              </a:spcAft>
              <a:buClr>
                <a:srgbClr val="51535D"/>
              </a:buClr>
              <a:buSzPct val="100000"/>
              <a:buFont typeface="Calibri"/>
              <a:buChar char="●"/>
            </a:pPr>
            <a:r>
              <a:rPr lang="en-US" dirty="0" smtClean="0">
                <a:latin typeface="Calibri" pitchFamily="34" charset="0"/>
              </a:rPr>
              <a:t>Complexity is an estimate, however</a:t>
            </a:r>
          </a:p>
          <a:p>
            <a:pPr lvl="0" rtl="0">
              <a:buNone/>
            </a:pPr>
            <a:endParaRPr lang="en"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44538"/>
            <a:ext cx="4949825" cy="3713162"/>
          </a:xfrm>
        </p:spPr>
      </p:sp>
      <p:sp>
        <p:nvSpPr>
          <p:cNvPr id="3" name="Notes Placeholder 2"/>
          <p:cNvSpPr>
            <a:spLocks noGrp="1"/>
          </p:cNvSpPr>
          <p:nvPr>
            <p:ph type="body" idx="1"/>
          </p:nvPr>
        </p:nvSpPr>
        <p:spPr/>
        <p:txBody>
          <a:bodyPr>
            <a:normAutofit/>
          </a:bodyPr>
          <a:lstStyle/>
          <a:p>
            <a:r>
              <a:rPr lang="en-US" dirty="0" smtClean="0"/>
              <a:t>It is dropping rather than rising</a:t>
            </a:r>
            <a:endParaRPr lang="en-US" baseline="0" dirty="0" smtClean="0"/>
          </a:p>
          <a:p>
            <a:r>
              <a:rPr lang="en-US" dirty="0" smtClean="0"/>
              <a:t>Changes also decline in density over time so complexity declines</a:t>
            </a:r>
          </a:p>
          <a:p>
            <a:endParaRPr lang="en-US" baseline="0" dirty="0" smtClean="0"/>
          </a:p>
          <a:p>
            <a:r>
              <a:rPr lang="en-US" baseline="0" dirty="0" smtClean="0"/>
              <a:t>Confidence?</a:t>
            </a:r>
          </a:p>
          <a:p>
            <a:r>
              <a:rPr lang="en-US" baseline="0" dirty="0" smtClean="0"/>
              <a:t>Complexity is an </a:t>
            </a:r>
            <a:r>
              <a:rPr lang="en-US" baseline="0" dirty="0" smtClean="0"/>
              <a:t>estimate based on the literature</a:t>
            </a:r>
            <a:endParaRPr lang="el-G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928688" y="744538"/>
            <a:ext cx="4949825" cy="3713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0721" y="4705351"/>
            <a:ext cx="5445759" cy="4457701"/>
          </a:xfrm>
          <a:prstGeom prst="rect">
            <a:avLst/>
          </a:prstGeom>
        </p:spPr>
        <p:txBody>
          <a:bodyPr lIns="91644" tIns="91644" rIns="91644" bIns="91644" anchor="t" anchorCtr="0">
            <a:noAutofit/>
          </a:bodyPr>
          <a:lstStyle/>
          <a:p>
            <a:pPr lvl="0" rtl="0">
              <a:buNone/>
            </a:pPr>
            <a:endParaRPr lang="en"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928688" y="744538"/>
            <a:ext cx="4949825" cy="3713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0721" y="4705351"/>
            <a:ext cx="5445759" cy="4457701"/>
          </a:xfrm>
          <a:prstGeom prst="rect">
            <a:avLst/>
          </a:prstGeom>
        </p:spPr>
        <p:txBody>
          <a:bodyPr lIns="91644" tIns="91644" rIns="91644" bIns="91644" anchor="t" anchorCtr="0">
            <a:noAutofit/>
          </a:bodyPr>
          <a:lstStyle/>
          <a:p>
            <a:endParaRPr lang="en-US" baseline="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Divide</a:t>
            </a:r>
            <a:r>
              <a:rPr lang="en-US" baseline="0" dirty="0" smtClean="0"/>
              <a:t> findings in two categories:</a:t>
            </a:r>
          </a:p>
          <a:p>
            <a:r>
              <a:rPr lang="en-US" baseline="0" dirty="0" smtClean="0"/>
              <a:t> -High Certainty</a:t>
            </a:r>
          </a:p>
          <a:p>
            <a:r>
              <a:rPr lang="en-US" baseline="0" dirty="0" smtClean="0"/>
              <a:t> -need further work (grey)</a:t>
            </a:r>
            <a:endParaRPr lang="en-US" dirty="0" smtClean="0"/>
          </a:p>
          <a:p>
            <a:endParaRPr lang="en-US" dirty="0" smtClean="0"/>
          </a:p>
          <a:p>
            <a:r>
              <a:rPr lang="en-US" dirty="0" smtClean="0"/>
              <a:t>We avoid the term law – don’t have</a:t>
            </a:r>
            <a:r>
              <a:rPr lang="en-US" baseline="0" dirty="0" smtClean="0"/>
              <a:t> unshakable evidence of their existence, we don’t have clear understanding of mechanisms</a:t>
            </a:r>
          </a:p>
          <a:p>
            <a:endParaRPr lang="el-G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928688" y="744538"/>
            <a:ext cx="4949825" cy="3713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0721" y="4705351"/>
            <a:ext cx="5445759" cy="4457701"/>
          </a:xfrm>
          <a:prstGeom prst="rect">
            <a:avLst/>
          </a:prstGeom>
        </p:spPr>
        <p:txBody>
          <a:bodyPr lIns="91644" tIns="91644" rIns="91644" bIns="91644" anchor="t" anchorCtr="0">
            <a:noAutofit/>
          </a:bodyPr>
          <a:lstStyle/>
          <a:p>
            <a:pPr>
              <a:buFontTx/>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928688" y="744538"/>
            <a:ext cx="4949825" cy="3713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0721" y="4705351"/>
            <a:ext cx="5445759" cy="4457701"/>
          </a:xfrm>
          <a:prstGeom prst="rect">
            <a:avLst/>
          </a:prstGeom>
        </p:spPr>
        <p:txBody>
          <a:bodyPr lIns="91644" tIns="91644" rIns="91644" bIns="91644" anchor="t" anchorCtr="0">
            <a:noAutofit/>
          </a:bodyPr>
          <a:lstStyle/>
          <a:p>
            <a:pPr>
              <a:buFontTx/>
              <a:buChar char="-"/>
            </a:pPr>
            <a:endParaRPr lang="en-US" baseline="0"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928688" y="744538"/>
            <a:ext cx="4949825" cy="3713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0721" y="4705351"/>
            <a:ext cx="5445759" cy="4457701"/>
          </a:xfrm>
          <a:prstGeom prst="rect">
            <a:avLst/>
          </a:prstGeom>
        </p:spPr>
        <p:txBody>
          <a:bodyPr lIns="91644" tIns="91644" rIns="91644" bIns="91644" anchor="t" anchorCtr="0">
            <a:noAutofit/>
          </a:bodyPr>
          <a:lstStyle/>
          <a:p>
            <a:pPr>
              <a:buFontTx/>
              <a:buChar char="-"/>
            </a:pPr>
            <a:endParaRPr lang="en-US" baseline="0" dirty="0" smtClean="0"/>
          </a:p>
          <a:p>
            <a:pPr>
              <a:buFontTx/>
              <a:buChar char="-"/>
            </a:pPr>
            <a:endParaRPr lang="en-US" baseline="0"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928688" y="744538"/>
            <a:ext cx="4949825" cy="3713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0721" y="4705351"/>
            <a:ext cx="5445759" cy="4457701"/>
          </a:xfrm>
          <a:prstGeom prst="rect">
            <a:avLst/>
          </a:prstGeom>
        </p:spPr>
        <p:txBody>
          <a:bodyPr lIns="91644" tIns="91644" rIns="91644" bIns="91644" anchor="t" anchorCtr="0">
            <a:noAutofit/>
          </a:bodyPr>
          <a:lstStyle/>
          <a:p>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928688" y="744538"/>
            <a:ext cx="4949825" cy="3713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0721" y="4705351"/>
            <a:ext cx="5445759" cy="4457701"/>
          </a:xfrm>
          <a:prstGeom prst="rect">
            <a:avLst/>
          </a:prstGeom>
        </p:spPr>
        <p:txBody>
          <a:bodyPr lIns="91644" tIns="91644" rIns="91644" bIns="91644" anchor="t" anchorCtr="0">
            <a:noAutofit/>
          </a:bodyPr>
          <a:lstStyle/>
          <a:p>
            <a:pPr marL="286436" indent="-286436"/>
            <a:endParaRPr lang="en-US" baseline="0"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928688" y="744538"/>
            <a:ext cx="4949825" cy="3713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0721" y="4705351"/>
            <a:ext cx="5445759" cy="4457701"/>
          </a:xfrm>
          <a:prstGeom prst="rect">
            <a:avLst/>
          </a:prstGeom>
        </p:spPr>
        <p:txBody>
          <a:bodyPr lIns="91644" tIns="91644" rIns="91644" bIns="91644" anchor="t" anchorCtr="0">
            <a:noAutofit/>
          </a:bodyPr>
          <a:lstStyle/>
          <a:p>
            <a:endParaRPr lang="en-US"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928688" y="744538"/>
            <a:ext cx="4949825" cy="3713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0721" y="4705351"/>
            <a:ext cx="5445759" cy="4457701"/>
          </a:xfrm>
          <a:prstGeom prst="rect">
            <a:avLst/>
          </a:prstGeom>
        </p:spPr>
        <p:txBody>
          <a:bodyPr lIns="91644" tIns="91644" rIns="91644" bIns="91644" anchor="t" anchorCtr="0">
            <a:noAutofit/>
          </a:bodyPr>
          <a:lstStyle/>
          <a:p>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928688" y="744538"/>
            <a:ext cx="4949825" cy="3713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0721" y="4705351"/>
            <a:ext cx="5445759" cy="4457701"/>
          </a:xfrm>
          <a:prstGeom prst="rect">
            <a:avLst/>
          </a:prstGeom>
        </p:spPr>
        <p:txBody>
          <a:bodyPr lIns="91644" tIns="91644" rIns="91644" bIns="91644" anchor="t" anchorCtr="0">
            <a:noAutofit/>
          </a:bodyPr>
          <a:lstStyle/>
          <a:p>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928688" y="744538"/>
            <a:ext cx="4949825" cy="3713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0721" y="4705351"/>
            <a:ext cx="5445759" cy="4457701"/>
          </a:xfrm>
          <a:prstGeom prst="rect">
            <a:avLst/>
          </a:prstGeom>
        </p:spPr>
        <p:txBody>
          <a:bodyPr lIns="91644" tIns="91644" rIns="91644" bIns="91644" anchor="t" anchorCtr="0">
            <a:noAutofit/>
          </a:bodyPr>
          <a:lstStyle/>
          <a:p>
            <a:r>
              <a:rPr lang="en-US" dirty="0" smtClean="0"/>
              <a:t>We are interested only on changes of the database part of the projects</a:t>
            </a:r>
          </a:p>
          <a:p>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928688" y="744538"/>
            <a:ext cx="4949825" cy="371316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0721" y="4705351"/>
            <a:ext cx="5445759" cy="4457701"/>
          </a:xfrm>
          <a:prstGeom prst="rect">
            <a:avLst/>
          </a:prstGeom>
        </p:spPr>
        <p:txBody>
          <a:bodyPr lIns="91644" tIns="91644" rIns="91644" bIns="91644" anchor="t" anchorCtr="0">
            <a:noAutofit/>
          </a:bodyPr>
          <a:lstStyle/>
          <a:p>
            <a:pPr lvl="0" rtl="0">
              <a:buNone/>
            </a:pPr>
            <a:r>
              <a:rPr lang="en" dirty="0" smtClean="0"/>
              <a:t>open </a:t>
            </a:r>
            <a:r>
              <a:rPr lang="en" dirty="0"/>
              <a:t>source - more studies as data are available and can be studied after</a:t>
            </a:r>
          </a:p>
          <a:p>
            <a:pPr lvl="0" rtl="0">
              <a:buNone/>
            </a:pPr>
            <a:r>
              <a:rPr lang="en" dirty="0"/>
              <a:t>kernel, jfreechart, eclipse, (samba, openssh, bind, sendmail, sqlite, vsftpd</a:t>
            </a:r>
            <a:r>
              <a:rPr lang="en" dirty="0" smtClean="0"/>
              <a:t>)</a:t>
            </a:r>
            <a:endParaRPr lang="en" dirty="0" smtClean="0"/>
          </a:p>
          <a:p>
            <a:pPr lvl="0" rtl="0">
              <a:buNone/>
            </a:pPr>
            <a:endParaRPr lang="en"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44538"/>
            <a:ext cx="4949825" cy="3713162"/>
          </a:xfrm>
        </p:spPr>
      </p:sp>
      <p:sp>
        <p:nvSpPr>
          <p:cNvPr id="3" name="Notes Placeholder 2"/>
          <p:cNvSpPr>
            <a:spLocks noGrp="1"/>
          </p:cNvSpPr>
          <p:nvPr>
            <p:ph type="body" idx="1"/>
          </p:nvPr>
        </p:nvSpPr>
        <p:spPr/>
        <p:txBody>
          <a:bodyPr>
            <a:normAutofit/>
          </a:bodyPr>
          <a:lstStyle/>
          <a:p>
            <a:r>
              <a:rPr lang="en-US" dirty="0" err="1" smtClean="0"/>
              <a:t>BioSQL</a:t>
            </a:r>
            <a:r>
              <a:rPr lang="en-US" dirty="0" smtClean="0"/>
              <a:t> (2</a:t>
            </a:r>
            <a:r>
              <a:rPr lang="en-US" baseline="30000" dirty="0" smtClean="0"/>
              <a:t>nd</a:t>
            </a:r>
            <a:r>
              <a:rPr lang="en-US" dirty="0" smtClean="0"/>
              <a:t> row, last) is an exception to 1</a:t>
            </a:r>
            <a:r>
              <a:rPr lang="en-US" baseline="30000" dirty="0" smtClean="0"/>
              <a:t>st</a:t>
            </a:r>
            <a:r>
              <a:rPr lang="en-US" dirty="0" smtClean="0"/>
              <a:t> law</a:t>
            </a:r>
          </a:p>
          <a:p>
            <a:pPr defTabSz="916595"/>
            <a:r>
              <a:rPr lang="en-US" dirty="0" smtClean="0"/>
              <a:t>Large gaps of stability (inactivity) in all datasets</a:t>
            </a:r>
            <a:endParaRPr lang="el-GR" dirty="0" smtClean="0"/>
          </a:p>
          <a:p>
            <a:pPr defTabSz="916595"/>
            <a:r>
              <a:rPr lang="en-US" dirty="0" smtClean="0"/>
              <a:t>Apart</a:t>
            </a:r>
            <a:r>
              <a:rPr lang="en-US" baseline="0" dirty="0" smtClean="0"/>
              <a:t> from </a:t>
            </a:r>
            <a:r>
              <a:rPr lang="en-US" baseline="0" dirty="0" err="1" smtClean="0"/>
              <a:t>phpBB</a:t>
            </a:r>
            <a:r>
              <a:rPr lang="en-US" baseline="0" dirty="0" smtClean="0"/>
              <a:t> (3</a:t>
            </a:r>
            <a:r>
              <a:rPr lang="en-US" baseline="30000" dirty="0" smtClean="0"/>
              <a:t>rd</a:t>
            </a:r>
            <a:r>
              <a:rPr lang="en-US" baseline="0" dirty="0" smtClean="0"/>
              <a:t> row, 1</a:t>
            </a:r>
            <a:r>
              <a:rPr lang="en-US" baseline="30000" dirty="0" smtClean="0"/>
              <a:t>st</a:t>
            </a:r>
            <a:r>
              <a:rPr lang="en-US" baseline="0" dirty="0" smtClean="0"/>
              <a:t>), age results in less activity; density of activity drops</a:t>
            </a:r>
            <a:endParaRPr lang="el-GR"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44538"/>
            <a:ext cx="4949825" cy="3713162"/>
          </a:xfrm>
        </p:spPr>
      </p:sp>
      <p:sp>
        <p:nvSpPr>
          <p:cNvPr id="3" name="Notes Placeholder 2"/>
          <p:cNvSpPr>
            <a:spLocks noGrp="1"/>
          </p:cNvSpPr>
          <p:nvPr>
            <p:ph type="body" idx="1"/>
          </p:nvPr>
        </p:nvSpPr>
        <p:spPr/>
        <p:txBody>
          <a:bodyPr>
            <a:normAutofit/>
          </a:bodyPr>
          <a:lstStyle/>
          <a:p>
            <a:r>
              <a:rPr lang="en-US" dirty="0" smtClean="0"/>
              <a:t>Apart</a:t>
            </a:r>
            <a:r>
              <a:rPr lang="en-US" baseline="0" dirty="0" smtClean="0"/>
              <a:t> from </a:t>
            </a:r>
            <a:r>
              <a:rPr lang="en-US" baseline="0" dirty="0" err="1" smtClean="0"/>
              <a:t>phpBB</a:t>
            </a:r>
            <a:r>
              <a:rPr lang="en-US" baseline="0" dirty="0" smtClean="0"/>
              <a:t>, age results in less activity; density of activity drops</a:t>
            </a:r>
            <a:endParaRPr lang="el-G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44538"/>
            <a:ext cx="4949825" cy="3713162"/>
          </a:xfrm>
        </p:spPr>
      </p:sp>
      <p:sp>
        <p:nvSpPr>
          <p:cNvPr id="3" name="Notes Placeholder 2"/>
          <p:cNvSpPr>
            <a:spLocks noGrp="1"/>
          </p:cNvSpPr>
          <p:nvPr>
            <p:ph type="body" idx="1"/>
          </p:nvPr>
        </p:nvSpPr>
        <p:spPr/>
        <p:txBody>
          <a:bodyPr>
            <a:normAutofit/>
          </a:bodyPr>
          <a:lstStyle/>
          <a:p>
            <a:r>
              <a:rPr lang="en-US" dirty="0" smtClean="0"/>
              <a:t>Last 5 last 1</a:t>
            </a:r>
          </a:p>
          <a:p>
            <a:r>
              <a:rPr lang="en-US" dirty="0" smtClean="0"/>
              <a:t>last 10 last 1</a:t>
            </a:r>
            <a:endParaRPr lang="el-G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44538"/>
            <a:ext cx="4949825" cy="3713162"/>
          </a:xfrm>
        </p:spPr>
      </p:sp>
      <p:sp>
        <p:nvSpPr>
          <p:cNvPr id="3" name="Notes Placeholder 2"/>
          <p:cNvSpPr>
            <a:spLocks noGrp="1"/>
          </p:cNvSpPr>
          <p:nvPr>
            <p:ph type="body" idx="1"/>
          </p:nvPr>
        </p:nvSpPr>
        <p:spPr/>
        <p:txBody>
          <a:bodyPr>
            <a:normAutofit/>
          </a:bodyPr>
          <a:lstStyle/>
          <a:p>
            <a:endParaRPr lang="el-G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44538"/>
            <a:ext cx="4949825" cy="3713162"/>
          </a:xfrm>
        </p:spPr>
      </p:sp>
      <p:sp>
        <p:nvSpPr>
          <p:cNvPr id="3" name="Notes Placeholder 2"/>
          <p:cNvSpPr>
            <a:spLocks noGrp="1"/>
          </p:cNvSpPr>
          <p:nvPr>
            <p:ph type="body" idx="1"/>
          </p:nvPr>
        </p:nvSpPr>
        <p:spPr/>
        <p:txBody>
          <a:bodyPr>
            <a:normAutofit/>
          </a:bodyPr>
          <a:lstStyle/>
          <a:p>
            <a:r>
              <a:rPr lang="en-US" dirty="0" smtClean="0"/>
              <a:t>No diminishing in values</a:t>
            </a:r>
          </a:p>
          <a:p>
            <a:r>
              <a:rPr lang="en-US" baseline="0" dirty="0" smtClean="0"/>
              <a:t>	reduction in density – drops the overall average value</a:t>
            </a:r>
          </a:p>
          <a:p>
            <a:endParaRPr lang="en-US" baseline="0"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44538"/>
            <a:ext cx="4949825" cy="3713162"/>
          </a:xfrm>
        </p:spPr>
      </p:sp>
      <p:sp>
        <p:nvSpPr>
          <p:cNvPr id="3" name="Notes Placeholder 2"/>
          <p:cNvSpPr>
            <a:spLocks noGrp="1"/>
          </p:cNvSpPr>
          <p:nvPr>
            <p:ph type="body" idx="1"/>
          </p:nvPr>
        </p:nvSpPr>
        <p:spPr/>
        <p:txBody>
          <a:bodyPr>
            <a:normAutofit/>
          </a:bodyPr>
          <a:lstStyle/>
          <a:p>
            <a:endParaRPr lang="el-G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44538"/>
            <a:ext cx="4949825" cy="3713162"/>
          </a:xfrm>
        </p:spPr>
      </p:sp>
      <p:sp>
        <p:nvSpPr>
          <p:cNvPr id="3" name="Notes Placeholder 2"/>
          <p:cNvSpPr>
            <a:spLocks noGrp="1"/>
          </p:cNvSpPr>
          <p:nvPr>
            <p:ph type="body" idx="1"/>
          </p:nvPr>
        </p:nvSpPr>
        <p:spPr/>
        <p:txBody>
          <a:bodyPr>
            <a:normAutofit/>
          </a:bodyPr>
          <a:lstStyle/>
          <a:p>
            <a:r>
              <a:rPr lang="en-US" dirty="0" smtClean="0"/>
              <a:t>Example for </a:t>
            </a:r>
            <a:r>
              <a:rPr lang="en-US" dirty="0" smtClean="0"/>
              <a:t>syntactic impact</a:t>
            </a:r>
            <a:endParaRPr lang="en-US" dirty="0" smtClean="0"/>
          </a:p>
          <a:p>
            <a:r>
              <a:rPr lang="en-US" dirty="0" smtClean="0"/>
              <a:t>	relation</a:t>
            </a:r>
            <a:r>
              <a:rPr lang="en-US" baseline="0" dirty="0" smtClean="0"/>
              <a:t> removed causes direct failure in apps</a:t>
            </a:r>
            <a:endParaRPr lang="en-US" dirty="0" smtClean="0"/>
          </a:p>
          <a:p>
            <a:r>
              <a:rPr lang="en-US" dirty="0" smtClean="0"/>
              <a:t>Example for</a:t>
            </a:r>
            <a:r>
              <a:rPr lang="en-US" baseline="0" dirty="0" smtClean="0"/>
              <a:t> </a:t>
            </a:r>
            <a:r>
              <a:rPr lang="en-US" baseline="0" dirty="0" smtClean="0"/>
              <a:t>semantic impact</a:t>
            </a:r>
            <a:endParaRPr lang="en-US" baseline="0" dirty="0" smtClean="0"/>
          </a:p>
          <a:p>
            <a:r>
              <a:rPr lang="en-US" baseline="0" dirty="0" smtClean="0"/>
              <a:t>	attribute insertion might add information that is not known and ignored by apps</a:t>
            </a:r>
          </a:p>
          <a:p>
            <a:endParaRPr lang="en-US" dirty="0" smtClean="0"/>
          </a:p>
          <a:p>
            <a:endParaRPr lang="en-US" dirty="0" smtClean="0"/>
          </a:p>
          <a:p>
            <a:r>
              <a:rPr lang="en-US" dirty="0" smtClean="0"/>
              <a:t>Benefits</a:t>
            </a:r>
            <a:r>
              <a:rPr lang="en-US" baseline="0" dirty="0" smtClean="0"/>
              <a:t> by applying </a:t>
            </a:r>
            <a:r>
              <a:rPr lang="en-US" baseline="0" dirty="0" smtClean="0"/>
              <a:t>design </a:t>
            </a:r>
            <a:r>
              <a:rPr lang="en-US" baseline="0" dirty="0" smtClean="0"/>
              <a:t>patterns and </a:t>
            </a:r>
            <a:r>
              <a:rPr lang="en-US" dirty="0" smtClean="0"/>
              <a:t>by avoiding </a:t>
            </a:r>
            <a:r>
              <a:rPr lang="en-US" dirty="0" smtClean="0"/>
              <a:t>anti-patterns.</a:t>
            </a:r>
          </a:p>
          <a:p>
            <a:r>
              <a:rPr lang="en-US" dirty="0" smtClean="0"/>
              <a:t>Anti patterns will </a:t>
            </a:r>
            <a:r>
              <a:rPr lang="en-US" dirty="0" smtClean="0"/>
              <a:t>lead to cumulative complexity for both db an applications that will eventually make the entire system decline and be replaced by other systems. </a:t>
            </a:r>
          </a:p>
          <a:p>
            <a:r>
              <a:rPr lang="en-US" dirty="0" smtClean="0"/>
              <a:t>We can find out not only good ways to do stuff but we can see what is the matter with those that go bad and avoid it.</a:t>
            </a:r>
            <a:endParaRPr lang="el-G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744538"/>
            <a:ext cx="4949825" cy="3713162"/>
          </a:xfrm>
        </p:spPr>
      </p:sp>
      <p:sp>
        <p:nvSpPr>
          <p:cNvPr id="3" name="Notes Placeholder 2"/>
          <p:cNvSpPr>
            <a:spLocks noGrp="1"/>
          </p:cNvSpPr>
          <p:nvPr>
            <p:ph type="body" idx="1"/>
          </p:nvPr>
        </p:nvSpPr>
        <p:spPr/>
        <p:txBody>
          <a:bodyPr>
            <a:normAutofit/>
          </a:bodyPr>
          <a:lstStyle/>
          <a:p>
            <a:r>
              <a:rPr lang="en-US" dirty="0" smtClean="0"/>
              <a:t>The process is typically guided by a pattern of growth that demonstrates its self-regulating nature: growth advances smoothly; still, whenever there are excessive deviations from the typical, baseline rate of growth (either in a single release, or accumulated over time), the evolution process obeys the need for calibrating releases of perfective maintenance (expressed via minor growth and demonstrating negative feedback) to stop the unordered growth of the system's complexity (III). </a:t>
            </a:r>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5" name="Footer Placeholder 4"/>
          <p:cNvSpPr>
            <a:spLocks noGrp="1"/>
          </p:cNvSpPr>
          <p:nvPr>
            <p:ph type="ftr" sz="quarter" idx="11"/>
          </p:nvPr>
        </p:nvSpPr>
        <p:spPr>
          <a:xfrm>
            <a:off x="467544" y="6356350"/>
            <a:ext cx="5552256" cy="365125"/>
          </a:xfrm>
        </p:spPr>
        <p:txBody>
          <a:bodyPr/>
          <a:lstStyle>
            <a:lvl1pPr algn="l">
              <a:defRPr b="1">
                <a:latin typeface="Consolas" pitchFamily="49" charset="0"/>
                <a:cs typeface="Consolas" pitchFamily="49" charset="0"/>
              </a:defRPr>
            </a:lvl1pPr>
          </a:lstStyle>
          <a:p>
            <a:r>
              <a:rPr lang="en-US" smtClean="0"/>
              <a:t>http://www.cs.uoi.gr/~pvassil/publications/2014_CAiSE/ </a:t>
            </a:r>
            <a:endParaRPr lang="en-US" dirty="0"/>
          </a:p>
        </p:txBody>
      </p:sp>
      <p:sp>
        <p:nvSpPr>
          <p:cNvPr id="6" name="Slide Number Placeholder 5"/>
          <p:cNvSpPr>
            <a:spLocks noGrp="1"/>
          </p:cNvSpPr>
          <p:nvPr>
            <p:ph type="sldNum" sz="quarter" idx="12"/>
          </p:nvPr>
        </p:nvSpPr>
        <p:spPr/>
        <p:txBody>
          <a:bodyPr/>
          <a:lstStyle>
            <a:lvl1pPr>
              <a:defRPr b="1">
                <a:latin typeface="Consolas" pitchFamily="49" charset="0"/>
                <a:cs typeface="Consolas" pitchFamily="49" charset="0"/>
              </a:defRPr>
            </a:lvl1pPr>
          </a:lstStyle>
          <a:p>
            <a:fld id="{69E29E33-B620-47F9-BB04-8846C2A5AF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kumimoji="0" lang="en-US" smtClean="0"/>
              <a:t>http://www.cs.uoi.gr/~pvassil/publications/2014_CAiSE/ </a:t>
            </a:r>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kumimoji="0" lang="en-US" smtClean="0"/>
              <a:t>http://www.cs.uoi.gr/~pvassil/publications/2014_CAiSE/ </a:t>
            </a:r>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07504"/>
            <a:ext cx="8229600" cy="1392599"/>
          </a:xfrm>
          <a:prstGeom prst="rect">
            <a:avLst/>
          </a:prstGeom>
          <a:noFill/>
          <a:ln>
            <a:noFill/>
          </a:ln>
        </p:spPr>
        <p:txBody>
          <a:bodyPr lIns="91425" tIns="91425" rIns="91425" bIns="91425" anchor="b" anchorCtr="0"/>
          <a:lstStyle>
            <a:lvl1pPr algn="l" rtl="0">
              <a:spcBef>
                <a:spcPts val="0"/>
              </a:spcBef>
              <a:buSzPct val="100000"/>
              <a:buFont typeface="Georgia"/>
              <a:buNone/>
              <a:defRPr sz="4800" b="0">
                <a:solidFill>
                  <a:schemeClr val="dk2"/>
                </a:solidFill>
                <a:latin typeface="Georgia"/>
                <a:ea typeface="Georgia"/>
                <a:cs typeface="Georgia"/>
                <a:sym typeface="Georgia"/>
              </a:defRPr>
            </a:lvl1pPr>
            <a:lvl2pPr algn="l" rtl="0">
              <a:spcBef>
                <a:spcPts val="0"/>
              </a:spcBef>
              <a:buSzPct val="100000"/>
              <a:buFont typeface="Georgia"/>
              <a:buNone/>
              <a:defRPr sz="4800" b="0">
                <a:solidFill>
                  <a:schemeClr val="dk2"/>
                </a:solidFill>
                <a:latin typeface="Georgia"/>
                <a:ea typeface="Georgia"/>
                <a:cs typeface="Georgia"/>
                <a:sym typeface="Georgia"/>
              </a:defRPr>
            </a:lvl2pPr>
            <a:lvl3pPr algn="l" rtl="0">
              <a:spcBef>
                <a:spcPts val="0"/>
              </a:spcBef>
              <a:buSzPct val="100000"/>
              <a:buFont typeface="Georgia"/>
              <a:buNone/>
              <a:defRPr sz="4800" b="0">
                <a:solidFill>
                  <a:schemeClr val="dk2"/>
                </a:solidFill>
                <a:latin typeface="Georgia"/>
                <a:ea typeface="Georgia"/>
                <a:cs typeface="Georgia"/>
                <a:sym typeface="Georgia"/>
              </a:defRPr>
            </a:lvl3pPr>
            <a:lvl4pPr algn="l" rtl="0">
              <a:spcBef>
                <a:spcPts val="0"/>
              </a:spcBef>
              <a:buSzPct val="100000"/>
              <a:buFont typeface="Georgia"/>
              <a:buNone/>
              <a:defRPr sz="4800" b="0">
                <a:solidFill>
                  <a:schemeClr val="dk2"/>
                </a:solidFill>
                <a:latin typeface="Georgia"/>
                <a:ea typeface="Georgia"/>
                <a:cs typeface="Georgia"/>
                <a:sym typeface="Georgia"/>
              </a:defRPr>
            </a:lvl4pPr>
            <a:lvl5pPr algn="l" rtl="0">
              <a:spcBef>
                <a:spcPts val="0"/>
              </a:spcBef>
              <a:buSzPct val="100000"/>
              <a:buFont typeface="Georgia"/>
              <a:buNone/>
              <a:defRPr sz="4800" b="0">
                <a:solidFill>
                  <a:schemeClr val="dk2"/>
                </a:solidFill>
                <a:latin typeface="Georgia"/>
                <a:ea typeface="Georgia"/>
                <a:cs typeface="Georgia"/>
                <a:sym typeface="Georgia"/>
              </a:defRPr>
            </a:lvl5pPr>
            <a:lvl6pPr algn="l" rtl="0">
              <a:spcBef>
                <a:spcPts val="0"/>
              </a:spcBef>
              <a:buSzPct val="100000"/>
              <a:buFont typeface="Georgia"/>
              <a:buNone/>
              <a:defRPr sz="4800" b="0">
                <a:solidFill>
                  <a:schemeClr val="dk2"/>
                </a:solidFill>
                <a:latin typeface="Georgia"/>
                <a:ea typeface="Georgia"/>
                <a:cs typeface="Georgia"/>
                <a:sym typeface="Georgia"/>
              </a:defRPr>
            </a:lvl6pPr>
            <a:lvl7pPr algn="l" rtl="0">
              <a:spcBef>
                <a:spcPts val="0"/>
              </a:spcBef>
              <a:buSzPct val="100000"/>
              <a:buFont typeface="Georgia"/>
              <a:buNone/>
              <a:defRPr sz="4800" b="0">
                <a:solidFill>
                  <a:schemeClr val="dk2"/>
                </a:solidFill>
                <a:latin typeface="Georgia"/>
                <a:ea typeface="Georgia"/>
                <a:cs typeface="Georgia"/>
                <a:sym typeface="Georgia"/>
              </a:defRPr>
            </a:lvl7pPr>
            <a:lvl8pPr algn="l" rtl="0">
              <a:spcBef>
                <a:spcPts val="0"/>
              </a:spcBef>
              <a:buSzPct val="100000"/>
              <a:buFont typeface="Georgia"/>
              <a:buNone/>
              <a:defRPr sz="4800" b="0">
                <a:solidFill>
                  <a:schemeClr val="dk2"/>
                </a:solidFill>
                <a:latin typeface="Georgia"/>
                <a:ea typeface="Georgia"/>
                <a:cs typeface="Georgia"/>
                <a:sym typeface="Georgia"/>
              </a:defRPr>
            </a:lvl8pPr>
            <a:lvl9pPr algn="l" rtl="0">
              <a:spcBef>
                <a:spcPts val="0"/>
              </a:spcBef>
              <a:buSzPct val="100000"/>
              <a:buFont typeface="Georgia"/>
              <a:buNone/>
              <a:defRPr sz="4800" b="0">
                <a:solidFill>
                  <a:schemeClr val="dk2"/>
                </a:solidFill>
                <a:latin typeface="Georgia"/>
                <a:ea typeface="Georgia"/>
                <a:cs typeface="Georgia"/>
                <a:sym typeface="Georgia"/>
              </a:defRPr>
            </a:lvl9pPr>
          </a:lstStyle>
          <a:p>
            <a:endParaRPr/>
          </a:p>
        </p:txBody>
      </p:sp>
      <p:sp>
        <p:nvSpPr>
          <p:cNvPr id="61" name="Shape 61"/>
          <p:cNvSpPr txBox="1">
            <a:spLocks noGrp="1"/>
          </p:cNvSpPr>
          <p:nvPr>
            <p:ph type="body" idx="1"/>
          </p:nvPr>
        </p:nvSpPr>
        <p:spPr>
          <a:xfrm>
            <a:off x="457200" y="1730374"/>
            <a:ext cx="8229600" cy="48374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Footer Placeholder 4"/>
          <p:cNvSpPr>
            <a:spLocks noGrp="1"/>
          </p:cNvSpPr>
          <p:nvPr>
            <p:ph type="ftr" sz="quarter" idx="11"/>
          </p:nvPr>
        </p:nvSpPr>
        <p:spPr>
          <a:xfrm>
            <a:off x="467544" y="6356350"/>
            <a:ext cx="5552256" cy="365125"/>
          </a:xfrm>
        </p:spPr>
        <p:txBody>
          <a:bodyPr/>
          <a:lstStyle>
            <a:lvl1pPr algn="l">
              <a:defRPr b="1">
                <a:latin typeface="Consolas" pitchFamily="49" charset="0"/>
                <a:cs typeface="Consolas" pitchFamily="49" charset="0"/>
              </a:defRPr>
            </a:lvl1pPr>
          </a:lstStyle>
          <a:p>
            <a:r>
              <a:rPr lang="en-US" smtClean="0"/>
              <a:t>http://www.cs.uoi.gr/~pvassil/publications/2014_CAiSE/ </a:t>
            </a:r>
            <a:endParaRPr lang="en-US"/>
          </a:p>
        </p:txBody>
      </p:sp>
      <p:sp>
        <p:nvSpPr>
          <p:cNvPr id="6" name="Slide Number Placeholder 5"/>
          <p:cNvSpPr>
            <a:spLocks noGrp="1"/>
          </p:cNvSpPr>
          <p:nvPr>
            <p:ph type="sldNum" sz="quarter" idx="12"/>
          </p:nvPr>
        </p:nvSpPr>
        <p:spPr/>
        <p:txBody>
          <a:bodyPr/>
          <a:lstStyle>
            <a:lvl1pPr>
              <a:defRPr b="1">
                <a:latin typeface="Consolas" pitchFamily="49" charset="0"/>
                <a:cs typeface="Consolas" pitchFamily="49" charset="0"/>
              </a:defRPr>
            </a:lvl1pPr>
          </a:lstStyle>
          <a:p>
            <a:fld id="{69E29E33-B620-47F9-BB04-8846C2A5AF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755576" y="6356350"/>
            <a:ext cx="5264224" cy="365125"/>
          </a:xfrm>
        </p:spPr>
        <p:txBody>
          <a:bodyPr/>
          <a:lstStyle>
            <a:lvl1pPr algn="l">
              <a:defRPr b="1">
                <a:latin typeface="Consolas" pitchFamily="49" charset="0"/>
                <a:cs typeface="Consolas" pitchFamily="49" charset="0"/>
              </a:defRPr>
            </a:lvl1pPr>
          </a:lstStyle>
          <a:p>
            <a:r>
              <a:rPr lang="en-US" smtClean="0"/>
              <a:t>http://www.cs.uoi.gr/~pvassil/publications/2014_CAiSE/ </a:t>
            </a:r>
            <a:endParaRPr lang="en-US" dirty="0"/>
          </a:p>
        </p:txBody>
      </p:sp>
      <p:sp>
        <p:nvSpPr>
          <p:cNvPr id="6" name="Slide Number Placeholder 5"/>
          <p:cNvSpPr>
            <a:spLocks noGrp="1"/>
          </p:cNvSpPr>
          <p:nvPr>
            <p:ph type="sldNum" sz="quarter" idx="12"/>
          </p:nvPr>
        </p:nvSpPr>
        <p:spPr/>
        <p:txBody>
          <a:bodyPr/>
          <a:lstStyle>
            <a:lvl1pPr>
              <a:defRPr b="1">
                <a:latin typeface="Consolas" pitchFamily="49" charset="0"/>
                <a:cs typeface="Consolas" pitchFamily="49" charset="0"/>
              </a:defRPr>
            </a:lvl1pPr>
          </a:lstStyle>
          <a:p>
            <a:fld id="{69E29E33-B620-47F9-BB04-8846C2A5AF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11"/>
          </p:nvPr>
        </p:nvSpPr>
        <p:spPr>
          <a:xfrm>
            <a:off x="467544" y="6356350"/>
            <a:ext cx="5552256" cy="365125"/>
          </a:xfrm>
        </p:spPr>
        <p:txBody>
          <a:bodyPr/>
          <a:lstStyle>
            <a:lvl1pPr algn="l">
              <a:defRPr b="1">
                <a:latin typeface="Consolas" pitchFamily="49" charset="0"/>
                <a:cs typeface="Consolas" pitchFamily="49" charset="0"/>
              </a:defRPr>
            </a:lvl1pPr>
          </a:lstStyle>
          <a:p>
            <a:r>
              <a:rPr lang="en-US" smtClean="0"/>
              <a:t>http://www.cs.uoi.gr/~pvassil/publications/2014_CAiSE/ </a:t>
            </a:r>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kumimoji="0" lang="en-US" smtClean="0"/>
              <a:t>http://www.cs.uoi.gr/~pvassil/publications/2014_CAiSE/ </a:t>
            </a:r>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4" name="Footer Placeholder 3"/>
          <p:cNvSpPr>
            <a:spLocks noGrp="1"/>
          </p:cNvSpPr>
          <p:nvPr>
            <p:ph type="ftr" sz="quarter" idx="11"/>
          </p:nvPr>
        </p:nvSpPr>
        <p:spPr>
          <a:xfrm>
            <a:off x="467544" y="6356350"/>
            <a:ext cx="5552256" cy="365125"/>
          </a:xfrm>
        </p:spPr>
        <p:txBody>
          <a:bodyPr/>
          <a:lstStyle>
            <a:lvl1pPr algn="l">
              <a:defRPr b="1">
                <a:latin typeface="Consolas" pitchFamily="49" charset="0"/>
                <a:cs typeface="Consolas" pitchFamily="49" charset="0"/>
              </a:defRPr>
            </a:lvl1pPr>
          </a:lstStyle>
          <a:p>
            <a:r>
              <a:rPr lang="en-US" smtClean="0"/>
              <a:t>http://www.cs.uoi.gr/~pvassil/publications/2014_CAiSE/ </a:t>
            </a:r>
            <a:endParaRPr lang="en-US"/>
          </a:p>
        </p:txBody>
      </p:sp>
      <p:sp>
        <p:nvSpPr>
          <p:cNvPr id="5" name="Slide Number Placeholder 4"/>
          <p:cNvSpPr>
            <a:spLocks noGrp="1"/>
          </p:cNvSpPr>
          <p:nvPr>
            <p:ph type="sldNum" sz="quarter" idx="12"/>
          </p:nvPr>
        </p:nvSpPr>
        <p:spPr/>
        <p:txBody>
          <a:bodyPr/>
          <a:lstStyle>
            <a:lvl1pPr>
              <a:defRPr>
                <a:latin typeface="Consolas" pitchFamily="49" charset="0"/>
                <a:cs typeface="Consolas" pitchFamily="49" charset="0"/>
              </a:defRPr>
            </a:lvl1pPr>
          </a:lstStyle>
          <a:p>
            <a:fld id="{69E29E33-B620-47F9-BB04-8846C2A5AF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67544" y="6356350"/>
            <a:ext cx="5552256" cy="365125"/>
          </a:xfrm>
        </p:spPr>
        <p:txBody>
          <a:bodyPr/>
          <a:lstStyle>
            <a:lvl1pPr algn="l">
              <a:defRPr b="1">
                <a:latin typeface="Consolas" pitchFamily="49" charset="0"/>
                <a:cs typeface="Consolas" pitchFamily="49" charset="0"/>
              </a:defRPr>
            </a:lvl1pPr>
          </a:lstStyle>
          <a:p>
            <a:r>
              <a:rPr lang="en-US" smtClean="0"/>
              <a:t>http://www.cs.uoi.gr/~pvassil/publications/2014_CAiSE/ </a:t>
            </a:r>
            <a:endParaRPr lang="en-US" dirty="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kumimoji="0" lang="en-US" smtClean="0"/>
              <a:t>http://www.cs.uoi.gr/~pvassil/publications/2014_CAiSE/ </a:t>
            </a:r>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kumimoji="0" lang="en-US" smtClean="0"/>
              <a:t>http://www.cs.uoi.gr/~pvassil/publications/2014_CAiSE/ </a:t>
            </a:r>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chemeClr val="tx1">
                  <a:shade val="50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0" lang="en-US" smtClean="0">
                <a:solidFill>
                  <a:schemeClr val="tx1">
                    <a:shade val="50000"/>
                  </a:schemeClr>
                </a:solidFill>
              </a:rPr>
              <a:t>http://www.cs.uoi.gr/~pvassil/publications/2014_CAiSE/ </a:t>
            </a:r>
            <a:endParaRPr kumimoji="0" lang="en-US">
              <a:solidFill>
                <a:schemeClr val="tx1">
                  <a:shade val="50000"/>
                </a:scheme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29E33-B620-47F9-BB04-8846C2A5AFC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chart" Target="../charts/char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10" Type="http://schemas.openxmlformats.org/officeDocument/2006/relationships/chart" Target="../charts/chart11.xml"/><Relationship Id="rId4" Type="http://schemas.openxmlformats.org/officeDocument/2006/relationships/chart" Target="../charts/chart5.xml"/><Relationship Id="rId9" Type="http://schemas.openxmlformats.org/officeDocument/2006/relationships/chart" Target="../charts/char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chart" Target="../charts/chart12.xml"/><Relationship Id="rId7"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chart" Target="../charts/chart15.xml"/><Relationship Id="rId5" Type="http://schemas.openxmlformats.org/officeDocument/2006/relationships/chart" Target="../charts/chart14.xml"/><Relationship Id="rId10" Type="http://schemas.openxmlformats.org/officeDocument/2006/relationships/chart" Target="../charts/chart19.xml"/><Relationship Id="rId4" Type="http://schemas.openxmlformats.org/officeDocument/2006/relationships/chart" Target="../charts/chart13.xml"/><Relationship Id="rId9" Type="http://schemas.openxmlformats.org/officeDocument/2006/relationships/chart" Target="../charts/chart18.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7.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hart" Target="../charts/chart22.xml"/><Relationship Id="rId4" Type="http://schemas.openxmlformats.org/officeDocument/2006/relationships/chart" Target="../charts/chart21.xml"/></Relationships>
</file>

<file path=ppt/slides/_rels/slide2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chart" Target="../charts/chart27.xml"/><Relationship Id="rId4" Type="http://schemas.openxmlformats.org/officeDocument/2006/relationships/chart" Target="../charts/char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chart" Target="../charts/chart29.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chart" Target="../charts/chart28.x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8" Type="http://schemas.openxmlformats.org/officeDocument/2006/relationships/chart" Target="../charts/chart35.xml"/><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7.xml"/><Relationship Id="rId4" Type="http://schemas.openxmlformats.org/officeDocument/2006/relationships/chart" Target="../charts/chart31.xml"/><Relationship Id="rId9" Type="http://schemas.openxmlformats.org/officeDocument/2006/relationships/chart" Target="../charts/chart3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image" Target="../media/image20.jpe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hyperlink" Target="http://www.cs.uoi.gr/~pvassil/publications/2014_CAiSE/" TargetMode="External"/><Relationship Id="rId7" Type="http://schemas.openxmlformats.org/officeDocument/2006/relationships/image" Target="../media/image19.wm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hyperlink" Target="https://github.com/DAINTINESS-Group/EvolutionDatasets" TargetMode="External"/><Relationship Id="rId4" Type="http://schemas.openxmlformats.org/officeDocument/2006/relationships/hyperlink" Target="https://github.com/DAINTINESS-Group/Hecate"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s://github.com/DAINTINESS-Group/EvolutionDataset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github.com/DAINTINESS-Group/Hecate"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s://github.com/phpbb/phpbb3/blob/develop/phpBB/install/schemas/mysql_41_schema.sql" TargetMode="External"/><Relationship Id="rId3" Type="http://schemas.openxmlformats.org/officeDocument/2006/relationships/hyperlink" Target="https://github.com/biosql/biosql/blob/master/sql/biosqldb-mysql.sql" TargetMode="External"/><Relationship Id="rId7" Type="http://schemas.openxmlformats.org/officeDocument/2006/relationships/hyperlink" Target="https://github.com/opencart/opencart/blob/master/upload/install/opencart.sql" TargetMode="External"/><Relationship Id="rId2" Type="http://schemas.openxmlformats.org/officeDocument/2006/relationships/hyperlink" Target="http://atdaq-sw.cern.ch/cgi-bin/viewcvs-atlas.cgi/offline/Trigger/TrigConfiguration/TrigDb/share/sql/combined_schema.sql" TargetMode="External"/><Relationship Id="rId1" Type="http://schemas.openxmlformats.org/officeDocument/2006/relationships/slideLayout" Target="../slideLayouts/slideLayout6.xml"/><Relationship Id="rId6" Type="http://schemas.openxmlformats.org/officeDocument/2006/relationships/hyperlink" Target="https://svn.wikimedia.org/viewvc/mediawiki/trunk/phase3/maintenance/tables.sql?view=log" TargetMode="External"/><Relationship Id="rId5" Type="http://schemas.openxmlformats.org/officeDocument/2006/relationships/hyperlink" Target="http://cvs.sanger.ac.uk/cgi-bin/viewvc.cgi/ensembl/sql/table.sql?root=ensembl&amp;view=log" TargetMode="External"/><Relationship Id="rId4" Type="http://schemas.openxmlformats.org/officeDocument/2006/relationships/hyperlink" Target="http://sourceforge.net/p/coppermine/code/8581/tree/trunk/cpg1.5.x/sql/schema.sql" TargetMode="External"/><Relationship Id="rId9" Type="http://schemas.openxmlformats.org/officeDocument/2006/relationships/hyperlink" Target="https://git.typo3.org/Packages/TYPO3.CMS.git/history/TYPO3_6-0:/t3lib/stddb/tables.sql"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github.com/DAINTINESS-Group/Hecate"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hyperlink" Target="http://www.eis.mdx.ac.uk/staffpages/mml/feast2/papers/pdf/690c.pdf" TargetMode="External"/><Relationship Id="rId2" Type="http://schemas.openxmlformats.org/officeDocument/2006/relationships/hyperlink" Target="http://www.eis.mdx.ac.uk/staffpages/mml/feast2/papers.html" TargetMode="External"/><Relationship Id="rId1" Type="http://schemas.openxmlformats.org/officeDocument/2006/relationships/slideLayout" Target="../slideLayouts/slideLayout6.xml"/><Relationship Id="rId4" Type="http://schemas.openxmlformats.org/officeDocument/2006/relationships/hyperlink" Target="http://www.eis.mdx.ac.uk/staffpages/mml/feast2/papers/pdf/jfr103c.pdf" TargetMode="External"/></Relationships>
</file>

<file path=ppt/slides/_rels/slide62.xml.rels><?xml version="1.0" encoding="UTF-8" standalone="yes"?>
<Relationships xmlns="http://schemas.openxmlformats.org/package/2006/relationships"><Relationship Id="rId2" Type="http://schemas.openxmlformats.org/officeDocument/2006/relationships/hyperlink" Target="http://www.computer.org/portal/web/swebok" TargetMode="Externa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8" Type="http://schemas.openxmlformats.org/officeDocument/2006/relationships/chart" Target="../charts/chart43.xml"/><Relationship Id="rId3" Type="http://schemas.openxmlformats.org/officeDocument/2006/relationships/chart" Target="../charts/chart38.xml"/><Relationship Id="rId7" Type="http://schemas.openxmlformats.org/officeDocument/2006/relationships/chart" Target="../charts/chart42.xml"/><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chart" Target="../charts/chart41.xml"/><Relationship Id="rId5" Type="http://schemas.openxmlformats.org/officeDocument/2006/relationships/chart" Target="../charts/chart40.xml"/><Relationship Id="rId10" Type="http://schemas.openxmlformats.org/officeDocument/2006/relationships/chart" Target="../charts/chart45.xml"/><Relationship Id="rId4" Type="http://schemas.openxmlformats.org/officeDocument/2006/relationships/chart" Target="../charts/chart39.xml"/><Relationship Id="rId9" Type="http://schemas.openxmlformats.org/officeDocument/2006/relationships/chart" Target="../charts/chart44.xml"/></Relationships>
</file>

<file path=ppt/slides/_rels/slide6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27.emf"/></Relationships>
</file>

<file path=ppt/slides/_rels/slide66.xml.rels><?xml version="1.0" encoding="UTF-8" standalone="yes"?>
<Relationships xmlns="http://schemas.openxmlformats.org/package/2006/relationships"><Relationship Id="rId8" Type="http://schemas.openxmlformats.org/officeDocument/2006/relationships/chart" Target="../charts/chart51.xml"/><Relationship Id="rId3" Type="http://schemas.openxmlformats.org/officeDocument/2006/relationships/chart" Target="../charts/chart46.xml"/><Relationship Id="rId7" Type="http://schemas.openxmlformats.org/officeDocument/2006/relationships/chart" Target="../charts/chart50.xm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chart" Target="../charts/chart49.xml"/><Relationship Id="rId11" Type="http://schemas.openxmlformats.org/officeDocument/2006/relationships/chart" Target="../charts/chart54.xml"/><Relationship Id="rId5" Type="http://schemas.openxmlformats.org/officeDocument/2006/relationships/chart" Target="../charts/chart48.xml"/><Relationship Id="rId10" Type="http://schemas.openxmlformats.org/officeDocument/2006/relationships/chart" Target="../charts/chart53.xml"/><Relationship Id="rId4" Type="http://schemas.openxmlformats.org/officeDocument/2006/relationships/chart" Target="../charts/chart47.xml"/><Relationship Id="rId9" Type="http://schemas.openxmlformats.org/officeDocument/2006/relationships/chart" Target="../charts/chart52.xml"/></Relationships>
</file>

<file path=ppt/slides/_rels/slide6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chart" Target="../charts/chart55.xml"/><Relationship Id="rId7" Type="http://schemas.openxmlformats.org/officeDocument/2006/relationships/chart" Target="../charts/chart59.xm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chart" Target="../charts/chart58.xml"/><Relationship Id="rId5" Type="http://schemas.openxmlformats.org/officeDocument/2006/relationships/chart" Target="../charts/chart57.xml"/><Relationship Id="rId10" Type="http://schemas.openxmlformats.org/officeDocument/2006/relationships/chart" Target="../charts/chart62.xml"/><Relationship Id="rId4" Type="http://schemas.openxmlformats.org/officeDocument/2006/relationships/chart" Target="../charts/chart56.xml"/><Relationship Id="rId9" Type="http://schemas.openxmlformats.org/officeDocument/2006/relationships/chart" Target="../charts/chart61.xml"/></Relationships>
</file>

<file path=ppt/slides/_rels/slide68.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chart" Target="../charts/chart63.xml"/><Relationship Id="rId7" Type="http://schemas.openxmlformats.org/officeDocument/2006/relationships/chart" Target="../charts/chart67.xml"/><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chart" Target="../charts/chart66.xml"/><Relationship Id="rId5" Type="http://schemas.openxmlformats.org/officeDocument/2006/relationships/chart" Target="../charts/chart65.xml"/><Relationship Id="rId10" Type="http://schemas.openxmlformats.org/officeDocument/2006/relationships/chart" Target="../charts/chart70.xml"/><Relationship Id="rId4" Type="http://schemas.openxmlformats.org/officeDocument/2006/relationships/chart" Target="../charts/chart64.xml"/><Relationship Id="rId9" Type="http://schemas.openxmlformats.org/officeDocument/2006/relationships/chart" Target="../charts/chart69.xml"/></Relationships>
</file>

<file path=ppt/slides/_rels/slide69.xml.rels><?xml version="1.0" encoding="UTF-8" standalone="yes"?>
<Relationships xmlns="http://schemas.openxmlformats.org/package/2006/relationships"><Relationship Id="rId8" Type="http://schemas.openxmlformats.org/officeDocument/2006/relationships/chart" Target="../charts/chart76.xml"/><Relationship Id="rId3" Type="http://schemas.openxmlformats.org/officeDocument/2006/relationships/chart" Target="../charts/chart71.xml"/><Relationship Id="rId7"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chart" Target="../charts/chart74.xml"/><Relationship Id="rId5" Type="http://schemas.openxmlformats.org/officeDocument/2006/relationships/chart" Target="../charts/chart73.xml"/><Relationship Id="rId10" Type="http://schemas.openxmlformats.org/officeDocument/2006/relationships/chart" Target="../charts/chart78.xml"/><Relationship Id="rId4" Type="http://schemas.openxmlformats.org/officeDocument/2006/relationships/chart" Target="../charts/chart72.xml"/><Relationship Id="rId9" Type="http://schemas.openxmlformats.org/officeDocument/2006/relationships/chart" Target="../charts/chart77.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ctrTitle"/>
          </p:nvPr>
        </p:nvSpPr>
        <p:spPr>
          <a:xfrm>
            <a:off x="685800" y="2155811"/>
            <a:ext cx="7772400" cy="1661963"/>
          </a:xfrm>
          <a:prstGeom prst="rect">
            <a:avLst/>
          </a:prstGeom>
        </p:spPr>
        <p:txBody>
          <a:bodyPr lIns="91425" tIns="91425" rIns="91425" bIns="91425" anchor="b" anchorCtr="0">
            <a:spAutoFit/>
          </a:bodyPr>
          <a:lstStyle/>
          <a:p>
            <a:r>
              <a:rPr lang="en-US" sz="3200" dirty="0" smtClean="0"/>
              <a:t>Open-Source Databases: Within, Outside, or</a:t>
            </a:r>
            <a:br>
              <a:rPr lang="en-US" sz="3200" dirty="0" smtClean="0"/>
            </a:br>
            <a:r>
              <a:rPr lang="en-US" sz="3200" dirty="0" smtClean="0"/>
              <a:t>Beyond Lehman's Laws of Software Evolution?</a:t>
            </a:r>
            <a:endParaRPr lang="en" sz="3200" dirty="0">
              <a:latin typeface="Calibri"/>
              <a:ea typeface="Calibri"/>
              <a:cs typeface="Calibri"/>
              <a:sym typeface="Calibri"/>
            </a:endParaRPr>
          </a:p>
        </p:txBody>
      </p:sp>
      <p:sp>
        <p:nvSpPr>
          <p:cNvPr id="105" name="Shape 105"/>
          <p:cNvSpPr txBox="1">
            <a:spLocks noGrp="1"/>
          </p:cNvSpPr>
          <p:nvPr>
            <p:ph type="subTitle" idx="1"/>
          </p:nvPr>
        </p:nvSpPr>
        <p:spPr>
          <a:xfrm>
            <a:off x="451950" y="4060575"/>
            <a:ext cx="8240100" cy="2497799"/>
          </a:xfrm>
          <a:prstGeom prst="rect">
            <a:avLst/>
          </a:prstGeom>
        </p:spPr>
        <p:txBody>
          <a:bodyPr lIns="91425" tIns="91425" rIns="91425" bIns="91425" anchor="t" anchorCtr="0">
            <a:noAutofit/>
          </a:bodyPr>
          <a:lstStyle/>
          <a:p>
            <a:pPr lvl="0" rtl="0">
              <a:buNone/>
            </a:pPr>
            <a:r>
              <a:rPr lang="en" dirty="0" smtClean="0">
                <a:latin typeface="Calibri"/>
                <a:ea typeface="Calibri"/>
                <a:cs typeface="Calibri"/>
                <a:sym typeface="Calibri"/>
              </a:rPr>
              <a:t>Ioannis Skoulis, Panos Vassiliadis, Apostolos Zarras</a:t>
            </a:r>
            <a:endParaRPr lang="en" dirty="0">
              <a:latin typeface="Calibri"/>
              <a:ea typeface="Calibri"/>
              <a:cs typeface="Calibri"/>
              <a:sym typeface="Calibri"/>
            </a:endParaRPr>
          </a:p>
          <a:p>
            <a:endParaRPr dirty="0"/>
          </a:p>
          <a:p>
            <a:pPr lvl="0" rtl="0">
              <a:buNone/>
            </a:pPr>
            <a:r>
              <a:rPr lang="en" sz="1800" dirty="0">
                <a:latin typeface="Calibri"/>
                <a:ea typeface="Calibri"/>
                <a:cs typeface="Calibri"/>
                <a:sym typeface="Calibri"/>
              </a:rPr>
              <a:t>Department of Computer Science and Engineering</a:t>
            </a:r>
            <a:br>
              <a:rPr lang="en" sz="1800" dirty="0">
                <a:latin typeface="Calibri"/>
                <a:ea typeface="Calibri"/>
                <a:cs typeface="Calibri"/>
                <a:sym typeface="Calibri"/>
              </a:rPr>
            </a:br>
            <a:r>
              <a:rPr lang="en" sz="1800" dirty="0">
                <a:latin typeface="Calibri"/>
                <a:ea typeface="Calibri"/>
                <a:cs typeface="Calibri"/>
                <a:sym typeface="Calibri"/>
              </a:rPr>
              <a:t>University of Ioannina, </a:t>
            </a:r>
            <a:r>
              <a:rPr lang="en" sz="1800" dirty="0" smtClean="0">
                <a:latin typeface="Calibri"/>
                <a:ea typeface="Calibri"/>
                <a:cs typeface="Calibri"/>
                <a:sym typeface="Calibri"/>
              </a:rPr>
              <a:t>Hellas</a:t>
            </a:r>
            <a:endParaRPr lang="en" sz="1800" dirty="0">
              <a:latin typeface="Calibri"/>
              <a:ea typeface="Calibri"/>
              <a:cs typeface="Calibri"/>
              <a:sym typeface="Calibri"/>
            </a:endParaRPr>
          </a:p>
        </p:txBody>
      </p:sp>
      <p:sp>
        <p:nvSpPr>
          <p:cNvPr id="4" name="Text Box 7"/>
          <p:cNvSpPr txBox="1">
            <a:spLocks noChangeArrowheads="1"/>
          </p:cNvSpPr>
          <p:nvPr/>
        </p:nvSpPr>
        <p:spPr bwMode="auto">
          <a:xfrm>
            <a:off x="7091362" y="6433591"/>
            <a:ext cx="1873126" cy="307777"/>
          </a:xfrm>
          <a:prstGeom prst="rect">
            <a:avLst/>
          </a:prstGeom>
          <a:noFill/>
          <a:ln w="9525">
            <a:noFill/>
            <a:miter lim="800000"/>
            <a:headEnd/>
            <a:tailEnd/>
          </a:ln>
          <a:effectLst/>
        </p:spPr>
        <p:txBody>
          <a:bodyPr wrap="square">
            <a:spAutoFit/>
          </a:bodyPr>
          <a:lstStyle/>
          <a:p>
            <a:pPr algn="ctr">
              <a:spcBef>
                <a:spcPct val="20000"/>
              </a:spcBef>
            </a:pPr>
            <a:r>
              <a:rPr lang="en-US" i="1" dirty="0">
                <a:solidFill>
                  <a:srgbClr val="000066"/>
                </a:solidFill>
                <a:latin typeface="+mn-lt"/>
              </a:rPr>
              <a:t>Univ. of Ioannina</a:t>
            </a:r>
            <a:endParaRPr lang="en-GB" dirty="0">
              <a:latin typeface="+mn-lt"/>
            </a:endParaRPr>
          </a:p>
        </p:txBody>
      </p:sp>
      <p:pic>
        <p:nvPicPr>
          <p:cNvPr id="5" name="Picture 4" descr="CSE-UOI-gr_blue.png"/>
          <p:cNvPicPr>
            <a:picLocks noChangeAspect="1"/>
          </p:cNvPicPr>
          <p:nvPr/>
        </p:nvPicPr>
        <p:blipFill>
          <a:blip r:embed="rId3" cstate="print"/>
          <a:stretch>
            <a:fillRect/>
          </a:stretch>
        </p:blipFill>
        <p:spPr>
          <a:xfrm>
            <a:off x="7469274" y="5264472"/>
            <a:ext cx="1117303" cy="1086093"/>
          </a:xfrm>
          <a:prstGeom prst="rect">
            <a:avLst/>
          </a:prstGeom>
        </p:spPr>
      </p:pic>
      <p:sp>
        <p:nvSpPr>
          <p:cNvPr id="6" name="TextBox 5"/>
          <p:cNvSpPr txBox="1"/>
          <p:nvPr/>
        </p:nvSpPr>
        <p:spPr>
          <a:xfrm>
            <a:off x="827584" y="332656"/>
            <a:ext cx="7488832" cy="646331"/>
          </a:xfrm>
          <a:prstGeom prst="rect">
            <a:avLst/>
          </a:prstGeom>
          <a:noFill/>
        </p:spPr>
        <p:txBody>
          <a:bodyPr wrap="square" rtlCol="0">
            <a:spAutoFit/>
          </a:bodyPr>
          <a:lstStyle/>
          <a:p>
            <a:pPr algn="just"/>
            <a:r>
              <a:rPr lang="en-US" sz="1200" dirty="0" smtClean="0">
                <a:solidFill>
                  <a:schemeClr val="tx1"/>
                </a:solidFill>
                <a:latin typeface="+mn-lt"/>
              </a:rPr>
              <a:t>This research has been co-financed by the European Union (European Social Fund - ESF) and Greek national funds through the Operational Program "Education and Lifelong Learning" of the National Strategic Reference Framework (NSRF) - Research Funding Program: Thales. Investing in knowledge society through the European Social Fund.</a:t>
            </a:r>
            <a:endParaRPr lang="el-GR" sz="1200" dirty="0">
              <a:solidFill>
                <a:schemeClr val="tx1"/>
              </a:solidFill>
              <a:latin typeface="+mn-lt"/>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Lehman’s Laws in groups</a:t>
            </a:r>
            <a:endParaRPr lang="el-GR" dirty="0"/>
          </a:p>
        </p:txBody>
      </p:sp>
      <p:sp>
        <p:nvSpPr>
          <p:cNvPr id="3" name="Content Placeholder 2"/>
          <p:cNvSpPr>
            <a:spLocks noGrp="1"/>
          </p:cNvSpPr>
          <p:nvPr>
            <p:ph idx="1"/>
          </p:nvPr>
        </p:nvSpPr>
        <p:spPr/>
        <p:txBody>
          <a:bodyPr>
            <a:normAutofit lnSpcReduction="10000"/>
          </a:bodyPr>
          <a:lstStyle/>
          <a:p>
            <a:pPr>
              <a:buSzPct val="100000"/>
              <a:buNone/>
            </a:pPr>
            <a:r>
              <a:rPr lang="en" sz="2400" dirty="0" smtClean="0">
                <a:sym typeface="Calibri"/>
              </a:rPr>
              <a:t>Three main groups for the Laws:</a:t>
            </a:r>
          </a:p>
          <a:p>
            <a:pPr lvl="0">
              <a:buSzPct val="100000"/>
            </a:pPr>
            <a:r>
              <a:rPr lang="en" sz="2400" dirty="0" smtClean="0">
                <a:sym typeface="Calibri"/>
              </a:rPr>
              <a:t>Feedback-based System</a:t>
            </a:r>
          </a:p>
          <a:p>
            <a:pPr lvl="1"/>
            <a:r>
              <a:rPr lang="en" sz="1900" dirty="0" smtClean="0">
                <a:sym typeface="Calibri"/>
              </a:rPr>
              <a:t>I.  Continuing change</a:t>
            </a:r>
          </a:p>
          <a:p>
            <a:pPr lvl="1"/>
            <a:r>
              <a:rPr lang="en-US" sz="1900" dirty="0" smtClean="0">
                <a:sym typeface="Calibri"/>
              </a:rPr>
              <a:t>VIII.  Feedback System</a:t>
            </a:r>
          </a:p>
          <a:p>
            <a:pPr lvl="1"/>
            <a:r>
              <a:rPr lang="en-US" sz="1900" dirty="0" smtClean="0">
                <a:sym typeface="Calibri"/>
              </a:rPr>
              <a:t>III.  Self Regulation</a:t>
            </a:r>
            <a:endParaRPr lang="en" sz="1900" dirty="0" smtClean="0">
              <a:sym typeface="Calibri"/>
            </a:endParaRPr>
          </a:p>
          <a:p>
            <a:pPr>
              <a:buSzPct val="100000"/>
            </a:pPr>
            <a:r>
              <a:rPr lang="en" sz="2400" dirty="0" smtClean="0">
                <a:sym typeface="Calibri"/>
              </a:rPr>
              <a:t>Positive feedback</a:t>
            </a:r>
          </a:p>
          <a:p>
            <a:pPr lvl="1"/>
            <a:r>
              <a:rPr lang="en-US" sz="1900" dirty="0" smtClean="0">
                <a:sym typeface="Calibri"/>
              </a:rPr>
              <a:t>VI.  Continuing Growth</a:t>
            </a:r>
          </a:p>
          <a:p>
            <a:pPr lvl="1"/>
            <a:r>
              <a:rPr lang="en-US" sz="1900" dirty="0" smtClean="0">
                <a:sym typeface="Calibri"/>
              </a:rPr>
              <a:t>V.  Conservation of Familiarity</a:t>
            </a:r>
          </a:p>
          <a:p>
            <a:pPr lvl="1"/>
            <a:r>
              <a:rPr lang="en-US" sz="1900" dirty="0" smtClean="0">
                <a:sym typeface="Calibri"/>
              </a:rPr>
              <a:t>IV.  Conservation of Organizational Stability</a:t>
            </a:r>
            <a:endParaRPr lang="en" sz="1900" dirty="0" smtClean="0">
              <a:sym typeface="Calibri"/>
            </a:endParaRPr>
          </a:p>
          <a:p>
            <a:pPr lvl="0">
              <a:buSzPct val="100000"/>
            </a:pPr>
            <a:r>
              <a:rPr lang="en" sz="2400" dirty="0" smtClean="0">
                <a:sym typeface="Calibri"/>
              </a:rPr>
              <a:t>Negative feedback</a:t>
            </a:r>
          </a:p>
          <a:p>
            <a:pPr lvl="1"/>
            <a:r>
              <a:rPr lang="en" sz="1900" dirty="0" smtClean="0">
                <a:sym typeface="Calibri"/>
              </a:rPr>
              <a:t>II.  Increasing Complexity</a:t>
            </a:r>
          </a:p>
          <a:p>
            <a:pPr lvl="1"/>
            <a:r>
              <a:rPr lang="en-US" sz="1900" dirty="0" smtClean="0">
                <a:sym typeface="Calibri"/>
              </a:rPr>
              <a:t>VII.  Declining Quality</a:t>
            </a:r>
          </a:p>
          <a:p>
            <a:endParaRPr lang="el-GR" dirty="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10</a:t>
            </a:fld>
            <a:endParaRPr kumimoji="0" lang="en-US"/>
          </a:p>
        </p:txBody>
      </p:sp>
      <p:sp>
        <p:nvSpPr>
          <p:cNvPr id="5" name="Footer Placeholder 4"/>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Shape 159"/>
          <p:cNvSpPr txBox="1">
            <a:spLocks noGrp="1"/>
          </p:cNvSpPr>
          <p:nvPr>
            <p:ph type="title"/>
          </p:nvPr>
        </p:nvSpPr>
        <p:spPr>
          <a:xfrm>
            <a:off x="457200" y="116632"/>
            <a:ext cx="8229600" cy="648072"/>
          </a:xfrm>
          <a:prstGeom prst="rect">
            <a:avLst/>
          </a:prstGeom>
        </p:spPr>
        <p:txBody>
          <a:bodyPr lIns="91425" tIns="91425" rIns="91425" bIns="91425" anchor="b" anchorCtr="0">
            <a:noAutofit/>
          </a:bodyPr>
          <a:lstStyle/>
          <a:p>
            <a:pPr lvl="0"/>
            <a:r>
              <a:rPr lang="en" dirty="0" smtClean="0">
                <a:latin typeface="Calibri"/>
                <a:ea typeface="Calibri"/>
                <a:cs typeface="Calibri"/>
                <a:sym typeface="Calibri"/>
              </a:rPr>
              <a:t>I. Continuing change</a:t>
            </a:r>
            <a:endParaRPr lang="en" dirty="0">
              <a:latin typeface="Calibri"/>
              <a:ea typeface="Calibri"/>
              <a:cs typeface="Calibri"/>
              <a:sym typeface="Calibri"/>
            </a:endParaRPr>
          </a:p>
        </p:txBody>
      </p:sp>
      <p:sp>
        <p:nvSpPr>
          <p:cNvPr id="11" name="Content Placeholder 10"/>
          <p:cNvSpPr>
            <a:spLocks noGrp="1"/>
          </p:cNvSpPr>
          <p:nvPr>
            <p:ph sz="half" idx="1"/>
          </p:nvPr>
        </p:nvSpPr>
        <p:spPr>
          <a:xfrm>
            <a:off x="251520" y="764704"/>
            <a:ext cx="4244280" cy="5361459"/>
          </a:xfrm>
        </p:spPr>
        <p:txBody>
          <a:bodyPr>
            <a:normAutofit/>
          </a:bodyPr>
          <a:lstStyle/>
          <a:p>
            <a:pPr marL="457200" lvl="0" indent="0">
              <a:buNone/>
            </a:pPr>
            <a:r>
              <a:rPr lang="en" sz="2400" dirty="0">
                <a:ea typeface="Calibri"/>
                <a:cs typeface="Calibri"/>
                <a:sym typeface="Calibri"/>
              </a:rPr>
              <a:t>“</a:t>
            </a:r>
            <a:r>
              <a:rPr lang="en" sz="2400" i="1" dirty="0">
                <a:ea typeface="Calibri"/>
                <a:cs typeface="Calibri"/>
                <a:sym typeface="Calibri"/>
              </a:rPr>
              <a:t>The database schema is </a:t>
            </a:r>
            <a:r>
              <a:rPr lang="en" sz="2400" i="1" u="sng" dirty="0">
                <a:ea typeface="Calibri"/>
                <a:cs typeface="Calibri"/>
                <a:sym typeface="Calibri"/>
              </a:rPr>
              <a:t>continually</a:t>
            </a:r>
            <a:r>
              <a:rPr lang="en" sz="2400" i="1" dirty="0">
                <a:ea typeface="Calibri"/>
                <a:cs typeface="Calibri"/>
                <a:sym typeface="Calibri"/>
              </a:rPr>
              <a:t> </a:t>
            </a:r>
            <a:r>
              <a:rPr lang="en" sz="2400" i="1" dirty="0" smtClean="0">
                <a:ea typeface="Calibri"/>
                <a:cs typeface="Calibri"/>
                <a:sym typeface="Calibri"/>
              </a:rPr>
              <a:t>adapted</a:t>
            </a:r>
            <a:r>
              <a:rPr lang="en" sz="2400" dirty="0" smtClean="0">
                <a:ea typeface="Calibri"/>
                <a:cs typeface="Calibri"/>
                <a:sym typeface="Calibri"/>
              </a:rPr>
              <a:t> </a:t>
            </a:r>
            <a:r>
              <a:rPr lang="en" sz="2400" i="1" dirty="0" smtClean="0">
                <a:ea typeface="Calibri"/>
                <a:cs typeface="Calibri"/>
                <a:sym typeface="Calibri"/>
              </a:rPr>
              <a:t>or </a:t>
            </a:r>
            <a:r>
              <a:rPr lang="en" sz="2400" i="1" dirty="0" smtClean="0">
                <a:ea typeface="Calibri"/>
                <a:cs typeface="Calibri"/>
                <a:sym typeface="Calibri"/>
              </a:rPr>
              <a:t>else it becomes progressively less satisfactory</a:t>
            </a:r>
            <a:r>
              <a:rPr lang="en" sz="2400" dirty="0" smtClean="0">
                <a:ea typeface="Calibri"/>
                <a:cs typeface="Calibri"/>
                <a:sym typeface="Calibri"/>
              </a:rPr>
              <a:t>.</a:t>
            </a:r>
            <a:r>
              <a:rPr lang="en" sz="2400" dirty="0" smtClean="0">
                <a:ea typeface="Calibri"/>
                <a:cs typeface="Calibri"/>
                <a:sym typeface="Calibri"/>
              </a:rPr>
              <a:t>”</a:t>
            </a:r>
            <a:endParaRPr lang="en" sz="2400" dirty="0">
              <a:ea typeface="Calibri"/>
              <a:cs typeface="Calibri"/>
              <a:sym typeface="Calibri"/>
            </a:endParaRPr>
          </a:p>
          <a:p>
            <a:pPr marL="0" lvl="0" indent="0">
              <a:buNone/>
            </a:pPr>
            <a:r>
              <a:rPr lang="en" sz="2400" dirty="0">
                <a:solidFill>
                  <a:srgbClr val="0000FF"/>
                </a:solidFill>
                <a:ea typeface="Calibri"/>
                <a:cs typeface="Calibri"/>
                <a:sym typeface="Calibri"/>
              </a:rPr>
              <a:t>Evaluation</a:t>
            </a:r>
            <a:r>
              <a:rPr lang="en" sz="2400" dirty="0">
                <a:ea typeface="Calibri"/>
                <a:cs typeface="Calibri"/>
                <a:sym typeface="Calibri"/>
              </a:rPr>
              <a:t>: The </a:t>
            </a:r>
            <a:r>
              <a:rPr lang="en" sz="2400" dirty="0" smtClean="0">
                <a:ea typeface="Calibri"/>
                <a:cs typeface="Calibri"/>
                <a:sym typeface="Calibri"/>
              </a:rPr>
              <a:t>db </a:t>
            </a:r>
            <a:r>
              <a:rPr lang="en" sz="2400" dirty="0">
                <a:ea typeface="Calibri"/>
                <a:cs typeface="Calibri"/>
                <a:sym typeface="Calibri"/>
              </a:rPr>
              <a:t>must </a:t>
            </a:r>
            <a:r>
              <a:rPr lang="en" sz="2400" dirty="0" smtClean="0">
                <a:ea typeface="Calibri"/>
                <a:cs typeface="Calibri"/>
                <a:sym typeface="Calibri"/>
              </a:rPr>
              <a:t>show </a:t>
            </a:r>
            <a:r>
              <a:rPr lang="en" sz="2400" dirty="0">
                <a:ea typeface="Calibri"/>
                <a:cs typeface="Calibri"/>
                <a:sym typeface="Calibri"/>
              </a:rPr>
              <a:t>signs of evolution as time passes</a:t>
            </a:r>
          </a:p>
          <a:p>
            <a:pPr marL="0" lvl="0" indent="0">
              <a:buNone/>
            </a:pPr>
            <a:r>
              <a:rPr lang="en" sz="2400" dirty="0" smtClean="0">
                <a:solidFill>
                  <a:srgbClr val="FF0000"/>
                </a:solidFill>
                <a:ea typeface="Calibri"/>
                <a:cs typeface="Calibri"/>
                <a:sym typeface="Calibri"/>
              </a:rPr>
              <a:t>Metrics</a:t>
            </a:r>
            <a:r>
              <a:rPr lang="en" sz="2400" dirty="0" smtClean="0">
                <a:ea typeface="Calibri"/>
                <a:cs typeface="Calibri"/>
                <a:sym typeface="Calibri"/>
              </a:rPr>
              <a:t>: heartbeat </a:t>
            </a:r>
            <a:r>
              <a:rPr lang="en" sz="2400" dirty="0">
                <a:ea typeface="Calibri"/>
                <a:cs typeface="Calibri"/>
                <a:sym typeface="Calibri"/>
              </a:rPr>
              <a:t>of changes over time and version</a:t>
            </a:r>
          </a:p>
          <a:p>
            <a:pPr lvl="0">
              <a:buNone/>
            </a:pPr>
            <a:r>
              <a:rPr lang="en-US" sz="2400" dirty="0" smtClean="0">
                <a:solidFill>
                  <a:srgbClr val="0000FF"/>
                </a:solidFill>
                <a:ea typeface="Calibri"/>
                <a:cs typeface="Calibri"/>
                <a:sym typeface="Calibri"/>
              </a:rPr>
              <a:t>Outcome</a:t>
            </a:r>
            <a:r>
              <a:rPr lang="en-US" sz="2400" dirty="0" smtClean="0">
                <a:ea typeface="Calibri"/>
                <a:cs typeface="Calibri"/>
                <a:sym typeface="Calibri"/>
              </a:rPr>
              <a:t>: </a:t>
            </a:r>
            <a:r>
              <a:rPr lang="en-US" sz="2400" dirty="0" smtClean="0">
                <a:solidFill>
                  <a:srgbClr val="0000FF"/>
                </a:solidFill>
                <a:ea typeface="Calibri"/>
                <a:cs typeface="Calibri"/>
                <a:sym typeface="Calibri"/>
              </a:rPr>
              <a:t>Databases do change but </a:t>
            </a:r>
            <a:r>
              <a:rPr lang="en-US" sz="2400" dirty="0" smtClean="0">
                <a:solidFill>
                  <a:srgbClr val="C00000"/>
                </a:solidFill>
                <a:ea typeface="Calibri"/>
                <a:cs typeface="Calibri"/>
                <a:sym typeface="Calibri"/>
              </a:rPr>
              <a:t>not continuously</a:t>
            </a:r>
          </a:p>
          <a:p>
            <a:endParaRPr lang="el-GR" sz="2400" dirty="0"/>
          </a:p>
        </p:txBody>
      </p:sp>
      <p:sp>
        <p:nvSpPr>
          <p:cNvPr id="13" name="Slide Number Placeholder 12"/>
          <p:cNvSpPr>
            <a:spLocks noGrp="1"/>
          </p:cNvSpPr>
          <p:nvPr>
            <p:ph type="sldNum" sz="quarter" idx="12"/>
          </p:nvPr>
        </p:nvSpPr>
        <p:spPr/>
        <p:txBody>
          <a:bodyPr/>
          <a:lstStyle/>
          <a:p>
            <a:fld id="{69E29E33-B620-47F9-BB04-8846C2A5AFCC}" type="slidenum">
              <a:rPr kumimoji="0" lang="en-US" smtClean="0"/>
              <a:pPr/>
              <a:t>11</a:t>
            </a:fld>
            <a:endParaRPr kumimoji="0" lang="en-US" dirty="0"/>
          </a:p>
        </p:txBody>
      </p:sp>
      <p:sp>
        <p:nvSpPr>
          <p:cNvPr id="7" name="Footer Placeholder 6"/>
          <p:cNvSpPr>
            <a:spLocks noGrp="1"/>
          </p:cNvSpPr>
          <p:nvPr>
            <p:ph type="ftr" sz="quarter" idx="11"/>
          </p:nvPr>
        </p:nvSpPr>
        <p:spPr/>
        <p:txBody>
          <a:bodyPr/>
          <a:lstStyle/>
          <a:p>
            <a:r>
              <a:rPr kumimoji="0" lang="en-US" smtClean="0"/>
              <a:t>http://www.cs.uoi.gr/~pvassil/publications/2014_CAiSE/ </a:t>
            </a:r>
            <a:endParaRPr kumimoji="0" lang="en-US"/>
          </a:p>
        </p:txBody>
      </p:sp>
      <p:pic>
        <p:nvPicPr>
          <p:cNvPr id="1032" name="Picture 8" descr="D:\Users\pvassil\RESEARCH\ACCEPTED\2014\14CAiSE\Presentation\FiguresSrc\lawI.png"/>
          <p:cNvPicPr>
            <a:picLocks noGrp="1" noChangeAspect="1" noChangeArrowheads="1"/>
          </p:cNvPicPr>
          <p:nvPr>
            <p:ph sz="half" idx="2"/>
          </p:nvPr>
        </p:nvPicPr>
        <p:blipFill>
          <a:blip r:embed="rId4"/>
          <a:srcRect/>
          <a:stretch>
            <a:fillRect/>
          </a:stretch>
        </p:blipFill>
        <p:spPr bwMode="auto">
          <a:xfrm>
            <a:off x="4427984" y="620688"/>
            <a:ext cx="4487152" cy="6185760"/>
          </a:xfrm>
          <a:prstGeom prst="rect">
            <a:avLst/>
          </a:prstGeom>
          <a:noFill/>
        </p:spPr>
      </p:pic>
      <p:graphicFrame>
        <p:nvGraphicFramePr>
          <p:cNvPr id="19" name="Chart 18"/>
          <p:cNvGraphicFramePr/>
          <p:nvPr/>
        </p:nvGraphicFramePr>
        <p:xfrm>
          <a:off x="179512" y="4941168"/>
          <a:ext cx="3816424" cy="1368152"/>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19"/>
          <p:cNvSpPr txBox="1"/>
          <p:nvPr/>
        </p:nvSpPr>
        <p:spPr>
          <a:xfrm>
            <a:off x="2483768" y="5085184"/>
            <a:ext cx="936104" cy="276999"/>
          </a:xfrm>
          <a:prstGeom prst="rect">
            <a:avLst/>
          </a:prstGeom>
          <a:noFill/>
        </p:spPr>
        <p:txBody>
          <a:bodyPr wrap="square" rtlCol="0">
            <a:spAutoFit/>
          </a:bodyPr>
          <a:lstStyle/>
          <a:p>
            <a:r>
              <a:rPr lang="en-US" sz="1200" i="1" dirty="0" err="1" smtClean="0">
                <a:solidFill>
                  <a:srgbClr val="808080"/>
                </a:solidFill>
                <a:latin typeface="Cambria" pitchFamily="18" charset="0"/>
              </a:rPr>
              <a:t>Ensembl</a:t>
            </a:r>
            <a:endParaRPr lang="el-GR" sz="1200" i="1" dirty="0">
              <a:solidFill>
                <a:srgbClr val="808080"/>
              </a:solidFill>
              <a:latin typeface="Cambria" pitchFamily="18" charset="0"/>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Shape 159"/>
          <p:cNvSpPr txBox="1">
            <a:spLocks noGrp="1"/>
          </p:cNvSpPr>
          <p:nvPr>
            <p:ph type="title"/>
          </p:nvPr>
        </p:nvSpPr>
        <p:spPr>
          <a:prstGeom prst="rect">
            <a:avLst/>
          </a:prstGeom>
        </p:spPr>
        <p:txBody>
          <a:bodyPr lIns="91425" tIns="91425" rIns="91425" bIns="91425" anchor="b" anchorCtr="0">
            <a:noAutofit/>
          </a:bodyPr>
          <a:lstStyle/>
          <a:p>
            <a:r>
              <a:rPr lang="en-US" dirty="0" smtClean="0">
                <a:latin typeface="Calibri" pitchFamily="34" charset="0"/>
                <a:ea typeface="Calibri"/>
                <a:cs typeface="Calibri"/>
                <a:sym typeface="Calibri"/>
              </a:rPr>
              <a:t>III.  Self Regulation</a:t>
            </a:r>
            <a:endParaRPr lang="en" dirty="0">
              <a:latin typeface="Calibri"/>
              <a:ea typeface="Calibri"/>
              <a:cs typeface="Calibri"/>
              <a:sym typeface="Calibri"/>
            </a:endParaRPr>
          </a:p>
        </p:txBody>
      </p:sp>
      <p:sp>
        <p:nvSpPr>
          <p:cNvPr id="158" name="Shape 158"/>
          <p:cNvSpPr txBox="1">
            <a:spLocks noGrp="1"/>
          </p:cNvSpPr>
          <p:nvPr>
            <p:ph idx="1"/>
          </p:nvPr>
        </p:nvSpPr>
        <p:spPr>
          <a:prstGeom prst="rect">
            <a:avLst/>
          </a:prstGeom>
        </p:spPr>
        <p:txBody>
          <a:bodyPr lIns="91425" tIns="91425" rIns="91425" bIns="91425" anchor="t" anchorCtr="0">
            <a:noAutofit/>
          </a:bodyPr>
          <a:lstStyle/>
          <a:p>
            <a:pPr marL="457200" lvl="0" indent="0">
              <a:buNone/>
            </a:pPr>
            <a:r>
              <a:rPr lang="en-US" sz="2000" i="1" dirty="0" smtClean="0">
                <a:latin typeface="Calibri" pitchFamily="34" charset="0"/>
                <a:ea typeface="Calibri"/>
                <a:cs typeface="Calibri"/>
                <a:sym typeface="Calibri"/>
              </a:rPr>
              <a:t>“Database schema evolution is feedback regulated.”</a:t>
            </a:r>
          </a:p>
          <a:p>
            <a:pPr marL="457200" lvl="0" indent="0">
              <a:buNone/>
            </a:pPr>
            <a:endParaRPr lang="en-US" sz="2000" i="1" dirty="0" smtClean="0">
              <a:latin typeface="Calibri" pitchFamily="34" charset="0"/>
              <a:ea typeface="Calibri"/>
              <a:cs typeface="Calibri"/>
              <a:sym typeface="Calibri"/>
            </a:endParaRPr>
          </a:p>
          <a:p>
            <a:pPr marL="0" indent="0">
              <a:buNone/>
            </a:pPr>
            <a:r>
              <a:rPr lang="en-US" sz="2000" dirty="0" smtClean="0">
                <a:solidFill>
                  <a:srgbClr val="0000FF"/>
                </a:solidFill>
                <a:latin typeface="Calibri" pitchFamily="34" charset="0"/>
              </a:rPr>
              <a:t>Evaluation</a:t>
            </a:r>
            <a:r>
              <a:rPr lang="en-US" sz="2000" dirty="0" smtClean="0">
                <a:latin typeface="Calibri" pitchFamily="34" charset="0"/>
              </a:rPr>
              <a:t>: </a:t>
            </a:r>
            <a:r>
              <a:rPr lang="en-US" sz="2000" dirty="0" err="1" smtClean="0">
                <a:latin typeface="Calibri" pitchFamily="34" charset="0"/>
              </a:rPr>
              <a:t>i</a:t>
            </a:r>
            <a:r>
              <a:rPr lang="en-US" sz="2000" dirty="0" smtClean="0">
                <a:latin typeface="Calibri" pitchFamily="34" charset="0"/>
              </a:rPr>
              <a:t>) indication of </a:t>
            </a:r>
            <a:r>
              <a:rPr lang="en-US" sz="2000" b="1" dirty="0" smtClean="0">
                <a:latin typeface="Calibri" pitchFamily="34" charset="0"/>
              </a:rPr>
              <a:t>patterns in size growth</a:t>
            </a:r>
            <a:r>
              <a:rPr lang="en-US" sz="2000" dirty="0" smtClean="0">
                <a:latin typeface="Calibri" pitchFamily="34" charset="0"/>
              </a:rPr>
              <a:t>, ii) existence of </a:t>
            </a:r>
            <a:r>
              <a:rPr lang="en-US" sz="2000" b="1" dirty="0" smtClean="0">
                <a:solidFill>
                  <a:srgbClr val="C00000"/>
                </a:solidFill>
                <a:latin typeface="Calibri" pitchFamily="34" charset="0"/>
              </a:rPr>
              <a:t>negative feedback</a:t>
            </a:r>
            <a:r>
              <a:rPr lang="en-US" sz="2000" dirty="0" smtClean="0">
                <a:latin typeface="Calibri" pitchFamily="34" charset="0"/>
              </a:rPr>
              <a:t> (drop in size and growth locally decreasing),  iii) </a:t>
            </a:r>
            <a:r>
              <a:rPr lang="en-US" sz="2000" b="1" dirty="0" smtClean="0">
                <a:latin typeface="Calibri" pitchFamily="34" charset="0"/>
              </a:rPr>
              <a:t>“ripples” in growth</a:t>
            </a:r>
          </a:p>
          <a:p>
            <a:pPr marL="0" indent="0">
              <a:buNone/>
            </a:pPr>
            <a:r>
              <a:rPr lang="en-US" sz="2000" dirty="0" smtClean="0">
                <a:solidFill>
                  <a:srgbClr val="FF0000"/>
                </a:solidFill>
                <a:latin typeface="Calibri" pitchFamily="34" charset="0"/>
              </a:rPr>
              <a:t>Metrics</a:t>
            </a:r>
            <a:r>
              <a:rPr lang="en-US" sz="2000" dirty="0" smtClean="0">
                <a:latin typeface="Calibri" pitchFamily="34" charset="0"/>
              </a:rPr>
              <a:t>: size over version, system growth</a:t>
            </a:r>
          </a:p>
          <a:p>
            <a:pPr marL="0" indent="0">
              <a:buNone/>
            </a:pPr>
            <a:r>
              <a:rPr lang="en-US" sz="2000" dirty="0" smtClean="0">
                <a:solidFill>
                  <a:srgbClr val="0000FF"/>
                </a:solidFill>
                <a:latin typeface="Calibri" pitchFamily="34" charset="0"/>
              </a:rPr>
              <a:t>Outcome</a:t>
            </a:r>
            <a:r>
              <a:rPr lang="en-US" sz="2000" dirty="0" smtClean="0">
                <a:latin typeface="Calibri" pitchFamily="34" charset="0"/>
              </a:rPr>
              <a:t>:  feedback is evident, although differently than in traditional software</a:t>
            </a:r>
          </a:p>
        </p:txBody>
      </p:sp>
      <p:graphicFrame>
        <p:nvGraphicFramePr>
          <p:cNvPr id="4" name="Chart 3"/>
          <p:cNvGraphicFramePr/>
          <p:nvPr/>
        </p:nvGraphicFramePr>
        <p:xfrm>
          <a:off x="1259632" y="4293096"/>
          <a:ext cx="2519429"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5364088" y="4311096"/>
          <a:ext cx="2516889"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5"/>
          <p:cNvSpPr>
            <a:spLocks noGrp="1"/>
          </p:cNvSpPr>
          <p:nvPr>
            <p:ph type="sldNum" sz="quarter" idx="12"/>
          </p:nvPr>
        </p:nvSpPr>
        <p:spPr/>
        <p:txBody>
          <a:bodyPr/>
          <a:lstStyle/>
          <a:p>
            <a:fld id="{69E29E33-B620-47F9-BB04-8846C2A5AFCC}" type="slidenum">
              <a:rPr kumimoji="0" lang="en-US" smtClean="0"/>
              <a:pPr/>
              <a:t>12</a:t>
            </a:fld>
            <a:endParaRPr kumimoji="0" lang="en-US"/>
          </a:p>
        </p:txBody>
      </p:sp>
      <p:sp>
        <p:nvSpPr>
          <p:cNvPr id="7" name="Footer Placeholder 6"/>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396428" y="980912"/>
          <a:ext cx="2519429"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3312285" y="980912"/>
          <a:ext cx="2519429" cy="165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nvGraphicFramePr>
        <p:xfrm>
          <a:off x="6228142" y="980912"/>
          <a:ext cx="2519429" cy="165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p:nvPr/>
        </p:nvGraphicFramePr>
        <p:xfrm>
          <a:off x="396428" y="2853120"/>
          <a:ext cx="2519429" cy="165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p:cNvGraphicFramePr/>
          <p:nvPr/>
        </p:nvGraphicFramePr>
        <p:xfrm>
          <a:off x="3312285" y="2853120"/>
          <a:ext cx="2519429" cy="1656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Chart 9"/>
          <p:cNvGraphicFramePr/>
          <p:nvPr/>
        </p:nvGraphicFramePr>
        <p:xfrm>
          <a:off x="6228142" y="2853120"/>
          <a:ext cx="2519429" cy="1656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1" name="Chart 10"/>
          <p:cNvGraphicFramePr/>
          <p:nvPr/>
        </p:nvGraphicFramePr>
        <p:xfrm>
          <a:off x="1368381" y="4729500"/>
          <a:ext cx="2519429" cy="1656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2" name="Chart 11"/>
          <p:cNvGraphicFramePr/>
          <p:nvPr/>
        </p:nvGraphicFramePr>
        <p:xfrm>
          <a:off x="5256191" y="4729500"/>
          <a:ext cx="2519429" cy="1656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hape 159"/>
          <p:cNvSpPr txBox="1">
            <a:spLocks noGrp="1"/>
          </p:cNvSpPr>
          <p:nvPr>
            <p:ph type="title"/>
          </p:nvPr>
        </p:nvSpPr>
        <p:spPr>
          <a:prstGeom prst="rect">
            <a:avLst/>
          </a:prstGeom>
        </p:spPr>
        <p:txBody>
          <a:bodyPr lIns="91425" tIns="91425" rIns="91425" bIns="91425" anchor="b" anchorCtr="0">
            <a:noAutofit/>
          </a:bodyPr>
          <a:lstStyle/>
          <a:p>
            <a:pPr algn="ctr"/>
            <a:r>
              <a:rPr lang="en-US" sz="4000" dirty="0" smtClean="0">
                <a:latin typeface="Calibri" pitchFamily="34" charset="0"/>
                <a:ea typeface="Calibri"/>
                <a:cs typeface="Calibri"/>
                <a:sym typeface="Calibri"/>
              </a:rPr>
              <a:t>Schema Size (relations)</a:t>
            </a:r>
            <a:br>
              <a:rPr lang="en-US" sz="4000" dirty="0" smtClean="0">
                <a:latin typeface="Calibri" pitchFamily="34" charset="0"/>
                <a:ea typeface="Calibri"/>
                <a:cs typeface="Calibri"/>
                <a:sym typeface="Calibri"/>
              </a:rPr>
            </a:br>
            <a:endParaRPr lang="en" sz="4000" dirty="0">
              <a:latin typeface="Calibri"/>
              <a:ea typeface="Calibri"/>
              <a:cs typeface="Calibri"/>
              <a:sym typeface="Calibri"/>
            </a:endParaRPr>
          </a:p>
        </p:txBody>
      </p:sp>
      <p:sp>
        <p:nvSpPr>
          <p:cNvPr id="14" name="Slide Number Placeholder 13"/>
          <p:cNvSpPr>
            <a:spLocks noGrp="1"/>
          </p:cNvSpPr>
          <p:nvPr>
            <p:ph type="sldNum" sz="quarter" idx="12"/>
          </p:nvPr>
        </p:nvSpPr>
        <p:spPr/>
        <p:txBody>
          <a:bodyPr/>
          <a:lstStyle/>
          <a:p>
            <a:fld id="{69E29E33-B620-47F9-BB04-8846C2A5AFCC}" type="slidenum">
              <a:rPr kumimoji="0" lang="en-US" smtClean="0"/>
              <a:pPr/>
              <a:t>13</a:t>
            </a:fld>
            <a:endParaRPr kumimoji="0" lang="en-US"/>
          </a:p>
        </p:txBody>
      </p:sp>
      <p:sp>
        <p:nvSpPr>
          <p:cNvPr id="15" name="Footer Placeholder 14"/>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Schema Size</a:t>
            </a:r>
            <a:endParaRPr lang="el-GR" dirty="0"/>
          </a:p>
        </p:txBody>
      </p:sp>
      <p:sp>
        <p:nvSpPr>
          <p:cNvPr id="3" name="Content Placeholder 2"/>
          <p:cNvSpPr>
            <a:spLocks noGrp="1"/>
          </p:cNvSpPr>
          <p:nvPr>
            <p:ph idx="1"/>
          </p:nvPr>
        </p:nvSpPr>
        <p:spPr/>
        <p:txBody>
          <a:bodyPr>
            <a:normAutofit fontScale="85000" lnSpcReduction="10000"/>
          </a:bodyPr>
          <a:lstStyle/>
          <a:p>
            <a:r>
              <a:rPr lang="en-US" dirty="0" smtClean="0"/>
              <a:t>Apparently, </a:t>
            </a:r>
            <a:r>
              <a:rPr lang="en-US" b="1" dirty="0" smtClean="0"/>
              <a:t>there is both positive and negative feedback</a:t>
            </a:r>
            <a:r>
              <a:rPr lang="en-US" dirty="0" smtClean="0"/>
              <a:t>; still, no </a:t>
            </a:r>
            <a:r>
              <a:rPr lang="en-US" dirty="0" smtClean="0"/>
              <a:t>Lehman-like recurring patterns</a:t>
            </a:r>
          </a:p>
          <a:p>
            <a:endParaRPr lang="en-US" dirty="0" smtClean="0"/>
          </a:p>
          <a:p>
            <a:r>
              <a:rPr lang="en-US" dirty="0" smtClean="0"/>
              <a:t>Overall increase in size</a:t>
            </a:r>
          </a:p>
          <a:p>
            <a:r>
              <a:rPr lang="en-US" dirty="0" smtClean="0"/>
              <a:t>Periods of </a:t>
            </a:r>
            <a:r>
              <a:rPr lang="en-US" b="1" dirty="0" smtClean="0">
                <a:solidFill>
                  <a:srgbClr val="0000FF"/>
                </a:solidFill>
              </a:rPr>
              <a:t>increase</a:t>
            </a:r>
            <a:r>
              <a:rPr lang="en-US" dirty="0" smtClean="0"/>
              <a:t>, esp. at beginning and after large drops </a:t>
            </a:r>
            <a:r>
              <a:rPr lang="en-US" dirty="0" smtClean="0">
                <a:solidFill>
                  <a:srgbClr val="0000FF"/>
                </a:solidFill>
              </a:rPr>
              <a:t>-&gt; positive feedback</a:t>
            </a:r>
          </a:p>
          <a:p>
            <a:r>
              <a:rPr lang="en-US" b="1" dirty="0" smtClean="0">
                <a:solidFill>
                  <a:srgbClr val="C00000"/>
                </a:solidFill>
              </a:rPr>
              <a:t>Drops</a:t>
            </a:r>
            <a:r>
              <a:rPr lang="en-US" dirty="0" smtClean="0"/>
              <a:t>: sudden and steep (in short duration) </a:t>
            </a:r>
            <a:r>
              <a:rPr lang="en-US" dirty="0" smtClean="0">
                <a:solidFill>
                  <a:srgbClr val="C00000"/>
                </a:solidFill>
              </a:rPr>
              <a:t>-&gt; negative feedback</a:t>
            </a:r>
          </a:p>
          <a:p>
            <a:r>
              <a:rPr lang="en-US" b="1" dirty="0" smtClean="0"/>
              <a:t>Large periods of stability!</a:t>
            </a:r>
          </a:p>
          <a:p>
            <a:pPr lvl="1"/>
            <a:r>
              <a:rPr lang="en-US" dirty="0" smtClean="0"/>
              <a:t>Unlike traditional S/W, db’s are dependency magnets…</a:t>
            </a:r>
            <a:endParaRPr lang="el-GR" dirty="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14</a:t>
            </a:fld>
            <a:endParaRPr kumimoji="0" lang="en-US"/>
          </a:p>
        </p:txBody>
      </p:sp>
      <p:sp>
        <p:nvSpPr>
          <p:cNvPr id="5" name="Footer Placeholder 4"/>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Schema growth is small!</a:t>
            </a:r>
            <a:endParaRPr lang="el-GR" dirty="0"/>
          </a:p>
        </p:txBody>
      </p:sp>
      <p:sp>
        <p:nvSpPr>
          <p:cNvPr id="3" name="Content Placeholder 2"/>
          <p:cNvSpPr>
            <a:spLocks noGrp="1"/>
          </p:cNvSpPr>
          <p:nvPr>
            <p:ph idx="1"/>
          </p:nvPr>
        </p:nvSpPr>
        <p:spPr/>
        <p:txBody>
          <a:bodyPr>
            <a:normAutofit fontScale="85000" lnSpcReduction="20000"/>
          </a:bodyPr>
          <a:lstStyle/>
          <a:p>
            <a:r>
              <a:rPr lang="en-US" b="1" dirty="0" smtClean="0">
                <a:solidFill>
                  <a:srgbClr val="C00000"/>
                </a:solidFill>
              </a:rPr>
              <a:t>Growth is bounded in small values!</a:t>
            </a:r>
          </a:p>
          <a:p>
            <a:r>
              <a:rPr lang="en-US" b="1" dirty="0" err="1" smtClean="0">
                <a:solidFill>
                  <a:srgbClr val="0000FF"/>
                </a:solidFill>
              </a:rPr>
              <a:t>Zipfian</a:t>
            </a:r>
            <a:r>
              <a:rPr lang="en-US" b="1" dirty="0" smtClean="0">
                <a:solidFill>
                  <a:srgbClr val="0000FF"/>
                </a:solidFill>
              </a:rPr>
              <a:t> distribution of growth values around 0</a:t>
            </a:r>
            <a:endParaRPr lang="en-US" dirty="0" smtClean="0">
              <a:solidFill>
                <a:srgbClr val="0000FF"/>
              </a:solidFill>
            </a:endParaRPr>
          </a:p>
          <a:p>
            <a:pPr lvl="1"/>
            <a:r>
              <a:rPr lang="en-US" dirty="0" smtClean="0"/>
              <a:t>Predominantly: occurrences of zero growth; almost all deltas are bounded between [-2..2] tables</a:t>
            </a:r>
          </a:p>
          <a:p>
            <a:pPr lvl="1"/>
            <a:r>
              <a:rPr lang="en-US" dirty="0" smtClean="0"/>
              <a:t>[0..2] tables slightly more popular =&gt; average value of growth slightly higher than 0</a:t>
            </a:r>
          </a:p>
          <a:p>
            <a:pPr lvl="0"/>
            <a:r>
              <a:rPr lang="en-US" dirty="0" smtClean="0">
                <a:latin typeface="Calibri" pitchFamily="34" charset="0"/>
              </a:rPr>
              <a:t>No periods of continuous change; </a:t>
            </a:r>
            <a:r>
              <a:rPr lang="en-US" b="1" dirty="0" smtClean="0">
                <a:latin typeface="Calibri" pitchFamily="34" charset="0"/>
              </a:rPr>
              <a:t>small spikes instead</a:t>
            </a:r>
          </a:p>
          <a:p>
            <a:endParaRPr lang="en-US" dirty="0" smtClean="0"/>
          </a:p>
          <a:p>
            <a:r>
              <a:rPr lang="en-US" dirty="0" smtClean="0"/>
              <a:t>Due to perfective maintenance, we also have negative values of growth (less than the positive ones).</a:t>
            </a:r>
          </a:p>
          <a:p>
            <a:pPr lvl="0"/>
            <a:r>
              <a:rPr lang="en-US" dirty="0" smtClean="0">
                <a:latin typeface="Calibri" pitchFamily="34" charset="0"/>
              </a:rPr>
              <a:t>Oscillations exist too: positive growth is followed with immediate negative growth or stability</a:t>
            </a:r>
            <a:endParaRPr lang="en-US" b="1" dirty="0" smtClean="0">
              <a:latin typeface="Calibri" pitchFamily="34" charset="0"/>
            </a:endParaRPr>
          </a:p>
          <a:p>
            <a:endParaRPr lang="en-US" dirty="0" smtClean="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15</a:t>
            </a:fld>
            <a:endParaRPr kumimoji="0" lang="en-US"/>
          </a:p>
        </p:txBody>
      </p:sp>
      <p:sp>
        <p:nvSpPr>
          <p:cNvPr id="5" name="Footer Placeholder 4"/>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Shape 159"/>
          <p:cNvSpPr txBox="1">
            <a:spLocks noGrp="1"/>
          </p:cNvSpPr>
          <p:nvPr>
            <p:ph type="title"/>
          </p:nvPr>
        </p:nvSpPr>
        <p:spPr>
          <a:prstGeom prst="rect">
            <a:avLst/>
          </a:prstGeom>
        </p:spPr>
        <p:txBody>
          <a:bodyPr lIns="91425" tIns="91425" rIns="91425" bIns="91425" anchor="b" anchorCtr="0">
            <a:noAutofit/>
          </a:bodyPr>
          <a:lstStyle/>
          <a:p>
            <a:pPr lvl="0"/>
            <a:r>
              <a:rPr lang="en-US" sz="4000" dirty="0" err="1" smtClean="0">
                <a:latin typeface="Calibri" pitchFamily="34" charset="0"/>
                <a:ea typeface="Calibri"/>
                <a:cs typeface="Calibri"/>
                <a:sym typeface="Calibri"/>
              </a:rPr>
              <a:t>Zipfian</a:t>
            </a:r>
            <a:r>
              <a:rPr lang="en-US" sz="4000" dirty="0" smtClean="0">
                <a:latin typeface="Calibri" pitchFamily="34" charset="0"/>
                <a:ea typeface="Calibri"/>
                <a:cs typeface="Calibri"/>
                <a:sym typeface="Calibri"/>
              </a:rPr>
              <a:t> model in the distribution of growth frequencies</a:t>
            </a:r>
            <a:endParaRPr lang="en" sz="4000" dirty="0">
              <a:latin typeface="Calibri"/>
              <a:ea typeface="Calibri"/>
              <a:cs typeface="Calibri"/>
              <a:sym typeface="Calibri"/>
            </a:endParaRPr>
          </a:p>
        </p:txBody>
      </p:sp>
      <p:pic>
        <p:nvPicPr>
          <p:cNvPr id="11" name="Picture 10"/>
          <p:cNvPicPr/>
          <p:nvPr/>
        </p:nvPicPr>
        <p:blipFill>
          <a:blip r:embed="rId3" cstate="print"/>
          <a:srcRect/>
          <a:stretch>
            <a:fillRect/>
          </a:stretch>
        </p:blipFill>
        <p:spPr bwMode="auto">
          <a:xfrm>
            <a:off x="1043608" y="2060848"/>
            <a:ext cx="7068351" cy="4374510"/>
          </a:xfrm>
          <a:prstGeom prst="rect">
            <a:avLst/>
          </a:prstGeom>
          <a:noFill/>
        </p:spPr>
      </p:pic>
      <p:sp>
        <p:nvSpPr>
          <p:cNvPr id="4" name="Slide Number Placeholder 3"/>
          <p:cNvSpPr>
            <a:spLocks noGrp="1"/>
          </p:cNvSpPr>
          <p:nvPr>
            <p:ph type="sldNum" sz="quarter" idx="12"/>
          </p:nvPr>
        </p:nvSpPr>
        <p:spPr/>
        <p:txBody>
          <a:bodyPr/>
          <a:lstStyle/>
          <a:p>
            <a:fld id="{69E29E33-B620-47F9-BB04-8846C2A5AFCC}" type="slidenum">
              <a:rPr kumimoji="0" lang="en-US" smtClean="0"/>
              <a:pPr/>
              <a:t>16</a:t>
            </a:fld>
            <a:endParaRPr kumimoji="0" lang="en-US"/>
          </a:p>
        </p:txBody>
      </p:sp>
      <p:sp>
        <p:nvSpPr>
          <p:cNvPr id="5" name="TextBox 4"/>
          <p:cNvSpPr txBox="1"/>
          <p:nvPr/>
        </p:nvSpPr>
        <p:spPr>
          <a:xfrm>
            <a:off x="1115616" y="2132856"/>
            <a:ext cx="2952328" cy="584775"/>
          </a:xfrm>
          <a:prstGeom prst="rect">
            <a:avLst/>
          </a:prstGeom>
          <a:noFill/>
          <a:ln>
            <a:solidFill>
              <a:schemeClr val="accent1"/>
            </a:solidFill>
          </a:ln>
        </p:spPr>
        <p:txBody>
          <a:bodyPr wrap="square" rtlCol="0">
            <a:spAutoFit/>
          </a:bodyPr>
          <a:lstStyle/>
          <a:p>
            <a:r>
              <a:rPr lang="en-US" sz="1600" b="1" dirty="0" smtClean="0">
                <a:solidFill>
                  <a:schemeClr val="tx1"/>
                </a:solidFill>
                <a:latin typeface="+mn-lt"/>
              </a:rPr>
              <a:t>Growth: delta </a:t>
            </a:r>
            <a:r>
              <a:rPr lang="en-US" sz="1600" b="1" dirty="0" smtClean="0">
                <a:solidFill>
                  <a:schemeClr val="tx1"/>
                </a:solidFill>
                <a:latin typeface="+mn-lt"/>
                <a:ea typeface="Calibri"/>
                <a:cs typeface="Calibri"/>
                <a:sym typeface="Calibri"/>
              </a:rPr>
              <a:t>in the schema size for two subsequent versions</a:t>
            </a:r>
            <a:endParaRPr lang="el-GR" sz="1600" b="1" dirty="0">
              <a:solidFill>
                <a:schemeClr val="tx1"/>
              </a:solidFill>
              <a:latin typeface="+mn-lt"/>
            </a:endParaRPr>
          </a:p>
        </p:txBody>
      </p:sp>
      <p:sp>
        <p:nvSpPr>
          <p:cNvPr id="6" name="Footer Placeholder 5"/>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398333" y="1088920"/>
          <a:ext cx="2516889" cy="16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nvGraphicFramePr>
        <p:xfrm>
          <a:off x="3313555" y="1088920"/>
          <a:ext cx="2516889" cy="16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p:nvPr/>
        </p:nvGraphicFramePr>
        <p:xfrm>
          <a:off x="6228777" y="1088920"/>
          <a:ext cx="2516889" cy="16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p:nvPr/>
        </p:nvGraphicFramePr>
        <p:xfrm>
          <a:off x="398333" y="2961128"/>
          <a:ext cx="2516889" cy="162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p:cNvGraphicFramePr/>
          <p:nvPr/>
        </p:nvGraphicFramePr>
        <p:xfrm>
          <a:off x="3313555" y="2961128"/>
          <a:ext cx="2516889" cy="162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 name="Chart 7"/>
          <p:cNvGraphicFramePr/>
          <p:nvPr/>
        </p:nvGraphicFramePr>
        <p:xfrm>
          <a:off x="6228777" y="2961128"/>
          <a:ext cx="2516889" cy="162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 name="Chart 8"/>
          <p:cNvGraphicFramePr/>
          <p:nvPr/>
        </p:nvGraphicFramePr>
        <p:xfrm>
          <a:off x="1370074" y="4738500"/>
          <a:ext cx="2516889" cy="162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0" name="Chart 9"/>
          <p:cNvGraphicFramePr/>
          <p:nvPr/>
        </p:nvGraphicFramePr>
        <p:xfrm>
          <a:off x="5257037" y="4738500"/>
          <a:ext cx="2516889" cy="1620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hape 159"/>
          <p:cNvSpPr txBox="1">
            <a:spLocks noGrp="1"/>
          </p:cNvSpPr>
          <p:nvPr>
            <p:ph type="title" idx="4294967295"/>
          </p:nvPr>
        </p:nvSpPr>
        <p:spPr>
          <a:xfrm>
            <a:off x="0" y="44450"/>
            <a:ext cx="9144000" cy="936625"/>
          </a:xfrm>
          <a:prstGeom prst="rect">
            <a:avLst/>
          </a:prstGeom>
        </p:spPr>
        <p:txBody>
          <a:bodyPr lIns="91425" tIns="91425" rIns="91425" bIns="91425" anchor="b" anchorCtr="0">
            <a:noAutofit/>
          </a:bodyPr>
          <a:lstStyle/>
          <a:p>
            <a:pPr algn="ctr"/>
            <a:r>
              <a:rPr lang="en-US" dirty="0" smtClean="0">
                <a:solidFill>
                  <a:schemeClr val="tx1"/>
                </a:solidFill>
                <a:latin typeface="Calibri" pitchFamily="34" charset="0"/>
                <a:ea typeface="Calibri"/>
                <a:cs typeface="Calibri"/>
                <a:sym typeface="Calibri"/>
              </a:rPr>
              <a:t>Schema Growth</a:t>
            </a:r>
            <a:endParaRPr lang="en" dirty="0">
              <a:solidFill>
                <a:schemeClr val="tx1"/>
              </a:solidFill>
              <a:latin typeface="Calibri"/>
              <a:ea typeface="Calibri"/>
              <a:cs typeface="Calibri"/>
              <a:sym typeface="Calibri"/>
            </a:endParaRPr>
          </a:p>
        </p:txBody>
      </p:sp>
      <p:sp>
        <p:nvSpPr>
          <p:cNvPr id="11" name="Slide Number Placeholder 10"/>
          <p:cNvSpPr>
            <a:spLocks noGrp="1"/>
          </p:cNvSpPr>
          <p:nvPr>
            <p:ph type="sldNum" sz="quarter" idx="12"/>
          </p:nvPr>
        </p:nvSpPr>
        <p:spPr/>
        <p:txBody>
          <a:bodyPr/>
          <a:lstStyle/>
          <a:p>
            <a:fld id="{69E29E33-B620-47F9-BB04-8846C2A5AFCC}" type="slidenum">
              <a:rPr kumimoji="0" lang="en-US" smtClean="0"/>
              <a:pPr/>
              <a:t>17</a:t>
            </a:fld>
            <a:endParaRPr kumimoji="0" lang="en-US"/>
          </a:p>
        </p:txBody>
      </p:sp>
      <p:sp>
        <p:nvSpPr>
          <p:cNvPr id="12" name="Footer Placeholder 11"/>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Shape 159"/>
          <p:cNvSpPr txBox="1">
            <a:spLocks noGrp="1"/>
          </p:cNvSpPr>
          <p:nvPr>
            <p:ph type="title"/>
          </p:nvPr>
        </p:nvSpPr>
        <p:spPr>
          <a:prstGeom prst="rect">
            <a:avLst/>
          </a:prstGeom>
        </p:spPr>
        <p:txBody>
          <a:bodyPr lIns="91425" tIns="91425" rIns="91425" bIns="91425" anchor="b" anchorCtr="0">
            <a:noAutofit/>
          </a:bodyPr>
          <a:lstStyle/>
          <a:p>
            <a:r>
              <a:rPr lang="en-US" dirty="0" smtClean="0">
                <a:latin typeface="Calibri"/>
                <a:ea typeface="Calibri"/>
                <a:cs typeface="Calibri"/>
                <a:sym typeface="Calibri"/>
              </a:rPr>
              <a:t>VIII.  Feedback System</a:t>
            </a:r>
            <a:endParaRPr lang="en" dirty="0">
              <a:latin typeface="Calibri"/>
              <a:ea typeface="Calibri"/>
              <a:cs typeface="Calibri"/>
              <a:sym typeface="Calibri"/>
            </a:endParaRPr>
          </a:p>
        </p:txBody>
      </p:sp>
      <p:sp>
        <p:nvSpPr>
          <p:cNvPr id="158" name="Shape 158"/>
          <p:cNvSpPr txBox="1">
            <a:spLocks noGrp="1"/>
          </p:cNvSpPr>
          <p:nvPr>
            <p:ph idx="1"/>
          </p:nvPr>
        </p:nvSpPr>
        <p:spPr>
          <a:prstGeom prst="rect">
            <a:avLst/>
          </a:prstGeom>
        </p:spPr>
        <p:txBody>
          <a:bodyPr lIns="91425" tIns="91425" rIns="91425" bIns="91425" anchor="t" anchorCtr="0">
            <a:noAutofit/>
          </a:bodyPr>
          <a:lstStyle/>
          <a:p>
            <a:pPr marL="457200" lvl="0" indent="0">
              <a:buNone/>
            </a:pPr>
            <a:r>
              <a:rPr lang="en-US" sz="2000" i="1" dirty="0" smtClean="0">
                <a:latin typeface="Calibri"/>
                <a:ea typeface="Calibri"/>
                <a:cs typeface="Calibri"/>
                <a:sym typeface="Calibri"/>
              </a:rPr>
              <a:t>“Database schema evolution processes are multi-level, multi-loop, multi-agent feedback systems.”</a:t>
            </a:r>
          </a:p>
          <a:p>
            <a:pPr marL="0" lvl="0" indent="0">
              <a:buClr>
                <a:srgbClr val="51535D"/>
              </a:buClr>
              <a:buNone/>
            </a:pPr>
            <a:r>
              <a:rPr lang="en-US" sz="2000" dirty="0" smtClean="0">
                <a:solidFill>
                  <a:srgbClr val="0000FF"/>
                </a:solidFill>
                <a:latin typeface="Calibri"/>
                <a:ea typeface="Calibri"/>
                <a:cs typeface="Calibri"/>
                <a:sym typeface="Calibri"/>
              </a:rPr>
              <a:t>Evaluation</a:t>
            </a:r>
            <a:r>
              <a:rPr lang="en-US" sz="2400" dirty="0" smtClean="0">
                <a:solidFill>
                  <a:srgbClr val="51535D"/>
                </a:solidFill>
                <a:latin typeface="Calibri" pitchFamily="34" charset="0"/>
              </a:rPr>
              <a:t>: </a:t>
            </a:r>
            <a:r>
              <a:rPr lang="en-US" sz="2000" dirty="0" smtClean="0">
                <a:latin typeface="Calibri"/>
                <a:ea typeface="Calibri"/>
                <a:cs typeface="Calibri"/>
                <a:sym typeface="Calibri"/>
              </a:rPr>
              <a:t>Regression analysis to the </a:t>
            </a:r>
            <a:r>
              <a:rPr lang="en-US" sz="2000" dirty="0" smtClean="0">
                <a:latin typeface="Calibri"/>
                <a:ea typeface="Calibri"/>
                <a:cs typeface="Calibri"/>
                <a:sym typeface="Calibri"/>
              </a:rPr>
              <a:t>estimate size </a:t>
            </a:r>
            <a:r>
              <a:rPr lang="en-US" sz="2000" dirty="0" smtClean="0">
                <a:latin typeface="Calibri"/>
                <a:ea typeface="Calibri"/>
                <a:cs typeface="Calibri"/>
                <a:sym typeface="Calibri"/>
              </a:rPr>
              <a:t>of the database schemata</a:t>
            </a:r>
          </a:p>
          <a:p>
            <a:pPr marL="0" lvl="0" indent="0">
              <a:spcBef>
                <a:spcPts val="1200"/>
              </a:spcBef>
              <a:buClr>
                <a:srgbClr val="51535D"/>
              </a:buClr>
              <a:buNone/>
            </a:pPr>
            <a:r>
              <a:rPr lang="en-US" sz="2000" dirty="0" smtClean="0">
                <a:solidFill>
                  <a:srgbClr val="FF0000"/>
                </a:solidFill>
                <a:latin typeface="Calibri"/>
                <a:ea typeface="Calibri"/>
                <a:cs typeface="Calibri"/>
                <a:sym typeface="Calibri"/>
              </a:rPr>
              <a:t>Metrics</a:t>
            </a:r>
            <a:r>
              <a:rPr lang="en-US" sz="2000" dirty="0" smtClean="0">
                <a:latin typeface="Calibri"/>
                <a:ea typeface="Calibri"/>
                <a:cs typeface="Calibri"/>
                <a:sym typeface="Calibri"/>
              </a:rPr>
              <a:t>: estimated size                            , effort </a:t>
            </a:r>
          </a:p>
          <a:p>
            <a:pPr marL="0" lvl="0" indent="0">
              <a:spcBef>
                <a:spcPts val="1200"/>
              </a:spcBef>
              <a:buClr>
                <a:srgbClr val="51535D"/>
              </a:buClr>
              <a:buNone/>
            </a:pPr>
            <a:endParaRPr lang="en-US" sz="2000" dirty="0" smtClean="0">
              <a:latin typeface="Calibri"/>
              <a:ea typeface="Calibri"/>
              <a:cs typeface="Calibri"/>
              <a:sym typeface="Calibri"/>
            </a:endParaRPr>
          </a:p>
          <a:p>
            <a:pPr marL="0" lvl="0" indent="0">
              <a:spcBef>
                <a:spcPts val="1200"/>
              </a:spcBef>
              <a:buClr>
                <a:srgbClr val="51535D"/>
              </a:buClr>
              <a:buNone/>
            </a:pPr>
            <a:r>
              <a:rPr lang="en-US" sz="2000" dirty="0" smtClean="0">
                <a:solidFill>
                  <a:srgbClr val="0000FF"/>
                </a:solidFill>
                <a:latin typeface="Calibri"/>
                <a:ea typeface="Calibri"/>
                <a:cs typeface="Calibri"/>
                <a:sym typeface="Calibri"/>
              </a:rPr>
              <a:t>Outcome</a:t>
            </a:r>
            <a:r>
              <a:rPr lang="en-US" sz="2000" dirty="0" smtClean="0">
                <a:latin typeface="Calibri"/>
                <a:ea typeface="Calibri"/>
                <a:cs typeface="Calibri"/>
                <a:sym typeface="Calibri"/>
              </a:rPr>
              <a:t>: </a:t>
            </a:r>
            <a:r>
              <a:rPr lang="en-US" sz="2000" dirty="0" smtClean="0">
                <a:solidFill>
                  <a:srgbClr val="0000FF"/>
                </a:solidFill>
                <a:latin typeface="Calibri"/>
                <a:ea typeface="Calibri"/>
                <a:cs typeface="Calibri"/>
                <a:sym typeface="Calibri"/>
              </a:rPr>
              <a:t>the regression formula holds, but with short memory!</a:t>
            </a:r>
          </a:p>
          <a:p>
            <a:pPr marL="0" lvl="0" indent="0">
              <a:spcBef>
                <a:spcPts val="1200"/>
              </a:spcBef>
              <a:buClr>
                <a:srgbClr val="51535D"/>
              </a:buClr>
              <a:buNone/>
            </a:pPr>
            <a:endParaRPr lang="en-US" sz="2000" dirty="0" smtClean="0">
              <a:latin typeface="Calibri"/>
              <a:ea typeface="Calibri"/>
              <a:cs typeface="Calibri"/>
              <a:sym typeface="Calibri"/>
            </a:endParaRPr>
          </a:p>
          <a:p>
            <a:pPr marL="0" lvl="0" indent="0">
              <a:spcBef>
                <a:spcPts val="1200"/>
              </a:spcBef>
              <a:buClr>
                <a:srgbClr val="51535D"/>
              </a:buClr>
              <a:buNone/>
            </a:pPr>
            <a:endParaRPr lang="en-US" sz="2000" dirty="0" smtClean="0">
              <a:latin typeface="Calibri"/>
              <a:ea typeface="Calibri"/>
              <a:cs typeface="Calibri"/>
              <a:sym typeface="Calibri"/>
            </a:endParaRPr>
          </a:p>
        </p:txBody>
      </p:sp>
      <p:graphicFrame>
        <p:nvGraphicFramePr>
          <p:cNvPr id="53254" name="Object 6"/>
          <p:cNvGraphicFramePr>
            <a:graphicFrameLocks noChangeAspect="1"/>
          </p:cNvGraphicFramePr>
          <p:nvPr/>
        </p:nvGraphicFramePr>
        <p:xfrm>
          <a:off x="2987824" y="2780928"/>
          <a:ext cx="1449446" cy="723800"/>
        </p:xfrm>
        <a:graphic>
          <a:graphicData uri="http://schemas.openxmlformats.org/presentationml/2006/ole">
            <p:oleObj spid="_x0000_s3074" name="Equation" r:id="rId4" imgW="914400" imgH="457200" progId="Equation.3">
              <p:embed/>
            </p:oleObj>
          </a:graphicData>
        </a:graphic>
      </p:graphicFrame>
      <p:graphicFrame>
        <p:nvGraphicFramePr>
          <p:cNvPr id="53255" name="Object 7"/>
          <p:cNvGraphicFramePr>
            <a:graphicFrameLocks noChangeAspect="1"/>
          </p:cNvGraphicFramePr>
          <p:nvPr/>
        </p:nvGraphicFramePr>
        <p:xfrm>
          <a:off x="5436096" y="2780928"/>
          <a:ext cx="1281088" cy="941977"/>
        </p:xfrm>
        <a:graphic>
          <a:graphicData uri="http://schemas.openxmlformats.org/presentationml/2006/ole">
            <p:oleObj spid="_x0000_s3075" name="Equation" r:id="rId5" imgW="863280" imgH="634680" progId="Equation.3">
              <p:embed/>
            </p:oleObj>
          </a:graphicData>
        </a:graphic>
      </p:graphicFrame>
      <p:sp>
        <p:nvSpPr>
          <p:cNvPr id="9" name="Slide Number Placeholder 8"/>
          <p:cNvSpPr>
            <a:spLocks noGrp="1"/>
          </p:cNvSpPr>
          <p:nvPr>
            <p:ph type="sldNum" sz="quarter" idx="12"/>
          </p:nvPr>
        </p:nvSpPr>
        <p:spPr/>
        <p:txBody>
          <a:bodyPr/>
          <a:lstStyle/>
          <a:p>
            <a:fld id="{69E29E33-B620-47F9-BB04-8846C2A5AFCC}" type="slidenum">
              <a:rPr kumimoji="0" lang="en-US" smtClean="0"/>
              <a:pPr/>
              <a:t>18</a:t>
            </a:fld>
            <a:endParaRPr kumimoji="0" lang="en-US"/>
          </a:p>
        </p:txBody>
      </p:sp>
      <p:sp>
        <p:nvSpPr>
          <p:cNvPr id="10" name="Footer Placeholder 9"/>
          <p:cNvSpPr>
            <a:spLocks noGrp="1"/>
          </p:cNvSpPr>
          <p:nvPr>
            <p:ph type="ftr" sz="quarter" idx="11"/>
          </p:nvPr>
        </p:nvSpPr>
        <p:spPr/>
        <p:txBody>
          <a:bodyPr/>
          <a:lstStyle/>
          <a:p>
            <a:r>
              <a:rPr kumimoji="0" lang="en-US" smtClean="0"/>
              <a:t>http://www.cs.uoi.gr/~pvassil/publications/2014_CAiSE/ </a:t>
            </a:r>
            <a:endParaRPr kumimoji="0" lang="en-US"/>
          </a:p>
        </p:txBody>
      </p:sp>
      <p:pic>
        <p:nvPicPr>
          <p:cNvPr id="15" name="Picture 14"/>
          <p:cNvPicPr/>
          <p:nvPr/>
        </p:nvPicPr>
        <p:blipFill>
          <a:blip r:embed="rId6" cstate="print"/>
          <a:srcRect/>
          <a:stretch>
            <a:fillRect/>
          </a:stretch>
        </p:blipFill>
        <p:spPr bwMode="auto">
          <a:xfrm>
            <a:off x="323528" y="4663611"/>
            <a:ext cx="2592288" cy="1914926"/>
          </a:xfrm>
          <a:prstGeom prst="rect">
            <a:avLst/>
          </a:prstGeom>
          <a:noFill/>
        </p:spPr>
      </p:pic>
      <p:pic>
        <p:nvPicPr>
          <p:cNvPr id="16" name="Picture 15"/>
          <p:cNvPicPr/>
          <p:nvPr/>
        </p:nvPicPr>
        <p:blipFill>
          <a:blip r:embed="rId7" cstate="print"/>
          <a:srcRect/>
          <a:stretch>
            <a:fillRect/>
          </a:stretch>
        </p:blipFill>
        <p:spPr bwMode="auto">
          <a:xfrm>
            <a:off x="2982713" y="4653136"/>
            <a:ext cx="2602653" cy="1944216"/>
          </a:xfrm>
          <a:prstGeom prst="rect">
            <a:avLst/>
          </a:prstGeom>
          <a:noFill/>
        </p:spPr>
      </p:pic>
      <p:pic>
        <p:nvPicPr>
          <p:cNvPr id="17" name="Picture 16"/>
          <p:cNvPicPr/>
          <p:nvPr/>
        </p:nvPicPr>
        <p:blipFill>
          <a:blip r:embed="rId8" cstate="print"/>
          <a:srcRect/>
          <a:stretch>
            <a:fillRect/>
          </a:stretch>
        </p:blipFill>
        <p:spPr bwMode="auto">
          <a:xfrm>
            <a:off x="5652120" y="4221240"/>
            <a:ext cx="3240360" cy="2428556"/>
          </a:xfrm>
          <a:prstGeom prst="rect">
            <a:avLst/>
          </a:prstGeom>
          <a:noFill/>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prstGeom prst="rect">
            <a:avLst/>
          </a:prstGeom>
        </p:spPr>
        <p:txBody>
          <a:bodyPr lIns="91425" tIns="91425" rIns="91425" bIns="91425" anchor="b" anchorCtr="0">
            <a:noAutofit/>
          </a:bodyPr>
          <a:lstStyle/>
          <a:p>
            <a:r>
              <a:rPr lang="en" dirty="0" smtClean="0">
                <a:latin typeface="Calibri"/>
                <a:ea typeface="Calibri"/>
                <a:cs typeface="Calibri"/>
                <a:sym typeface="Calibri"/>
              </a:rPr>
              <a:t>Laws for Schema Evolution</a:t>
            </a:r>
            <a:endParaRPr dirty="0"/>
          </a:p>
        </p:txBody>
      </p:sp>
      <p:sp>
        <p:nvSpPr>
          <p:cNvPr id="165" name="Shape 165"/>
          <p:cNvSpPr txBox="1">
            <a:spLocks noGrp="1"/>
          </p:cNvSpPr>
          <p:nvPr>
            <p:ph idx="1"/>
          </p:nvPr>
        </p:nvSpPr>
        <p:spPr>
          <a:prstGeom prst="rect">
            <a:avLst/>
          </a:prstGeom>
        </p:spPr>
        <p:txBody>
          <a:bodyPr lIns="91425" tIns="91425" rIns="91425" bIns="91425" anchor="t" anchorCtr="0">
            <a:noAutofit/>
          </a:bodyPr>
          <a:lstStyle/>
          <a:p>
            <a:pPr marL="0" lvl="0" indent="0">
              <a:buNone/>
            </a:pPr>
            <a:r>
              <a:rPr lang="en" dirty="0" smtClean="0">
                <a:sym typeface="Calibri"/>
              </a:rPr>
              <a:t>Three main groups for the Laws:</a:t>
            </a:r>
          </a:p>
          <a:p>
            <a:pPr marL="914400" lvl="0" indent="-419100">
              <a:buSzPct val="100000"/>
              <a:buFont typeface="Calibri"/>
              <a:buChar char="●"/>
            </a:pPr>
            <a:r>
              <a:rPr lang="en" sz="2400" dirty="0" smtClean="0">
                <a:latin typeface="Calibri"/>
                <a:ea typeface="Calibri"/>
                <a:cs typeface="Calibri"/>
                <a:sym typeface="Calibri"/>
              </a:rPr>
              <a:t>Feedback-based System</a:t>
            </a:r>
          </a:p>
          <a:p>
            <a:pPr marL="1314450" lvl="1" indent="-419100">
              <a:spcBef>
                <a:spcPts val="400"/>
              </a:spcBef>
              <a:buFont typeface="Courier New" pitchFamily="49" charset="0"/>
              <a:buChar char="o"/>
            </a:pPr>
            <a:r>
              <a:rPr lang="en" sz="2000" dirty="0" smtClean="0">
                <a:latin typeface="Calibri"/>
                <a:ea typeface="Calibri"/>
                <a:cs typeface="Calibri"/>
                <a:sym typeface="Calibri"/>
              </a:rPr>
              <a:t>I.  Continuing Change</a:t>
            </a:r>
          </a:p>
          <a:p>
            <a:pPr marL="1314450" lvl="1" indent="-419100">
              <a:spcBef>
                <a:spcPts val="400"/>
              </a:spcBef>
              <a:buFont typeface="Courier New" pitchFamily="49" charset="0"/>
              <a:buChar char="o"/>
            </a:pPr>
            <a:r>
              <a:rPr lang="en-US" sz="2000" dirty="0" smtClean="0">
                <a:latin typeface="Calibri" pitchFamily="34" charset="0"/>
                <a:ea typeface="Calibri"/>
                <a:cs typeface="Calibri"/>
                <a:sym typeface="Calibri"/>
              </a:rPr>
              <a:t>VIII.  Feedback System</a:t>
            </a:r>
          </a:p>
          <a:p>
            <a:pPr marL="1314450" lvl="1" indent="-419100">
              <a:spcBef>
                <a:spcPts val="400"/>
              </a:spcBef>
              <a:buFont typeface="Courier New" pitchFamily="49" charset="0"/>
              <a:buChar char="o"/>
            </a:pPr>
            <a:r>
              <a:rPr lang="en-US" sz="2000" dirty="0" smtClean="0">
                <a:latin typeface="Calibri" pitchFamily="34" charset="0"/>
                <a:ea typeface="Calibri"/>
                <a:cs typeface="Calibri"/>
                <a:sym typeface="Calibri"/>
              </a:rPr>
              <a:t>III.  Self Regulation</a:t>
            </a:r>
            <a:endParaRPr lang="en" sz="2000" dirty="0" smtClean="0">
              <a:latin typeface="Calibri"/>
              <a:ea typeface="Calibri"/>
              <a:cs typeface="Calibri"/>
              <a:sym typeface="Calibri"/>
            </a:endParaRPr>
          </a:p>
          <a:p>
            <a:pPr marL="914400" lvl="0" indent="-419100">
              <a:buSzPct val="100000"/>
              <a:buFont typeface="Calibri"/>
              <a:buChar char="●"/>
            </a:pPr>
            <a:r>
              <a:rPr lang="en" sz="2400" dirty="0" smtClean="0">
                <a:latin typeface="Calibri"/>
                <a:ea typeface="Calibri"/>
                <a:cs typeface="Calibri"/>
                <a:sym typeface="Calibri"/>
              </a:rPr>
              <a:t>Positive feedback</a:t>
            </a:r>
          </a:p>
          <a:p>
            <a:pPr marL="1314450" lvl="1" indent="-419100">
              <a:spcBef>
                <a:spcPts val="400"/>
              </a:spcBef>
              <a:buFont typeface="Courier New" pitchFamily="49" charset="0"/>
              <a:buChar char="o"/>
            </a:pPr>
            <a:r>
              <a:rPr lang="en-US" sz="2000" dirty="0" smtClean="0">
                <a:latin typeface="Calibri" pitchFamily="34" charset="0"/>
                <a:ea typeface="Calibri"/>
                <a:cs typeface="Calibri"/>
                <a:sym typeface="Calibri"/>
              </a:rPr>
              <a:t>VI.  Continuing Growth</a:t>
            </a:r>
          </a:p>
          <a:p>
            <a:pPr marL="1314450" lvl="1" indent="-419100">
              <a:spcBef>
                <a:spcPts val="400"/>
              </a:spcBef>
              <a:buFont typeface="Courier New" pitchFamily="49" charset="0"/>
              <a:buChar char="o"/>
            </a:pPr>
            <a:r>
              <a:rPr lang="en-US" sz="2000" dirty="0" smtClean="0">
                <a:latin typeface="Calibri" pitchFamily="34" charset="0"/>
                <a:ea typeface="Calibri"/>
                <a:cs typeface="Calibri"/>
                <a:sym typeface="Calibri"/>
              </a:rPr>
              <a:t>V.  Conservation of Familiarity</a:t>
            </a:r>
          </a:p>
          <a:p>
            <a:pPr marL="1314450" lvl="1" indent="-419100">
              <a:spcBef>
                <a:spcPts val="400"/>
              </a:spcBef>
              <a:buFont typeface="Courier New" pitchFamily="49" charset="0"/>
              <a:buChar char="o"/>
            </a:pPr>
            <a:r>
              <a:rPr lang="en-US" sz="2000" dirty="0" smtClean="0">
                <a:latin typeface="Calibri" pitchFamily="34" charset="0"/>
                <a:ea typeface="Calibri"/>
                <a:cs typeface="Calibri"/>
                <a:sym typeface="Calibri"/>
              </a:rPr>
              <a:t>IV.  Conservation of Organizational Stability</a:t>
            </a:r>
            <a:endParaRPr lang="en" sz="2000" dirty="0" smtClean="0">
              <a:latin typeface="Calibri" pitchFamily="34" charset="0"/>
              <a:ea typeface="Calibri"/>
              <a:cs typeface="Calibri"/>
              <a:sym typeface="Calibri"/>
            </a:endParaRPr>
          </a:p>
          <a:p>
            <a:pPr marL="914400" lvl="0" indent="-419100">
              <a:buSzPct val="100000"/>
              <a:buFont typeface="Calibri"/>
              <a:buChar char="●"/>
            </a:pPr>
            <a:r>
              <a:rPr lang="en" sz="2400" dirty="0" smtClean="0">
                <a:latin typeface="Calibri"/>
                <a:ea typeface="Calibri"/>
                <a:cs typeface="Calibri"/>
                <a:sym typeface="Calibri"/>
              </a:rPr>
              <a:t>Negative feedback</a:t>
            </a:r>
          </a:p>
          <a:p>
            <a:pPr marL="1314450" lvl="1" indent="-419100">
              <a:buFont typeface="Courier New" pitchFamily="49" charset="0"/>
              <a:buChar char="o"/>
            </a:pPr>
            <a:r>
              <a:rPr lang="en" sz="2000" dirty="0" smtClean="0">
                <a:latin typeface="Calibri" pitchFamily="34" charset="0"/>
                <a:ea typeface="Calibri"/>
                <a:cs typeface="Calibri"/>
                <a:sym typeface="Calibri"/>
              </a:rPr>
              <a:t>II.  Increasing Complexity</a:t>
            </a:r>
          </a:p>
          <a:p>
            <a:pPr marL="1314450" lvl="1" indent="-419100">
              <a:buFont typeface="Courier New" pitchFamily="49" charset="0"/>
              <a:buChar char="o"/>
            </a:pPr>
            <a:r>
              <a:rPr lang="en-US" sz="2000" dirty="0" smtClean="0">
                <a:latin typeface="Calibri" pitchFamily="34" charset="0"/>
                <a:ea typeface="Calibri"/>
                <a:cs typeface="Calibri"/>
                <a:sym typeface="Calibri"/>
              </a:rPr>
              <a:t>VII.  Declining Quality</a:t>
            </a:r>
          </a:p>
        </p:txBody>
      </p:sp>
      <p:sp>
        <p:nvSpPr>
          <p:cNvPr id="4" name="Smiley Face 3"/>
          <p:cNvSpPr/>
          <p:nvPr/>
        </p:nvSpPr>
        <p:spPr>
          <a:xfrm>
            <a:off x="1331640" y="2636912"/>
            <a:ext cx="360040" cy="360040"/>
          </a:xfrm>
          <a:prstGeom prst="smileyFace">
            <a:avLst>
              <a:gd name="adj" fmla="val 28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5" name="Smiley Face 4"/>
          <p:cNvSpPr/>
          <p:nvPr/>
        </p:nvSpPr>
        <p:spPr>
          <a:xfrm>
            <a:off x="1331640" y="2996952"/>
            <a:ext cx="360040" cy="360040"/>
          </a:xfrm>
          <a:prstGeom prst="smileyFace">
            <a:avLst>
              <a:gd name="adj" fmla="val 465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6" name="Smiley Face 5"/>
          <p:cNvSpPr/>
          <p:nvPr/>
        </p:nvSpPr>
        <p:spPr>
          <a:xfrm>
            <a:off x="1331640" y="3356992"/>
            <a:ext cx="360040" cy="360040"/>
          </a:xfrm>
          <a:prstGeom prst="smileyFace">
            <a:avLst>
              <a:gd name="adj" fmla="val 465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19</a:t>
            </a:fld>
            <a:endParaRPr kumimoji="0" lang="en-US"/>
          </a:p>
        </p:txBody>
      </p:sp>
      <p:sp>
        <p:nvSpPr>
          <p:cNvPr id="8" name="Footer Placeholder 7"/>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oices,decision making,decisions,emoticons,emotions,expressions,faces,question marks,questions,smiley,smiley face,smiley faces,smileys,smilie,smilie face,smilie faces,smilies,smily,smily face,smily faces,symbols,thinking,thoughtful"/>
          <p:cNvPicPr>
            <a:picLocks noChangeAspect="1" noChangeArrowheads="1"/>
          </p:cNvPicPr>
          <p:nvPr/>
        </p:nvPicPr>
        <p:blipFill>
          <a:blip r:embed="rId3" cstate="print"/>
          <a:srcRect/>
          <a:stretch>
            <a:fillRect/>
          </a:stretch>
        </p:blipFill>
        <p:spPr bwMode="auto">
          <a:xfrm>
            <a:off x="5543600" y="1628800"/>
            <a:ext cx="3600400" cy="3600400"/>
          </a:xfrm>
          <a:prstGeom prst="rect">
            <a:avLst/>
          </a:prstGeom>
          <a:noFill/>
        </p:spPr>
      </p:pic>
      <p:sp>
        <p:nvSpPr>
          <p:cNvPr id="2" name="Title 1"/>
          <p:cNvSpPr>
            <a:spLocks noGrp="1"/>
          </p:cNvSpPr>
          <p:nvPr>
            <p:ph type="title"/>
          </p:nvPr>
        </p:nvSpPr>
        <p:spPr>
          <a:xfrm>
            <a:off x="683568" y="2068308"/>
            <a:ext cx="4896544" cy="2736304"/>
          </a:xfrm>
        </p:spPr>
        <p:txBody>
          <a:bodyPr>
            <a:noAutofit/>
          </a:bodyPr>
          <a:lstStyle/>
          <a:p>
            <a:r>
              <a:rPr lang="en-US" sz="4400" dirty="0" smtClean="0"/>
              <a:t>What are the laws of database schema evolution?</a:t>
            </a:r>
            <a:endParaRPr lang="el-GR" sz="4400" dirty="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2</a:t>
            </a:fld>
            <a:endParaRPr kumimoji="0" lang="en-US"/>
          </a:p>
        </p:txBody>
      </p:sp>
      <p:sp>
        <p:nvSpPr>
          <p:cNvPr id="6" name="Footer Placeholder 5"/>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Shape 159"/>
          <p:cNvSpPr txBox="1">
            <a:spLocks noGrp="1"/>
          </p:cNvSpPr>
          <p:nvPr>
            <p:ph type="title"/>
          </p:nvPr>
        </p:nvSpPr>
        <p:spPr>
          <a:prstGeom prst="rect">
            <a:avLst/>
          </a:prstGeom>
        </p:spPr>
        <p:txBody>
          <a:bodyPr lIns="91425" tIns="91425" rIns="91425" bIns="91425" anchor="b" anchorCtr="0">
            <a:noAutofit/>
          </a:bodyPr>
          <a:lstStyle/>
          <a:p>
            <a:pPr lvl="0"/>
            <a:r>
              <a:rPr lang="en-US" dirty="0" smtClean="0">
                <a:latin typeface="Calibri" pitchFamily="34" charset="0"/>
                <a:ea typeface="Calibri"/>
                <a:cs typeface="Calibri"/>
                <a:sym typeface="Calibri"/>
              </a:rPr>
              <a:t>VI.  Continuing Growth</a:t>
            </a:r>
            <a:endParaRPr lang="en" dirty="0">
              <a:latin typeface="Calibri"/>
              <a:ea typeface="Calibri"/>
              <a:cs typeface="Calibri"/>
              <a:sym typeface="Calibri"/>
            </a:endParaRPr>
          </a:p>
        </p:txBody>
      </p:sp>
      <p:sp>
        <p:nvSpPr>
          <p:cNvPr id="158" name="Shape 158"/>
          <p:cNvSpPr txBox="1">
            <a:spLocks noGrp="1"/>
          </p:cNvSpPr>
          <p:nvPr>
            <p:ph idx="1"/>
          </p:nvPr>
        </p:nvSpPr>
        <p:spPr>
          <a:prstGeom prst="rect">
            <a:avLst/>
          </a:prstGeom>
        </p:spPr>
        <p:txBody>
          <a:bodyPr lIns="91425" tIns="91425" rIns="91425" bIns="91425" anchor="t" anchorCtr="0">
            <a:noAutofit/>
          </a:bodyPr>
          <a:lstStyle/>
          <a:p>
            <a:pPr marL="457200" lvl="0" indent="0">
              <a:buNone/>
            </a:pPr>
            <a:r>
              <a:rPr lang="en-US" sz="2000" i="1" dirty="0" smtClean="0">
                <a:latin typeface="Calibri" pitchFamily="34" charset="0"/>
                <a:ea typeface="Calibri"/>
                <a:cs typeface="Calibri"/>
                <a:sym typeface="Calibri"/>
              </a:rPr>
              <a:t>“The informational capacity of databases must be continually enhanced to maintain user satisfaction over system lifetime.”</a:t>
            </a:r>
          </a:p>
          <a:p>
            <a:pPr marL="0" lvl="0" indent="0">
              <a:buClr>
                <a:srgbClr val="51535D"/>
              </a:buClr>
              <a:buNone/>
            </a:pPr>
            <a:r>
              <a:rPr lang="en-US" sz="2000" dirty="0" smtClean="0">
                <a:solidFill>
                  <a:srgbClr val="0000FF"/>
                </a:solidFill>
                <a:latin typeface="Calibri" pitchFamily="34" charset="0"/>
              </a:rPr>
              <a:t>Evaluation</a:t>
            </a:r>
            <a:r>
              <a:rPr lang="en-US" sz="2000" dirty="0" smtClean="0">
                <a:solidFill>
                  <a:srgbClr val="51535D"/>
                </a:solidFill>
                <a:latin typeface="Calibri" pitchFamily="34" charset="0"/>
              </a:rPr>
              <a:t>: Overall expansion trend for the metrics involved</a:t>
            </a:r>
          </a:p>
          <a:p>
            <a:pPr marL="0" lvl="0" indent="0">
              <a:buClr>
                <a:srgbClr val="51535D"/>
              </a:buClr>
              <a:buNone/>
            </a:pPr>
            <a:r>
              <a:rPr lang="en-US" sz="2000" dirty="0" smtClean="0">
                <a:solidFill>
                  <a:srgbClr val="FF0000"/>
                </a:solidFill>
                <a:latin typeface="Calibri" pitchFamily="34" charset="0"/>
              </a:rPr>
              <a:t>Metrics</a:t>
            </a:r>
            <a:r>
              <a:rPr lang="en-US" sz="2000" dirty="0" smtClean="0">
                <a:solidFill>
                  <a:srgbClr val="51535D"/>
                </a:solidFill>
                <a:latin typeface="Calibri" pitchFamily="34" charset="0"/>
              </a:rPr>
              <a:t>: number of relations, number of attributes</a:t>
            </a:r>
          </a:p>
          <a:p>
            <a:pPr marL="0" lvl="0" indent="0">
              <a:buClr>
                <a:srgbClr val="51535D"/>
              </a:buClr>
              <a:buNone/>
            </a:pPr>
            <a:r>
              <a:rPr lang="en-US" sz="2000" dirty="0" smtClean="0">
                <a:solidFill>
                  <a:srgbClr val="0000FF"/>
                </a:solidFill>
                <a:latin typeface="Calibri" pitchFamily="34" charset="0"/>
              </a:rPr>
              <a:t>Outcome</a:t>
            </a:r>
            <a:r>
              <a:rPr lang="en-US" sz="2000" dirty="0" smtClean="0">
                <a:solidFill>
                  <a:srgbClr val="51535D"/>
                </a:solidFill>
                <a:latin typeface="Calibri" pitchFamily="34" charset="0"/>
              </a:rPr>
              <a:t>: we see phases</a:t>
            </a:r>
          </a:p>
          <a:p>
            <a:pPr marL="400050" lvl="1" indent="0">
              <a:spcBef>
                <a:spcPts val="0"/>
              </a:spcBef>
            </a:pPr>
            <a:r>
              <a:rPr lang="en" sz="2000" dirty="0" smtClean="0">
                <a:solidFill>
                  <a:srgbClr val="51535D"/>
                </a:solidFill>
                <a:latin typeface="Calibri" pitchFamily="34" charset="0"/>
              </a:rPr>
              <a:t> </a:t>
            </a:r>
            <a:r>
              <a:rPr lang="en" sz="2000" b="1" dirty="0" smtClean="0">
                <a:solidFill>
                  <a:srgbClr val="51535D"/>
                </a:solidFill>
                <a:latin typeface="Calibri" pitchFamily="34" charset="0"/>
              </a:rPr>
              <a:t>Stability</a:t>
            </a:r>
            <a:r>
              <a:rPr lang="en" sz="2000" dirty="0" smtClean="0">
                <a:solidFill>
                  <a:srgbClr val="51535D"/>
                </a:solidFill>
                <a:latin typeface="Calibri" pitchFamily="34" charset="0"/>
              </a:rPr>
              <a:t> (unique for databases compared to traditional SW systems)</a:t>
            </a:r>
          </a:p>
          <a:p>
            <a:pPr marL="400050" lvl="1" indent="0">
              <a:spcBef>
                <a:spcPts val="0"/>
              </a:spcBef>
            </a:pPr>
            <a:r>
              <a:rPr lang="en" sz="2000" dirty="0" smtClean="0">
                <a:solidFill>
                  <a:srgbClr val="51535D"/>
                </a:solidFill>
                <a:latin typeface="Calibri" pitchFamily="34" charset="0"/>
              </a:rPr>
              <a:t> Smooth </a:t>
            </a:r>
            <a:r>
              <a:rPr lang="en" sz="2000" dirty="0" smtClean="0">
                <a:solidFill>
                  <a:srgbClr val="0000FF"/>
                </a:solidFill>
                <a:latin typeface="Calibri" pitchFamily="34" charset="0"/>
              </a:rPr>
              <a:t>expansion upwards</a:t>
            </a:r>
          </a:p>
          <a:p>
            <a:pPr marL="400050" lvl="1" indent="0">
              <a:spcBef>
                <a:spcPts val="0"/>
              </a:spcBef>
            </a:pPr>
            <a:r>
              <a:rPr lang="en" sz="2000" dirty="0" smtClean="0">
                <a:solidFill>
                  <a:srgbClr val="51535D"/>
                </a:solidFill>
                <a:latin typeface="Calibri" pitchFamily="34" charset="0"/>
              </a:rPr>
              <a:t> Abrupt </a:t>
            </a:r>
            <a:r>
              <a:rPr lang="en" sz="2000" dirty="0" smtClean="0">
                <a:solidFill>
                  <a:srgbClr val="C00000"/>
                </a:solidFill>
                <a:latin typeface="Calibri" pitchFamily="34" charset="0"/>
              </a:rPr>
              <a:t>change</a:t>
            </a:r>
            <a:r>
              <a:rPr lang="en" sz="2000" dirty="0" smtClean="0">
                <a:solidFill>
                  <a:srgbClr val="51535D"/>
                </a:solidFill>
                <a:latin typeface="Calibri" pitchFamily="34" charset="0"/>
              </a:rPr>
              <a:t> (up or down)</a:t>
            </a:r>
          </a:p>
          <a:p>
            <a:pPr marL="0" lvl="0" indent="0">
              <a:buClr>
                <a:srgbClr val="51535D"/>
              </a:buClr>
              <a:buNone/>
            </a:pPr>
            <a:endParaRPr lang="en-US" sz="2000" dirty="0" smtClean="0">
              <a:solidFill>
                <a:srgbClr val="51535D"/>
              </a:solidFill>
              <a:latin typeface="Calibri" pitchFamily="34" charset="0"/>
            </a:endParaRPr>
          </a:p>
        </p:txBody>
      </p:sp>
      <p:graphicFrame>
        <p:nvGraphicFramePr>
          <p:cNvPr id="5" name="Chart 4"/>
          <p:cNvGraphicFramePr/>
          <p:nvPr/>
        </p:nvGraphicFramePr>
        <p:xfrm>
          <a:off x="396428" y="4653320"/>
          <a:ext cx="2519429"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3312285" y="4653320"/>
          <a:ext cx="2519429" cy="165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nvGraphicFramePr>
        <p:xfrm>
          <a:off x="6228142" y="4653320"/>
          <a:ext cx="2519429" cy="1656000"/>
        </p:xfrm>
        <a:graphic>
          <a:graphicData uri="http://schemas.openxmlformats.org/drawingml/2006/chart">
            <c:chart xmlns:c="http://schemas.openxmlformats.org/drawingml/2006/chart" xmlns:r="http://schemas.openxmlformats.org/officeDocument/2006/relationships" r:id="rId5"/>
          </a:graphicData>
        </a:graphic>
      </p:graphicFrame>
      <p:sp>
        <p:nvSpPr>
          <p:cNvPr id="8" name="Slide Number Placeholder 7"/>
          <p:cNvSpPr>
            <a:spLocks noGrp="1"/>
          </p:cNvSpPr>
          <p:nvPr>
            <p:ph type="sldNum" sz="quarter" idx="12"/>
          </p:nvPr>
        </p:nvSpPr>
        <p:spPr/>
        <p:txBody>
          <a:bodyPr/>
          <a:lstStyle/>
          <a:p>
            <a:fld id="{69E29E33-B620-47F9-BB04-8846C2A5AFCC}" type="slidenum">
              <a:rPr kumimoji="0" lang="en-US" smtClean="0"/>
              <a:pPr/>
              <a:t>20</a:t>
            </a:fld>
            <a:endParaRPr kumimoji="0" lang="en-US"/>
          </a:p>
        </p:txBody>
      </p:sp>
      <p:sp>
        <p:nvSpPr>
          <p:cNvPr id="9" name="Footer Placeholder 8"/>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Shape 159"/>
          <p:cNvSpPr txBox="1">
            <a:spLocks noGrp="1"/>
          </p:cNvSpPr>
          <p:nvPr>
            <p:ph type="title"/>
          </p:nvPr>
        </p:nvSpPr>
        <p:spPr>
          <a:prstGeom prst="rect">
            <a:avLst/>
          </a:prstGeom>
        </p:spPr>
        <p:txBody>
          <a:bodyPr lIns="91425" tIns="91425" rIns="91425" bIns="91425" anchor="b" anchorCtr="0">
            <a:noAutofit/>
          </a:bodyPr>
          <a:lstStyle/>
          <a:p>
            <a:r>
              <a:rPr lang="en-US" dirty="0" smtClean="0">
                <a:latin typeface="Calibri" pitchFamily="34" charset="0"/>
                <a:ea typeface="Calibri"/>
                <a:cs typeface="Calibri"/>
                <a:sym typeface="Calibri"/>
              </a:rPr>
              <a:t>V.  Conservation of Familiarity</a:t>
            </a:r>
            <a:endParaRPr lang="en" dirty="0">
              <a:latin typeface="Calibri"/>
              <a:ea typeface="Calibri"/>
              <a:cs typeface="Calibri"/>
              <a:sym typeface="Calibri"/>
            </a:endParaRPr>
          </a:p>
        </p:txBody>
      </p:sp>
      <p:sp>
        <p:nvSpPr>
          <p:cNvPr id="158" name="Shape 158"/>
          <p:cNvSpPr txBox="1">
            <a:spLocks noGrp="1"/>
          </p:cNvSpPr>
          <p:nvPr>
            <p:ph idx="1"/>
          </p:nvPr>
        </p:nvSpPr>
        <p:spPr>
          <a:prstGeom prst="rect">
            <a:avLst/>
          </a:prstGeom>
        </p:spPr>
        <p:txBody>
          <a:bodyPr lIns="91425" tIns="91425" rIns="91425" bIns="91425" anchor="t" anchorCtr="0">
            <a:noAutofit/>
          </a:bodyPr>
          <a:lstStyle/>
          <a:p>
            <a:pPr marL="457200" lvl="0" indent="0">
              <a:buNone/>
            </a:pPr>
            <a:r>
              <a:rPr lang="en-US" sz="2000" i="1" dirty="0" smtClean="0">
                <a:latin typeface="Calibri" pitchFamily="34" charset="0"/>
                <a:ea typeface="Calibri"/>
                <a:cs typeface="Calibri"/>
                <a:sym typeface="Calibri"/>
              </a:rPr>
              <a:t>“In general, the </a:t>
            </a:r>
            <a:r>
              <a:rPr lang="en-US" sz="2000" i="1" u="sng" dirty="0" smtClean="0">
                <a:latin typeface="Calibri" pitchFamily="34" charset="0"/>
                <a:ea typeface="Calibri"/>
                <a:cs typeface="Calibri"/>
                <a:sym typeface="Calibri"/>
              </a:rPr>
              <a:t>incremental growth </a:t>
            </a:r>
            <a:r>
              <a:rPr lang="en-US" sz="2000" i="1" dirty="0" smtClean="0">
                <a:latin typeface="Calibri" pitchFamily="34" charset="0"/>
                <a:ea typeface="Calibri"/>
                <a:cs typeface="Calibri"/>
                <a:sym typeface="Calibri"/>
              </a:rPr>
              <a:t>of database schema </a:t>
            </a:r>
            <a:r>
              <a:rPr lang="en-US" sz="2000" i="1" u="sng" dirty="0" smtClean="0">
                <a:latin typeface="Calibri" pitchFamily="34" charset="0"/>
                <a:ea typeface="Calibri"/>
                <a:cs typeface="Calibri"/>
                <a:sym typeface="Calibri"/>
              </a:rPr>
              <a:t>is constrained </a:t>
            </a:r>
            <a:r>
              <a:rPr lang="en-US" sz="2000" i="1" dirty="0" smtClean="0">
                <a:latin typeface="Calibri" pitchFamily="34" charset="0"/>
                <a:ea typeface="Calibri"/>
                <a:cs typeface="Calibri"/>
                <a:sym typeface="Calibri"/>
              </a:rPr>
              <a:t>by the need to maintain familiarity.”</a:t>
            </a:r>
          </a:p>
          <a:p>
            <a:pPr marL="457200" lvl="0" indent="0">
              <a:buNone/>
            </a:pPr>
            <a:endParaRPr lang="en-US" sz="2000" i="1" dirty="0" smtClean="0">
              <a:latin typeface="Calibri" pitchFamily="34" charset="0"/>
              <a:ea typeface="Calibri"/>
              <a:cs typeface="Calibri"/>
              <a:sym typeface="Calibri"/>
            </a:endParaRPr>
          </a:p>
          <a:p>
            <a:pPr marL="0" lvl="0" indent="0">
              <a:buClr>
                <a:srgbClr val="51535D"/>
              </a:buClr>
              <a:buNone/>
            </a:pPr>
            <a:r>
              <a:rPr lang="en-US" sz="2000" dirty="0" smtClean="0">
                <a:solidFill>
                  <a:srgbClr val="0000FF"/>
                </a:solidFill>
                <a:latin typeface="Calibri" pitchFamily="34" charset="0"/>
              </a:rPr>
              <a:t>Evaluation</a:t>
            </a:r>
            <a:r>
              <a:rPr lang="en-US" sz="2000" dirty="0" smtClean="0">
                <a:solidFill>
                  <a:srgbClr val="51535D"/>
                </a:solidFill>
                <a:latin typeface="Calibri" pitchFamily="34" charset="0"/>
              </a:rPr>
              <a:t>: i) </a:t>
            </a:r>
            <a:r>
              <a:rPr lang="en-US" sz="2000" b="1" dirty="0" smtClean="0">
                <a:solidFill>
                  <a:srgbClr val="51535D"/>
                </a:solidFill>
                <a:latin typeface="Calibri" pitchFamily="34" charset="0"/>
              </a:rPr>
              <a:t>growth is constant or </a:t>
            </a:r>
            <a:r>
              <a:rPr lang="en-US" sz="2000" b="1" dirty="0" smtClean="0">
                <a:solidFill>
                  <a:srgbClr val="51535D"/>
                </a:solidFill>
                <a:latin typeface="Calibri" pitchFamily="34" charset="0"/>
              </a:rPr>
              <a:t>declining with age</a:t>
            </a:r>
            <a:r>
              <a:rPr lang="en-US" sz="2000" dirty="0" smtClean="0">
                <a:solidFill>
                  <a:srgbClr val="51535D"/>
                </a:solidFill>
                <a:latin typeface="Calibri" pitchFamily="34" charset="0"/>
              </a:rPr>
              <a:t>, </a:t>
            </a:r>
            <a:r>
              <a:rPr lang="en-US" sz="2000" dirty="0" smtClean="0">
                <a:solidFill>
                  <a:srgbClr val="51535D"/>
                </a:solidFill>
                <a:latin typeface="Calibri" pitchFamily="34" charset="0"/>
              </a:rPr>
              <a:t>ii) </a:t>
            </a:r>
            <a:r>
              <a:rPr lang="en-US" sz="2000" b="1" dirty="0" smtClean="0">
                <a:solidFill>
                  <a:srgbClr val="51535D"/>
                </a:solidFill>
                <a:latin typeface="Calibri" pitchFamily="34" charset="0"/>
              </a:rPr>
              <a:t>versions with significant change in size are followed by small growth</a:t>
            </a:r>
          </a:p>
          <a:p>
            <a:pPr marL="0" lvl="0" indent="0">
              <a:buClr>
                <a:srgbClr val="51535D"/>
              </a:buClr>
              <a:buNone/>
            </a:pPr>
            <a:r>
              <a:rPr lang="en-US" sz="2000" dirty="0" smtClean="0">
                <a:solidFill>
                  <a:srgbClr val="FF0000"/>
                </a:solidFill>
                <a:latin typeface="Calibri" pitchFamily="34" charset="0"/>
              </a:rPr>
              <a:t>Metrics</a:t>
            </a:r>
            <a:r>
              <a:rPr lang="en-US" sz="2000" dirty="0" smtClean="0">
                <a:solidFill>
                  <a:srgbClr val="51535D"/>
                </a:solidFill>
                <a:latin typeface="Calibri" pitchFamily="34" charset="0"/>
              </a:rPr>
              <a:t>: schema growth, schema growth rate</a:t>
            </a:r>
          </a:p>
          <a:p>
            <a:pPr marL="0" lvl="0" indent="0">
              <a:buClr>
                <a:srgbClr val="51535D"/>
              </a:buClr>
              <a:buNone/>
            </a:pPr>
            <a:r>
              <a:rPr lang="en-US" sz="2000" dirty="0" smtClean="0">
                <a:solidFill>
                  <a:srgbClr val="C00000"/>
                </a:solidFill>
                <a:latin typeface="Calibri" pitchFamily="34" charset="0"/>
              </a:rPr>
              <a:t>Questions: 	what happens after large changes? </a:t>
            </a:r>
          </a:p>
          <a:p>
            <a:pPr marL="0" lvl="0" indent="0">
              <a:buClr>
                <a:srgbClr val="51535D"/>
              </a:buClr>
              <a:buNone/>
            </a:pPr>
            <a:r>
              <a:rPr lang="en-US" sz="2000" dirty="0" smtClean="0">
                <a:solidFill>
                  <a:srgbClr val="C00000"/>
                </a:solidFill>
                <a:latin typeface="Calibri" pitchFamily="34" charset="0"/>
              </a:rPr>
              <a:t>		how does age affect change rates?</a:t>
            </a:r>
          </a:p>
        </p:txBody>
      </p:sp>
      <p:graphicFrame>
        <p:nvGraphicFramePr>
          <p:cNvPr id="4" name="Chart 3"/>
          <p:cNvGraphicFramePr/>
          <p:nvPr/>
        </p:nvGraphicFramePr>
        <p:xfrm>
          <a:off x="1331640" y="4581128"/>
          <a:ext cx="2516889" cy="16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5292080" y="4581128"/>
          <a:ext cx="2519429" cy="1656000"/>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5"/>
          <p:cNvSpPr>
            <a:spLocks noGrp="1"/>
          </p:cNvSpPr>
          <p:nvPr>
            <p:ph type="sldNum" sz="quarter" idx="12"/>
          </p:nvPr>
        </p:nvSpPr>
        <p:spPr/>
        <p:txBody>
          <a:bodyPr/>
          <a:lstStyle/>
          <a:p>
            <a:fld id="{69E29E33-B620-47F9-BB04-8846C2A5AFCC}" type="slidenum">
              <a:rPr kumimoji="0" lang="en-US" smtClean="0"/>
              <a:pPr/>
              <a:t>21</a:t>
            </a:fld>
            <a:endParaRPr kumimoji="0" lang="en-US"/>
          </a:p>
        </p:txBody>
      </p:sp>
      <p:sp>
        <p:nvSpPr>
          <p:cNvPr id="7" name="Footer Placeholder 6"/>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Shape 159"/>
          <p:cNvSpPr txBox="1">
            <a:spLocks noGrp="1"/>
          </p:cNvSpPr>
          <p:nvPr>
            <p:ph type="title"/>
          </p:nvPr>
        </p:nvSpPr>
        <p:spPr>
          <a:prstGeom prst="rect">
            <a:avLst/>
          </a:prstGeom>
        </p:spPr>
        <p:txBody>
          <a:bodyPr lIns="91425" tIns="91425" rIns="91425" bIns="91425" anchor="b" anchorCtr="0">
            <a:noAutofit/>
          </a:bodyPr>
          <a:lstStyle/>
          <a:p>
            <a:r>
              <a:rPr lang="en-US" dirty="0" smtClean="0">
                <a:latin typeface="Calibri" pitchFamily="34" charset="0"/>
                <a:ea typeface="Calibri"/>
                <a:cs typeface="Calibri"/>
                <a:sym typeface="Calibri"/>
              </a:rPr>
              <a:t>V.  Conservation of Familiarity</a:t>
            </a:r>
            <a:endParaRPr lang="en" dirty="0">
              <a:latin typeface="Calibri"/>
              <a:ea typeface="Calibri"/>
              <a:cs typeface="Calibri"/>
              <a:sym typeface="Calibri"/>
            </a:endParaRPr>
          </a:p>
        </p:txBody>
      </p:sp>
      <p:pic>
        <p:nvPicPr>
          <p:cNvPr id="5" name="Picture 4" descr="H:\familiarity.png"/>
          <p:cNvPicPr/>
          <p:nvPr/>
        </p:nvPicPr>
        <p:blipFill>
          <a:blip r:embed="rId3" cstate="print"/>
          <a:srcRect/>
          <a:stretch>
            <a:fillRect/>
          </a:stretch>
        </p:blipFill>
        <p:spPr bwMode="auto">
          <a:xfrm>
            <a:off x="969543" y="1813670"/>
            <a:ext cx="6986833" cy="4279626"/>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9E29E33-B620-47F9-BB04-8846C2A5AFCC}" type="slidenum">
              <a:rPr kumimoji="0" lang="en-US" smtClean="0"/>
              <a:pPr/>
              <a:t>22</a:t>
            </a:fld>
            <a:endParaRPr kumimoji="0" lang="en-US"/>
          </a:p>
        </p:txBody>
      </p:sp>
      <p:sp>
        <p:nvSpPr>
          <p:cNvPr id="6" name="Footer Placeholder 5"/>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ea typeface="Calibri"/>
                <a:cs typeface="Calibri"/>
                <a:sym typeface="Calibri"/>
              </a:rPr>
              <a:t>V.  Conservation of Familiarity</a:t>
            </a:r>
            <a:endParaRPr lang="el-GR" dirty="0"/>
          </a:p>
        </p:txBody>
      </p:sp>
      <p:sp>
        <p:nvSpPr>
          <p:cNvPr id="3" name="Content Placeholder 2"/>
          <p:cNvSpPr>
            <a:spLocks noGrp="1"/>
          </p:cNvSpPr>
          <p:nvPr>
            <p:ph idx="1"/>
          </p:nvPr>
        </p:nvSpPr>
        <p:spPr/>
        <p:txBody>
          <a:bodyPr>
            <a:normAutofit fontScale="92500"/>
          </a:bodyPr>
          <a:lstStyle/>
          <a:p>
            <a:r>
              <a:rPr lang="en-US" dirty="0" smtClean="0"/>
              <a:t>We observe </a:t>
            </a:r>
            <a:r>
              <a:rPr lang="en-US" dirty="0" smtClean="0">
                <a:solidFill>
                  <a:srgbClr val="0000FF"/>
                </a:solidFill>
              </a:rPr>
              <a:t>a decline in the density of changes with age</a:t>
            </a:r>
            <a:r>
              <a:rPr lang="en-US" dirty="0" smtClean="0"/>
              <a:t>, but not a decline in growth size</a:t>
            </a:r>
          </a:p>
          <a:p>
            <a:pPr lvl="1"/>
            <a:r>
              <a:rPr lang="en-US" dirty="0" smtClean="0"/>
              <a:t>Change is frequent in the beginning</a:t>
            </a:r>
          </a:p>
          <a:p>
            <a:pPr lvl="1"/>
            <a:r>
              <a:rPr lang="en-US" dirty="0" smtClean="0"/>
              <a:t>Large changes and dense periods in any time</a:t>
            </a:r>
          </a:p>
          <a:p>
            <a:pPr lvl="1"/>
            <a:endParaRPr lang="en-US" dirty="0" smtClean="0"/>
          </a:p>
          <a:p>
            <a:r>
              <a:rPr lang="en-US" dirty="0" smtClean="0"/>
              <a:t>Growth reacts as expected but </a:t>
            </a:r>
            <a:r>
              <a:rPr lang="en-US" u="sng" dirty="0" smtClean="0"/>
              <a:t>is it because of the need to maintain familiarity</a:t>
            </a:r>
            <a:r>
              <a:rPr lang="en-US" dirty="0" smtClean="0"/>
              <a:t>?</a:t>
            </a:r>
          </a:p>
          <a:p>
            <a:pPr lvl="1"/>
            <a:r>
              <a:rPr lang="en" dirty="0" smtClean="0">
                <a:sym typeface="Calibri"/>
              </a:rPr>
              <a:t>Other modules are higly dependent on them </a:t>
            </a:r>
          </a:p>
          <a:p>
            <a:pPr lvl="1"/>
            <a:r>
              <a:rPr lang="en" dirty="0" smtClean="0">
                <a:sym typeface="Calibri"/>
              </a:rPr>
              <a:t>Effort might be taken to clean and organize a database</a:t>
            </a: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23</a:t>
            </a:fld>
            <a:endParaRPr kumimoji="0" lang="en-US" dirty="0"/>
          </a:p>
        </p:txBody>
      </p:sp>
      <p:sp>
        <p:nvSpPr>
          <p:cNvPr id="5" name="Footer Placeholder 4"/>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Shape 159"/>
          <p:cNvSpPr txBox="1">
            <a:spLocks noGrp="1"/>
          </p:cNvSpPr>
          <p:nvPr>
            <p:ph type="title"/>
          </p:nvPr>
        </p:nvSpPr>
        <p:spPr>
          <a:prstGeom prst="rect">
            <a:avLst/>
          </a:prstGeom>
        </p:spPr>
        <p:txBody>
          <a:bodyPr lIns="91425" tIns="91425" rIns="91425" bIns="91425" anchor="b" anchorCtr="0">
            <a:noAutofit/>
          </a:bodyPr>
          <a:lstStyle/>
          <a:p>
            <a:pPr lvl="0"/>
            <a:r>
              <a:rPr lang="en-US" sz="4000" dirty="0" smtClean="0">
                <a:latin typeface="Calibri" pitchFamily="34" charset="0"/>
                <a:ea typeface="Calibri"/>
                <a:cs typeface="Calibri"/>
                <a:sym typeface="Calibri"/>
              </a:rPr>
              <a:t>IV.  Conservation of Organizational Stability</a:t>
            </a:r>
            <a:endParaRPr lang="en" sz="4000" dirty="0">
              <a:latin typeface="Calibri"/>
              <a:ea typeface="Calibri"/>
              <a:cs typeface="Calibri"/>
              <a:sym typeface="Calibri"/>
            </a:endParaRPr>
          </a:p>
        </p:txBody>
      </p:sp>
      <p:sp>
        <p:nvSpPr>
          <p:cNvPr id="158" name="Shape 158"/>
          <p:cNvSpPr txBox="1">
            <a:spLocks noGrp="1"/>
          </p:cNvSpPr>
          <p:nvPr>
            <p:ph idx="1"/>
          </p:nvPr>
        </p:nvSpPr>
        <p:spPr>
          <a:prstGeom prst="rect">
            <a:avLst/>
          </a:prstGeom>
        </p:spPr>
        <p:txBody>
          <a:bodyPr lIns="91425" tIns="91425" rIns="91425" bIns="91425" anchor="t" anchorCtr="0">
            <a:noAutofit/>
          </a:bodyPr>
          <a:lstStyle/>
          <a:p>
            <a:pPr marL="457200" lvl="0" indent="0">
              <a:buNone/>
            </a:pPr>
            <a:r>
              <a:rPr lang="en-US" sz="2000" i="1" dirty="0" smtClean="0">
                <a:latin typeface="Calibri" pitchFamily="34" charset="0"/>
                <a:ea typeface="Calibri"/>
                <a:cs typeface="Calibri"/>
                <a:sym typeface="Calibri"/>
              </a:rPr>
              <a:t>“The </a:t>
            </a:r>
            <a:r>
              <a:rPr lang="en-US" sz="2000" i="1" u="sng" dirty="0" smtClean="0">
                <a:latin typeface="Calibri" pitchFamily="34" charset="0"/>
                <a:ea typeface="Calibri"/>
                <a:cs typeface="Calibri"/>
                <a:sym typeface="Calibri"/>
              </a:rPr>
              <a:t>work rate </a:t>
            </a:r>
            <a:r>
              <a:rPr lang="en-US" sz="2000" i="1" dirty="0" smtClean="0">
                <a:latin typeface="Calibri" pitchFamily="34" charset="0"/>
                <a:ea typeface="Calibri"/>
                <a:cs typeface="Calibri"/>
                <a:sym typeface="Calibri"/>
              </a:rPr>
              <a:t>of an organization evolving a database schema tends to be </a:t>
            </a:r>
            <a:r>
              <a:rPr lang="en-US" sz="2000" i="1" u="sng" dirty="0" smtClean="0">
                <a:latin typeface="Calibri" pitchFamily="34" charset="0"/>
                <a:ea typeface="Calibri"/>
                <a:cs typeface="Calibri"/>
                <a:sym typeface="Calibri"/>
              </a:rPr>
              <a:t>constant over </a:t>
            </a:r>
            <a:r>
              <a:rPr lang="en-US" sz="2000" i="1" dirty="0" smtClean="0">
                <a:latin typeface="Calibri" pitchFamily="34" charset="0"/>
                <a:ea typeface="Calibri"/>
                <a:cs typeface="Calibri"/>
                <a:sym typeface="Calibri"/>
              </a:rPr>
              <a:t>the operational lifetime of that schema or </a:t>
            </a:r>
            <a:r>
              <a:rPr lang="en-US" sz="2000" i="1" u="sng" dirty="0" smtClean="0">
                <a:latin typeface="Calibri" pitchFamily="34" charset="0"/>
                <a:ea typeface="Calibri"/>
                <a:cs typeface="Calibri"/>
                <a:sym typeface="Calibri"/>
              </a:rPr>
              <a:t>phases of that lifetime</a:t>
            </a:r>
            <a:r>
              <a:rPr lang="en-US" sz="2000" i="1" dirty="0" smtClean="0">
                <a:latin typeface="Calibri" pitchFamily="34" charset="0"/>
                <a:ea typeface="Calibri"/>
                <a:cs typeface="Calibri"/>
                <a:sym typeface="Calibri"/>
              </a:rPr>
              <a:t>.”</a:t>
            </a:r>
          </a:p>
          <a:p>
            <a:pPr marL="0" indent="0">
              <a:buNone/>
            </a:pPr>
            <a:r>
              <a:rPr lang="en-US" sz="2000" dirty="0" smtClean="0">
                <a:solidFill>
                  <a:srgbClr val="0000FF"/>
                </a:solidFill>
                <a:latin typeface="Calibri" pitchFamily="34" charset="0"/>
              </a:rPr>
              <a:t>Evaluation</a:t>
            </a:r>
            <a:r>
              <a:rPr lang="en-US" sz="2000" dirty="0" smtClean="0">
                <a:latin typeface="Calibri" pitchFamily="34" charset="0"/>
              </a:rPr>
              <a:t>: i) detect phases with constant growth, ii) those phases must be connected with abrupt changes</a:t>
            </a:r>
          </a:p>
          <a:p>
            <a:pPr marL="0" indent="0">
              <a:buNone/>
            </a:pPr>
            <a:r>
              <a:rPr lang="en-US" sz="2000" dirty="0" smtClean="0">
                <a:solidFill>
                  <a:srgbClr val="FF0000"/>
                </a:solidFill>
                <a:latin typeface="Calibri" pitchFamily="34" charset="0"/>
              </a:rPr>
              <a:t>Metrics</a:t>
            </a:r>
            <a:r>
              <a:rPr lang="en-US" sz="2000" dirty="0" smtClean="0">
                <a:latin typeface="Calibri" pitchFamily="34" charset="0"/>
              </a:rPr>
              <a:t>: schema growth</a:t>
            </a:r>
          </a:p>
          <a:p>
            <a:pPr marL="0" indent="0">
              <a:buNone/>
            </a:pPr>
            <a:r>
              <a:rPr lang="en-US" sz="2000" dirty="0" smtClean="0">
                <a:solidFill>
                  <a:srgbClr val="0000FF"/>
                </a:solidFill>
                <a:latin typeface="Calibri" pitchFamily="34" charset="0"/>
              </a:rPr>
              <a:t>Outcome</a:t>
            </a:r>
            <a:r>
              <a:rPr lang="en-US" sz="2000" dirty="0" smtClean="0">
                <a:latin typeface="Calibri" pitchFamily="34" charset="0"/>
              </a:rPr>
              <a:t>: </a:t>
            </a:r>
            <a:r>
              <a:rPr lang="en-US" sz="2000" dirty="0" smtClean="0">
                <a:solidFill>
                  <a:srgbClr val="C00000"/>
                </a:solidFill>
                <a:latin typeface="Calibri" pitchFamily="34" charset="0"/>
              </a:rPr>
              <a:t>simply not the case </a:t>
            </a:r>
            <a:r>
              <a:rPr lang="en-US" sz="2000" dirty="0" smtClean="0">
                <a:latin typeface="Calibri" pitchFamily="34" charset="0"/>
              </a:rPr>
              <a:t>(despite the existence of abrupt changes</a:t>
            </a:r>
            <a:r>
              <a:rPr lang="en-US" sz="2000" dirty="0" smtClean="0">
                <a:solidFill>
                  <a:srgbClr val="C00000"/>
                </a:solidFill>
                <a:latin typeface="Calibri" pitchFamily="34" charset="0"/>
              </a:rPr>
              <a:t>, there is no “constant growth”</a:t>
            </a:r>
            <a:r>
              <a:rPr lang="en-US" sz="2000" dirty="0" smtClean="0">
                <a:latin typeface="Calibri" pitchFamily="34" charset="0"/>
              </a:rPr>
              <a:t> – instead: stability and spikes)</a:t>
            </a:r>
          </a:p>
        </p:txBody>
      </p:sp>
      <p:graphicFrame>
        <p:nvGraphicFramePr>
          <p:cNvPr id="7" name="Chart 6"/>
          <p:cNvGraphicFramePr/>
          <p:nvPr/>
        </p:nvGraphicFramePr>
        <p:xfrm>
          <a:off x="6228777" y="4581128"/>
          <a:ext cx="2516889" cy="16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398333" y="4581128"/>
          <a:ext cx="2516889" cy="16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nvGraphicFramePr>
        <p:xfrm>
          <a:off x="3313555" y="4581128"/>
          <a:ext cx="2516889" cy="1620000"/>
        </p:xfrm>
        <a:graphic>
          <a:graphicData uri="http://schemas.openxmlformats.org/drawingml/2006/chart">
            <c:chart xmlns:c="http://schemas.openxmlformats.org/drawingml/2006/chart" xmlns:r="http://schemas.openxmlformats.org/officeDocument/2006/relationships" r:id="rId5"/>
          </a:graphicData>
        </a:graphic>
      </p:graphicFrame>
      <p:sp>
        <p:nvSpPr>
          <p:cNvPr id="10" name="Slide Number Placeholder 9"/>
          <p:cNvSpPr>
            <a:spLocks noGrp="1"/>
          </p:cNvSpPr>
          <p:nvPr>
            <p:ph type="sldNum" sz="quarter" idx="12"/>
          </p:nvPr>
        </p:nvSpPr>
        <p:spPr/>
        <p:txBody>
          <a:bodyPr/>
          <a:lstStyle/>
          <a:p>
            <a:fld id="{69E29E33-B620-47F9-BB04-8846C2A5AFCC}" type="slidenum">
              <a:rPr kumimoji="0" lang="en-US" smtClean="0"/>
              <a:pPr/>
              <a:t>24</a:t>
            </a:fld>
            <a:endParaRPr kumimoji="0" lang="en-US"/>
          </a:p>
        </p:txBody>
      </p:sp>
      <p:sp>
        <p:nvSpPr>
          <p:cNvPr id="11" name="Footer Placeholder 10"/>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prstGeom prst="rect">
            <a:avLst/>
          </a:prstGeom>
        </p:spPr>
        <p:txBody>
          <a:bodyPr lIns="91425" tIns="91425" rIns="91425" bIns="91425" anchor="b" anchorCtr="0">
            <a:noAutofit/>
          </a:bodyPr>
          <a:lstStyle/>
          <a:p>
            <a:r>
              <a:rPr lang="en" dirty="0" smtClean="0">
                <a:latin typeface="Calibri"/>
                <a:ea typeface="Calibri"/>
                <a:cs typeface="Calibri"/>
                <a:sym typeface="Calibri"/>
              </a:rPr>
              <a:t>Laws for Schema Evolution</a:t>
            </a:r>
            <a:endParaRPr dirty="0"/>
          </a:p>
        </p:txBody>
      </p:sp>
      <p:sp>
        <p:nvSpPr>
          <p:cNvPr id="165" name="Shape 165"/>
          <p:cNvSpPr txBox="1">
            <a:spLocks noGrp="1"/>
          </p:cNvSpPr>
          <p:nvPr>
            <p:ph idx="1"/>
          </p:nvPr>
        </p:nvSpPr>
        <p:spPr>
          <a:prstGeom prst="rect">
            <a:avLst/>
          </a:prstGeom>
        </p:spPr>
        <p:txBody>
          <a:bodyPr lIns="91425" tIns="91425" rIns="91425" bIns="91425" anchor="t" anchorCtr="0">
            <a:noAutofit/>
          </a:bodyPr>
          <a:lstStyle/>
          <a:p>
            <a:pPr marL="0" lvl="0" indent="0">
              <a:buNone/>
            </a:pPr>
            <a:r>
              <a:rPr lang="en" dirty="0" smtClean="0">
                <a:sym typeface="Calibri"/>
              </a:rPr>
              <a:t>Three main groups for the Laws:</a:t>
            </a:r>
          </a:p>
          <a:p>
            <a:pPr marL="914400" lvl="0" indent="-419100">
              <a:buSzPct val="100000"/>
              <a:buFont typeface="Calibri"/>
              <a:buChar char="●"/>
            </a:pPr>
            <a:r>
              <a:rPr lang="en" sz="2400" dirty="0" smtClean="0">
                <a:latin typeface="Calibri"/>
                <a:ea typeface="Calibri"/>
                <a:cs typeface="Calibri"/>
                <a:sym typeface="Calibri"/>
              </a:rPr>
              <a:t>Feedback-based System</a:t>
            </a:r>
          </a:p>
          <a:p>
            <a:pPr marL="1314450" lvl="1" indent="-419100">
              <a:spcBef>
                <a:spcPts val="400"/>
              </a:spcBef>
              <a:buFont typeface="Courier New" pitchFamily="49" charset="0"/>
              <a:buChar char="o"/>
            </a:pPr>
            <a:r>
              <a:rPr lang="en" sz="2000" dirty="0" smtClean="0">
                <a:latin typeface="Calibri"/>
                <a:ea typeface="Calibri"/>
                <a:cs typeface="Calibri"/>
                <a:sym typeface="Calibri"/>
              </a:rPr>
              <a:t>I.  Continuing Change</a:t>
            </a:r>
          </a:p>
          <a:p>
            <a:pPr marL="1314450" lvl="1" indent="-419100">
              <a:spcBef>
                <a:spcPts val="400"/>
              </a:spcBef>
              <a:buFont typeface="Courier New" pitchFamily="49" charset="0"/>
              <a:buChar char="o"/>
            </a:pPr>
            <a:r>
              <a:rPr lang="en-US" sz="2000" dirty="0" smtClean="0">
                <a:latin typeface="Calibri" pitchFamily="34" charset="0"/>
                <a:ea typeface="Calibri"/>
                <a:cs typeface="Calibri"/>
                <a:sym typeface="Calibri"/>
              </a:rPr>
              <a:t>VIII.  Feedback System</a:t>
            </a:r>
          </a:p>
          <a:p>
            <a:pPr marL="1314450" lvl="1" indent="-419100">
              <a:spcBef>
                <a:spcPts val="400"/>
              </a:spcBef>
              <a:buFont typeface="Courier New" pitchFamily="49" charset="0"/>
              <a:buChar char="o"/>
            </a:pPr>
            <a:r>
              <a:rPr lang="en-US" sz="2000" dirty="0" smtClean="0">
                <a:latin typeface="Calibri" pitchFamily="34" charset="0"/>
                <a:ea typeface="Calibri"/>
                <a:cs typeface="Calibri"/>
                <a:sym typeface="Calibri"/>
              </a:rPr>
              <a:t>III.  Self Regulation</a:t>
            </a:r>
            <a:endParaRPr lang="en" sz="2000" dirty="0" smtClean="0">
              <a:latin typeface="Calibri"/>
              <a:ea typeface="Calibri"/>
              <a:cs typeface="Calibri"/>
              <a:sym typeface="Calibri"/>
            </a:endParaRPr>
          </a:p>
          <a:p>
            <a:pPr marL="914400" lvl="0" indent="-419100">
              <a:buSzPct val="100000"/>
              <a:buFont typeface="Calibri"/>
              <a:buChar char="●"/>
            </a:pPr>
            <a:r>
              <a:rPr lang="en" sz="2400" dirty="0" smtClean="0">
                <a:latin typeface="Calibri"/>
                <a:ea typeface="Calibri"/>
                <a:cs typeface="Calibri"/>
                <a:sym typeface="Calibri"/>
              </a:rPr>
              <a:t>Positive feedback</a:t>
            </a:r>
          </a:p>
          <a:p>
            <a:pPr marL="1314450" lvl="1" indent="-419100">
              <a:spcBef>
                <a:spcPts val="400"/>
              </a:spcBef>
              <a:buFont typeface="Courier New" pitchFamily="49" charset="0"/>
              <a:buChar char="o"/>
            </a:pPr>
            <a:r>
              <a:rPr lang="en-US" sz="2000" dirty="0" smtClean="0">
                <a:latin typeface="Calibri" pitchFamily="34" charset="0"/>
                <a:ea typeface="Calibri"/>
                <a:cs typeface="Calibri"/>
                <a:sym typeface="Calibri"/>
              </a:rPr>
              <a:t>VI.  Continuing Growth</a:t>
            </a:r>
          </a:p>
          <a:p>
            <a:pPr marL="1314450" lvl="1" indent="-419100">
              <a:spcBef>
                <a:spcPts val="400"/>
              </a:spcBef>
              <a:buFont typeface="Courier New" pitchFamily="49" charset="0"/>
              <a:buChar char="o"/>
            </a:pPr>
            <a:r>
              <a:rPr lang="en-US" sz="2000" dirty="0" smtClean="0">
                <a:latin typeface="Calibri" pitchFamily="34" charset="0"/>
                <a:ea typeface="Calibri"/>
                <a:cs typeface="Calibri"/>
                <a:sym typeface="Calibri"/>
              </a:rPr>
              <a:t>V.  Conservation of Familiarity</a:t>
            </a:r>
          </a:p>
          <a:p>
            <a:pPr marL="1314450" lvl="1" indent="-419100">
              <a:spcBef>
                <a:spcPts val="400"/>
              </a:spcBef>
              <a:buFont typeface="Courier New" pitchFamily="49" charset="0"/>
              <a:buChar char="o"/>
            </a:pPr>
            <a:r>
              <a:rPr lang="en-US" sz="2000" dirty="0" smtClean="0">
                <a:latin typeface="Calibri" pitchFamily="34" charset="0"/>
                <a:ea typeface="Calibri"/>
                <a:cs typeface="Calibri"/>
                <a:sym typeface="Calibri"/>
              </a:rPr>
              <a:t>IV.  Conservation of Organizational Stability</a:t>
            </a:r>
            <a:endParaRPr lang="en" sz="2000" dirty="0" smtClean="0">
              <a:latin typeface="Calibri" pitchFamily="34" charset="0"/>
              <a:ea typeface="Calibri"/>
              <a:cs typeface="Calibri"/>
              <a:sym typeface="Calibri"/>
            </a:endParaRPr>
          </a:p>
          <a:p>
            <a:pPr marL="914400" lvl="0" indent="-419100">
              <a:buSzPct val="100000"/>
              <a:buFont typeface="Calibri"/>
              <a:buChar char="●"/>
            </a:pPr>
            <a:r>
              <a:rPr lang="en" sz="2400" dirty="0" smtClean="0">
                <a:latin typeface="Calibri"/>
                <a:ea typeface="Calibri"/>
                <a:cs typeface="Calibri"/>
                <a:sym typeface="Calibri"/>
              </a:rPr>
              <a:t>Negative feedback</a:t>
            </a:r>
          </a:p>
          <a:p>
            <a:pPr marL="1314450" lvl="1" indent="-419100">
              <a:buFont typeface="Courier New" pitchFamily="49" charset="0"/>
              <a:buChar char="o"/>
            </a:pPr>
            <a:r>
              <a:rPr lang="en" sz="2000" dirty="0" smtClean="0">
                <a:latin typeface="Calibri" pitchFamily="34" charset="0"/>
                <a:ea typeface="Calibri"/>
                <a:cs typeface="Calibri"/>
                <a:sym typeface="Calibri"/>
              </a:rPr>
              <a:t>II.  Increasing Complexity</a:t>
            </a:r>
          </a:p>
          <a:p>
            <a:pPr marL="1314450" lvl="1" indent="-419100">
              <a:buFont typeface="Courier New" pitchFamily="49" charset="0"/>
              <a:buChar char="o"/>
            </a:pPr>
            <a:r>
              <a:rPr lang="en-US" sz="2000" dirty="0" smtClean="0">
                <a:latin typeface="Calibri" pitchFamily="34" charset="0"/>
                <a:ea typeface="Calibri"/>
                <a:cs typeface="Calibri"/>
                <a:sym typeface="Calibri"/>
              </a:rPr>
              <a:t>VII.  Declining Quality</a:t>
            </a:r>
          </a:p>
        </p:txBody>
      </p:sp>
      <p:sp>
        <p:nvSpPr>
          <p:cNvPr id="4" name="Smiley Face 3"/>
          <p:cNvSpPr/>
          <p:nvPr/>
        </p:nvSpPr>
        <p:spPr>
          <a:xfrm>
            <a:off x="1331640" y="2636912"/>
            <a:ext cx="360040" cy="360040"/>
          </a:xfrm>
          <a:prstGeom prst="smileyFace">
            <a:avLst>
              <a:gd name="adj" fmla="val 28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5" name="Smiley Face 4"/>
          <p:cNvSpPr/>
          <p:nvPr/>
        </p:nvSpPr>
        <p:spPr>
          <a:xfrm>
            <a:off x="1331640" y="2996952"/>
            <a:ext cx="360040" cy="360040"/>
          </a:xfrm>
          <a:prstGeom prst="smileyFace">
            <a:avLst>
              <a:gd name="adj" fmla="val 288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6" name="Smiley Face 5"/>
          <p:cNvSpPr/>
          <p:nvPr/>
        </p:nvSpPr>
        <p:spPr>
          <a:xfrm>
            <a:off x="1331640" y="3356992"/>
            <a:ext cx="360040" cy="360040"/>
          </a:xfrm>
          <a:prstGeom prst="smileyFace">
            <a:avLst>
              <a:gd name="adj" fmla="val 465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7" name="Smiley Face 6"/>
          <p:cNvSpPr/>
          <p:nvPr/>
        </p:nvSpPr>
        <p:spPr>
          <a:xfrm>
            <a:off x="1331640" y="4149080"/>
            <a:ext cx="360040" cy="360040"/>
          </a:xfrm>
          <a:prstGeom prst="smileyFace">
            <a:avLst>
              <a:gd name="adj" fmla="val 465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8" name="Smiley Face 7"/>
          <p:cNvSpPr/>
          <p:nvPr/>
        </p:nvSpPr>
        <p:spPr>
          <a:xfrm>
            <a:off x="1331640" y="4509120"/>
            <a:ext cx="360040" cy="360040"/>
          </a:xfrm>
          <a:prstGeom prst="smileyFace">
            <a:avLst>
              <a:gd name="adj" fmla="val 28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9" name="Smiley Face 8"/>
          <p:cNvSpPr/>
          <p:nvPr/>
        </p:nvSpPr>
        <p:spPr>
          <a:xfrm>
            <a:off x="1331640" y="4869160"/>
            <a:ext cx="360040" cy="360040"/>
          </a:xfrm>
          <a:prstGeom prst="smileyFace">
            <a:avLst>
              <a:gd name="adj" fmla="val -465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10" name="Slide Number Placeholder 9"/>
          <p:cNvSpPr>
            <a:spLocks noGrp="1"/>
          </p:cNvSpPr>
          <p:nvPr>
            <p:ph type="sldNum" sz="quarter" idx="12"/>
          </p:nvPr>
        </p:nvSpPr>
        <p:spPr/>
        <p:txBody>
          <a:bodyPr/>
          <a:lstStyle/>
          <a:p>
            <a:fld id="{69E29E33-B620-47F9-BB04-8846C2A5AFCC}" type="slidenum">
              <a:rPr kumimoji="0" lang="en-US" smtClean="0"/>
              <a:pPr/>
              <a:t>25</a:t>
            </a:fld>
            <a:endParaRPr kumimoji="0" lang="en-US"/>
          </a:p>
        </p:txBody>
      </p:sp>
      <p:sp>
        <p:nvSpPr>
          <p:cNvPr id="11" name="Footer Placeholder 10"/>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Shape 159"/>
          <p:cNvSpPr txBox="1">
            <a:spLocks noGrp="1"/>
          </p:cNvSpPr>
          <p:nvPr>
            <p:ph type="title"/>
          </p:nvPr>
        </p:nvSpPr>
        <p:spPr>
          <a:prstGeom prst="rect">
            <a:avLst/>
          </a:prstGeom>
        </p:spPr>
        <p:txBody>
          <a:bodyPr lIns="91425" tIns="91425" rIns="91425" bIns="91425" anchor="b" anchorCtr="0">
            <a:noAutofit/>
          </a:bodyPr>
          <a:lstStyle/>
          <a:p>
            <a:pPr lvl="0"/>
            <a:r>
              <a:rPr lang="en" dirty="0" smtClean="0">
                <a:latin typeface="Calibri"/>
                <a:ea typeface="Calibri"/>
                <a:cs typeface="Calibri"/>
                <a:sym typeface="Calibri"/>
              </a:rPr>
              <a:t>II.  Increasing Complexity</a:t>
            </a:r>
            <a:endParaRPr lang="en" dirty="0">
              <a:latin typeface="Calibri"/>
              <a:ea typeface="Calibri"/>
              <a:cs typeface="Calibri"/>
              <a:sym typeface="Calibri"/>
            </a:endParaRPr>
          </a:p>
        </p:txBody>
      </p:sp>
      <p:sp>
        <p:nvSpPr>
          <p:cNvPr id="158" name="Shape 158"/>
          <p:cNvSpPr txBox="1">
            <a:spLocks noGrp="1"/>
          </p:cNvSpPr>
          <p:nvPr>
            <p:ph idx="1"/>
          </p:nvPr>
        </p:nvSpPr>
        <p:spPr>
          <a:prstGeom prst="rect">
            <a:avLst/>
          </a:prstGeom>
        </p:spPr>
        <p:txBody>
          <a:bodyPr lIns="91425" tIns="91425" rIns="91425" bIns="91425" anchor="t" anchorCtr="0">
            <a:noAutofit/>
          </a:bodyPr>
          <a:lstStyle/>
          <a:p>
            <a:pPr marL="457200" lvl="0" indent="0">
              <a:buNone/>
            </a:pPr>
            <a:r>
              <a:rPr lang="en" sz="2000" i="1" dirty="0" smtClean="0">
                <a:latin typeface="Calibri"/>
                <a:ea typeface="Calibri"/>
                <a:cs typeface="Calibri"/>
                <a:sym typeface="Calibri"/>
              </a:rPr>
              <a:t>“Efforts to maintain internal quality must be made.”</a:t>
            </a:r>
          </a:p>
          <a:p>
            <a:pPr marL="0" lvl="0" indent="0">
              <a:buNone/>
            </a:pPr>
            <a:r>
              <a:rPr lang="en" sz="2000" dirty="0" smtClean="0">
                <a:solidFill>
                  <a:srgbClr val="0000FF"/>
                </a:solidFill>
                <a:latin typeface="Calibri"/>
                <a:ea typeface="Calibri"/>
                <a:cs typeface="Calibri"/>
                <a:sym typeface="Calibri"/>
              </a:rPr>
              <a:t>Evaluation</a:t>
            </a:r>
            <a:r>
              <a:rPr lang="en" sz="2000" dirty="0" smtClean="0">
                <a:latin typeface="Calibri"/>
                <a:ea typeface="Calibri"/>
                <a:cs typeface="Calibri"/>
                <a:sym typeface="Calibri"/>
              </a:rPr>
              <a:t>: i) We must identify version with perfective maintenance, ii) the VIII law must hold, iii) the approximate complexity must increase</a:t>
            </a:r>
          </a:p>
          <a:p>
            <a:pPr marL="0" lvl="0" indent="0">
              <a:spcBef>
                <a:spcPts val="0"/>
              </a:spcBef>
              <a:buNone/>
            </a:pPr>
            <a:endParaRPr lang="en" sz="2000" dirty="0" smtClean="0">
              <a:solidFill>
                <a:srgbClr val="FF0000"/>
              </a:solidFill>
              <a:latin typeface="Calibri"/>
              <a:ea typeface="Calibri"/>
              <a:cs typeface="Calibri"/>
              <a:sym typeface="Calibri"/>
            </a:endParaRPr>
          </a:p>
          <a:p>
            <a:pPr marL="0" lvl="0" indent="0">
              <a:spcBef>
                <a:spcPts val="0"/>
              </a:spcBef>
              <a:buNone/>
            </a:pPr>
            <a:r>
              <a:rPr lang="en" sz="2000" dirty="0" smtClean="0">
                <a:solidFill>
                  <a:srgbClr val="FF0000"/>
                </a:solidFill>
                <a:latin typeface="Calibri"/>
                <a:ea typeface="Calibri"/>
                <a:cs typeface="Calibri"/>
                <a:sym typeface="Calibri"/>
              </a:rPr>
              <a:t>Metrics</a:t>
            </a:r>
            <a:r>
              <a:rPr lang="en" sz="2000" dirty="0" smtClean="0">
                <a:latin typeface="Calibri"/>
                <a:ea typeface="Calibri"/>
                <a:cs typeface="Calibri"/>
                <a:sym typeface="Calibri"/>
              </a:rPr>
              <a:t>:</a:t>
            </a:r>
          </a:p>
          <a:p>
            <a:pPr marL="0" lvl="0" indent="0">
              <a:spcBef>
                <a:spcPts val="0"/>
              </a:spcBef>
              <a:buNone/>
            </a:pPr>
            <a:endParaRPr lang="fr-FR" sz="2000" dirty="0" smtClean="0">
              <a:latin typeface="Calibri"/>
              <a:ea typeface="Calibri"/>
              <a:cs typeface="Calibri"/>
              <a:sym typeface="Calibri"/>
            </a:endParaRPr>
          </a:p>
          <a:p>
            <a:pPr marL="0" lvl="0" indent="0">
              <a:spcBef>
                <a:spcPts val="1200"/>
              </a:spcBef>
              <a:buNone/>
            </a:pPr>
            <a:r>
              <a:rPr lang="fr-FR" sz="2000" dirty="0" smtClean="0">
                <a:solidFill>
                  <a:srgbClr val="C00000"/>
                </a:solidFill>
                <a:latin typeface="Calibri"/>
                <a:ea typeface="Calibri"/>
                <a:cs typeface="Calibri"/>
                <a:sym typeface="Calibri"/>
              </a:rPr>
              <a:t>C</a:t>
            </a:r>
            <a:r>
              <a:rPr lang="en" sz="2000" dirty="0" smtClean="0">
                <a:solidFill>
                  <a:srgbClr val="C00000"/>
                </a:solidFill>
                <a:latin typeface="Calibri"/>
                <a:ea typeface="Calibri"/>
                <a:cs typeface="Calibri"/>
                <a:sym typeface="Calibri"/>
              </a:rPr>
              <a:t>omplexity is an estimate </a:t>
            </a:r>
            <a:r>
              <a:rPr lang="en" sz="2000" dirty="0" smtClean="0">
                <a:latin typeface="Calibri"/>
                <a:ea typeface="Calibri"/>
                <a:cs typeface="Calibri"/>
                <a:sym typeface="Calibri"/>
              </a:rPr>
              <a:t>based on the literature.</a:t>
            </a:r>
          </a:p>
          <a:p>
            <a:pPr marL="0" lvl="0" indent="0">
              <a:spcBef>
                <a:spcPts val="1200"/>
              </a:spcBef>
              <a:buNone/>
            </a:pPr>
            <a:r>
              <a:rPr lang="en" sz="2000" dirty="0" smtClean="0">
                <a:solidFill>
                  <a:srgbClr val="0000FF"/>
                </a:solidFill>
                <a:latin typeface="Calibri"/>
                <a:ea typeface="Calibri"/>
                <a:cs typeface="Calibri"/>
                <a:sym typeface="Calibri"/>
              </a:rPr>
              <a:t>Outcome</a:t>
            </a:r>
            <a:r>
              <a:rPr lang="en" sz="2000" dirty="0" smtClean="0">
                <a:latin typeface="Calibri"/>
                <a:ea typeface="Calibri"/>
                <a:cs typeface="Calibri"/>
                <a:sym typeface="Calibri"/>
              </a:rPr>
              <a:t>: </a:t>
            </a:r>
            <a:r>
              <a:rPr lang="en" sz="2000" dirty="0" smtClean="0">
                <a:solidFill>
                  <a:srgbClr val="0000FF"/>
                </a:solidFill>
                <a:latin typeface="Calibri"/>
                <a:ea typeface="Calibri"/>
                <a:cs typeface="Calibri"/>
                <a:sym typeface="Calibri"/>
              </a:rPr>
              <a:t>unclear -- complexity appears dropping</a:t>
            </a:r>
            <a:r>
              <a:rPr lang="en" sz="2000" dirty="0" smtClean="0">
                <a:latin typeface="Calibri"/>
                <a:ea typeface="Calibri"/>
                <a:cs typeface="Calibri"/>
                <a:sym typeface="Calibri"/>
              </a:rPr>
              <a:t> </a:t>
            </a:r>
            <a:r>
              <a:rPr lang="en" sz="2000" dirty="0" smtClean="0">
                <a:latin typeface="Calibri"/>
                <a:ea typeface="Calibri"/>
                <a:cs typeface="Calibri"/>
                <a:sym typeface="Calibri"/>
              </a:rPr>
              <a:t>(</a:t>
            </a:r>
            <a:r>
              <a:rPr lang="en" sz="2000" dirty="0" smtClean="0">
                <a:solidFill>
                  <a:srgbClr val="0000FF"/>
                </a:solidFill>
                <a:latin typeface="Calibri"/>
                <a:ea typeface="Calibri"/>
                <a:cs typeface="Calibri"/>
                <a:sym typeface="Calibri"/>
              </a:rPr>
              <a:t>due </a:t>
            </a:r>
            <a:r>
              <a:rPr lang="en" sz="2000" dirty="0" smtClean="0">
                <a:solidFill>
                  <a:srgbClr val="0000FF"/>
                </a:solidFill>
                <a:latin typeface="Calibri"/>
                <a:ea typeface="Calibri"/>
                <a:cs typeface="Calibri"/>
                <a:sym typeface="Calibri"/>
              </a:rPr>
              <a:t>to </a:t>
            </a:r>
            <a:r>
              <a:rPr lang="en" sz="2000" dirty="0" smtClean="0">
                <a:solidFill>
                  <a:srgbClr val="0000FF"/>
                </a:solidFill>
                <a:ea typeface="Calibri"/>
                <a:cs typeface="Calibri"/>
                <a:sym typeface="Calibri"/>
              </a:rPr>
              <a:t>the decline of change </a:t>
            </a:r>
            <a:r>
              <a:rPr lang="en" sz="2000" dirty="0" smtClean="0">
                <a:solidFill>
                  <a:srgbClr val="0000FF"/>
                </a:solidFill>
                <a:ea typeface="Calibri"/>
                <a:cs typeface="Calibri"/>
                <a:sym typeface="Calibri"/>
              </a:rPr>
              <a:t>density</a:t>
            </a:r>
            <a:r>
              <a:rPr lang="en" sz="2000" dirty="0" smtClean="0">
                <a:latin typeface="Calibri"/>
                <a:ea typeface="Calibri"/>
                <a:cs typeface="Calibri"/>
                <a:sym typeface="Calibri"/>
              </a:rPr>
              <a:t>). </a:t>
            </a:r>
            <a:r>
              <a:rPr lang="en" sz="2000" i="1" dirty="0" smtClean="0">
                <a:latin typeface="Calibri"/>
                <a:ea typeface="Calibri"/>
                <a:cs typeface="Calibri"/>
                <a:sym typeface="Calibri"/>
              </a:rPr>
              <a:t>Possibly, perfective maintainance has been successful?!</a:t>
            </a:r>
          </a:p>
        </p:txBody>
      </p:sp>
      <p:graphicFrame>
        <p:nvGraphicFramePr>
          <p:cNvPr id="137218" name="Object 2"/>
          <p:cNvGraphicFramePr>
            <a:graphicFrameLocks noChangeAspect="1"/>
          </p:cNvGraphicFramePr>
          <p:nvPr/>
        </p:nvGraphicFramePr>
        <p:xfrm>
          <a:off x="1691680" y="2819400"/>
          <a:ext cx="2875658" cy="555674"/>
        </p:xfrm>
        <a:graphic>
          <a:graphicData uri="http://schemas.openxmlformats.org/presentationml/2006/ole">
            <p:oleObj spid="_x0000_s5122" name="Equation" r:id="rId4" imgW="1904760" imgH="393480" progId="Equation.3">
              <p:embed/>
            </p:oleObj>
          </a:graphicData>
        </a:graphic>
      </p:graphicFrame>
      <p:graphicFrame>
        <p:nvGraphicFramePr>
          <p:cNvPr id="137219" name="Object 3"/>
          <p:cNvGraphicFramePr>
            <a:graphicFrameLocks noChangeAspect="1"/>
          </p:cNvGraphicFramePr>
          <p:nvPr/>
        </p:nvGraphicFramePr>
        <p:xfrm>
          <a:off x="4932040" y="2819400"/>
          <a:ext cx="3303018" cy="609600"/>
        </p:xfrm>
        <a:graphic>
          <a:graphicData uri="http://schemas.openxmlformats.org/presentationml/2006/ole">
            <p:oleObj spid="_x0000_s5123" name="Equation" r:id="rId5" imgW="2336760" imgH="431640" progId="Equation.3">
              <p:embed/>
            </p:oleObj>
          </a:graphicData>
        </a:graphic>
      </p:graphicFrame>
      <p:sp>
        <p:nvSpPr>
          <p:cNvPr id="8" name="Slide Number Placeholder 7"/>
          <p:cNvSpPr>
            <a:spLocks noGrp="1"/>
          </p:cNvSpPr>
          <p:nvPr>
            <p:ph type="sldNum" sz="quarter" idx="12"/>
          </p:nvPr>
        </p:nvSpPr>
        <p:spPr/>
        <p:txBody>
          <a:bodyPr/>
          <a:lstStyle/>
          <a:p>
            <a:fld id="{69E29E33-B620-47F9-BB04-8846C2A5AFCC}" type="slidenum">
              <a:rPr kumimoji="0" lang="en-US" smtClean="0"/>
              <a:pPr/>
              <a:t>26</a:t>
            </a:fld>
            <a:endParaRPr kumimoji="0" lang="en-US"/>
          </a:p>
        </p:txBody>
      </p:sp>
      <p:sp>
        <p:nvSpPr>
          <p:cNvPr id="9" name="Footer Placeholder 8"/>
          <p:cNvSpPr>
            <a:spLocks noGrp="1"/>
          </p:cNvSpPr>
          <p:nvPr>
            <p:ph type="ftr" sz="quarter" idx="11"/>
          </p:nvPr>
        </p:nvSpPr>
        <p:spPr/>
        <p:txBody>
          <a:bodyPr/>
          <a:lstStyle/>
          <a:p>
            <a:r>
              <a:rPr kumimoji="0" lang="en-US" smtClean="0"/>
              <a:t>http://www.cs.uoi.gr/~pvassil/publications/2014_CAiSE/ </a:t>
            </a:r>
            <a:endParaRPr kumimoji="0" lang="en-US"/>
          </a:p>
        </p:txBody>
      </p:sp>
      <p:graphicFrame>
        <p:nvGraphicFramePr>
          <p:cNvPr id="6" name="Chart 5"/>
          <p:cNvGraphicFramePr/>
          <p:nvPr/>
        </p:nvGraphicFramePr>
        <p:xfrm>
          <a:off x="1331640" y="5049360"/>
          <a:ext cx="2519429" cy="162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p:cNvGraphicFramePr/>
          <p:nvPr/>
        </p:nvGraphicFramePr>
        <p:xfrm>
          <a:off x="5148064" y="5049360"/>
          <a:ext cx="2519429" cy="1620000"/>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hape 159"/>
          <p:cNvSpPr txBox="1">
            <a:spLocks noGrp="1"/>
          </p:cNvSpPr>
          <p:nvPr>
            <p:ph type="title" idx="4294967295"/>
          </p:nvPr>
        </p:nvSpPr>
        <p:spPr>
          <a:xfrm>
            <a:off x="0" y="44450"/>
            <a:ext cx="9144000" cy="863600"/>
          </a:xfrm>
          <a:prstGeom prst="rect">
            <a:avLst/>
          </a:prstGeom>
        </p:spPr>
        <p:txBody>
          <a:bodyPr lIns="91425" tIns="91425" rIns="91425" bIns="91425" anchor="b" anchorCtr="0">
            <a:noAutofit/>
          </a:bodyPr>
          <a:lstStyle/>
          <a:p>
            <a:pPr algn="ctr"/>
            <a:r>
              <a:rPr lang="en-US" dirty="0" smtClean="0">
                <a:latin typeface="Calibri" pitchFamily="34" charset="0"/>
                <a:ea typeface="Calibri"/>
                <a:cs typeface="Calibri"/>
                <a:sym typeface="Calibri"/>
              </a:rPr>
              <a:t>Complexity</a:t>
            </a:r>
            <a:endParaRPr lang="en" dirty="0">
              <a:latin typeface="Calibri"/>
              <a:ea typeface="Calibri"/>
              <a:cs typeface="Calibri"/>
              <a:sym typeface="Calibri"/>
            </a:endParaRPr>
          </a:p>
        </p:txBody>
      </p:sp>
      <p:graphicFrame>
        <p:nvGraphicFramePr>
          <p:cNvPr id="15" name="Chart 14"/>
          <p:cNvGraphicFramePr/>
          <p:nvPr/>
        </p:nvGraphicFramePr>
        <p:xfrm>
          <a:off x="396428" y="1088920"/>
          <a:ext cx="2519429" cy="16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p:nvGraphicFramePr>
        <p:xfrm>
          <a:off x="3312285" y="1088920"/>
          <a:ext cx="2519429" cy="16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p:nvPr/>
        </p:nvGraphicFramePr>
        <p:xfrm>
          <a:off x="6228142" y="1088920"/>
          <a:ext cx="2519429" cy="16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p:cNvGraphicFramePr/>
          <p:nvPr/>
        </p:nvGraphicFramePr>
        <p:xfrm>
          <a:off x="396428" y="2961128"/>
          <a:ext cx="2519429" cy="162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8"/>
          <p:cNvGraphicFramePr/>
          <p:nvPr/>
        </p:nvGraphicFramePr>
        <p:xfrm>
          <a:off x="3312285" y="2961128"/>
          <a:ext cx="2519429" cy="162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0" name="Chart 19"/>
          <p:cNvGraphicFramePr/>
          <p:nvPr/>
        </p:nvGraphicFramePr>
        <p:xfrm>
          <a:off x="6228142" y="2961128"/>
          <a:ext cx="2519429" cy="1620000"/>
        </p:xfrm>
        <a:graphic>
          <a:graphicData uri="http://schemas.openxmlformats.org/drawingml/2006/chart">
            <c:chart xmlns:c="http://schemas.openxmlformats.org/drawingml/2006/chart" xmlns:r="http://schemas.openxmlformats.org/officeDocument/2006/relationships" r:id="rId8"/>
          </a:graphicData>
        </a:graphic>
      </p:graphicFrame>
      <p:sp>
        <p:nvSpPr>
          <p:cNvPr id="11" name="Slide Number Placeholder 10"/>
          <p:cNvSpPr>
            <a:spLocks noGrp="1"/>
          </p:cNvSpPr>
          <p:nvPr>
            <p:ph type="sldNum" sz="quarter" idx="12"/>
          </p:nvPr>
        </p:nvSpPr>
        <p:spPr/>
        <p:txBody>
          <a:bodyPr/>
          <a:lstStyle/>
          <a:p>
            <a:fld id="{69E29E33-B620-47F9-BB04-8846C2A5AFCC}" type="slidenum">
              <a:rPr kumimoji="0" lang="en-US" smtClean="0"/>
              <a:pPr/>
              <a:t>27</a:t>
            </a:fld>
            <a:endParaRPr kumimoji="0" lang="en-US"/>
          </a:p>
        </p:txBody>
      </p:sp>
      <p:sp>
        <p:nvSpPr>
          <p:cNvPr id="12" name="Footer Placeholder 11"/>
          <p:cNvSpPr>
            <a:spLocks noGrp="1"/>
          </p:cNvSpPr>
          <p:nvPr>
            <p:ph type="ftr" sz="quarter" idx="11"/>
          </p:nvPr>
        </p:nvSpPr>
        <p:spPr/>
        <p:txBody>
          <a:bodyPr/>
          <a:lstStyle/>
          <a:p>
            <a:r>
              <a:rPr kumimoji="0" lang="en-US" smtClean="0"/>
              <a:t>http://www.cs.uoi.gr/~pvassil/publications/2014_CAiSE/ </a:t>
            </a:r>
            <a:endParaRPr kumimoji="0" lang="en-US"/>
          </a:p>
        </p:txBody>
      </p:sp>
      <p:graphicFrame>
        <p:nvGraphicFramePr>
          <p:cNvPr id="21" name="Chart 20"/>
          <p:cNvGraphicFramePr/>
          <p:nvPr/>
        </p:nvGraphicFramePr>
        <p:xfrm>
          <a:off x="1368381" y="5049360"/>
          <a:ext cx="2519429" cy="162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2" name="Chart 21"/>
          <p:cNvGraphicFramePr/>
          <p:nvPr/>
        </p:nvGraphicFramePr>
        <p:xfrm>
          <a:off x="5256191" y="5049360"/>
          <a:ext cx="2519429" cy="1620000"/>
        </p:xfrm>
        <a:graphic>
          <a:graphicData uri="http://schemas.openxmlformats.org/drawingml/2006/chart">
            <c:chart xmlns:c="http://schemas.openxmlformats.org/drawingml/2006/chart" xmlns:r="http://schemas.openxmlformats.org/officeDocument/2006/relationships" r:id="rId10"/>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Shape 159"/>
          <p:cNvSpPr txBox="1">
            <a:spLocks noGrp="1"/>
          </p:cNvSpPr>
          <p:nvPr>
            <p:ph type="title"/>
          </p:nvPr>
        </p:nvSpPr>
        <p:spPr>
          <a:prstGeom prst="rect">
            <a:avLst/>
          </a:prstGeom>
        </p:spPr>
        <p:txBody>
          <a:bodyPr lIns="91425" tIns="91425" rIns="91425" bIns="91425" anchor="b" anchorCtr="0">
            <a:noAutofit/>
          </a:bodyPr>
          <a:lstStyle/>
          <a:p>
            <a:pPr lvl="0"/>
            <a:r>
              <a:rPr lang="en-US" dirty="0" smtClean="0">
                <a:latin typeface="Calibri" pitchFamily="34" charset="0"/>
                <a:ea typeface="Calibri"/>
                <a:cs typeface="Calibri"/>
                <a:sym typeface="Calibri"/>
              </a:rPr>
              <a:t>VII.  Declining Quality</a:t>
            </a:r>
            <a:endParaRPr lang="en" dirty="0">
              <a:latin typeface="Calibri"/>
              <a:ea typeface="Calibri"/>
              <a:cs typeface="Calibri"/>
              <a:sym typeface="Calibri"/>
            </a:endParaRPr>
          </a:p>
        </p:txBody>
      </p:sp>
      <p:sp>
        <p:nvSpPr>
          <p:cNvPr id="158" name="Shape 158"/>
          <p:cNvSpPr txBox="1">
            <a:spLocks noGrp="1"/>
          </p:cNvSpPr>
          <p:nvPr>
            <p:ph idx="1"/>
          </p:nvPr>
        </p:nvSpPr>
        <p:spPr>
          <a:prstGeom prst="rect">
            <a:avLst/>
          </a:prstGeom>
        </p:spPr>
        <p:txBody>
          <a:bodyPr lIns="91425" tIns="91425" rIns="91425" bIns="91425" anchor="t" anchorCtr="0">
            <a:noAutofit/>
          </a:bodyPr>
          <a:lstStyle/>
          <a:p>
            <a:pPr marL="457200" lvl="0" indent="0">
              <a:buNone/>
            </a:pPr>
            <a:r>
              <a:rPr lang="en-US" sz="2000" i="1" dirty="0" smtClean="0">
                <a:latin typeface="Calibri" pitchFamily="34" charset="0"/>
                <a:ea typeface="Calibri"/>
                <a:cs typeface="Calibri"/>
                <a:sym typeface="Calibri"/>
              </a:rPr>
              <a:t>“Unless rigorously adapted and evolved to take into account changes in the operational environment, the quality of a database schema will appear to be declining.”</a:t>
            </a:r>
          </a:p>
          <a:p>
            <a:pPr marL="457200" lvl="0" indent="0">
              <a:buNone/>
            </a:pPr>
            <a:endParaRPr lang="en-US" sz="2000" i="1" dirty="0" smtClean="0">
              <a:latin typeface="Calibri" pitchFamily="34" charset="0"/>
              <a:ea typeface="Calibri"/>
              <a:cs typeface="Calibri"/>
              <a:sym typeface="Calibri"/>
            </a:endParaRPr>
          </a:p>
          <a:p>
            <a:pPr marL="0" lvl="0" indent="0">
              <a:buClr>
                <a:srgbClr val="51535D"/>
              </a:buClr>
              <a:buNone/>
            </a:pPr>
            <a:r>
              <a:rPr lang="en-US" sz="2000" dirty="0" smtClean="0">
                <a:solidFill>
                  <a:srgbClr val="0000FF"/>
                </a:solidFill>
                <a:latin typeface="Calibri" pitchFamily="34" charset="0"/>
              </a:rPr>
              <a:t>Evaluation</a:t>
            </a:r>
            <a:r>
              <a:rPr lang="en-US" sz="2000" dirty="0" smtClean="0">
                <a:solidFill>
                  <a:srgbClr val="51535D"/>
                </a:solidFill>
                <a:latin typeface="Calibri" pitchFamily="34" charset="0"/>
              </a:rPr>
              <a:t>: Hold by logical induction, if III, VIII, and II hold</a:t>
            </a:r>
          </a:p>
          <a:p>
            <a:pPr marL="0" lvl="0" indent="0">
              <a:buClr>
                <a:srgbClr val="51535D"/>
              </a:buClr>
              <a:buNone/>
            </a:pPr>
            <a:r>
              <a:rPr lang="en-US" sz="2000" dirty="0" smtClean="0">
                <a:solidFill>
                  <a:srgbClr val="FF0000"/>
                </a:solidFill>
                <a:latin typeface="Calibri" pitchFamily="34" charset="0"/>
              </a:rPr>
              <a:t>Metrics</a:t>
            </a:r>
            <a:r>
              <a:rPr lang="en-US" sz="2000" dirty="0" smtClean="0">
                <a:solidFill>
                  <a:srgbClr val="51535D"/>
                </a:solidFill>
                <a:latin typeface="Calibri" pitchFamily="34" charset="0"/>
              </a:rPr>
              <a:t>: not possible to measure external quality</a:t>
            </a:r>
          </a:p>
          <a:p>
            <a:pPr marL="0" lvl="0" indent="0">
              <a:buClr>
                <a:srgbClr val="51535D"/>
              </a:buClr>
              <a:buNone/>
            </a:pPr>
            <a:r>
              <a:rPr lang="en-US" sz="2000" dirty="0" smtClean="0">
                <a:solidFill>
                  <a:srgbClr val="0000FF"/>
                </a:solidFill>
                <a:latin typeface="Calibri" pitchFamily="34" charset="0"/>
              </a:rPr>
              <a:t>Outcome</a:t>
            </a:r>
            <a:r>
              <a:rPr lang="en-US" sz="2000" dirty="0" smtClean="0">
                <a:solidFill>
                  <a:srgbClr val="51535D"/>
                </a:solidFill>
                <a:latin typeface="Calibri" pitchFamily="34" charset="0"/>
              </a:rPr>
              <a:t>: We are </a:t>
            </a:r>
            <a:r>
              <a:rPr lang="en-US" sz="2000" dirty="0" smtClean="0">
                <a:solidFill>
                  <a:srgbClr val="C00000"/>
                </a:solidFill>
                <a:latin typeface="Calibri" pitchFamily="34" charset="0"/>
              </a:rPr>
              <a:t>unsure of the behavior of internal quality </a:t>
            </a:r>
            <a:r>
              <a:rPr lang="en-US" sz="2000" dirty="0" smtClean="0">
                <a:solidFill>
                  <a:srgbClr val="51535D"/>
                </a:solidFill>
                <a:latin typeface="Calibri" pitchFamily="34" charset="0"/>
              </a:rPr>
              <a:t>so we are even more reluctant towards declaring external quality as improving. </a:t>
            </a:r>
          </a:p>
          <a:p>
            <a:pPr marL="0" lvl="0" indent="0">
              <a:buClr>
                <a:srgbClr val="51535D"/>
              </a:buClr>
              <a:buNone/>
            </a:pPr>
            <a:endParaRPr lang="en-US" sz="2000" dirty="0" smtClean="0">
              <a:solidFill>
                <a:srgbClr val="51535D"/>
              </a:solidFill>
              <a:latin typeface="Calibri" pitchFamily="34" charset="0"/>
            </a:endParaRP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28</a:t>
            </a:fld>
            <a:endParaRPr kumimoji="0" lang="en-US"/>
          </a:p>
        </p:txBody>
      </p:sp>
      <p:sp>
        <p:nvSpPr>
          <p:cNvPr id="5" name="Footer Placeholder 4"/>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prstGeom prst="rect">
            <a:avLst/>
          </a:prstGeom>
        </p:spPr>
        <p:txBody>
          <a:bodyPr lIns="91425" tIns="91425" rIns="91425" bIns="91425" anchor="b" anchorCtr="0">
            <a:noAutofit/>
          </a:bodyPr>
          <a:lstStyle/>
          <a:p>
            <a:r>
              <a:rPr lang="en" dirty="0" smtClean="0">
                <a:latin typeface="Calibri"/>
                <a:ea typeface="Calibri"/>
                <a:cs typeface="Calibri"/>
                <a:sym typeface="Calibri"/>
              </a:rPr>
              <a:t>Laws for Schema Evolution</a:t>
            </a:r>
            <a:endParaRPr dirty="0"/>
          </a:p>
        </p:txBody>
      </p:sp>
      <p:sp>
        <p:nvSpPr>
          <p:cNvPr id="165" name="Shape 165"/>
          <p:cNvSpPr txBox="1">
            <a:spLocks noGrp="1"/>
          </p:cNvSpPr>
          <p:nvPr>
            <p:ph idx="1"/>
          </p:nvPr>
        </p:nvSpPr>
        <p:spPr>
          <a:prstGeom prst="rect">
            <a:avLst/>
          </a:prstGeom>
        </p:spPr>
        <p:txBody>
          <a:bodyPr lIns="91425" tIns="91425" rIns="91425" bIns="91425" anchor="t" anchorCtr="0">
            <a:noAutofit/>
          </a:bodyPr>
          <a:lstStyle/>
          <a:p>
            <a:pPr marL="0" lvl="0" indent="0">
              <a:buNone/>
            </a:pPr>
            <a:r>
              <a:rPr lang="en" dirty="0" smtClean="0">
                <a:sym typeface="Calibri"/>
              </a:rPr>
              <a:t>Three main groups for the Laws:</a:t>
            </a:r>
          </a:p>
          <a:p>
            <a:pPr marL="914400" lvl="0" indent="-419100">
              <a:buSzPct val="100000"/>
              <a:buFont typeface="Calibri"/>
              <a:buChar char="●"/>
            </a:pPr>
            <a:r>
              <a:rPr lang="en" sz="2400" dirty="0" smtClean="0">
                <a:latin typeface="Calibri"/>
                <a:ea typeface="Calibri"/>
                <a:cs typeface="Calibri"/>
                <a:sym typeface="Calibri"/>
              </a:rPr>
              <a:t>Feedback-based System</a:t>
            </a:r>
          </a:p>
          <a:p>
            <a:pPr marL="1314450" lvl="1" indent="-419100">
              <a:spcBef>
                <a:spcPts val="400"/>
              </a:spcBef>
              <a:buFont typeface="Courier New" pitchFamily="49" charset="0"/>
              <a:buChar char="o"/>
            </a:pPr>
            <a:r>
              <a:rPr lang="en" sz="2000" dirty="0" smtClean="0">
                <a:latin typeface="Calibri"/>
                <a:ea typeface="Calibri"/>
                <a:cs typeface="Calibri"/>
                <a:sym typeface="Calibri"/>
              </a:rPr>
              <a:t>I.  Continuing Change</a:t>
            </a:r>
          </a:p>
          <a:p>
            <a:pPr marL="1314450" lvl="1" indent="-419100">
              <a:spcBef>
                <a:spcPts val="400"/>
              </a:spcBef>
              <a:buFont typeface="Courier New" pitchFamily="49" charset="0"/>
              <a:buChar char="o"/>
            </a:pPr>
            <a:r>
              <a:rPr lang="en-US" sz="2000" dirty="0" smtClean="0">
                <a:latin typeface="Calibri" pitchFamily="34" charset="0"/>
                <a:ea typeface="Calibri"/>
                <a:cs typeface="Calibri"/>
                <a:sym typeface="Calibri"/>
              </a:rPr>
              <a:t>VIII.  Feedback System</a:t>
            </a:r>
          </a:p>
          <a:p>
            <a:pPr marL="1314450" lvl="1" indent="-419100">
              <a:spcBef>
                <a:spcPts val="400"/>
              </a:spcBef>
              <a:buFont typeface="Courier New" pitchFamily="49" charset="0"/>
              <a:buChar char="o"/>
            </a:pPr>
            <a:r>
              <a:rPr lang="en-US" sz="2000" dirty="0" smtClean="0">
                <a:latin typeface="Calibri" pitchFamily="34" charset="0"/>
                <a:ea typeface="Calibri"/>
                <a:cs typeface="Calibri"/>
                <a:sym typeface="Calibri"/>
              </a:rPr>
              <a:t>III.  Self Regulation</a:t>
            </a:r>
            <a:endParaRPr lang="en" sz="2000" dirty="0" smtClean="0">
              <a:latin typeface="Calibri"/>
              <a:ea typeface="Calibri"/>
              <a:cs typeface="Calibri"/>
              <a:sym typeface="Calibri"/>
            </a:endParaRPr>
          </a:p>
          <a:p>
            <a:pPr marL="914400" lvl="0" indent="-419100">
              <a:buSzPct val="100000"/>
              <a:buFont typeface="Calibri"/>
              <a:buChar char="●"/>
            </a:pPr>
            <a:r>
              <a:rPr lang="en" sz="2400" dirty="0" smtClean="0">
                <a:latin typeface="Calibri"/>
                <a:ea typeface="Calibri"/>
                <a:cs typeface="Calibri"/>
                <a:sym typeface="Calibri"/>
              </a:rPr>
              <a:t>Positive feedback</a:t>
            </a:r>
          </a:p>
          <a:p>
            <a:pPr marL="1314450" lvl="1" indent="-419100">
              <a:spcBef>
                <a:spcPts val="400"/>
              </a:spcBef>
              <a:buFont typeface="Courier New" pitchFamily="49" charset="0"/>
              <a:buChar char="o"/>
            </a:pPr>
            <a:r>
              <a:rPr lang="en-US" sz="2000" dirty="0" smtClean="0">
                <a:latin typeface="Calibri" pitchFamily="34" charset="0"/>
                <a:ea typeface="Calibri"/>
                <a:cs typeface="Calibri"/>
                <a:sym typeface="Calibri"/>
              </a:rPr>
              <a:t>VI.  Continuing Growth </a:t>
            </a:r>
          </a:p>
          <a:p>
            <a:pPr marL="1314450" lvl="1" indent="-419100">
              <a:spcBef>
                <a:spcPts val="400"/>
              </a:spcBef>
              <a:buFont typeface="Courier New" pitchFamily="49" charset="0"/>
              <a:buChar char="o"/>
            </a:pPr>
            <a:r>
              <a:rPr lang="en-US" sz="2000" dirty="0" smtClean="0">
                <a:latin typeface="Calibri" pitchFamily="34" charset="0"/>
                <a:ea typeface="Calibri"/>
                <a:cs typeface="Calibri"/>
                <a:sym typeface="Calibri"/>
              </a:rPr>
              <a:t>V.  Conservation of Familiarity</a:t>
            </a:r>
          </a:p>
          <a:p>
            <a:pPr marL="1314450" lvl="1" indent="-419100">
              <a:spcBef>
                <a:spcPts val="400"/>
              </a:spcBef>
              <a:buFont typeface="Courier New" pitchFamily="49" charset="0"/>
              <a:buChar char="o"/>
            </a:pPr>
            <a:r>
              <a:rPr lang="en-US" sz="2000" dirty="0" smtClean="0">
                <a:latin typeface="Calibri" pitchFamily="34" charset="0"/>
                <a:ea typeface="Calibri"/>
                <a:cs typeface="Calibri"/>
                <a:sym typeface="Calibri"/>
              </a:rPr>
              <a:t>IV.  Conservation of Organizational Stability</a:t>
            </a:r>
            <a:endParaRPr lang="en" sz="2000" dirty="0" smtClean="0">
              <a:latin typeface="Calibri" pitchFamily="34" charset="0"/>
              <a:ea typeface="Calibri"/>
              <a:cs typeface="Calibri"/>
              <a:sym typeface="Calibri"/>
            </a:endParaRPr>
          </a:p>
          <a:p>
            <a:pPr marL="914400" lvl="0" indent="-419100">
              <a:buSzPct val="100000"/>
              <a:buFont typeface="Calibri"/>
              <a:buChar char="●"/>
            </a:pPr>
            <a:r>
              <a:rPr lang="en" sz="2400" dirty="0" smtClean="0">
                <a:latin typeface="Calibri"/>
                <a:ea typeface="Calibri"/>
                <a:cs typeface="Calibri"/>
                <a:sym typeface="Calibri"/>
              </a:rPr>
              <a:t>Negative feedback</a:t>
            </a:r>
          </a:p>
          <a:p>
            <a:pPr marL="1314450" lvl="1" indent="-419100">
              <a:buFont typeface="Courier New" pitchFamily="49" charset="0"/>
              <a:buChar char="o"/>
            </a:pPr>
            <a:r>
              <a:rPr lang="en" sz="2000" dirty="0" smtClean="0">
                <a:latin typeface="Calibri" pitchFamily="34" charset="0"/>
                <a:ea typeface="Calibri"/>
                <a:cs typeface="Calibri"/>
                <a:sym typeface="Calibri"/>
              </a:rPr>
              <a:t>II.  Increasing Complexity</a:t>
            </a:r>
          </a:p>
          <a:p>
            <a:pPr marL="1314450" lvl="1" indent="-419100">
              <a:buFont typeface="Courier New" pitchFamily="49" charset="0"/>
              <a:buChar char="o"/>
            </a:pPr>
            <a:r>
              <a:rPr lang="en-US" sz="2000" dirty="0" smtClean="0">
                <a:latin typeface="Calibri" pitchFamily="34" charset="0"/>
                <a:ea typeface="Calibri"/>
                <a:cs typeface="Calibri"/>
                <a:sym typeface="Calibri"/>
              </a:rPr>
              <a:t>VII.  Declining Quality</a:t>
            </a:r>
          </a:p>
        </p:txBody>
      </p:sp>
      <p:sp>
        <p:nvSpPr>
          <p:cNvPr id="7" name="Smiley Face 6"/>
          <p:cNvSpPr/>
          <p:nvPr/>
        </p:nvSpPr>
        <p:spPr>
          <a:xfrm>
            <a:off x="1331640" y="4149080"/>
            <a:ext cx="360040" cy="360040"/>
          </a:xfrm>
          <a:prstGeom prst="smileyFace">
            <a:avLst>
              <a:gd name="adj" fmla="val 465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8" name="Smiley Face 7"/>
          <p:cNvSpPr/>
          <p:nvPr/>
        </p:nvSpPr>
        <p:spPr>
          <a:xfrm>
            <a:off x="1331640" y="4509120"/>
            <a:ext cx="360040" cy="360040"/>
          </a:xfrm>
          <a:prstGeom prst="smileyFace">
            <a:avLst>
              <a:gd name="adj" fmla="val 28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9" name="Smiley Face 8"/>
          <p:cNvSpPr/>
          <p:nvPr/>
        </p:nvSpPr>
        <p:spPr>
          <a:xfrm>
            <a:off x="1331640" y="4869160"/>
            <a:ext cx="360040" cy="360040"/>
          </a:xfrm>
          <a:prstGeom prst="smileyFace">
            <a:avLst>
              <a:gd name="adj" fmla="val -465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10" name="Smiley Face 9"/>
          <p:cNvSpPr/>
          <p:nvPr/>
        </p:nvSpPr>
        <p:spPr>
          <a:xfrm>
            <a:off x="1331640" y="5701506"/>
            <a:ext cx="360040" cy="360040"/>
          </a:xfrm>
          <a:prstGeom prst="smileyFace">
            <a:avLst>
              <a:gd name="adj" fmla="val 638"/>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11" name="Smiley Face 10"/>
          <p:cNvSpPr/>
          <p:nvPr/>
        </p:nvSpPr>
        <p:spPr>
          <a:xfrm>
            <a:off x="1331640" y="6061546"/>
            <a:ext cx="360040" cy="360040"/>
          </a:xfrm>
          <a:prstGeom prst="smileyFace">
            <a:avLst>
              <a:gd name="adj" fmla="val -465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12" name="Rectangle 11"/>
          <p:cNvSpPr/>
          <p:nvPr/>
        </p:nvSpPr>
        <p:spPr>
          <a:xfrm>
            <a:off x="974939" y="5946857"/>
            <a:ext cx="356701" cy="523220"/>
          </a:xfrm>
          <a:prstGeom prst="rect">
            <a:avLst/>
          </a:prstGeom>
          <a:noFill/>
        </p:spPr>
        <p:txBody>
          <a:bodyPr wrap="square" lIns="91440" tIns="45720" rIns="91440" bIns="45720">
            <a:spAutoFit/>
          </a:bodyPr>
          <a:lstStyle/>
          <a:p>
            <a:pPr algn="ctr"/>
            <a:r>
              <a:rPr lang="en-US" sz="28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rPr>
              <a:t>?</a:t>
            </a:r>
            <a:endParaRPr lang="en-US" sz="5400" b="0" cap="none" spc="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13" name="Smiley Face 12"/>
          <p:cNvSpPr/>
          <p:nvPr/>
        </p:nvSpPr>
        <p:spPr>
          <a:xfrm>
            <a:off x="1331640" y="2996952"/>
            <a:ext cx="360040" cy="360040"/>
          </a:xfrm>
          <a:prstGeom prst="smileyFace">
            <a:avLst>
              <a:gd name="adj" fmla="val 465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14" name="Smiley Face 13"/>
          <p:cNvSpPr/>
          <p:nvPr/>
        </p:nvSpPr>
        <p:spPr>
          <a:xfrm>
            <a:off x="1331640" y="3356992"/>
            <a:ext cx="360040" cy="360040"/>
          </a:xfrm>
          <a:prstGeom prst="smileyFace">
            <a:avLst>
              <a:gd name="adj" fmla="val 465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15" name="Smiley Face 14"/>
          <p:cNvSpPr/>
          <p:nvPr/>
        </p:nvSpPr>
        <p:spPr>
          <a:xfrm>
            <a:off x="1331640" y="2636912"/>
            <a:ext cx="360040" cy="360040"/>
          </a:xfrm>
          <a:prstGeom prst="smileyFace">
            <a:avLst>
              <a:gd name="adj" fmla="val 28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16" name="Slide Number Placeholder 15"/>
          <p:cNvSpPr>
            <a:spLocks noGrp="1"/>
          </p:cNvSpPr>
          <p:nvPr>
            <p:ph type="sldNum" sz="quarter" idx="12"/>
          </p:nvPr>
        </p:nvSpPr>
        <p:spPr/>
        <p:txBody>
          <a:bodyPr/>
          <a:lstStyle/>
          <a:p>
            <a:fld id="{69E29E33-B620-47F9-BB04-8846C2A5AFCC}" type="slidenum">
              <a:rPr kumimoji="0" lang="en-US" smtClean="0"/>
              <a:pPr/>
              <a:t>29</a:t>
            </a:fld>
            <a:endParaRPr kumimoji="0" lang="en-US"/>
          </a:p>
        </p:txBody>
      </p:sp>
      <p:sp>
        <p:nvSpPr>
          <p:cNvPr id="17" name="Footer Placeholder 16"/>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laws of database (schema) evolution?</a:t>
            </a:r>
            <a:endParaRPr lang="el-GR" dirty="0"/>
          </a:p>
        </p:txBody>
      </p:sp>
      <p:sp>
        <p:nvSpPr>
          <p:cNvPr id="3" name="Content Placeholder 2"/>
          <p:cNvSpPr>
            <a:spLocks noGrp="1"/>
          </p:cNvSpPr>
          <p:nvPr>
            <p:ph idx="1"/>
          </p:nvPr>
        </p:nvSpPr>
        <p:spPr/>
        <p:txBody>
          <a:bodyPr>
            <a:normAutofit lnSpcReduction="10000"/>
          </a:bodyPr>
          <a:lstStyle/>
          <a:p>
            <a:r>
              <a:rPr lang="en-US" dirty="0" smtClean="0"/>
              <a:t>How do databases change?</a:t>
            </a:r>
          </a:p>
          <a:p>
            <a:r>
              <a:rPr lang="en-US" dirty="0" smtClean="0"/>
              <a:t>In particular, </a:t>
            </a:r>
            <a:r>
              <a:rPr lang="en-US" dirty="0" smtClean="0">
                <a:solidFill>
                  <a:srgbClr val="C00000"/>
                </a:solidFill>
              </a:rPr>
              <a:t>how</a:t>
            </a:r>
            <a:r>
              <a:rPr lang="en-US" dirty="0" smtClean="0"/>
              <a:t> </a:t>
            </a:r>
            <a:r>
              <a:rPr lang="en-US" dirty="0" smtClean="0">
                <a:solidFill>
                  <a:srgbClr val="C00000"/>
                </a:solidFill>
              </a:rPr>
              <a:t>does the schema of a database evolve over time?</a:t>
            </a:r>
          </a:p>
          <a:p>
            <a:endParaRPr lang="en-US" dirty="0" smtClean="0">
              <a:solidFill>
                <a:srgbClr val="C00000"/>
              </a:solidFill>
            </a:endParaRPr>
          </a:p>
          <a:p>
            <a:r>
              <a:rPr lang="en-US" dirty="0" smtClean="0"/>
              <a:t>Long term research goals:</a:t>
            </a:r>
          </a:p>
          <a:p>
            <a:pPr lvl="1"/>
            <a:r>
              <a:rPr lang="en-US" dirty="0" smtClean="0"/>
              <a:t>Are there any </a:t>
            </a:r>
            <a:r>
              <a:rPr lang="en-US" dirty="0" smtClean="0">
                <a:solidFill>
                  <a:srgbClr val="0000FF"/>
                </a:solidFill>
              </a:rPr>
              <a:t>“invariant properties” </a:t>
            </a:r>
            <a:r>
              <a:rPr lang="en-US" dirty="0" smtClean="0"/>
              <a:t>(e.g., patterns of repeating behavior) on the way database (schemata) change?</a:t>
            </a:r>
          </a:p>
          <a:p>
            <a:pPr lvl="1"/>
            <a:r>
              <a:rPr lang="en-US" dirty="0" smtClean="0"/>
              <a:t>Is there a </a:t>
            </a:r>
            <a:r>
              <a:rPr lang="en-US" dirty="0" smtClean="0">
                <a:solidFill>
                  <a:srgbClr val="0000FF"/>
                </a:solidFill>
              </a:rPr>
              <a:t>theory / model </a:t>
            </a:r>
            <a:r>
              <a:rPr lang="en-US" dirty="0" smtClean="0"/>
              <a:t>to explain them? </a:t>
            </a: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3</a:t>
            </a:fld>
            <a:endParaRPr kumimoji="0" lang="en-US" dirty="0"/>
          </a:p>
        </p:txBody>
      </p:sp>
      <p:pic>
        <p:nvPicPr>
          <p:cNvPr id="5" name="Picture 5" descr="C:\Users\pvassil\AppData\Local\Microsoft\Windows\Temporary Internet Files\Content.IE5\ES7NY6W8\MC900439851[1].wmf"/>
          <p:cNvPicPr>
            <a:picLocks noChangeAspect="1" noChangeArrowheads="1"/>
          </p:cNvPicPr>
          <p:nvPr/>
        </p:nvPicPr>
        <p:blipFill>
          <a:blip r:embed="rId3" cstate="print"/>
          <a:srcRect/>
          <a:stretch>
            <a:fillRect/>
          </a:stretch>
        </p:blipFill>
        <p:spPr bwMode="auto">
          <a:xfrm>
            <a:off x="7219950" y="2468364"/>
            <a:ext cx="1924050" cy="15367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and open issues</a:t>
            </a:r>
            <a:endParaRPr lang="el-GR" dirty="0"/>
          </a:p>
        </p:txBody>
      </p:sp>
      <p:sp>
        <p:nvSpPr>
          <p:cNvPr id="3" name="Text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30</a:t>
            </a:fld>
            <a:endParaRPr kumimoji="0" lang="en-US"/>
          </a:p>
        </p:txBody>
      </p:sp>
      <p:sp>
        <p:nvSpPr>
          <p:cNvPr id="5" name="Footer Placeholder 4"/>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solidFill>
                  <a:srgbClr val="0000FF"/>
                </a:solidFill>
              </a:rPr>
              <a:t>Can we find any patterns on the way database (schemata) evolve?</a:t>
            </a:r>
            <a:endParaRPr lang="en-US" b="1" dirty="0" smtClean="0">
              <a:solidFill>
                <a:srgbClr val="0000FF"/>
              </a:solidFill>
            </a:endParaRPr>
          </a:p>
        </p:txBody>
      </p:sp>
      <p:sp>
        <p:nvSpPr>
          <p:cNvPr id="6" name="Content Placeholder 5"/>
          <p:cNvSpPr>
            <a:spLocks noGrp="1"/>
          </p:cNvSpPr>
          <p:nvPr>
            <p:ph idx="1"/>
          </p:nvPr>
        </p:nvSpPr>
        <p:spPr/>
        <p:txBody>
          <a:bodyPr/>
          <a:lstStyle/>
          <a:p>
            <a:r>
              <a:rPr lang="en-US" dirty="0" smtClean="0"/>
              <a:t>Major </a:t>
            </a:r>
            <a:r>
              <a:rPr lang="en-US" dirty="0" smtClean="0"/>
              <a:t>scientific goal with tremendous impact on our discipline and economy</a:t>
            </a:r>
          </a:p>
          <a:p>
            <a:r>
              <a:rPr lang="en-US" dirty="0" smtClean="0"/>
              <a:t>Now possible with the availability of data</a:t>
            </a:r>
          </a:p>
          <a:p>
            <a:r>
              <a:rPr lang="en-US" dirty="0" smtClean="0"/>
              <a:t>First results here </a:t>
            </a:r>
          </a:p>
          <a:p>
            <a:r>
              <a:rPr lang="en-US" dirty="0" smtClean="0"/>
              <a:t>Great potential for way too many more to come</a:t>
            </a:r>
          </a:p>
          <a:p>
            <a:r>
              <a:rPr lang="en-US" dirty="0" smtClean="0"/>
              <a:t>Would be great to pass from observed patterns to laws / theories too</a:t>
            </a: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31</a:t>
            </a:fld>
            <a:endParaRPr kumimoji="0" lang="en-US"/>
          </a:p>
        </p:txBody>
      </p:sp>
      <p:pic>
        <p:nvPicPr>
          <p:cNvPr id="7" name="Picture 5" descr="C:\Users\pvassil\AppData\Local\Microsoft\Windows\Temporary Internet Files\Content.IE5\ES7NY6W8\MC900439851[1].wmf"/>
          <p:cNvPicPr>
            <a:picLocks noChangeAspect="1" noChangeArrowheads="1"/>
          </p:cNvPicPr>
          <p:nvPr/>
        </p:nvPicPr>
        <p:blipFill>
          <a:blip r:embed="rId3" cstate="print"/>
          <a:srcRect/>
          <a:stretch>
            <a:fillRect/>
          </a:stretch>
        </p:blipFill>
        <p:spPr bwMode="auto">
          <a:xfrm>
            <a:off x="7219950" y="4221088"/>
            <a:ext cx="1924050" cy="1536700"/>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results</a:t>
            </a:r>
            <a:endParaRPr lang="el-GR" dirty="0"/>
          </a:p>
        </p:txBody>
      </p:sp>
      <p:sp>
        <p:nvSpPr>
          <p:cNvPr id="3" name="Content Placeholder 2"/>
          <p:cNvSpPr>
            <a:spLocks noGrp="1"/>
          </p:cNvSpPr>
          <p:nvPr>
            <p:ph idx="1"/>
          </p:nvPr>
        </p:nvSpPr>
        <p:spPr>
          <a:xfrm>
            <a:off x="457200" y="1600200"/>
            <a:ext cx="8229600" cy="4781128"/>
          </a:xfrm>
        </p:spPr>
        <p:txBody>
          <a:bodyPr>
            <a:normAutofit fontScale="55000" lnSpcReduction="20000"/>
          </a:bodyPr>
          <a:lstStyle/>
          <a:p>
            <a:pPr>
              <a:buNone/>
            </a:pPr>
            <a:r>
              <a:rPr lang="en-US" b="1" dirty="0" smtClean="0"/>
              <a:t>Schema size (#tables, #attributes) supports the assumption of a feedback mechanism</a:t>
            </a:r>
          </a:p>
          <a:p>
            <a:r>
              <a:rPr lang="en-US" dirty="0" smtClean="0"/>
              <a:t>Schema size </a:t>
            </a:r>
            <a:r>
              <a:rPr lang="en-US" dirty="0" smtClean="0">
                <a:solidFill>
                  <a:srgbClr val="0000FF"/>
                </a:solidFill>
              </a:rPr>
              <a:t>grows over time</a:t>
            </a:r>
            <a:r>
              <a:rPr lang="en-US" dirty="0" smtClean="0"/>
              <a:t>; not continuously, but with bursts of concentrated effort</a:t>
            </a:r>
          </a:p>
          <a:p>
            <a:r>
              <a:rPr lang="en-US" dirty="0" smtClean="0">
                <a:solidFill>
                  <a:srgbClr val="C00000"/>
                </a:solidFill>
              </a:rPr>
              <a:t>Drops in schema size signifies the existence of perfective maintenance </a:t>
            </a:r>
          </a:p>
          <a:p>
            <a:r>
              <a:rPr lang="en-US" dirty="0" smtClean="0"/>
              <a:t>Regressive formula for size estimation holds, with a quite short memory</a:t>
            </a:r>
          </a:p>
          <a:p>
            <a:pPr>
              <a:buNone/>
            </a:pPr>
            <a:endParaRPr lang="en-US" dirty="0" smtClean="0"/>
          </a:p>
          <a:p>
            <a:pPr>
              <a:buNone/>
            </a:pPr>
            <a:r>
              <a:rPr lang="en-US" b="1" dirty="0" smtClean="0">
                <a:solidFill>
                  <a:srgbClr val="C00000"/>
                </a:solidFill>
              </a:rPr>
              <a:t>Schema Growth </a:t>
            </a:r>
            <a:r>
              <a:rPr lang="en-US" b="1" dirty="0" smtClean="0"/>
              <a:t>(diff in size between subsequent versions) </a:t>
            </a:r>
            <a:r>
              <a:rPr lang="en-US" b="1" dirty="0" smtClean="0">
                <a:solidFill>
                  <a:srgbClr val="C00000"/>
                </a:solidFill>
              </a:rPr>
              <a:t>is small</a:t>
            </a:r>
            <a:r>
              <a:rPr lang="en-US" b="1" dirty="0" smtClean="0">
                <a:solidFill>
                  <a:srgbClr val="C00000"/>
                </a:solidFill>
              </a:rPr>
              <a:t>!!</a:t>
            </a:r>
            <a:endParaRPr lang="en-US" b="1" dirty="0" smtClean="0">
              <a:solidFill>
                <a:srgbClr val="C00000"/>
              </a:solidFill>
            </a:endParaRPr>
          </a:p>
          <a:p>
            <a:r>
              <a:rPr lang="en-US" dirty="0" smtClean="0">
                <a:solidFill>
                  <a:srgbClr val="0000FF"/>
                </a:solidFill>
              </a:rPr>
              <a:t>Growth is small</a:t>
            </a:r>
            <a:r>
              <a:rPr lang="en-US" dirty="0" smtClean="0"/>
              <a:t>, smaller than in typical software</a:t>
            </a:r>
          </a:p>
          <a:p>
            <a:r>
              <a:rPr lang="en-US" dirty="0" smtClean="0"/>
              <a:t>The number of changes for each evolution step follows </a:t>
            </a:r>
            <a:r>
              <a:rPr lang="en-US" dirty="0" err="1" smtClean="0">
                <a:solidFill>
                  <a:srgbClr val="0000FF"/>
                </a:solidFill>
              </a:rPr>
              <a:t>Zipf’s</a:t>
            </a:r>
            <a:r>
              <a:rPr lang="en-US" dirty="0" smtClean="0">
                <a:solidFill>
                  <a:srgbClr val="0000FF"/>
                </a:solidFill>
              </a:rPr>
              <a:t> </a:t>
            </a:r>
            <a:r>
              <a:rPr lang="en-US" dirty="0" smtClean="0">
                <a:solidFill>
                  <a:srgbClr val="0000FF"/>
                </a:solidFill>
              </a:rPr>
              <a:t>law </a:t>
            </a:r>
            <a:r>
              <a:rPr lang="en-US" dirty="0" smtClean="0"/>
              <a:t>around zero </a:t>
            </a:r>
            <a:endParaRPr lang="en-US" dirty="0" smtClean="0">
              <a:solidFill>
                <a:srgbClr val="0000FF"/>
              </a:solidFill>
            </a:endParaRPr>
          </a:p>
          <a:p>
            <a:r>
              <a:rPr lang="en-US" dirty="0" smtClean="0">
                <a:solidFill>
                  <a:srgbClr val="0000FF"/>
                </a:solidFill>
              </a:rPr>
              <a:t>Average growth is </a:t>
            </a:r>
            <a:r>
              <a:rPr lang="en-US" dirty="0" smtClean="0">
                <a:solidFill>
                  <a:srgbClr val="0000FF"/>
                </a:solidFill>
              </a:rPr>
              <a:t>close (slightly higher) </a:t>
            </a:r>
            <a:r>
              <a:rPr lang="en-US" dirty="0" smtClean="0">
                <a:solidFill>
                  <a:srgbClr val="0000FF"/>
                </a:solidFill>
              </a:rPr>
              <a:t>to </a:t>
            </a:r>
            <a:r>
              <a:rPr lang="en-US" dirty="0" smtClean="0">
                <a:solidFill>
                  <a:srgbClr val="0000FF"/>
                </a:solidFill>
              </a:rPr>
              <a:t>zero</a:t>
            </a:r>
          </a:p>
          <a:p>
            <a:pPr>
              <a:buNone/>
            </a:pPr>
            <a:endParaRPr lang="en-US" dirty="0" smtClean="0">
              <a:solidFill>
                <a:schemeClr val="bg1">
                  <a:lumMod val="50000"/>
                </a:schemeClr>
              </a:solidFill>
            </a:endParaRPr>
          </a:p>
          <a:p>
            <a:pPr>
              <a:buNone/>
            </a:pPr>
            <a:r>
              <a:rPr lang="en-US" b="1" dirty="0" smtClean="0">
                <a:solidFill>
                  <a:srgbClr val="808080"/>
                </a:solidFill>
              </a:rPr>
              <a:t>Patterns of change: no consistently constant behavior</a:t>
            </a:r>
          </a:p>
          <a:p>
            <a:r>
              <a:rPr lang="en-US" dirty="0" smtClean="0">
                <a:solidFill>
                  <a:srgbClr val="0000FF"/>
                </a:solidFill>
              </a:rPr>
              <a:t>Changes reduce in density as databases age</a:t>
            </a:r>
          </a:p>
          <a:p>
            <a:r>
              <a:rPr lang="en-US" dirty="0" smtClean="0">
                <a:solidFill>
                  <a:srgbClr val="808080"/>
                </a:solidFill>
              </a:rPr>
              <a:t>Change </a:t>
            </a:r>
            <a:r>
              <a:rPr lang="en-US" dirty="0" smtClean="0">
                <a:solidFill>
                  <a:srgbClr val="808080"/>
                </a:solidFill>
              </a:rPr>
              <a:t>follows three patterns: </a:t>
            </a:r>
            <a:r>
              <a:rPr lang="en-US" b="1" dirty="0" smtClean="0">
                <a:solidFill>
                  <a:srgbClr val="808080"/>
                </a:solidFill>
              </a:rPr>
              <a:t>Stillness</a:t>
            </a:r>
            <a:r>
              <a:rPr lang="en-US" dirty="0" smtClean="0">
                <a:solidFill>
                  <a:srgbClr val="808080"/>
                </a:solidFill>
              </a:rPr>
              <a:t>, </a:t>
            </a:r>
            <a:r>
              <a:rPr lang="en-US" b="1" dirty="0" smtClean="0">
                <a:solidFill>
                  <a:srgbClr val="808080"/>
                </a:solidFill>
              </a:rPr>
              <a:t>Abrupt change </a:t>
            </a:r>
            <a:r>
              <a:rPr lang="en-US" dirty="0" smtClean="0">
                <a:solidFill>
                  <a:srgbClr val="808080"/>
                </a:solidFill>
              </a:rPr>
              <a:t>(up or down), </a:t>
            </a:r>
            <a:r>
              <a:rPr lang="en-US" b="1" dirty="0" smtClean="0">
                <a:solidFill>
                  <a:srgbClr val="808080"/>
                </a:solidFill>
              </a:rPr>
              <a:t>Smooth growth upwards</a:t>
            </a:r>
          </a:p>
          <a:p>
            <a:r>
              <a:rPr lang="en-US" dirty="0" smtClean="0">
                <a:solidFill>
                  <a:srgbClr val="808080"/>
                </a:solidFill>
              </a:rPr>
              <a:t>Change frequently follows </a:t>
            </a:r>
            <a:r>
              <a:rPr lang="en-US" b="1" dirty="0" smtClean="0">
                <a:solidFill>
                  <a:srgbClr val="808080"/>
                </a:solidFill>
              </a:rPr>
              <a:t>spike</a:t>
            </a:r>
            <a:r>
              <a:rPr lang="en-US" dirty="0" smtClean="0">
                <a:solidFill>
                  <a:srgbClr val="808080"/>
                </a:solidFill>
              </a:rPr>
              <a:t> </a:t>
            </a:r>
            <a:r>
              <a:rPr lang="en-US" dirty="0" smtClean="0">
                <a:solidFill>
                  <a:srgbClr val="808080"/>
                </a:solidFill>
              </a:rPr>
              <a:t>patterns</a:t>
            </a:r>
          </a:p>
          <a:p>
            <a:r>
              <a:rPr lang="en-US" b="1" dirty="0" smtClean="0">
                <a:solidFill>
                  <a:srgbClr val="808080"/>
                </a:solidFill>
              </a:rPr>
              <a:t>Complexity</a:t>
            </a:r>
            <a:r>
              <a:rPr lang="en-US" dirty="0" smtClean="0">
                <a:solidFill>
                  <a:srgbClr val="808080"/>
                </a:solidFill>
              </a:rPr>
              <a:t> does </a:t>
            </a:r>
            <a:r>
              <a:rPr lang="en-US" b="1" dirty="0" smtClean="0">
                <a:solidFill>
                  <a:srgbClr val="808080"/>
                </a:solidFill>
              </a:rPr>
              <a:t>not</a:t>
            </a:r>
            <a:r>
              <a:rPr lang="en-US" dirty="0" smtClean="0">
                <a:solidFill>
                  <a:srgbClr val="808080"/>
                </a:solidFill>
              </a:rPr>
              <a:t> increase with age</a:t>
            </a:r>
            <a:endParaRPr lang="el-GR" dirty="0">
              <a:solidFill>
                <a:srgbClr val="808080"/>
              </a:solidFill>
            </a:endParaRP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32</a:t>
            </a:fld>
            <a:endParaRPr kumimoji="0" lang="en-US" dirty="0"/>
          </a:p>
        </p:txBody>
      </p:sp>
      <p:pic>
        <p:nvPicPr>
          <p:cNvPr id="5" name="Picture 12" descr="C:\Users\pvassil\AppData\Local\Microsoft\Windows\Temporary Internet Files\Content.IE5\JK8E0TC8\MC900442026[1].wmf"/>
          <p:cNvPicPr>
            <a:picLocks noChangeAspect="1" noChangeArrowheads="1"/>
          </p:cNvPicPr>
          <p:nvPr/>
        </p:nvPicPr>
        <p:blipFill>
          <a:blip r:embed="rId3" cstate="print"/>
          <a:srcRect/>
          <a:stretch>
            <a:fillRect/>
          </a:stretch>
        </p:blipFill>
        <p:spPr bwMode="auto">
          <a:xfrm>
            <a:off x="7308304" y="44624"/>
            <a:ext cx="1368152" cy="1594403"/>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kumimoji="0" lang="en-US" smtClean="0"/>
              <a:t>http://www.cs.uoi.gr/~pvassil/publications/2014_CAiSE/ </a:t>
            </a:r>
            <a:endParaRPr kumimoji="0" lang="en-US"/>
          </a:p>
        </p:txBody>
      </p:sp>
      <p:pic>
        <p:nvPicPr>
          <p:cNvPr id="9" name="Picture 8" descr="choices,decision making,decisions,emoticons,emotions,expressions,faces,question marks,questions,smiley,smiley face,smiley faces,smileys,smilie,smilie face,smilie faces,smilies,smily,smily face,smily faces,symbols,thinking,thoughtful"/>
          <p:cNvPicPr>
            <a:picLocks noChangeAspect="1" noChangeArrowheads="1"/>
          </p:cNvPicPr>
          <p:nvPr/>
        </p:nvPicPr>
        <p:blipFill>
          <a:blip r:embed="rId4" cstate="print"/>
          <a:srcRect/>
          <a:stretch>
            <a:fillRect/>
          </a:stretch>
        </p:blipFill>
        <p:spPr bwMode="auto">
          <a:xfrm>
            <a:off x="7452320" y="5445224"/>
            <a:ext cx="792088" cy="792088"/>
          </a:xfrm>
          <a:prstGeom prst="rect">
            <a:avLst/>
          </a:prstGeom>
          <a:noFill/>
        </p:spPr>
      </p:pic>
      <p:pic>
        <p:nvPicPr>
          <p:cNvPr id="10" name="Picture 8" descr="emotions,examining,eyeballs,eyes,faces,looking,magnification,magnifying,magnifying glasses,seeing,smiles,smiley,smiley face,smiley faces,smileys,smilie,smilie face,smilie faces,smilies,smiling,smily,smily face,smily faces,smilys,symbols"/>
          <p:cNvPicPr>
            <a:picLocks noChangeAspect="1" noChangeArrowheads="1"/>
          </p:cNvPicPr>
          <p:nvPr/>
        </p:nvPicPr>
        <p:blipFill>
          <a:blip r:embed="rId5" cstate="print"/>
          <a:srcRect/>
          <a:stretch>
            <a:fillRect/>
          </a:stretch>
        </p:blipFill>
        <p:spPr bwMode="auto">
          <a:xfrm>
            <a:off x="6300192" y="404664"/>
            <a:ext cx="1224136" cy="1224136"/>
          </a:xfrm>
          <a:prstGeom prst="rect">
            <a:avLst/>
          </a:prstGeom>
          <a:noFill/>
        </p:spPr>
      </p:pic>
      <p:sp>
        <p:nvSpPr>
          <p:cNvPr id="11" name="TextBox 10"/>
          <p:cNvSpPr txBox="1"/>
          <p:nvPr/>
        </p:nvSpPr>
        <p:spPr>
          <a:xfrm>
            <a:off x="7524328" y="4274512"/>
            <a:ext cx="1512168" cy="738664"/>
          </a:xfrm>
          <a:prstGeom prst="rect">
            <a:avLst/>
          </a:prstGeom>
          <a:noFill/>
          <a:ln>
            <a:solidFill>
              <a:schemeClr val="bg1">
                <a:lumMod val="50000"/>
              </a:schemeClr>
            </a:solidFill>
          </a:ln>
        </p:spPr>
        <p:txBody>
          <a:bodyPr wrap="square" rtlCol="0">
            <a:spAutoFit/>
          </a:bodyPr>
          <a:lstStyle/>
          <a:p>
            <a:r>
              <a:rPr lang="en-US" dirty="0" smtClean="0">
                <a:solidFill>
                  <a:srgbClr val="808080"/>
                </a:solidFill>
              </a:rPr>
              <a:t>Grey for results requiring further search</a:t>
            </a:r>
            <a:endParaRPr lang="el-GR" dirty="0">
              <a:solidFill>
                <a:srgbClr val="808080"/>
              </a:solidFill>
            </a:endParaRPr>
          </a:p>
        </p:txBody>
      </p:sp>
      <p:pic>
        <p:nvPicPr>
          <p:cNvPr id="8" name="Picture 9" descr="C:\Users\pvassil\AppData\Local\Microsoft\Windows\Temporary Internet Files\Content.IE5\9M71O059\MC900434389[1].wmf"/>
          <p:cNvPicPr>
            <a:picLocks noChangeAspect="1" noChangeArrowheads="1"/>
          </p:cNvPicPr>
          <p:nvPr/>
        </p:nvPicPr>
        <p:blipFill>
          <a:blip r:embed="rId6" cstate="print"/>
          <a:srcRect/>
          <a:stretch>
            <a:fillRect/>
          </a:stretch>
        </p:blipFill>
        <p:spPr bwMode="auto">
          <a:xfrm flipH="1">
            <a:off x="8244408" y="4725144"/>
            <a:ext cx="737305" cy="116222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prstGeom prst="rect">
            <a:avLst/>
          </a:prstGeom>
        </p:spPr>
        <p:txBody>
          <a:bodyPr lIns="91425" tIns="91425" rIns="91425" bIns="91425" anchor="b" anchorCtr="0">
            <a:noAutofit/>
          </a:bodyPr>
          <a:lstStyle/>
          <a:p>
            <a:pPr lvl="0"/>
            <a:r>
              <a:rPr lang="en" dirty="0" smtClean="0">
                <a:latin typeface="Calibri"/>
                <a:ea typeface="Calibri"/>
                <a:cs typeface="Calibri"/>
                <a:sym typeface="Calibri"/>
              </a:rPr>
              <a:t>Future Work</a:t>
            </a:r>
            <a:endParaRPr lang="en" dirty="0">
              <a:latin typeface="Calibri"/>
              <a:ea typeface="Calibri"/>
              <a:cs typeface="Calibri"/>
              <a:sym typeface="Calibri"/>
            </a:endParaRPr>
          </a:p>
        </p:txBody>
      </p:sp>
      <p:sp>
        <p:nvSpPr>
          <p:cNvPr id="7" name="Text Placeholder 6"/>
          <p:cNvSpPr>
            <a:spLocks noGrp="1"/>
          </p:cNvSpPr>
          <p:nvPr>
            <p:ph idx="1"/>
          </p:nvPr>
        </p:nvSpPr>
        <p:spPr/>
        <p:txBody>
          <a:bodyPr>
            <a:normAutofit fontScale="92500" lnSpcReduction="20000"/>
          </a:bodyPr>
          <a:lstStyle/>
          <a:p>
            <a:pPr lvl="0">
              <a:lnSpc>
                <a:spcPct val="115000"/>
              </a:lnSpc>
              <a:buSzPct val="100000"/>
            </a:pPr>
            <a:r>
              <a:rPr lang="en-US" sz="3500" dirty="0" smtClean="0"/>
              <a:t>Time related measures and patterns</a:t>
            </a:r>
          </a:p>
          <a:p>
            <a:pPr lvl="1">
              <a:lnSpc>
                <a:spcPct val="115000"/>
              </a:lnSpc>
            </a:pPr>
            <a:r>
              <a:rPr lang="en-US" sz="3000" dirty="0" smtClean="0"/>
              <a:t>We have occasions were effort is high or low</a:t>
            </a:r>
          </a:p>
          <a:p>
            <a:pPr lvl="1">
              <a:lnSpc>
                <a:spcPct val="115000"/>
              </a:lnSpc>
            </a:pPr>
            <a:r>
              <a:rPr lang="en-US" sz="3000" dirty="0" smtClean="0"/>
              <a:t>We need </a:t>
            </a:r>
            <a:r>
              <a:rPr lang="en-US" sz="3000" dirty="0" smtClean="0">
                <a:solidFill>
                  <a:srgbClr val="C00000"/>
                </a:solidFill>
              </a:rPr>
              <a:t>better patterns </a:t>
            </a:r>
            <a:r>
              <a:rPr lang="en-US" sz="3000" dirty="0" smtClean="0"/>
              <a:t>of change over time</a:t>
            </a:r>
          </a:p>
          <a:p>
            <a:pPr lvl="0">
              <a:lnSpc>
                <a:spcPct val="115000"/>
              </a:lnSpc>
              <a:buSzPct val="100000"/>
            </a:pPr>
            <a:r>
              <a:rPr lang="en-US" sz="3500" dirty="0" smtClean="0"/>
              <a:t>Identifying changes better</a:t>
            </a:r>
          </a:p>
          <a:p>
            <a:pPr lvl="1">
              <a:lnSpc>
                <a:spcPct val="115000"/>
              </a:lnSpc>
            </a:pPr>
            <a:r>
              <a:rPr lang="en-US" sz="3000" dirty="0" smtClean="0">
                <a:solidFill>
                  <a:srgbClr val="0000FF"/>
                </a:solidFill>
              </a:rPr>
              <a:t>Capture renames, table splitting</a:t>
            </a:r>
            <a:r>
              <a:rPr lang="en-US" sz="3000" dirty="0" smtClean="0"/>
              <a:t>, …</a:t>
            </a:r>
          </a:p>
          <a:p>
            <a:pPr>
              <a:lnSpc>
                <a:spcPct val="115000"/>
              </a:lnSpc>
            </a:pPr>
            <a:r>
              <a:rPr lang="en-US" sz="3400" dirty="0" smtClean="0">
                <a:solidFill>
                  <a:srgbClr val="C00000"/>
                </a:solidFill>
              </a:rPr>
              <a:t>Schema Complexity </a:t>
            </a:r>
          </a:p>
          <a:p>
            <a:pPr lvl="1">
              <a:lnSpc>
                <a:spcPct val="115000"/>
              </a:lnSpc>
            </a:pPr>
            <a:r>
              <a:rPr lang="en-US" dirty="0" smtClean="0">
                <a:latin typeface="Calibri" pitchFamily="34" charset="0"/>
              </a:rPr>
              <a:t>We lack a representative set of metrics that measure the complexity of a database schema  (e.g., via FK’s / FD’s / semantic </a:t>
            </a:r>
            <a:r>
              <a:rPr lang="en-US" dirty="0" err="1" smtClean="0">
                <a:latin typeface="Calibri" pitchFamily="34" charset="0"/>
              </a:rPr>
              <a:t>rel’s</a:t>
            </a:r>
            <a:r>
              <a:rPr lang="en-US" dirty="0" smtClean="0">
                <a:latin typeface="Calibri" pitchFamily="34" charset="0"/>
              </a:rPr>
              <a:t> / …)</a:t>
            </a:r>
          </a:p>
          <a:p>
            <a:pPr lvl="1">
              <a:lnSpc>
                <a:spcPct val="115000"/>
              </a:lnSpc>
            </a:pPr>
            <a:endParaRPr lang="en-US" sz="3000" dirty="0" smtClean="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33</a:t>
            </a:fld>
            <a:endParaRPr kumimoji="0" lang="en-US"/>
          </a:p>
        </p:txBody>
      </p:sp>
      <p:pic>
        <p:nvPicPr>
          <p:cNvPr id="5" name="Picture 17" descr="MCj04280790000[1]"/>
          <p:cNvPicPr>
            <a:picLocks noChangeAspect="1" noChangeArrowheads="1"/>
          </p:cNvPicPr>
          <p:nvPr/>
        </p:nvPicPr>
        <p:blipFill>
          <a:blip r:embed="rId3" cstate="print"/>
          <a:srcRect/>
          <a:stretch>
            <a:fillRect/>
          </a:stretch>
        </p:blipFill>
        <p:spPr bwMode="auto">
          <a:xfrm>
            <a:off x="7308304" y="476672"/>
            <a:ext cx="1019175" cy="1282700"/>
          </a:xfrm>
          <a:prstGeom prst="rect">
            <a:avLst/>
          </a:prstGeom>
          <a:noFill/>
          <a:ln w="9525">
            <a:noFill/>
            <a:round/>
            <a:headEnd/>
            <a:tailEnd/>
          </a:ln>
        </p:spPr>
      </p:pic>
      <p:pic>
        <p:nvPicPr>
          <p:cNvPr id="6" name="Picture 5" descr="choices,decision making,decisions,emoticons,emotions,expressions,faces,question marks,questions,smiley,smiley face,smiley faces,smileys,smilie,smilie face,smilie faces,smilies,smily,smily face,smily faces,symbols,thinking,thoughtful"/>
          <p:cNvPicPr>
            <a:picLocks noChangeAspect="1" noChangeArrowheads="1"/>
          </p:cNvPicPr>
          <p:nvPr/>
        </p:nvPicPr>
        <p:blipFill>
          <a:blip r:embed="rId4" cstate="print"/>
          <a:srcRect/>
          <a:stretch>
            <a:fillRect/>
          </a:stretch>
        </p:blipFill>
        <p:spPr bwMode="auto">
          <a:xfrm>
            <a:off x="7092280" y="3356992"/>
            <a:ext cx="1440160" cy="1440160"/>
          </a:xfrm>
          <a:prstGeom prst="rect">
            <a:avLst/>
          </a:prstGeom>
          <a:noFill/>
        </p:spPr>
      </p:pic>
      <p:sp>
        <p:nvSpPr>
          <p:cNvPr id="8" name="Footer Placeholder 7"/>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a:t>
            </a:r>
            <a:endParaRPr lang="el-GR" dirty="0"/>
          </a:p>
        </p:txBody>
      </p:sp>
      <p:sp>
        <p:nvSpPr>
          <p:cNvPr id="4" name="Content Placeholder 3"/>
          <p:cNvSpPr>
            <a:spLocks noGrp="1"/>
          </p:cNvSpPr>
          <p:nvPr>
            <p:ph idx="1"/>
          </p:nvPr>
        </p:nvSpPr>
        <p:spPr/>
        <p:txBody>
          <a:bodyPr>
            <a:normAutofit fontScale="92500" lnSpcReduction="20000"/>
          </a:bodyPr>
          <a:lstStyle/>
          <a:p>
            <a:pPr>
              <a:buNone/>
            </a:pPr>
            <a:r>
              <a:rPr lang="en-US" dirty="0" smtClean="0"/>
              <a:t>Any questions?</a:t>
            </a:r>
          </a:p>
          <a:p>
            <a:pPr>
              <a:buNone/>
            </a:pPr>
            <a:endParaRPr lang="en-US" dirty="0" smtClean="0"/>
          </a:p>
          <a:p>
            <a:pPr algn="r">
              <a:buNone/>
            </a:pPr>
            <a:r>
              <a:rPr lang="en-US" dirty="0" smtClean="0">
                <a:solidFill>
                  <a:srgbClr val="C00000"/>
                </a:solidFill>
              </a:rPr>
              <a:t>More information</a:t>
            </a:r>
          </a:p>
          <a:p>
            <a:pPr>
              <a:buNone/>
            </a:pPr>
            <a:r>
              <a:rPr lang="fr-FR" sz="2200" dirty="0" smtClean="0">
                <a:cs typeface="Consolas" pitchFamily="49" charset="0"/>
                <a:hlinkClick r:id="rId3"/>
              </a:rPr>
              <a:t>http://www.cs.uoi.gr/~pvassil/publications/2014_CAiSE/</a:t>
            </a:r>
            <a:r>
              <a:rPr lang="fr-FR" sz="2200" dirty="0" smtClean="0">
                <a:cs typeface="Consolas" pitchFamily="49" charset="0"/>
              </a:rPr>
              <a:t> </a:t>
            </a:r>
          </a:p>
          <a:p>
            <a:pPr algn="r">
              <a:buNone/>
            </a:pPr>
            <a:endParaRPr lang="fr-FR" sz="3000" dirty="0" smtClean="0"/>
          </a:p>
          <a:p>
            <a:pPr algn="r">
              <a:buNone/>
            </a:pPr>
            <a:r>
              <a:rPr lang="fr-FR" dirty="0" err="1" smtClean="0"/>
              <a:t>Hecate’s</a:t>
            </a:r>
            <a:r>
              <a:rPr lang="fr-FR" dirty="0" smtClean="0"/>
              <a:t> Code </a:t>
            </a:r>
          </a:p>
          <a:p>
            <a:pPr>
              <a:buNone/>
            </a:pPr>
            <a:r>
              <a:rPr lang="fr-FR" sz="2200" dirty="0" smtClean="0">
                <a:cs typeface="Consolas" pitchFamily="49" charset="0"/>
                <a:hlinkClick r:id="rId4"/>
              </a:rPr>
              <a:t>https://github.com/DAINTINESS-Group/Hecate</a:t>
            </a:r>
            <a:r>
              <a:rPr lang="fr-FR" sz="2200" dirty="0" smtClean="0">
                <a:cs typeface="Consolas" pitchFamily="49" charset="0"/>
                <a:hlinkClick r:id="rId3"/>
              </a:rPr>
              <a:t> </a:t>
            </a:r>
          </a:p>
          <a:p>
            <a:pPr algn="r">
              <a:buNone/>
            </a:pPr>
            <a:endParaRPr lang="en-US" sz="3000" dirty="0" smtClean="0"/>
          </a:p>
          <a:p>
            <a:pPr algn="r">
              <a:buNone/>
            </a:pPr>
            <a:r>
              <a:rPr lang="en-US" dirty="0" smtClean="0"/>
              <a:t>Data sets &amp; results</a:t>
            </a:r>
          </a:p>
          <a:p>
            <a:pPr>
              <a:buNone/>
            </a:pPr>
            <a:r>
              <a:rPr lang="fr-FR" sz="2200" dirty="0" smtClean="0">
                <a:cs typeface="Consolas" pitchFamily="49" charset="0"/>
                <a:hlinkClick r:id="rId5"/>
              </a:rPr>
              <a:t>https://github.com/DAINTINESS-Group/EvolutionDatasets</a:t>
            </a:r>
            <a:r>
              <a:rPr lang="fr-FR" sz="2200" dirty="0" smtClean="0">
                <a:cs typeface="Consolas" pitchFamily="49" charset="0"/>
                <a:hlinkClick r:id="rId4"/>
              </a:rPr>
              <a:t> </a:t>
            </a:r>
            <a:endParaRPr lang="fr-FR" sz="2200" dirty="0" smtClean="0">
              <a:cs typeface="Consolas" pitchFamily="49" charset="0"/>
            </a:endParaRPr>
          </a:p>
          <a:p>
            <a:pPr>
              <a:buNone/>
            </a:pPr>
            <a:r>
              <a:rPr lang="fr-FR" sz="2200" dirty="0" smtClean="0">
                <a:cs typeface="Consolas" pitchFamily="49" charset="0"/>
                <a:hlinkClick r:id="rId3"/>
              </a:rPr>
              <a:t>http://cs.uoi.gr/~iskoulis/results/results_LehmanforDBs.xlsx</a:t>
            </a:r>
          </a:p>
          <a:p>
            <a:pPr>
              <a:buNone/>
            </a:pPr>
            <a:endParaRPr lang="fr-FR" dirty="0" smtClean="0"/>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rPr>
              <a:pPr/>
              <a:t>34</a:t>
            </a:fld>
            <a:endParaRPr lang="en-US" dirty="0">
              <a:solidFill>
                <a:prstClr val="black">
                  <a:tint val="75000"/>
                </a:prstClr>
              </a:solidFill>
            </a:endParaRPr>
          </a:p>
        </p:txBody>
      </p:sp>
      <p:pic>
        <p:nvPicPr>
          <p:cNvPr id="5" name="Picture 7" descr="C:\Users\pvassil\AppData\Local\Microsoft\Windows\Temporary Internet Files\Content.IE5\JK8E0TC8\MC900437563[1].wmf"/>
          <p:cNvPicPr>
            <a:picLocks noChangeAspect="1" noChangeArrowheads="1"/>
          </p:cNvPicPr>
          <p:nvPr/>
        </p:nvPicPr>
        <p:blipFill>
          <a:blip r:embed="rId6" cstate="print"/>
          <a:srcRect/>
          <a:stretch>
            <a:fillRect/>
          </a:stretch>
        </p:blipFill>
        <p:spPr bwMode="auto">
          <a:xfrm>
            <a:off x="7020272" y="332656"/>
            <a:ext cx="1943100" cy="1984375"/>
          </a:xfrm>
          <a:prstGeom prst="rect">
            <a:avLst/>
          </a:prstGeom>
          <a:noFill/>
        </p:spPr>
      </p:pic>
      <p:pic>
        <p:nvPicPr>
          <p:cNvPr id="6" name="Picture 12" descr="C:\Users\pvassil\AppData\Local\Microsoft\Windows\Temporary Internet Files\Content.IE5\JK8E0TC8\MC900442026[1].wmf"/>
          <p:cNvPicPr>
            <a:picLocks noChangeAspect="1" noChangeArrowheads="1"/>
          </p:cNvPicPr>
          <p:nvPr/>
        </p:nvPicPr>
        <p:blipFill>
          <a:blip r:embed="rId7" cstate="print"/>
          <a:srcRect/>
          <a:stretch>
            <a:fillRect/>
          </a:stretch>
        </p:blipFill>
        <p:spPr bwMode="auto">
          <a:xfrm>
            <a:off x="2486486" y="548680"/>
            <a:ext cx="1631950" cy="1901825"/>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1"/>
          <p:cNvSpPr txBox="1"/>
          <p:nvPr/>
        </p:nvSpPr>
        <p:spPr>
          <a:xfrm>
            <a:off x="722520" y="4406400"/>
            <a:ext cx="7772040" cy="1361880"/>
          </a:xfrm>
          <a:prstGeom prst="rect">
            <a:avLst/>
          </a:prstGeom>
        </p:spPr>
        <p:txBody>
          <a:bodyPr/>
          <a:lstStyle/>
          <a:p>
            <a:pPr>
              <a:lnSpc>
                <a:spcPct val="100000"/>
              </a:lnSpc>
            </a:pPr>
            <a:r>
              <a:rPr lang="en-US" sz="4000" b="1" dirty="0" smtClean="0">
                <a:solidFill>
                  <a:srgbClr val="000000"/>
                </a:solidFill>
              </a:rPr>
              <a:t>Auxiliary slides</a:t>
            </a:r>
            <a:endParaRPr lang="en-US" sz="4000" b="1" dirty="0">
              <a:solidFill>
                <a:srgbClr val="000000"/>
              </a:solidFill>
            </a:endParaRPr>
          </a:p>
        </p:txBody>
      </p:sp>
      <p:sp>
        <p:nvSpPr>
          <p:cNvPr id="7" name="TextShape 2"/>
          <p:cNvSpPr txBox="1"/>
          <p:nvPr/>
        </p:nvSpPr>
        <p:spPr>
          <a:xfrm>
            <a:off x="722520" y="2906640"/>
            <a:ext cx="7772040" cy="1499760"/>
          </a:xfrm>
          <a:prstGeom prst="rect">
            <a:avLst/>
          </a:prstGeom>
        </p:spPr>
        <p:txBody>
          <a:bodyPr anchor="b"/>
          <a:lstStyle/>
          <a:p>
            <a:pPr>
              <a:lnSpc>
                <a:spcPct val="100000"/>
              </a:lnSpc>
            </a:pPr>
            <a:endParaRPr lang="en-US" sz="2000" dirty="0">
              <a:solidFill>
                <a:srgbClr val="8B8B8B"/>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35</a:t>
            </a:fld>
            <a:endParaRPr lang="en-US">
              <a:solidFill>
                <a:prstClr val="black">
                  <a:tint val="75000"/>
                </a:prstClr>
              </a:solidFill>
            </a:endParaRPr>
          </a:p>
        </p:txBody>
      </p:sp>
      <p:sp>
        <p:nvSpPr>
          <p:cNvPr id="9" name="Footer Placeholder 8"/>
          <p:cNvSpPr>
            <a:spLocks noGrp="1"/>
          </p:cNvSpPr>
          <p:nvPr>
            <p:ph type="ftr" sz="quarter" idx="11"/>
          </p:nvPr>
        </p:nvSpPr>
        <p:spPr/>
        <p:txBody>
          <a:bodyPr/>
          <a:lstStyle/>
          <a:p>
            <a:r>
              <a:rPr kumimoji="0" lang="en-US" smtClean="0"/>
              <a:t>http://www.cs.uoi.gr/~pvassil/publications/2014_CAiSE/ </a:t>
            </a:r>
            <a:endParaRPr kumimoji="0" lang="en-US"/>
          </a:p>
        </p:txBody>
      </p:sp>
    </p:spTree>
    <p:extLst>
      <p:ext uri="{BB962C8B-B14F-4D97-AF65-F5344CB8AC3E}">
        <p14:creationId xmlns:p14="http://schemas.microsoft.com/office/powerpoint/2010/main" xmlns="" val="454404159"/>
      </p:ext>
    </p:ext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prstGeom prst="rect">
            <a:avLst/>
          </a:prstGeom>
        </p:spPr>
        <p:txBody>
          <a:bodyPr lIns="91425" tIns="91425" rIns="91425" bIns="91425" anchor="b" anchorCtr="0">
            <a:noAutofit/>
          </a:bodyPr>
          <a:lstStyle/>
          <a:p>
            <a:pPr lvl="0"/>
            <a:r>
              <a:rPr lang="en" dirty="0" smtClean="0">
                <a:latin typeface="Calibri"/>
                <a:ea typeface="Calibri"/>
                <a:cs typeface="Calibri"/>
                <a:sym typeface="Calibri"/>
              </a:rPr>
              <a:t>Conclusions</a:t>
            </a:r>
            <a:endParaRPr lang="en" dirty="0">
              <a:latin typeface="Calibri"/>
              <a:ea typeface="Calibri"/>
              <a:cs typeface="Calibri"/>
              <a:sym typeface="Calibri"/>
            </a:endParaRPr>
          </a:p>
        </p:txBody>
      </p:sp>
      <p:sp>
        <p:nvSpPr>
          <p:cNvPr id="7" name="Text Placeholder 6"/>
          <p:cNvSpPr>
            <a:spLocks noGrp="1"/>
          </p:cNvSpPr>
          <p:nvPr>
            <p:ph idx="1"/>
          </p:nvPr>
        </p:nvSpPr>
        <p:spPr>
          <a:xfrm>
            <a:off x="457200" y="1268760"/>
            <a:ext cx="8229600" cy="4997152"/>
          </a:xfrm>
          <a:solidFill>
            <a:srgbClr val="FFFFFF"/>
          </a:solidFill>
        </p:spPr>
        <p:txBody>
          <a:bodyPr>
            <a:noAutofit/>
          </a:bodyPr>
          <a:lstStyle/>
          <a:p>
            <a:pPr lvl="0">
              <a:buSzPct val="100000"/>
            </a:pPr>
            <a:r>
              <a:rPr lang="en-US" sz="2400" dirty="0" smtClean="0"/>
              <a:t>… with a fairly high degree of certainty:</a:t>
            </a:r>
          </a:p>
          <a:p>
            <a:pPr lvl="0">
              <a:spcBef>
                <a:spcPts val="0"/>
              </a:spcBef>
              <a:buSzPct val="100000"/>
            </a:pPr>
            <a:endParaRPr lang="en-US" sz="1400" dirty="0" smtClean="0"/>
          </a:p>
          <a:p>
            <a:pPr lvl="1"/>
            <a:r>
              <a:rPr lang="en-US" sz="2400" dirty="0" smtClean="0"/>
              <a:t>Database schemata grow over time; not continuously, but with bursts of concentrated effort</a:t>
            </a:r>
          </a:p>
          <a:p>
            <a:pPr lvl="1"/>
            <a:r>
              <a:rPr lang="en-US" sz="2400" dirty="0" smtClean="0"/>
              <a:t>Regressive formula for size estimation holds, with a quite short memory</a:t>
            </a:r>
          </a:p>
          <a:p>
            <a:pPr lvl="1">
              <a:spcBef>
                <a:spcPts val="0"/>
              </a:spcBef>
            </a:pPr>
            <a:endParaRPr lang="en-US" sz="1400" dirty="0" smtClean="0"/>
          </a:p>
          <a:p>
            <a:pPr lvl="1"/>
            <a:r>
              <a:rPr lang="en-US" sz="2400" dirty="0" smtClean="0"/>
              <a:t>Growth is small, smaller than in typical software</a:t>
            </a:r>
          </a:p>
          <a:p>
            <a:pPr lvl="1"/>
            <a:r>
              <a:rPr lang="en-US" sz="2400" dirty="0" smtClean="0"/>
              <a:t>The number of changes for each evolution step follows Zipf’s law</a:t>
            </a:r>
          </a:p>
          <a:p>
            <a:pPr lvl="1"/>
            <a:r>
              <a:rPr lang="en-US" sz="2400" dirty="0" smtClean="0"/>
              <a:t>Average growth is close to zero</a:t>
            </a:r>
          </a:p>
          <a:p>
            <a:pPr lvl="1"/>
            <a:r>
              <a:rPr lang="en-US" sz="2400" dirty="0" smtClean="0"/>
              <a:t>Changes reduce in density as databases age</a:t>
            </a: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36</a:t>
            </a:fld>
            <a:endParaRPr kumimoji="0" lang="en-US" dirty="0"/>
          </a:p>
        </p:txBody>
      </p:sp>
      <p:sp>
        <p:nvSpPr>
          <p:cNvPr id="8" name="Footer Placeholder 7"/>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prstGeom prst="rect">
            <a:avLst/>
          </a:prstGeom>
        </p:spPr>
        <p:txBody>
          <a:bodyPr lIns="91425" tIns="91425" rIns="91425" bIns="91425" anchor="b" anchorCtr="0">
            <a:noAutofit/>
          </a:bodyPr>
          <a:lstStyle/>
          <a:p>
            <a:pPr lvl="0"/>
            <a:r>
              <a:rPr lang="en" dirty="0" smtClean="0">
                <a:latin typeface="Calibri"/>
                <a:ea typeface="Calibri"/>
                <a:cs typeface="Calibri"/>
                <a:sym typeface="Calibri"/>
              </a:rPr>
              <a:t>Conclusions</a:t>
            </a:r>
            <a:endParaRPr lang="en" dirty="0">
              <a:latin typeface="Calibri"/>
              <a:ea typeface="Calibri"/>
              <a:cs typeface="Calibri"/>
              <a:sym typeface="Calibri"/>
            </a:endParaRPr>
          </a:p>
        </p:txBody>
      </p:sp>
      <p:sp>
        <p:nvSpPr>
          <p:cNvPr id="7" name="Text Placeholder 6"/>
          <p:cNvSpPr>
            <a:spLocks noGrp="1"/>
          </p:cNvSpPr>
          <p:nvPr>
            <p:ph idx="1"/>
          </p:nvPr>
        </p:nvSpPr>
        <p:spPr/>
        <p:txBody>
          <a:bodyPr>
            <a:normAutofit/>
          </a:bodyPr>
          <a:lstStyle/>
          <a:p>
            <a:pPr>
              <a:buSzPct val="100000"/>
            </a:pPr>
            <a:r>
              <a:rPr lang="en-US" dirty="0" smtClean="0"/>
              <a:t>… requiring further insight:</a:t>
            </a:r>
          </a:p>
          <a:p>
            <a:pPr lvl="1">
              <a:lnSpc>
                <a:spcPct val="115000"/>
              </a:lnSpc>
            </a:pPr>
            <a:r>
              <a:rPr lang="en-US" dirty="0" smtClean="0"/>
              <a:t>Change follows three patterns:</a:t>
            </a:r>
          </a:p>
          <a:p>
            <a:pPr lvl="2">
              <a:lnSpc>
                <a:spcPct val="115000"/>
              </a:lnSpc>
            </a:pPr>
            <a:r>
              <a:rPr lang="en-US" dirty="0" smtClean="0"/>
              <a:t>Stillness</a:t>
            </a:r>
          </a:p>
          <a:p>
            <a:pPr lvl="2">
              <a:lnSpc>
                <a:spcPct val="115000"/>
              </a:lnSpc>
            </a:pPr>
            <a:r>
              <a:rPr lang="en-US" dirty="0" smtClean="0"/>
              <a:t>Abrupt change</a:t>
            </a:r>
            <a:r>
              <a:rPr lang="el-GR" dirty="0" smtClean="0"/>
              <a:t> </a:t>
            </a:r>
            <a:r>
              <a:rPr lang="fr-FR" dirty="0" smtClean="0"/>
              <a:t>(up or down)</a:t>
            </a:r>
            <a:endParaRPr lang="en-US" dirty="0" smtClean="0"/>
          </a:p>
          <a:p>
            <a:pPr lvl="2">
              <a:lnSpc>
                <a:spcPct val="115000"/>
              </a:lnSpc>
            </a:pPr>
            <a:r>
              <a:rPr lang="en-US" dirty="0" smtClean="0"/>
              <a:t>Smooth growth</a:t>
            </a:r>
            <a:r>
              <a:rPr lang="el-GR" dirty="0" smtClean="0"/>
              <a:t> </a:t>
            </a:r>
            <a:r>
              <a:rPr lang="en-US" dirty="0" smtClean="0"/>
              <a:t>upwards</a:t>
            </a:r>
          </a:p>
          <a:p>
            <a:pPr lvl="1">
              <a:lnSpc>
                <a:spcPct val="115000"/>
              </a:lnSpc>
            </a:pPr>
            <a:r>
              <a:rPr lang="en-US" dirty="0" smtClean="0"/>
              <a:t>Change frequently follows spike patterns</a:t>
            </a:r>
          </a:p>
          <a:p>
            <a:pPr lvl="1">
              <a:lnSpc>
                <a:spcPct val="115000"/>
              </a:lnSpc>
            </a:pPr>
            <a:r>
              <a:rPr lang="en-US" dirty="0" smtClean="0"/>
              <a:t>Large changes sequenced one after the other</a:t>
            </a:r>
          </a:p>
          <a:p>
            <a:pPr lvl="1">
              <a:lnSpc>
                <a:spcPct val="115000"/>
              </a:lnSpc>
            </a:pPr>
            <a:r>
              <a:rPr lang="en-US" dirty="0" smtClean="0"/>
              <a:t>Complexity does not increase with age</a:t>
            </a: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37</a:t>
            </a:fld>
            <a:endParaRPr kumimoji="0" lang="en-US"/>
          </a:p>
        </p:txBody>
      </p:sp>
      <p:sp>
        <p:nvSpPr>
          <p:cNvPr id="8" name="Footer Placeholder 7"/>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in detail</a:t>
            </a:r>
            <a:endParaRPr lang="el-GR" dirty="0"/>
          </a:p>
        </p:txBody>
      </p:sp>
      <p:sp>
        <p:nvSpPr>
          <p:cNvPr id="3" name="Content Placeholder 2"/>
          <p:cNvSpPr>
            <a:spLocks noGrp="1"/>
          </p:cNvSpPr>
          <p:nvPr>
            <p:ph idx="1"/>
          </p:nvPr>
        </p:nvSpPr>
        <p:spPr>
          <a:xfrm>
            <a:off x="467544" y="1268760"/>
            <a:ext cx="8229600" cy="4525963"/>
          </a:xfrm>
        </p:spPr>
        <p:txBody>
          <a:bodyPr>
            <a:noAutofit/>
          </a:bodyPr>
          <a:lstStyle/>
          <a:p>
            <a:r>
              <a:rPr lang="fr-FR" sz="2000" dirty="0" smtClean="0"/>
              <a:t>As an </a:t>
            </a:r>
            <a:r>
              <a:rPr lang="en-US" sz="2000" dirty="0" smtClean="0"/>
              <a:t>overall</a:t>
            </a:r>
            <a:r>
              <a:rPr lang="fr-FR" sz="2000" dirty="0" smtClean="0"/>
              <a:t> trend, </a:t>
            </a:r>
            <a:r>
              <a:rPr lang="en-US" sz="2000" dirty="0" smtClean="0"/>
              <a:t>the information capacity of the database schema is enhanced -- i.e., </a:t>
            </a:r>
            <a:r>
              <a:rPr lang="en-US" sz="2000" dirty="0" smtClean="0">
                <a:solidFill>
                  <a:srgbClr val="0000FF"/>
                </a:solidFill>
              </a:rPr>
              <a:t>the size grows in the long term </a:t>
            </a:r>
            <a:r>
              <a:rPr lang="en-US" sz="2000" dirty="0" smtClean="0"/>
              <a:t>(VI). </a:t>
            </a:r>
          </a:p>
          <a:p>
            <a:r>
              <a:rPr lang="en-US" sz="2000" dirty="0" smtClean="0">
                <a:solidFill>
                  <a:srgbClr val="0000FF"/>
                </a:solidFill>
              </a:rPr>
              <a:t>The existence of perfective maintenance is evident </a:t>
            </a:r>
            <a:r>
              <a:rPr lang="en-US" sz="2000" dirty="0" smtClean="0"/>
              <a:t>in almost all datasets with the existence of relation and attributes removals, as well as observable drops in growth and size of the schema (sometimes large ones). In fact, </a:t>
            </a:r>
            <a:r>
              <a:rPr lang="en-US" sz="2000" dirty="0" smtClean="0">
                <a:solidFill>
                  <a:srgbClr val="0000FF"/>
                </a:solidFill>
              </a:rPr>
              <a:t>growth frequently oscillates between positive and negative values</a:t>
            </a:r>
            <a:r>
              <a:rPr lang="en-US" sz="2000" dirty="0" smtClean="0"/>
              <a:t> (III).</a:t>
            </a:r>
          </a:p>
          <a:p>
            <a:r>
              <a:rPr lang="en-US" sz="2000" dirty="0" smtClean="0">
                <a:solidFill>
                  <a:srgbClr val="0000FF"/>
                </a:solidFill>
              </a:rPr>
              <a:t>The schema size </a:t>
            </a:r>
            <a:r>
              <a:rPr lang="en-US" sz="2000" dirty="0" smtClean="0"/>
              <a:t>of a certain version of the database </a:t>
            </a:r>
            <a:r>
              <a:rPr lang="en-US" sz="2000" dirty="0" smtClean="0">
                <a:solidFill>
                  <a:srgbClr val="0000FF"/>
                </a:solidFill>
              </a:rPr>
              <a:t>can be accurately estimated via a regressive formula </a:t>
            </a:r>
            <a:r>
              <a:rPr lang="en-US" sz="2000" dirty="0" smtClean="0"/>
              <a:t>that exploits the amount of changes in recent, previous versions (VIII). </a:t>
            </a:r>
          </a:p>
          <a:p>
            <a:r>
              <a:rPr lang="en-US" sz="2000" dirty="0" smtClean="0"/>
              <a:t>Based on the above, </a:t>
            </a:r>
            <a:r>
              <a:rPr lang="en-US" sz="2000" b="1" dirty="0" smtClean="0"/>
              <a:t>we can state that the essence of Lehman's laws applies to open-source databases too</a:t>
            </a:r>
            <a:r>
              <a:rPr lang="en-US" sz="2000" dirty="0" smtClean="0">
                <a:solidFill>
                  <a:srgbClr val="0000FF"/>
                </a:solidFill>
              </a:rPr>
              <a:t>: Schema evolution demonstrates the behavior of a feedback-regulated system</a:t>
            </a:r>
            <a:r>
              <a:rPr lang="en-US" sz="2000" dirty="0" smtClean="0"/>
              <a:t>, as it obeys the antagonism between the need for expanding its information capacity to address user needs and the need to control the unordered expansion, with perfective maintenance.</a:t>
            </a:r>
            <a:endParaRPr lang="el-GR" sz="2000" dirty="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38</a:t>
            </a:fld>
            <a:endParaRPr kumimoji="0" lang="en-US"/>
          </a:p>
        </p:txBody>
      </p:sp>
      <p:sp>
        <p:nvSpPr>
          <p:cNvPr id="5" name="Footer Placeholder 4"/>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in detail</a:t>
            </a:r>
            <a:endParaRPr lang="el-GR" dirty="0"/>
          </a:p>
        </p:txBody>
      </p:sp>
      <p:sp>
        <p:nvSpPr>
          <p:cNvPr id="3" name="Content Placeholder 2"/>
          <p:cNvSpPr>
            <a:spLocks noGrp="1"/>
          </p:cNvSpPr>
          <p:nvPr>
            <p:ph idx="1"/>
          </p:nvPr>
        </p:nvSpPr>
        <p:spPr>
          <a:xfrm>
            <a:off x="539552" y="1268760"/>
            <a:ext cx="8229600" cy="4713387"/>
          </a:xfrm>
        </p:spPr>
        <p:txBody>
          <a:bodyPr>
            <a:noAutofit/>
          </a:bodyPr>
          <a:lstStyle/>
          <a:p>
            <a:r>
              <a:rPr lang="en-US" sz="2400" dirty="0" smtClean="0"/>
              <a:t>Observations concerning the heartbeat of change: </a:t>
            </a:r>
          </a:p>
          <a:p>
            <a:pPr lvl="1"/>
            <a:r>
              <a:rPr lang="en-US" sz="2000" dirty="0" smtClean="0"/>
              <a:t>The database is not continuously adapted, but rather, alterations occur from time to time, both in terms of versions and in terms of time (I). Change does not follow patterns of constant </a:t>
            </a:r>
            <a:r>
              <a:rPr lang="en-US" sz="2000" dirty="0" err="1" smtClean="0"/>
              <a:t>behaviour</a:t>
            </a:r>
            <a:r>
              <a:rPr lang="en-US" sz="2000" dirty="0" smtClean="0"/>
              <a:t> (IV). </a:t>
            </a:r>
          </a:p>
          <a:p>
            <a:pPr lvl="1"/>
            <a:r>
              <a:rPr lang="en-US" sz="2000" dirty="0" smtClean="0"/>
              <a:t>Age results in a reduction of the density of changes to the database schema in most cases (V).</a:t>
            </a:r>
          </a:p>
          <a:p>
            <a:r>
              <a:rPr lang="en-US" sz="2400" dirty="0" smtClean="0"/>
              <a:t>Schema growth is small (observations): </a:t>
            </a:r>
          </a:p>
          <a:p>
            <a:pPr lvl="1"/>
            <a:r>
              <a:rPr lang="en-US" sz="2000" dirty="0" smtClean="0"/>
              <a:t>Growth is typically small in the evolution of database schemata, compared to traditional software systems (III).</a:t>
            </a:r>
          </a:p>
          <a:p>
            <a:pPr lvl="1"/>
            <a:r>
              <a:rPr lang="en-US" sz="2000" dirty="0" smtClean="0"/>
              <a:t>The distribution of occurrences of the amount of schema change follows a </a:t>
            </a:r>
            <a:r>
              <a:rPr lang="en-US" sz="2000" dirty="0" err="1" smtClean="0"/>
              <a:t>Zipfian</a:t>
            </a:r>
            <a:r>
              <a:rPr lang="en-US" sz="2000" dirty="0" smtClean="0"/>
              <a:t> distribution, with a predominant amount of zero growth in all data sets. (III)</a:t>
            </a:r>
          </a:p>
          <a:p>
            <a:pPr lvl="1"/>
            <a:r>
              <a:rPr lang="en-US" sz="2000" dirty="0" smtClean="0"/>
              <a:t>The rest of the frequently occurring values are close to zero, too. The average value of growth is typically close to zero (although positive) (III) and drops with time, mainly due to the drop in change density (V).</a:t>
            </a:r>
            <a:endParaRPr lang="el-GR" sz="2000" dirty="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39</a:t>
            </a:fld>
            <a:endParaRPr kumimoji="0" lang="en-US"/>
          </a:p>
        </p:txBody>
      </p:sp>
      <p:sp>
        <p:nvSpPr>
          <p:cNvPr id="5" name="Footer Placeholder 4"/>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care for the laws/patterns of schema evolution?</a:t>
            </a:r>
            <a:endParaRPr lang="el-GR" dirty="0"/>
          </a:p>
        </p:txBody>
      </p:sp>
      <p:sp>
        <p:nvSpPr>
          <p:cNvPr id="3" name="Content Placeholder 2"/>
          <p:cNvSpPr>
            <a:spLocks noGrp="1"/>
          </p:cNvSpPr>
          <p:nvPr>
            <p:ph idx="1"/>
          </p:nvPr>
        </p:nvSpPr>
        <p:spPr/>
        <p:txBody>
          <a:bodyPr>
            <a:normAutofit lnSpcReduction="10000"/>
          </a:bodyPr>
          <a:lstStyle/>
          <a:p>
            <a:r>
              <a:rPr lang="en-US" dirty="0" smtClean="0">
                <a:solidFill>
                  <a:srgbClr val="0000FF"/>
                </a:solidFill>
              </a:rPr>
              <a:t>Scientific curiosity!</a:t>
            </a:r>
          </a:p>
          <a:p>
            <a:r>
              <a:rPr lang="en-US" dirty="0" smtClean="0">
                <a:solidFill>
                  <a:srgbClr val="C00000"/>
                </a:solidFill>
              </a:rPr>
              <a:t>Practical Impact</a:t>
            </a:r>
            <a:r>
              <a:rPr lang="en-US" dirty="0" smtClean="0"/>
              <a:t>: DB’s are </a:t>
            </a:r>
            <a:r>
              <a:rPr lang="en-US" dirty="0" smtClean="0">
                <a:solidFill>
                  <a:srgbClr val="C00000"/>
                </a:solidFill>
              </a:rPr>
              <a:t>dependency magnets</a:t>
            </a:r>
            <a:r>
              <a:rPr lang="en-US" dirty="0" smtClean="0"/>
              <a:t>. Applications have to conform to the structure of the db…</a:t>
            </a:r>
          </a:p>
          <a:p>
            <a:pPr lvl="1"/>
            <a:r>
              <a:rPr lang="en-US" dirty="0" smtClean="0"/>
              <a:t>typically</a:t>
            </a:r>
            <a:r>
              <a:rPr lang="en-US" dirty="0" smtClean="0">
                <a:solidFill>
                  <a:srgbClr val="C00000"/>
                </a:solidFill>
              </a:rPr>
              <a:t>, development waits till the “db backbone” is stable </a:t>
            </a:r>
            <a:r>
              <a:rPr lang="en-US" dirty="0" smtClean="0"/>
              <a:t>and applications are build on top of it</a:t>
            </a:r>
          </a:p>
          <a:p>
            <a:pPr lvl="1"/>
            <a:r>
              <a:rPr lang="en-US" dirty="0" smtClean="0">
                <a:solidFill>
                  <a:srgbClr val="C00000"/>
                </a:solidFill>
              </a:rPr>
              <a:t>slight changes </a:t>
            </a:r>
            <a:r>
              <a:rPr lang="en-US" dirty="0" smtClean="0"/>
              <a:t>to the structure of a db </a:t>
            </a:r>
            <a:r>
              <a:rPr lang="en-US" dirty="0" smtClean="0">
                <a:solidFill>
                  <a:srgbClr val="C00000"/>
                </a:solidFill>
              </a:rPr>
              <a:t>can cause </a:t>
            </a:r>
            <a:r>
              <a:rPr lang="en-US" dirty="0" smtClean="0"/>
              <a:t>several (parts of) different applications to </a:t>
            </a:r>
            <a:r>
              <a:rPr lang="en-US" dirty="0" smtClean="0">
                <a:solidFill>
                  <a:srgbClr val="C00000"/>
                </a:solidFill>
              </a:rPr>
              <a:t>crash</a:t>
            </a:r>
            <a:r>
              <a:rPr lang="en-US" dirty="0" smtClean="0"/>
              <a:t>, causing the need for </a:t>
            </a:r>
            <a:r>
              <a:rPr lang="en-US" dirty="0" smtClean="0">
                <a:solidFill>
                  <a:srgbClr val="C00000"/>
                </a:solidFill>
              </a:rPr>
              <a:t>emergency repairing</a:t>
            </a: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4</a:t>
            </a:fld>
            <a:endParaRPr kumimoji="0" lang="en-US"/>
          </a:p>
        </p:txBody>
      </p:sp>
      <p:sp>
        <p:nvSpPr>
          <p:cNvPr id="5" name="Right Arrow 4"/>
          <p:cNvSpPr/>
          <p:nvPr/>
        </p:nvSpPr>
        <p:spPr>
          <a:xfrm>
            <a:off x="7740352" y="5805264"/>
            <a:ext cx="792088" cy="72008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Footer Placeholder 5"/>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Philosophy of science</a:t>
            </a:r>
            <a:endParaRPr lang="el-GR" dirty="0"/>
          </a:p>
        </p:txBody>
      </p:sp>
      <p:sp>
        <p:nvSpPr>
          <p:cNvPr id="3" name="Text Placeholder 2"/>
          <p:cNvSpPr>
            <a:spLocks noGrp="1"/>
          </p:cNvSpPr>
          <p:nvPr>
            <p:ph type="body" idx="1"/>
          </p:nvPr>
        </p:nvSpPr>
        <p:spPr/>
        <p:txBody>
          <a:bodyPr/>
          <a:lstStyle/>
          <a:p>
            <a:r>
              <a:rPr lang="en-US" dirty="0" smtClean="0"/>
              <a:t>How does our approach stands from the viewpoint of… </a:t>
            </a:r>
            <a:endParaRPr lang="el-GR" dirty="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40</a:t>
            </a:fld>
            <a:endParaRPr kumimoji="0" lang="en-US"/>
          </a:p>
        </p:txBody>
      </p:sp>
      <p:sp>
        <p:nvSpPr>
          <p:cNvPr id="5" name="Footer Placeholder 4"/>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“Laws” and other terminological issues</a:t>
            </a:r>
            <a:endParaRPr lang="el-GR"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0000FF"/>
                </a:solidFill>
              </a:rPr>
              <a:t>Pattern</a:t>
            </a:r>
            <a:r>
              <a:rPr lang="en-US" dirty="0" smtClean="0"/>
              <a:t>: reoccurrence of particular types of events with statistically significant properties in the context of a set of observations</a:t>
            </a:r>
          </a:p>
          <a:p>
            <a:r>
              <a:rPr lang="en-US" dirty="0" smtClean="0">
                <a:solidFill>
                  <a:srgbClr val="C00000"/>
                </a:solidFill>
              </a:rPr>
              <a:t>Law/principle</a:t>
            </a:r>
            <a:r>
              <a:rPr lang="en-US" dirty="0" smtClean="0"/>
              <a:t>: a statement expressing a fundamental pattern that is omnipresent in a large set of experiments</a:t>
            </a:r>
          </a:p>
          <a:p>
            <a:pPr lvl="1"/>
            <a:r>
              <a:rPr lang="en-US" dirty="0" smtClean="0"/>
              <a:t>Non falsified yet, based on solid observations</a:t>
            </a:r>
          </a:p>
          <a:p>
            <a:pPr lvl="1"/>
            <a:r>
              <a:rPr lang="en-US" dirty="0" smtClean="0"/>
              <a:t>Allowing prediction </a:t>
            </a:r>
            <a:r>
              <a:rPr lang="en-US" dirty="0" smtClean="0">
                <a:sym typeface="Wingdings" pitchFamily="2" charset="2"/>
              </a:rPr>
              <a:t></a:t>
            </a:r>
            <a:endParaRPr lang="en-US" dirty="0" smtClean="0"/>
          </a:p>
          <a:p>
            <a:r>
              <a:rPr lang="en-US" dirty="0" smtClean="0">
                <a:solidFill>
                  <a:srgbClr val="C00000"/>
                </a:solidFill>
              </a:rPr>
              <a:t>Explanation</a:t>
            </a:r>
            <a:r>
              <a:rPr lang="en-US" dirty="0" smtClean="0"/>
              <a:t>: an inductive statement correlating the </a:t>
            </a:r>
            <a:r>
              <a:rPr lang="en-US" dirty="0" err="1" smtClean="0"/>
              <a:t>explanandum</a:t>
            </a:r>
            <a:r>
              <a:rPr lang="en-US" dirty="0" smtClean="0"/>
              <a:t> of a law with relevant causes</a:t>
            </a: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41</a:t>
            </a:fld>
            <a:endParaRPr kumimoji="0" lang="en-US"/>
          </a:p>
        </p:txBody>
      </p:sp>
      <p:sp>
        <p:nvSpPr>
          <p:cNvPr id="5" name="Footer Placeholder 4"/>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l-GR" dirty="0"/>
          </a:p>
        </p:txBody>
      </p:sp>
      <p:sp>
        <p:nvSpPr>
          <p:cNvPr id="3" name="Content Placeholder 2"/>
          <p:cNvSpPr>
            <a:spLocks noGrp="1"/>
          </p:cNvSpPr>
          <p:nvPr>
            <p:ph idx="1"/>
          </p:nvPr>
        </p:nvSpPr>
        <p:spPr/>
        <p:txBody>
          <a:bodyPr>
            <a:normAutofit fontScale="85000" lnSpcReduction="20000"/>
          </a:bodyPr>
          <a:lstStyle/>
          <a:p>
            <a:r>
              <a:rPr lang="en-US" b="1" dirty="0" smtClean="0">
                <a:solidFill>
                  <a:srgbClr val="C00000"/>
                </a:solidFill>
              </a:rPr>
              <a:t>We do not introduce any laws:</a:t>
            </a:r>
            <a:r>
              <a:rPr lang="en-US" b="1" dirty="0" smtClean="0"/>
              <a:t> </a:t>
            </a:r>
          </a:p>
          <a:p>
            <a:pPr lvl="1"/>
            <a:r>
              <a:rPr lang="en-US" dirty="0" smtClean="0"/>
              <a:t>… we just list our </a:t>
            </a:r>
            <a:r>
              <a:rPr lang="en-US" dirty="0" smtClean="0">
                <a:solidFill>
                  <a:srgbClr val="0000FF"/>
                </a:solidFill>
              </a:rPr>
              <a:t>observations</a:t>
            </a:r>
            <a:r>
              <a:rPr lang="en-US" dirty="0" smtClean="0"/>
              <a:t> </a:t>
            </a:r>
          </a:p>
          <a:p>
            <a:pPr lvl="1"/>
            <a:r>
              <a:rPr lang="en-US" dirty="0" smtClean="0"/>
              <a:t>… we would like to see patterns emerging from an even larger set of data sets</a:t>
            </a:r>
          </a:p>
          <a:p>
            <a:pPr lvl="1"/>
            <a:r>
              <a:rPr lang="en-US" dirty="0" smtClean="0"/>
              <a:t>… we hope the scientific community can establish when we can switch from patterns to laws</a:t>
            </a:r>
          </a:p>
          <a:p>
            <a:pPr lvl="2"/>
            <a:r>
              <a:rPr lang="en-US" dirty="0" smtClean="0"/>
              <a:t>Are we safe to assume “Uniformity of Nature” in CS?</a:t>
            </a:r>
          </a:p>
          <a:p>
            <a:pPr lvl="2"/>
            <a:r>
              <a:rPr lang="en-US" dirty="0" smtClean="0"/>
              <a:t>Pessimistic on the future availability of version histories for the schemata of production db’s</a:t>
            </a:r>
          </a:p>
          <a:p>
            <a:r>
              <a:rPr lang="en-US" dirty="0" smtClean="0"/>
              <a:t>We are very cautious to </a:t>
            </a:r>
            <a:r>
              <a:rPr lang="en-US" dirty="0" smtClean="0">
                <a:solidFill>
                  <a:srgbClr val="0000FF"/>
                </a:solidFill>
              </a:rPr>
              <a:t>avoid expressing certainty on any issue related to causality</a:t>
            </a:r>
            <a:r>
              <a:rPr lang="en-US" dirty="0" smtClean="0"/>
              <a:t>, except for rare &amp; obvious cases; thus </a:t>
            </a:r>
            <a:r>
              <a:rPr lang="en-US" b="1" dirty="0" smtClean="0">
                <a:solidFill>
                  <a:srgbClr val="C00000"/>
                </a:solidFill>
              </a:rPr>
              <a:t>we do not speak of theories / mechanisms / explanations, either!</a:t>
            </a: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42</a:t>
            </a:fld>
            <a:endParaRPr kumimoji="0" lang="en-US"/>
          </a:p>
        </p:txBody>
      </p:sp>
      <p:sp>
        <p:nvSpPr>
          <p:cNvPr id="5" name="Footer Placeholder 4"/>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Disclaimer: </a:t>
            </a:r>
            <a:r>
              <a:rPr lang="en-US" sz="3200" b="1" dirty="0" smtClean="0">
                <a:solidFill>
                  <a:srgbClr val="0000FF"/>
                </a:solidFill>
              </a:rPr>
              <a:t>We are interested in the mechanics of schema evolution, not Lehman’s laws</a:t>
            </a:r>
            <a:endParaRPr lang="el-GR" sz="3200" b="1" dirty="0"/>
          </a:p>
        </p:txBody>
      </p:sp>
      <p:sp>
        <p:nvSpPr>
          <p:cNvPr id="3" name="Content Placeholder 2"/>
          <p:cNvSpPr>
            <a:spLocks noGrp="1"/>
          </p:cNvSpPr>
          <p:nvPr>
            <p:ph idx="1"/>
          </p:nvPr>
        </p:nvSpPr>
        <p:spPr/>
        <p:txBody>
          <a:bodyPr>
            <a:normAutofit fontScale="92500"/>
          </a:bodyPr>
          <a:lstStyle/>
          <a:p>
            <a:r>
              <a:rPr lang="en-US" dirty="0" smtClean="0"/>
              <a:t>Yes, we report on their validity on open-source db schemata</a:t>
            </a:r>
          </a:p>
          <a:p>
            <a:r>
              <a:rPr lang="en-US" dirty="0" smtClean="0"/>
              <a:t>Yes, we would like to eventually come up with a set of patterns or laws on how schema evolution takes place – even with causalities if possible</a:t>
            </a:r>
          </a:p>
          <a:p>
            <a:r>
              <a:rPr lang="en-US" dirty="0" smtClean="0">
                <a:solidFill>
                  <a:srgbClr val="C00000"/>
                </a:solidFill>
              </a:rPr>
              <a:t>No, we are not interested in Lehman’s laws per se</a:t>
            </a:r>
          </a:p>
          <a:p>
            <a:pPr lvl="1"/>
            <a:r>
              <a:rPr lang="en-US" dirty="0" smtClean="0"/>
              <a:t>For us, they are just a means to understand whether some properties hold for schema evolution</a:t>
            </a:r>
          </a:p>
          <a:p>
            <a:pPr lvl="1"/>
            <a:r>
              <a:rPr lang="en-US" dirty="0" smtClean="0">
                <a:solidFill>
                  <a:srgbClr val="C00000"/>
                </a:solidFill>
              </a:rPr>
              <a:t>We are not assessing their validity at a global setting</a:t>
            </a: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43</a:t>
            </a:fld>
            <a:endParaRPr kumimoji="0" lang="en-US"/>
          </a:p>
        </p:txBody>
      </p:sp>
      <p:sp>
        <p:nvSpPr>
          <p:cNvPr id="5" name="Footer Placeholder 4"/>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concerns (1)</a:t>
            </a:r>
            <a:endParaRPr lang="el-GR" dirty="0"/>
          </a:p>
        </p:txBody>
      </p:sp>
      <p:sp>
        <p:nvSpPr>
          <p:cNvPr id="3" name="Content Placeholder 2"/>
          <p:cNvSpPr>
            <a:spLocks noGrp="1"/>
          </p:cNvSpPr>
          <p:nvPr>
            <p:ph idx="1"/>
          </p:nvPr>
        </p:nvSpPr>
        <p:spPr/>
        <p:txBody>
          <a:bodyPr>
            <a:normAutofit fontScale="70000" lnSpcReduction="20000"/>
          </a:bodyPr>
          <a:lstStyle/>
          <a:p>
            <a:pPr lvl="0">
              <a:buNone/>
            </a:pPr>
            <a:r>
              <a:rPr lang="en-US" dirty="0" smtClean="0"/>
              <a:t>Yes, there are differences between traditional SW systems and DB’s:</a:t>
            </a:r>
          </a:p>
          <a:p>
            <a:pPr lvl="0"/>
            <a:r>
              <a:rPr lang="en-US" dirty="0" smtClean="0">
                <a:solidFill>
                  <a:srgbClr val="0000FF"/>
                </a:solidFill>
              </a:rPr>
              <a:t>E-type systems export functionality to their users</a:t>
            </a:r>
            <a:r>
              <a:rPr lang="en-US" dirty="0" smtClean="0"/>
              <a:t>; on the contrary </a:t>
            </a:r>
            <a:r>
              <a:rPr lang="en-US" dirty="0" smtClean="0">
                <a:solidFill>
                  <a:srgbClr val="C00000"/>
                </a:solidFill>
              </a:rPr>
              <a:t>databases export information capacity</a:t>
            </a:r>
            <a:r>
              <a:rPr lang="en-US" dirty="0" smtClean="0"/>
              <a:t>, i.e., the ability to store data and answer queries. </a:t>
            </a:r>
          </a:p>
          <a:p>
            <a:pPr lvl="1"/>
            <a:r>
              <a:rPr lang="en-US" i="1" dirty="0" smtClean="0"/>
              <a:t>Thus, we believe that when it comes to schema evolution, </a:t>
            </a:r>
            <a:r>
              <a:rPr lang="en-US" i="1" u="sng" dirty="0" smtClean="0"/>
              <a:t>all references to functionality or functional capacity should be restated with a view to information capacity</a:t>
            </a:r>
            <a:r>
              <a:rPr lang="en-US" dirty="0" smtClean="0"/>
              <a:t>.</a:t>
            </a:r>
            <a:endParaRPr lang="el-GR" dirty="0" smtClean="0"/>
          </a:p>
          <a:p>
            <a:pPr lvl="0"/>
            <a:r>
              <a:rPr lang="en-US" dirty="0" smtClean="0">
                <a:solidFill>
                  <a:srgbClr val="0000FF"/>
                </a:solidFill>
              </a:rPr>
              <a:t>E-type systems are complete software systems </a:t>
            </a:r>
            <a:r>
              <a:rPr lang="en-US" dirty="0" smtClean="0"/>
              <a:t>that provide overall solutions to problems in the real world; </a:t>
            </a:r>
            <a:r>
              <a:rPr lang="en-US" dirty="0" smtClean="0">
                <a:solidFill>
                  <a:srgbClr val="C00000"/>
                </a:solidFill>
              </a:rPr>
              <a:t>databases, on the other hand, are typically parts of a larger information system, serving the purpose of accurately answering queries </a:t>
            </a:r>
            <a:r>
              <a:rPr lang="en-US" dirty="0" smtClean="0"/>
              <a:t>that populate the surrounding information systems with the necessary data. </a:t>
            </a:r>
          </a:p>
          <a:p>
            <a:pPr lvl="1"/>
            <a:r>
              <a:rPr lang="en-US" dirty="0" smtClean="0"/>
              <a:t>In other words, whereas there is a holistic view of systems in the former case, we have a specific component of a larger ecosystem in the latter.</a:t>
            </a:r>
            <a:endParaRPr lang="el-GR" dirty="0" smtClean="0"/>
          </a:p>
          <a:p>
            <a:endParaRPr lang="el-GR" dirty="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44</a:t>
            </a:fld>
            <a:endParaRPr kumimoji="0" lang="en-US"/>
          </a:p>
        </p:txBody>
      </p:sp>
      <p:sp>
        <p:nvSpPr>
          <p:cNvPr id="6" name="Footer Placeholder 5"/>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concerns (2)</a:t>
            </a:r>
            <a:endParaRPr lang="el-GR" dirty="0"/>
          </a:p>
        </p:txBody>
      </p:sp>
      <p:sp>
        <p:nvSpPr>
          <p:cNvPr id="3" name="Content Placeholder 2"/>
          <p:cNvSpPr>
            <a:spLocks noGrp="1"/>
          </p:cNvSpPr>
          <p:nvPr>
            <p:ph idx="1"/>
          </p:nvPr>
        </p:nvSpPr>
        <p:spPr/>
        <p:txBody>
          <a:bodyPr>
            <a:normAutofit fontScale="77500" lnSpcReduction="20000"/>
          </a:bodyPr>
          <a:lstStyle/>
          <a:p>
            <a:r>
              <a:rPr lang="en-US" b="1" dirty="0" smtClean="0"/>
              <a:t>Yet, we say that there is merit in using Lehman’s laws as a first tool to study db evolution</a:t>
            </a:r>
          </a:p>
          <a:p>
            <a:pPr lvl="0"/>
            <a:r>
              <a:rPr lang="en-US" dirty="0" smtClean="0"/>
              <a:t>Databases resemble typical software systems as they have a </a:t>
            </a:r>
            <a:r>
              <a:rPr lang="en-US" b="1" dirty="0" smtClean="0">
                <a:solidFill>
                  <a:srgbClr val="0000FF"/>
                </a:solidFill>
              </a:rPr>
              <a:t>specific “data provision” functionality</a:t>
            </a:r>
            <a:r>
              <a:rPr lang="en-US" b="1" dirty="0" smtClean="0"/>
              <a:t> </a:t>
            </a:r>
            <a:r>
              <a:rPr lang="en-US" dirty="0" smtClean="0"/>
              <a:t>with </a:t>
            </a:r>
            <a:r>
              <a:rPr lang="en-US" dirty="0" smtClean="0">
                <a:solidFill>
                  <a:srgbClr val="0000FF"/>
                </a:solidFill>
              </a:rPr>
              <a:t>a large degree of </a:t>
            </a:r>
            <a:r>
              <a:rPr lang="en-US" b="1" dirty="0" smtClean="0">
                <a:solidFill>
                  <a:srgbClr val="C00000"/>
                </a:solidFill>
              </a:rPr>
              <a:t>independence</a:t>
            </a:r>
            <a:r>
              <a:rPr lang="en-US" dirty="0" smtClean="0">
                <a:solidFill>
                  <a:srgbClr val="0000FF"/>
                </a:solidFill>
              </a:rPr>
              <a:t> </a:t>
            </a:r>
            <a:r>
              <a:rPr lang="en-US" dirty="0" smtClean="0"/>
              <a:t>and a </a:t>
            </a:r>
            <a:r>
              <a:rPr lang="en-US" b="1" dirty="0" smtClean="0">
                <a:solidFill>
                  <a:srgbClr val="C00000"/>
                </a:solidFill>
              </a:rPr>
              <a:t>stand-alone character</a:t>
            </a:r>
            <a:r>
              <a:rPr lang="en-US" dirty="0" smtClean="0"/>
              <a:t>.</a:t>
            </a:r>
          </a:p>
          <a:p>
            <a:pPr lvl="1"/>
            <a:r>
              <a:rPr lang="en-US" dirty="0" smtClean="0"/>
              <a:t>… as they come with users having requirements from them (in terms of information capacity), developers and administrators that deal with them and the code that surrounds them…</a:t>
            </a:r>
          </a:p>
          <a:p>
            <a:pPr lvl="1"/>
            <a:endParaRPr lang="el-GR" dirty="0" smtClean="0"/>
          </a:p>
          <a:p>
            <a:r>
              <a:rPr lang="en-US" b="1" dirty="0" smtClean="0">
                <a:solidFill>
                  <a:srgbClr val="808080"/>
                </a:solidFill>
              </a:rPr>
              <a:t>DB peculiarity: </a:t>
            </a:r>
            <a:r>
              <a:rPr lang="en-US" b="1" i="1" dirty="0" smtClean="0">
                <a:solidFill>
                  <a:srgbClr val="808080"/>
                </a:solidFill>
              </a:rPr>
              <a:t>a database is </a:t>
            </a:r>
            <a:r>
              <a:rPr lang="en-US" b="1" i="1" dirty="0" smtClean="0">
                <a:solidFill>
                  <a:srgbClr val="0000FF"/>
                </a:solidFill>
              </a:rPr>
              <a:t>a fairly independent module </a:t>
            </a:r>
            <a:r>
              <a:rPr lang="en-US" b="1" i="1" dirty="0" smtClean="0">
                <a:solidFill>
                  <a:srgbClr val="808080"/>
                </a:solidFill>
              </a:rPr>
              <a:t>of an information system that is </a:t>
            </a:r>
            <a:r>
              <a:rPr lang="en-US" b="1" i="1" dirty="0" smtClean="0">
                <a:solidFill>
                  <a:srgbClr val="0000FF"/>
                </a:solidFill>
              </a:rPr>
              <a:t>more or less insulated from changes to the other modules</a:t>
            </a:r>
            <a:r>
              <a:rPr lang="en-US" b="1" i="1" dirty="0" smtClean="0">
                <a:solidFill>
                  <a:srgbClr val="808080"/>
                </a:solidFill>
              </a:rPr>
              <a:t>; at the same time, </a:t>
            </a:r>
            <a:r>
              <a:rPr lang="en-US" b="1" i="1" dirty="0" smtClean="0">
                <a:solidFill>
                  <a:srgbClr val="0000FF"/>
                </a:solidFill>
              </a:rPr>
              <a:t>its evolution can potentially affect every other module</a:t>
            </a:r>
            <a:r>
              <a:rPr lang="en-US" b="1" i="1" dirty="0" smtClean="0">
                <a:solidFill>
                  <a:srgbClr val="808080"/>
                </a:solidFill>
              </a:rPr>
              <a:t>.</a:t>
            </a:r>
            <a:endParaRPr lang="el-GR" b="1" dirty="0" smtClean="0">
              <a:solidFill>
                <a:srgbClr val="808080"/>
              </a:solidFill>
            </a:endParaRPr>
          </a:p>
          <a:p>
            <a:endParaRPr lang="el-GR" dirty="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45</a:t>
            </a:fld>
            <a:endParaRPr kumimoji="0" lang="en-US"/>
          </a:p>
        </p:txBody>
      </p:sp>
      <p:sp>
        <p:nvSpPr>
          <p:cNvPr id="5" name="Footer Placeholder 4"/>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Threats to validity</a:t>
            </a:r>
            <a:endParaRPr lang="el-GR" dirty="0"/>
          </a:p>
        </p:txBody>
      </p:sp>
      <p:sp>
        <p:nvSpPr>
          <p:cNvPr id="3" name="Content Placeholder 2"/>
          <p:cNvSpPr>
            <a:spLocks noGrp="1"/>
          </p:cNvSpPr>
          <p:nvPr>
            <p:ph idx="1"/>
          </p:nvPr>
        </p:nvSpPr>
        <p:spPr/>
        <p:txBody>
          <a:bodyPr>
            <a:normAutofit fontScale="85000" lnSpcReduction="10000"/>
          </a:bodyPr>
          <a:lstStyle/>
          <a:p>
            <a:r>
              <a:rPr lang="en-US" dirty="0" smtClean="0">
                <a:solidFill>
                  <a:srgbClr val="0000FF"/>
                </a:solidFill>
              </a:rPr>
              <a:t>External validity</a:t>
            </a:r>
            <a:r>
              <a:rPr lang="en-US" dirty="0" smtClean="0"/>
              <a:t>: </a:t>
            </a:r>
            <a:r>
              <a:rPr lang="el-GR" dirty="0" smtClean="0"/>
              <a:t> </a:t>
            </a:r>
            <a:r>
              <a:rPr lang="en-US" dirty="0" smtClean="0"/>
              <a:t>we study the</a:t>
            </a:r>
            <a:r>
              <a:rPr lang="el-GR" dirty="0" smtClean="0"/>
              <a:t> </a:t>
            </a:r>
            <a:r>
              <a:rPr lang="en-US" dirty="0" smtClean="0"/>
              <a:t>evolution of the </a:t>
            </a:r>
            <a:r>
              <a:rPr lang="en-US" b="1" u="sng" dirty="0" smtClean="0"/>
              <a:t>logical schema </a:t>
            </a:r>
            <a:r>
              <a:rPr lang="en-US" dirty="0" smtClean="0"/>
              <a:t>of </a:t>
            </a:r>
            <a:r>
              <a:rPr lang="en-US" b="1" u="sng" dirty="0" smtClean="0"/>
              <a:t>databases in open-source software</a:t>
            </a:r>
            <a:r>
              <a:rPr lang="en-US" dirty="0" smtClean="0"/>
              <a:t>. </a:t>
            </a:r>
            <a:endParaRPr lang="el-GR" dirty="0" smtClean="0"/>
          </a:p>
          <a:p>
            <a:r>
              <a:rPr lang="en-US" dirty="0" smtClean="0"/>
              <a:t>We avoid</a:t>
            </a:r>
            <a:r>
              <a:rPr lang="el-GR" dirty="0" smtClean="0"/>
              <a:t> </a:t>
            </a:r>
            <a:r>
              <a:rPr lang="en-US" dirty="0" smtClean="0"/>
              <a:t>generalizing our findings to databases operating in closed environments or physical properties of db’s </a:t>
            </a:r>
          </a:p>
          <a:p>
            <a:r>
              <a:rPr lang="en-US" dirty="0" smtClean="0"/>
              <a:t>Overall, we believe we have provided a safe, representative experiment with a significant number of schemata, having different purposes in the real world and time span (from rather few (40) to numerous (500+) versions). Our findings are generally consistent (with few exceptions that we mention).</a:t>
            </a:r>
            <a:endParaRPr lang="el-GR" dirty="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46</a:t>
            </a:fld>
            <a:endParaRPr kumimoji="0" lang="en-US"/>
          </a:p>
        </p:txBody>
      </p:sp>
      <p:sp>
        <p:nvSpPr>
          <p:cNvPr id="5" name="Footer Placeholder 4"/>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Threats to validity</a:t>
            </a:r>
            <a:endParaRPr lang="el-GR" dirty="0"/>
          </a:p>
        </p:txBody>
      </p:sp>
      <p:sp>
        <p:nvSpPr>
          <p:cNvPr id="3" name="Content Placeholder 2"/>
          <p:cNvSpPr>
            <a:spLocks noGrp="1"/>
          </p:cNvSpPr>
          <p:nvPr>
            <p:ph idx="1"/>
          </p:nvPr>
        </p:nvSpPr>
        <p:spPr/>
        <p:txBody>
          <a:bodyPr>
            <a:normAutofit fontScale="70000" lnSpcReduction="20000"/>
          </a:bodyPr>
          <a:lstStyle/>
          <a:p>
            <a:r>
              <a:rPr lang="en-US" dirty="0" smtClean="0">
                <a:solidFill>
                  <a:srgbClr val="0000FF"/>
                </a:solidFill>
              </a:rPr>
              <a:t>Internal validity </a:t>
            </a:r>
            <a:r>
              <a:rPr lang="fr-FR" dirty="0" smtClean="0"/>
              <a:t>and </a:t>
            </a:r>
            <a:r>
              <a:rPr lang="en-US" dirty="0" smtClean="0"/>
              <a:t>cause-effect relationships: </a:t>
            </a:r>
          </a:p>
          <a:p>
            <a:pPr lvl="1"/>
            <a:r>
              <a:rPr lang="en-US" dirty="0" smtClean="0"/>
              <a:t>we avoid directly relating age with phenomena like the dropping density of changes or the size growth; on the contrary, we attribute the phenomena to a confounding variable, perfective maintenance actions, which we anticipate to be causing the observed behavior. </a:t>
            </a:r>
          </a:p>
          <a:p>
            <a:pPr lvl="1"/>
            <a:endParaRPr lang="en-US" dirty="0" smtClean="0"/>
          </a:p>
          <a:p>
            <a:r>
              <a:rPr lang="en-US" dirty="0" smtClean="0">
                <a:solidFill>
                  <a:srgbClr val="0000FF"/>
                </a:solidFill>
              </a:rPr>
              <a:t>Construct validity</a:t>
            </a:r>
            <a:r>
              <a:rPr lang="en-US" dirty="0" smtClean="0"/>
              <a:t>: </a:t>
            </a:r>
          </a:p>
          <a:p>
            <a:pPr lvl="1"/>
            <a:r>
              <a:rPr lang="en-US" dirty="0" smtClean="0"/>
              <a:t>all the measures we have employed are accurate, consistent with the metrics used in the related literature and appropriate for assessing the law to which they are employed …</a:t>
            </a:r>
          </a:p>
          <a:p>
            <a:pPr lvl="1"/>
            <a:r>
              <a:rPr lang="en-US" dirty="0" smtClean="0"/>
              <a:t>… except for Laws II and VII, dealing with the complexity and the quality of the schemata. Both terms are very general and the related database literature does not really provide adequate metrics other than size-related (which we deem too simple for our purpose); our own measurement of complexity requires deeper investigation. Therefore, the undisputed assessment of these laws remains open.</a:t>
            </a: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47</a:t>
            </a:fld>
            <a:endParaRPr kumimoji="0" lang="en-US"/>
          </a:p>
        </p:txBody>
      </p:sp>
      <p:sp>
        <p:nvSpPr>
          <p:cNvPr id="5" name="Footer Placeholder 4"/>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Lehman’s laws of software evolution</a:t>
            </a:r>
            <a:endParaRPr lang="el-GR" dirty="0"/>
          </a:p>
        </p:txBody>
      </p:sp>
      <p:sp>
        <p:nvSpPr>
          <p:cNvPr id="3" name="Text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48</a:t>
            </a:fld>
            <a:endParaRPr kumimoji="0" lang="en-US"/>
          </a:p>
        </p:txBody>
      </p:sp>
      <p:sp>
        <p:nvSpPr>
          <p:cNvPr id="5" name="Footer Placeholder 4"/>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prstGeom prst="rect">
            <a:avLst/>
          </a:prstGeom>
        </p:spPr>
        <p:txBody>
          <a:bodyPr lIns="91425" tIns="91425" rIns="91425" bIns="91425" anchor="b" anchorCtr="0">
            <a:noAutofit/>
          </a:bodyPr>
          <a:lstStyle/>
          <a:p>
            <a:pPr lvl="0" rtl="0">
              <a:buNone/>
            </a:pPr>
            <a:r>
              <a:rPr lang="en" dirty="0">
                <a:latin typeface="Calibri"/>
                <a:ea typeface="Calibri"/>
                <a:cs typeface="Calibri"/>
                <a:sym typeface="Calibri"/>
              </a:rPr>
              <a:t>Laws on Software Evolution</a:t>
            </a:r>
          </a:p>
        </p:txBody>
      </p:sp>
      <p:sp>
        <p:nvSpPr>
          <p:cNvPr id="147" name="Shape 147"/>
          <p:cNvSpPr txBox="1">
            <a:spLocks noGrp="1"/>
          </p:cNvSpPr>
          <p:nvPr>
            <p:ph idx="1"/>
          </p:nvPr>
        </p:nvSpPr>
        <p:spPr>
          <a:prstGeom prst="rect">
            <a:avLst/>
          </a:prstGeom>
        </p:spPr>
        <p:txBody>
          <a:bodyPr lIns="91425" tIns="91425" rIns="91425" bIns="91425" anchor="t" anchorCtr="0">
            <a:noAutofit/>
          </a:bodyPr>
          <a:lstStyle/>
          <a:p>
            <a:pPr marL="457200" lvl="0" indent="-419100" rtl="0">
              <a:buClr>
                <a:schemeClr val="dk2"/>
              </a:buClr>
              <a:buSzPct val="100000"/>
              <a:buFont typeface="Calibri"/>
              <a:buChar char="●"/>
            </a:pPr>
            <a:r>
              <a:rPr lang="en" dirty="0" smtClean="0">
                <a:latin typeface="Calibri"/>
                <a:ea typeface="Calibri"/>
                <a:cs typeface="Calibri"/>
                <a:sym typeface="Calibri"/>
              </a:rPr>
              <a:t>A </a:t>
            </a:r>
            <a:r>
              <a:rPr lang="en" dirty="0">
                <a:latin typeface="Calibri"/>
                <a:ea typeface="Calibri"/>
                <a:cs typeface="Calibri"/>
                <a:sym typeface="Calibri"/>
              </a:rPr>
              <a:t>set of eight rules on the behavior of software as it evolves</a:t>
            </a:r>
          </a:p>
          <a:p>
            <a:pPr marL="457200" lvl="0" indent="-419100" rtl="0">
              <a:buClr>
                <a:schemeClr val="dk2"/>
              </a:buClr>
              <a:buSzPct val="100000"/>
              <a:buFont typeface="Calibri"/>
              <a:buChar char="●"/>
            </a:pPr>
            <a:r>
              <a:rPr lang="en" dirty="0">
                <a:latin typeface="Calibri"/>
                <a:ea typeface="Calibri"/>
                <a:cs typeface="Calibri"/>
                <a:sym typeface="Calibri"/>
              </a:rPr>
              <a:t>Derived from a </a:t>
            </a:r>
            <a:r>
              <a:rPr lang="en" dirty="0" smtClean="0">
                <a:latin typeface="Calibri"/>
                <a:ea typeface="Calibri"/>
                <a:cs typeface="Calibri"/>
                <a:sym typeface="Calibri"/>
              </a:rPr>
              <a:t>study, due to M. Lehman </a:t>
            </a:r>
            <a:r>
              <a:rPr lang="en" dirty="0">
                <a:latin typeface="Calibri"/>
                <a:ea typeface="Calibri"/>
                <a:cs typeface="Calibri"/>
                <a:sym typeface="Calibri"/>
              </a:rPr>
              <a:t>of proprietary software (OS/360)</a:t>
            </a:r>
          </a:p>
          <a:p>
            <a:pPr marL="457200" lvl="0" indent="-419100" rtl="0">
              <a:buClr>
                <a:schemeClr val="dk2"/>
              </a:buClr>
              <a:buSzPct val="100000"/>
              <a:buFont typeface="Calibri"/>
              <a:buChar char="●"/>
            </a:pPr>
            <a:r>
              <a:rPr lang="en" dirty="0">
                <a:latin typeface="Calibri"/>
                <a:ea typeface="Calibri"/>
                <a:cs typeface="Calibri"/>
                <a:sym typeface="Calibri"/>
              </a:rPr>
              <a:t>Almost 40 years of reviewing and evaluation (first three </a:t>
            </a:r>
            <a:r>
              <a:rPr lang="en" dirty="0" smtClean="0">
                <a:latin typeface="Calibri"/>
                <a:ea typeface="Calibri"/>
                <a:cs typeface="Calibri"/>
                <a:sym typeface="Calibri"/>
              </a:rPr>
              <a:t>laws published </a:t>
            </a:r>
            <a:r>
              <a:rPr lang="en" dirty="0">
                <a:latin typeface="Calibri"/>
                <a:ea typeface="Calibri"/>
                <a:cs typeface="Calibri"/>
                <a:sym typeface="Calibri"/>
              </a:rPr>
              <a:t>in 1976)</a:t>
            </a:r>
          </a:p>
          <a:p>
            <a:pPr marL="457200" lvl="0" indent="-419100" rtl="0">
              <a:buClr>
                <a:schemeClr val="dk2"/>
              </a:buClr>
              <a:buSzPct val="100000"/>
              <a:buFont typeface="Calibri"/>
              <a:buChar char="●"/>
            </a:pPr>
            <a:r>
              <a:rPr lang="en" dirty="0">
                <a:latin typeface="Calibri"/>
                <a:ea typeface="Calibri"/>
                <a:cs typeface="Calibri"/>
                <a:sym typeface="Calibri"/>
              </a:rPr>
              <a:t>Have been recognized for their useful insights as to </a:t>
            </a:r>
            <a:r>
              <a:rPr lang="en" i="1" dirty="0">
                <a:latin typeface="Calibri"/>
                <a:ea typeface="Calibri"/>
                <a:cs typeface="Calibri"/>
                <a:sym typeface="Calibri"/>
              </a:rPr>
              <a:t>what</a:t>
            </a:r>
            <a:r>
              <a:rPr lang="en" dirty="0">
                <a:latin typeface="Calibri"/>
                <a:ea typeface="Calibri"/>
                <a:cs typeface="Calibri"/>
                <a:sym typeface="Calibri"/>
              </a:rPr>
              <a:t> and </a:t>
            </a:r>
            <a:r>
              <a:rPr lang="en" i="1" dirty="0">
                <a:latin typeface="Calibri"/>
                <a:ea typeface="Calibri"/>
                <a:cs typeface="Calibri"/>
                <a:sym typeface="Calibri"/>
              </a:rPr>
              <a:t>why </a:t>
            </a:r>
            <a:r>
              <a:rPr lang="en" dirty="0">
                <a:latin typeface="Calibri"/>
                <a:ea typeface="Calibri"/>
                <a:cs typeface="Calibri"/>
                <a:sym typeface="Calibri"/>
              </a:rPr>
              <a:t>evolves in the lifetime of a software </a:t>
            </a:r>
            <a:r>
              <a:rPr lang="en" dirty="0" smtClean="0">
                <a:latin typeface="Calibri"/>
                <a:ea typeface="Calibri"/>
                <a:cs typeface="Calibri"/>
                <a:sym typeface="Calibri"/>
              </a:rPr>
              <a:t>system</a:t>
            </a:r>
            <a:endParaRPr lang="en" dirty="0">
              <a:latin typeface="Calibri"/>
              <a:ea typeface="Calibri"/>
              <a:cs typeface="Calibri"/>
              <a:sym typeface="Calibri"/>
            </a:endParaRP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49</a:t>
            </a:fld>
            <a:endParaRPr kumimoji="0" lang="en-US"/>
          </a:p>
        </p:txBody>
      </p:sp>
      <p:sp>
        <p:nvSpPr>
          <p:cNvPr id="5" name="Footer Placeholder 4"/>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Imagine if we could predict how a schema will evolve over time…</a:t>
            </a:r>
            <a:endParaRPr lang="el-GR" dirty="0"/>
          </a:p>
        </p:txBody>
      </p:sp>
      <p:sp>
        <p:nvSpPr>
          <p:cNvPr id="3" name="Content Placeholder 2"/>
          <p:cNvSpPr>
            <a:spLocks noGrp="1"/>
          </p:cNvSpPr>
          <p:nvPr>
            <p:ph idx="1"/>
          </p:nvPr>
        </p:nvSpPr>
        <p:spPr/>
        <p:txBody>
          <a:bodyPr>
            <a:normAutofit fontScale="92500"/>
          </a:bodyPr>
          <a:lstStyle/>
          <a:p>
            <a:r>
              <a:rPr lang="en-US" dirty="0" smtClean="0"/>
              <a:t>… we would be able </a:t>
            </a:r>
            <a:r>
              <a:rPr lang="en-US" dirty="0" smtClean="0"/>
              <a:t>to </a:t>
            </a:r>
            <a:r>
              <a:rPr lang="en-US" b="1" dirty="0" smtClean="0">
                <a:solidFill>
                  <a:srgbClr val="0000FF"/>
                </a:solidFill>
              </a:rPr>
              <a:t>“design for evolution” </a:t>
            </a:r>
            <a:r>
              <a:rPr lang="en-US" dirty="0" smtClean="0"/>
              <a:t>and </a:t>
            </a:r>
            <a:r>
              <a:rPr lang="en-US" b="1" dirty="0" smtClean="0"/>
              <a:t>minimize the impact of evolution</a:t>
            </a:r>
            <a:r>
              <a:rPr lang="en-US" dirty="0" smtClean="0"/>
              <a:t> to the surrounding applications</a:t>
            </a:r>
          </a:p>
          <a:p>
            <a:pPr lvl="1"/>
            <a:r>
              <a:rPr lang="en-US" dirty="0" smtClean="0"/>
              <a:t>by </a:t>
            </a:r>
            <a:r>
              <a:rPr lang="en-US" dirty="0" smtClean="0">
                <a:solidFill>
                  <a:srgbClr val="0000FF"/>
                </a:solidFill>
              </a:rPr>
              <a:t>applying design patterns </a:t>
            </a:r>
          </a:p>
          <a:p>
            <a:pPr lvl="1"/>
            <a:r>
              <a:rPr lang="en-US" dirty="0" smtClean="0"/>
              <a:t>by </a:t>
            </a:r>
            <a:r>
              <a:rPr lang="en-US" dirty="0" smtClean="0">
                <a:solidFill>
                  <a:srgbClr val="C00000"/>
                </a:solidFill>
              </a:rPr>
              <a:t>avoiding anti-patterns </a:t>
            </a:r>
            <a:r>
              <a:rPr lang="en-US" dirty="0" smtClean="0"/>
              <a:t>&amp; complexity </a:t>
            </a:r>
            <a:r>
              <a:rPr lang="en-US" dirty="0" smtClean="0"/>
              <a:t>increase</a:t>
            </a:r>
          </a:p>
          <a:p>
            <a:pPr lvl="1">
              <a:buNone/>
            </a:pPr>
            <a:r>
              <a:rPr lang="en-US" dirty="0" smtClean="0"/>
              <a:t>… </a:t>
            </a:r>
            <a:r>
              <a:rPr lang="en-US" b="1" dirty="0" smtClean="0"/>
              <a:t>in both the db and the code</a:t>
            </a:r>
            <a:endParaRPr lang="el-GR" b="1" dirty="0" smtClean="0">
              <a:solidFill>
                <a:srgbClr val="0000FF"/>
              </a:solidFill>
            </a:endParaRPr>
          </a:p>
          <a:p>
            <a:r>
              <a:rPr lang="en-US" dirty="0" smtClean="0"/>
              <a:t>… </a:t>
            </a:r>
            <a:r>
              <a:rPr lang="en-US" dirty="0" smtClean="0"/>
              <a:t>we would be able to </a:t>
            </a:r>
            <a:r>
              <a:rPr lang="en-US" b="1" dirty="0" smtClean="0"/>
              <a:t>plan</a:t>
            </a:r>
            <a:r>
              <a:rPr lang="en-US" dirty="0" smtClean="0"/>
              <a:t> administration and perfective maintenance tasks and resources, instead of responding to emergencies</a:t>
            </a: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5</a:t>
            </a:fld>
            <a:endParaRPr kumimoji="0" lang="en-US"/>
          </a:p>
        </p:txBody>
      </p:sp>
      <p:sp>
        <p:nvSpPr>
          <p:cNvPr id="5" name="Footer Placeholder 4"/>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9" name="Shape 159"/>
          <p:cNvSpPr txBox="1">
            <a:spLocks noGrp="1"/>
          </p:cNvSpPr>
          <p:nvPr>
            <p:ph type="title"/>
          </p:nvPr>
        </p:nvSpPr>
        <p:spPr>
          <a:prstGeom prst="rect">
            <a:avLst/>
          </a:prstGeom>
        </p:spPr>
        <p:txBody>
          <a:bodyPr lIns="91425" tIns="91425" rIns="91425" bIns="91425" anchor="b" anchorCtr="0">
            <a:noAutofit/>
          </a:bodyPr>
          <a:lstStyle/>
          <a:p>
            <a:pPr lvl="0" rtl="0">
              <a:buNone/>
            </a:pPr>
            <a:r>
              <a:rPr lang="en" dirty="0">
                <a:latin typeface="Calibri"/>
                <a:ea typeface="Calibri"/>
                <a:cs typeface="Calibri"/>
                <a:sym typeface="Calibri"/>
              </a:rPr>
              <a:t>Laws on Software Evolution</a:t>
            </a:r>
          </a:p>
        </p:txBody>
      </p:sp>
      <p:sp>
        <p:nvSpPr>
          <p:cNvPr id="158" name="Shape 158"/>
          <p:cNvSpPr txBox="1">
            <a:spLocks noGrp="1"/>
          </p:cNvSpPr>
          <p:nvPr>
            <p:ph idx="1"/>
          </p:nvPr>
        </p:nvSpPr>
        <p:spPr>
          <a:prstGeom prst="rect">
            <a:avLst/>
          </a:prstGeom>
        </p:spPr>
        <p:txBody>
          <a:bodyPr lIns="91425" tIns="91425" rIns="91425" bIns="91425" anchor="t" anchorCtr="0">
            <a:normAutofit fontScale="92500"/>
          </a:bodyPr>
          <a:lstStyle/>
          <a:p>
            <a:pPr lvl="0" rtl="0">
              <a:spcBef>
                <a:spcPts val="0"/>
              </a:spcBef>
              <a:buNone/>
            </a:pPr>
            <a:r>
              <a:rPr lang="en" sz="2400" dirty="0">
                <a:latin typeface="Calibri"/>
                <a:ea typeface="Calibri"/>
                <a:cs typeface="Calibri"/>
                <a:sym typeface="Calibri"/>
              </a:rPr>
              <a:t>I.  Continuing change</a:t>
            </a:r>
          </a:p>
          <a:p>
            <a:pPr marL="457200" lvl="0" indent="0" rtl="0">
              <a:buNone/>
            </a:pPr>
            <a:r>
              <a:rPr lang="en" sz="2000" dirty="0">
                <a:latin typeface="Calibri"/>
                <a:ea typeface="Calibri"/>
                <a:cs typeface="Calibri"/>
                <a:sym typeface="Calibri"/>
              </a:rPr>
              <a:t>“</a:t>
            </a:r>
            <a:r>
              <a:rPr lang="en" sz="2000" i="1" dirty="0">
                <a:latin typeface="Calibri"/>
                <a:ea typeface="Calibri"/>
                <a:cs typeface="Calibri"/>
                <a:sym typeface="Calibri"/>
              </a:rPr>
              <a:t>An E-Type system must be continually adapted or else it becomes progressively less satisfactory</a:t>
            </a:r>
            <a:r>
              <a:rPr lang="en" sz="2000" dirty="0">
                <a:latin typeface="Calibri"/>
                <a:ea typeface="Calibri"/>
                <a:cs typeface="Calibri"/>
                <a:sym typeface="Calibri"/>
              </a:rPr>
              <a:t>.”</a:t>
            </a:r>
          </a:p>
          <a:p>
            <a:pPr marL="0" lvl="0" indent="0" rtl="0">
              <a:spcBef>
                <a:spcPts val="1000"/>
              </a:spcBef>
              <a:buNone/>
            </a:pPr>
            <a:r>
              <a:rPr lang="en" sz="2400" dirty="0" smtClean="0">
                <a:latin typeface="Calibri"/>
                <a:ea typeface="Calibri"/>
                <a:cs typeface="Calibri"/>
                <a:sym typeface="Calibri"/>
              </a:rPr>
              <a:t>II</a:t>
            </a:r>
            <a:r>
              <a:rPr lang="en" sz="2400" dirty="0">
                <a:latin typeface="Calibri"/>
                <a:ea typeface="Calibri"/>
                <a:cs typeface="Calibri"/>
                <a:sym typeface="Calibri"/>
              </a:rPr>
              <a:t>.  Increasing Complexity</a:t>
            </a:r>
          </a:p>
          <a:p>
            <a:pPr marL="457200" lvl="0" indent="0" rtl="0">
              <a:buNone/>
            </a:pPr>
            <a:r>
              <a:rPr lang="en" sz="2000" i="1" dirty="0">
                <a:latin typeface="Calibri"/>
                <a:ea typeface="Calibri"/>
                <a:cs typeface="Calibri"/>
                <a:sym typeface="Calibri"/>
              </a:rPr>
              <a:t>“As an E-type system is changed its complexity increases and becomes more difficult to evolve unless work is done to maintain </a:t>
            </a:r>
            <a:r>
              <a:rPr lang="en" sz="2000" i="1" dirty="0" smtClean="0">
                <a:latin typeface="Calibri"/>
                <a:ea typeface="Calibri"/>
                <a:cs typeface="Calibri"/>
                <a:sym typeface="Calibri"/>
              </a:rPr>
              <a:t>or </a:t>
            </a:r>
            <a:r>
              <a:rPr lang="en" sz="2000" i="1" dirty="0">
                <a:latin typeface="Calibri"/>
                <a:ea typeface="Calibri"/>
                <a:cs typeface="Calibri"/>
                <a:sym typeface="Calibri"/>
              </a:rPr>
              <a:t>reduce the complexity</a:t>
            </a:r>
            <a:r>
              <a:rPr lang="en" sz="2000" i="1" dirty="0" smtClean="0">
                <a:latin typeface="Calibri"/>
                <a:ea typeface="Calibri"/>
                <a:cs typeface="Calibri"/>
                <a:sym typeface="Calibri"/>
              </a:rPr>
              <a:t>.”</a:t>
            </a:r>
          </a:p>
          <a:p>
            <a:pPr marL="0" lvl="0" indent="0">
              <a:buNone/>
            </a:pPr>
            <a:r>
              <a:rPr lang="en-US" sz="2400" dirty="0" smtClean="0">
                <a:latin typeface="Calibri" pitchFamily="34" charset="0"/>
                <a:ea typeface="Calibri"/>
                <a:cs typeface="Calibri"/>
                <a:sym typeface="Calibri"/>
              </a:rPr>
              <a:t>III.  Self Regulation</a:t>
            </a:r>
          </a:p>
          <a:p>
            <a:pPr marL="457200" lvl="0" indent="0">
              <a:buNone/>
            </a:pPr>
            <a:r>
              <a:rPr lang="en-US" sz="2000" i="1" dirty="0" smtClean="0">
                <a:latin typeface="Calibri" pitchFamily="34" charset="0"/>
                <a:ea typeface="Calibri"/>
                <a:cs typeface="Calibri"/>
                <a:sym typeface="Calibri"/>
              </a:rPr>
              <a:t>“Global E-type systems evolution is feedback regulated.”</a:t>
            </a:r>
          </a:p>
          <a:p>
            <a:pPr marL="0" lvl="0" indent="0">
              <a:spcBef>
                <a:spcPts val="1000"/>
              </a:spcBef>
              <a:buNone/>
            </a:pPr>
            <a:r>
              <a:rPr lang="en-US" sz="2400" dirty="0" smtClean="0">
                <a:latin typeface="Calibri" pitchFamily="34" charset="0"/>
                <a:ea typeface="Calibri"/>
                <a:cs typeface="Calibri"/>
                <a:sym typeface="Calibri"/>
              </a:rPr>
              <a:t>IV.  Conservation of Organizational Stability</a:t>
            </a:r>
          </a:p>
          <a:p>
            <a:pPr marL="457200" lvl="0" indent="0">
              <a:buNone/>
            </a:pPr>
            <a:r>
              <a:rPr lang="en-US" sz="2000" i="1" dirty="0" smtClean="0">
                <a:latin typeface="Calibri" pitchFamily="34" charset="0"/>
                <a:ea typeface="Calibri"/>
                <a:cs typeface="Calibri"/>
                <a:sym typeface="Calibri"/>
              </a:rPr>
              <a:t>“The work rate of an organization evolving an E-type software system tends to be constant over the operational lifetime of that system or phases of that lifetime.”</a:t>
            </a:r>
            <a:endParaRPr lang="en" sz="2000" i="1" dirty="0">
              <a:latin typeface="Calibri"/>
              <a:ea typeface="Calibri"/>
              <a:cs typeface="Calibri"/>
              <a:sym typeface="Calibri"/>
            </a:endParaRP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50</a:t>
            </a:fld>
            <a:endParaRPr kumimoji="0" lang="en-US"/>
          </a:p>
        </p:txBody>
      </p:sp>
      <p:sp>
        <p:nvSpPr>
          <p:cNvPr id="5" name="Footer Placeholder 4"/>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prstGeom prst="rect">
            <a:avLst/>
          </a:prstGeom>
        </p:spPr>
        <p:txBody>
          <a:bodyPr lIns="91425" tIns="91425" rIns="91425" bIns="91425" anchor="b" anchorCtr="0">
            <a:noAutofit/>
          </a:bodyPr>
          <a:lstStyle/>
          <a:p>
            <a:r>
              <a:rPr lang="en" dirty="0" smtClean="0">
                <a:latin typeface="Calibri"/>
                <a:ea typeface="Calibri"/>
                <a:cs typeface="Calibri"/>
                <a:sym typeface="Calibri"/>
              </a:rPr>
              <a:t>Laws on Software Evolution</a:t>
            </a:r>
            <a:endParaRPr dirty="0"/>
          </a:p>
        </p:txBody>
      </p:sp>
      <p:sp>
        <p:nvSpPr>
          <p:cNvPr id="165" name="Shape 165"/>
          <p:cNvSpPr txBox="1">
            <a:spLocks noGrp="1"/>
          </p:cNvSpPr>
          <p:nvPr>
            <p:ph idx="1"/>
          </p:nvPr>
        </p:nvSpPr>
        <p:spPr>
          <a:prstGeom prst="rect">
            <a:avLst/>
          </a:prstGeom>
        </p:spPr>
        <p:txBody>
          <a:bodyPr lIns="91425" tIns="91425" rIns="91425" bIns="91425" anchor="t" anchorCtr="0">
            <a:normAutofit fontScale="92500" lnSpcReduction="10000"/>
          </a:bodyPr>
          <a:lstStyle/>
          <a:p>
            <a:pPr marL="0" lvl="0" indent="0">
              <a:buNone/>
            </a:pPr>
            <a:r>
              <a:rPr lang="en-US" sz="2400" dirty="0" smtClean="0">
                <a:latin typeface="Calibri" pitchFamily="34" charset="0"/>
                <a:ea typeface="Calibri"/>
                <a:cs typeface="Calibri"/>
                <a:sym typeface="Calibri"/>
              </a:rPr>
              <a:t>V.  Conservation of Familiarity</a:t>
            </a:r>
          </a:p>
          <a:p>
            <a:pPr marL="457200" lvl="0" indent="0">
              <a:buNone/>
            </a:pPr>
            <a:r>
              <a:rPr lang="en-US" sz="2000" i="1" dirty="0" smtClean="0">
                <a:latin typeface="Calibri" pitchFamily="34" charset="0"/>
                <a:ea typeface="Calibri"/>
                <a:cs typeface="Calibri"/>
                <a:sym typeface="Calibri"/>
              </a:rPr>
              <a:t>“In general, the incremental growth of E-type systems is constrained by the need to maintain familiarity.”</a:t>
            </a:r>
          </a:p>
          <a:p>
            <a:pPr marL="0" lvl="0" indent="0">
              <a:spcBef>
                <a:spcPts val="1000"/>
              </a:spcBef>
              <a:buNone/>
            </a:pPr>
            <a:r>
              <a:rPr lang="en-US" sz="2400" dirty="0" smtClean="0">
                <a:latin typeface="Calibri" pitchFamily="34" charset="0"/>
                <a:ea typeface="Calibri"/>
                <a:cs typeface="Calibri"/>
                <a:sym typeface="Calibri"/>
              </a:rPr>
              <a:t>VI.  Continuing Growth</a:t>
            </a:r>
          </a:p>
          <a:p>
            <a:pPr marL="457200" lvl="0" indent="0">
              <a:buNone/>
            </a:pPr>
            <a:r>
              <a:rPr lang="en-US" sz="2000" i="1" dirty="0" smtClean="0">
                <a:latin typeface="Calibri" pitchFamily="34" charset="0"/>
                <a:ea typeface="Calibri"/>
                <a:cs typeface="Calibri"/>
                <a:sym typeface="Calibri"/>
              </a:rPr>
              <a:t>“The functional capacity of E-type systems must be continually enhanced to maintain user satisfaction over system lifetime.”</a:t>
            </a:r>
          </a:p>
          <a:p>
            <a:pPr marL="0" lvl="0" indent="0">
              <a:buNone/>
            </a:pPr>
            <a:r>
              <a:rPr lang="en-US" sz="2400" dirty="0" smtClean="0">
                <a:latin typeface="Calibri" pitchFamily="34" charset="0"/>
                <a:ea typeface="Calibri"/>
                <a:cs typeface="Calibri"/>
                <a:sym typeface="Calibri"/>
              </a:rPr>
              <a:t>VII.  Declining Quality</a:t>
            </a:r>
          </a:p>
          <a:p>
            <a:pPr marL="457200" lvl="0" indent="0">
              <a:buNone/>
            </a:pPr>
            <a:r>
              <a:rPr lang="en-US" sz="2000" i="1" dirty="0" smtClean="0">
                <a:latin typeface="Calibri" pitchFamily="34" charset="0"/>
                <a:ea typeface="Calibri"/>
                <a:cs typeface="Calibri"/>
                <a:sym typeface="Calibri"/>
              </a:rPr>
              <a:t>“Unless rigorously adapted and evolved to take into account changes in the operational environment, the quality of an E-type system will appear to be declining.”</a:t>
            </a:r>
          </a:p>
          <a:p>
            <a:pPr marL="0" lvl="0" indent="0">
              <a:spcBef>
                <a:spcPts val="1000"/>
              </a:spcBef>
              <a:buNone/>
            </a:pPr>
            <a:r>
              <a:rPr lang="en-US" sz="2400" dirty="0" smtClean="0">
                <a:latin typeface="Calibri" pitchFamily="34" charset="0"/>
                <a:ea typeface="Calibri"/>
                <a:cs typeface="Calibri"/>
                <a:sym typeface="Calibri"/>
              </a:rPr>
              <a:t>VIII.  Feedback System</a:t>
            </a:r>
          </a:p>
          <a:p>
            <a:pPr marL="457200" lvl="0" indent="0">
              <a:buNone/>
            </a:pPr>
            <a:r>
              <a:rPr lang="en-US" sz="2000" i="1" dirty="0" smtClean="0">
                <a:latin typeface="Calibri" pitchFamily="34" charset="0"/>
                <a:ea typeface="Calibri"/>
                <a:cs typeface="Calibri"/>
                <a:sym typeface="Calibri"/>
              </a:rPr>
              <a:t>“E-type evolution process are multi-level, multi-loop, multi-agent feedback systems.”</a:t>
            </a:r>
            <a:endParaRPr lang="en-US" sz="2000" i="1" dirty="0" smtClean="0">
              <a:latin typeface="Calibri" pitchFamily="34" charset="0"/>
            </a:endParaRPr>
          </a:p>
          <a:p>
            <a:pPr marL="457200" lvl="0" indent="0">
              <a:buNone/>
            </a:pPr>
            <a:endParaRPr lang="en-US" sz="2000" i="1" dirty="0" smtClean="0">
              <a:latin typeface="Calibri" pitchFamily="34" charset="0"/>
              <a:ea typeface="Calibri"/>
              <a:cs typeface="Calibri"/>
              <a:sym typeface="Calibri"/>
            </a:endParaRPr>
          </a:p>
          <a:p>
            <a:pPr>
              <a:buNone/>
            </a:pPr>
            <a:endParaRPr sz="2400" dirty="0">
              <a:latin typeface="Calibri" pitchFamily="34" charset="0"/>
            </a:endParaRP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51</a:t>
            </a:fld>
            <a:endParaRPr kumimoji="0" lang="en-US"/>
          </a:p>
        </p:txBody>
      </p:sp>
      <p:sp>
        <p:nvSpPr>
          <p:cNvPr id="5" name="Footer Placeholder 4"/>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2578298"/>
          </a:xfrm>
        </p:spPr>
        <p:txBody>
          <a:bodyPr>
            <a:normAutofit/>
          </a:bodyPr>
          <a:lstStyle/>
          <a:p>
            <a:pPr algn="r"/>
            <a:r>
              <a:rPr lang="en-US" dirty="0" smtClean="0"/>
              <a:t>Evolution</a:t>
            </a:r>
            <a:br>
              <a:rPr lang="en-US" dirty="0" smtClean="0"/>
            </a:br>
            <a:r>
              <a:rPr lang="en-US" dirty="0" smtClean="0"/>
              <a:t>of the laws:</a:t>
            </a:r>
            <a:br>
              <a:rPr lang="en-US" dirty="0" smtClean="0"/>
            </a:br>
            <a:r>
              <a:rPr lang="en-US" dirty="0" smtClean="0"/>
              <a:t>1996 </a:t>
            </a:r>
            <a:r>
              <a:rPr lang="en-US" dirty="0" err="1" smtClean="0"/>
              <a:t>vs</a:t>
            </a:r>
            <a:r>
              <a:rPr lang="en-US" dirty="0" smtClean="0"/>
              <a:t> 2006</a:t>
            </a:r>
            <a:endParaRPr lang="el-GR" dirty="0"/>
          </a:p>
        </p:txBody>
      </p:sp>
      <p:sp>
        <p:nvSpPr>
          <p:cNvPr id="2" name="Footer Placeholder 1"/>
          <p:cNvSpPr>
            <a:spLocks noGrp="1"/>
          </p:cNvSpPr>
          <p:nvPr>
            <p:ph type="ftr" sz="quarter" idx="11"/>
          </p:nvPr>
        </p:nvSpPr>
        <p:spPr/>
        <p:txBody>
          <a:bodyPr/>
          <a:lstStyle/>
          <a:p>
            <a:r>
              <a:rPr lang="en-US" smtClean="0"/>
              <a:t>http://www.cs.uoi.gr/~pvassil/publications/2014_CAiSE/ </a:t>
            </a:r>
            <a:endParaRPr lang="en-US" dirty="0"/>
          </a:p>
        </p:txBody>
      </p:sp>
      <p:sp>
        <p:nvSpPr>
          <p:cNvPr id="3" name="Slide Number Placeholder 2"/>
          <p:cNvSpPr>
            <a:spLocks noGrp="1"/>
          </p:cNvSpPr>
          <p:nvPr>
            <p:ph type="sldNum" sz="quarter" idx="12"/>
          </p:nvPr>
        </p:nvSpPr>
        <p:spPr/>
        <p:txBody>
          <a:bodyPr/>
          <a:lstStyle/>
          <a:p>
            <a:fld id="{69E29E33-B620-47F9-BB04-8846C2A5AFCC}" type="slidenum">
              <a:rPr kumimoji="0" lang="en-US" smtClean="0"/>
              <a:pPr/>
              <a:t>52</a:t>
            </a:fld>
            <a:endParaRPr kumimoji="0" lang="en-US"/>
          </a:p>
        </p:txBody>
      </p:sp>
      <p:pic>
        <p:nvPicPr>
          <p:cNvPr id="142337" name="Picture 1" descr="D:\Users\pvassil\RESEARCH\ACCEPTED\2014\14CAiSE\Presentation\FiguresSrc\1996-2006.png"/>
          <p:cNvPicPr>
            <a:picLocks noChangeAspect="1" noChangeArrowheads="1"/>
          </p:cNvPicPr>
          <p:nvPr/>
        </p:nvPicPr>
        <p:blipFill>
          <a:blip r:embed="rId2"/>
          <a:srcRect/>
          <a:stretch>
            <a:fillRect/>
          </a:stretch>
        </p:blipFill>
        <p:spPr bwMode="auto">
          <a:xfrm>
            <a:off x="395536" y="85772"/>
            <a:ext cx="4608512" cy="6583588"/>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setup</a:t>
            </a:r>
            <a:endParaRPr lang="el-GR" dirty="0"/>
          </a:p>
        </p:txBody>
      </p:sp>
      <p:sp>
        <p:nvSpPr>
          <p:cNvPr id="3" name="Text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53</a:t>
            </a:fld>
            <a:endParaRPr kumimoji="0" lang="en-US"/>
          </a:p>
        </p:txBody>
      </p:sp>
      <p:sp>
        <p:nvSpPr>
          <p:cNvPr id="5" name="Footer Placeholder 4"/>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prstGeom prst="rect">
            <a:avLst/>
          </a:prstGeom>
        </p:spPr>
        <p:txBody>
          <a:bodyPr lIns="91425" tIns="91425" rIns="91425" bIns="91425" anchor="b" anchorCtr="0">
            <a:noAutofit/>
          </a:bodyPr>
          <a:lstStyle/>
          <a:p>
            <a:pPr lvl="0"/>
            <a:r>
              <a:rPr lang="en-US" dirty="0" smtClean="0">
                <a:latin typeface="Calibri"/>
                <a:ea typeface="Calibri"/>
                <a:cs typeface="Calibri"/>
                <a:sym typeface="Calibri"/>
              </a:rPr>
              <a:t>Datasets</a:t>
            </a:r>
            <a:endParaRPr lang="en" dirty="0">
              <a:latin typeface="Calibri"/>
              <a:ea typeface="Calibri"/>
              <a:cs typeface="Calibri"/>
              <a:sym typeface="Calibri"/>
            </a:endParaRPr>
          </a:p>
        </p:txBody>
      </p:sp>
      <p:sp>
        <p:nvSpPr>
          <p:cNvPr id="7" name="Text Placeholder 6"/>
          <p:cNvSpPr>
            <a:spLocks noGrp="1"/>
          </p:cNvSpPr>
          <p:nvPr>
            <p:ph idx="1"/>
          </p:nvPr>
        </p:nvSpPr>
        <p:spPr/>
        <p:txBody>
          <a:bodyPr>
            <a:normAutofit fontScale="77500" lnSpcReduction="20000"/>
          </a:bodyPr>
          <a:lstStyle/>
          <a:p>
            <a:pPr marL="457200" indent="-419100">
              <a:lnSpc>
                <a:spcPct val="115000"/>
              </a:lnSpc>
              <a:spcAft>
                <a:spcPts val="600"/>
              </a:spcAft>
              <a:buSzPct val="100000"/>
              <a:buNone/>
            </a:pPr>
            <a:r>
              <a:rPr lang="fr-FR" dirty="0" smtClean="0">
                <a:cs typeface="Consolas" pitchFamily="49" charset="0"/>
                <a:hlinkClick r:id="rId3"/>
              </a:rPr>
              <a:t>https://github.com/DAINTINESS-Group/EvolutionDatasets</a:t>
            </a:r>
            <a:r>
              <a:rPr lang="fr-FR" dirty="0" smtClean="0">
                <a:cs typeface="Consolas" pitchFamily="49" charset="0"/>
                <a:hlinkClick r:id="rId4"/>
              </a:rPr>
              <a:t> </a:t>
            </a:r>
            <a:endParaRPr lang="fr-FR" dirty="0" smtClean="0">
              <a:cs typeface="Consolas" pitchFamily="49" charset="0"/>
            </a:endParaRPr>
          </a:p>
          <a:p>
            <a:pPr marL="457200" lvl="0" indent="-419100">
              <a:lnSpc>
                <a:spcPct val="115000"/>
              </a:lnSpc>
              <a:spcAft>
                <a:spcPts val="600"/>
              </a:spcAft>
              <a:buSzPct val="100000"/>
              <a:buNone/>
            </a:pPr>
            <a:endParaRPr lang="en-US" dirty="0" smtClean="0">
              <a:latin typeface="Calibri"/>
              <a:ea typeface="Calibri"/>
              <a:cs typeface="Calibri"/>
              <a:sym typeface="Calibri"/>
            </a:endParaRPr>
          </a:p>
          <a:p>
            <a:pPr marL="457200" lvl="0" indent="-419100">
              <a:lnSpc>
                <a:spcPct val="115000"/>
              </a:lnSpc>
              <a:spcAft>
                <a:spcPts val="600"/>
              </a:spcAft>
              <a:buSzPct val="100000"/>
              <a:buFont typeface="Calibri"/>
              <a:buChar char="●"/>
            </a:pPr>
            <a:r>
              <a:rPr lang="en-US" dirty="0" smtClean="0">
                <a:latin typeface="Calibri"/>
                <a:ea typeface="Calibri"/>
                <a:cs typeface="Calibri"/>
                <a:sym typeface="Calibri"/>
              </a:rPr>
              <a:t>Content management Systems</a:t>
            </a:r>
          </a:p>
          <a:p>
            <a:pPr marL="857250" lvl="1" indent="-419100">
              <a:lnSpc>
                <a:spcPct val="115000"/>
              </a:lnSpc>
              <a:spcBef>
                <a:spcPts val="600"/>
              </a:spcBef>
              <a:spcAft>
                <a:spcPts val="600"/>
              </a:spcAft>
              <a:buFont typeface="Calibri"/>
              <a:buChar char="●"/>
            </a:pPr>
            <a:r>
              <a:rPr lang="en-US" dirty="0" smtClean="0">
                <a:latin typeface="Calibri"/>
                <a:sym typeface="Calibri"/>
              </a:rPr>
              <a:t>MediaWiki, TYPO3, Coppermine, phpBB, OpenCart</a:t>
            </a:r>
            <a:endParaRPr lang="en-US" dirty="0" smtClean="0">
              <a:latin typeface="Calibri" pitchFamily="34" charset="0"/>
            </a:endParaRPr>
          </a:p>
          <a:p>
            <a:pPr marL="457200" lvl="0" indent="-419100">
              <a:lnSpc>
                <a:spcPct val="115000"/>
              </a:lnSpc>
              <a:spcAft>
                <a:spcPts val="600"/>
              </a:spcAft>
              <a:buSzPct val="100000"/>
              <a:buFont typeface="Calibri"/>
              <a:buChar char="●"/>
            </a:pPr>
            <a:r>
              <a:rPr lang="en-US" dirty="0" smtClean="0">
                <a:latin typeface="Calibri" pitchFamily="34" charset="0"/>
              </a:rPr>
              <a:t>Medical Databases</a:t>
            </a:r>
          </a:p>
          <a:p>
            <a:pPr marL="857250" lvl="1" indent="-419100">
              <a:lnSpc>
                <a:spcPct val="115000"/>
              </a:lnSpc>
              <a:spcBef>
                <a:spcPts val="600"/>
              </a:spcBef>
              <a:spcAft>
                <a:spcPts val="600"/>
              </a:spcAft>
              <a:buFont typeface="Calibri"/>
              <a:buChar char="●"/>
            </a:pPr>
            <a:r>
              <a:rPr lang="en-US" dirty="0" smtClean="0">
                <a:latin typeface="Calibri" pitchFamily="34" charset="0"/>
              </a:rPr>
              <a:t>Ensemble, BioSQL</a:t>
            </a:r>
          </a:p>
          <a:p>
            <a:pPr marL="457200" lvl="0" indent="-419100">
              <a:lnSpc>
                <a:spcPct val="115000"/>
              </a:lnSpc>
              <a:spcAft>
                <a:spcPts val="600"/>
              </a:spcAft>
              <a:buSzPct val="100000"/>
              <a:buFont typeface="Calibri"/>
              <a:buChar char="●"/>
            </a:pPr>
            <a:r>
              <a:rPr lang="en-US" dirty="0" smtClean="0">
                <a:latin typeface="Calibri" pitchFamily="34" charset="0"/>
              </a:rPr>
              <a:t>Scientific</a:t>
            </a:r>
          </a:p>
          <a:p>
            <a:pPr marL="857250" lvl="1" indent="-419100">
              <a:lnSpc>
                <a:spcPct val="115000"/>
              </a:lnSpc>
              <a:spcBef>
                <a:spcPts val="600"/>
              </a:spcBef>
              <a:spcAft>
                <a:spcPts val="600"/>
              </a:spcAft>
              <a:buFont typeface="Calibri"/>
              <a:buChar char="●"/>
            </a:pPr>
            <a:r>
              <a:rPr lang="en-US" dirty="0" smtClean="0">
                <a:latin typeface="Calibri" pitchFamily="34" charset="0"/>
              </a:rPr>
              <a:t>ATLAS Trigger </a:t>
            </a: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54</a:t>
            </a:fld>
            <a:endParaRPr kumimoji="0" lang="en-US"/>
          </a:p>
        </p:txBody>
      </p:sp>
      <p:sp>
        <p:nvSpPr>
          <p:cNvPr id="5" name="Footer Placeholder 4"/>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sets</a:t>
            </a:r>
            <a:endParaRPr lang="el-GR" dirty="0"/>
          </a:p>
        </p:txBody>
      </p:sp>
      <p:sp>
        <p:nvSpPr>
          <p:cNvPr id="3" name="Footer Placeholder 2"/>
          <p:cNvSpPr>
            <a:spLocks noGrp="1"/>
          </p:cNvSpPr>
          <p:nvPr>
            <p:ph type="ftr" sz="quarter" idx="11"/>
          </p:nvPr>
        </p:nvSpPr>
        <p:spPr/>
        <p:txBody>
          <a:bodyPr/>
          <a:lstStyle/>
          <a:p>
            <a:r>
              <a:rPr lang="en-US" smtClean="0"/>
              <a:t>http://www.cs.uoi.gr/~pvassil/publications/2014_CAiSE/ </a:t>
            </a:r>
            <a:endParaRPr lang="en-US"/>
          </a:p>
        </p:txBody>
      </p:sp>
      <p:sp>
        <p:nvSpPr>
          <p:cNvPr id="4" name="Slide Number Placeholder 3"/>
          <p:cNvSpPr>
            <a:spLocks noGrp="1"/>
          </p:cNvSpPr>
          <p:nvPr>
            <p:ph type="sldNum" sz="quarter" idx="12"/>
          </p:nvPr>
        </p:nvSpPr>
        <p:spPr/>
        <p:txBody>
          <a:bodyPr/>
          <a:lstStyle/>
          <a:p>
            <a:fld id="{69E29E33-B620-47F9-BB04-8846C2A5AFCC}" type="slidenum">
              <a:rPr lang="en-US" smtClean="0"/>
              <a:pPr/>
              <a:t>55</a:t>
            </a:fld>
            <a:endParaRPr lang="en-US"/>
          </a:p>
        </p:txBody>
      </p:sp>
      <p:graphicFrame>
        <p:nvGraphicFramePr>
          <p:cNvPr id="5" name="Table 4"/>
          <p:cNvGraphicFramePr>
            <a:graphicFrameLocks noGrp="1"/>
          </p:cNvGraphicFramePr>
          <p:nvPr/>
        </p:nvGraphicFramePr>
        <p:xfrm>
          <a:off x="251521" y="1268730"/>
          <a:ext cx="8640962" cy="5328624"/>
        </p:xfrm>
        <a:graphic>
          <a:graphicData uri="http://schemas.openxmlformats.org/drawingml/2006/table">
            <a:tbl>
              <a:tblPr/>
              <a:tblGrid>
                <a:gridCol w="963596"/>
                <a:gridCol w="433560"/>
                <a:gridCol w="1117123"/>
                <a:gridCol w="443324"/>
                <a:gridCol w="443324"/>
                <a:gridCol w="570454"/>
                <a:gridCol w="568825"/>
                <a:gridCol w="568825"/>
                <a:gridCol w="692697"/>
                <a:gridCol w="2839234"/>
              </a:tblGrid>
              <a:tr h="816061">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000000"/>
                          </a:solidFill>
                          <a:latin typeface="Calibri"/>
                          <a:ea typeface="Times New Roman"/>
                          <a:cs typeface="Times New Roman"/>
                        </a:rPr>
                        <a:t>Dataset</a:t>
                      </a:r>
                      <a:endParaRPr lang="el-GR" sz="1100" kern="1400" dirty="0">
                        <a:solidFill>
                          <a:srgbClr val="000000"/>
                        </a:solidFill>
                        <a:latin typeface="Times New Roman"/>
                        <a:ea typeface="Times New Roman"/>
                        <a:cs typeface="Times New Roman"/>
                      </a:endParaRPr>
                    </a:p>
                  </a:txBody>
                  <a:tcPr marL="52103" marR="52103" marT="0"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000000"/>
                          </a:solidFill>
                          <a:latin typeface="Calibri"/>
                          <a:ea typeface="Times New Roman"/>
                          <a:cs typeface="Times New Roman"/>
                        </a:rPr>
                        <a:t>Versions</a:t>
                      </a:r>
                      <a:endParaRPr lang="el-GR" sz="1100" kern="1400" dirty="0">
                        <a:solidFill>
                          <a:srgbClr val="000000"/>
                        </a:solidFill>
                        <a:latin typeface="Times New Roman"/>
                        <a:ea typeface="Times New Roman"/>
                        <a:cs typeface="Times New Roman"/>
                      </a:endParaRPr>
                    </a:p>
                  </a:txBody>
                  <a:tcPr marL="52103" marR="52103" marT="0" marB="0" anchor="ctr">
                    <a:lnL>
                      <a:noFill/>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000000"/>
                          </a:solidFill>
                          <a:latin typeface="Calibri"/>
                          <a:ea typeface="Times New Roman"/>
                          <a:cs typeface="Times New Roman"/>
                        </a:rPr>
                        <a:t>Lifetime</a:t>
                      </a:r>
                      <a:endParaRPr lang="el-GR" sz="1100" kern="1400" dirty="0">
                        <a:solidFill>
                          <a:srgbClr val="000000"/>
                        </a:solidFill>
                        <a:latin typeface="Times New Roman"/>
                        <a:ea typeface="Times New Roman"/>
                        <a:cs typeface="Times New Roman"/>
                      </a:endParaRPr>
                    </a:p>
                  </a:txBody>
                  <a:tcPr marL="52103" marR="52103" marT="0" marB="0" anchor="ctr">
                    <a:lnL>
                      <a:noFill/>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000000"/>
                          </a:solidFill>
                          <a:latin typeface="Calibri"/>
                          <a:ea typeface="Times New Roman"/>
                          <a:cs typeface="Times New Roman"/>
                        </a:rPr>
                        <a:t>Tables</a:t>
                      </a:r>
                      <a:r>
                        <a:rPr lang="el-GR" sz="1000" b="1" kern="1400" dirty="0">
                          <a:solidFill>
                            <a:srgbClr val="000000"/>
                          </a:solidFill>
                          <a:latin typeface="Calibri"/>
                          <a:ea typeface="Times New Roman"/>
                          <a:cs typeface="Times New Roman"/>
                        </a:rPr>
                        <a:t> </a:t>
                      </a:r>
                      <a:r>
                        <a:rPr lang="el-GR" sz="1000" b="1" kern="1400" dirty="0" err="1">
                          <a:solidFill>
                            <a:srgbClr val="000000"/>
                          </a:solidFill>
                          <a:latin typeface="Calibri"/>
                          <a:ea typeface="Times New Roman"/>
                          <a:cs typeface="Times New Roman"/>
                        </a:rPr>
                        <a:t>Start</a:t>
                      </a:r>
                      <a:endParaRPr lang="el-GR" sz="1100" kern="1400" dirty="0">
                        <a:solidFill>
                          <a:srgbClr val="000000"/>
                        </a:solidFill>
                        <a:latin typeface="Times New Roman"/>
                        <a:ea typeface="Times New Roman"/>
                        <a:cs typeface="Times New Roman"/>
                      </a:endParaRPr>
                    </a:p>
                  </a:txBody>
                  <a:tcPr marL="52103" marR="52103" marT="0" marB="0" anchor="ctr">
                    <a:lnL>
                      <a:noFill/>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000000"/>
                          </a:solidFill>
                          <a:latin typeface="Calibri"/>
                          <a:ea typeface="Times New Roman"/>
                          <a:cs typeface="Times New Roman"/>
                        </a:rPr>
                        <a:t>Tables</a:t>
                      </a:r>
                      <a:r>
                        <a:rPr lang="el-GR" sz="1000" b="1" kern="1400" dirty="0">
                          <a:solidFill>
                            <a:srgbClr val="000000"/>
                          </a:solidFill>
                          <a:latin typeface="Calibri"/>
                          <a:ea typeface="Times New Roman"/>
                          <a:cs typeface="Times New Roman"/>
                        </a:rPr>
                        <a:t> </a:t>
                      </a:r>
                      <a:r>
                        <a:rPr lang="el-GR" sz="1000" b="1" kern="1400" dirty="0" err="1">
                          <a:solidFill>
                            <a:srgbClr val="000000"/>
                          </a:solidFill>
                          <a:latin typeface="Calibri"/>
                          <a:ea typeface="Times New Roman"/>
                          <a:cs typeface="Times New Roman"/>
                        </a:rPr>
                        <a:t>End</a:t>
                      </a:r>
                      <a:endParaRPr lang="el-GR" sz="1100" kern="1400" dirty="0">
                        <a:solidFill>
                          <a:srgbClr val="000000"/>
                        </a:solidFill>
                        <a:latin typeface="Times New Roman"/>
                        <a:ea typeface="Times New Roman"/>
                        <a:cs typeface="Times New Roman"/>
                      </a:endParaRPr>
                    </a:p>
                  </a:txBody>
                  <a:tcPr marL="52103" marR="52103" marT="0" marB="0" anchor="ctr">
                    <a:lnL>
                      <a:noFill/>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000000"/>
                          </a:solidFill>
                          <a:latin typeface="Calibri"/>
                          <a:ea typeface="Times New Roman"/>
                          <a:cs typeface="Times New Roman"/>
                        </a:rPr>
                        <a:t>Attributes</a:t>
                      </a:r>
                      <a:r>
                        <a:rPr lang="el-GR" sz="1000" b="1" kern="1400" dirty="0">
                          <a:solidFill>
                            <a:srgbClr val="000000"/>
                          </a:solidFill>
                          <a:latin typeface="Calibri"/>
                          <a:ea typeface="Times New Roman"/>
                          <a:cs typeface="Times New Roman"/>
                        </a:rPr>
                        <a:t> </a:t>
                      </a:r>
                      <a:r>
                        <a:rPr lang="el-GR" sz="1000" b="1" kern="1400" dirty="0" err="1">
                          <a:solidFill>
                            <a:srgbClr val="000000"/>
                          </a:solidFill>
                          <a:latin typeface="Calibri"/>
                          <a:ea typeface="Times New Roman"/>
                          <a:cs typeface="Times New Roman"/>
                        </a:rPr>
                        <a:t>Start</a:t>
                      </a:r>
                      <a:endParaRPr lang="el-GR" sz="1100" kern="1400" dirty="0">
                        <a:solidFill>
                          <a:srgbClr val="000000"/>
                        </a:solidFill>
                        <a:latin typeface="Times New Roman"/>
                        <a:ea typeface="Times New Roman"/>
                        <a:cs typeface="Times New Roman"/>
                      </a:endParaRPr>
                    </a:p>
                  </a:txBody>
                  <a:tcPr marL="52103" marR="52103" marT="0" marB="0" anchor="ctr">
                    <a:lnL>
                      <a:noFill/>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000000"/>
                          </a:solidFill>
                          <a:latin typeface="Calibri"/>
                          <a:ea typeface="Times New Roman"/>
                          <a:cs typeface="Times New Roman"/>
                        </a:rPr>
                        <a:t>Attributes</a:t>
                      </a:r>
                      <a:r>
                        <a:rPr lang="el-GR" sz="1000" b="1" kern="1400" dirty="0">
                          <a:solidFill>
                            <a:srgbClr val="000000"/>
                          </a:solidFill>
                          <a:latin typeface="Calibri"/>
                          <a:ea typeface="Times New Roman"/>
                          <a:cs typeface="Times New Roman"/>
                        </a:rPr>
                        <a:t> </a:t>
                      </a:r>
                      <a:r>
                        <a:rPr lang="el-GR" sz="1000" b="1" kern="1400" dirty="0" err="1">
                          <a:solidFill>
                            <a:srgbClr val="000000"/>
                          </a:solidFill>
                          <a:latin typeface="Calibri"/>
                          <a:ea typeface="Times New Roman"/>
                          <a:cs typeface="Times New Roman"/>
                        </a:rPr>
                        <a:t>End</a:t>
                      </a:r>
                      <a:endParaRPr lang="el-GR" sz="1100" kern="1400" dirty="0">
                        <a:solidFill>
                          <a:srgbClr val="000000"/>
                        </a:solidFill>
                        <a:latin typeface="Times New Roman"/>
                        <a:ea typeface="Times New Roman"/>
                        <a:cs typeface="Times New Roman"/>
                      </a:endParaRPr>
                    </a:p>
                  </a:txBody>
                  <a:tcPr marL="52103" marR="52103" marT="0" marB="0" anchor="ctr">
                    <a:lnL>
                      <a:noFill/>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err="1">
                          <a:solidFill>
                            <a:srgbClr val="000000"/>
                          </a:solidFill>
                          <a:latin typeface="Calibri"/>
                          <a:ea typeface="Times New Roman"/>
                          <a:cs typeface="Times New Roman"/>
                        </a:rPr>
                        <a:t>Commits</a:t>
                      </a:r>
                      <a:r>
                        <a:rPr lang="en-US" sz="1000" b="1" kern="1400" dirty="0">
                          <a:solidFill>
                            <a:srgbClr val="000000"/>
                          </a:solidFill>
                          <a:latin typeface="Calibri"/>
                          <a:ea typeface="Times New Roman"/>
                          <a:cs typeface="Times New Roman"/>
                        </a:rPr>
                        <a:t> per Day</a:t>
                      </a:r>
                      <a:endParaRPr lang="el-GR" sz="1100" kern="1400" dirty="0">
                        <a:solidFill>
                          <a:srgbClr val="000000"/>
                        </a:solidFill>
                        <a:latin typeface="Times New Roman"/>
                        <a:ea typeface="Times New Roman"/>
                        <a:cs typeface="Times New Roman"/>
                      </a:endParaRPr>
                    </a:p>
                  </a:txBody>
                  <a:tcPr marL="52103" marR="52103" marT="0" marB="0" anchor="ctr">
                    <a:lnL>
                      <a:noFill/>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000" b="1" kern="1400" dirty="0">
                          <a:solidFill>
                            <a:srgbClr val="000000"/>
                          </a:solidFill>
                          <a:latin typeface="Calibri"/>
                          <a:ea typeface="Times New Roman"/>
                          <a:cs typeface="Times New Roman"/>
                        </a:rPr>
                        <a:t>% </a:t>
                      </a:r>
                      <a:r>
                        <a:rPr lang="el-GR" sz="1000" b="1" kern="1400" dirty="0" err="1">
                          <a:solidFill>
                            <a:srgbClr val="000000"/>
                          </a:solidFill>
                          <a:latin typeface="Calibri"/>
                          <a:ea typeface="Times New Roman"/>
                          <a:cs typeface="Times New Roman"/>
                        </a:rPr>
                        <a:t>commits</a:t>
                      </a:r>
                      <a:r>
                        <a:rPr lang="el-GR" sz="1000" b="1" kern="1400" dirty="0">
                          <a:solidFill>
                            <a:srgbClr val="000000"/>
                          </a:solidFill>
                          <a:latin typeface="Calibri"/>
                          <a:ea typeface="Times New Roman"/>
                          <a:cs typeface="Times New Roman"/>
                        </a:rPr>
                        <a:t> </a:t>
                      </a:r>
                      <a:r>
                        <a:rPr lang="el-GR" sz="1000" b="1" kern="1400" dirty="0" err="1">
                          <a:solidFill>
                            <a:srgbClr val="000000"/>
                          </a:solidFill>
                          <a:latin typeface="Calibri"/>
                          <a:ea typeface="Times New Roman"/>
                          <a:cs typeface="Times New Roman"/>
                        </a:rPr>
                        <a:t>with</a:t>
                      </a:r>
                      <a:r>
                        <a:rPr lang="el-GR" sz="1000" b="1" kern="1400" dirty="0">
                          <a:solidFill>
                            <a:srgbClr val="000000"/>
                          </a:solidFill>
                          <a:latin typeface="Calibri"/>
                          <a:ea typeface="Times New Roman"/>
                          <a:cs typeface="Times New Roman"/>
                        </a:rPr>
                        <a:t> </a:t>
                      </a:r>
                      <a:r>
                        <a:rPr lang="el-GR" sz="1000" b="1" kern="1400" dirty="0" err="1">
                          <a:solidFill>
                            <a:srgbClr val="000000"/>
                          </a:solidFill>
                          <a:latin typeface="Calibri"/>
                          <a:ea typeface="Times New Roman"/>
                          <a:cs typeface="Times New Roman"/>
                        </a:rPr>
                        <a:t>change</a:t>
                      </a:r>
                      <a:endParaRPr lang="el-GR" sz="1100" kern="1400" dirty="0">
                        <a:solidFill>
                          <a:srgbClr val="000000"/>
                        </a:solidFill>
                        <a:latin typeface="Times New Roman"/>
                        <a:ea typeface="Times New Roman"/>
                        <a:cs typeface="Times New Roman"/>
                      </a:endParaRPr>
                    </a:p>
                  </a:txBody>
                  <a:tcPr marL="52103" marR="52103" marT="0" marB="0" anchor="ctr">
                    <a:lnL>
                      <a:noFill/>
                    </a:lnL>
                    <a:lnR>
                      <a:noFill/>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n-US" sz="1000" b="1" kern="1400">
                          <a:solidFill>
                            <a:srgbClr val="000000"/>
                          </a:solidFill>
                          <a:latin typeface="Calibri"/>
                          <a:ea typeface="Times New Roman"/>
                          <a:cs typeface="Times New Roman"/>
                        </a:rPr>
                        <a:t>Repository URL</a:t>
                      </a:r>
                      <a:endParaRPr lang="el-GR" sz="1100" kern="1400">
                        <a:solidFill>
                          <a:srgbClr val="000000"/>
                        </a:solidFill>
                        <a:latin typeface="Times New Roman"/>
                        <a:ea typeface="Times New Roman"/>
                        <a:cs typeface="Times New Roman"/>
                      </a:endParaRPr>
                    </a:p>
                  </a:txBody>
                  <a:tcPr marL="52103" marR="52103" marT="0"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chemeClr val="bg1">
                        <a:lumMod val="85000"/>
                      </a:schemeClr>
                    </a:solidFill>
                  </a:tcPr>
                </a:tc>
              </a:tr>
              <a:tr h="626582">
                <a:tc>
                  <a:txBody>
                    <a:bodyPr/>
                    <a:lstStyle/>
                    <a:p>
                      <a:pPr algn="just">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ATLAS Trigger</a:t>
                      </a:r>
                      <a:endParaRPr lang="el-GR" sz="1200" kern="1400">
                        <a:solidFill>
                          <a:srgbClr val="000000"/>
                        </a:solidFill>
                        <a:latin typeface="Times New Roman"/>
                        <a:ea typeface="Times New Roman"/>
                        <a:cs typeface="Times New Roman"/>
                      </a:endParaRPr>
                    </a:p>
                  </a:txBody>
                  <a:tcPr marL="52103" marR="5210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84</a:t>
                      </a:r>
                      <a:endParaRPr lang="el-GR" sz="1200" kern="1400">
                        <a:solidFill>
                          <a:srgbClr val="000000"/>
                        </a:solidFill>
                        <a:latin typeface="Times New Roman"/>
                        <a:ea typeface="Times New Roman"/>
                        <a:cs typeface="Times New Roman"/>
                      </a:endParaRPr>
                    </a:p>
                  </a:txBody>
                  <a:tcPr marL="52103" marR="52103" marT="0" marB="0" anchor="ctr">
                    <a:lnL w="12700" cap="flat" cmpd="sng" algn="ctr">
                      <a:solidFill>
                        <a:srgbClr val="000000"/>
                      </a:solidFill>
                      <a:prstDash val="solid"/>
                      <a:round/>
                      <a:headEnd type="none" w="med" len="med"/>
                      <a:tailEnd type="none" w="med" len="med"/>
                    </a:lnL>
                    <a:lnR>
                      <a:noFill/>
                    </a:lnR>
                    <a:lnT w="381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Segoe UI"/>
                          <a:ea typeface="Times New Roman"/>
                          <a:cs typeface="Times New Roman"/>
                        </a:rPr>
                        <a:t>2 Y, 7 M, 2 D</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w="381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56</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w="381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73</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w="381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709</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w="381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858</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w="381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0,089</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w="381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82%</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w="3810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just">
                        <a:lnSpc>
                          <a:spcPct val="150000"/>
                        </a:lnSpc>
                        <a:spcBef>
                          <a:spcPts val="600"/>
                        </a:spcBef>
                        <a:spcAft>
                          <a:spcPts val="600"/>
                        </a:spcAft>
                        <a:tabLst>
                          <a:tab pos="457200" algn="l"/>
                          <a:tab pos="2743200" algn="l"/>
                          <a:tab pos="5029200" algn="l"/>
                        </a:tabLst>
                      </a:pPr>
                      <a:r>
                        <a:rPr lang="el-GR" sz="800" u="sng" kern="1400">
                          <a:solidFill>
                            <a:srgbClr val="0000FF"/>
                          </a:solidFill>
                          <a:latin typeface="Calibri"/>
                          <a:ea typeface="Times New Roman"/>
                          <a:cs typeface="Times New Roman"/>
                          <a:hlinkClick r:id="rId2"/>
                        </a:rPr>
                        <a:t>http://atdaq-sw.cern.ch/cgi-bin/viewcvs-atlas.cgi/offline/Trigger/TrigConfiguration/TrigDb/share/sql/combined_schema.sql</a:t>
                      </a:r>
                      <a:endParaRPr lang="el-GR" sz="800" kern="1400">
                        <a:solidFill>
                          <a:srgbClr val="000000"/>
                        </a:solidFill>
                        <a:latin typeface="Times New Roman"/>
                        <a:ea typeface="Times New Roman"/>
                        <a:cs typeface="Times New Roman"/>
                      </a:endParaRPr>
                    </a:p>
                  </a:txBody>
                  <a:tcPr marL="52103" marR="52103" marT="0" marB="0">
                    <a:lnL>
                      <a:noFill/>
                    </a:lnL>
                    <a:lnR w="1905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a:noFill/>
                    </a:lnB>
                    <a:solidFill>
                      <a:schemeClr val="bg1">
                        <a:lumMod val="85000"/>
                      </a:schemeClr>
                    </a:solidFill>
                  </a:tcPr>
                </a:tc>
              </a:tr>
              <a:tr h="408030">
                <a:tc>
                  <a:txBody>
                    <a:bodyPr/>
                    <a:lstStyle/>
                    <a:p>
                      <a:pPr algn="just">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BioSQL</a:t>
                      </a:r>
                      <a:endParaRPr lang="el-GR" sz="1200" kern="1400">
                        <a:solidFill>
                          <a:srgbClr val="000000"/>
                        </a:solidFill>
                        <a:latin typeface="Times New Roman"/>
                        <a:ea typeface="Times New Roman"/>
                        <a:cs typeface="Times New Roman"/>
                      </a:endParaRPr>
                    </a:p>
                  </a:txBody>
                  <a:tcPr marL="52103" marR="5210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46</a:t>
                      </a:r>
                      <a:endParaRPr lang="el-GR" sz="1200" kern="1400">
                        <a:solidFill>
                          <a:srgbClr val="000000"/>
                        </a:solidFill>
                        <a:latin typeface="Times New Roman"/>
                        <a:ea typeface="Times New Roman"/>
                        <a:cs typeface="Times New Roman"/>
                      </a:endParaRPr>
                    </a:p>
                  </a:txBody>
                  <a:tcPr marL="52103" marR="52103" marT="0" marB="0" anchor="ctr">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Segoe UI"/>
                          <a:ea typeface="Times New Roman"/>
                          <a:cs typeface="Times New Roman"/>
                        </a:rPr>
                        <a:t>10 Y, 6 M, 19 D</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21</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28</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74</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129</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000000"/>
                          </a:solidFill>
                          <a:latin typeface="Calibri"/>
                          <a:ea typeface="Times New Roman"/>
                          <a:cs typeface="Times New Roman"/>
                        </a:rPr>
                        <a:t>0,012</a:t>
                      </a:r>
                      <a:endParaRPr lang="el-GR" sz="1200" kern="1400" dirty="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63%</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just">
                        <a:lnSpc>
                          <a:spcPct val="150000"/>
                        </a:lnSpc>
                        <a:spcBef>
                          <a:spcPts val="600"/>
                        </a:spcBef>
                        <a:spcAft>
                          <a:spcPts val="600"/>
                        </a:spcAft>
                        <a:tabLst>
                          <a:tab pos="457200" algn="l"/>
                          <a:tab pos="2743200" algn="l"/>
                          <a:tab pos="5029200" algn="l"/>
                        </a:tabLst>
                      </a:pPr>
                      <a:r>
                        <a:rPr lang="el-GR" sz="800" u="sng" kern="1400" dirty="0">
                          <a:solidFill>
                            <a:srgbClr val="0000FF"/>
                          </a:solidFill>
                          <a:latin typeface="Calibri"/>
                          <a:ea typeface="Times New Roman"/>
                          <a:cs typeface="Times New Roman"/>
                          <a:hlinkClick r:id="rId3"/>
                        </a:rPr>
                        <a:t>https://github.com/biosql/biosql/blob/master/sql/biosqldb-mysql.sql</a:t>
                      </a:r>
                      <a:endParaRPr lang="el-GR" sz="800" kern="1400" dirty="0">
                        <a:solidFill>
                          <a:srgbClr val="000000"/>
                        </a:solidFill>
                        <a:latin typeface="Times New Roman"/>
                        <a:ea typeface="Times New Roman"/>
                        <a:cs typeface="Times New Roman"/>
                      </a:endParaRPr>
                    </a:p>
                  </a:txBody>
                  <a:tcPr marL="52103" marR="52103" marT="0" marB="0">
                    <a:lnL>
                      <a:noFill/>
                    </a:lnL>
                    <a:lnR w="1905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612046">
                <a:tc>
                  <a:txBody>
                    <a:bodyPr/>
                    <a:lstStyle/>
                    <a:p>
                      <a:pPr algn="just">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Coppermine</a:t>
                      </a:r>
                      <a:endParaRPr lang="el-GR" sz="1200" kern="1400">
                        <a:solidFill>
                          <a:srgbClr val="000000"/>
                        </a:solidFill>
                        <a:latin typeface="Times New Roman"/>
                        <a:ea typeface="Times New Roman"/>
                        <a:cs typeface="Times New Roman"/>
                      </a:endParaRPr>
                    </a:p>
                  </a:txBody>
                  <a:tcPr marL="52103" marR="5210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117</a:t>
                      </a:r>
                      <a:endParaRPr lang="el-GR" sz="1200" kern="1400">
                        <a:solidFill>
                          <a:srgbClr val="000000"/>
                        </a:solidFill>
                        <a:latin typeface="Times New Roman"/>
                        <a:ea typeface="Times New Roman"/>
                        <a:cs typeface="Times New Roman"/>
                      </a:endParaRPr>
                    </a:p>
                  </a:txBody>
                  <a:tcPr marL="52103" marR="52103" marT="0" marB="0" anchor="ctr">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Segoe UI"/>
                          <a:ea typeface="Times New Roman"/>
                          <a:cs typeface="Times New Roman"/>
                        </a:rPr>
                        <a:t>8 Y, 6 M, 2 D</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8</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22</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87</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169</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0,038</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50%</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just">
                        <a:lnSpc>
                          <a:spcPct val="150000"/>
                        </a:lnSpc>
                        <a:spcBef>
                          <a:spcPts val="600"/>
                        </a:spcBef>
                        <a:spcAft>
                          <a:spcPts val="600"/>
                        </a:spcAft>
                        <a:tabLst>
                          <a:tab pos="457200" algn="l"/>
                          <a:tab pos="2743200" algn="l"/>
                          <a:tab pos="5029200" algn="l"/>
                        </a:tabLst>
                      </a:pPr>
                      <a:r>
                        <a:rPr lang="el-GR" sz="800" u="sng" kern="1400">
                          <a:solidFill>
                            <a:srgbClr val="0000FF"/>
                          </a:solidFill>
                          <a:latin typeface="Calibri"/>
                          <a:ea typeface="Times New Roman"/>
                          <a:cs typeface="Times New Roman"/>
                          <a:hlinkClick r:id="rId4"/>
                        </a:rPr>
                        <a:t>http://sourceforge.net/p/coppermine/code/8581/tree/trunk/cpg1.5.x/sql/schema.sql</a:t>
                      </a:r>
                      <a:endParaRPr lang="el-GR" sz="800" kern="1400">
                        <a:solidFill>
                          <a:srgbClr val="000000"/>
                        </a:solidFill>
                        <a:latin typeface="Times New Roman"/>
                        <a:ea typeface="Times New Roman"/>
                        <a:cs typeface="Times New Roman"/>
                      </a:endParaRPr>
                    </a:p>
                  </a:txBody>
                  <a:tcPr marL="52103" marR="52103" marT="0" marB="0">
                    <a:lnL>
                      <a:noFill/>
                    </a:lnL>
                    <a:lnR w="1905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612046">
                <a:tc>
                  <a:txBody>
                    <a:bodyPr/>
                    <a:lstStyle/>
                    <a:p>
                      <a:pPr algn="just">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Ensembl</a:t>
                      </a:r>
                      <a:endParaRPr lang="el-GR" sz="1200" kern="1400">
                        <a:solidFill>
                          <a:srgbClr val="000000"/>
                        </a:solidFill>
                        <a:latin typeface="Times New Roman"/>
                        <a:ea typeface="Times New Roman"/>
                        <a:cs typeface="Times New Roman"/>
                      </a:endParaRPr>
                    </a:p>
                  </a:txBody>
                  <a:tcPr marL="52103" marR="5210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528</a:t>
                      </a:r>
                      <a:endParaRPr lang="el-GR" sz="1200" kern="1400">
                        <a:solidFill>
                          <a:srgbClr val="000000"/>
                        </a:solidFill>
                        <a:latin typeface="Times New Roman"/>
                        <a:ea typeface="Times New Roman"/>
                        <a:cs typeface="Times New Roman"/>
                      </a:endParaRPr>
                    </a:p>
                  </a:txBody>
                  <a:tcPr marL="52103" marR="52103" marT="0" marB="0" anchor="ctr">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Segoe UI"/>
                          <a:ea typeface="Times New Roman"/>
                          <a:cs typeface="Times New Roman"/>
                        </a:rPr>
                        <a:t>13 Y, 3 M, 15 D</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17</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75</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75</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486</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0,109</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60%</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just">
                        <a:lnSpc>
                          <a:spcPct val="150000"/>
                        </a:lnSpc>
                        <a:spcBef>
                          <a:spcPts val="600"/>
                        </a:spcBef>
                        <a:spcAft>
                          <a:spcPts val="600"/>
                        </a:spcAft>
                        <a:tabLst>
                          <a:tab pos="457200" algn="l"/>
                          <a:tab pos="2743200" algn="l"/>
                          <a:tab pos="5029200" algn="l"/>
                        </a:tabLst>
                      </a:pPr>
                      <a:r>
                        <a:rPr lang="el-GR" sz="800" u="sng" kern="1400">
                          <a:solidFill>
                            <a:srgbClr val="0000FF"/>
                          </a:solidFill>
                          <a:latin typeface="Calibri"/>
                          <a:ea typeface="Times New Roman"/>
                          <a:cs typeface="Times New Roman"/>
                          <a:hlinkClick r:id="rId5"/>
                        </a:rPr>
                        <a:t>http://cvs.sanger.ac.uk/cgi-bin/viewvc.cgi/ensembl/sql/table.sql?root=ensembl&amp;view=log</a:t>
                      </a:r>
                      <a:endParaRPr lang="el-GR" sz="800" kern="1400">
                        <a:solidFill>
                          <a:srgbClr val="000000"/>
                        </a:solidFill>
                        <a:latin typeface="Times New Roman"/>
                        <a:ea typeface="Times New Roman"/>
                        <a:cs typeface="Times New Roman"/>
                      </a:endParaRPr>
                    </a:p>
                  </a:txBody>
                  <a:tcPr marL="52103" marR="52103" marT="0" marB="0">
                    <a:lnL>
                      <a:noFill/>
                    </a:lnL>
                    <a:lnR w="1905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612046">
                <a:tc>
                  <a:txBody>
                    <a:bodyPr/>
                    <a:lstStyle/>
                    <a:p>
                      <a:pPr algn="just">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MediaWiki</a:t>
                      </a:r>
                      <a:endParaRPr lang="el-GR" sz="1200" kern="1400">
                        <a:solidFill>
                          <a:srgbClr val="000000"/>
                        </a:solidFill>
                        <a:latin typeface="Times New Roman"/>
                        <a:ea typeface="Times New Roman"/>
                        <a:cs typeface="Times New Roman"/>
                      </a:endParaRPr>
                    </a:p>
                  </a:txBody>
                  <a:tcPr marL="52103" marR="5210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322</a:t>
                      </a:r>
                      <a:endParaRPr lang="el-GR" sz="1200" kern="1400">
                        <a:solidFill>
                          <a:srgbClr val="000000"/>
                        </a:solidFill>
                        <a:latin typeface="Times New Roman"/>
                        <a:ea typeface="Times New Roman"/>
                        <a:cs typeface="Times New Roman"/>
                      </a:endParaRPr>
                    </a:p>
                  </a:txBody>
                  <a:tcPr marL="52103" marR="52103" marT="0" marB="0" anchor="ctr">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Segoe UI"/>
                          <a:ea typeface="Times New Roman"/>
                          <a:cs typeface="Times New Roman"/>
                        </a:rPr>
                        <a:t>8 Y, 10 M, 6 D</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17</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50</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100</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318</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0,100</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59%</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just">
                        <a:lnSpc>
                          <a:spcPct val="150000"/>
                        </a:lnSpc>
                        <a:spcBef>
                          <a:spcPts val="600"/>
                        </a:spcBef>
                        <a:spcAft>
                          <a:spcPts val="600"/>
                        </a:spcAft>
                        <a:tabLst>
                          <a:tab pos="457200" algn="l"/>
                          <a:tab pos="2743200" algn="l"/>
                          <a:tab pos="5029200" algn="l"/>
                        </a:tabLst>
                      </a:pPr>
                      <a:r>
                        <a:rPr lang="el-GR" sz="800" u="sng" kern="1400">
                          <a:solidFill>
                            <a:srgbClr val="0000FF"/>
                          </a:solidFill>
                          <a:latin typeface="Calibri"/>
                          <a:ea typeface="Times New Roman"/>
                          <a:cs typeface="Times New Roman"/>
                          <a:hlinkClick r:id="rId6"/>
                        </a:rPr>
                        <a:t>https://svn.wikimedia.org/viewvc/mediawiki/trunk/phase3/maintenance/tables.sql?view=log</a:t>
                      </a:r>
                      <a:endParaRPr lang="el-GR" sz="800" kern="1400">
                        <a:solidFill>
                          <a:srgbClr val="000000"/>
                        </a:solidFill>
                        <a:latin typeface="Times New Roman"/>
                        <a:ea typeface="Times New Roman"/>
                        <a:cs typeface="Times New Roman"/>
                      </a:endParaRPr>
                    </a:p>
                  </a:txBody>
                  <a:tcPr marL="52103" marR="52103" marT="0" marB="0">
                    <a:lnL>
                      <a:noFill/>
                    </a:lnL>
                    <a:lnR w="1905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417721">
                <a:tc>
                  <a:txBody>
                    <a:bodyPr/>
                    <a:lstStyle/>
                    <a:p>
                      <a:pPr algn="just">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OpenCart</a:t>
                      </a:r>
                      <a:endParaRPr lang="el-GR" sz="1200" kern="1400">
                        <a:solidFill>
                          <a:srgbClr val="000000"/>
                        </a:solidFill>
                        <a:latin typeface="Times New Roman"/>
                        <a:ea typeface="Times New Roman"/>
                        <a:cs typeface="Times New Roman"/>
                      </a:endParaRPr>
                    </a:p>
                  </a:txBody>
                  <a:tcPr marL="52103" marR="5210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164</a:t>
                      </a:r>
                      <a:endParaRPr lang="el-GR" sz="1200" kern="1400">
                        <a:solidFill>
                          <a:srgbClr val="000000"/>
                        </a:solidFill>
                        <a:latin typeface="Times New Roman"/>
                        <a:ea typeface="Times New Roman"/>
                        <a:cs typeface="Times New Roman"/>
                      </a:endParaRPr>
                    </a:p>
                  </a:txBody>
                  <a:tcPr marL="52103" marR="52103" marT="0" marB="0" anchor="ctr">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Segoe UI"/>
                          <a:ea typeface="Times New Roman"/>
                          <a:cs typeface="Times New Roman"/>
                        </a:rPr>
                        <a:t>4 Y, 4 M, 3 D</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46</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114</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292</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731</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0,104</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47%</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just">
                        <a:lnSpc>
                          <a:spcPct val="150000"/>
                        </a:lnSpc>
                        <a:spcBef>
                          <a:spcPts val="600"/>
                        </a:spcBef>
                        <a:spcAft>
                          <a:spcPts val="600"/>
                        </a:spcAft>
                        <a:tabLst>
                          <a:tab pos="457200" algn="l"/>
                          <a:tab pos="2743200" algn="l"/>
                          <a:tab pos="5029200" algn="l"/>
                        </a:tabLst>
                      </a:pPr>
                      <a:r>
                        <a:rPr lang="el-GR" sz="800" u="sng" kern="1400">
                          <a:solidFill>
                            <a:srgbClr val="0000FF"/>
                          </a:solidFill>
                          <a:latin typeface="Calibri"/>
                          <a:ea typeface="Times New Roman"/>
                          <a:cs typeface="Times New Roman"/>
                          <a:hlinkClick r:id="rId7"/>
                        </a:rPr>
                        <a:t>https://github.com/opencart/opencart/blob/master/upload/install/opencart.sql</a:t>
                      </a:r>
                      <a:endParaRPr lang="el-GR" sz="800" kern="1400">
                        <a:solidFill>
                          <a:srgbClr val="000000"/>
                        </a:solidFill>
                        <a:latin typeface="Times New Roman"/>
                        <a:ea typeface="Times New Roman"/>
                        <a:cs typeface="Times New Roman"/>
                      </a:endParaRPr>
                    </a:p>
                  </a:txBody>
                  <a:tcPr marL="52103" marR="52103" marT="0" marB="0">
                    <a:lnL>
                      <a:noFill/>
                    </a:lnL>
                    <a:lnR w="1905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612046">
                <a:tc>
                  <a:txBody>
                    <a:bodyPr/>
                    <a:lstStyle/>
                    <a:p>
                      <a:pPr algn="just">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phpBB</a:t>
                      </a:r>
                      <a:endParaRPr lang="el-GR" sz="1200" kern="1400">
                        <a:solidFill>
                          <a:srgbClr val="000000"/>
                        </a:solidFill>
                        <a:latin typeface="Times New Roman"/>
                        <a:ea typeface="Times New Roman"/>
                        <a:cs typeface="Times New Roman"/>
                      </a:endParaRPr>
                    </a:p>
                  </a:txBody>
                  <a:tcPr marL="52103" marR="5210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133</a:t>
                      </a:r>
                      <a:endParaRPr lang="el-GR" sz="1200" kern="1400">
                        <a:solidFill>
                          <a:srgbClr val="000000"/>
                        </a:solidFill>
                        <a:latin typeface="Times New Roman"/>
                        <a:ea typeface="Times New Roman"/>
                        <a:cs typeface="Times New Roman"/>
                      </a:endParaRPr>
                    </a:p>
                  </a:txBody>
                  <a:tcPr marL="52103" marR="52103" marT="0" marB="0" anchor="ctr">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Segoe UI"/>
                          <a:ea typeface="Times New Roman"/>
                          <a:cs typeface="Times New Roman"/>
                        </a:rPr>
                        <a:t>6 Y, 7 M, 10 D</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61</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65</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611</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565</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0,055</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82%</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a:noFill/>
                    </a:lnB>
                    <a:solidFill>
                      <a:schemeClr val="bg1">
                        <a:lumMod val="85000"/>
                      </a:schemeClr>
                    </a:solidFill>
                  </a:tcPr>
                </a:tc>
                <a:tc>
                  <a:txBody>
                    <a:bodyPr/>
                    <a:lstStyle/>
                    <a:p>
                      <a:pPr algn="just">
                        <a:lnSpc>
                          <a:spcPct val="150000"/>
                        </a:lnSpc>
                        <a:spcBef>
                          <a:spcPts val="600"/>
                        </a:spcBef>
                        <a:spcAft>
                          <a:spcPts val="600"/>
                        </a:spcAft>
                        <a:tabLst>
                          <a:tab pos="457200" algn="l"/>
                          <a:tab pos="2743200" algn="l"/>
                          <a:tab pos="5029200" algn="l"/>
                        </a:tabLst>
                      </a:pPr>
                      <a:r>
                        <a:rPr lang="el-GR" sz="800" u="sng" kern="1400">
                          <a:solidFill>
                            <a:srgbClr val="0000FF"/>
                          </a:solidFill>
                          <a:latin typeface="Calibri"/>
                          <a:ea typeface="Times New Roman"/>
                          <a:cs typeface="Times New Roman"/>
                          <a:hlinkClick r:id="rId8"/>
                        </a:rPr>
                        <a:t>https://github.com/phpbb/phpbb3/blob/develop/phpBB/install/schemas/mysql_41_schema.sql</a:t>
                      </a:r>
                      <a:endParaRPr lang="el-GR" sz="800" kern="1400">
                        <a:solidFill>
                          <a:srgbClr val="000000"/>
                        </a:solidFill>
                        <a:latin typeface="Times New Roman"/>
                        <a:ea typeface="Times New Roman"/>
                        <a:cs typeface="Times New Roman"/>
                      </a:endParaRPr>
                    </a:p>
                  </a:txBody>
                  <a:tcPr marL="52103" marR="52103" marT="0" marB="0">
                    <a:lnL>
                      <a:noFill/>
                    </a:lnL>
                    <a:lnR w="19050" cap="flat" cmpd="sng" algn="ctr">
                      <a:solidFill>
                        <a:srgbClr val="000000"/>
                      </a:solidFill>
                      <a:prstDash val="solid"/>
                      <a:round/>
                      <a:headEnd type="none" w="med" len="med"/>
                      <a:tailEnd type="none" w="med" len="med"/>
                    </a:lnR>
                    <a:lnT>
                      <a:noFill/>
                    </a:lnT>
                    <a:lnB>
                      <a:noFill/>
                    </a:lnB>
                    <a:solidFill>
                      <a:schemeClr val="bg1">
                        <a:lumMod val="85000"/>
                      </a:schemeClr>
                    </a:solidFill>
                  </a:tcPr>
                </a:tc>
              </a:tr>
              <a:tr h="612046">
                <a:tc>
                  <a:txBody>
                    <a:bodyPr/>
                    <a:lstStyle/>
                    <a:p>
                      <a:pPr algn="just">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TYPO3</a:t>
                      </a:r>
                      <a:endParaRPr lang="el-GR" sz="1200" kern="1400">
                        <a:solidFill>
                          <a:srgbClr val="000000"/>
                        </a:solidFill>
                        <a:latin typeface="Times New Roman"/>
                        <a:ea typeface="Times New Roman"/>
                        <a:cs typeface="Times New Roman"/>
                      </a:endParaRPr>
                    </a:p>
                  </a:txBody>
                  <a:tcPr marL="52103" marR="5210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97</a:t>
                      </a:r>
                      <a:endParaRPr lang="el-GR" sz="1200" kern="1400">
                        <a:solidFill>
                          <a:srgbClr val="000000"/>
                        </a:solidFill>
                        <a:latin typeface="Times New Roman"/>
                        <a:ea typeface="Times New Roman"/>
                        <a:cs typeface="Times New Roman"/>
                      </a:endParaRPr>
                    </a:p>
                  </a:txBody>
                  <a:tcPr marL="52103" marR="52103"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Segoe UI"/>
                          <a:ea typeface="Times New Roman"/>
                          <a:cs typeface="Times New Roman"/>
                        </a:rPr>
                        <a:t>8 Y, 11 M, 0 D</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10</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23</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122</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414</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a:solidFill>
                            <a:srgbClr val="000000"/>
                          </a:solidFill>
                          <a:latin typeface="Calibri"/>
                          <a:ea typeface="Times New Roman"/>
                          <a:cs typeface="Times New Roman"/>
                        </a:rPr>
                        <a:t>0,030</a:t>
                      </a:r>
                      <a:endParaRPr lang="el-GR" sz="1200" kern="1400">
                        <a:solidFill>
                          <a:srgbClr val="000000"/>
                        </a:solidFill>
                        <a:latin typeface="Times New Roman"/>
                        <a:ea typeface="Times New Roman"/>
                        <a:cs typeface="Times New Roman"/>
                      </a:endParaRPr>
                    </a:p>
                  </a:txBody>
                  <a:tcPr marL="52103" marR="52103" marT="0" marB="0" anchor="ctr">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50000"/>
                        </a:lnSpc>
                        <a:spcBef>
                          <a:spcPts val="600"/>
                        </a:spcBef>
                        <a:spcAft>
                          <a:spcPts val="600"/>
                        </a:spcAft>
                        <a:tabLst>
                          <a:tab pos="457200" algn="l"/>
                          <a:tab pos="2743200" algn="l"/>
                          <a:tab pos="5029200" algn="l"/>
                        </a:tabLst>
                      </a:pPr>
                      <a:r>
                        <a:rPr lang="el-GR" sz="1200" kern="1400" dirty="0">
                          <a:solidFill>
                            <a:srgbClr val="000000"/>
                          </a:solidFill>
                          <a:latin typeface="Calibri"/>
                          <a:ea typeface="Times New Roman"/>
                          <a:cs typeface="Times New Roman"/>
                        </a:rPr>
                        <a:t>76%</a:t>
                      </a:r>
                      <a:endParaRPr lang="el-GR" sz="1200" kern="1400" dirty="0">
                        <a:solidFill>
                          <a:srgbClr val="000000"/>
                        </a:solidFill>
                        <a:latin typeface="Times New Roman"/>
                        <a:ea typeface="Times New Roman"/>
                        <a:cs typeface="Times New Roman"/>
                      </a:endParaRPr>
                    </a:p>
                  </a:txBody>
                  <a:tcPr marL="52103" marR="52103" marT="0" marB="0" anchor="ctr">
                    <a:lnL>
                      <a:noFill/>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50000"/>
                        </a:lnSpc>
                        <a:spcBef>
                          <a:spcPts val="600"/>
                        </a:spcBef>
                        <a:spcAft>
                          <a:spcPts val="600"/>
                        </a:spcAft>
                        <a:tabLst>
                          <a:tab pos="457200" algn="l"/>
                          <a:tab pos="2743200" algn="l"/>
                          <a:tab pos="5029200" algn="l"/>
                        </a:tabLst>
                      </a:pPr>
                      <a:r>
                        <a:rPr lang="el-GR" sz="800" u="sng" kern="1400" dirty="0">
                          <a:solidFill>
                            <a:srgbClr val="0000FF"/>
                          </a:solidFill>
                          <a:latin typeface="Calibri"/>
                          <a:ea typeface="Times New Roman"/>
                          <a:cs typeface="Times New Roman"/>
                          <a:hlinkClick r:id="rId9"/>
                        </a:rPr>
                        <a:t>https://git.typo3.org/Packages/TYPO3.CMS.git/history/TYPO3_6-0:/t3lib/stddb/tables.sql</a:t>
                      </a:r>
                      <a:endParaRPr lang="el-GR" sz="800" kern="1400" dirty="0">
                        <a:solidFill>
                          <a:srgbClr val="000000"/>
                        </a:solidFill>
                        <a:latin typeface="Times New Roman"/>
                        <a:ea typeface="Times New Roman"/>
                        <a:cs typeface="Times New Roman"/>
                      </a:endParaRPr>
                    </a:p>
                  </a:txBody>
                  <a:tcPr marL="52103" marR="52103" marT="0" marB="0">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prstGeom prst="rect">
            <a:avLst/>
          </a:prstGeom>
        </p:spPr>
        <p:txBody>
          <a:bodyPr lIns="91425" tIns="91425" rIns="91425" bIns="91425" anchor="b" anchorCtr="0">
            <a:noAutofit/>
          </a:bodyPr>
          <a:lstStyle/>
          <a:p>
            <a:pPr lvl="0"/>
            <a:r>
              <a:rPr lang="en" dirty="0" smtClean="0">
                <a:latin typeface="Calibri"/>
                <a:ea typeface="Calibri"/>
                <a:cs typeface="Calibri"/>
                <a:sym typeface="Calibri"/>
              </a:rPr>
              <a:t>Hecate: </a:t>
            </a:r>
            <a:r>
              <a:rPr lang="en-US" dirty="0" smtClean="0">
                <a:latin typeface="Calibri" pitchFamily="34" charset="0"/>
              </a:rPr>
              <a:t>SQL schema diff viewer</a:t>
            </a:r>
            <a:endParaRPr lang="en" dirty="0">
              <a:latin typeface="Calibri"/>
              <a:ea typeface="Calibri"/>
              <a:cs typeface="Calibri"/>
              <a:sym typeface="Calibri"/>
            </a:endParaRPr>
          </a:p>
        </p:txBody>
      </p:sp>
      <p:sp>
        <p:nvSpPr>
          <p:cNvPr id="7" name="Text Placeholder 6"/>
          <p:cNvSpPr>
            <a:spLocks noGrp="1"/>
          </p:cNvSpPr>
          <p:nvPr>
            <p:ph idx="1"/>
          </p:nvPr>
        </p:nvSpPr>
        <p:spPr/>
        <p:txBody>
          <a:bodyPr>
            <a:normAutofit fontScale="92500" lnSpcReduction="20000"/>
          </a:bodyPr>
          <a:lstStyle/>
          <a:p>
            <a:pPr marL="457200" lvl="0" indent="-419100">
              <a:lnSpc>
                <a:spcPct val="115000"/>
              </a:lnSpc>
              <a:buSzPct val="100000"/>
              <a:buFont typeface="Calibri"/>
              <a:buChar char="●"/>
            </a:pPr>
            <a:r>
              <a:rPr lang="en" dirty="0" smtClean="0">
                <a:latin typeface="Calibri"/>
                <a:ea typeface="Calibri"/>
                <a:cs typeface="Calibri"/>
                <a:sym typeface="Calibri"/>
              </a:rPr>
              <a:t>Parses DDL files</a:t>
            </a:r>
          </a:p>
          <a:p>
            <a:pPr marL="457200" lvl="0" indent="-419100">
              <a:lnSpc>
                <a:spcPct val="115000"/>
              </a:lnSpc>
              <a:buSzPct val="100000"/>
              <a:buFont typeface="Calibri"/>
              <a:buChar char="●"/>
            </a:pPr>
            <a:r>
              <a:rPr lang="en-US" dirty="0" smtClean="0">
                <a:latin typeface="Calibri" pitchFamily="34" charset="0"/>
              </a:rPr>
              <a:t>Creates a model for the parsed SQL elements</a:t>
            </a:r>
          </a:p>
          <a:p>
            <a:pPr marL="457200" lvl="0" indent="-419100">
              <a:lnSpc>
                <a:spcPct val="115000"/>
              </a:lnSpc>
              <a:buSzPct val="100000"/>
              <a:buFont typeface="Calibri"/>
              <a:buChar char="●"/>
            </a:pPr>
            <a:r>
              <a:rPr lang="en-US" dirty="0" smtClean="0">
                <a:latin typeface="Calibri" pitchFamily="34" charset="0"/>
              </a:rPr>
              <a:t>Differentiates two version of the same schema</a:t>
            </a:r>
          </a:p>
          <a:p>
            <a:pPr marL="457200" lvl="0" indent="-419100">
              <a:lnSpc>
                <a:spcPct val="115000"/>
              </a:lnSpc>
              <a:buSzPct val="100000"/>
              <a:buFont typeface="Calibri"/>
              <a:buChar char="●"/>
            </a:pPr>
            <a:r>
              <a:rPr lang="en-US" dirty="0" smtClean="0">
                <a:latin typeface="Calibri" pitchFamily="34" charset="0"/>
              </a:rPr>
              <a:t>Reports on the diff performed with a variety of metrics</a:t>
            </a:r>
          </a:p>
          <a:p>
            <a:pPr marL="457200" lvl="0" indent="-419100">
              <a:lnSpc>
                <a:spcPct val="115000"/>
              </a:lnSpc>
              <a:buSzPct val="100000"/>
              <a:buFont typeface="Calibri"/>
              <a:buChar char="●"/>
            </a:pPr>
            <a:r>
              <a:rPr lang="en-US" dirty="0" smtClean="0">
                <a:latin typeface="Calibri" pitchFamily="34" charset="0"/>
              </a:rPr>
              <a:t>Exports the transitions that occurred in XML format</a:t>
            </a:r>
          </a:p>
          <a:p>
            <a:pPr marL="857250" lvl="1" indent="-419100">
              <a:lnSpc>
                <a:spcPct val="115000"/>
              </a:lnSpc>
              <a:buSzPct val="100000"/>
              <a:buNone/>
            </a:pPr>
            <a:endParaRPr lang="fr-FR" dirty="0" smtClean="0">
              <a:cs typeface="Consolas" pitchFamily="49" charset="0"/>
              <a:hlinkClick r:id="rId3"/>
            </a:endParaRPr>
          </a:p>
          <a:p>
            <a:pPr marL="857250" lvl="1" indent="-419100">
              <a:lnSpc>
                <a:spcPct val="115000"/>
              </a:lnSpc>
              <a:buSzPct val="100000"/>
              <a:buNone/>
            </a:pPr>
            <a:r>
              <a:rPr lang="fr-FR" dirty="0" smtClean="0">
                <a:cs typeface="Consolas" pitchFamily="49" charset="0"/>
                <a:hlinkClick r:id="rId3"/>
              </a:rPr>
              <a:t>https://github.com/DAINTINESS-Group/Hecate</a:t>
            </a:r>
            <a:r>
              <a:rPr lang="fr-FR" dirty="0" smtClean="0">
                <a:cs typeface="Consolas" pitchFamily="49" charset="0"/>
              </a:rPr>
              <a:t> </a:t>
            </a:r>
          </a:p>
          <a:p>
            <a:pPr marL="457200" lvl="0" indent="-419100">
              <a:lnSpc>
                <a:spcPct val="115000"/>
              </a:lnSpc>
              <a:buSzPct val="100000"/>
              <a:buNone/>
            </a:pPr>
            <a:endParaRPr lang="en-US" dirty="0" smtClean="0">
              <a:latin typeface="Calibri" pitchFamily="34" charset="0"/>
            </a:endParaRP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56</a:t>
            </a:fld>
            <a:endParaRPr kumimoji="0" lang="en-US"/>
          </a:p>
        </p:txBody>
      </p:sp>
      <p:sp>
        <p:nvSpPr>
          <p:cNvPr id="5" name="Footer Placeholder 4"/>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prstGeom prst="rect">
            <a:avLst/>
          </a:prstGeom>
        </p:spPr>
        <p:txBody>
          <a:bodyPr lIns="91425" tIns="91425" rIns="91425" bIns="91425" anchor="b" anchorCtr="0">
            <a:noAutofit/>
          </a:bodyPr>
          <a:lstStyle/>
          <a:p>
            <a:pPr lvl="0"/>
            <a:r>
              <a:rPr lang="en-US" dirty="0" smtClean="0">
                <a:latin typeface="Calibri"/>
                <a:ea typeface="Calibri"/>
                <a:cs typeface="Calibri"/>
                <a:sym typeface="Calibri"/>
              </a:rPr>
              <a:t>Experimental Setup</a:t>
            </a:r>
            <a:endParaRPr lang="en" dirty="0">
              <a:latin typeface="Calibri"/>
              <a:ea typeface="Calibri"/>
              <a:cs typeface="Calibri"/>
              <a:sym typeface="Calibri"/>
            </a:endParaRPr>
          </a:p>
        </p:txBody>
      </p:sp>
      <p:sp>
        <p:nvSpPr>
          <p:cNvPr id="7" name="Text Placeholder 6"/>
          <p:cNvSpPr>
            <a:spLocks noGrp="1"/>
          </p:cNvSpPr>
          <p:nvPr>
            <p:ph idx="1"/>
          </p:nvPr>
        </p:nvSpPr>
        <p:spPr/>
        <p:txBody>
          <a:bodyPr>
            <a:normAutofit fontScale="92500" lnSpcReduction="10000"/>
          </a:bodyPr>
          <a:lstStyle/>
          <a:p>
            <a:pPr marL="457200" lvl="0" indent="-419100">
              <a:lnSpc>
                <a:spcPct val="115000"/>
              </a:lnSpc>
              <a:buSzPct val="100000"/>
              <a:buNone/>
            </a:pPr>
            <a:r>
              <a:rPr lang="en-US" dirty="0" smtClean="0">
                <a:latin typeface="Calibri" pitchFamily="34" charset="0"/>
              </a:rPr>
              <a:t>For each dataset:</a:t>
            </a:r>
            <a:endParaRPr lang="en-US" dirty="0">
              <a:latin typeface="Calibri" pitchFamily="34" charset="0"/>
            </a:endParaRPr>
          </a:p>
          <a:p>
            <a:pPr marL="457200" lvl="0" indent="-419100">
              <a:lnSpc>
                <a:spcPct val="115000"/>
              </a:lnSpc>
              <a:buSzPct val="100000"/>
              <a:buFont typeface="Calibri"/>
              <a:buChar char="●"/>
            </a:pPr>
            <a:r>
              <a:rPr lang="en-US" dirty="0" smtClean="0">
                <a:latin typeface="Calibri" pitchFamily="34" charset="0"/>
              </a:rPr>
              <a:t>We gathered DDL files from public repos</a:t>
            </a:r>
          </a:p>
          <a:p>
            <a:pPr marL="457200" lvl="0" indent="-419100">
              <a:lnSpc>
                <a:spcPct val="115000"/>
              </a:lnSpc>
              <a:buSzPct val="100000"/>
              <a:buFont typeface="Calibri"/>
              <a:buChar char="●"/>
            </a:pPr>
            <a:r>
              <a:rPr lang="en-US" dirty="0" smtClean="0">
                <a:latin typeface="Calibri" pitchFamily="34" charset="0"/>
              </a:rPr>
              <a:t>We collected all commits of the database at the time of the trunk/master branch</a:t>
            </a:r>
          </a:p>
          <a:p>
            <a:pPr marL="457200" lvl="0" indent="-419100">
              <a:lnSpc>
                <a:spcPct val="115000"/>
              </a:lnSpc>
              <a:buSzPct val="100000"/>
              <a:buFont typeface="Calibri"/>
              <a:buChar char="●"/>
            </a:pPr>
            <a:r>
              <a:rPr lang="en-US" dirty="0" smtClean="0">
                <a:latin typeface="Calibri" pitchFamily="34" charset="0"/>
              </a:rPr>
              <a:t>We ignored all other branches</a:t>
            </a:r>
          </a:p>
          <a:p>
            <a:pPr marL="457200" lvl="0" indent="-419100">
              <a:lnSpc>
                <a:spcPct val="115000"/>
              </a:lnSpc>
              <a:buSzPct val="100000"/>
              <a:buFont typeface="Calibri"/>
              <a:buChar char="●"/>
            </a:pPr>
            <a:r>
              <a:rPr lang="en-US" dirty="0" smtClean="0">
                <a:latin typeface="Calibri" pitchFamily="34" charset="0"/>
              </a:rPr>
              <a:t>We ignored commits of other modules of the project</a:t>
            </a:r>
          </a:p>
          <a:p>
            <a:pPr marL="457200" lvl="0" indent="-419100">
              <a:lnSpc>
                <a:spcPct val="115000"/>
              </a:lnSpc>
              <a:buSzPct val="100000"/>
              <a:buFont typeface="Calibri"/>
              <a:buChar char="●"/>
            </a:pPr>
            <a:r>
              <a:rPr lang="en-US" dirty="0" smtClean="0">
                <a:latin typeface="Calibri" pitchFamily="34" charset="0"/>
              </a:rPr>
              <a:t>Focused on MySQL</a:t>
            </a: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57</a:t>
            </a:fld>
            <a:endParaRPr kumimoji="0" lang="en-US"/>
          </a:p>
        </p:txBody>
      </p:sp>
      <p:sp>
        <p:nvSpPr>
          <p:cNvPr id="5" name="Footer Placeholder 4"/>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Related Work</a:t>
            </a:r>
            <a:endParaRPr lang="en-US" dirty="0"/>
          </a:p>
        </p:txBody>
      </p:sp>
      <p:sp>
        <p:nvSpPr>
          <p:cNvPr id="5" name="Text Placeholder 4"/>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58</a:t>
            </a:fld>
            <a:endParaRPr lang="en-US">
              <a:solidFill>
                <a:prstClr val="black">
                  <a:tint val="75000"/>
                </a:prstClr>
              </a:solidFill>
            </a:endParaRPr>
          </a:p>
        </p:txBody>
      </p:sp>
      <p:pic>
        <p:nvPicPr>
          <p:cNvPr id="7" name="Picture 7" descr="C:\Users\pvassil\AppData\Local\Microsoft\Windows\Temporary Internet Files\Content.IE5\ES7NY6W8\MC900440424[1].wmf"/>
          <p:cNvPicPr>
            <a:picLocks noChangeAspect="1" noChangeArrowheads="1"/>
          </p:cNvPicPr>
          <p:nvPr/>
        </p:nvPicPr>
        <p:blipFill>
          <a:blip r:embed="rId2" cstate="print"/>
          <a:srcRect/>
          <a:stretch>
            <a:fillRect/>
          </a:stretch>
        </p:blipFill>
        <p:spPr bwMode="auto">
          <a:xfrm>
            <a:off x="6948264" y="332656"/>
            <a:ext cx="1827886" cy="1506017"/>
          </a:xfrm>
          <a:prstGeom prst="rect">
            <a:avLst/>
          </a:prstGeom>
          <a:noFill/>
        </p:spPr>
      </p:pic>
      <p:sp>
        <p:nvSpPr>
          <p:cNvPr id="8" name="Footer Placeholder 7"/>
          <p:cNvSpPr>
            <a:spLocks noGrp="1"/>
          </p:cNvSpPr>
          <p:nvPr>
            <p:ph type="ftr" sz="quarter" idx="11"/>
          </p:nvPr>
        </p:nvSpPr>
        <p:spPr/>
        <p:txBody>
          <a:bodyPr/>
          <a:lstStyle/>
          <a:p>
            <a:r>
              <a:rPr kumimoji="0" lang="en-US" smtClean="0"/>
              <a:t>http://www.cs.uoi.gr/~pvassil/publications/2014_CAiSE/ </a:t>
            </a:r>
            <a:endParaRPr kumimoji="0" lang="en-US"/>
          </a:p>
        </p:txBody>
      </p:sp>
    </p:spTree>
    <p:extLst>
      <p:ext uri="{BB962C8B-B14F-4D97-AF65-F5344CB8AC3E}">
        <p14:creationId xmlns:p14="http://schemas.microsoft.com/office/powerpoint/2010/main" xmlns="" val="2005143309"/>
      </p:ext>
    </p:extLst>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prstGeom prst="rect">
            <a:avLst/>
          </a:prstGeom>
        </p:spPr>
        <p:txBody>
          <a:bodyPr lIns="91425" tIns="91425" rIns="91425" bIns="91425" anchor="b" anchorCtr="0">
            <a:noAutofit/>
          </a:bodyPr>
          <a:lstStyle/>
          <a:p>
            <a:pPr lvl="0" rtl="0">
              <a:buNone/>
            </a:pPr>
            <a:r>
              <a:rPr lang="en" dirty="0">
                <a:latin typeface="Calibri"/>
                <a:ea typeface="Calibri"/>
                <a:cs typeface="Calibri"/>
                <a:sym typeface="Calibri"/>
              </a:rPr>
              <a:t>What is the Status in Literature?</a:t>
            </a:r>
          </a:p>
        </p:txBody>
      </p:sp>
      <p:sp>
        <p:nvSpPr>
          <p:cNvPr id="129" name="Shape 129"/>
          <p:cNvSpPr txBox="1">
            <a:spLocks noGrp="1"/>
          </p:cNvSpPr>
          <p:nvPr>
            <p:ph idx="1"/>
          </p:nvPr>
        </p:nvSpPr>
        <p:spPr>
          <a:prstGeom prst="rect">
            <a:avLst/>
          </a:prstGeom>
        </p:spPr>
        <p:txBody>
          <a:bodyPr lIns="91425" tIns="91425" rIns="91425" bIns="91425" anchor="t" anchorCtr="0">
            <a:noAutofit/>
          </a:bodyPr>
          <a:lstStyle/>
          <a:p>
            <a:pPr marL="457200" lvl="0" indent="-419100">
              <a:buClr>
                <a:schemeClr val="dk2"/>
              </a:buClr>
              <a:buSzPct val="100000"/>
              <a:buFont typeface="Calibri"/>
              <a:buChar char="●"/>
            </a:pPr>
            <a:r>
              <a:rPr lang="en" sz="2800" dirty="0" smtClean="0">
                <a:ea typeface="Calibri"/>
                <a:cs typeface="Calibri"/>
                <a:sym typeface="Calibri"/>
              </a:rPr>
              <a:t>Schema Evolution</a:t>
            </a:r>
          </a:p>
          <a:p>
            <a:pPr marL="914400" lvl="1" indent="-381000">
              <a:buSzPct val="80000"/>
              <a:buFont typeface="Calibri"/>
              <a:buChar char="○"/>
            </a:pPr>
            <a:r>
              <a:rPr lang="en" sz="2400" dirty="0" smtClean="0">
                <a:ea typeface="Calibri"/>
                <a:cs typeface="Calibri"/>
                <a:sym typeface="Calibri"/>
              </a:rPr>
              <a:t>Three main case studies [Sjob93], [PVSV12], [CMDZ13]</a:t>
            </a:r>
          </a:p>
          <a:p>
            <a:pPr marL="457200" lvl="0" indent="-419100" rtl="0">
              <a:buClr>
                <a:schemeClr val="dk2"/>
              </a:buClr>
              <a:buSzPct val="100000"/>
              <a:buFont typeface="Calibri"/>
              <a:buChar char="●"/>
            </a:pPr>
            <a:r>
              <a:rPr lang="en" sz="2800" dirty="0" smtClean="0">
                <a:latin typeface="Calibri"/>
                <a:ea typeface="Calibri"/>
                <a:cs typeface="Calibri"/>
                <a:sym typeface="Calibri"/>
              </a:rPr>
              <a:t>Software </a:t>
            </a:r>
            <a:r>
              <a:rPr lang="en" sz="2800" dirty="0">
                <a:latin typeface="Calibri"/>
                <a:ea typeface="Calibri"/>
                <a:cs typeface="Calibri"/>
                <a:sym typeface="Calibri"/>
              </a:rPr>
              <a:t>Evolution</a:t>
            </a:r>
          </a:p>
          <a:p>
            <a:pPr marL="914400" lvl="1" indent="-381000">
              <a:buClr>
                <a:schemeClr val="dk2"/>
              </a:buClr>
              <a:buSzPct val="80000"/>
              <a:buFont typeface="Calibri"/>
              <a:buChar char="○"/>
            </a:pPr>
            <a:r>
              <a:rPr lang="en" sz="2400" dirty="0" smtClean="0">
                <a:solidFill>
                  <a:srgbClr val="002060"/>
                </a:solidFill>
                <a:ea typeface="Calibri"/>
                <a:cs typeface="Calibri"/>
                <a:sym typeface="Calibri"/>
              </a:rPr>
              <a:t>Laws on Software Evolution [LeRa06]</a:t>
            </a:r>
          </a:p>
          <a:p>
            <a:pPr marL="914400" lvl="1" indent="-381000">
              <a:buClr>
                <a:schemeClr val="dk2"/>
              </a:buClr>
              <a:buSzPct val="80000"/>
              <a:buFont typeface="Calibri"/>
              <a:buChar char="○"/>
            </a:pPr>
            <a:r>
              <a:rPr lang="en" sz="2400" dirty="0" smtClean="0">
                <a:latin typeface="Calibri"/>
                <a:ea typeface="Calibri"/>
                <a:cs typeface="Calibri"/>
                <a:sym typeface="Calibri"/>
              </a:rPr>
              <a:t>Case </a:t>
            </a:r>
            <a:r>
              <a:rPr lang="en" sz="2400" dirty="0">
                <a:latin typeface="Calibri"/>
                <a:ea typeface="Calibri"/>
                <a:cs typeface="Calibri"/>
                <a:sym typeface="Calibri"/>
              </a:rPr>
              <a:t>studies on proprietary software </a:t>
            </a:r>
            <a:r>
              <a:rPr lang="en" sz="2400" dirty="0" smtClean="0">
                <a:latin typeface="Calibri"/>
                <a:ea typeface="Calibri"/>
                <a:cs typeface="Calibri"/>
                <a:sym typeface="Calibri"/>
              </a:rPr>
              <a:t>[</a:t>
            </a:r>
            <a:r>
              <a:rPr lang="fr-FR" sz="2400" dirty="0">
                <a:ea typeface="Calibri"/>
                <a:cs typeface="Calibri"/>
                <a:sym typeface="Calibri"/>
              </a:rPr>
              <a:t>BeLe76</a:t>
            </a:r>
            <a:r>
              <a:rPr lang="fr-FR" sz="2400" dirty="0" smtClean="0">
                <a:ea typeface="Calibri"/>
                <a:cs typeface="Calibri"/>
                <a:sym typeface="Calibri"/>
              </a:rPr>
              <a:t>, Lehm96</a:t>
            </a:r>
            <a:r>
              <a:rPr lang="fr-FR" sz="2400" dirty="0">
                <a:ea typeface="Calibri"/>
                <a:cs typeface="Calibri"/>
                <a:sym typeface="Calibri"/>
              </a:rPr>
              <a:t>, </a:t>
            </a:r>
            <a:r>
              <a:rPr lang="fr-FR" sz="2400" dirty="0" err="1">
                <a:ea typeface="Calibri"/>
                <a:cs typeface="Calibri"/>
                <a:sym typeface="Calibri"/>
              </a:rPr>
              <a:t>Leh</a:t>
            </a:r>
            <a:r>
              <a:rPr lang="fr-FR" sz="2400" dirty="0">
                <a:ea typeface="Calibri"/>
                <a:cs typeface="Calibri"/>
                <a:sym typeface="Calibri"/>
              </a:rPr>
              <a:t>+97,LeRP98, RaLe00, LeRa01, LeRa06</a:t>
            </a:r>
            <a:r>
              <a:rPr lang="en" sz="2400" dirty="0" smtClean="0">
                <a:latin typeface="Calibri"/>
                <a:ea typeface="Calibri"/>
                <a:cs typeface="Calibri"/>
                <a:sym typeface="Calibri"/>
              </a:rPr>
              <a:t>]</a:t>
            </a:r>
            <a:endParaRPr lang="en" sz="2400" dirty="0">
              <a:latin typeface="Calibri"/>
              <a:ea typeface="Calibri"/>
              <a:cs typeface="Calibri"/>
              <a:sym typeface="Calibri"/>
            </a:endParaRPr>
          </a:p>
          <a:p>
            <a:pPr marL="914400" lvl="1" indent="-381000" rtl="0">
              <a:buClr>
                <a:schemeClr val="dk2"/>
              </a:buClr>
              <a:buSzPct val="80000"/>
              <a:buFont typeface="Calibri"/>
              <a:buChar char="○"/>
            </a:pPr>
            <a:r>
              <a:rPr lang="en" sz="2400" dirty="0">
                <a:latin typeface="Calibri"/>
                <a:ea typeface="Calibri"/>
                <a:cs typeface="Calibri"/>
                <a:sym typeface="Calibri"/>
              </a:rPr>
              <a:t>Open Source made things easier </a:t>
            </a:r>
            <a:r>
              <a:rPr lang="en" sz="2400" dirty="0">
                <a:solidFill>
                  <a:srgbClr val="002060"/>
                </a:solidFill>
                <a:latin typeface="Calibri"/>
                <a:ea typeface="Calibri"/>
                <a:cs typeface="Calibri"/>
                <a:sym typeface="Calibri"/>
              </a:rPr>
              <a:t>[GoTu00], [XiSt05], [WeYL08], [XiCN09]</a:t>
            </a:r>
          </a:p>
          <a:p>
            <a:pPr marL="0" lvl="0" indent="0" rtl="0">
              <a:buNone/>
            </a:pPr>
            <a:r>
              <a:rPr lang="en" sz="1200" dirty="0" smtClean="0">
                <a:latin typeface="Calibri"/>
                <a:ea typeface="Calibri"/>
                <a:cs typeface="Calibri"/>
                <a:sym typeface="Calibri"/>
              </a:rPr>
              <a:t>  </a:t>
            </a:r>
            <a:endParaRPr lang="en" sz="1200" dirty="0">
              <a:latin typeface="Calibri"/>
              <a:ea typeface="Calibri"/>
              <a:cs typeface="Calibri"/>
              <a:sym typeface="Calibri"/>
            </a:endParaRP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59</a:t>
            </a:fld>
            <a:endParaRPr kumimoji="0" lang="en-US"/>
          </a:p>
        </p:txBody>
      </p:sp>
      <p:sp>
        <p:nvSpPr>
          <p:cNvPr id="5" name="Footer Placeholder 4"/>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aren’t we there yet?</a:t>
            </a:r>
            <a:endParaRPr lang="el-GR"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C00000"/>
                </a:solidFill>
              </a:rPr>
              <a:t>Historically, nobody from the research community had access + the right to publish to version histories of database schemata</a:t>
            </a:r>
          </a:p>
          <a:p>
            <a:r>
              <a:rPr lang="en-US" dirty="0" smtClean="0">
                <a:solidFill>
                  <a:srgbClr val="0000FF"/>
                </a:solidFill>
              </a:rPr>
              <a:t>Open source tools internally hosting databases</a:t>
            </a:r>
            <a:r>
              <a:rPr lang="en-US" dirty="0" smtClean="0"/>
              <a:t> have changed this landscape:</a:t>
            </a:r>
          </a:p>
          <a:p>
            <a:pPr lvl="1"/>
            <a:r>
              <a:rPr lang="en-US" dirty="0" smtClean="0"/>
              <a:t>not only is the code available, but also,</a:t>
            </a:r>
          </a:p>
          <a:p>
            <a:pPr lvl="1"/>
            <a:r>
              <a:rPr lang="en-US" dirty="0" smtClean="0"/>
              <a:t>public repositories (</a:t>
            </a:r>
            <a:r>
              <a:rPr lang="en-US" dirty="0" err="1" smtClean="0"/>
              <a:t>git</a:t>
            </a:r>
            <a:r>
              <a:rPr lang="en-US" dirty="0" smtClean="0"/>
              <a:t>, </a:t>
            </a:r>
            <a:r>
              <a:rPr lang="en-US" dirty="0" err="1" smtClean="0"/>
              <a:t>svn</a:t>
            </a:r>
            <a:r>
              <a:rPr lang="en-US" dirty="0" smtClean="0"/>
              <a:t>, …)  keep the entire history of revisions</a:t>
            </a:r>
          </a:p>
          <a:p>
            <a:r>
              <a:rPr lang="en-US" dirty="0" smtClean="0">
                <a:solidFill>
                  <a:srgbClr val="0000FF"/>
                </a:solidFill>
              </a:rPr>
              <a:t>We are now presented with the opportunity to  study the version histories of such “open source databases”</a:t>
            </a:r>
            <a:endParaRPr lang="el-GR" dirty="0">
              <a:solidFill>
                <a:srgbClr val="0000FF"/>
              </a:solidFill>
            </a:endParaRP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6</a:t>
            </a:fld>
            <a:endParaRPr kumimoji="0" lang="en-US"/>
          </a:p>
        </p:txBody>
      </p:sp>
      <p:pic>
        <p:nvPicPr>
          <p:cNvPr id="5" name="Picture 4" descr="C:\Users\pvassil\AppData\Local\Microsoft\Windows\Temporary Internet Files\Content.IE5\ES7NY6W8\MC900441574[1].wmf"/>
          <p:cNvPicPr>
            <a:picLocks noChangeAspect="1" noChangeArrowheads="1"/>
          </p:cNvPicPr>
          <p:nvPr/>
        </p:nvPicPr>
        <p:blipFill>
          <a:blip r:embed="rId3" cstate="print"/>
          <a:srcRect/>
          <a:stretch>
            <a:fillRect/>
          </a:stretch>
        </p:blipFill>
        <p:spPr bwMode="auto">
          <a:xfrm>
            <a:off x="7524328" y="1086389"/>
            <a:ext cx="1440160" cy="1118475"/>
          </a:xfrm>
          <a:prstGeom prst="rect">
            <a:avLst/>
          </a:prstGeom>
          <a:noFill/>
        </p:spPr>
      </p:pic>
      <p:pic>
        <p:nvPicPr>
          <p:cNvPr id="6" name="Picture 6" descr="C:\Users\pvassil\AppData\Local\Microsoft\Windows\Temporary Internet Files\Content.IE5\5Q1D2M5Y\MC900441572[1].wmf"/>
          <p:cNvPicPr>
            <a:picLocks noChangeAspect="1" noChangeArrowheads="1"/>
          </p:cNvPicPr>
          <p:nvPr/>
        </p:nvPicPr>
        <p:blipFill>
          <a:blip r:embed="rId4" cstate="print"/>
          <a:srcRect/>
          <a:stretch>
            <a:fillRect/>
          </a:stretch>
        </p:blipFill>
        <p:spPr bwMode="auto">
          <a:xfrm>
            <a:off x="7524328" y="5475020"/>
            <a:ext cx="1440160" cy="1122332"/>
          </a:xfrm>
          <a:prstGeom prst="rect">
            <a:avLst/>
          </a:prstGeom>
          <a:noFill/>
        </p:spPr>
      </p:pic>
      <p:sp>
        <p:nvSpPr>
          <p:cNvPr id="7" name="Footer Placeholder 6"/>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l-GR" dirty="0"/>
          </a:p>
        </p:txBody>
      </p:sp>
      <p:sp>
        <p:nvSpPr>
          <p:cNvPr id="3" name="Slide Number Placeholder 2"/>
          <p:cNvSpPr>
            <a:spLocks noGrp="1"/>
          </p:cNvSpPr>
          <p:nvPr>
            <p:ph type="sldNum" sz="quarter" idx="12"/>
          </p:nvPr>
        </p:nvSpPr>
        <p:spPr/>
        <p:txBody>
          <a:bodyPr/>
          <a:lstStyle/>
          <a:p>
            <a:fld id="{69E29E33-B620-47F9-BB04-8846C2A5AFCC}" type="slidenum">
              <a:rPr kumimoji="0" lang="en-US" smtClean="0"/>
              <a:pPr/>
              <a:t>60</a:t>
            </a:fld>
            <a:endParaRPr kumimoji="0" lang="en-US"/>
          </a:p>
        </p:txBody>
      </p:sp>
      <p:graphicFrame>
        <p:nvGraphicFramePr>
          <p:cNvPr id="4" name="Table 3"/>
          <p:cNvGraphicFramePr>
            <a:graphicFrameLocks noGrp="1"/>
          </p:cNvGraphicFramePr>
          <p:nvPr/>
        </p:nvGraphicFramePr>
        <p:xfrm>
          <a:off x="179512" y="1268760"/>
          <a:ext cx="8784976" cy="4469728"/>
        </p:xfrm>
        <a:graphic>
          <a:graphicData uri="http://schemas.openxmlformats.org/drawingml/2006/table">
            <a:tbl>
              <a:tblPr/>
              <a:tblGrid>
                <a:gridCol w="1165461"/>
                <a:gridCol w="7619515"/>
              </a:tblGrid>
              <a:tr h="296145">
                <a:tc>
                  <a:txBody>
                    <a:bodyPr/>
                    <a:lstStyle/>
                    <a:p>
                      <a:pPr algn="just">
                        <a:lnSpc>
                          <a:spcPct val="150000"/>
                        </a:lnSpc>
                        <a:spcAft>
                          <a:spcPts val="0"/>
                        </a:spcAft>
                        <a:tabLst>
                          <a:tab pos="457200" algn="l"/>
                          <a:tab pos="2743200" algn="l"/>
                          <a:tab pos="5029200" algn="l"/>
                          <a:tab pos="457200" algn="l"/>
                        </a:tabLst>
                      </a:pPr>
                      <a:r>
                        <a:rPr lang="en-US" sz="1200" kern="1400" dirty="0">
                          <a:latin typeface="Cambria" pitchFamily="18" charset="0"/>
                          <a:ea typeface="MS Mincho"/>
                        </a:rPr>
                        <a:t>[BeLe76]</a:t>
                      </a:r>
                      <a:endParaRPr lang="el-GR" sz="1200" kern="1400" dirty="0">
                        <a:latin typeface="Cambria" pitchFamily="18" charset="0"/>
                        <a:ea typeface="Times New Roman"/>
                      </a:endParaRPr>
                    </a:p>
                  </a:txBody>
                  <a:tcPr marL="0" marR="0" marT="0" marB="0">
                    <a:lnL>
                      <a:noFill/>
                    </a:lnL>
                    <a:lnR>
                      <a:noFill/>
                    </a:lnR>
                    <a:lnT>
                      <a:noFill/>
                    </a:lnT>
                    <a:lnB>
                      <a:noFill/>
                    </a:lnB>
                  </a:tcPr>
                </a:tc>
                <a:tc>
                  <a:txBody>
                    <a:bodyPr/>
                    <a:lstStyle/>
                    <a:p>
                      <a:pPr algn="just">
                        <a:lnSpc>
                          <a:spcPct val="150000"/>
                        </a:lnSpc>
                        <a:spcAft>
                          <a:spcPts val="0"/>
                        </a:spcAft>
                        <a:tabLst>
                          <a:tab pos="457200" algn="l"/>
                          <a:tab pos="2743200" algn="l"/>
                          <a:tab pos="5029200" algn="l"/>
                          <a:tab pos="457200" algn="l"/>
                        </a:tabLst>
                      </a:pPr>
                      <a:r>
                        <a:rPr lang="en-US" sz="1200" kern="1400">
                          <a:latin typeface="Cambria" pitchFamily="18" charset="0"/>
                          <a:ea typeface="MS Mincho"/>
                        </a:rPr>
                        <a:t>Laszlo A. Belady, M. M. Lehman. A Model of Large Program Development. IBM Systems Journal 15(3), pp: 225-252, 1976.</a:t>
                      </a:r>
                      <a:endParaRPr lang="el-GR" sz="1200" kern="1400">
                        <a:latin typeface="Cambria" pitchFamily="18" charset="0"/>
                        <a:ea typeface="Times New Roman"/>
                      </a:endParaRPr>
                    </a:p>
                  </a:txBody>
                  <a:tcPr marL="0" marR="0" marT="0" marB="0">
                    <a:lnL>
                      <a:noFill/>
                    </a:lnL>
                    <a:lnR>
                      <a:noFill/>
                    </a:lnR>
                    <a:lnT>
                      <a:noFill/>
                    </a:lnT>
                    <a:lnB>
                      <a:noFill/>
                    </a:lnB>
                  </a:tcPr>
                </a:tc>
              </a:tr>
              <a:tr h="444219">
                <a:tc>
                  <a:txBody>
                    <a:bodyPr/>
                    <a:lstStyle/>
                    <a:p>
                      <a:pPr algn="just">
                        <a:lnSpc>
                          <a:spcPct val="150000"/>
                        </a:lnSpc>
                        <a:spcAft>
                          <a:spcPts val="0"/>
                        </a:spcAft>
                        <a:tabLst>
                          <a:tab pos="457200" algn="l"/>
                          <a:tab pos="2743200" algn="l"/>
                          <a:tab pos="5029200" algn="l"/>
                          <a:tab pos="457200" algn="l"/>
                        </a:tabLst>
                      </a:pPr>
                      <a:r>
                        <a:rPr lang="en-US" sz="1200" kern="1400">
                          <a:latin typeface="Cambria" pitchFamily="18" charset="0"/>
                          <a:ea typeface="MS Mincho"/>
                        </a:rPr>
                        <a:t>[CMDZ13]</a:t>
                      </a:r>
                      <a:endParaRPr lang="el-GR" sz="1200" kern="1400">
                        <a:latin typeface="Cambria" pitchFamily="18" charset="0"/>
                        <a:ea typeface="Times New Roman"/>
                      </a:endParaRPr>
                    </a:p>
                  </a:txBody>
                  <a:tcPr marL="0" marR="0" marT="0" marB="0">
                    <a:lnL>
                      <a:noFill/>
                    </a:lnL>
                    <a:lnR>
                      <a:noFill/>
                    </a:lnR>
                    <a:lnT>
                      <a:noFill/>
                    </a:lnT>
                    <a:lnB>
                      <a:noFill/>
                    </a:lnB>
                  </a:tcPr>
                </a:tc>
                <a:tc>
                  <a:txBody>
                    <a:bodyPr/>
                    <a:lstStyle/>
                    <a:p>
                      <a:pPr algn="just">
                        <a:lnSpc>
                          <a:spcPct val="150000"/>
                        </a:lnSpc>
                        <a:spcAft>
                          <a:spcPts val="0"/>
                        </a:spcAft>
                        <a:tabLst>
                          <a:tab pos="457200" algn="l"/>
                          <a:tab pos="2743200" algn="l"/>
                          <a:tab pos="5029200" algn="l"/>
                          <a:tab pos="457200" algn="l"/>
                        </a:tabLst>
                      </a:pPr>
                      <a:r>
                        <a:rPr lang="en-US" sz="1200" kern="1400">
                          <a:latin typeface="Cambria" pitchFamily="18" charset="0"/>
                          <a:ea typeface="MS Mincho"/>
                        </a:rPr>
                        <a:t>Carlo A. Curino, Hyun J. Moon, Alin Deutsch and Carlo Zaniolo. Automating the database schema evolution process. The VLDB Journal - The International Journal on Very Large Data Bases 22, no. 1 (2013): 73-98.</a:t>
                      </a:r>
                      <a:endParaRPr lang="el-GR" sz="1200" kern="1400">
                        <a:latin typeface="Cambria" pitchFamily="18" charset="0"/>
                        <a:ea typeface="Times New Roman"/>
                      </a:endParaRPr>
                    </a:p>
                  </a:txBody>
                  <a:tcPr marL="0" marR="0" marT="0" marB="0">
                    <a:lnL>
                      <a:noFill/>
                    </a:lnL>
                    <a:lnR>
                      <a:noFill/>
                    </a:lnR>
                    <a:lnT>
                      <a:noFill/>
                    </a:lnT>
                    <a:lnB>
                      <a:noFill/>
                    </a:lnB>
                  </a:tcPr>
                </a:tc>
              </a:tr>
              <a:tr h="444219">
                <a:tc>
                  <a:txBody>
                    <a:bodyPr/>
                    <a:lstStyle/>
                    <a:p>
                      <a:pPr algn="just">
                        <a:lnSpc>
                          <a:spcPct val="150000"/>
                        </a:lnSpc>
                        <a:spcAft>
                          <a:spcPts val="0"/>
                        </a:spcAft>
                        <a:tabLst>
                          <a:tab pos="457200" algn="l"/>
                          <a:tab pos="2743200" algn="l"/>
                          <a:tab pos="5029200" algn="l"/>
                          <a:tab pos="457200" algn="l"/>
                        </a:tabLst>
                      </a:pPr>
                      <a:r>
                        <a:rPr lang="en-US" sz="1200" kern="1400">
                          <a:latin typeface="Cambria" pitchFamily="18" charset="0"/>
                          <a:ea typeface="MS Mincho"/>
                        </a:rPr>
                        <a:t>[CMTZ08]</a:t>
                      </a:r>
                      <a:endParaRPr lang="el-GR" sz="1200" kern="1400">
                        <a:latin typeface="Cambria" pitchFamily="18" charset="0"/>
                        <a:ea typeface="Times New Roman"/>
                      </a:endParaRPr>
                    </a:p>
                  </a:txBody>
                  <a:tcPr marL="0" marR="0" marT="0" marB="0">
                    <a:lnL>
                      <a:noFill/>
                    </a:lnL>
                    <a:lnR>
                      <a:noFill/>
                    </a:lnR>
                    <a:lnT>
                      <a:noFill/>
                    </a:lnT>
                    <a:lnB>
                      <a:noFill/>
                    </a:lnB>
                  </a:tcPr>
                </a:tc>
                <a:tc>
                  <a:txBody>
                    <a:bodyPr/>
                    <a:lstStyle/>
                    <a:p>
                      <a:pPr algn="just">
                        <a:lnSpc>
                          <a:spcPct val="150000"/>
                        </a:lnSpc>
                        <a:spcAft>
                          <a:spcPts val="0"/>
                        </a:spcAft>
                        <a:tabLst>
                          <a:tab pos="457200" algn="l"/>
                          <a:tab pos="2743200" algn="l"/>
                          <a:tab pos="5029200" algn="l"/>
                          <a:tab pos="457200" algn="l"/>
                        </a:tabLst>
                      </a:pPr>
                      <a:r>
                        <a:rPr lang="en-US" sz="1200" kern="1400" dirty="0">
                          <a:latin typeface="Cambria" pitchFamily="18" charset="0"/>
                          <a:ea typeface="MS Mincho"/>
                        </a:rPr>
                        <a:t>Carlo A. </a:t>
                      </a:r>
                      <a:r>
                        <a:rPr lang="en-US" sz="1200" kern="1400" dirty="0" err="1">
                          <a:latin typeface="Cambria" pitchFamily="18" charset="0"/>
                          <a:ea typeface="MS Mincho"/>
                        </a:rPr>
                        <a:t>Curino</a:t>
                      </a:r>
                      <a:r>
                        <a:rPr lang="en-US" sz="1200" kern="1400" dirty="0">
                          <a:latin typeface="Cambria" pitchFamily="18" charset="0"/>
                          <a:ea typeface="MS Mincho"/>
                        </a:rPr>
                        <a:t>, Hyun J. Moon, </a:t>
                      </a:r>
                      <a:r>
                        <a:rPr lang="en-US" sz="1200" kern="1400" dirty="0" err="1">
                          <a:latin typeface="Cambria" pitchFamily="18" charset="0"/>
                          <a:ea typeface="MS Mincho"/>
                        </a:rPr>
                        <a:t>Letizia</a:t>
                      </a:r>
                      <a:r>
                        <a:rPr lang="en-US" sz="1200" kern="1400" dirty="0">
                          <a:latin typeface="Cambria" pitchFamily="18" charset="0"/>
                          <a:ea typeface="MS Mincho"/>
                        </a:rPr>
                        <a:t> </a:t>
                      </a:r>
                      <a:r>
                        <a:rPr lang="en-US" sz="1200" kern="1400" dirty="0" err="1">
                          <a:latin typeface="Cambria" pitchFamily="18" charset="0"/>
                          <a:ea typeface="MS Mincho"/>
                        </a:rPr>
                        <a:t>Tanca</a:t>
                      </a:r>
                      <a:r>
                        <a:rPr lang="en-US" sz="1200" kern="1400" dirty="0">
                          <a:latin typeface="Cambria" pitchFamily="18" charset="0"/>
                          <a:ea typeface="MS Mincho"/>
                        </a:rPr>
                        <a:t>, Carlo </a:t>
                      </a:r>
                      <a:r>
                        <a:rPr lang="en-US" sz="1200" kern="1400" dirty="0" err="1">
                          <a:latin typeface="Cambria" pitchFamily="18" charset="0"/>
                          <a:ea typeface="MS Mincho"/>
                        </a:rPr>
                        <a:t>Zaniolo</a:t>
                      </a:r>
                      <a:r>
                        <a:rPr lang="en-US" sz="1200" kern="1400" dirty="0">
                          <a:latin typeface="Cambria" pitchFamily="18" charset="0"/>
                          <a:ea typeface="MS Mincho"/>
                        </a:rPr>
                        <a:t>. Schema evolution in Wikipedia: toward a web information system benchmark. In International Conference on Enterprise Information Systems (ICEIS 2008)</a:t>
                      </a:r>
                      <a:endParaRPr lang="el-GR" sz="1200" kern="1400" dirty="0">
                        <a:latin typeface="Cambria" pitchFamily="18" charset="0"/>
                        <a:ea typeface="Times New Roman"/>
                      </a:endParaRPr>
                    </a:p>
                  </a:txBody>
                  <a:tcPr marL="0" marR="0" marT="0" marB="0">
                    <a:lnL>
                      <a:noFill/>
                    </a:lnL>
                    <a:lnR>
                      <a:noFill/>
                    </a:lnR>
                    <a:lnT>
                      <a:noFill/>
                    </a:lnT>
                    <a:lnB>
                      <a:noFill/>
                    </a:lnB>
                  </a:tcPr>
                </a:tc>
              </a:tr>
              <a:tr h="444219">
                <a:tc>
                  <a:txBody>
                    <a:bodyPr/>
                    <a:lstStyle/>
                    <a:p>
                      <a:pPr algn="just">
                        <a:lnSpc>
                          <a:spcPct val="150000"/>
                        </a:lnSpc>
                        <a:spcAft>
                          <a:spcPts val="0"/>
                        </a:spcAft>
                        <a:tabLst>
                          <a:tab pos="457200" algn="l"/>
                          <a:tab pos="2743200" algn="l"/>
                          <a:tab pos="5029200" algn="l"/>
                          <a:tab pos="457200" algn="l"/>
                        </a:tabLst>
                      </a:pPr>
                      <a:r>
                        <a:rPr lang="en-US" sz="1200" kern="1400">
                          <a:latin typeface="Cambria" pitchFamily="18" charset="0"/>
                          <a:ea typeface="MS Mincho"/>
                        </a:rPr>
                        <a:t>[CuMZ08]</a:t>
                      </a:r>
                      <a:endParaRPr lang="el-GR" sz="1200" kern="1400">
                        <a:latin typeface="Cambria" pitchFamily="18" charset="0"/>
                        <a:ea typeface="Times New Roman"/>
                      </a:endParaRPr>
                    </a:p>
                  </a:txBody>
                  <a:tcPr marL="0" marR="0" marT="0" marB="0">
                    <a:lnL>
                      <a:noFill/>
                    </a:lnL>
                    <a:lnR>
                      <a:noFill/>
                    </a:lnR>
                    <a:lnT>
                      <a:noFill/>
                    </a:lnT>
                    <a:lnB>
                      <a:noFill/>
                    </a:lnB>
                  </a:tcPr>
                </a:tc>
                <a:tc>
                  <a:txBody>
                    <a:bodyPr/>
                    <a:lstStyle/>
                    <a:p>
                      <a:pPr algn="just">
                        <a:lnSpc>
                          <a:spcPct val="150000"/>
                        </a:lnSpc>
                        <a:spcAft>
                          <a:spcPts val="0"/>
                        </a:spcAft>
                        <a:tabLst>
                          <a:tab pos="457200" algn="l"/>
                          <a:tab pos="2743200" algn="l"/>
                          <a:tab pos="5029200" algn="l"/>
                          <a:tab pos="457200" algn="l"/>
                        </a:tabLst>
                      </a:pPr>
                      <a:r>
                        <a:rPr lang="en-US" sz="1200" kern="1400">
                          <a:latin typeface="Cambria" pitchFamily="18" charset="0"/>
                          <a:ea typeface="MS Mincho"/>
                        </a:rPr>
                        <a:t>Carlo A. Curino, Hyun J. Moon, Carlo Zaniolo. Graceful database schema evolution: the PRISM workbench. Proceedings of the VLDB Endowment 1.1 (2008): p. 761-772.</a:t>
                      </a:r>
                      <a:endParaRPr lang="el-GR" sz="1200" kern="1400">
                        <a:latin typeface="Cambria" pitchFamily="18" charset="0"/>
                        <a:ea typeface="Times New Roman"/>
                      </a:endParaRPr>
                    </a:p>
                  </a:txBody>
                  <a:tcPr marL="0" marR="0" marT="0" marB="0">
                    <a:lnL>
                      <a:noFill/>
                    </a:lnL>
                    <a:lnR>
                      <a:noFill/>
                    </a:lnR>
                    <a:lnT>
                      <a:noFill/>
                    </a:lnT>
                    <a:lnB>
                      <a:noFill/>
                    </a:lnB>
                  </a:tcPr>
                </a:tc>
              </a:tr>
              <a:tr h="296145">
                <a:tc>
                  <a:txBody>
                    <a:bodyPr/>
                    <a:lstStyle/>
                    <a:p>
                      <a:pPr algn="just">
                        <a:lnSpc>
                          <a:spcPct val="150000"/>
                        </a:lnSpc>
                        <a:spcAft>
                          <a:spcPts val="0"/>
                        </a:spcAft>
                        <a:tabLst>
                          <a:tab pos="457200" algn="l"/>
                          <a:tab pos="2743200" algn="l"/>
                          <a:tab pos="5029200" algn="l"/>
                          <a:tab pos="457200" algn="l"/>
                        </a:tabLst>
                      </a:pPr>
                      <a:r>
                        <a:rPr lang="en-US" sz="1200" kern="1400">
                          <a:latin typeface="Cambria" pitchFamily="18" charset="0"/>
                          <a:ea typeface="MS Mincho"/>
                        </a:rPr>
                        <a:t>[FePf96]</a:t>
                      </a:r>
                      <a:endParaRPr lang="el-GR" sz="1200" kern="1400">
                        <a:latin typeface="Cambria" pitchFamily="18" charset="0"/>
                        <a:ea typeface="Times New Roman"/>
                      </a:endParaRPr>
                    </a:p>
                  </a:txBody>
                  <a:tcPr marL="0" marR="0" marT="0" marB="0">
                    <a:lnL>
                      <a:noFill/>
                    </a:lnL>
                    <a:lnR>
                      <a:noFill/>
                    </a:lnR>
                    <a:lnT>
                      <a:noFill/>
                    </a:lnT>
                    <a:lnB>
                      <a:noFill/>
                    </a:lnB>
                  </a:tcPr>
                </a:tc>
                <a:tc>
                  <a:txBody>
                    <a:bodyPr/>
                    <a:lstStyle/>
                    <a:p>
                      <a:pPr algn="just">
                        <a:lnSpc>
                          <a:spcPct val="150000"/>
                        </a:lnSpc>
                        <a:spcAft>
                          <a:spcPts val="0"/>
                        </a:spcAft>
                        <a:tabLst>
                          <a:tab pos="457200" algn="l"/>
                          <a:tab pos="2743200" algn="l"/>
                          <a:tab pos="5029200" algn="l"/>
                          <a:tab pos="457200" algn="l"/>
                        </a:tabLst>
                      </a:pPr>
                      <a:r>
                        <a:rPr lang="en-US" sz="1200" kern="1400">
                          <a:latin typeface="Cambria" pitchFamily="18" charset="0"/>
                          <a:ea typeface="MS Mincho"/>
                        </a:rPr>
                        <a:t>Norman E. Fenton, Shari Lawrence Pfleeger: Software metrics - a practical and rigorous approach. International Thomson 1996, ISBN 978-1-85032-275-7.</a:t>
                      </a:r>
                      <a:endParaRPr lang="el-GR" sz="1200" kern="1400">
                        <a:latin typeface="Cambria" pitchFamily="18" charset="0"/>
                        <a:ea typeface="Times New Roman"/>
                      </a:endParaRPr>
                    </a:p>
                  </a:txBody>
                  <a:tcPr marL="0" marR="0" marT="0" marB="0">
                    <a:lnL>
                      <a:noFill/>
                    </a:lnL>
                    <a:lnR>
                      <a:noFill/>
                    </a:lnR>
                    <a:lnT>
                      <a:noFill/>
                    </a:lnT>
                    <a:lnB>
                      <a:noFill/>
                    </a:lnB>
                  </a:tcPr>
                </a:tc>
              </a:tr>
              <a:tr h="592291">
                <a:tc>
                  <a:txBody>
                    <a:bodyPr/>
                    <a:lstStyle/>
                    <a:p>
                      <a:pPr algn="just">
                        <a:lnSpc>
                          <a:spcPct val="150000"/>
                        </a:lnSpc>
                        <a:spcAft>
                          <a:spcPts val="0"/>
                        </a:spcAft>
                        <a:tabLst>
                          <a:tab pos="457200" algn="l"/>
                          <a:tab pos="2743200" algn="l"/>
                          <a:tab pos="5029200" algn="l"/>
                          <a:tab pos="457200" algn="l"/>
                        </a:tabLst>
                      </a:pPr>
                      <a:r>
                        <a:rPr lang="en-US" sz="1200" kern="1400" dirty="0" smtClean="0">
                          <a:latin typeface="Cambria" pitchFamily="18" charset="0"/>
                          <a:ea typeface="Times New Roman"/>
                        </a:rPr>
                        <a:t>[GoTu00]</a:t>
                      </a:r>
                      <a:endParaRPr lang="el-GR" sz="1200" kern="1400" dirty="0">
                        <a:latin typeface="Cambria" pitchFamily="18" charset="0"/>
                        <a:ea typeface="Times New Roman"/>
                      </a:endParaRPr>
                    </a:p>
                  </a:txBody>
                  <a:tcPr marL="0" marR="0" marT="0" marB="0">
                    <a:lnL>
                      <a:noFill/>
                    </a:lnL>
                    <a:lnR>
                      <a:noFill/>
                    </a:lnR>
                    <a:lnT>
                      <a:noFill/>
                    </a:lnT>
                    <a:lnB>
                      <a:noFill/>
                    </a:lnB>
                  </a:tcPr>
                </a:tc>
                <a:tc>
                  <a:txBody>
                    <a:bodyPr/>
                    <a:lstStyle/>
                    <a:p>
                      <a:pPr algn="just">
                        <a:lnSpc>
                          <a:spcPct val="150000"/>
                        </a:lnSpc>
                        <a:spcAft>
                          <a:spcPts val="0"/>
                        </a:spcAft>
                        <a:tabLst>
                          <a:tab pos="457200" algn="l"/>
                          <a:tab pos="2743200" algn="l"/>
                          <a:tab pos="5029200" algn="l"/>
                          <a:tab pos="457200" algn="l"/>
                        </a:tabLst>
                      </a:pPr>
                      <a:r>
                        <a:rPr lang="en-US" sz="1200" kern="1400" dirty="0" smtClean="0">
                          <a:latin typeface="Cambria" pitchFamily="18" charset="0"/>
                          <a:ea typeface="Times New Roman"/>
                        </a:rPr>
                        <a:t>M. W. Godfrey and Q. Tu. Evolution in Open Source Software: A Case Study. In Proceedings of the 16th IEEE International Conference on Software Maintenance (ICSM), pages 131-143, 2000.</a:t>
                      </a:r>
                    </a:p>
                  </a:txBody>
                  <a:tcPr marL="0" marR="0" marT="0" marB="0">
                    <a:lnL>
                      <a:noFill/>
                    </a:lnL>
                    <a:lnR>
                      <a:noFill/>
                    </a:lnR>
                    <a:lnT>
                      <a:noFill/>
                    </a:lnT>
                    <a:lnB>
                      <a:noFill/>
                    </a:lnB>
                  </a:tcPr>
                </a:tc>
              </a:tr>
              <a:tr h="592291">
                <a:tc>
                  <a:txBody>
                    <a:bodyPr/>
                    <a:lstStyle/>
                    <a:p>
                      <a:pPr algn="just">
                        <a:lnSpc>
                          <a:spcPct val="150000"/>
                        </a:lnSpc>
                        <a:spcAft>
                          <a:spcPts val="0"/>
                        </a:spcAft>
                        <a:tabLst>
                          <a:tab pos="457200" algn="l"/>
                          <a:tab pos="2743200" algn="l"/>
                          <a:tab pos="5029200" algn="l"/>
                          <a:tab pos="457200" algn="l"/>
                        </a:tabLst>
                      </a:pPr>
                      <a:r>
                        <a:rPr lang="en-US" sz="1200" kern="1400">
                          <a:latin typeface="Cambria" pitchFamily="18" charset="0"/>
                          <a:ea typeface="MS Mincho"/>
                        </a:rPr>
                        <a:t>[Leh+97]</a:t>
                      </a:r>
                      <a:endParaRPr lang="el-GR" sz="1200" kern="1400">
                        <a:latin typeface="Cambria" pitchFamily="18" charset="0"/>
                        <a:ea typeface="Times New Roman"/>
                      </a:endParaRPr>
                    </a:p>
                  </a:txBody>
                  <a:tcPr marL="0" marR="0" marT="0" marB="0">
                    <a:lnL>
                      <a:noFill/>
                    </a:lnL>
                    <a:lnR>
                      <a:noFill/>
                    </a:lnR>
                    <a:lnT>
                      <a:noFill/>
                    </a:lnT>
                    <a:lnB>
                      <a:noFill/>
                    </a:lnB>
                  </a:tcPr>
                </a:tc>
                <a:tc>
                  <a:txBody>
                    <a:bodyPr/>
                    <a:lstStyle/>
                    <a:p>
                      <a:pPr algn="just">
                        <a:lnSpc>
                          <a:spcPct val="150000"/>
                        </a:lnSpc>
                        <a:spcAft>
                          <a:spcPts val="0"/>
                        </a:spcAft>
                        <a:tabLst>
                          <a:tab pos="457200" algn="l"/>
                          <a:tab pos="2743200" algn="l"/>
                          <a:tab pos="5029200" algn="l"/>
                          <a:tab pos="457200" algn="l"/>
                        </a:tabLst>
                      </a:pPr>
                      <a:r>
                        <a:rPr lang="en-US" sz="1200" kern="1400" dirty="0">
                          <a:latin typeface="Cambria" pitchFamily="18" charset="0"/>
                          <a:ea typeface="MS Mincho"/>
                        </a:rPr>
                        <a:t>Meir M. Lehman, Juan F. </a:t>
                      </a:r>
                      <a:r>
                        <a:rPr lang="en-US" sz="1200" kern="1400" dirty="0" err="1">
                          <a:latin typeface="Cambria" pitchFamily="18" charset="0"/>
                          <a:ea typeface="MS Mincho"/>
                        </a:rPr>
                        <a:t>Ramil</a:t>
                      </a:r>
                      <a:r>
                        <a:rPr lang="en-US" sz="1200" kern="1400" dirty="0">
                          <a:latin typeface="Cambria" pitchFamily="18" charset="0"/>
                          <a:ea typeface="MS Mincho"/>
                        </a:rPr>
                        <a:t>, Paul </a:t>
                      </a:r>
                      <a:r>
                        <a:rPr lang="en-US" sz="1200" kern="1400" dirty="0" err="1">
                          <a:latin typeface="Cambria" pitchFamily="18" charset="0"/>
                          <a:ea typeface="MS Mincho"/>
                        </a:rPr>
                        <a:t>Wernick</a:t>
                      </a:r>
                      <a:r>
                        <a:rPr lang="en-US" sz="1200" kern="1400" dirty="0">
                          <a:latin typeface="Cambria" pitchFamily="18" charset="0"/>
                          <a:ea typeface="MS Mincho"/>
                        </a:rPr>
                        <a:t>, Dewayne E. Perry, </a:t>
                      </a:r>
                      <a:r>
                        <a:rPr lang="en-US" sz="1200" kern="1400" dirty="0" err="1">
                          <a:latin typeface="Cambria" pitchFamily="18" charset="0"/>
                          <a:ea typeface="MS Mincho"/>
                        </a:rPr>
                        <a:t>Wladyslaw</a:t>
                      </a:r>
                      <a:r>
                        <a:rPr lang="en-US" sz="1200" kern="1400" dirty="0">
                          <a:latin typeface="Cambria" pitchFamily="18" charset="0"/>
                          <a:ea typeface="MS Mincho"/>
                        </a:rPr>
                        <a:t> M. </a:t>
                      </a:r>
                      <a:r>
                        <a:rPr lang="en-US" sz="1200" kern="1400" dirty="0" err="1">
                          <a:latin typeface="Cambria" pitchFamily="18" charset="0"/>
                          <a:ea typeface="MS Mincho"/>
                        </a:rPr>
                        <a:t>Turski</a:t>
                      </a:r>
                      <a:r>
                        <a:rPr lang="en-US" sz="1200" kern="1400" dirty="0">
                          <a:latin typeface="Cambria" pitchFamily="18" charset="0"/>
                          <a:ea typeface="MS Mincho"/>
                        </a:rPr>
                        <a:t>. Metrics and Laws of Software Evolution - The Nineties View. 4th IEEE International Software Metrics Symposium (METRICS 1997), November 5-7, 1997, Albuquerque, NM, USA, pp: 20.</a:t>
                      </a:r>
                      <a:endParaRPr lang="el-GR" sz="1200" kern="1400" dirty="0">
                        <a:latin typeface="Cambria" pitchFamily="18" charset="0"/>
                        <a:ea typeface="Times New Roman"/>
                      </a:endParaRPr>
                    </a:p>
                  </a:txBody>
                  <a:tcPr marL="0" marR="0" marT="0" marB="0">
                    <a:lnL>
                      <a:noFill/>
                    </a:lnL>
                    <a:lnR>
                      <a:noFill/>
                    </a:lnR>
                    <a:lnT>
                      <a:noFill/>
                    </a:lnT>
                    <a:lnB>
                      <a:noFill/>
                    </a:lnB>
                  </a:tcPr>
                </a:tc>
              </a:tr>
              <a:tr h="444219">
                <a:tc>
                  <a:txBody>
                    <a:bodyPr/>
                    <a:lstStyle/>
                    <a:p>
                      <a:pPr algn="just">
                        <a:lnSpc>
                          <a:spcPct val="150000"/>
                        </a:lnSpc>
                        <a:spcAft>
                          <a:spcPts val="0"/>
                        </a:spcAft>
                        <a:tabLst>
                          <a:tab pos="457200" algn="l"/>
                          <a:tab pos="2743200" algn="l"/>
                          <a:tab pos="5029200" algn="l"/>
                          <a:tab pos="457200" algn="l"/>
                        </a:tabLst>
                      </a:pPr>
                      <a:r>
                        <a:rPr lang="en-US" sz="1200" kern="1400">
                          <a:latin typeface="Cambria" pitchFamily="18" charset="0"/>
                          <a:ea typeface="MS Mincho"/>
                        </a:rPr>
                        <a:t>[Lehm96]</a:t>
                      </a:r>
                      <a:endParaRPr lang="el-GR" sz="1200" kern="1400">
                        <a:latin typeface="Cambria" pitchFamily="18" charset="0"/>
                        <a:ea typeface="Times New Roman"/>
                      </a:endParaRPr>
                    </a:p>
                  </a:txBody>
                  <a:tcPr marL="0" marR="0" marT="0" marB="0">
                    <a:lnL>
                      <a:noFill/>
                    </a:lnL>
                    <a:lnR>
                      <a:noFill/>
                    </a:lnR>
                    <a:lnT>
                      <a:noFill/>
                    </a:lnT>
                    <a:lnB>
                      <a:noFill/>
                    </a:lnB>
                  </a:tcPr>
                </a:tc>
                <a:tc>
                  <a:txBody>
                    <a:bodyPr/>
                    <a:lstStyle/>
                    <a:p>
                      <a:pPr algn="just">
                        <a:lnSpc>
                          <a:spcPct val="150000"/>
                        </a:lnSpc>
                        <a:spcAft>
                          <a:spcPts val="0"/>
                        </a:spcAft>
                        <a:tabLst>
                          <a:tab pos="457200" algn="l"/>
                          <a:tab pos="2743200" algn="l"/>
                          <a:tab pos="5029200" algn="l"/>
                          <a:tab pos="457200" algn="l"/>
                        </a:tabLst>
                      </a:pPr>
                      <a:r>
                        <a:rPr lang="en-US" sz="1200" kern="1400" dirty="0">
                          <a:latin typeface="Cambria" pitchFamily="18" charset="0"/>
                          <a:ea typeface="MS Mincho"/>
                        </a:rPr>
                        <a:t>M. M. Lehman. Laws of Software Evolution Revisited. 5th European Workshop on Software Process Technology (EWSPT '96), Nancy, France, October 9-11, 1996, pp: 108-124.</a:t>
                      </a:r>
                      <a:endParaRPr lang="el-GR" sz="1200" kern="1400" dirty="0">
                        <a:latin typeface="Cambria" pitchFamily="18" charset="0"/>
                        <a:ea typeface="Times New Roman"/>
                      </a:endParaRPr>
                    </a:p>
                  </a:txBody>
                  <a:tcPr marL="0" marR="0" marT="0" marB="0">
                    <a:lnL>
                      <a:noFill/>
                    </a:lnL>
                    <a:lnR>
                      <a:noFill/>
                    </a:lnR>
                    <a:lnT>
                      <a:noFill/>
                    </a:lnT>
                    <a:lnB>
                      <a:noFill/>
                    </a:lnB>
                  </a:tcPr>
                </a:tc>
              </a:tr>
            </a:tbl>
          </a:graphicData>
        </a:graphic>
      </p:graphicFrame>
      <p:sp>
        <p:nvSpPr>
          <p:cNvPr id="5" name="Footer Placeholder 4"/>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l-GR" dirty="0"/>
          </a:p>
        </p:txBody>
      </p:sp>
      <p:sp>
        <p:nvSpPr>
          <p:cNvPr id="3" name="Slide Number Placeholder 2"/>
          <p:cNvSpPr>
            <a:spLocks noGrp="1"/>
          </p:cNvSpPr>
          <p:nvPr>
            <p:ph type="sldNum" sz="quarter" idx="12"/>
          </p:nvPr>
        </p:nvSpPr>
        <p:spPr/>
        <p:txBody>
          <a:bodyPr/>
          <a:lstStyle/>
          <a:p>
            <a:fld id="{69E29E33-B620-47F9-BB04-8846C2A5AFCC}" type="slidenum">
              <a:rPr kumimoji="0" lang="en-US" smtClean="0"/>
              <a:pPr/>
              <a:t>61</a:t>
            </a:fld>
            <a:endParaRPr kumimoji="0" lang="en-US"/>
          </a:p>
        </p:txBody>
      </p:sp>
      <p:graphicFrame>
        <p:nvGraphicFramePr>
          <p:cNvPr id="4" name="Table 3"/>
          <p:cNvGraphicFramePr>
            <a:graphicFrameLocks noGrp="1"/>
          </p:cNvGraphicFramePr>
          <p:nvPr/>
        </p:nvGraphicFramePr>
        <p:xfrm>
          <a:off x="323528" y="1196752"/>
          <a:ext cx="8496944" cy="4459986"/>
        </p:xfrm>
        <a:graphic>
          <a:graphicData uri="http://schemas.openxmlformats.org/drawingml/2006/table">
            <a:tbl>
              <a:tblPr/>
              <a:tblGrid>
                <a:gridCol w="1127248"/>
                <a:gridCol w="7369696"/>
              </a:tblGrid>
              <a:tr h="379758">
                <a:tc>
                  <a:txBody>
                    <a:bodyPr/>
                    <a:lstStyle/>
                    <a:p>
                      <a:pPr algn="just">
                        <a:lnSpc>
                          <a:spcPct val="150000"/>
                        </a:lnSpc>
                        <a:spcAft>
                          <a:spcPts val="0"/>
                        </a:spcAft>
                        <a:tabLst>
                          <a:tab pos="457200" algn="l"/>
                          <a:tab pos="2743200" algn="l"/>
                          <a:tab pos="5029200" algn="l"/>
                          <a:tab pos="457200" algn="l"/>
                        </a:tabLst>
                      </a:pPr>
                      <a:r>
                        <a:rPr lang="en-US" sz="1200" kern="1400" dirty="0">
                          <a:latin typeface="Cambria" pitchFamily="18" charset="0"/>
                          <a:ea typeface="MS Mincho"/>
                        </a:rPr>
                        <a:t>[LeRa01]</a:t>
                      </a:r>
                      <a:endParaRPr lang="el-GR" sz="1200" kern="1400" dirty="0">
                        <a:latin typeface="Cambria" pitchFamily="18" charset="0"/>
                        <a:ea typeface="Times New Roman"/>
                      </a:endParaRPr>
                    </a:p>
                  </a:txBody>
                  <a:tcPr marL="0" marR="0" marT="0" marB="0">
                    <a:lnL>
                      <a:noFill/>
                    </a:lnL>
                    <a:lnR>
                      <a:noFill/>
                    </a:lnR>
                    <a:lnT>
                      <a:noFill/>
                    </a:lnT>
                    <a:lnB>
                      <a:noFill/>
                    </a:lnB>
                  </a:tcPr>
                </a:tc>
                <a:tc>
                  <a:txBody>
                    <a:bodyPr/>
                    <a:lstStyle/>
                    <a:p>
                      <a:pPr algn="just">
                        <a:lnSpc>
                          <a:spcPct val="150000"/>
                        </a:lnSpc>
                        <a:spcAft>
                          <a:spcPts val="0"/>
                        </a:spcAft>
                        <a:tabLst>
                          <a:tab pos="457200" algn="l"/>
                          <a:tab pos="2743200" algn="l"/>
                          <a:tab pos="5029200" algn="l"/>
                          <a:tab pos="457200" algn="l"/>
                        </a:tabLst>
                      </a:pPr>
                      <a:r>
                        <a:rPr lang="en-US" sz="1200" kern="1400" dirty="0">
                          <a:latin typeface="Cambria" pitchFamily="18" charset="0"/>
                          <a:ea typeface="MS Mincho"/>
                        </a:rPr>
                        <a:t>Meir M. Lehman and J F </a:t>
                      </a:r>
                      <a:r>
                        <a:rPr lang="en-US" sz="1200" kern="1400" dirty="0" err="1">
                          <a:latin typeface="Cambria" pitchFamily="18" charset="0"/>
                          <a:ea typeface="MS Mincho"/>
                        </a:rPr>
                        <a:t>Ramil</a:t>
                      </a:r>
                      <a:r>
                        <a:rPr lang="en-US" sz="1200" kern="1400" dirty="0">
                          <a:latin typeface="Cambria" pitchFamily="18" charset="0"/>
                          <a:ea typeface="MS Mincho"/>
                        </a:rPr>
                        <a:t>. Software Evolution, STRL Annual Distinguished Lecture, De Montfort Univ., Leicester, 20 Dec. 2001</a:t>
                      </a:r>
                      <a:r>
                        <a:rPr lang="en-US" sz="1200" kern="1400" dirty="0" smtClean="0">
                          <a:latin typeface="Cambria" pitchFamily="18" charset="0"/>
                          <a:ea typeface="MS Mincho"/>
                        </a:rPr>
                        <a:t>. Available </a:t>
                      </a:r>
                      <a:r>
                        <a:rPr lang="en-US" sz="1200" kern="1400" dirty="0">
                          <a:latin typeface="Cambria" pitchFamily="18" charset="0"/>
                          <a:ea typeface="MS Mincho"/>
                        </a:rPr>
                        <a:t>at</a:t>
                      </a:r>
                      <a:r>
                        <a:rPr lang="en-US" sz="1200" kern="1400" dirty="0" smtClean="0">
                          <a:latin typeface="Cambria" pitchFamily="18" charset="0"/>
                          <a:ea typeface="MS Mincho"/>
                        </a:rPr>
                        <a:t>: </a:t>
                      </a:r>
                      <a:endParaRPr lang="el-GR" sz="1200" kern="1400" dirty="0" smtClean="0">
                        <a:latin typeface="Cambria" pitchFamily="18" charset="0"/>
                        <a:ea typeface="Times New Roman"/>
                      </a:endParaRPr>
                    </a:p>
                    <a:p>
                      <a:pPr algn="l">
                        <a:lnSpc>
                          <a:spcPct val="150000"/>
                        </a:lnSpc>
                        <a:spcAft>
                          <a:spcPts val="0"/>
                        </a:spcAft>
                        <a:tabLst>
                          <a:tab pos="457200" algn="l"/>
                          <a:tab pos="2743200" algn="l"/>
                          <a:tab pos="5029200" algn="l"/>
                          <a:tab pos="457200" algn="l"/>
                        </a:tabLst>
                      </a:pPr>
                      <a:r>
                        <a:rPr lang="en-US" sz="1200" u="none" strike="noStrike" kern="1400" dirty="0" smtClean="0">
                          <a:solidFill>
                            <a:srgbClr val="0000FF"/>
                          </a:solidFill>
                          <a:latin typeface="Cambria" pitchFamily="18" charset="0"/>
                          <a:ea typeface="MS Mincho"/>
                          <a:hlinkClick r:id="rId2"/>
                        </a:rPr>
                        <a:t>http://www.eis.mdx.ac.uk/staffpages/mml/feast2/papers.html</a:t>
                      </a:r>
                      <a:r>
                        <a:rPr lang="en-US" sz="1200" kern="1400" dirty="0" smtClean="0">
                          <a:latin typeface="Cambria" pitchFamily="18" charset="0"/>
                          <a:ea typeface="MS Mincho"/>
                        </a:rPr>
                        <a:t/>
                      </a:r>
                      <a:br>
                        <a:rPr lang="en-US" sz="1200" kern="1400" dirty="0" smtClean="0">
                          <a:latin typeface="Cambria" pitchFamily="18" charset="0"/>
                          <a:ea typeface="MS Mincho"/>
                        </a:rPr>
                      </a:br>
                      <a:r>
                        <a:rPr lang="en-US" sz="1200" u="none" strike="noStrike" kern="1400" dirty="0" smtClean="0">
                          <a:solidFill>
                            <a:srgbClr val="0000FF"/>
                          </a:solidFill>
                          <a:latin typeface="Cambria" pitchFamily="18" charset="0"/>
                          <a:ea typeface="MS Mincho"/>
                          <a:hlinkClick r:id="rId3"/>
                        </a:rPr>
                        <a:t>http://www.eis.mdx.ac.uk/staffpages/mml/feast2/papers/pdf/690c.pdf</a:t>
                      </a:r>
                      <a:r>
                        <a:rPr lang="en-US" sz="1200" kern="1400" dirty="0" smtClean="0">
                          <a:latin typeface="Cambria" pitchFamily="18" charset="0"/>
                          <a:ea typeface="MS Mincho"/>
                        </a:rPr>
                        <a:t/>
                      </a:r>
                      <a:br>
                        <a:rPr lang="en-US" sz="1200" kern="1400" dirty="0" smtClean="0">
                          <a:latin typeface="Cambria" pitchFamily="18" charset="0"/>
                          <a:ea typeface="MS Mincho"/>
                        </a:rPr>
                      </a:br>
                      <a:r>
                        <a:rPr lang="en-US" sz="1200" u="none" strike="noStrike" kern="1400" dirty="0" smtClean="0">
                          <a:solidFill>
                            <a:srgbClr val="0000FF"/>
                          </a:solidFill>
                          <a:latin typeface="Cambria" pitchFamily="18" charset="0"/>
                          <a:ea typeface="MS Mincho"/>
                          <a:hlinkClick r:id="rId4"/>
                        </a:rPr>
                        <a:t>http://www.eis.mdx.ac.uk/staffpages/mml/feast2/papers/pdf/jfr103c.pdf</a:t>
                      </a:r>
                      <a:endParaRPr lang="el-GR" sz="1200" kern="1400" dirty="0">
                        <a:latin typeface="Cambria" pitchFamily="18" charset="0"/>
                        <a:ea typeface="Times New Roman"/>
                      </a:endParaRPr>
                    </a:p>
                  </a:txBody>
                  <a:tcPr marL="0" marR="0" marT="0" marB="0">
                    <a:lnL>
                      <a:noFill/>
                    </a:lnL>
                    <a:lnR>
                      <a:noFill/>
                    </a:lnR>
                    <a:lnT>
                      <a:noFill/>
                    </a:lnT>
                    <a:lnB>
                      <a:noFill/>
                    </a:lnB>
                  </a:tcPr>
                </a:tc>
              </a:tr>
              <a:tr h="379758">
                <a:tc>
                  <a:txBody>
                    <a:bodyPr/>
                    <a:lstStyle/>
                    <a:p>
                      <a:pPr algn="just">
                        <a:lnSpc>
                          <a:spcPct val="150000"/>
                        </a:lnSpc>
                        <a:spcAft>
                          <a:spcPts val="0"/>
                        </a:spcAft>
                        <a:tabLst>
                          <a:tab pos="457200" algn="l"/>
                          <a:tab pos="2743200" algn="l"/>
                          <a:tab pos="5029200" algn="l"/>
                          <a:tab pos="457200" algn="l"/>
                        </a:tabLst>
                      </a:pPr>
                      <a:r>
                        <a:rPr lang="en-US" sz="1200" kern="1400" dirty="0" smtClean="0">
                          <a:latin typeface="Cambria" pitchFamily="18" charset="0"/>
                          <a:ea typeface="Times New Roman"/>
                        </a:rPr>
                        <a:t>[LeRa06]</a:t>
                      </a:r>
                      <a:endParaRPr lang="el-GR" sz="1200" kern="1400" dirty="0">
                        <a:latin typeface="Cambria" pitchFamily="18" charset="0"/>
                        <a:ea typeface="Times New Roman"/>
                      </a:endParaRPr>
                    </a:p>
                  </a:txBody>
                  <a:tcPr marL="0" marR="0" marT="0" marB="0">
                    <a:lnL>
                      <a:noFill/>
                    </a:lnL>
                    <a:lnR>
                      <a:noFill/>
                    </a:lnR>
                    <a:lnT>
                      <a:noFill/>
                    </a:lnT>
                    <a:lnB>
                      <a:noFill/>
                    </a:lnB>
                  </a:tcPr>
                </a:tc>
                <a:tc>
                  <a:txBody>
                    <a:bodyPr/>
                    <a:lstStyle/>
                    <a:p>
                      <a:pPr marL="0" algn="just" defTabSz="914400" rtl="0" eaLnBrk="1" latinLnBrk="0" hangingPunct="1">
                        <a:lnSpc>
                          <a:spcPct val="150000"/>
                        </a:lnSpc>
                        <a:spcAft>
                          <a:spcPts val="0"/>
                        </a:spcAft>
                        <a:tabLst>
                          <a:tab pos="457200" algn="l"/>
                          <a:tab pos="2743200" algn="l"/>
                          <a:tab pos="5029200" algn="l"/>
                          <a:tab pos="457200" algn="l"/>
                        </a:tabLst>
                      </a:pPr>
                      <a:r>
                        <a:rPr lang="fr-FR" sz="1200" kern="1400" dirty="0" smtClean="0">
                          <a:solidFill>
                            <a:schemeClr val="tx1"/>
                          </a:solidFill>
                          <a:latin typeface="Cambria" pitchFamily="18" charset="0"/>
                          <a:ea typeface="MS Mincho"/>
                          <a:cs typeface="+mn-cs"/>
                        </a:rPr>
                        <a:t>M.M. </a:t>
                      </a:r>
                      <a:r>
                        <a:rPr lang="fr-FR" sz="1200" kern="1400" dirty="0" err="1" smtClean="0">
                          <a:solidFill>
                            <a:schemeClr val="tx1"/>
                          </a:solidFill>
                          <a:latin typeface="Cambria" pitchFamily="18" charset="0"/>
                          <a:ea typeface="MS Mincho"/>
                          <a:cs typeface="+mn-cs"/>
                        </a:rPr>
                        <a:t>Lehman</a:t>
                      </a:r>
                      <a:r>
                        <a:rPr lang="fr-FR" sz="1200" kern="1400" dirty="0" smtClean="0">
                          <a:solidFill>
                            <a:schemeClr val="tx1"/>
                          </a:solidFill>
                          <a:latin typeface="Cambria" pitchFamily="18" charset="0"/>
                          <a:ea typeface="MS Mincho"/>
                          <a:cs typeface="+mn-cs"/>
                        </a:rPr>
                        <a:t> and J. C. Fernandez-</a:t>
                      </a:r>
                      <a:r>
                        <a:rPr lang="fr-FR" sz="1200" kern="1400" dirty="0" err="1" smtClean="0">
                          <a:solidFill>
                            <a:schemeClr val="tx1"/>
                          </a:solidFill>
                          <a:latin typeface="Cambria" pitchFamily="18" charset="0"/>
                          <a:ea typeface="MS Mincho"/>
                          <a:cs typeface="+mn-cs"/>
                        </a:rPr>
                        <a:t>Ramil</a:t>
                      </a:r>
                      <a:r>
                        <a:rPr lang="fr-FR" sz="1200" kern="1400" dirty="0" smtClean="0">
                          <a:solidFill>
                            <a:schemeClr val="tx1"/>
                          </a:solidFill>
                          <a:latin typeface="Cambria" pitchFamily="18" charset="0"/>
                          <a:ea typeface="MS Mincho"/>
                          <a:cs typeface="+mn-cs"/>
                        </a:rPr>
                        <a:t>. Software </a:t>
                      </a:r>
                      <a:r>
                        <a:rPr lang="en-US" sz="1200" kern="1400" dirty="0" smtClean="0">
                          <a:solidFill>
                            <a:schemeClr val="tx1"/>
                          </a:solidFill>
                          <a:latin typeface="Cambria" pitchFamily="18" charset="0"/>
                          <a:ea typeface="MS Mincho"/>
                          <a:cs typeface="+mn-cs"/>
                        </a:rPr>
                        <a:t>Evolution and Feedback: Theory and Practice, chapter Rules and Tools for Software Evolution Planning and </a:t>
                      </a:r>
                      <a:r>
                        <a:rPr lang="fr-FR" sz="1200" kern="1400" dirty="0" smtClean="0">
                          <a:solidFill>
                            <a:schemeClr val="tx1"/>
                          </a:solidFill>
                          <a:latin typeface="Cambria" pitchFamily="18" charset="0"/>
                          <a:ea typeface="MS Mincho"/>
                          <a:cs typeface="+mn-cs"/>
                        </a:rPr>
                        <a:t>Management. </a:t>
                      </a:r>
                      <a:r>
                        <a:rPr lang="fr-FR" sz="1200" kern="1400" dirty="0" err="1" smtClean="0">
                          <a:solidFill>
                            <a:schemeClr val="tx1"/>
                          </a:solidFill>
                          <a:latin typeface="Cambria" pitchFamily="18" charset="0"/>
                          <a:ea typeface="MS Mincho"/>
                          <a:cs typeface="+mn-cs"/>
                        </a:rPr>
                        <a:t>Wiley</a:t>
                      </a:r>
                      <a:r>
                        <a:rPr lang="fr-FR" sz="1200" kern="1400" dirty="0" smtClean="0">
                          <a:solidFill>
                            <a:schemeClr val="tx1"/>
                          </a:solidFill>
                          <a:latin typeface="Cambria" pitchFamily="18" charset="0"/>
                          <a:ea typeface="MS Mincho"/>
                          <a:cs typeface="+mn-cs"/>
                        </a:rPr>
                        <a:t>, 2006.</a:t>
                      </a:r>
                      <a:endParaRPr lang="el-GR" sz="1200" kern="1400" dirty="0">
                        <a:solidFill>
                          <a:schemeClr val="tx1"/>
                        </a:solidFill>
                        <a:latin typeface="Cambria" pitchFamily="18" charset="0"/>
                        <a:ea typeface="MS Mincho"/>
                        <a:cs typeface="+mn-cs"/>
                      </a:endParaRPr>
                    </a:p>
                  </a:txBody>
                  <a:tcPr marL="0" marR="0" marT="0" marB="0">
                    <a:lnL>
                      <a:noFill/>
                    </a:lnL>
                    <a:lnR>
                      <a:noFill/>
                    </a:lnR>
                    <a:lnT>
                      <a:noFill/>
                    </a:lnT>
                    <a:lnB>
                      <a:noFill/>
                    </a:lnB>
                  </a:tcPr>
                </a:tc>
              </a:tr>
              <a:tr h="379758">
                <a:tc>
                  <a:txBody>
                    <a:bodyPr/>
                    <a:lstStyle/>
                    <a:p>
                      <a:pPr algn="just">
                        <a:lnSpc>
                          <a:spcPct val="150000"/>
                        </a:lnSpc>
                        <a:spcAft>
                          <a:spcPts val="0"/>
                        </a:spcAft>
                        <a:tabLst>
                          <a:tab pos="457200" algn="l"/>
                          <a:tab pos="2743200" algn="l"/>
                          <a:tab pos="5029200" algn="l"/>
                          <a:tab pos="457200" algn="l"/>
                        </a:tabLst>
                      </a:pPr>
                      <a:r>
                        <a:rPr lang="en-US" sz="1200" kern="1400" dirty="0">
                          <a:latin typeface="Cambria" pitchFamily="18" charset="0"/>
                          <a:ea typeface="MS Mincho"/>
                        </a:rPr>
                        <a:t>[LeRP98]</a:t>
                      </a:r>
                      <a:endParaRPr lang="el-GR" sz="1200" kern="1400" dirty="0">
                        <a:latin typeface="Cambria" pitchFamily="18" charset="0"/>
                        <a:ea typeface="Times New Roman"/>
                      </a:endParaRPr>
                    </a:p>
                  </a:txBody>
                  <a:tcPr marL="0" marR="0" marT="0" marB="0">
                    <a:lnL>
                      <a:noFill/>
                    </a:lnL>
                    <a:lnR>
                      <a:noFill/>
                    </a:lnR>
                    <a:lnT>
                      <a:noFill/>
                    </a:lnT>
                    <a:lnB>
                      <a:noFill/>
                    </a:lnB>
                  </a:tcPr>
                </a:tc>
                <a:tc>
                  <a:txBody>
                    <a:bodyPr/>
                    <a:lstStyle/>
                    <a:p>
                      <a:pPr algn="just">
                        <a:lnSpc>
                          <a:spcPct val="150000"/>
                        </a:lnSpc>
                        <a:spcAft>
                          <a:spcPts val="0"/>
                        </a:spcAft>
                        <a:tabLst>
                          <a:tab pos="457200" algn="l"/>
                          <a:tab pos="2743200" algn="l"/>
                          <a:tab pos="5029200" algn="l"/>
                          <a:tab pos="457200" algn="l"/>
                        </a:tabLst>
                      </a:pPr>
                      <a:r>
                        <a:rPr lang="en-US" sz="1200" kern="1400" dirty="0">
                          <a:latin typeface="Cambria" pitchFamily="18" charset="0"/>
                          <a:ea typeface="MS Mincho"/>
                        </a:rPr>
                        <a:t>Meir M. Lehman, Juan F. </a:t>
                      </a:r>
                      <a:r>
                        <a:rPr lang="en-US" sz="1200" kern="1400" dirty="0" err="1">
                          <a:latin typeface="Cambria" pitchFamily="18" charset="0"/>
                          <a:ea typeface="MS Mincho"/>
                        </a:rPr>
                        <a:t>Ramil</a:t>
                      </a:r>
                      <a:r>
                        <a:rPr lang="en-US" sz="1200" kern="1400" dirty="0">
                          <a:latin typeface="Cambria" pitchFamily="18" charset="0"/>
                          <a:ea typeface="MS Mincho"/>
                        </a:rPr>
                        <a:t>, Dewayne E. Perry. On Evidence Supporting the FEAST Hypothesis and the Laws of Software Evolution. 5th IEEE International Software Metrics Symposium (METRICS 1998), March 20-21, 1998, Bethesda, Maryland, USA, pp: 84-88.</a:t>
                      </a:r>
                      <a:endParaRPr lang="el-GR" sz="1200" kern="1400" dirty="0">
                        <a:latin typeface="Cambria" pitchFamily="18" charset="0"/>
                        <a:ea typeface="Times New Roman"/>
                      </a:endParaRPr>
                    </a:p>
                  </a:txBody>
                  <a:tcPr marL="0" marR="0" marT="0" marB="0">
                    <a:lnL>
                      <a:noFill/>
                    </a:lnL>
                    <a:lnR>
                      <a:noFill/>
                    </a:lnR>
                    <a:lnT>
                      <a:noFill/>
                    </a:lnT>
                    <a:lnB>
                      <a:noFill/>
                    </a:lnB>
                  </a:tcPr>
                </a:tc>
              </a:tr>
              <a:tr h="189879">
                <a:tc>
                  <a:txBody>
                    <a:bodyPr/>
                    <a:lstStyle/>
                    <a:p>
                      <a:pPr algn="just">
                        <a:lnSpc>
                          <a:spcPct val="150000"/>
                        </a:lnSpc>
                        <a:spcAft>
                          <a:spcPts val="0"/>
                        </a:spcAft>
                        <a:tabLst>
                          <a:tab pos="457200" algn="l"/>
                          <a:tab pos="2743200" algn="l"/>
                          <a:tab pos="5029200" algn="l"/>
                          <a:tab pos="457200" algn="l"/>
                        </a:tabLst>
                      </a:pPr>
                      <a:r>
                        <a:rPr lang="en-US" sz="1200" kern="1400">
                          <a:latin typeface="Cambria" pitchFamily="18" charset="0"/>
                          <a:ea typeface="MS Mincho"/>
                        </a:rPr>
                        <a:t>[Press00]</a:t>
                      </a:r>
                      <a:endParaRPr lang="el-GR" sz="1200" kern="1400">
                        <a:latin typeface="Cambria" pitchFamily="18" charset="0"/>
                        <a:ea typeface="Times New Roman"/>
                      </a:endParaRPr>
                    </a:p>
                  </a:txBody>
                  <a:tcPr marL="0" marR="0" marT="0" marB="0">
                    <a:lnL>
                      <a:noFill/>
                    </a:lnL>
                    <a:lnR>
                      <a:noFill/>
                    </a:lnR>
                    <a:lnT>
                      <a:noFill/>
                    </a:lnT>
                    <a:lnB>
                      <a:noFill/>
                    </a:lnB>
                  </a:tcPr>
                </a:tc>
                <a:tc>
                  <a:txBody>
                    <a:bodyPr/>
                    <a:lstStyle/>
                    <a:p>
                      <a:pPr algn="just">
                        <a:lnSpc>
                          <a:spcPct val="150000"/>
                        </a:lnSpc>
                        <a:spcAft>
                          <a:spcPts val="0"/>
                        </a:spcAft>
                        <a:tabLst>
                          <a:tab pos="457200" algn="l"/>
                          <a:tab pos="2743200" algn="l"/>
                          <a:tab pos="5029200" algn="l"/>
                          <a:tab pos="457200" algn="l"/>
                        </a:tabLst>
                      </a:pPr>
                      <a:r>
                        <a:rPr lang="en-US" sz="1200" kern="1400">
                          <a:latin typeface="Cambria" pitchFamily="18" charset="0"/>
                          <a:ea typeface="MS Mincho"/>
                        </a:rPr>
                        <a:t>Roger Pressman. Software Engineering: A Practitioner’s Approach: European Adaption. McGraw-Hill, 5th edition, April 2000</a:t>
                      </a:r>
                      <a:endParaRPr lang="el-GR" sz="1200" kern="1400">
                        <a:latin typeface="Cambria" pitchFamily="18" charset="0"/>
                        <a:ea typeface="Times New Roman"/>
                      </a:endParaRPr>
                    </a:p>
                  </a:txBody>
                  <a:tcPr marL="0" marR="0" marT="0" marB="0">
                    <a:lnL>
                      <a:noFill/>
                    </a:lnL>
                    <a:lnR>
                      <a:noFill/>
                    </a:lnR>
                    <a:lnT>
                      <a:noFill/>
                    </a:lnT>
                    <a:lnB>
                      <a:noFill/>
                    </a:lnB>
                  </a:tcPr>
                </a:tc>
              </a:tr>
              <a:tr h="284819">
                <a:tc>
                  <a:txBody>
                    <a:bodyPr/>
                    <a:lstStyle/>
                    <a:p>
                      <a:pPr algn="just">
                        <a:lnSpc>
                          <a:spcPct val="150000"/>
                        </a:lnSpc>
                        <a:spcAft>
                          <a:spcPts val="0"/>
                        </a:spcAft>
                        <a:tabLst>
                          <a:tab pos="457200" algn="l"/>
                          <a:tab pos="2743200" algn="l"/>
                          <a:tab pos="5029200" algn="l"/>
                          <a:tab pos="457200" algn="l"/>
                        </a:tabLst>
                      </a:pPr>
                      <a:r>
                        <a:rPr lang="en-US" sz="1200" kern="1400">
                          <a:latin typeface="Cambria" pitchFamily="18" charset="0"/>
                          <a:ea typeface="MS Mincho"/>
                        </a:rPr>
                        <a:t>[PVSV12]</a:t>
                      </a:r>
                      <a:endParaRPr lang="el-GR" sz="1200" kern="1400">
                        <a:latin typeface="Cambria" pitchFamily="18" charset="0"/>
                        <a:ea typeface="Times New Roman"/>
                      </a:endParaRPr>
                    </a:p>
                  </a:txBody>
                  <a:tcPr marL="0" marR="0" marT="0" marB="0">
                    <a:lnL>
                      <a:noFill/>
                    </a:lnL>
                    <a:lnR>
                      <a:noFill/>
                    </a:lnR>
                    <a:lnT>
                      <a:noFill/>
                    </a:lnT>
                    <a:lnB>
                      <a:noFill/>
                    </a:lnB>
                  </a:tcPr>
                </a:tc>
                <a:tc>
                  <a:txBody>
                    <a:bodyPr/>
                    <a:lstStyle/>
                    <a:p>
                      <a:pPr algn="just">
                        <a:lnSpc>
                          <a:spcPct val="150000"/>
                        </a:lnSpc>
                        <a:spcAft>
                          <a:spcPts val="0"/>
                        </a:spcAft>
                        <a:tabLst>
                          <a:tab pos="457200" algn="l"/>
                          <a:tab pos="2743200" algn="l"/>
                          <a:tab pos="5029200" algn="l"/>
                          <a:tab pos="457200" algn="l"/>
                        </a:tabLst>
                      </a:pPr>
                      <a:r>
                        <a:rPr lang="en-US" sz="1200" kern="1400">
                          <a:latin typeface="Cambria" pitchFamily="18" charset="0"/>
                          <a:ea typeface="MS Mincho"/>
                        </a:rPr>
                        <a:t>George Papastefanatos, Panos Vassiliadis, Alkis Simitsis, and Yannis Vassiliou. "Metrics for the prediction of evolution impact in ETL ecosystems: A case study." Journal on Data Semantics 1, no. 2 (2012): 75-97.</a:t>
                      </a:r>
                      <a:endParaRPr lang="el-GR" sz="1200" kern="1400">
                        <a:latin typeface="Cambria" pitchFamily="18" charset="0"/>
                        <a:ea typeface="Times New Roman"/>
                      </a:endParaRPr>
                    </a:p>
                  </a:txBody>
                  <a:tcPr marL="0" marR="0" marT="0" marB="0">
                    <a:lnL>
                      <a:noFill/>
                    </a:lnL>
                    <a:lnR>
                      <a:noFill/>
                    </a:lnR>
                    <a:lnT>
                      <a:noFill/>
                    </a:lnT>
                    <a:lnB>
                      <a:noFill/>
                    </a:lnB>
                  </a:tcPr>
                </a:tc>
              </a:tr>
              <a:tr h="284819">
                <a:tc>
                  <a:txBody>
                    <a:bodyPr/>
                    <a:lstStyle/>
                    <a:p>
                      <a:pPr algn="just">
                        <a:lnSpc>
                          <a:spcPct val="150000"/>
                        </a:lnSpc>
                        <a:spcAft>
                          <a:spcPts val="0"/>
                        </a:spcAft>
                        <a:tabLst>
                          <a:tab pos="457200" algn="l"/>
                          <a:tab pos="2743200" algn="l"/>
                          <a:tab pos="5029200" algn="l"/>
                          <a:tab pos="457200" algn="l"/>
                        </a:tabLst>
                      </a:pPr>
                      <a:r>
                        <a:rPr lang="en-US" sz="1200" kern="1400">
                          <a:latin typeface="Cambria" pitchFamily="18" charset="0"/>
                          <a:ea typeface="MS Mincho"/>
                        </a:rPr>
                        <a:t>[RaLe00]</a:t>
                      </a:r>
                      <a:endParaRPr lang="el-GR" sz="1200" kern="1400">
                        <a:latin typeface="Cambria" pitchFamily="18" charset="0"/>
                        <a:ea typeface="Times New Roman"/>
                      </a:endParaRPr>
                    </a:p>
                  </a:txBody>
                  <a:tcPr marL="0" marR="0" marT="0" marB="0">
                    <a:lnL>
                      <a:noFill/>
                    </a:lnL>
                    <a:lnR>
                      <a:noFill/>
                    </a:lnR>
                    <a:lnT>
                      <a:noFill/>
                    </a:lnT>
                    <a:lnB>
                      <a:noFill/>
                    </a:lnB>
                  </a:tcPr>
                </a:tc>
                <a:tc>
                  <a:txBody>
                    <a:bodyPr/>
                    <a:lstStyle/>
                    <a:p>
                      <a:pPr algn="just">
                        <a:lnSpc>
                          <a:spcPct val="150000"/>
                        </a:lnSpc>
                        <a:spcAft>
                          <a:spcPts val="0"/>
                        </a:spcAft>
                        <a:tabLst>
                          <a:tab pos="457200" algn="l"/>
                          <a:tab pos="2743200" algn="l"/>
                          <a:tab pos="5029200" algn="l"/>
                          <a:tab pos="457200" algn="l"/>
                        </a:tabLst>
                      </a:pPr>
                      <a:r>
                        <a:rPr lang="en-US" sz="1200" kern="1400" dirty="0">
                          <a:latin typeface="Cambria" pitchFamily="18" charset="0"/>
                          <a:ea typeface="MS Mincho"/>
                        </a:rPr>
                        <a:t>Juan F. </a:t>
                      </a:r>
                      <a:r>
                        <a:rPr lang="en-US" sz="1200" kern="1400" dirty="0" err="1">
                          <a:latin typeface="Cambria" pitchFamily="18" charset="0"/>
                          <a:ea typeface="MS Mincho"/>
                        </a:rPr>
                        <a:t>Ramil</a:t>
                      </a:r>
                      <a:r>
                        <a:rPr lang="en-US" sz="1200" kern="1400" dirty="0">
                          <a:latin typeface="Cambria" pitchFamily="18" charset="0"/>
                          <a:ea typeface="MS Mincho"/>
                        </a:rPr>
                        <a:t>, M. M. Lehman. Effort estimation from change records of evolving software (poster). Proceedings of the 22nd International Conference on Software Engineering (ICSE 2000) Limerick Ireland, June 4-11, 2000, pp: 777</a:t>
                      </a:r>
                      <a:endParaRPr lang="el-GR" sz="1200" kern="1400" dirty="0">
                        <a:latin typeface="Cambria" pitchFamily="18" charset="0"/>
                        <a:ea typeface="Times New Roman"/>
                      </a:endParaRPr>
                    </a:p>
                  </a:txBody>
                  <a:tcPr marL="0" marR="0" marT="0" marB="0">
                    <a:lnL>
                      <a:noFill/>
                    </a:lnL>
                    <a:lnR>
                      <a:noFill/>
                    </a:lnR>
                    <a:lnT>
                      <a:noFill/>
                    </a:lnT>
                    <a:lnB>
                      <a:noFill/>
                    </a:lnB>
                  </a:tcPr>
                </a:tc>
              </a:tr>
            </a:tbl>
          </a:graphicData>
        </a:graphic>
      </p:graphicFrame>
      <p:sp>
        <p:nvSpPr>
          <p:cNvPr id="5" name="Footer Placeholder 4"/>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l-GR" dirty="0"/>
          </a:p>
        </p:txBody>
      </p:sp>
      <p:sp>
        <p:nvSpPr>
          <p:cNvPr id="3" name="Slide Number Placeholder 2"/>
          <p:cNvSpPr>
            <a:spLocks noGrp="1"/>
          </p:cNvSpPr>
          <p:nvPr>
            <p:ph type="sldNum" sz="quarter" idx="12"/>
          </p:nvPr>
        </p:nvSpPr>
        <p:spPr/>
        <p:txBody>
          <a:bodyPr/>
          <a:lstStyle/>
          <a:p>
            <a:fld id="{69E29E33-B620-47F9-BB04-8846C2A5AFCC}" type="slidenum">
              <a:rPr kumimoji="0" lang="en-US" smtClean="0"/>
              <a:pPr/>
              <a:t>62</a:t>
            </a:fld>
            <a:endParaRPr kumimoji="0" lang="en-US"/>
          </a:p>
        </p:txBody>
      </p:sp>
      <p:graphicFrame>
        <p:nvGraphicFramePr>
          <p:cNvPr id="4" name="Table 3"/>
          <p:cNvGraphicFramePr>
            <a:graphicFrameLocks noGrp="1"/>
          </p:cNvGraphicFramePr>
          <p:nvPr/>
        </p:nvGraphicFramePr>
        <p:xfrm>
          <a:off x="323528" y="1196752"/>
          <a:ext cx="8496944" cy="3742464"/>
        </p:xfrm>
        <a:graphic>
          <a:graphicData uri="http://schemas.openxmlformats.org/drawingml/2006/table">
            <a:tbl>
              <a:tblPr/>
              <a:tblGrid>
                <a:gridCol w="1127248"/>
                <a:gridCol w="7369696"/>
              </a:tblGrid>
              <a:tr h="379758">
                <a:tc>
                  <a:txBody>
                    <a:bodyPr/>
                    <a:lstStyle/>
                    <a:p>
                      <a:pPr algn="just">
                        <a:lnSpc>
                          <a:spcPct val="150000"/>
                        </a:lnSpc>
                        <a:spcAft>
                          <a:spcPts val="0"/>
                        </a:spcAft>
                        <a:tabLst>
                          <a:tab pos="457200" algn="l"/>
                          <a:tab pos="2743200" algn="l"/>
                          <a:tab pos="5029200" algn="l"/>
                          <a:tab pos="457200" algn="l"/>
                        </a:tabLst>
                      </a:pPr>
                      <a:r>
                        <a:rPr lang="en-US" sz="1200" kern="1400" dirty="0">
                          <a:latin typeface="Cambria" pitchFamily="18" charset="0"/>
                          <a:ea typeface="MS Mincho"/>
                        </a:rPr>
                        <a:t>[Sjøb91]</a:t>
                      </a:r>
                      <a:endParaRPr lang="el-GR" sz="1200" kern="1400" dirty="0">
                        <a:latin typeface="Cambria" pitchFamily="18" charset="0"/>
                        <a:ea typeface="Times New Roman"/>
                      </a:endParaRPr>
                    </a:p>
                  </a:txBody>
                  <a:tcPr marL="0" marR="0" marT="0" marB="0">
                    <a:lnL>
                      <a:noFill/>
                    </a:lnL>
                    <a:lnR>
                      <a:noFill/>
                    </a:lnR>
                    <a:lnT>
                      <a:noFill/>
                    </a:lnT>
                    <a:lnB>
                      <a:noFill/>
                    </a:lnB>
                  </a:tcPr>
                </a:tc>
                <a:tc>
                  <a:txBody>
                    <a:bodyPr/>
                    <a:lstStyle/>
                    <a:p>
                      <a:pPr algn="just">
                        <a:lnSpc>
                          <a:spcPct val="150000"/>
                        </a:lnSpc>
                        <a:spcAft>
                          <a:spcPts val="0"/>
                        </a:spcAft>
                        <a:tabLst>
                          <a:tab pos="457200" algn="l"/>
                          <a:tab pos="2743200" algn="l"/>
                          <a:tab pos="5029200" algn="l"/>
                          <a:tab pos="457200" algn="l"/>
                        </a:tabLst>
                      </a:pPr>
                      <a:r>
                        <a:rPr lang="en-US" sz="1200" kern="1400">
                          <a:latin typeface="Cambria" pitchFamily="18" charset="0"/>
                          <a:ea typeface="MS Mincho"/>
                        </a:rPr>
                        <a:t>Dag Sjøberg, The Thesaurus – A Tool for Meta Data Management, Technical Report FIDE/91/6, ESPRIT Basic Research Action, Project Number 3070---FIDE, February 1991.</a:t>
                      </a:r>
                      <a:endParaRPr lang="el-GR" sz="1200" kern="1400">
                        <a:latin typeface="Cambria" pitchFamily="18" charset="0"/>
                        <a:ea typeface="Times New Roman"/>
                      </a:endParaRPr>
                    </a:p>
                  </a:txBody>
                  <a:tcPr marL="0" marR="0" marT="0" marB="0">
                    <a:lnL>
                      <a:noFill/>
                    </a:lnL>
                    <a:lnR>
                      <a:noFill/>
                    </a:lnR>
                    <a:lnT>
                      <a:noFill/>
                    </a:lnT>
                    <a:lnB>
                      <a:noFill/>
                    </a:lnB>
                  </a:tcPr>
                </a:tc>
              </a:tr>
              <a:tr h="379758">
                <a:tc>
                  <a:txBody>
                    <a:bodyPr/>
                    <a:lstStyle/>
                    <a:p>
                      <a:pPr algn="just">
                        <a:lnSpc>
                          <a:spcPct val="150000"/>
                        </a:lnSpc>
                        <a:spcAft>
                          <a:spcPts val="0"/>
                        </a:spcAft>
                        <a:tabLst>
                          <a:tab pos="457200" algn="l"/>
                          <a:tab pos="2743200" algn="l"/>
                          <a:tab pos="5029200" algn="l"/>
                          <a:tab pos="457200" algn="l"/>
                        </a:tabLst>
                      </a:pPr>
                      <a:r>
                        <a:rPr lang="en-US" sz="1200" kern="1400">
                          <a:latin typeface="Cambria" pitchFamily="18" charset="0"/>
                          <a:ea typeface="MS Mincho"/>
                        </a:rPr>
                        <a:t>[Sjøb93]</a:t>
                      </a:r>
                      <a:endParaRPr lang="el-GR" sz="1200" kern="1400">
                        <a:latin typeface="Cambria" pitchFamily="18" charset="0"/>
                        <a:ea typeface="Times New Roman"/>
                      </a:endParaRPr>
                    </a:p>
                  </a:txBody>
                  <a:tcPr marL="0" marR="0" marT="0" marB="0">
                    <a:lnL>
                      <a:noFill/>
                    </a:lnL>
                    <a:lnR>
                      <a:noFill/>
                    </a:lnR>
                    <a:lnT>
                      <a:noFill/>
                    </a:lnT>
                    <a:lnB>
                      <a:noFill/>
                    </a:lnB>
                  </a:tcPr>
                </a:tc>
                <a:tc>
                  <a:txBody>
                    <a:bodyPr/>
                    <a:lstStyle/>
                    <a:p>
                      <a:pPr algn="just">
                        <a:lnSpc>
                          <a:spcPct val="150000"/>
                        </a:lnSpc>
                        <a:spcAft>
                          <a:spcPts val="0"/>
                        </a:spcAft>
                        <a:tabLst>
                          <a:tab pos="457200" algn="l"/>
                          <a:tab pos="2743200" algn="l"/>
                          <a:tab pos="5029200" algn="l"/>
                          <a:tab pos="457200" algn="l"/>
                        </a:tabLst>
                      </a:pPr>
                      <a:r>
                        <a:rPr lang="en-US" sz="1200" kern="1400">
                          <a:latin typeface="Cambria" pitchFamily="18" charset="0"/>
                          <a:ea typeface="MS Mincho"/>
                        </a:rPr>
                        <a:t>Dag Sjøberg. "Quantifying schema evolution." Information and Software Technology 35.1 (1993): 35-44.</a:t>
                      </a:r>
                      <a:endParaRPr lang="el-GR" sz="1200" kern="1400">
                        <a:latin typeface="Cambria" pitchFamily="18" charset="0"/>
                        <a:ea typeface="Times New Roman"/>
                      </a:endParaRPr>
                    </a:p>
                  </a:txBody>
                  <a:tcPr marL="0" marR="0" marT="0" marB="0">
                    <a:lnL>
                      <a:noFill/>
                    </a:lnL>
                    <a:lnR>
                      <a:noFill/>
                    </a:lnR>
                    <a:lnT>
                      <a:noFill/>
                    </a:lnT>
                    <a:lnB>
                      <a:noFill/>
                    </a:lnB>
                  </a:tcPr>
                </a:tc>
              </a:tr>
              <a:tr h="379758">
                <a:tc>
                  <a:txBody>
                    <a:bodyPr/>
                    <a:lstStyle/>
                    <a:p>
                      <a:pPr algn="just">
                        <a:lnSpc>
                          <a:spcPct val="150000"/>
                        </a:lnSpc>
                        <a:spcAft>
                          <a:spcPts val="0"/>
                        </a:spcAft>
                        <a:tabLst>
                          <a:tab pos="457200" algn="l"/>
                          <a:tab pos="2743200" algn="l"/>
                          <a:tab pos="5029200" algn="l"/>
                          <a:tab pos="457200" algn="l"/>
                        </a:tabLst>
                      </a:pPr>
                      <a:r>
                        <a:rPr lang="en-US" sz="1200" kern="1400">
                          <a:latin typeface="Cambria" pitchFamily="18" charset="0"/>
                          <a:ea typeface="MS Mincho"/>
                        </a:rPr>
                        <a:t>[Skou10]</a:t>
                      </a:r>
                      <a:endParaRPr lang="el-GR" sz="1200" kern="1400">
                        <a:latin typeface="Cambria" pitchFamily="18" charset="0"/>
                        <a:ea typeface="Times New Roman"/>
                      </a:endParaRPr>
                    </a:p>
                  </a:txBody>
                  <a:tcPr marL="0" marR="0" marT="0" marB="0">
                    <a:lnL>
                      <a:noFill/>
                    </a:lnL>
                    <a:lnR>
                      <a:noFill/>
                    </a:lnR>
                    <a:lnT>
                      <a:noFill/>
                    </a:lnT>
                    <a:lnB>
                      <a:noFill/>
                    </a:lnB>
                  </a:tcPr>
                </a:tc>
                <a:tc>
                  <a:txBody>
                    <a:bodyPr/>
                    <a:lstStyle/>
                    <a:p>
                      <a:pPr algn="just">
                        <a:lnSpc>
                          <a:spcPct val="150000"/>
                        </a:lnSpc>
                        <a:spcAft>
                          <a:spcPts val="0"/>
                        </a:spcAft>
                        <a:tabLst>
                          <a:tab pos="457200" algn="l"/>
                          <a:tab pos="2743200" algn="l"/>
                          <a:tab pos="5029200" algn="l"/>
                          <a:tab pos="457200" algn="l"/>
                        </a:tabLst>
                      </a:pPr>
                      <a:r>
                        <a:rPr lang="en-US" sz="1200" kern="1400" dirty="0" err="1">
                          <a:latin typeface="Cambria" pitchFamily="18" charset="0"/>
                          <a:ea typeface="MS Mincho"/>
                        </a:rPr>
                        <a:t>Ioannis</a:t>
                      </a:r>
                      <a:r>
                        <a:rPr lang="en-US" sz="1200" kern="1400" dirty="0">
                          <a:latin typeface="Cambria" pitchFamily="18" charset="0"/>
                          <a:ea typeface="MS Mincho"/>
                        </a:rPr>
                        <a:t> </a:t>
                      </a:r>
                      <a:r>
                        <a:rPr lang="en-US" sz="1200" kern="1400" dirty="0" err="1">
                          <a:latin typeface="Cambria" pitchFamily="18" charset="0"/>
                          <a:ea typeface="MS Mincho"/>
                        </a:rPr>
                        <a:t>Skoulis</a:t>
                      </a:r>
                      <a:r>
                        <a:rPr lang="en-US" sz="1200" kern="1400" dirty="0">
                          <a:latin typeface="Cambria" pitchFamily="18" charset="0"/>
                          <a:ea typeface="MS Mincho"/>
                        </a:rPr>
                        <a:t>, Hecate: SQL schema diff viewer. Bachelor Thesis, Department of Computer Science, University of Ioannina, 2010</a:t>
                      </a:r>
                      <a:endParaRPr lang="el-GR" sz="1200" kern="1400" dirty="0">
                        <a:latin typeface="Cambria" pitchFamily="18" charset="0"/>
                        <a:ea typeface="Times New Roman"/>
                      </a:endParaRPr>
                    </a:p>
                  </a:txBody>
                  <a:tcPr marL="0" marR="0" marT="0" marB="0">
                    <a:lnL>
                      <a:noFill/>
                    </a:lnL>
                    <a:lnR>
                      <a:noFill/>
                    </a:lnR>
                    <a:lnT>
                      <a:noFill/>
                    </a:lnT>
                    <a:lnB>
                      <a:noFill/>
                    </a:lnB>
                  </a:tcPr>
                </a:tc>
              </a:tr>
              <a:tr h="379758">
                <a:tc>
                  <a:txBody>
                    <a:bodyPr/>
                    <a:lstStyle/>
                    <a:p>
                      <a:pPr algn="just">
                        <a:lnSpc>
                          <a:spcPct val="150000"/>
                        </a:lnSpc>
                        <a:spcAft>
                          <a:spcPts val="0"/>
                        </a:spcAft>
                        <a:tabLst>
                          <a:tab pos="457200" algn="l"/>
                          <a:tab pos="2743200" algn="l"/>
                          <a:tab pos="5029200" algn="l"/>
                          <a:tab pos="457200" algn="l"/>
                        </a:tabLst>
                      </a:pPr>
                      <a:r>
                        <a:rPr lang="en-US" sz="1200" kern="1400" dirty="0">
                          <a:latin typeface="Cambria" pitchFamily="18" charset="0"/>
                          <a:ea typeface="MS Mincho"/>
                        </a:rPr>
                        <a:t>[SEBK]</a:t>
                      </a:r>
                      <a:endParaRPr lang="el-GR" sz="1200" kern="1400" dirty="0">
                        <a:latin typeface="Cambria" pitchFamily="18" charset="0"/>
                        <a:ea typeface="Times New Roman"/>
                      </a:endParaRPr>
                    </a:p>
                  </a:txBody>
                  <a:tcPr marL="0" marR="0" marT="0" marB="0">
                    <a:lnL>
                      <a:noFill/>
                    </a:lnL>
                    <a:lnR>
                      <a:noFill/>
                    </a:lnR>
                    <a:lnT>
                      <a:noFill/>
                    </a:lnT>
                    <a:lnB>
                      <a:noFill/>
                    </a:lnB>
                  </a:tcPr>
                </a:tc>
                <a:tc>
                  <a:txBody>
                    <a:bodyPr/>
                    <a:lstStyle/>
                    <a:p>
                      <a:pPr algn="just">
                        <a:lnSpc>
                          <a:spcPct val="150000"/>
                        </a:lnSpc>
                        <a:spcAft>
                          <a:spcPts val="0"/>
                        </a:spcAft>
                        <a:tabLst>
                          <a:tab pos="457200" algn="l"/>
                          <a:tab pos="2743200" algn="l"/>
                          <a:tab pos="5029200" algn="l"/>
                        </a:tabLst>
                      </a:pPr>
                      <a:r>
                        <a:rPr lang="en-US" sz="1200" kern="1400" dirty="0">
                          <a:latin typeface="Cambria" pitchFamily="18" charset="0"/>
                          <a:ea typeface="MS Mincho"/>
                        </a:rPr>
                        <a:t>IEEE. Software Engineering Body of Knowledge. IEEE – 2012 SWEBOK Guide V3 – Alpha Version. Available at </a:t>
                      </a:r>
                      <a:r>
                        <a:rPr lang="en-US" sz="1200" u="none" strike="noStrike" kern="1400" dirty="0">
                          <a:solidFill>
                            <a:srgbClr val="0000FF"/>
                          </a:solidFill>
                          <a:latin typeface="Cambria" pitchFamily="18" charset="0"/>
                          <a:ea typeface="MS Mincho"/>
                          <a:hlinkClick r:id="rId2"/>
                        </a:rPr>
                        <a:t>http://www.computer.org/portal/web/swebok</a:t>
                      </a:r>
                      <a:r>
                        <a:rPr lang="en-US" sz="1200" kern="1400" dirty="0">
                          <a:latin typeface="Cambria" pitchFamily="18" charset="0"/>
                          <a:ea typeface="MS Mincho"/>
                        </a:rPr>
                        <a:t> Retrieved at 13 September 2013.</a:t>
                      </a:r>
                      <a:endParaRPr lang="el-GR" sz="1200" kern="1400" dirty="0">
                        <a:latin typeface="Cambria" pitchFamily="18" charset="0"/>
                        <a:ea typeface="Times New Roman"/>
                      </a:endParaRPr>
                    </a:p>
                  </a:txBody>
                  <a:tcPr marL="0" marR="0" marT="0" marB="0">
                    <a:lnL>
                      <a:noFill/>
                    </a:lnL>
                    <a:lnR>
                      <a:noFill/>
                    </a:lnR>
                    <a:lnT>
                      <a:noFill/>
                    </a:lnT>
                    <a:lnB>
                      <a:noFill/>
                    </a:lnB>
                  </a:tcPr>
                </a:tc>
              </a:tr>
              <a:tr h="379758">
                <a:tc>
                  <a:txBody>
                    <a:bodyPr/>
                    <a:lstStyle/>
                    <a:p>
                      <a:pPr algn="just">
                        <a:lnSpc>
                          <a:spcPct val="150000"/>
                        </a:lnSpc>
                        <a:spcAft>
                          <a:spcPts val="0"/>
                        </a:spcAft>
                        <a:tabLst>
                          <a:tab pos="457200" algn="l"/>
                          <a:tab pos="2743200" algn="l"/>
                          <a:tab pos="5029200" algn="l"/>
                          <a:tab pos="457200" algn="l"/>
                        </a:tabLst>
                      </a:pPr>
                      <a:r>
                        <a:rPr lang="en-US" sz="1200" kern="1400" dirty="0" smtClean="0">
                          <a:latin typeface="Cambria" pitchFamily="18" charset="0"/>
                          <a:ea typeface="Times New Roman"/>
                        </a:rPr>
                        <a:t>[XiCN09]</a:t>
                      </a:r>
                      <a:endParaRPr lang="el-GR" sz="1200" kern="1400" dirty="0">
                        <a:latin typeface="Cambria" pitchFamily="18" charset="0"/>
                        <a:ea typeface="Times New Roman"/>
                      </a:endParaRPr>
                    </a:p>
                  </a:txBody>
                  <a:tcPr marL="0" marR="0" marT="0" marB="0">
                    <a:lnL>
                      <a:noFill/>
                    </a:lnL>
                    <a:lnR>
                      <a:noFill/>
                    </a:lnR>
                    <a:lnT>
                      <a:noFill/>
                    </a:lnT>
                    <a:lnB>
                      <a:noFill/>
                    </a:lnB>
                  </a:tcPr>
                </a:tc>
                <a:tc>
                  <a:txBody>
                    <a:bodyPr/>
                    <a:lstStyle/>
                    <a:p>
                      <a:pPr algn="just">
                        <a:lnSpc>
                          <a:spcPct val="150000"/>
                        </a:lnSpc>
                        <a:spcAft>
                          <a:spcPts val="0"/>
                        </a:spcAft>
                        <a:tabLst>
                          <a:tab pos="457200" algn="l"/>
                          <a:tab pos="2743200" algn="l"/>
                          <a:tab pos="5029200" algn="l"/>
                          <a:tab pos="457200" algn="l"/>
                        </a:tabLst>
                      </a:pPr>
                      <a:r>
                        <a:rPr lang="fr-FR" sz="1200" kern="1400" dirty="0" smtClean="0">
                          <a:latin typeface="Cambria" pitchFamily="18" charset="0"/>
                          <a:ea typeface="Times New Roman"/>
                        </a:rPr>
                        <a:t>G. </a:t>
                      </a:r>
                      <a:r>
                        <a:rPr lang="fr-FR" sz="1200" kern="1400" dirty="0" err="1" smtClean="0">
                          <a:latin typeface="Cambria" pitchFamily="18" charset="0"/>
                          <a:ea typeface="Times New Roman"/>
                        </a:rPr>
                        <a:t>Xie</a:t>
                      </a:r>
                      <a:r>
                        <a:rPr lang="fr-FR" sz="1200" kern="1400" dirty="0" smtClean="0">
                          <a:latin typeface="Cambria" pitchFamily="18" charset="0"/>
                          <a:ea typeface="Times New Roman"/>
                        </a:rPr>
                        <a:t>, J. Chen, and I. </a:t>
                      </a:r>
                      <a:r>
                        <a:rPr lang="fr-FR" sz="1200" kern="1400" dirty="0" err="1" smtClean="0">
                          <a:latin typeface="Cambria" pitchFamily="18" charset="0"/>
                          <a:ea typeface="Times New Roman"/>
                        </a:rPr>
                        <a:t>Neamtiu</a:t>
                      </a:r>
                      <a:r>
                        <a:rPr lang="fr-FR" sz="1200" kern="1400" dirty="0" smtClean="0">
                          <a:latin typeface="Cambria" pitchFamily="18" charset="0"/>
                          <a:ea typeface="Times New Roman"/>
                        </a:rPr>
                        <a:t>. </a:t>
                      </a:r>
                      <a:r>
                        <a:rPr lang="en-US" sz="1200" kern="1400" noProof="0" dirty="0" smtClean="0">
                          <a:latin typeface="Cambria" pitchFamily="18" charset="0"/>
                          <a:ea typeface="Times New Roman"/>
                        </a:rPr>
                        <a:t>Towards a better understanding of software evolution: An empirical study on open source software. In 25th IEEE International Conference </a:t>
                      </a:r>
                      <a:r>
                        <a:rPr lang="fr-FR" sz="1200" kern="1400" dirty="0" smtClean="0">
                          <a:latin typeface="Cambria" pitchFamily="18" charset="0"/>
                          <a:ea typeface="Times New Roman"/>
                        </a:rPr>
                        <a:t>on Software Maintenance (ICSM 2009), Edmonton, Alberta, Canada, pages 51-60, 2009.</a:t>
                      </a:r>
                      <a:endParaRPr lang="el-GR" sz="1200" kern="1400" dirty="0">
                        <a:latin typeface="Cambria" pitchFamily="18" charset="0"/>
                        <a:ea typeface="Times New Roman"/>
                      </a:endParaRPr>
                    </a:p>
                  </a:txBody>
                  <a:tcPr marL="0" marR="0" marT="0" marB="0">
                    <a:lnL>
                      <a:noFill/>
                    </a:lnL>
                    <a:lnR>
                      <a:noFill/>
                    </a:lnR>
                    <a:lnT>
                      <a:noFill/>
                    </a:lnT>
                    <a:lnB>
                      <a:noFill/>
                    </a:lnB>
                  </a:tcPr>
                </a:tc>
              </a:tr>
              <a:tr h="189879">
                <a:tc>
                  <a:txBody>
                    <a:bodyPr/>
                    <a:lstStyle/>
                    <a:p>
                      <a:pPr algn="just">
                        <a:lnSpc>
                          <a:spcPct val="150000"/>
                        </a:lnSpc>
                        <a:spcAft>
                          <a:spcPts val="0"/>
                        </a:spcAft>
                        <a:tabLst>
                          <a:tab pos="457200" algn="l"/>
                          <a:tab pos="2743200" algn="l"/>
                          <a:tab pos="5029200" algn="l"/>
                          <a:tab pos="457200" algn="l"/>
                        </a:tabLst>
                      </a:pPr>
                      <a:r>
                        <a:rPr lang="en-US" sz="1200" kern="1400" dirty="0" smtClean="0">
                          <a:latin typeface="Cambria" pitchFamily="18" charset="0"/>
                          <a:ea typeface="Times New Roman"/>
                        </a:rPr>
                        <a:t>[XiStr05]</a:t>
                      </a:r>
                      <a:endParaRPr lang="el-GR" sz="1200" kern="1400" dirty="0">
                        <a:latin typeface="Cambria" pitchFamily="18" charset="0"/>
                        <a:ea typeface="Times New Roman"/>
                      </a:endParaRPr>
                    </a:p>
                  </a:txBody>
                  <a:tcPr marL="0" marR="0" marT="0" marB="0">
                    <a:lnL>
                      <a:noFill/>
                    </a:lnL>
                    <a:lnR>
                      <a:noFill/>
                    </a:lnR>
                    <a:lnT>
                      <a:noFill/>
                    </a:lnT>
                    <a:lnB>
                      <a:noFill/>
                    </a:lnB>
                  </a:tcPr>
                </a:tc>
                <a:tc>
                  <a:txBody>
                    <a:bodyPr/>
                    <a:lstStyle/>
                    <a:p>
                      <a:pPr algn="just">
                        <a:lnSpc>
                          <a:spcPct val="150000"/>
                        </a:lnSpc>
                        <a:spcAft>
                          <a:spcPts val="0"/>
                        </a:spcAft>
                        <a:tabLst>
                          <a:tab pos="457200" algn="l"/>
                          <a:tab pos="2743200" algn="l"/>
                          <a:tab pos="5029200" algn="l"/>
                          <a:tab pos="457200" algn="l"/>
                        </a:tabLst>
                      </a:pPr>
                      <a:r>
                        <a:rPr lang="en-US" sz="1200" kern="1400" dirty="0" smtClean="0">
                          <a:latin typeface="Cambria" pitchFamily="18" charset="0"/>
                          <a:ea typeface="Times New Roman"/>
                        </a:rPr>
                        <a:t>Z. Xing and E. </a:t>
                      </a:r>
                      <a:r>
                        <a:rPr lang="en-US" sz="1200" kern="1400" dirty="0" err="1" smtClean="0">
                          <a:latin typeface="Cambria" pitchFamily="18" charset="0"/>
                          <a:ea typeface="Times New Roman"/>
                        </a:rPr>
                        <a:t>Stroulia</a:t>
                      </a:r>
                      <a:r>
                        <a:rPr lang="en-US" sz="1200" kern="1400" dirty="0" smtClean="0">
                          <a:latin typeface="Cambria" pitchFamily="18" charset="0"/>
                          <a:ea typeface="Times New Roman"/>
                        </a:rPr>
                        <a:t>. Analyzing the evolutionary history of the logical design of object-oriented software. IEEE Trans. Software Eng., 31(10):850-868, 2005.</a:t>
                      </a:r>
                      <a:endParaRPr lang="el-GR" sz="1200" kern="1400" dirty="0">
                        <a:latin typeface="Cambria" pitchFamily="18" charset="0"/>
                        <a:ea typeface="Times New Roman"/>
                      </a:endParaRPr>
                    </a:p>
                  </a:txBody>
                  <a:tcPr marL="0" marR="0" marT="0" marB="0">
                    <a:lnL>
                      <a:noFill/>
                    </a:lnL>
                    <a:lnR>
                      <a:noFill/>
                    </a:lnR>
                    <a:lnT>
                      <a:noFill/>
                    </a:lnT>
                    <a:lnB>
                      <a:noFill/>
                    </a:lnB>
                  </a:tcPr>
                </a:tc>
              </a:tr>
              <a:tr h="284819">
                <a:tc>
                  <a:txBody>
                    <a:bodyPr/>
                    <a:lstStyle/>
                    <a:p>
                      <a:pPr algn="just">
                        <a:lnSpc>
                          <a:spcPct val="150000"/>
                        </a:lnSpc>
                        <a:spcAft>
                          <a:spcPts val="0"/>
                        </a:spcAft>
                        <a:tabLst>
                          <a:tab pos="457200" algn="l"/>
                          <a:tab pos="2743200" algn="l"/>
                          <a:tab pos="5029200" algn="l"/>
                          <a:tab pos="457200" algn="l"/>
                        </a:tabLst>
                      </a:pPr>
                      <a:r>
                        <a:rPr lang="en-US" sz="1200" kern="1400" dirty="0" smtClean="0">
                          <a:latin typeface="Cambria" pitchFamily="18" charset="0"/>
                          <a:ea typeface="Times New Roman"/>
                        </a:rPr>
                        <a:t>[WeYL08]</a:t>
                      </a:r>
                      <a:endParaRPr lang="el-GR" sz="1200" kern="1400" dirty="0">
                        <a:latin typeface="Cambria" pitchFamily="18" charset="0"/>
                        <a:ea typeface="Times New Roman"/>
                      </a:endParaRPr>
                    </a:p>
                  </a:txBody>
                  <a:tcPr marL="0" marR="0" marT="0" marB="0">
                    <a:lnL>
                      <a:noFill/>
                    </a:lnL>
                    <a:lnR>
                      <a:noFill/>
                    </a:lnR>
                    <a:lnT>
                      <a:noFill/>
                    </a:lnT>
                    <a:lnB>
                      <a:noFill/>
                    </a:lnB>
                  </a:tcPr>
                </a:tc>
                <a:tc>
                  <a:txBody>
                    <a:bodyPr/>
                    <a:lstStyle/>
                    <a:p>
                      <a:pPr algn="just">
                        <a:lnSpc>
                          <a:spcPct val="150000"/>
                        </a:lnSpc>
                        <a:spcAft>
                          <a:spcPts val="0"/>
                        </a:spcAft>
                        <a:tabLst>
                          <a:tab pos="457200" algn="l"/>
                          <a:tab pos="2743200" algn="l"/>
                          <a:tab pos="5029200" algn="l"/>
                          <a:tab pos="457200" algn="l"/>
                        </a:tabLst>
                      </a:pPr>
                      <a:r>
                        <a:rPr lang="en-US" sz="1200" kern="1400" dirty="0" smtClean="0">
                          <a:latin typeface="Cambria" pitchFamily="18" charset="0"/>
                          <a:ea typeface="Times New Roman"/>
                        </a:rPr>
                        <a:t>M. </a:t>
                      </a:r>
                      <a:r>
                        <a:rPr lang="en-US" sz="1200" kern="1400" dirty="0" err="1" smtClean="0">
                          <a:latin typeface="Cambria" pitchFamily="18" charset="0"/>
                          <a:ea typeface="Times New Roman"/>
                        </a:rPr>
                        <a:t>Wermelinger</a:t>
                      </a:r>
                      <a:r>
                        <a:rPr lang="en-US" sz="1200" kern="1400" dirty="0" smtClean="0">
                          <a:latin typeface="Cambria" pitchFamily="18" charset="0"/>
                          <a:ea typeface="Times New Roman"/>
                        </a:rPr>
                        <a:t>, Y. Yu, and A. Lozano. Design Principles in Architectural Evolution: A Case Study. In 24th International Conference on Software Maintenance (ICSM), pages 396-405, 2008.</a:t>
                      </a:r>
                      <a:endParaRPr lang="el-GR" sz="1200" kern="1400" dirty="0">
                        <a:latin typeface="Cambria" pitchFamily="18" charset="0"/>
                        <a:ea typeface="Times New Roman"/>
                      </a:endParaRPr>
                    </a:p>
                  </a:txBody>
                  <a:tcPr marL="0" marR="0" marT="0" marB="0">
                    <a:lnL>
                      <a:noFill/>
                    </a:lnL>
                    <a:lnR>
                      <a:noFill/>
                    </a:lnR>
                    <a:lnT>
                      <a:noFill/>
                    </a:lnT>
                    <a:lnB>
                      <a:noFill/>
                    </a:lnB>
                  </a:tcPr>
                </a:tc>
              </a:tr>
            </a:tbl>
          </a:graphicData>
        </a:graphic>
      </p:graphicFrame>
      <p:sp>
        <p:nvSpPr>
          <p:cNvPr id="5" name="Footer Placeholder 4"/>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Several charts</a:t>
            </a:r>
            <a:endParaRPr lang="el-GR" dirty="0"/>
          </a:p>
        </p:txBody>
      </p:sp>
      <p:sp>
        <p:nvSpPr>
          <p:cNvPr id="3" name="Text Placeholder 2"/>
          <p:cNvSpPr>
            <a:spLocks noGrp="1"/>
          </p:cNvSpPr>
          <p:nvPr>
            <p:ph type="body" idx="1"/>
          </p:nvPr>
        </p:nvSpPr>
        <p:spPr/>
        <p:txBody>
          <a:bodyPr/>
          <a:lstStyle/>
          <a:p>
            <a:r>
              <a:rPr lang="en-US" dirty="0" smtClean="0"/>
              <a:t>... </a:t>
            </a:r>
            <a:endParaRPr lang="el-GR" dirty="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63</a:t>
            </a:fld>
            <a:endParaRPr kumimoji="0" lang="en-US"/>
          </a:p>
        </p:txBody>
      </p:sp>
      <p:sp>
        <p:nvSpPr>
          <p:cNvPr id="5" name="Footer Placeholder 4"/>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nvGraphicFramePr>
        <p:xfrm>
          <a:off x="6048054" y="1124964"/>
          <a:ext cx="2844016" cy="14751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nvGraphicFramePr>
        <p:xfrm>
          <a:off x="6048054" y="2961995"/>
          <a:ext cx="2844016" cy="14751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p:nvPr/>
        </p:nvGraphicFramePr>
        <p:xfrm>
          <a:off x="5088088" y="4833980"/>
          <a:ext cx="2844016" cy="147511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p:cNvGraphicFramePr/>
          <p:nvPr/>
        </p:nvGraphicFramePr>
        <p:xfrm>
          <a:off x="3168131" y="1124964"/>
          <a:ext cx="2627992" cy="147511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17"/>
          <p:cNvGraphicFramePr/>
          <p:nvPr/>
        </p:nvGraphicFramePr>
        <p:xfrm>
          <a:off x="3168131" y="2961995"/>
          <a:ext cx="2627992" cy="147511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Chart 18"/>
          <p:cNvGraphicFramePr/>
          <p:nvPr/>
        </p:nvGraphicFramePr>
        <p:xfrm>
          <a:off x="251931" y="1124744"/>
          <a:ext cx="2664269" cy="147511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0" name="Chart 19"/>
          <p:cNvGraphicFramePr/>
          <p:nvPr/>
        </p:nvGraphicFramePr>
        <p:xfrm>
          <a:off x="1211896" y="4833320"/>
          <a:ext cx="2664296" cy="1476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1" name="Chart 20"/>
          <p:cNvGraphicFramePr/>
          <p:nvPr/>
        </p:nvGraphicFramePr>
        <p:xfrm>
          <a:off x="251931" y="2961555"/>
          <a:ext cx="2664269" cy="1475117"/>
        </p:xfrm>
        <a:graphic>
          <a:graphicData uri="http://schemas.openxmlformats.org/drawingml/2006/chart">
            <c:chart xmlns:c="http://schemas.openxmlformats.org/drawingml/2006/chart" xmlns:r="http://schemas.openxmlformats.org/officeDocument/2006/relationships" r:id="rId10"/>
          </a:graphicData>
        </a:graphic>
      </p:graphicFrame>
      <p:sp>
        <p:nvSpPr>
          <p:cNvPr id="22" name="Title 21"/>
          <p:cNvSpPr>
            <a:spLocks noGrp="1"/>
          </p:cNvSpPr>
          <p:nvPr>
            <p:ph type="title"/>
          </p:nvPr>
        </p:nvSpPr>
        <p:spPr/>
        <p:txBody>
          <a:bodyPr>
            <a:normAutofit fontScale="90000"/>
          </a:bodyPr>
          <a:lstStyle/>
          <a:p>
            <a:r>
              <a:rPr lang="en" dirty="0">
                <a:ea typeface="Calibri"/>
                <a:cs typeface="Calibri"/>
                <a:sym typeface="Calibri"/>
              </a:rPr>
              <a:t>Change over </a:t>
            </a:r>
            <a:r>
              <a:rPr lang="en" dirty="0" smtClean="0">
                <a:ea typeface="Calibri"/>
                <a:cs typeface="Calibri"/>
                <a:sym typeface="Calibri"/>
              </a:rPr>
              <a:t>time</a:t>
            </a:r>
            <a:br>
              <a:rPr lang="en" dirty="0" smtClean="0">
                <a:ea typeface="Calibri"/>
                <a:cs typeface="Calibri"/>
                <a:sym typeface="Calibri"/>
              </a:rPr>
            </a:br>
            <a:endParaRPr lang="el-GR" dirty="0"/>
          </a:p>
        </p:txBody>
      </p:sp>
      <p:sp>
        <p:nvSpPr>
          <p:cNvPr id="11" name="Slide Number Placeholder 10"/>
          <p:cNvSpPr>
            <a:spLocks noGrp="1"/>
          </p:cNvSpPr>
          <p:nvPr>
            <p:ph type="sldNum" sz="quarter" idx="12"/>
          </p:nvPr>
        </p:nvSpPr>
        <p:spPr/>
        <p:txBody>
          <a:bodyPr/>
          <a:lstStyle/>
          <a:p>
            <a:fld id="{69E29E33-B620-47F9-BB04-8846C2A5AFCC}" type="slidenum">
              <a:rPr kumimoji="0" lang="en-US" smtClean="0"/>
              <a:pPr/>
              <a:t>64</a:t>
            </a:fld>
            <a:endParaRPr kumimoji="0" lang="en-US"/>
          </a:p>
        </p:txBody>
      </p:sp>
      <p:sp>
        <p:nvSpPr>
          <p:cNvPr id="12" name="Footer Placeholder 11"/>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62" name="Picture 26"/>
          <p:cNvPicPr>
            <a:picLocks noChangeAspect="1" noChangeArrowheads="1"/>
          </p:cNvPicPr>
          <p:nvPr/>
        </p:nvPicPr>
        <p:blipFill>
          <a:blip r:embed="rId3"/>
          <a:srcRect/>
          <a:stretch>
            <a:fillRect/>
          </a:stretch>
        </p:blipFill>
        <p:spPr bwMode="auto">
          <a:xfrm>
            <a:off x="179512" y="1196752"/>
            <a:ext cx="4248472" cy="5618007"/>
          </a:xfrm>
          <a:prstGeom prst="rect">
            <a:avLst/>
          </a:prstGeom>
          <a:noFill/>
          <a:ln w="9525">
            <a:noFill/>
            <a:miter lim="800000"/>
            <a:headEnd/>
            <a:tailEnd/>
          </a:ln>
          <a:effectLst/>
        </p:spPr>
      </p:pic>
      <p:pic>
        <p:nvPicPr>
          <p:cNvPr id="167963" name="Picture 27"/>
          <p:cNvPicPr>
            <a:picLocks noChangeAspect="1" noChangeArrowheads="1"/>
          </p:cNvPicPr>
          <p:nvPr/>
        </p:nvPicPr>
        <p:blipFill>
          <a:blip r:embed="rId4"/>
          <a:srcRect/>
          <a:stretch>
            <a:fillRect/>
          </a:stretch>
        </p:blipFill>
        <p:spPr bwMode="auto">
          <a:xfrm>
            <a:off x="4644008" y="1224779"/>
            <a:ext cx="4118148" cy="5633221"/>
          </a:xfrm>
          <a:prstGeom prst="rect">
            <a:avLst/>
          </a:prstGeom>
          <a:noFill/>
          <a:ln w="9525">
            <a:noFill/>
            <a:miter lim="800000"/>
            <a:headEnd/>
            <a:tailEnd/>
          </a:ln>
          <a:effectLst/>
        </p:spPr>
      </p:pic>
      <p:sp>
        <p:nvSpPr>
          <p:cNvPr id="8" name="Title 7"/>
          <p:cNvSpPr>
            <a:spLocks noGrp="1"/>
          </p:cNvSpPr>
          <p:nvPr>
            <p:ph type="title"/>
          </p:nvPr>
        </p:nvSpPr>
        <p:spPr/>
        <p:txBody>
          <a:bodyPr>
            <a:normAutofit fontScale="90000"/>
          </a:bodyPr>
          <a:lstStyle/>
          <a:p>
            <a:r>
              <a:rPr lang="en" dirty="0">
                <a:ea typeface="Calibri"/>
                <a:cs typeface="Calibri"/>
                <a:sym typeface="Calibri"/>
              </a:rPr>
              <a:t>Change over version</a:t>
            </a:r>
            <a:r>
              <a:rPr lang="en" sz="1200" kern="0" dirty="0">
                <a:ea typeface="Calibri"/>
                <a:cs typeface="Calibri"/>
                <a:sym typeface="Calibri"/>
              </a:rPr>
              <a:t/>
            </a:r>
            <a:br>
              <a:rPr lang="en" sz="1200" kern="0" dirty="0">
                <a:ea typeface="Calibri"/>
                <a:cs typeface="Calibri"/>
                <a:sym typeface="Calibri"/>
              </a:rPr>
            </a:br>
            <a:endParaRPr lang="el-GR"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65</a:t>
            </a:fld>
            <a:endParaRPr kumimoji="0" lang="en-US"/>
          </a:p>
        </p:txBody>
      </p:sp>
      <p:sp>
        <p:nvSpPr>
          <p:cNvPr id="6" name="Footer Placeholder 5"/>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nvGraphicFramePr>
        <p:xfrm>
          <a:off x="2627784" y="6159684"/>
          <a:ext cx="3960440" cy="3733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nvGraphicFramePr>
        <p:xfrm>
          <a:off x="396905" y="944904"/>
          <a:ext cx="2518794" cy="16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p:nvPr/>
        </p:nvGraphicFramePr>
        <p:xfrm>
          <a:off x="3312604" y="944904"/>
          <a:ext cx="2518794" cy="16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p:nvPr/>
        </p:nvGraphicFramePr>
        <p:xfrm>
          <a:off x="6228303" y="944904"/>
          <a:ext cx="2518794" cy="162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p:cNvGraphicFramePr/>
          <p:nvPr/>
        </p:nvGraphicFramePr>
        <p:xfrm>
          <a:off x="396904" y="2745104"/>
          <a:ext cx="2518794" cy="162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 name="Chart 7"/>
          <p:cNvGraphicFramePr/>
          <p:nvPr/>
        </p:nvGraphicFramePr>
        <p:xfrm>
          <a:off x="5256402" y="4473296"/>
          <a:ext cx="2518794" cy="162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 name="Chart 8"/>
          <p:cNvGraphicFramePr/>
          <p:nvPr/>
        </p:nvGraphicFramePr>
        <p:xfrm>
          <a:off x="3312602" y="2745104"/>
          <a:ext cx="2518794" cy="162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0" name="Chart 9"/>
          <p:cNvGraphicFramePr/>
          <p:nvPr/>
        </p:nvGraphicFramePr>
        <p:xfrm>
          <a:off x="6228300" y="2745104"/>
          <a:ext cx="2518794" cy="1620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1" name="Chart 10"/>
          <p:cNvGraphicFramePr/>
          <p:nvPr/>
        </p:nvGraphicFramePr>
        <p:xfrm>
          <a:off x="1368804" y="4473296"/>
          <a:ext cx="2518794" cy="1620000"/>
        </p:xfrm>
        <a:graphic>
          <a:graphicData uri="http://schemas.openxmlformats.org/drawingml/2006/chart">
            <c:chart xmlns:c="http://schemas.openxmlformats.org/drawingml/2006/chart" xmlns:r="http://schemas.openxmlformats.org/officeDocument/2006/relationships" r:id="rId11"/>
          </a:graphicData>
        </a:graphic>
      </p:graphicFrame>
      <p:sp>
        <p:nvSpPr>
          <p:cNvPr id="13" name="Shape 159"/>
          <p:cNvSpPr txBox="1">
            <a:spLocks/>
          </p:cNvSpPr>
          <p:nvPr/>
        </p:nvSpPr>
        <p:spPr>
          <a:xfrm>
            <a:off x="395536" y="63488"/>
            <a:ext cx="8229600" cy="917240"/>
          </a:xfrm>
          <a:prstGeom prst="rect">
            <a:avLst/>
          </a:prstGeom>
        </p:spPr>
        <p:txBody>
          <a:bodyPr lIns="91425" tIns="91425" rIns="91425" bIns="91425" anchor="b" anchorCtr="0">
            <a:noAutofit/>
          </a:bodyPr>
          <a:lstStyle/>
          <a:p>
            <a:pPr algn="ctr"/>
            <a:r>
              <a:rPr lang="en" sz="4800" dirty="0" smtClean="0">
                <a:solidFill>
                  <a:schemeClr val="tx1"/>
                </a:solidFill>
                <a:latin typeface="Calibri"/>
                <a:ea typeface="Calibri"/>
                <a:cs typeface="Calibri"/>
                <a:sym typeface="Calibri"/>
              </a:rPr>
              <a:t>Estimated Size</a:t>
            </a:r>
            <a:endParaRPr kumimoji="0" lang="en" sz="1400" b="0" i="0" u="none" strike="noStrike" kern="0" cap="none" spc="0" normalizeH="0" baseline="0" noProof="0" dirty="0">
              <a:ln>
                <a:noFill/>
              </a:ln>
              <a:solidFill>
                <a:schemeClr val="tx1"/>
              </a:solidFill>
              <a:effectLst/>
              <a:uLnTx/>
              <a:uFillTx/>
              <a:latin typeface="Calibri"/>
              <a:ea typeface="Calibri"/>
              <a:cs typeface="Calibri"/>
              <a:sym typeface="Calibri"/>
            </a:endParaRPr>
          </a:p>
        </p:txBody>
      </p:sp>
      <p:sp>
        <p:nvSpPr>
          <p:cNvPr id="14" name="Slide Number Placeholder 13"/>
          <p:cNvSpPr>
            <a:spLocks noGrp="1"/>
          </p:cNvSpPr>
          <p:nvPr>
            <p:ph type="sldNum" sz="quarter" idx="12"/>
          </p:nvPr>
        </p:nvSpPr>
        <p:spPr/>
        <p:txBody>
          <a:bodyPr/>
          <a:lstStyle/>
          <a:p>
            <a:fld id="{69E29E33-B620-47F9-BB04-8846C2A5AFCC}" type="slidenum">
              <a:rPr kumimoji="0" lang="en-US" smtClean="0"/>
              <a:pPr/>
              <a:t>66</a:t>
            </a:fld>
            <a:endParaRPr kumimoji="0" lang="en-US"/>
          </a:p>
        </p:txBody>
      </p:sp>
      <p:sp>
        <p:nvSpPr>
          <p:cNvPr id="15" name="Footer Placeholder 14"/>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hape 159"/>
          <p:cNvSpPr txBox="1">
            <a:spLocks noGrp="1"/>
          </p:cNvSpPr>
          <p:nvPr>
            <p:ph type="title" idx="4294967295"/>
          </p:nvPr>
        </p:nvSpPr>
        <p:spPr>
          <a:xfrm>
            <a:off x="0" y="44450"/>
            <a:ext cx="9144000" cy="863600"/>
          </a:xfrm>
          <a:prstGeom prst="rect">
            <a:avLst/>
          </a:prstGeom>
        </p:spPr>
        <p:txBody>
          <a:bodyPr lIns="91425" tIns="91425" rIns="91425" bIns="91425" anchor="b" anchorCtr="0">
            <a:noAutofit/>
          </a:bodyPr>
          <a:lstStyle/>
          <a:p>
            <a:pPr algn="ctr"/>
            <a:r>
              <a:rPr lang="en-US" dirty="0" smtClean="0">
                <a:solidFill>
                  <a:schemeClr val="tx1"/>
                </a:solidFill>
                <a:latin typeface="Calibri" pitchFamily="34" charset="0"/>
                <a:ea typeface="Calibri"/>
                <a:cs typeface="Calibri"/>
                <a:sym typeface="Calibri"/>
              </a:rPr>
              <a:t>Maintenance Rate</a:t>
            </a:r>
            <a:endParaRPr lang="en" dirty="0">
              <a:solidFill>
                <a:schemeClr val="tx1"/>
              </a:solidFill>
              <a:latin typeface="Calibri"/>
              <a:ea typeface="Calibri"/>
              <a:cs typeface="Calibri"/>
              <a:sym typeface="Calibri"/>
            </a:endParaRPr>
          </a:p>
        </p:txBody>
      </p:sp>
      <p:graphicFrame>
        <p:nvGraphicFramePr>
          <p:cNvPr id="12" name="Chart 11"/>
          <p:cNvGraphicFramePr/>
          <p:nvPr/>
        </p:nvGraphicFramePr>
        <p:xfrm>
          <a:off x="396428" y="1088920"/>
          <a:ext cx="2519429" cy="16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nvGraphicFramePr>
        <p:xfrm>
          <a:off x="3312285" y="1088920"/>
          <a:ext cx="2519429" cy="16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p:cNvGraphicFramePr/>
          <p:nvPr/>
        </p:nvGraphicFramePr>
        <p:xfrm>
          <a:off x="6228142" y="1088920"/>
          <a:ext cx="2519429" cy="16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p:cNvGraphicFramePr/>
          <p:nvPr/>
        </p:nvGraphicFramePr>
        <p:xfrm>
          <a:off x="396428" y="3105144"/>
          <a:ext cx="2519429" cy="162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Chart 24"/>
          <p:cNvGraphicFramePr/>
          <p:nvPr/>
        </p:nvGraphicFramePr>
        <p:xfrm>
          <a:off x="3312285" y="3105144"/>
          <a:ext cx="2519429" cy="162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Chart 25"/>
          <p:cNvGraphicFramePr/>
          <p:nvPr/>
        </p:nvGraphicFramePr>
        <p:xfrm>
          <a:off x="6228142" y="3105144"/>
          <a:ext cx="2519429" cy="1620000"/>
        </p:xfrm>
        <a:graphic>
          <a:graphicData uri="http://schemas.openxmlformats.org/drawingml/2006/chart">
            <c:chart xmlns:c="http://schemas.openxmlformats.org/drawingml/2006/chart" xmlns:r="http://schemas.openxmlformats.org/officeDocument/2006/relationships" r:id="rId8"/>
          </a:graphicData>
        </a:graphic>
      </p:graphicFrame>
      <p:sp>
        <p:nvSpPr>
          <p:cNvPr id="11" name="Slide Number Placeholder 10"/>
          <p:cNvSpPr>
            <a:spLocks noGrp="1"/>
          </p:cNvSpPr>
          <p:nvPr>
            <p:ph type="sldNum" sz="quarter" idx="12"/>
          </p:nvPr>
        </p:nvSpPr>
        <p:spPr/>
        <p:txBody>
          <a:bodyPr/>
          <a:lstStyle/>
          <a:p>
            <a:fld id="{69E29E33-B620-47F9-BB04-8846C2A5AFCC}" type="slidenum">
              <a:rPr kumimoji="0" lang="en-US" smtClean="0"/>
              <a:pPr/>
              <a:t>67</a:t>
            </a:fld>
            <a:endParaRPr kumimoji="0" lang="en-US"/>
          </a:p>
        </p:txBody>
      </p:sp>
      <p:sp>
        <p:nvSpPr>
          <p:cNvPr id="15" name="Footer Placeholder 14"/>
          <p:cNvSpPr>
            <a:spLocks noGrp="1"/>
          </p:cNvSpPr>
          <p:nvPr>
            <p:ph type="ftr" sz="quarter" idx="11"/>
          </p:nvPr>
        </p:nvSpPr>
        <p:spPr/>
        <p:txBody>
          <a:bodyPr/>
          <a:lstStyle/>
          <a:p>
            <a:r>
              <a:rPr kumimoji="0" lang="en-US" smtClean="0"/>
              <a:t>http://www.cs.uoi.gr/~pvassil/publications/2014_CAiSE/ </a:t>
            </a:r>
            <a:endParaRPr kumimoji="0" lang="en-US"/>
          </a:p>
        </p:txBody>
      </p:sp>
      <p:graphicFrame>
        <p:nvGraphicFramePr>
          <p:cNvPr id="27" name="Chart 26"/>
          <p:cNvGraphicFramePr/>
          <p:nvPr/>
        </p:nvGraphicFramePr>
        <p:xfrm>
          <a:off x="1368381" y="4977352"/>
          <a:ext cx="2519429" cy="162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8" name="Chart 27"/>
          <p:cNvGraphicFramePr/>
          <p:nvPr/>
        </p:nvGraphicFramePr>
        <p:xfrm>
          <a:off x="5256191" y="4977352"/>
          <a:ext cx="2519429" cy="1620000"/>
        </p:xfrm>
        <a:graphic>
          <a:graphicData uri="http://schemas.openxmlformats.org/drawingml/2006/chart">
            <c:chart xmlns:c="http://schemas.openxmlformats.org/drawingml/2006/chart" xmlns:r="http://schemas.openxmlformats.org/officeDocument/2006/relationships" r:id="rId10"/>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398333" y="1088920"/>
          <a:ext cx="2516889" cy="16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nvGraphicFramePr>
        <p:xfrm>
          <a:off x="3313555" y="1088920"/>
          <a:ext cx="2516889" cy="16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p:nvPr/>
        </p:nvGraphicFramePr>
        <p:xfrm>
          <a:off x="6228777" y="1088920"/>
          <a:ext cx="2516889" cy="16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p:nvPr/>
        </p:nvGraphicFramePr>
        <p:xfrm>
          <a:off x="398333" y="2961128"/>
          <a:ext cx="2516889" cy="162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p:cNvGraphicFramePr/>
          <p:nvPr/>
        </p:nvGraphicFramePr>
        <p:xfrm>
          <a:off x="3313555" y="2961128"/>
          <a:ext cx="2516889" cy="162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 name="Chart 7"/>
          <p:cNvGraphicFramePr/>
          <p:nvPr/>
        </p:nvGraphicFramePr>
        <p:xfrm>
          <a:off x="6228777" y="2961128"/>
          <a:ext cx="2516889" cy="162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 name="Chart 8"/>
          <p:cNvGraphicFramePr/>
          <p:nvPr/>
        </p:nvGraphicFramePr>
        <p:xfrm>
          <a:off x="1370074" y="4738500"/>
          <a:ext cx="2516889" cy="162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0" name="Chart 9"/>
          <p:cNvGraphicFramePr/>
          <p:nvPr/>
        </p:nvGraphicFramePr>
        <p:xfrm>
          <a:off x="5257037" y="4738500"/>
          <a:ext cx="2516889" cy="1620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hape 159"/>
          <p:cNvSpPr txBox="1">
            <a:spLocks noGrp="1"/>
          </p:cNvSpPr>
          <p:nvPr>
            <p:ph type="title" idx="4294967295"/>
          </p:nvPr>
        </p:nvSpPr>
        <p:spPr>
          <a:xfrm>
            <a:off x="0" y="44450"/>
            <a:ext cx="8229600" cy="936625"/>
          </a:xfrm>
          <a:prstGeom prst="rect">
            <a:avLst/>
          </a:prstGeom>
        </p:spPr>
        <p:txBody>
          <a:bodyPr lIns="91425" tIns="91425" rIns="91425" bIns="91425" anchor="b" anchorCtr="0">
            <a:noAutofit/>
          </a:bodyPr>
          <a:lstStyle/>
          <a:p>
            <a:pPr algn="ctr"/>
            <a:r>
              <a:rPr lang="en-US" dirty="0" smtClean="0">
                <a:solidFill>
                  <a:schemeClr val="tx1"/>
                </a:solidFill>
                <a:latin typeface="Calibri" pitchFamily="34" charset="0"/>
                <a:ea typeface="Calibri"/>
                <a:cs typeface="Calibri"/>
                <a:sym typeface="Calibri"/>
              </a:rPr>
              <a:t>Schema Growth</a:t>
            </a:r>
            <a:endParaRPr lang="en" dirty="0">
              <a:solidFill>
                <a:schemeClr val="tx1"/>
              </a:solidFill>
              <a:latin typeface="Calibri"/>
              <a:ea typeface="Calibri"/>
              <a:cs typeface="Calibri"/>
              <a:sym typeface="Calibri"/>
            </a:endParaRPr>
          </a:p>
        </p:txBody>
      </p:sp>
      <p:sp>
        <p:nvSpPr>
          <p:cNvPr id="11" name="Slide Number Placeholder 10"/>
          <p:cNvSpPr>
            <a:spLocks noGrp="1"/>
          </p:cNvSpPr>
          <p:nvPr>
            <p:ph type="sldNum" sz="quarter" idx="12"/>
          </p:nvPr>
        </p:nvSpPr>
        <p:spPr/>
        <p:txBody>
          <a:bodyPr/>
          <a:lstStyle/>
          <a:p>
            <a:fld id="{69E29E33-B620-47F9-BB04-8846C2A5AFCC}" type="slidenum">
              <a:rPr kumimoji="0" lang="en-US" smtClean="0"/>
              <a:pPr/>
              <a:t>68</a:t>
            </a:fld>
            <a:endParaRPr kumimoji="0" lang="en-US"/>
          </a:p>
        </p:txBody>
      </p:sp>
      <p:sp>
        <p:nvSpPr>
          <p:cNvPr id="12" name="Footer Placeholder 11"/>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396428" y="980912"/>
          <a:ext cx="2519429"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3312285" y="980912"/>
          <a:ext cx="2519429" cy="165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nvGraphicFramePr>
        <p:xfrm>
          <a:off x="6228142" y="980912"/>
          <a:ext cx="2519429" cy="165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p:nvPr/>
        </p:nvGraphicFramePr>
        <p:xfrm>
          <a:off x="396428" y="2853120"/>
          <a:ext cx="2519429" cy="165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p:cNvGraphicFramePr/>
          <p:nvPr/>
        </p:nvGraphicFramePr>
        <p:xfrm>
          <a:off x="3312285" y="2853120"/>
          <a:ext cx="2519429" cy="1656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Chart 9"/>
          <p:cNvGraphicFramePr/>
          <p:nvPr/>
        </p:nvGraphicFramePr>
        <p:xfrm>
          <a:off x="6228142" y="2853120"/>
          <a:ext cx="2519429" cy="1656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1" name="Chart 10"/>
          <p:cNvGraphicFramePr/>
          <p:nvPr/>
        </p:nvGraphicFramePr>
        <p:xfrm>
          <a:off x="1368381" y="4729500"/>
          <a:ext cx="2519429" cy="1656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2" name="Chart 11"/>
          <p:cNvGraphicFramePr/>
          <p:nvPr/>
        </p:nvGraphicFramePr>
        <p:xfrm>
          <a:off x="5256191" y="4729500"/>
          <a:ext cx="2519429" cy="1656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hape 159"/>
          <p:cNvSpPr txBox="1">
            <a:spLocks noGrp="1"/>
          </p:cNvSpPr>
          <p:nvPr>
            <p:ph type="title"/>
          </p:nvPr>
        </p:nvSpPr>
        <p:spPr>
          <a:xfrm>
            <a:off x="457200" y="274638"/>
            <a:ext cx="8219256" cy="1143000"/>
          </a:xfrm>
          <a:prstGeom prst="rect">
            <a:avLst/>
          </a:prstGeom>
        </p:spPr>
        <p:txBody>
          <a:bodyPr lIns="91425" tIns="91425" rIns="91425" bIns="91425" anchor="b" anchorCtr="0">
            <a:noAutofit/>
          </a:bodyPr>
          <a:lstStyle/>
          <a:p>
            <a:pPr algn="ctr"/>
            <a:r>
              <a:rPr lang="en-US" sz="4000" dirty="0" smtClean="0">
                <a:solidFill>
                  <a:schemeClr val="tx1"/>
                </a:solidFill>
                <a:latin typeface="Calibri" pitchFamily="34" charset="0"/>
                <a:ea typeface="Calibri"/>
                <a:cs typeface="Calibri"/>
                <a:sym typeface="Calibri"/>
              </a:rPr>
              <a:t>Schema Size (relations)</a:t>
            </a:r>
            <a:br>
              <a:rPr lang="en-US" sz="4000" dirty="0" smtClean="0">
                <a:solidFill>
                  <a:schemeClr val="tx1"/>
                </a:solidFill>
                <a:latin typeface="Calibri" pitchFamily="34" charset="0"/>
                <a:ea typeface="Calibri"/>
                <a:cs typeface="Calibri"/>
                <a:sym typeface="Calibri"/>
              </a:rPr>
            </a:br>
            <a:endParaRPr lang="en" sz="4000" dirty="0">
              <a:solidFill>
                <a:schemeClr val="tx1"/>
              </a:solidFill>
              <a:latin typeface="Calibri"/>
              <a:ea typeface="Calibri"/>
              <a:cs typeface="Calibri"/>
              <a:sym typeface="Calibri"/>
            </a:endParaRPr>
          </a:p>
        </p:txBody>
      </p:sp>
      <p:sp>
        <p:nvSpPr>
          <p:cNvPr id="14" name="Slide Number Placeholder 13"/>
          <p:cNvSpPr>
            <a:spLocks noGrp="1"/>
          </p:cNvSpPr>
          <p:nvPr>
            <p:ph type="sldNum" sz="quarter" idx="12"/>
          </p:nvPr>
        </p:nvSpPr>
        <p:spPr/>
        <p:txBody>
          <a:bodyPr/>
          <a:lstStyle/>
          <a:p>
            <a:fld id="{69E29E33-B620-47F9-BB04-8846C2A5AFCC}" type="slidenum">
              <a:rPr kumimoji="0" lang="en-US" smtClean="0"/>
              <a:pPr/>
              <a:t>69</a:t>
            </a:fld>
            <a:endParaRPr kumimoji="0" lang="en-US"/>
          </a:p>
        </p:txBody>
      </p:sp>
      <p:sp>
        <p:nvSpPr>
          <p:cNvPr id="15" name="Footer Placeholder 14"/>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take on the problem</a:t>
            </a:r>
            <a:endParaRPr lang="el-GR" dirty="0"/>
          </a:p>
        </p:txBody>
      </p:sp>
      <p:sp>
        <p:nvSpPr>
          <p:cNvPr id="3" name="Content Placeholder 2"/>
          <p:cNvSpPr>
            <a:spLocks noGrp="1"/>
          </p:cNvSpPr>
          <p:nvPr>
            <p:ph idx="1"/>
          </p:nvPr>
        </p:nvSpPr>
        <p:spPr/>
        <p:txBody>
          <a:bodyPr>
            <a:normAutofit fontScale="77500" lnSpcReduction="20000"/>
          </a:bodyPr>
          <a:lstStyle/>
          <a:p>
            <a:r>
              <a:rPr lang="en-US" sz="3100" dirty="0" smtClean="0"/>
              <a:t>Collected </a:t>
            </a:r>
            <a:r>
              <a:rPr lang="en-US" sz="3100" dirty="0" smtClean="0">
                <a:solidFill>
                  <a:srgbClr val="C00000"/>
                </a:solidFill>
              </a:rPr>
              <a:t>version histories for the schemata of 8 open-source projects</a:t>
            </a:r>
          </a:p>
          <a:p>
            <a:pPr lvl="1"/>
            <a:r>
              <a:rPr lang="en-US" dirty="0" smtClean="0">
                <a:ea typeface="Calibri"/>
                <a:cs typeface="Calibri"/>
                <a:sym typeface="Calibri"/>
              </a:rPr>
              <a:t>CMS’s: </a:t>
            </a:r>
            <a:r>
              <a:rPr lang="en-US" dirty="0" err="1" smtClean="0">
                <a:sym typeface="Calibri"/>
              </a:rPr>
              <a:t>MediaWiki</a:t>
            </a:r>
            <a:r>
              <a:rPr lang="en-US" dirty="0" smtClean="0">
                <a:sym typeface="Calibri"/>
              </a:rPr>
              <a:t>, TYPO3, Coppermine, </a:t>
            </a:r>
            <a:r>
              <a:rPr lang="en-US" dirty="0" err="1" smtClean="0">
                <a:sym typeface="Calibri"/>
              </a:rPr>
              <a:t>phpBB</a:t>
            </a:r>
            <a:r>
              <a:rPr lang="en-US" dirty="0" smtClean="0">
                <a:sym typeface="Calibri"/>
              </a:rPr>
              <a:t>, </a:t>
            </a:r>
            <a:r>
              <a:rPr lang="en-US" dirty="0" err="1" smtClean="0">
                <a:sym typeface="Calibri"/>
              </a:rPr>
              <a:t>OpenCart</a:t>
            </a:r>
            <a:endParaRPr lang="en-US" dirty="0" smtClean="0">
              <a:sym typeface="Calibri"/>
            </a:endParaRPr>
          </a:p>
          <a:p>
            <a:pPr lvl="1"/>
            <a:r>
              <a:rPr lang="en-US" dirty="0" smtClean="0">
                <a:latin typeface="Calibri" pitchFamily="34" charset="0"/>
              </a:rPr>
              <a:t>Physics: ATLAS Trigger  --- Bio: Ensemble, </a:t>
            </a:r>
            <a:r>
              <a:rPr lang="en-US" dirty="0" err="1" smtClean="0">
                <a:latin typeface="Calibri" pitchFamily="34" charset="0"/>
              </a:rPr>
              <a:t>BioSQL</a:t>
            </a:r>
            <a:endParaRPr lang="en-US" dirty="0" smtClean="0">
              <a:latin typeface="Calibri" pitchFamily="34" charset="0"/>
            </a:endParaRPr>
          </a:p>
          <a:p>
            <a:pPr lvl="1"/>
            <a:endParaRPr lang="en-US" dirty="0" smtClean="0">
              <a:latin typeface="Calibri" pitchFamily="34" charset="0"/>
            </a:endParaRPr>
          </a:p>
          <a:p>
            <a:r>
              <a:rPr lang="en-US" sz="3100" dirty="0" smtClean="0">
                <a:latin typeface="Calibri" pitchFamily="34" charset="0"/>
              </a:rPr>
              <a:t>Preprocessed them to be </a:t>
            </a:r>
            <a:r>
              <a:rPr lang="en-US" sz="3100" dirty="0" err="1" smtClean="0">
                <a:latin typeface="Calibri" pitchFamily="34" charset="0"/>
              </a:rPr>
              <a:t>parsable</a:t>
            </a:r>
            <a:r>
              <a:rPr lang="en-US" sz="3100" dirty="0" smtClean="0">
                <a:latin typeface="Calibri" pitchFamily="34" charset="0"/>
              </a:rPr>
              <a:t> by our </a:t>
            </a:r>
            <a:r>
              <a:rPr lang="en-US" sz="3100" b="1" dirty="0" smtClean="0">
                <a:latin typeface="Calibri" pitchFamily="34" charset="0"/>
              </a:rPr>
              <a:t>HECATE schema comparison tool</a:t>
            </a:r>
            <a:r>
              <a:rPr lang="en-US" sz="3100" dirty="0" smtClean="0">
                <a:latin typeface="Calibri" pitchFamily="34" charset="0"/>
              </a:rPr>
              <a:t> and exported the </a:t>
            </a:r>
            <a:r>
              <a:rPr lang="en-US" sz="3100" dirty="0" smtClean="0">
                <a:solidFill>
                  <a:srgbClr val="0000FF"/>
                </a:solidFill>
                <a:latin typeface="Calibri" pitchFamily="34" charset="0"/>
              </a:rPr>
              <a:t>transitions</a:t>
            </a:r>
            <a:r>
              <a:rPr lang="en-US" sz="3100" dirty="0" smtClean="0">
                <a:latin typeface="Calibri" pitchFamily="34" charset="0"/>
              </a:rPr>
              <a:t> between each two subsequent versions and </a:t>
            </a:r>
            <a:r>
              <a:rPr lang="en-US" sz="3100" dirty="0" smtClean="0">
                <a:solidFill>
                  <a:srgbClr val="C00000"/>
                </a:solidFill>
                <a:latin typeface="Calibri" pitchFamily="34" charset="0"/>
              </a:rPr>
              <a:t>measures</a:t>
            </a:r>
            <a:r>
              <a:rPr lang="en-US" sz="3100" dirty="0" smtClean="0">
                <a:latin typeface="Calibri" pitchFamily="34" charset="0"/>
              </a:rPr>
              <a:t> for them </a:t>
            </a:r>
            <a:r>
              <a:rPr lang="en" sz="3100" dirty="0" smtClean="0">
                <a:ea typeface="Calibri"/>
                <a:cs typeface="Calibri"/>
                <a:sym typeface="Calibri"/>
              </a:rPr>
              <a:t>(size, growth, changes)  </a:t>
            </a:r>
          </a:p>
          <a:p>
            <a:pPr algn="r">
              <a:buNone/>
            </a:pPr>
            <a:endParaRPr lang="en-US" sz="2600" dirty="0" smtClean="0">
              <a:latin typeface="Calibri" pitchFamily="34" charset="0"/>
            </a:endParaRPr>
          </a:p>
          <a:p>
            <a:r>
              <a:rPr lang="en-US" sz="3100" dirty="0" smtClean="0">
                <a:solidFill>
                  <a:srgbClr val="0000FF"/>
                </a:solidFill>
                <a:latin typeface="Calibri" pitchFamily="34" charset="0"/>
              </a:rPr>
              <a:t>Visualized the transitions in graphs </a:t>
            </a:r>
            <a:r>
              <a:rPr lang="en-US" sz="3100" dirty="0" smtClean="0">
                <a:latin typeface="Calibri" pitchFamily="34" charset="0"/>
              </a:rPr>
              <a:t>and </a:t>
            </a:r>
            <a:r>
              <a:rPr lang="en-US" sz="3100" dirty="0" smtClean="0">
                <a:solidFill>
                  <a:srgbClr val="C00000"/>
                </a:solidFill>
                <a:latin typeface="Calibri" pitchFamily="34" charset="0"/>
              </a:rPr>
              <a:t>statistically studied the measures</a:t>
            </a:r>
            <a:r>
              <a:rPr lang="en-US" sz="3100" dirty="0" smtClean="0">
                <a:latin typeface="Calibri" pitchFamily="34" charset="0"/>
              </a:rPr>
              <a:t>, in a study organized </a:t>
            </a:r>
            <a:r>
              <a:rPr lang="en-US" sz="3100" b="1" dirty="0" smtClean="0">
                <a:latin typeface="Calibri" pitchFamily="34" charset="0"/>
              </a:rPr>
              <a:t>around the 8 laws of Lehman for software evolution</a:t>
            </a:r>
          </a:p>
          <a:p>
            <a:endParaRPr lang="en-US" dirty="0" smtClean="0">
              <a:latin typeface="Calibri" pitchFamily="34" charset="0"/>
            </a:endParaRPr>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7</a:t>
            </a:fld>
            <a:endParaRPr kumimoji="0" lang="en-US"/>
          </a:p>
        </p:txBody>
      </p:sp>
      <p:pic>
        <p:nvPicPr>
          <p:cNvPr id="7" name="Picture 7" descr="C:\Users\pvassil\AppData\Local\Microsoft\Windows\Temporary Internet Files\Content.IE5\5Q1D2M5Y\MC900440454[1].wmf"/>
          <p:cNvPicPr>
            <a:picLocks noChangeAspect="1" noChangeArrowheads="1"/>
          </p:cNvPicPr>
          <p:nvPr/>
        </p:nvPicPr>
        <p:blipFill>
          <a:blip r:embed="rId3" cstate="print"/>
          <a:srcRect/>
          <a:stretch>
            <a:fillRect/>
          </a:stretch>
        </p:blipFill>
        <p:spPr bwMode="auto">
          <a:xfrm>
            <a:off x="7767637" y="1095127"/>
            <a:ext cx="1412875" cy="1828800"/>
          </a:xfrm>
          <a:prstGeom prst="rect">
            <a:avLst/>
          </a:prstGeom>
          <a:noFill/>
          <a:ln w="9525">
            <a:noFill/>
            <a:miter lim="800000"/>
            <a:headEnd/>
            <a:tailEnd/>
          </a:ln>
        </p:spPr>
      </p:pic>
      <p:grpSp>
        <p:nvGrpSpPr>
          <p:cNvPr id="5" name="Group 9"/>
          <p:cNvGrpSpPr/>
          <p:nvPr/>
        </p:nvGrpSpPr>
        <p:grpSpPr>
          <a:xfrm>
            <a:off x="8028384" y="116632"/>
            <a:ext cx="1018870" cy="1080120"/>
            <a:chOff x="7772626" y="116632"/>
            <a:chExt cx="1018870" cy="1080120"/>
          </a:xfrm>
        </p:grpSpPr>
        <p:pic>
          <p:nvPicPr>
            <p:cNvPr id="6" name="Picture 45" descr="C:\Users\pvassil\AppData\Local\Microsoft\Windows\Temporary Internet Files\Content.IE5\USRROZJH\MC900384174[1].wmf"/>
            <p:cNvPicPr>
              <a:picLocks noChangeAspect="1" noChangeArrowheads="1"/>
            </p:cNvPicPr>
            <p:nvPr/>
          </p:nvPicPr>
          <p:blipFill>
            <a:blip r:embed="rId4" cstate="print"/>
            <a:srcRect/>
            <a:stretch>
              <a:fillRect/>
            </a:stretch>
          </p:blipFill>
          <p:spPr bwMode="auto">
            <a:xfrm>
              <a:off x="7884368" y="116632"/>
              <a:ext cx="880965" cy="951902"/>
            </a:xfrm>
            <a:prstGeom prst="rect">
              <a:avLst/>
            </a:prstGeom>
            <a:noFill/>
          </p:spPr>
        </p:pic>
        <p:pic>
          <p:nvPicPr>
            <p:cNvPr id="9" name="Picture 43" descr="C:\Users\pvassil\AppData\Local\Microsoft\Windows\Temporary Internet Files\Content.IE5\NCZARXT3\MC900441397[1].png"/>
            <p:cNvPicPr>
              <a:picLocks noChangeAspect="1" noChangeArrowheads="1"/>
            </p:cNvPicPr>
            <p:nvPr/>
          </p:nvPicPr>
          <p:blipFill>
            <a:blip r:embed="rId5" cstate="print"/>
            <a:srcRect/>
            <a:stretch>
              <a:fillRect/>
            </a:stretch>
          </p:blipFill>
          <p:spPr bwMode="auto">
            <a:xfrm>
              <a:off x="7772626" y="188640"/>
              <a:ext cx="1018870" cy="1008112"/>
            </a:xfrm>
            <a:prstGeom prst="rect">
              <a:avLst/>
            </a:prstGeom>
            <a:noFill/>
          </p:spPr>
        </p:pic>
      </p:grpSp>
      <p:sp>
        <p:nvSpPr>
          <p:cNvPr id="10" name="Footer Placeholder 9"/>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Schema evolution for o/s db’s</a:t>
            </a:r>
            <a:endParaRPr lang="el-GR" dirty="0"/>
          </a:p>
        </p:txBody>
      </p:sp>
      <p:sp>
        <p:nvSpPr>
          <p:cNvPr id="3" name="Text Placeholder 2"/>
          <p:cNvSpPr>
            <a:spLocks noGrp="1"/>
          </p:cNvSpPr>
          <p:nvPr>
            <p:ph type="body" idx="1"/>
          </p:nvPr>
        </p:nvSpPr>
        <p:spPr/>
        <p:txBody>
          <a:bodyPr/>
          <a:lstStyle/>
          <a:p>
            <a:r>
              <a:rPr lang="en-US" dirty="0" smtClean="0"/>
              <a:t>… and Lehman’s Laws of evolution</a:t>
            </a:r>
            <a:endParaRPr lang="el-GR" dirty="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8</a:t>
            </a:fld>
            <a:endParaRPr kumimoji="0" lang="en-US"/>
          </a:p>
        </p:txBody>
      </p:sp>
      <p:sp>
        <p:nvSpPr>
          <p:cNvPr id="5" name="Footer Placeholder 4"/>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Lehman’s laws in a nutshell</a:t>
            </a:r>
            <a:endParaRPr lang="el-GR" dirty="0"/>
          </a:p>
        </p:txBody>
      </p:sp>
      <p:sp>
        <p:nvSpPr>
          <p:cNvPr id="3" name="Content Placeholder 2"/>
          <p:cNvSpPr>
            <a:spLocks noGrp="1"/>
          </p:cNvSpPr>
          <p:nvPr>
            <p:ph idx="1"/>
          </p:nvPr>
        </p:nvSpPr>
        <p:spPr/>
        <p:txBody>
          <a:bodyPr>
            <a:noAutofit/>
          </a:bodyPr>
          <a:lstStyle/>
          <a:p>
            <a:r>
              <a:rPr lang="en-US" sz="2000" dirty="0" smtClean="0"/>
              <a:t>An E-Type software system continuously changes over time (I) obeying a complex feedback-based evolution process (VIII) that prohibits the uncontrolled growth of the system (III).</a:t>
            </a:r>
          </a:p>
          <a:p>
            <a:r>
              <a:rPr lang="en-US" sz="2000" dirty="0" smtClean="0">
                <a:solidFill>
                  <a:srgbClr val="0000FF"/>
                </a:solidFill>
              </a:rPr>
              <a:t>Positive feedback</a:t>
            </a:r>
            <a:r>
              <a:rPr lang="en-US" sz="2000" dirty="0" smtClean="0"/>
              <a:t>:  due to the need for growth and adaptation to user </a:t>
            </a:r>
            <a:r>
              <a:rPr lang="en-US" sz="2000" dirty="0" smtClean="0"/>
              <a:t>needs</a:t>
            </a:r>
            <a:endParaRPr lang="en-US" sz="2000" dirty="0" smtClean="0"/>
          </a:p>
          <a:p>
            <a:pPr lvl="1"/>
            <a:r>
              <a:rPr lang="en-US" sz="1800" dirty="0" smtClean="0"/>
              <a:t>evolution </a:t>
            </a:r>
            <a:r>
              <a:rPr lang="en-US" sz="1800" dirty="0" smtClean="0"/>
              <a:t>results in an increasing functional capacity of the system (VI), </a:t>
            </a:r>
          </a:p>
          <a:p>
            <a:pPr lvl="1"/>
            <a:r>
              <a:rPr lang="en-US" sz="1800" dirty="0" smtClean="0"/>
              <a:t>produced by a growth ratio that is slowly declining in the long term (V</a:t>
            </a:r>
            <a:r>
              <a:rPr lang="en-US" sz="1800" dirty="0" smtClean="0"/>
              <a:t>), </a:t>
            </a:r>
            <a:endParaRPr lang="en-US" sz="1800" dirty="0" smtClean="0"/>
          </a:p>
          <a:p>
            <a:pPr lvl="1"/>
            <a:r>
              <a:rPr lang="en-US" sz="1800" dirty="0" smtClean="0"/>
              <a:t>with effort typically constant over phases (with the phases disrupted with bursts of effort from time to time (IV)).</a:t>
            </a:r>
            <a:endParaRPr lang="el-GR" sz="1800" dirty="0" smtClean="0"/>
          </a:p>
          <a:p>
            <a:r>
              <a:rPr lang="en-US" sz="2000" dirty="0" smtClean="0">
                <a:solidFill>
                  <a:srgbClr val="C00000"/>
                </a:solidFill>
              </a:rPr>
              <a:t>Negative feedback</a:t>
            </a:r>
            <a:r>
              <a:rPr lang="en-US" sz="2000" dirty="0" smtClean="0"/>
              <a:t>: to regulate the ever-increasing growth and control both the overall quality of the system (VII), with particular emphasis to its internal quality (II). </a:t>
            </a:r>
          </a:p>
          <a:p>
            <a:r>
              <a:rPr lang="en-US" sz="2000" b="1" dirty="0" smtClean="0"/>
              <a:t>In our context: </a:t>
            </a:r>
          </a:p>
          <a:p>
            <a:pPr lvl="1"/>
            <a:r>
              <a:rPr lang="en-US" sz="1800" dirty="0" smtClean="0">
                <a:solidFill>
                  <a:schemeClr val="bg1">
                    <a:lumMod val="50000"/>
                  </a:schemeClr>
                </a:solidFill>
              </a:rPr>
              <a:t>E-type system </a:t>
            </a:r>
            <a:r>
              <a:rPr lang="en-US" sz="1800" dirty="0" smtClean="0"/>
              <a:t>-&gt; </a:t>
            </a:r>
            <a:r>
              <a:rPr lang="en-US" sz="1800" b="1" dirty="0" smtClean="0">
                <a:solidFill>
                  <a:schemeClr val="bg1">
                    <a:lumMod val="50000"/>
                  </a:schemeClr>
                </a:solidFill>
              </a:rPr>
              <a:t>database</a:t>
            </a:r>
            <a:r>
              <a:rPr lang="en-US" sz="1800" dirty="0" smtClean="0"/>
              <a:t>, </a:t>
            </a:r>
            <a:r>
              <a:rPr lang="en-US" sz="1800" b="1" dirty="0" smtClean="0"/>
              <a:t>functional</a:t>
            </a:r>
            <a:r>
              <a:rPr lang="en-US" sz="1800" dirty="0" smtClean="0"/>
              <a:t> capacity -&gt; </a:t>
            </a:r>
            <a:r>
              <a:rPr lang="en-US" sz="1800" b="1" dirty="0" smtClean="0"/>
              <a:t>information</a:t>
            </a:r>
            <a:r>
              <a:rPr lang="en-US" sz="1800" dirty="0" smtClean="0"/>
              <a:t> capacity</a:t>
            </a:r>
            <a:endParaRPr lang="el-GR" sz="1800" dirty="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9</a:t>
            </a:fld>
            <a:endParaRPr kumimoji="0" lang="en-US"/>
          </a:p>
        </p:txBody>
      </p:sp>
      <p:sp>
        <p:nvSpPr>
          <p:cNvPr id="5" name="Footer Placeholder 4"/>
          <p:cNvSpPr>
            <a:spLocks noGrp="1"/>
          </p:cNvSpPr>
          <p:nvPr>
            <p:ph type="ftr" sz="quarter" idx="11"/>
          </p:nvPr>
        </p:nvSpPr>
        <p:spPr/>
        <p:txBody>
          <a:bodyPr/>
          <a:lstStyle/>
          <a:p>
            <a:r>
              <a:rPr kumimoji="0" lang="en-US" smtClean="0"/>
              <a:t>http://www.cs.uoi.gr/~pvassil/publications/2014_CAiSE/ </a:t>
            </a:r>
            <a:endParaRPr kumimoji="0" lang="en-US"/>
          </a:p>
        </p:txBody>
      </p:sp>
    </p:spTree>
  </p:cSld>
  <p:clrMapOvr>
    <a:masterClrMapping/>
  </p:clrMapOvr>
</p:sld>
</file>

<file path=ppt/theme/theme1.xml><?xml version="1.0" encoding="utf-8"?>
<a:theme xmlns:a="http://schemas.openxmlformats.org/drawingml/2006/main" name="Office Theme">
  <a:themeElements>
    <a:clrScheme name="pvassil">
      <a:dk1>
        <a:srgbClr val="00206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2131</TotalTime>
  <Words>5756</Words>
  <Application>Microsoft Office PowerPoint</Application>
  <PresentationFormat>On-screen Show (4:3)</PresentationFormat>
  <Paragraphs>735</Paragraphs>
  <Slides>69</Slides>
  <Notes>49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1" baseType="lpstr">
      <vt:lpstr>Office Theme</vt:lpstr>
      <vt:lpstr>Equation</vt:lpstr>
      <vt:lpstr>Open-Source Databases: Within, Outside, or Beyond Lehman's Laws of Software Evolution?</vt:lpstr>
      <vt:lpstr>What are the laws of database schema evolution?</vt:lpstr>
      <vt:lpstr>What are the laws of database (schema) evolution?</vt:lpstr>
      <vt:lpstr>Why care for the laws/patterns of schema evolution?</vt:lpstr>
      <vt:lpstr>Imagine if we could predict how a schema will evolve over time…</vt:lpstr>
      <vt:lpstr>Why aren’t we there yet?</vt:lpstr>
      <vt:lpstr>Our take on the problem</vt:lpstr>
      <vt:lpstr>Schema evolution for o/s db’s</vt:lpstr>
      <vt:lpstr>Lehman’s laws in a nutshell</vt:lpstr>
      <vt:lpstr>Lehman’s Laws in groups</vt:lpstr>
      <vt:lpstr>I. Continuing change</vt:lpstr>
      <vt:lpstr>III.  Self Regulation</vt:lpstr>
      <vt:lpstr>Schema Size (relations) </vt:lpstr>
      <vt:lpstr>Schema Size</vt:lpstr>
      <vt:lpstr>Schema growth is small!</vt:lpstr>
      <vt:lpstr>Zipfian model in the distribution of growth frequencies</vt:lpstr>
      <vt:lpstr>Schema Growth</vt:lpstr>
      <vt:lpstr>VIII.  Feedback System</vt:lpstr>
      <vt:lpstr>Laws for Schema Evolution</vt:lpstr>
      <vt:lpstr>VI.  Continuing Growth</vt:lpstr>
      <vt:lpstr>V.  Conservation of Familiarity</vt:lpstr>
      <vt:lpstr>V.  Conservation of Familiarity</vt:lpstr>
      <vt:lpstr>V.  Conservation of Familiarity</vt:lpstr>
      <vt:lpstr>IV.  Conservation of Organizational Stability</vt:lpstr>
      <vt:lpstr>Laws for Schema Evolution</vt:lpstr>
      <vt:lpstr>II.  Increasing Complexity</vt:lpstr>
      <vt:lpstr>Complexity</vt:lpstr>
      <vt:lpstr>VII.  Declining Quality</vt:lpstr>
      <vt:lpstr>Laws for Schema Evolution</vt:lpstr>
      <vt:lpstr>Conclusions and open issues</vt:lpstr>
      <vt:lpstr>Can we find any patterns on the way database (schemata) evolve?</vt:lpstr>
      <vt:lpstr>Main results</vt:lpstr>
      <vt:lpstr>Future Work</vt:lpstr>
      <vt:lpstr>Thank you!</vt:lpstr>
      <vt:lpstr>Slide 35</vt:lpstr>
      <vt:lpstr>Conclusions</vt:lpstr>
      <vt:lpstr>Conclusions</vt:lpstr>
      <vt:lpstr>Results in detail</vt:lpstr>
      <vt:lpstr>Results in detail</vt:lpstr>
      <vt:lpstr>Philosophy of science</vt:lpstr>
      <vt:lpstr>“Laws” and other terminological issues</vt:lpstr>
      <vt:lpstr>Disclaimer</vt:lpstr>
      <vt:lpstr>Disclaimer: We are interested in the mechanics of schema evolution, not Lehman’s laws</vt:lpstr>
      <vt:lpstr>Fundamental concerns (1)</vt:lpstr>
      <vt:lpstr>Fundamental concerns (2)</vt:lpstr>
      <vt:lpstr>Threats to validity</vt:lpstr>
      <vt:lpstr>Threats to validity</vt:lpstr>
      <vt:lpstr>Lehman’s laws of software evolution</vt:lpstr>
      <vt:lpstr>Laws on Software Evolution</vt:lpstr>
      <vt:lpstr>Laws on Software Evolution</vt:lpstr>
      <vt:lpstr>Laws on Software Evolution</vt:lpstr>
      <vt:lpstr>Evolution of the laws: 1996 vs 2006</vt:lpstr>
      <vt:lpstr>Experimental setup</vt:lpstr>
      <vt:lpstr>Datasets</vt:lpstr>
      <vt:lpstr>Data sets</vt:lpstr>
      <vt:lpstr>Hecate: SQL schema diff viewer</vt:lpstr>
      <vt:lpstr>Experimental Setup</vt:lpstr>
      <vt:lpstr>Related Work</vt:lpstr>
      <vt:lpstr>What is the Status in Literature?</vt:lpstr>
      <vt:lpstr>References</vt:lpstr>
      <vt:lpstr>References</vt:lpstr>
      <vt:lpstr>References</vt:lpstr>
      <vt:lpstr>Several charts</vt:lpstr>
      <vt:lpstr>Change over time </vt:lpstr>
      <vt:lpstr>Change over version </vt:lpstr>
      <vt:lpstr>Slide 66</vt:lpstr>
      <vt:lpstr>Maintenance Rate</vt:lpstr>
      <vt:lpstr>Schema Growth</vt:lpstr>
      <vt:lpstr>Schema Size (relations)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Schema Evolution for Databases in Open-Source Software</dc:title>
  <dc:creator>pvassil</dc:creator>
  <cp:lastModifiedBy>p.v.</cp:lastModifiedBy>
  <cp:revision>251</cp:revision>
  <dcterms:modified xsi:type="dcterms:W3CDTF">2014-06-18T14:45:25Z</dcterms:modified>
</cp:coreProperties>
</file>