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0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710" r:id="rId17"/>
    <p:sldId id="711" r:id="rId18"/>
    <p:sldId id="712" r:id="rId19"/>
    <p:sldId id="681" r:id="rId20"/>
    <p:sldId id="682" r:id="rId21"/>
    <p:sldId id="683" r:id="rId22"/>
    <p:sldId id="684" r:id="rId23"/>
    <p:sldId id="685" r:id="rId24"/>
    <p:sldId id="686" r:id="rId25"/>
    <p:sldId id="687" r:id="rId26"/>
    <p:sldId id="688" r:id="rId27"/>
    <p:sldId id="689" r:id="rId28"/>
    <p:sldId id="690" r:id="rId29"/>
    <p:sldId id="691" r:id="rId30"/>
    <p:sldId id="692" r:id="rId31"/>
    <p:sldId id="693" r:id="rId32"/>
    <p:sldId id="694" r:id="rId33"/>
    <p:sldId id="695" r:id="rId34"/>
    <p:sldId id="696" r:id="rId35"/>
    <p:sldId id="697" r:id="rId36"/>
    <p:sldId id="713" r:id="rId37"/>
    <p:sldId id="698" r:id="rId38"/>
    <p:sldId id="699" r:id="rId39"/>
    <p:sldId id="700" r:id="rId40"/>
    <p:sldId id="701" r:id="rId41"/>
    <p:sldId id="702" r:id="rId42"/>
    <p:sldId id="703" r:id="rId43"/>
    <p:sldId id="704" r:id="rId44"/>
    <p:sldId id="705" r:id="rId45"/>
    <p:sldId id="706" r:id="rId46"/>
    <p:sldId id="707" r:id="rId47"/>
    <p:sldId id="708" r:id="rId48"/>
    <p:sldId id="657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>
        <p:scale>
          <a:sx n="75" d="100"/>
          <a:sy n="75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σχέσης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400050" y="2717800"/>
            <a:ext cx="8305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R(A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323850" y="2565400"/>
            <a:ext cx="6096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35150" y="17002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178050" y="1700213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l-GR" sz="1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75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7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accent2">
                    <a:lumMod val="75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accent2">
                    <a:lumMod val="75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accent2">
                    <a:lumMod val="75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l-GR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Προφανώς, ο ορισμός του πίνακα στον οποίο αναφέρεται, πρέπει να προηγείται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80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accent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accent2">
                    <a:lumMod val="50000"/>
                  </a:schemeClr>
                </a:solidFill>
              </a:rPr>
              <a:t> (Έτος-Γέννησης &gt;= 1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el-GR" sz="1400" b="1" dirty="0">
                <a:solidFill>
                  <a:schemeClr val="accent2">
                    <a:lumMod val="50000"/>
                  </a:schemeClr>
                </a:solidFill>
              </a:rPr>
              <a:t>00))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char(20)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not null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foreign 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key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references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στιγμιότυπου</a:t>
            </a:r>
            <a:endParaRPr lang="el-GR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 txBox="1">
            <a:spLocks/>
          </p:cNvSpPr>
          <p:nvPr/>
        </p:nvSpPr>
        <p:spPr>
          <a:xfrm>
            <a:off x="609600" y="6326201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values (v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v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365625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749" y="2870200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into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39750" y="270827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 b="1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51050" y="3594099"/>
            <a:ext cx="3397250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= ‘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Kidman’</a:t>
            </a: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Έτος &lt; 1950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here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την τιμή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565150" y="222408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καινούργια σχέση είναι αρχικά άδεια.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R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 (no action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no action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default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set null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default Kidman,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4464050" cy="3968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values (v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v</a:t>
            </a:r>
            <a:r>
              <a:rPr lang="en-US" sz="2000" b="1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3" y="3500438"/>
            <a:ext cx="2735262" cy="40005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 = New_Value</a:t>
            </a:r>
          </a:p>
          <a:p>
            <a:pPr eaLnBrk="0" hangingPunct="0"/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68312" y="1092200"/>
            <a:ext cx="8421687" cy="524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SQL-92,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έχει διάφορα τμήματα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9412" y="1557339"/>
            <a:ext cx="84343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τη δούμε στην (επόμενη) προγραμματιστική άσκηση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γλώσσας 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2376</Words>
  <Application>Microsoft Office PowerPoint</Application>
  <PresentationFormat>On-screen Show (4:3)</PresentationFormat>
  <Paragraphs>649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Παρατηρήσεις</vt:lpstr>
      <vt:lpstr>Ορισμός σχήματος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PowerPoint Presentation</vt:lpstr>
      <vt:lpstr>Γλώσσα Χειρισμού Δεδομένων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E. PITOURA</cp:lastModifiedBy>
  <cp:revision>293</cp:revision>
  <dcterms:created xsi:type="dcterms:W3CDTF">2013-06-13T09:19:30Z</dcterms:created>
  <dcterms:modified xsi:type="dcterms:W3CDTF">2014-11-22T15:33:12Z</dcterms:modified>
</cp:coreProperties>
</file>