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4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1" r:id="rId19"/>
    <p:sldId id="682" r:id="rId20"/>
    <p:sldId id="683" r:id="rId21"/>
    <p:sldId id="684" r:id="rId22"/>
    <p:sldId id="65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70" d="100"/>
          <a:sy n="70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33388" y="34448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758825" y="4598988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1006475" y="1954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647701" y="5570539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512763" y="1477963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668338" y="28606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539750" y="3754438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merican Beauty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ασφαλούς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{t |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93675" y="3906838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0025" y="3306763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3/11/2012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επίθεση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αυτήν την ερώτηση και σε σχεσιακή άλγεβρα)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«Δημήτρης».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στη σχεσιακή άλγεβρα είναι μια ακολουθία από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ρητά τη σειρά εκτέλεσης των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πράξεων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καθορίζει μια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αποτίμησης</a:t>
            </a:r>
            <a:endParaRPr kumimoji="1" lang="el-GR" sz="9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</a:t>
            </a:r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sz="2400" i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 έχει πεδίο τιμών μια συγκεκριμένη σχέση μιας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σχεσιακός λογισμός πλειάδων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σχεσιακός λογισμός πεδίου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ένας τύπος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σύνολο όλων των πλειάδων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{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77040" y="6492875"/>
            <a:ext cx="2895600" cy="365125"/>
          </a:xfrm>
          <a:noFill/>
        </p:spPr>
        <p:txBody>
          <a:bodyPr/>
          <a:lstStyle/>
          <a:p>
            <a:r>
              <a:rPr lang="el-GR" altLang="en-US" dirty="0" err="1" smtClean="0"/>
              <a:t>Ευαγγελ</a:t>
            </a:r>
            <a:r>
              <a:rPr lang="en-US" altLang="en-US" dirty="0" smtClean="0"/>
              <a:t>ί</a:t>
            </a:r>
            <a:r>
              <a:rPr lang="el-GR" altLang="en-US" dirty="0" smtClean="0"/>
              <a:t>α </a:t>
            </a:r>
            <a:r>
              <a:rPr lang="en-US" altLang="en-US" dirty="0" smtClean="0"/>
              <a:t>Π</a:t>
            </a:r>
            <a:r>
              <a:rPr lang="el-GR" altLang="en-US" dirty="0" err="1" smtClean="0"/>
              <a:t>ιτουρά</a:t>
            </a:r>
            <a:endParaRPr lang="el-GR" altLang="en-US" dirty="0" smtClean="0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68313" y="1916113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828675" y="30781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81075" y="36877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1057275" y="47545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1057275" y="52879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23875" y="3001963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89475" y="45307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</a:t>
            </a:r>
            <a:r>
              <a:rPr lang="en-US" altLang="en-US" smtClean="0"/>
              <a:t>ί</a:t>
            </a:r>
            <a:r>
              <a:rPr lang="el-GR" altLang="en-US" smtClean="0"/>
              <a:t>α </a:t>
            </a:r>
            <a:r>
              <a:rPr lang="en-US" altLang="en-US" smtClean="0"/>
              <a:t>Π</a:t>
            </a:r>
            <a:r>
              <a:rPr lang="el-GR" altLang="en-US" smtClean="0"/>
              <a:t>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14</a:t>
            </a:r>
            <a:r>
              <a:rPr lang="el-GR" altLang="en-US" dirty="0" smtClean="0"/>
              <a:t>-20</a:t>
            </a:r>
            <a:r>
              <a:rPr lang="en-US" altLang="en-US" smtClean="0"/>
              <a:t>1</a:t>
            </a:r>
            <a:r>
              <a:rPr lang="en-US" altLang="en-US" dirty="0" smtClean="0"/>
              <a:t>5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2132</TotalTime>
  <Words>1820</Words>
  <Application>Microsoft Office PowerPoint</Application>
  <PresentationFormat>On-screen Show (4:3)</PresentationFormat>
  <Paragraphs>251</Paragraphs>
  <Slides>22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Σχεσιακός Λογισμός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Παραδείγματα</vt:lpstr>
      <vt:lpstr>Παραδείγματα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E. PITOURA</cp:lastModifiedBy>
  <cp:revision>290</cp:revision>
  <dcterms:created xsi:type="dcterms:W3CDTF">2013-06-13T09:19:30Z</dcterms:created>
  <dcterms:modified xsi:type="dcterms:W3CDTF">2014-11-22T16:26:03Z</dcterms:modified>
</cp:coreProperties>
</file>