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notesSlides/notesSlide1.xml" ContentType="application/vnd.openxmlformats-officedocument.presentationml.notesSlide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72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72"/>
  </p:notesMasterIdLst>
  <p:handoutMasterIdLst>
    <p:handoutMasterId r:id="rId73"/>
  </p:handoutMasterIdLst>
  <p:sldIdLst>
    <p:sldId id="675" r:id="rId2"/>
    <p:sldId id="1485" r:id="rId3"/>
    <p:sldId id="1484" r:id="rId4"/>
    <p:sldId id="1339" r:id="rId5"/>
    <p:sldId id="1258" r:id="rId6"/>
    <p:sldId id="1259" r:id="rId7"/>
    <p:sldId id="1260" r:id="rId8"/>
    <p:sldId id="1261" r:id="rId9"/>
    <p:sldId id="885" r:id="rId10"/>
    <p:sldId id="745" r:id="rId11"/>
    <p:sldId id="757" r:id="rId12"/>
    <p:sldId id="837" r:id="rId13"/>
    <p:sldId id="838" r:id="rId14"/>
    <p:sldId id="859" r:id="rId15"/>
    <p:sldId id="759" r:id="rId16"/>
    <p:sldId id="879" r:id="rId17"/>
    <p:sldId id="880" r:id="rId18"/>
    <p:sldId id="878" r:id="rId19"/>
    <p:sldId id="881" r:id="rId20"/>
    <p:sldId id="883" r:id="rId21"/>
    <p:sldId id="908" r:id="rId22"/>
    <p:sldId id="882" r:id="rId23"/>
    <p:sldId id="877" r:id="rId24"/>
    <p:sldId id="884" r:id="rId25"/>
    <p:sldId id="840" r:id="rId26"/>
    <p:sldId id="750" r:id="rId27"/>
    <p:sldId id="751" r:id="rId28"/>
    <p:sldId id="841" r:id="rId29"/>
    <p:sldId id="763" r:id="rId30"/>
    <p:sldId id="752" r:id="rId31"/>
    <p:sldId id="842" r:id="rId32"/>
    <p:sldId id="766" r:id="rId33"/>
    <p:sldId id="754" r:id="rId34"/>
    <p:sldId id="843" r:id="rId35"/>
    <p:sldId id="844" r:id="rId36"/>
    <p:sldId id="845" r:id="rId37"/>
    <p:sldId id="846" r:id="rId38"/>
    <p:sldId id="847" r:id="rId39"/>
    <p:sldId id="848" r:id="rId40"/>
    <p:sldId id="849" r:id="rId41"/>
    <p:sldId id="850" r:id="rId42"/>
    <p:sldId id="900" r:id="rId43"/>
    <p:sldId id="901" r:id="rId44"/>
    <p:sldId id="902" r:id="rId45"/>
    <p:sldId id="851" r:id="rId46"/>
    <p:sldId id="852" r:id="rId47"/>
    <p:sldId id="903" r:id="rId48"/>
    <p:sldId id="853" r:id="rId49"/>
    <p:sldId id="854" r:id="rId50"/>
    <p:sldId id="904" r:id="rId51"/>
    <p:sldId id="857" r:id="rId52"/>
    <p:sldId id="860" r:id="rId53"/>
    <p:sldId id="1486" r:id="rId54"/>
    <p:sldId id="861" r:id="rId55"/>
    <p:sldId id="862" r:id="rId56"/>
    <p:sldId id="875" r:id="rId57"/>
    <p:sldId id="863" r:id="rId58"/>
    <p:sldId id="864" r:id="rId59"/>
    <p:sldId id="865" r:id="rId60"/>
    <p:sldId id="866" r:id="rId61"/>
    <p:sldId id="867" r:id="rId62"/>
    <p:sldId id="868" r:id="rId63"/>
    <p:sldId id="869" r:id="rId64"/>
    <p:sldId id="906" r:id="rId65"/>
    <p:sldId id="870" r:id="rId66"/>
    <p:sldId id="871" r:id="rId67"/>
    <p:sldId id="905" r:id="rId68"/>
    <p:sldId id="872" r:id="rId69"/>
    <p:sldId id="873" r:id="rId70"/>
    <p:sldId id="874" r:id="rId71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00"/>
    <a:srgbClr val="FF9966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0" autoAdjust="0"/>
    <p:restoredTop sz="96261" autoAdjust="0"/>
  </p:normalViewPr>
  <p:slideViewPr>
    <p:cSldViewPr>
      <p:cViewPr varScale="1">
        <p:scale>
          <a:sx n="110" d="100"/>
          <a:sy n="110" d="100"/>
        </p:scale>
        <p:origin x="168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7:45.4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513 14 176,'0'0'11133,"-4"0"-10597,-116-9-188,73 7-171,28 0-52,-1 2 0,-25 2 0,42-2-125,1 1-1,0 0 0,-1 0 1,1 0-1,-1 0 0,1 0 1,0 0-1,0 1 0,0-1 0,0 1 1,0-1-1,-2 3 0,-23 27-5,14-15 5,-6 5-2,2 0 0,1 1 0,0 1-1,2 1 1,1 0 0,0 0 0,2 2-1,-14 45 1,12-22-2,3 1 0,2 0 0,2 0 0,1 57 0,5-105 0,0-1 0,0 1 1,0 0-1,0 0 0,0 0 0,0-1 1,1 1-1,-1 0 0,1 0 1,-1-1-1,1 1 0,0 0 0,0-1 1,0 1-1,0-1 0,1 3 1,0-3-4,0 1 0,1 0 1,-1-1-1,0 0 0,1 1 1,-1-1-1,1 0 1,0-1-1,-1 1 0,5 1 1,7 0 34,-1 0 1,1-1 0,0-1 0,18-1-1,3-1-1,-24 2-14,0-2 1,-1 0 0,1 0 0,-1-1 0,13-4-1,26-7-2,-8 6 13,0 1-1,51 0 0,-91 7 255,-1-1-216,0 0 0,0 1 0,0-1 0,0 0 0,-1 0 0,1 0 0,0 1 0,0-1 0,0 0 0,-1 1 0,1-1 0,-1 0 0,1 0 0,0 1 0,-1-1 0,1 1 0,-1-1 0,1 0 0,-1 1-1,0-1 1,1 1 0,-1-1 0,0 1 0,0-1 0,-19-6-860,13 5 580,-18-8-2368,-1 0-3036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00.8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344 342 624,'0'0'7410,"-29"-3"-6599,-93-5-170,117 8-585,-1 0-1,1 0 1,-1 1-1,1-1 1,-1 1 0,1 0-1,0 1 1,0-1 0,-1 1-1,1 0 1,0 0-1,1 1 1,-1 0 0,0-1-1,1 2 1,-8 5-1,3-2 68,1-1-27,1 1-1,0-1 1,0 1-1,1 0 1,0 1-1,0-1 1,0 1-1,1 1 1,1-1-1,-8 18 1,8-15-59,1 0 0,0 0 0,1 1 0,0-1 0,1 1 0,1-1 0,-1 1 0,4 20 1,-3-27-34,1 0 1,1 0-1,-1 1 1,1-1-1,-1 0 1,2 0 0,-1 0-1,0-1 1,1 1-1,0 0 1,4 4-1,-1-2 0,-1-1-1,2 0 0,-1 0 0,1-1 0,0 0 1,11 7-1,-4-5-14,0 0 0,1-1 0,0 0 1,0-2-1,0 1 0,1-2 0,18 3 0,71-3-140,-83-3 101,-16 0 29,-1-1 0,0 1 0,1-1-1,-1 0 1,0 0 0,1 0 0,-1-1 0,0 0 0,0 0 0,0 0 0,0-1 0,0 0 0,6-5 0,-6 4-1,0-1 1,0 0 0,-1 1-1,0-2 1,0 1 0,0-1 0,0 1-1,-1-1 1,0 0 0,4-12-1,-2 0-19,-1 0-1,-1 0 1,-1-1-1,0 0 1,-2 1-1,-1-21 1,1 8 50,0 27 12,-1-1-1,1 1 1,-1-1 0,0 0 0,0 1-1,0 0 1,0-1 0,-1 1 0,0 0-1,0 0 1,0 0 0,0 0-1,-1 0 1,0 0 0,1 1 0,-1-1-1,-1 1 1,1 0 0,0 0 0,-1 0-1,0 0 1,1 0 0,-1 1-1,0 0 1,0 0 0,-5-2 0,-4-1 65,-1 1 0,1 0 0,-1 1 0,0 0 0,1 1 0,-1 0 0,-19 2 0,16-1-45,0 2-1,-19 3 0,31-3-34,-1 0 0,1 1 1,-1-1-1,1 1 0,0 1 0,0-1 0,0 1 0,0 0 0,0 0 0,-4 4 0,3-2-6,1 0 1,-1 0-1,1 1 0,1 0 0,-1 0 0,1 0 1,0 1-1,0-1 0,1 1 0,0 0 0,0 0 1,-2 11-1,1-1-11,1 1-1,1 0 1,0 1 0,2 17 0,0-30 5,1 0 1,0 0-1,0-1 1,0 1-1,0 0 1,1-1-1,0 1 1,1-1-1,-1 1 1,1-1-1,0 0 1,0 0-1,0 0 0,1-1 1,0 1-1,7 6 1,-6-6-17,1-1 1,-1 1 0,1-1-1,0-1 1,0 1 0,0-1-1,1 0 1,-1 0-1,1-1 1,0 0 0,-1 0-1,1-1 1,0 1 0,7-1-1,-3 0-31,0-1-1,-1-1 1,21-2-1,-27 2 43,1-1 0,0 1 0,0-1 1,-1 0-1,1 0 0,-1-1 0,1 1 0,-1-1 0,0 0 1,5-4-1,2-5-10,0 0 0,0-1 0,-2 0 0,1 0 0,-2-1 0,0 0 0,0 0 0,-2-1 0,1 0 1,-2-1-1,7-29 0,-3-2-44,-2 1 0,1-87 0,-8-137 2285,0 352-2009,5 220 378,-4-282-522,25 225 246,-25-238-407,1 0-1,0 0 1,0 0 0,1 0 0,0 0 0,5 7 0,-4-7-1025,1 0 0,10 11 0,-2-5-2826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0.2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16 128 4417,'0'0'2738,"0"0"-2329,1 48 55,-1 7-133,-8 81 0,3-96 45,2 54 0,3-136 46,3 0 0,2 0 0,9-43 0,-6 55-453,0 0 1,2 1-1,1 0 1,28-52-1,-36 76 6,11-18 64,-13 22-59,0 0-1,-1 0 1,1 0-1,0 1 1,0-1-1,0 0 1,0 0-1,0 1 1,0-1-1,0 0 1,0 1 0,0-1-1,0 1 1,0-1-1,1 1 1,-1 0-1,0-1 1,1 1-1,-1 0 13,0 1 1,0-1-1,0 0 0,0 1 0,0-1 1,-1 1-1,1-1 0,0 1 0,0-1 0,-1 1 1,1-1-1,0 1 0,-1 0 0,1 0 1,0-1-1,-1 1 0,1 0 0,-1 0 0,1-1 1,-1 1-1,0 0 0,1 0 0,-1 0 1,0 0-1,1 2 0,1 4 1,29 66 95,7 18-17,-31-77-85,1 0 0,0-1 1,1 0-1,12 14 1,-20-25-6,1 0 1,0 0 0,0-1-1,-1 1 1,1-1 0,0 1 0,1-1-1,-1 0 1,0 0 0,0 0-1,0 0 1,1 0 0,-1 0 0,0-1-1,4 1 1,-4-1 5,-1 0 0,1 0 0,0 0 0,-1 0 0,1-1 0,0 1 0,-1 0 0,1-1 0,0 1 0,-1-1 0,1 0 0,-1 0 0,1 1 0,-1-1 0,1 0 0,-1 0 0,0-1 0,0 1 0,1 0 0,-1 0 0,0 0 0,0-1 0,1-1 0,10-17 4,0-1 0,16-39 0,12-49 17,-40 108-9,12-34 8,13-40 36,-25 75-31,0 0 1,0 0-1,0 0 1,0 0-1,0 0 1,0 0-1,0 0 1,0 0-1,0 0 1,0 0-1,0 0 1,1 0 0,-1 0-1,0 0 1,0 0-1,0 0 1,0 0-1,0 0 1,0 0-1,0 0 1,0 0-1,0 0 1,0 0-1,0 0 1,0 0-1,0 0 1,1 0-1,-1 0 1,0 0-1,0 0 1,0 0-1,0 0 1,0 0-1,0 0 1,0 0-1,0 0 1,0 0-1,0 0 1,0 0 0,0 0-1,0-1 1,0 1-1,0 0 1,0 0-1,0 0 1,0 0-1,0 0 1,0 0-1,0 0 1,0 0-1,0 0 1,0 0-1,0 0 1,0 0-1,0 0 1,0-1-1,0 1 1,0 0-1,0 0 1,2 10 238,2 20-230,-4-26 36,8 128 186,4 41-209,-10-159-183,1 0 0,0 0 0,1 0 0,0 0-1,10 20 1,-12-29-124,1 1-1,1-1 1,-1 0 0,1 0-1,0 0 1,0 0 0,0-1-1,0 1 1,1-1-1,0 0 1,0-1 0,0 1-1,0-1 1,1 0 0,6 3-1,15 1-2138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0.7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88 115 6185,'0'0'3617,"8"151"-3321,-6-120-176,-2-3-64,0-1-56,0-6 0,0-4-184,0-3-544,0-7-360,0-2-545</inkml:trace>
  <inkml:trace contextRef="#ctx0" brushRef="#br0" timeOffset="1">13 86 6489,'0'0'1969,"-13"-86"-6354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1.1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282 1 4849,'0'0'3667,"-25"11"-3344,-81 42 7,98-48-290,0 1 1,1 0-1,-1 0 1,1 0 0,0 1-1,1 0 1,0 1 0,0 0-1,0 0 1,1 0-1,-7 15 1,4-10-6,-1 5-19,1 0-1,0 0 1,1 1-1,1 0 1,1 0-1,0 1 1,2-1-1,0 1 1,0 38-1,3-48-25,0 6-38,3 28 0,-2-39 37,0 0-1,0 0 1,1 0 0,0 0-1,0 0 1,0 0-1,0 0 1,1-1-1,3 6 1,-2-5-48,1 1 1,0-2-1,0 1 0,0 0 1,0-1-1,1 0 0,-1 0 1,1 0-1,0-1 0,0 0 1,1 0-1,-1-1 0,0 1 1,1-1-1,0-1 0,-1 1 1,1-1-1,12 0 0,-8-1-206,-1 0 0,1-1 0,-1 0 0,1-1 0,-1 0 0,0 0 1,0-2-1,0 1 0,0-1 0,-1 0 0,14-9 0,26-21-1858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1.6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3753,'0'0'3090,"2"27"-2517,15 186 367,-10-134-743,28 257-69,-32-326-114,0-8 327,-2-3-293,-1 1 0,1-1 1,-1 0-1,1 0 0,-1 0 0,0 0 0,1 0 0,-1 0 0,0 0 0,0 0 0,1 0 0,-1 0 0,0-1 0,22-129 192,-17 109-315,1 0 0,1 0 0,19-38 0,-24 57 58,0 0 1,-1 0 0,1 0-1,0 1 1,1-1 0,1-2-1,-3 5 9,-1-1-1,1 1 1,-1-1-1,1 1 0,-1-1 1,1 1-1,0 0 1,-1-1-1,1 1 0,0 0 1,-1-1-1,1 1 1,0 0-1,-1 0 0,1 0 1,0 0-1,-1-1 1,1 1-1,0 0 0,0 0 1,-1 0-1,1 1 0,0-1 1,-1 0-1,1 0 1,0 0-1,0 0 0,-1 1 1,1-1-1,-1 0 1,1 1-1,0-1 0,-1 0 1,1 1-1,0 0 1,2 3 45,0 0 0,0 0 0,-1 0 0,0 0 0,1 1 1,-2-1-1,1 1 0,0-1 0,0 6 0,5 10-62,-4-11-158,1 0-1,1 0 1,-1 0-1,1 0 1,8 9-1,-9-14-146,0 1 0,0-1-1,0-1 1,0 1-1,1 0 1,-1-1-1,1 0 1,0 0 0,0 0-1,9 2 1,15 2-1993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2.1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1 176 4185,'0'0'1200,"5"22"-1176,21 69-4,-25-88-14,0 0 1,0 0-1,1 0 0,-1-1 0,1 1 0,-1 0 1,1-1-1,0 1 0,0-1 0,0 0 0,1 0 1,-1 1-1,0-1 0,1-1 0,-1 1 0,1 0 1,4 1-1,-3-1 25,1-1 0,0 0 0,0 0 0,0 0 0,-1-1 0,1 0 0,7 0 0,-5 0 36,2 0 36,-1 0 0,1-1 0,-1 0 1,0 0-1,1-1 0,13-5 0,-16 5-59,0-1 0,0-1-1,-1 1 1,1-1 0,-1 1-1,0-2 1,0 1 0,0 0-1,5-8 1,-3 4 40,-1 0 0,1 0-1,-2-1 1,1 0 0,-1 0 0,-1-1 0,0 1 0,0-1-1,-1 0 1,0 0 0,0 0 0,-1-1 0,-1 1 0,1-18-1,-2 21-37,0-4 12,0 0-1,-1 0 1,-2-15-1,2 23-62,0-1 0,0 1 0,-1-1 1,1 1-1,-1 0 0,0-1 0,1 1 0,-1 0 0,-1 0 0,1 0 0,0 0 0,-1 1 0,-4-5 0,6 6-12,0 0 0,0 1 0,0-1 1,0 0-1,0 0 0,0 1 0,0-1 0,0 1 0,0-1 0,0 1 0,0-1 1,0 1-1,0 0 0,-1-1 0,1 1 0,0 0 0,0 0 0,0 0 0,-1 0 0,1 0 1,0 0-1,0 0 0,0 0 0,-1 0 0,1 1 0,0-1 0,0 0 0,0 1 0,0-1 1,0 1-1,0-1 0,0 1 0,0 0 0,0 0 0,0-1 0,0 1 0,0 0 0,0 0 1,0 0-1,1 0 0,-2 1 0,-2 4-52,0 1 0,1 0 1,0 0-1,0 0 0,-2 9 0,3-10 79,-6 21-252,1 1 1,1 0-1,-3 35 1,4 89-872,5-151 1052,0 0 1,0 0-1,0 0 0,0 0 1,0 0-1,0 0 0,0 0 1,0 0-1,1 0 0,-1 0 1,0 0-1,1 0 1,-1-1-1,1 1 0,-1 0 1,1 0-1,-1 0 0,1 0 1,0 0-1,-1-1 0,1 1 1,0 0-1,0-1 1,-1 1-1,1 0 0,0-1 1,0 1-1,0-1 0,1 1 1,4 0-1169</inkml:trace>
  <inkml:trace contextRef="#ctx0" brushRef="#br0" timeOffset="1">346 239 3201,'0'0'1472,"-45"129"-1216,45-110-208,0-5-48,5-2-112,11-5-120,3-2-160,10-5-216,-2 0-560,-6 0-1265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2.5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1 579 432,'0'0'2765,"5"-3"-2391,1 1-293,-1-1-1,0 0 0,0 0 1,-1-1-1,1 1 0,-1-1 1,1 0-1,-1-1 0,0 1 1,-1 0-1,1-1 0,3-6 1,7-14 286,-2 0 1,0 0 0,-2-1 0,0-1-1,-2 0 1,8-45 0,-8 12 441,0-120 1,-8 175-666,1-1-61,-1 1 0,-1 0 0,1-1 0,-2-8 0,2 13-67,0 1-1,-1-1 0,1 1 1,0-1-1,0 0 0,0 1 1,-1-1-1,1 1 0,0-1 1,-1 1-1,1-1 0,0 1 1,-1-1-1,1 1 0,-1-1 0,1 1 1,-1-1-1,1 1 0,-1 0 1,1-1-1,-1 1 0,1 0 1,-1 0-1,1-1 0,-1 1 1,0 0-1,1 0 0,-1 0 1,1 0-1,-1 0 0,0-1 1,1 1-1,-1 0 0,1 1 0,-1-1 1,0 0-1,1 0 0,-1 0 1,1 0-1,-1 0 0,0 1 1,1-1-1,-1 0 0,1 0 1,-1 1-1,1-1 0,-1 0 1,1 1-1,-1-1 0,1 1 1,-1-1-1,-3 4 9,1-1-1,-1 1 1,1-1 0,0 1-1,0 0 1,0 0 0,1 0-1,-1 1 1,-2 8 0,1-5-16,-14 30 9,2 1 0,1 1 0,2 0 0,2 1 0,2 0 0,2 1-1,1 0 1,1 63 0,5-100-27,0 0 0,0 0 0,1-1 0,-1 1 0,1 0 0,1 0 0,-1-1 0,1 1 0,-1-1-1,1 1 1,1-1 0,-1 0 0,0 0 0,1 0 0,0 0 0,0 0 0,0 0 0,1-1 0,-1 0 0,1 0 0,0 0 0,0 0 0,0 0-1,0-1 1,0 1 0,9 2 0,0 0-97,0-1-1,0-1 0,1 0 1,-1 0-1,1-1 1,15-1-1,82-4-1673,-89 0 711,30-7 0,16-8-2962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3.1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1 129 6145,'0'0'951,"29"-9"-791,98-27-6,22-2 40,9-5-91,-146 41-15,-9 4 357,-12 12 550,-1 0-1117,2 1 124,1-1 1,1 1 0,0 0 0,1 1-1,1 0 1,-4 27 0,4-10-5,2 1 1,2 42-1,2-60-5,0-1 0,0 1 0,1-1 0,1 0 0,1 0 0,8 19 0,46 81-20,-38-80 29,26 65 0,-45-94 117,0-1-1,-1 0 1,0 1-1,0 0 1,0-1-1,0 11 1,-1-15-101,-1 0 0,1 0 1,0 0-1,-1-1 0,1 1 0,-1 0 1,1 0-1,-1-1 0,1 1 1,-1 0-1,1 0 0,-1-1 0,0 1 1,1-1-1,-1 1 0,0-1 1,1 1-1,-1-1 0,0 1 0,0-1 1,0 0-1,0 1 0,1-1 0,-1 0 1,0 0-1,0 1 0,-1-1 1,-4 2 53,-23 8-250,1-1 0,-2-2 0,1 0-1,-1-2 1,0-2 0,-36 1 0,59-4-229,5 0 207,0 1-1,0-1 0,0 0 0,1 0 0,-1 0 0,0 0 1,0-1-1,1 1 0,-1 0 0,0-1 0,0 1 0,1-1 1,-1 1-1,0-1 0,1 0 0,-3-2 0,-1-9-3592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3.5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 48 4905,'0'0'1460,"-6"22"-1137,-19 72-91,23-85-207,0-1 0,1 1 1,0 0-1,1 18 0,1-23-19,-1 0-1,1 0 1,0 0 0,0 0-1,0 0 1,1 0 0,-1 0 0,5 7-1,-3-7-9,0 0 0,1 0 1,-1-1-1,1 0 0,0 1 0,-1-1 0,2-1 0,-1 1 0,0 0 0,0-1 0,1 0 0,-1 0 0,1 0 1,0-1-1,-1 0 0,8 2 0,0-1 57,0 0 1,1 0-1,-1-1 1,0-1-1,0 0 1,18-3-1,-22 2 0,1-1 0,-1 0-1,0-1 1,0 1 0,0-2-1,0 1 1,0-1 0,-1 0 0,13-10-1,-13 9-28,-1 0 0,0-1-1,0 1 1,-1-1 0,0 0-1,0 0 1,0-1-1,-1 0 1,0 1 0,0-1-1,0-1 1,-1 1 0,-1 0-1,1-1 1,-1 0-1,0 1 1,-1-1 0,1 0-1,-2 0 1,1 0 0,-1 0-1,0 0 1,-1 0 0,-1-9-1,1 13-5,0 0-1,-1 0 0,1 0 1,-1 1-1,1-1 1,-1 0-1,0 1 1,0-1-1,-1 1 1,1-1-1,-1 1 0,-5-5 1,4 4 37,-1 1-1,0-1 1,-1 1 0,1 0-1,-1 0 1,1 0 0,-11-3 0,0 2 91,-1 0 0,0 1 0,-1 1 0,1 1 0,-18 0-1,25 1-163,0 0-1,0 1 0,1 0 0,-1 1 0,-16 4 0,22-4-193,-1 0-1,1 0 1,-1 0 0,1 1 0,0-1-1,0 1 1,0 0 0,0 0 0,1 1 0,-1-1-1,1 1 1,-6 7 0,-1 7-2482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3.9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218 1 6041,'0'0'1057,"-143"114"-969,113-68 144,6-1 304,9 1-184,9-6-176,6-2-112,0-4-64,0-3 0,11-7-72,13-3-352,5-6-248,27-13-569,-6-2-351,-5 0-416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4.4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112 0 4889,'0'0'2040,"-111"132"-1871,111-99-41,0-2-48,7-2-80,15-7 0,4-3-80,3-10-233,9-9-223,12-5-136,-5-18-696,-5-9-2705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01.3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798 3 6585,'0'0'5711,"-4"0"-5142,-14-2-512,-1 1-1,0 1 0,1 1 1,-1 1-1,1 1 0,0 0 1,0 1-1,-22 8 0,29-8-46,-2 0 9,0 0 0,0 1 0,0 1 0,0 0 0,1 1 0,-14 10 0,24-15-24,0 0 1,0 0 0,0 0-1,0 1 1,1-1 0,-1 1-1,1 0 1,-1-1-1,1 1 1,0 0 0,0 0-1,0 0 1,1 0-1,-1 0 1,1 0 0,-1 0-1,1 0 1,0 0-1,0 0 1,1 0 0,0 5-1,0-2-6,0 1 0,1-1 0,0 0-1,0 1 1,1-1 0,-1 0 0,1 0 0,7 10 0,28 32 18,-24-32 8,-1 1 1,-1 0-1,0 0 1,-1 1-1,12 27 1,-22-40 30,1 0 1,-1 0 0,0 0-1,0 1 1,0 7-1,-1-12 4,0 1 0,0-1-1,0 1 1,0 0-1,0-1 1,0 1 0,-1-1-1,1 1 1,0-1-1,-1 1 1,0-1 0,1 1-1,-1-1 1,0 1-1,0-1 1,0 0 0,1 1-1,-2-1 1,1 0-1,0 0 1,-2 2-1,-8 3 66,-1 0-1,1-1 0,-1 0 1,-19 4-1,-54 9-100,78-17-11,-180 36-1955,1 3-3846,114-23 1532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4.8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4337,'0'0'2711,"4"30"-2473,19 197 695,-10-107-558,13 137-279,-24-228-67,-1-8-271,-1-40-152,0-120 207,1 136 56,-1 0-1,0 1 0,1-1 0,-1 0 0,1 0 1,0 1-1,0-1 0,0 0 0,0 1 1,1-1-1,-1 1 0,0-1 0,1 1 0,0 0 1,0 0-1,0-1 0,0 1 0,0 1 0,0-1 1,4-3-1,-2 2-391,7-7-1851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5.8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159 6 1592,'0'0'2101,"-3"-5"1272,-3 5-3169,1 0-154,1-1 1,0 2-1,-1-1 0,1 0 0,0 1 0,-1 0 0,1 0 0,0 0 0,-1 0 1,-6 4-1,-5 5-33,-18 13 0,29-19-9,0 0 0,0 0 1,0 1-1,1 0 0,0 0 0,0 0 0,-4 6 1,8-10-11,-1 0 1,1 0-1,-1 0 1,1 0 0,-1 0-1,1 0 1,0 0-1,-1 0 1,1 0-1,0 0 1,0 0 0,0 0-1,0 0 1,0 0-1,0 0 1,0 0 0,0 0-1,0 0 1,0 0-1,0 0 1,1 0-1,-1 0 1,1 0 0,-1 0-1,0 0 1,1 0-1,0 0 1,-1 0-1,1 0 1,-1 0 0,1 0-1,0-1 1,0 1-1,0 0 1,1 0 0,3 2 43,0 0 1,1 0 0,-1 0 0,1-1 0,7 2 0,1 0 35,10 6-213,0-1 1,1-2-1,0 0 1,0-2-1,1-1 1,33 2-1,-42-6-419,0 0-1,0-1 1,0-1-1,32-8 1,0-8-1802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6.3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115 1 4033,'0'0'3193,"7"8"-2872,11 11-88,28 39 1,-44-53-125,1-1 0,-1 1 1,0 0-1,0 0 0,0 0 1,2 9-1,-4-12-38,0 0 0,1 0 0,-1 0 0,0 0 0,0 0 0,0 0 0,0 0 0,0 0 1,-1 0-1,1 0 0,-1 0 0,1-1 0,-1 1 0,0 0 0,0 0 0,0 0 0,0 0 0,0-1 0,0 1 0,-2 2 1,-4 2-3,-1 0 0,1 0 0,-1-1 1,0 0-1,-13 6 0,-46 16-108,11-6-1428,47-17-1909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6.7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27 3505,'0'0'3614,"13"23"-3555,43 73-58,-53-92-4,-1 0 1,1 0-1,0 0 1,0 0-1,1-1 1,-1 1-1,1-1 1,0 0-1,0 0 1,7 4-1,-7-5 30,0-1 0,-1 0 0,1 0-1,0 0 1,0-1 0,0 1 0,0-1 0,5 0 0,0 0 107,-2 1-39,0-1 0,0 0 0,1-1 0,-1 1 0,0-1 0,0-1 0,11-3 1,-16 4-70,0 0 1,1 0-1,-1 0 1,0-1-1,0 1 1,0-1-1,0 0 1,0 1-1,0-1 1,0 0 0,0 0-1,-1 0 1,1 0-1,-1-1 1,1 1-1,-1 0 1,0-1-1,0 1 1,0 0-1,0-1 1,-1 1-1,1-1 1,0-4 0,0 1 80,-1 1 1,1-1 0,-1 0 0,0 0 0,-2-7 0,2 11-88,-1-1 0,1 1 0,-1-1 0,0 1 1,0-1-1,0 1 0,0 0 0,-1 0 0,1-1 0,-1 1 1,1 0-1,-1 0 0,-3-2 0,-4-4-492,-1 1-1,0 0 0,0 0 1,-1 1-1,1 1 0,-1 0 1,-17-5-1,11 5-1615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7.2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66 1664,'0'0'4408,"3"13"-4172,6 40-172,-5-42 123,2-9 16,4-10 137,-9 7-292,39-46 472,-32 36-436,1 0 0,0 1 0,1 0-1,0 0 1,0 1 0,18-12-1,-27 21-18,1-1 0,-1 0 0,1 0 0,0 0 0,-1 1-1,1-1 1,0 1 0,0-1 0,0 1 0,2 0 0,-3 0-4,0 0 1,-1 0-1,1 0 1,0 0-1,0 0 1,-1 0-1,1 1 1,0-1-1,-1 0 1,1 1 0,0-1-1,-1 0 1,1 1-1,0-1 1,-1 1-1,1-1 1,-1 1-1,1 0 1,1 2 100,0 1 0,0-1 0,-1 1 0,1 0 0,-1-1 0,0 1 0,1 7-1,-1-9-197,0 3 72,0 0-59,-1 0 1,2 0 0,-1 1 0,1-1 0,-1-1 0,1 1 0,1 0 0,-1 0-1,1-1 1,-1 1 0,1-1 0,1 0 0,6 7 0,-1-4-505,1-1 0,0 0 0,0-1 0,0 0 0,1-1 0,14 5 0,17 0-3835</inkml:trace>
  <inkml:trace contextRef="#ctx0" brushRef="#br0" timeOffset="1">1331 95 6601,'0'0'1225,"143"-27"-1097,-97 18 8,-1 4-32,-5 0-24,-6 5 0,1 0-64,-6 0-16,-5 0-320,-8 0-648,-6 5-1233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7.6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5145,'0'0'1929,"143"19"-1217,-137 5 64,-6 4-104,0 8-216,-3 2-264,-18 5-192,-3-2-528,3 7-312,5-10-368,10-12-1081</inkml:trace>
  <inkml:trace contextRef="#ctx0" brushRef="#br0" timeOffset="1">1263 103 8098,'0'0'368,"177"-19"-2137,-123 7-447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15.4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150 30 224,'0'0'3297,"-12"0"-2983,-2 1-198,7 0 11,0 0 0,-1-1-1,1-1 1,-13-1 0,-12-8 904,14 3-58,9 3-224,8 3-654,0 1 0,0-1-1,0 1 1,0-1 0,0 1 0,0-1-1,0 1 1,0 0 0,-1 0 0,1-1-1,-2 1 1,3 0-12,0-1-47,0 1-38,0 0-1,0 0 0,0 0 0,0 0 0,0 0 0,0 0 1,0-1-1,0 1 0,0 0 0,0 0 0,0 0 0,0 0 0,0 0 1,0 0-1,1 0 0,-1 0 0,0 0 0,0-1 0,0 1 1,0 0-1,0 0 0,0 0 0,0 0 0,0 0 0,0 0 0,1 0 1,-1 0-1,0 0 0,0 0 0,0 0 0,0 0 0,0 0 0,0 0 1,0 0-1,1 0 0,-1 0 0,0 0 0,0 0 0,0 0 1,0 0-1,0 0 0,0 0 0,0 0 0,1 0 0,-1 0 0,0 0 1,0 0-1,0 0 0,0 1 0,0-1 0,0 0 0,2 0 23,4 0-19,0 1 1,1 0-1,-1 1 1,0-1-1,11 6 1,12 2 41,12 1-33,0-3 1,73 4-1,88-9 16,-110-3-16,8-7 13,-68 4-6,-20 2-3,-1-1 0,13-3 0,15-4-362,-36 10 74,-1-1 0,0 0 0,0 1 0,0-1 0,0 0 1,1 0-1,-1 0 0,0 0 0,-1-1 0,4-1 0,-5 3 204,6-5-2429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16.1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75 44 3745,'0'0'3769,"-12"-7"-3197,-38-22-134,38 22 137,12 10-575,1 0-1,0 0 1,0 0-1,0 0 1,0-1-1,1 1 0,-1 0 1,1 0-1,0-1 1,0 1-1,-1-1 1,2 1-1,2 2 1,-3-3-1,19 20 29,2-1 0,0 0 0,1-2 0,53 31 0,-38-28-9,1-2 0,77 26 1,-90-38-19,-12-4 0,24 11-1,-38-14 5,-1 1-1,1 0 0,-1-1 1,1 1-1,-1 0 1,0 0-1,1-1 0,-1 1 1,0 0-1,0-1 0,0 1 1,-1 0-1,1 2 1,0 2 39,-2 5-23,1 0 0,-1 0 0,-1-1 0,0 1 0,0-1-1,-1 0 1,-10 19 0,-5 14-7,-3 15 6,6-19 84,1 1 1,-16 80-1,30-120-124,1 0 0,0 1-1,0-1 1,0 0-1,0 1 1,0-1 0,0 0-1,0 0 1,0 1-1,0-1 1,0 0 0,0 1-1,0-1 1,0 0-1,0 0 1,0 1 0,0-1-1,0 0 1,0 1-1,0-1 1,0 0 0,1 0-1,-1 1 1,0-1 0,0 0-1,0 0 1,0 0-1,1 1 1,-1-1 0,1 0-19,-1 0 1,1 0 0,0 0 0,-1-1-1,1 1 1,-1 0 0,1 0 0,-1-1 0,1 1-1,-1-1 1,1 1 0,-1 0 0,1-1-1,-1 1 1,1-1 0,0 0 0,4-6-633,0 0 0,0-1 0,7-14 1,-3 0-2904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9:25.9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0 222 24575,'1156'0'0,"-1153"1"0,0-1 0,-1 0 0,1 0 0,0-1 0,0 1 0,0-1 0,0 1 0,0-1 0,-1 0 0,6-2 0,-7 2 0,0 0 0,0-1 0,0 1 0,0 0 0,0 0 0,0 0 0,0-1 0,0 1 0,-1 0 0,1-1 0,0 1 0,-1-1 0,1 1 0,-1 0 0,0-1 0,0 1 0,1-1 0,-1 1 0,0-1 0,0 1 0,0-1 0,-1-1 0,1-5 0,-1 1 0,0-1 0,-1 1 0,1-1 0,-1 1 0,-5-12 0,-24-40 0,3 4 0,28 55 0,0 0 0,0 0 0,0 0 0,0 0 0,0 0 0,0 0 0,0 0 0,0 0 0,-1 0 0,1 0 0,0-1 0,0 1 0,0 0 0,0 0 0,0 0 0,0 0 0,0 0 0,0 0 0,0 0 0,0-1 0,0 1 0,0 0 0,0 0 0,0 0 0,0 0 0,0 0 0,0 0 0,0-1 0,0 1 0,0 0 0,0 0 0,0 0 0,0 0 0,0 0 0,0 0 0,0-1 0,0 1 0,0 0 0,0 0 0,1 0 0,-1 0 0,0 0 0,0 0 0,0 0 0,0 0 0,0 0 0,0-1 0,0 1 0,0 0 0,1 0 0,-1 0 0,0 0 0,8 5 0,9 10 0,116 120 0,-129-130 0,1-1 0,-1 1 0,0 0 0,0 0 0,6 10 0,-9-15 0,-1 1 0,1 0 0,-1 0 0,1 0 0,-1-1 0,0 1 0,0 0 0,1 0 0,-1 0 0,0 0 0,0 0 0,0 0 0,0 0 0,0 0 0,0 0 0,0-1 0,0 1 0,0 0 0,-1 0 0,1 0 0,0 0 0,0 0 0,-1 0 0,1-1 0,-1 1 0,1 0 0,-1 0 0,1 0 0,-1-1 0,1 1 0,-1 0 0,0-1 0,1 1 0,-1-1 0,0 1 0,0-1 0,1 1 0,-1-1 0,0 1 0,-1-1 0,-40 21 0,-38 21 0,68-35 0,1 1 0,-1 1 0,1 0 0,-14 15 0,-10 12-1365,20-20-5461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1:38.9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1304 353 1360,'0'-3'6164,"0"-9"-5337,-11-5-377,-21-24 0,13 17-225,-2 1-1,0 1 0,-1 1 1,-2 2-1,0 0 1,-1 1-1,-39-21 0,32 23-158,0 2-1,-1 1 0,-1 1 0,0 2 0,0 1 1,-1 2-1,0 1 0,0 2 0,-46 1 0,61 3-65,-104 3-15,101-1 13,0 1 0,-1 1 0,-28 9-1,45-10 5,-44 12 13,2 2 0,-89 45 0,130-58-26,1 1-1,0 1 0,1-1 1,-1 1-1,1 1 0,0-1 1,0 1-1,1 0 0,0 0 1,-8 16-1,0 4 8,-17 53 0,20-50-3,6-12 2,0-1 0,1 1 0,1 0 0,0 0 0,2 0 0,1 22 0,0 1-9,0-33 11,0 0 0,0 0-1,1 0 1,0 0 0,0 0 0,1 0-1,0 0 1,0-1 0,1 0-1,0 1 1,0-1 0,7 8 0,5 5-12,0-2 0,33 30 0,-37-38 9,1 0 0,0-1 0,1-1 0,0 0 0,29 12-1,80 20 38,-42-16 54,120 32-76,-34-27 17,-156-28-22,0 0 1,0-1-1,0 0 1,0-1 0,0 0-1,0-1 1,0 0-1,0 0 1,-1-1-1,1-1 1,15-7-1,159-90 101,-174 93-96,-1 0 0,0-1 1,0 0-1,12-15 1,30-45 49,-45 59-60,40-66 96,-39 66-48,-1 0 1,0-1-1,-1 0 1,0 0-1,-1-1 1,0 1-1,-1-1 1,0 0-1,-1 0 1,0-1-1,-1 1 1,0-18-1,-2 23 70,1 1-31,-1 0 1,0 0 0,0 0 0,-1-1-1,0 1 1,0 0 0,0 0 0,-1 0-1,0 0 1,0 0 0,-6-11 0,5 12-57,-3-6-21,-1 0 0,0 1 0,-1 0-1,-10-11 1,15 19-257,0 0 0,0 1 0,0 0-1,0 0 1,0-1 0,0 2 0,0-1 0,0 0-1,0 1 1,0-1 0,-1 1 0,1 0 0,-5 0-1,-1 0-953,-19 0-3204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26.9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428 760 1280,'0'0'5471,"-11"-11"-4750,-32-37-31,39 44-464,0 0 0,1-1 0,0 1 0,0-1 0,-5-8 0,-1-2 370,4 8-441,0 2-1,-1-1 0,0 1 1,0 0-1,-1 0 1,1 0-1,-1 1 1,0 0-1,0 1 0,-1-1 1,1 1-1,-1 1 1,1-1-1,-12-1 1,-8 0-15,-1 2 0,-50 0 0,52 2 9,23 0-150,0 0-1,1 0 1,-1 0-1,0 1 1,1-1-1,-1 1 1,0-1-1,1 1 1,-1 0-1,1 0 1,-1 0-1,1 0 1,0 0-1,-1 1 1,1-1-1,0 1 1,0-1-1,0 1 1,0 0-1,0 0 1,0 0-1,1 0 1,-1 0-1,1 0 1,-1 0-1,1 1 1,0-1 0,0 0-1,0 1 1,0-1-1,0 1 1,0 0-1,1-1 1,-1 4-1,0 14-16,0 0 1,3 27-1,-1-40 15,0-1 0,0 0-1,1 1 1,-1-1 0,1 0 0,1 0 0,-1 0 0,1 0 0,0-1 0,1 1 0,5 6-1,-5-7-14,0 0-1,1 0 0,0-1 0,0 1 0,0-1 0,1 0 0,0-1 0,-1 1 0,1-1 0,12 4 1,-7-4-86,-1 0 0,1-1 1,0 0-1,0-1 1,19 0-1,-23-1 36,-3 0-16,1 0 0,-1 0 0,1-1-1,0 1 1,8-3 0,-12 2 69,1 1 1,-1-1-1,1 0 1,-1 0-1,1 0 1,-1 0-1,1 0 1,-1-1 0,0 1-1,0 0 1,0 0-1,1-1 1,-1 1-1,0-1 1,-1 1-1,1-1 1,0 0-1,1-2 1,0-2 10,-1 0 1,1 0-1,-1 0 1,0-1-1,-1 1 1,1 0-1,-2-10 1,1 12 5,0 0-1,-1 0 1,1 0 0,-1 0 0,0 0-1,0 0 1,-1 0 0,1 0-1,-1 0 1,0 0 0,0 1 0,-3-5-1,3 6 6,0-1 0,0 1-1,-1-1 1,0 1-1,1 0 1,-1-1 0,0 1-1,0 1 1,0-1-1,0 0 1,0 1 0,0 0-1,-1-1 1,1 1 0,0 0-1,-1 1 1,1-1-1,-1 1 1,1-1 0,-1 1-1,1 0 1,-5 1-1,6-1-10,0 0 0,0 0 0,0 1 0,1-1 0,-1 1 0,0-1 0,0 1 0,1-1 0,-1 1 0,0 0 0,1 0 0,-1 0 0,1 0 0,-1 0 0,1 0-1,-1 0 1,0 2 0,-1 0-2,0 0-1,1 1 1,0-1-1,0 1 0,0-1 1,0 1-1,-2 5 1,1 1-20,0 0 0,1 0 1,0 1-1,1-1 0,-1 16 0,2-22 19,0 1-1,0 0 0,1 0 0,-1 0 1,1 0-1,0 0 0,3 9 1,-3-13-2,0 1 1,1 0 0,-1 0-1,0-1 1,1 1 0,-1-1-1,1 1 1,-1-1 0,1 0 0,-1 1-1,1-1 1,0 0 0,0 0-1,0 0 1,0 0 0,0 0 0,0-1-1,0 1 1,0-1 0,3 1-1,0 0 7,-1-1-1,1 1 0,-1-1 0,0 0 0,1 0 0,-1-1 1,1 1-1,-1-1 0,0 0 0,1 0 0,-1-1 1,0 1-1,0-1 0,0 0 0,0 0 0,0 0 1,0-1-1,-1 1 0,4-4 0,4-5 28,0 0 0,0 0 0,-2-1 1,11-16-1,-1-1-11,-2-2 1,-1 0 0,-1-1 0,-1 0 0,-2-2-1,-2 1 1,-1-1 0,-1-1 0,-2 1-1,-1-1 1,-1-48 0,-3 58 16,0-25-52,-6-56 0,3 89 151,-1 0 0,-1 0 0,0 0 0,-1 1 0,-1-1 0,-1 1-1,-8-16 1,6 20 350,9 12-473,0 0 0,0 0 1,0 0-1,0 0 0,0 0 1,0 0-1,-1 0 0,1 0 0,0 0 1,0-1-1,0 1 0,0 0 1,0 0-1,-1 0 0,1 0 1,0 0-1,0 0 0,0 0 1,0 0-1,-1 0 0,1 0 1,0 0-1,0 0 0,0 0 1,0 0-1,0 0 0,-1 0 0,1 1 1,0-1-1,0 0 0,0 0 1,0 0-1,0 0 0,-1 0 1,1 0-1,0 0 0,0 0 1,0 1-1,-1 1-8,0 0 0,0 1 1,0-1-1,0 1 0,1-1 1,-1 1-1,1 3 0,-29 326-80,26 5 175,4-225-51,-1-97 58,0-1-1,1 1 1,3 14-1,-3-25-214,1 0 1,-1 1-1,1-1 0,-1 0 0,1 0 0,3 4 1,-4-6-240,0 0 0,1 0 1,-1-1-1,1 1 0,0 0 0,-1-1 1,1 1-1,0-1 0,0 1 1,0-1-1,0 0 0,3 1 0,4 0-5959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1:45.8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1390 102 224,'0'0'6728,"-8"-1"-6248,-58-24 608,-15 4-493,0 4 0,-1 3 0,-130-4 0,-200 13 93,267 5-412,137 1-279,0 0 0,0 0 0,0 1 0,0 0 0,1 0 0,-1 0 0,1 1 0,-1 1 0,1-1 0,-9 6 0,3 0-4,0 0 0,1 1-1,0 0 1,-14 15 0,16-12 3,-1 1 0,2 0 0,-16 31 0,-9 13-4,26-44 2,0 0 0,1 0 1,-7 22-1,12-27-1,0 1 0,1-1 0,0 1 0,0-1 0,1 16 0,0-13 6,0 139-68,1-147 63,-1 1 0,1 0 1,0-1-1,1 1 0,-1-1 1,1 1-1,-1-1 0,1 0 0,1 0 1,-1 1-1,4 3 0,6 9 0,18 18-1,-21-25 1,1 0 0,1 0 1,0-1-1,0 0 1,0-1-1,18 10 0,-5-5 11,49 18 0,-39-21 1,0-2 1,1-1 0,70 5-1,-30-5 30,216 3 9,-219-10-35,-57-1-11,1 0 0,-1-1-1,0-1 1,18-5 0,59-23-6,-45 13 5,-8 5 0,-1-2-1,-1-1 0,0-2 0,50-34 0,-80 47 3,1 0 0,-2-1 0,1-1 0,-1 1 0,0-1 0,0 0 0,6-9 0,-9 10 12,0 1 0,0-1 0,-1 0 0,0-1 0,0 1 1,0 0-1,-1 0 0,1-1 0,-2 1 0,1-12 0,-1-139 182,0 152-167,-1 0 1,0-1 0,-1 1 0,1 0 0,-1 0 0,0 0 0,0 0-1,0 0 1,-1 1 0,-4-8 0,-4-2 34,-21-25 0,26 32-10,-1 1 0,0 0 0,0 0 0,-1 1 0,-8-5 0,10 6-26,0 0-1,1 0 0,-7-7 0,2 1 20,0-7-51,7 11 5,-10-13 16,8 10-8,0 0-1,-1 0 0,-1 1 1,1 0-1,-1 0 0,-1 1 1,1-1-1,-1 2 0,-9-7 1,10 8 16,-2 1-1011,-5 10-1565,-2 3-443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2:31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80 124 904,'0'0'1514,"-2"-6"-1290,-12-73 1819,10 64-915,3 12-935,0 1-1,0-1 0,0 0 0,0 1 0,1-1 1,-1-4-1,-6 187-119,-1 3 90,9-115-129,0-3 44,-9 84-1,6-130-13,1 23-1,2-26 2,-1-16-41,-9 23 431,1-7-400,6-13-44,0-1-1,1 1 0,-1 0 0,1 0 1,0 0-1,0 0 0,0 0 0,0 1 1,1-1-1,-1 5 0,1-8-23,0 0-123,0 1 136,0-1 0,1 1 0,-1-1 0,0 0 0,1 1 0,-1-1 0,0 0 0,1 1 0,-1-1 0,1 0 0,-1 1 0,0-1 0,1 0-1,-1 0 1,1 0 0,-1 1 0,1-1 0,-1 0 0,1 0 0,-1 0 0,1 0 0,-1 0 0,1 0 0,-1 0 0,2 0 0,-1 0 1,32 3 43,-1-1 1,44-3 0,-46 0-14,173-21 69,-65 4-77,-110 16-22,313-19 14,-115 19 22,184 3 54,-226 9-78,-53-5-6,155 2 5,-26 2 36,-179-5-39,174-1 54,-160-3-39,-40-3 22,55-9 0,-56 5-16,57 0 1,37 6-16,161 2 412,-74 11 385,-211-12-428,-1 2-1,0 1 1,36 8 0,-67-9-2768,-14-2 302,-14-1-2027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2:35.9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396 105 24,'0'0'3277,"15"0"-2832,-6 0-86,0 1 0,-1 1 0,1-1-1,16 7 1,14 2 266,24 0-61,91 1 0,65-12-92,-174 1-410,249-17 40,-142 7-92,267-5 29,227-1-23,-432 3 170,0-1 4,-26 8-29,232-3 262,-169 2-63,0 0-201,197-12 251,-395 15-387,-12-1 14,-3 1 14,-34 3 69,-4 1-107,0 0 0,0 0-1,0 0 1,0 0 0,1 0 0,-1 0 0,0 0 0,0 0-1,0 0 1,0 0 0,0 0 0,0 0 0,1 0-1,-1 0 1,0 0 0,0 0 0,0 0 0,0 1 0,0-1-1,0 0 1,1 0 0,-1 0 0,0 0 0,0 0 0,0 0-1,0 0 1,0 0 0,0 0 0,0 0 0,0 1 0,0-1-1,0 0 1,0 0 0,1 0 0,-1 0 0,0 0 0,0 0-1,0 0 1,0 1 0,0-1 0,0 0 0,0 0 0,0 0-1,0 0 1,0 0 0,0 0 0,0 1 0,0-1 0,0 0-1,0 0 1,0 0 0,-1 0 0,1 0 0,0 0 0,0 1-1,0-1 1,0 0 0,0 0 0,0 0 0,0 2 1,1 136 191,-2 153 440,-4-229-595,-1 18-5,4 265 27,4-337 201,-20-8-210,-760-12 31,607 5-91,-233-5 4,212 11-9,-208 2-4,66 30 0,158-10 5,-516 16 22,634-37-19,-370-14 6,324 7-8,44 4 7,-64-12 0,-338-66 21,295 53-22,140 20 7,27 7-9,-1 1 0,0 0 0,1-1 0,-1 1 0,1 0 0,-1-1 1,1 1-1,-1-1 0,1 1 0,-1-1 0,1 1 0,-1-1 0,1 1 0,-1-1 0,1 0 0,0 1 0,0-1 0,-1 0 0,1 1 0,0-1 1,-1-1-1,-3-14 92,4 16-95,-3-18 6,1 0 0,1 0 0,2-29 0,-1 13-2,2 17-1,0 0 1,1 0-1,1 0 1,0 1-1,13-31 1,0-3-1,6-24 1,31-114 15,-50 172-10,-2-1 0,1-25 1,-3 42-13,0 0 0,0-1 0,1 1 0,-1 0 0,0 0 0,0-1 0,0 1 0,0 0 0,0 0 0,0 0 0,1-1 0,-1 1 0,0 0 0,0 0 0,0 0 0,1 0 0,-1-1 0,0 1 0,0 0 0,0 0 0,1 0 0,-1 0 0,0 0 0,0 0 0,1 0 0,-1 0 0,0 0 0,0 0 0,1 0 0,-1 0 0,1 0 0,10-1-101,-7 2 78,47-8 4,0-2 1,70-22 0,-22 5 25,-78 20-4,-15 4 0,0 0 0,0 0 1,0 1-1,0 0 1,11-1-1,-16 2 94,9 17-6089,-7-7 3210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2:48.4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0 229 536,'0'0'6056,"5"0"-6143,-3 0 84,41 1 49,0-2 0,74-13 0,150-57 80,-246 64-121,-19 7 68,0-1-1,0 1 1,0-1 0,0 1 0,-1 0-1,1 0 1,0 0 0,3 0 0,-6-16 2267,-2 13-2328,0 0 0,0 0 0,0 0 0,0 0 0,-6-3-1,-5-5 2,-2-1-10,0 1 1,-1 0-1,-1 2 0,-33-15 1,37 18-4,8 3-13,0 1 1,1 0-1,-1 0 0,0 0 0,0 1 0,-8-1 0,14 2-47,0 2-554,0 0 598,0 0 1,1 0 0,-1 0-1,1 0 1,0 0 0,0 0-1,-1 0 1,1 0 0,0 0 0,0-1-1,1 1 1,-1 0 0,0-1-1,1 1 1,1 1 0,30 22 35,-21-17-41,3 2 20,1 0 0,0-1 1,1-1-1,35 12 0,73 11 14,-64-17 2,-52-12-16,2 0-4,0 1 1,20 9-1,-30-12 4,-1 0 0,0 1 0,1-1 0,-1 0 0,0 1 0,0-1 0,0 1 1,1-1-1,-1 0 0,0 1 0,0-1 0,0 1 0,0-1 0,0 0 0,0 1 0,0-1 0,0 1 0,0-1 0,0 1 1,0-1-1,0 1 0,0-1 0,0 0 0,0 1 0,0-1 0,-1 1 0,-4 14 3,-13 13 44,-21 28 0,1-5-27,2 2-10,-64 100 22,97-149 2,2-2 11,0-1 0,0 1 0,0 0 0,0-1-1,1 1 1,-1 0 0,0 0 0,1 0 0,-1 0-1,1 0 1,0 0 0,-1 2 0,-9-2-515,-2 2-936,-2-1-1431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2:51.9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26 206 1032,'0'0'3846,"-4"-4"-3245,-18-20 751,55 24-413,20 7-939,36 3 8,291-9 65,-261-7-26,207-38-1,-242 27-35,207-33-2,301 21-19,-586 29 10,262-18 7,-179 10-4,39 2 11,-1 0 0,261-6-11,-271 22-10,-13-1 13,105-6-3,255 16 10,-93-4 5,-189-13-12,192 2 5,88 3-22,-375-3 12,162 9 6,-54 0-3,-13-2 0,407 4-4,-485-15 0,74-5 8,-61 0-2,41-3 18,-52 1-6,343 7 311,-378 2-325,203 0 252,296 17-18,-58 60 311,-499-76-421,-1 0 1,1 0-1,12 6 0,-25-9-106,0 0 0,0 0-1,0 0 1,0 0-1,1 0 1,-1 0 0,0 0-1,0 0 1,0 0-1,0 0 1,1 0 0,-1 0-1,0 0 1,0 0-1,0 0 1,0 0 0,0 0-1,1 0 1,-1 0-1,0-1 1,0 1 0,0 0-1,0 0 1,0 0-1,0 0 1,1 0-1,-1 0 1,0-1 0,0 1-1,0 0 1,0 0-1,0 0 1,0 0 0,0 0-1,0-1 1,0 1-1,0 0 1,0 0 0,0 0-1,0 0 1,0 0-1,0-1 1,0 1 0,0 0-1,0 0 1,0 0-1,0 0 1,0-1 0,0-11-1844,0 7 1181,0-14-3157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00.9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267 49 2721,'0'0'1957,"0"-7"-1335,0-34 1054,-2 41-1638,1 0-1,0 0 1,-1 0-1,1 0 1,-1 0 0,1 0-1,0 1 1,-1-1-1,1 1 1,-3 0 0,-9 11-24,1 0 1,-21 28-1,12-15 1,-12 14-8,2-4 5,1 2-1,-40 65 1,69-101-16,0 0 1,1 0 0,-1 0-1,1 0 1,-1 0 0,1 0 0,0 0-1,-1 0 1,1 1 0,0-1 0,0 0-1,-1 0 1,1 0 0,0 0-1,0 0 1,0 1 0,0-1 0,1 0-1,-1 0 1,0 0 0,0 0-1,1 0 1,-1 0 0,2 2 0,-1-2-2,0 0 0,0 1 1,0-1-1,0 0 1,1-1-1,-1 1 0,1 0 1,-1 0-1,0-1 1,1 1-1,-1 0 1,1-1-1,-1 0 0,1 1 1,0-1-1,2 0 1,38 4 77,62-4 0,-28-2-29,-72 2-264,-1 0-1,1-1 1,-1 0-1,0 0 1,1 0-1,-1 0 1,0 0-1,0 0 1,0-1-1,0 0 1,0 1-1,0-1 1,0 0-1,0-1 1,-1 1-1,1 0 1,1-4-1,7-5-1370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01.4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1 1192,'0'0'3266,"-2"2"-3063,-1 7-67,1-1 1,-1 1-1,2-1 0,-1 1 0,1 0 1,0 0-1,2 16 0,-2 0 177,-1 10 16,2-8-328,-2 1 1,-9 46-1,8-57-2617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01.9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115 13 1320,'0'0'3796,"-4"0"-3413,1-1-355,1 1 0,-1 0 1,0 0-1,1 1 0,-1-1 1,1 0-1,-1 1 0,1-1 1,-1 1-1,1 0 0,-1 0 1,1 0-1,-1 0 0,1 0 1,0 1-1,0-1 1,0 1-1,0-1 0,0 1 1,0 0-1,0 0 0,-2 2 1,-1 2-7,0-1 0,0 1 0,0 0 1,1 0-1,0 0 0,0 0 1,1 1-1,0-1 0,0 1 0,0 0 1,1 0-1,0 0 0,0 0 1,1 1-1,0-1 0,0 11 0,0 1-23,1-13 2,-1 0-1,1 1 0,1-1 1,-1 1-1,3 10 0,-2-15 0,-1-1-1,1 1 0,0-1 1,-1 1-1,1-1 1,0 1-1,0-1 1,0 0-1,0 1 0,0-1 1,1 0-1,-1 0 1,0 0-1,0 0 1,1 0-1,-1 0 0,1 0 1,-1 0-1,1-1 1,-1 1-1,1 0 1,0-1-1,-1 0 0,1 1 1,-1-1-1,4 0 1,4 1-2,-1 0 0,1-1 0,-1-1-1,1 0 1,-1 0 0,1 0 0,-1-1 0,0 0 0,1-1 0,-1 0 0,9-5 0,-6 2-1,0 0 0,-1-1 0,0 0 0,0-1 0,-1 0 0,0 0-1,10-13 1,-16 16 32,1 0 1,-1 1-1,0-2 0,-1 1 0,1 0 0,-1 0 0,0-1 0,-1 0 0,1 1 1,-1-1-1,0 0 0,0 1 0,-1-1 0,0 0 0,0 0 0,0 0 0,-3-11 0,2 15 17,1-1-1,-1 1 0,-1 0 1,1-1-1,0 1 0,0 0 1,-1 0-1,0 0 0,1 0 0,-1 0 1,0 0-1,0 0 0,0 1 1,0-1-1,0 1 0,0-1 0,0 1 1,-1 0-1,1 0 0,0 0 1,-1 0-1,-2-1 0,-4 0-2,0 0-1,1 0 1,-1 1 0,0 0-1,-10 0 1,6 0-97,9 1-75,-1 0 1,1 0 0,-1 0-1,-8 1 1,12 0-5,0-1 1,0 0-1,1 0 1,-1 1-1,0-1 1,0 0 0,1 1-1,-1-1 1,0 1-1,1-1 1,-1 1-1,0-1 1,1 1 0,-1-1-1,0 1 1,1 0-1,-1-1 1,1 1-1,0 0 1,-1-1 0,1 1-1,-1 0 1,1 0-1,0-1 1,0 1-1,-1 0 1,1 0-1,0 0 1,0-1 0,0 1-1,0 2 1,0 3-1701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02.6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101 1 2921,'0'0'1452,"-9"7"-1213,-30 26-85,34-30-101,1 2 0,0-1 0,0 0-1,0 1 1,0-1 0,1 1 0,0 0 0,0 0-1,0 1 1,1-1 0,-1 0 0,1 1-1,-2 11 1,2-5-53,0 0 0,1 0 0,1 21 0,0-18 0,0-12-6,1-1 1,-1 1-1,0-1 0,1 1 1,-1-1-1,1 0 0,0 1 1,0-1-1,0 0 0,0 0 0,0 0 1,1 1-1,-1-1 0,1 0 1,-1-1-1,1 1 0,0 0 1,-1 0-1,1-1 0,0 1 0,0-1 1,0 1-1,0-1 0,1 0 1,-1 0-1,0 0 0,0 0 1,5 1-1,4 0-22,0 1 1,0-1-1,0-1 1,0 0-1,12-1 0,-16 0 29,5 1 3,0-1 1,0-1 0,0 0-1,0-1 1,19-5-1,-4-1 10,-6 2-8,26-12 0,-42 16-2,0 0 0,0-1 0,-1 1 0,1-1 0,-1 0 0,0 0 0,0-1 0,0 1 0,0-1 0,5-8 0,-6 8 61,-1-1 0,-1-1 1,1 1-1,-1 0 0,0 0 0,0 0 1,0-1-1,-1 1 0,0-1 1,0 1-1,-1-9 0,0-5 168,1 16-178,0-1 0,-1 1 0,1 0-1,-1 0 1,0 0 0,0 0 0,0 0 0,0 0 0,-1 0-1,1 0 1,-1 0 0,1 0 0,-1 1 0,0-1 0,0 0 0,-1 1-1,1 0 1,0 0 0,-1-1 0,-3-1 0,2 1-32,-1 0-1,1 1 1,-1-1 0,0 1-1,0 0 1,0 1 0,0-1-1,0 1 1,-1 0 0,1 0 0,-10 0-1,1 1-245,-25 3 0,34-2 61,0 0 0,0 0 1,1 1-1,-1-1 0,0 1 0,0 1 1,-8 4-1,-12 10-1193,3-3-373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03.2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 0 1856,'0'0'3326,"-4"17"-2925,-15 56-112,17-63-174,-1 0 0,-1 0 0,0 0 0,0 0-1,-1 0 1,-11 16 0,-1 0-590,16-26-37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27.5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5977,'0'0'1629,"12"-2"-1099,39-6-28,-47 8-450,0 0 1,0-1-1,1 1 0,-1 1 0,0-1 1,0 1-1,0 0 0,0-1 1,0 2-1,0-1 0,0 0 1,0 1-1,0 0 0,0 0 1,5 4-1,7 3 26,-10-6-35,-1-1 0,0 1 0,0 0 0,8 8 0,-11-10-3,-1 1 0,1-1-1,-1 1 1,0 0 0,0 0 0,1-1-1,-1 1 1,0 0 0,-1 0 0,1 0-1,0 0 1,0 0 0,-1 0 0,1 0-1,-1 0 1,0 0 0,0 3 0,1 0 4,-1-2-34,0 0-1,0 0 1,0-1-1,0 1 0,0 0 1,-1-1-1,1 1 1,-1 0-1,0-1 1,1 1-1,-1 0 1,0-1-1,-1 1 0,1-1 1,0 0-1,-1 1 1,-2 2-1,-5 5-6,-1-1-1,0 0 1,0-1 0,-14 9-1,-49 24 20,54-31-10,19-10-16,0 0-1,0 0 1,-1 0-1,1 0 1,0 0-1,0 0 1,0 0-1,0 0 1,0 0 0,0 0-1,-1 1 1,1-1-1,0 0 1,0 0-1,0 0 1,0 0 0,0 0-1,0 0 1,0 0-1,-1 0 1,1 0-1,0 1 1,0-1 0,0 0-1,0 0 1,0 0-1,0 0 1,0 0-1,0 0 1,0 0 0,0 1-1,0-1 1,0 0-1,0 0 1,0 0-1,0 0 1,0 0-1,0 1 1,0-1 0,0 0-1,0 0 1,0 0-1,0 0 1,0 0-1,0 0 1,0 1 0,0-1-1,0 0 1,0 0-1,0 0 1,0 0-1,1 0 1,-1 0 0,0 0-1,0 0 1,0 1-1,0-1 1,0 0-1,0 0 1,0 0 0,0 0-1,1 0 1,14 5-54,27 0 180,-36-4-118,287 14 1629,-265-13-1210,-4 0-4040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03.8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212 0 1880,'0'0'3516,"-19"4"-3131,-62 14-153,77-17-214,-1 1-1,1-1 0,0 1 0,-1 0 1,1 0-1,0 0 0,0 0 0,0 1 1,1 0-1,-1 0 0,1 0 0,-1 0 1,1 0-1,0 1 0,0-1 0,-3 6 0,0 0 24,1-3-38,1 1 1,0 0-1,0 0 1,0 0-1,1 0 1,0 1-1,0-1 1,1 1-1,0 0 1,1 0 0,-1-1-1,2 1 1,-1 0-1,1 0 1,0 0-1,2 13 1,-1-19-8,-1 1 0,1-1 0,0 1 0,0-1 0,0 0 0,0 1 0,1-1 0,-1 0 0,1 0 0,-1 0 0,1 0 0,0 0 0,-1-1 0,1 1 1,0 0-1,0-1 0,0 1 0,1-1 0,-1 0 0,0 0 0,4 2 0,1 0-20,0-1 1,1 0-1,-1 0 0,0 0 1,0-1-1,10 0 1,10 0-106,37-3 1,-55 1 120,0 0 1,1-1 0,-1-1 0,0 1 0,0-1-1,0-1 1,13-6 0,-14 5-2,0 0 1,-1 0 0,1 0-1,-1-1 1,0-1-1,6-6 1,-10 9 40,0 0 0,0 1 1,-1-1-1,0 0 0,0 0 1,0 0-1,0-1 0,-1 1 1,1 0-1,-1-1 0,0 1 0,0-1 1,-1 1-1,1-7 0,-1 8 41,0 0 0,0-1 0,0 1-1,-1 0 1,1 0 0,-1 0 0,0-1 0,0 1-1,-1-3 1,1 4-17,-1 0 0,0 0 0,1 0 0,-1 0 0,0 0 0,0 0 0,0 1 0,0-1 1,0 1-1,0-1 0,-5-1 0,0 0 63,-1-1 1,1 2 0,-1-1 0,0 1 0,0 0 0,-14-1-1,-50 1 46,50 2-185,16 0-163,0 0 0,0 0 0,1 1 1,-1 0-1,0 0 0,0 0 1,0 1-1,1 0 0,-1 0 0,1 0 1,0 1-1,-1 0 0,1 0 1,1 0-1,-1 0 0,0 1 1,1 0-1,-1 0 0,1 0 0,0 1 1,1-1-1,-1 1 0,-4 9 1,3 0-1617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04.3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282 0 3089,'0'0'2368,"-19"4"-2060,-60 13-125,74-17-158,1 2 0,-1-1-1,1 1 1,-1-1 0,1 1 0,0 0 0,0 1-1,0-1 1,0 1 0,-6 5 0,1 0 45,-7 4 39,1 2 1,-26 28 0,35-35-107,0 0 0,1 1 0,0 0 0,0 0 1,1 0-1,0 0 0,0 1 0,-4 15 0,7-20-14,1 0 1,-1 1-1,1-1 0,0 1 0,0-1 1,1 9-1,-1-12 9,0 1 0,0-1 0,1 1 0,-1-1 1,1 0-1,-1 1 0,1-1 0,0 1 0,0-1 0,-1 0 0,1 1 0,0-1 0,0 0 0,0 0 1,0 0-1,0 0 0,1 0 0,-1 0 0,0 0 0,0 0 0,1 0 0,1 0 0,8 2-21,1-1-1,0 0 0,0 0 1,1-1-1,-1-1 0,0 0 1,13-2-1,-18 2 9,7-2-14,-1 1-1,0-2 1,0 0-1,25-9 1,48-26 6,-73 32 23,-3 1 2,0 1 0,-1-2 0,0 1 0,1-1 0,-2-1 0,1 1 0,9-11 0,-16 14 40,-1 0 0,1 0 0,-1-1 0,0 1 0,0 0 0,0-1 0,0 1 0,-1-1 0,1 1 0,-1-1 0,0 1 0,0-1 0,0 1 0,-1-1 0,0-3 0,1 6-11,-1-1 0,1 1 0,-1-1-1,0 0 1,1 1 0,-1 0 0,0-1 0,0 1 0,0-1 0,0 1 0,0 0 0,0 0 0,0 0 0,-1 0 0,1 0 0,0 0-1,-1 0 1,1 0 0,0 0 0,-1 0 0,1 1 0,-1-1 0,-2 0 0,-3-2 94,-1 1 0,0 0 0,-12-1-1,6 1-144,0 1-1,0 0 0,0 1 1,-1 0-1,1 1 0,0 1 1,-16 3-1,26-3-177,0 0 1,0 0-1,0 0 1,0 0-1,1 0 0,-1 1 1,1 0-1,-1 0 1,1 0-1,0 0 0,-4 6 1,0 1-1574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05.0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297 16 2713,'0'0'2116,"-19"3"-1576,-61 7-92,75-9-402,1 0 0,-1 0 0,1 0 0,-1 0 0,1 1 0,-1 0 0,1-1 0,0 2 0,-4 2 0,-3 1 61,-8 4 131,-34 24 1,46-29-214,1 0 0,-1 1 1,1 0-1,1 0 0,-1 0 0,1 1 1,-9 13-1,13-16-29,-1-1 0,1 1 0,-1-1 0,1 1 0,0 0 0,0-1 0,1 1 0,-1 0 1,1-1-1,0 1 0,0 4 0,0-6 1,1 0 0,-1 0 1,0 0-1,1 0 0,-1 0 1,1-1-1,0 1 0,0 0 0,0 0 1,0-1-1,0 1 0,0 0 1,0-1-1,0 1 0,0-1 0,1 0 1,-1 1-1,1-1 0,-1 0 1,1 0-1,-1 0 0,4 2 0,3 0 5,2 1 0,-1-1 1,0-1-1,0 0 0,1 0 0,11 0 0,59-1 9,-45-1-13,-4-2 2,-1-1 0,0-1 0,0-2 0,0-1 0,0-2-1,34-14 1,-59 21 3,0 0 0,-1 0-1,1 0 1,-1-1 0,0 1-1,0-1 1,1 0 0,-2-1-1,7-6 1,-8 8 11,1-1 1,-2 0 0,1 0-1,0-1 1,-1 1-1,1 0 1,-1-1 0,0 1-1,0 0 1,0-1-1,0 1 1,-1-1-1,0 0 1,1-4 0,-1 6-15,0-6 60,0 0 1,-1 1-1,1-1 1,-3-10-1,1 15-8,1 0 0,0 0-1,0 0 1,-1 0 0,0 1-1,1-1 1,-1 0-1,0 1 1,0-1 0,-1 1-1,1 0 1,0-1-1,-4-1 1,1 0 75,0 1 0,0 0 0,0 0 0,0 0 0,-1 1 0,1 0 0,-1 0 0,-7-2 0,0 2-51,1 0 0,0 1-1,-13 1 1,18 0-293,1 1 1,0 0-1,-1 1 1,1-1-1,0 1 1,0 0-1,0 1 1,0-1-1,0 1 0,1 1 1,-9 5-1,0-1-928,-22 14-4108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1.6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82 31 1344,'0'0'2442,"3"-3"-1883,10-17 6003,-14 20-6435,-7 1 857,-12 8-1504,12-4 533,1 0-1,0 1 0,0 0 0,-11 11 0,16-14-18,-1 0 0,1 0 1,0 0-1,0 1 0,1-1 1,-1 0-1,1 1 0,-1-1 0,1 1 1,0-1-1,1 1 0,-1 0 1,0 0-1,1 5 0,0-5-8,0 0 4,0 1-1,0 0 1,0-1 0,1 1 0,2 8 0,-2-11 2,-1 0 1,1 0-1,0-1 0,0 1 1,1-1-1,-1 1 1,0-1-1,0 1 0,1-1 1,-1 0-1,1 1 1,-1-1-1,1 0 0,0 0 1,-1 0-1,1-1 1,2 2-1,0 0-21,0 0 0,0-1 0,0 1-1,1-1 1,-1 0 0,0 0 0,1-1 0,-1 1 0,1-1 0,-1 0-1,1 0 1,-1-1 0,0 1 0,1-1 0,-1 0 0,0 0-1,1 0 1,-1-1 0,0 1 0,0-1 0,0 0 0,0-1 0,0 1-1,-1 0 1,1-1 0,-1 0 0,0 0 0,6-6 0,-6 4 37,1 0 1,-1 0 0,-1 0 0,1 0 0,-1-1-1,0 1 1,0-1 0,-1 1 0,1-7-1,0-5 430,0-31 0,-2 45-325,0 2-122,0-1 1,0 1 0,-1 0-1,1 0 1,0 0-1,0 0 1,-1 0-1,1 0 1,-1 0 0,1 0-1,-1 0 1,1 0-1,-1 0 1,0 0-1,1 1 1,-1-1 0,0 0-1,0 0 1,0 1-1,1-1 1,-1 0-1,0 1 1,0-1 0,0 1-1,0-1 1,0 1-1,0-1 1,0 1-1,0 0 1,-1 0 0,1-1-1,0 1 1,-1 0-1,-1 0-464,0 0 0,0-1 1,0 1-1,0 1 0,0-1 0,0 0 0,0 1 0,0 0 0,0-1 0,0 1 0,-3 2 1,-9 6-2322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2.2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97 0 3769,'0'0'2803,"-7"2"-2640,-22 7-58,26-8-73,1 1 0,0-1 0,0 1 0,0-1 0,0 1 0,0 0 0,0 0 0,0 0 0,0 0 0,1 0 0,-1 0 0,1 0 0,0 1 0,-1-1 0,1 1 0,0-1 0,-1 4 0,-2 4 88,0-2-86,0 0 0,1-1 0,0 1-1,1 0 1,-1 1 0,2-1-1,-1 0 1,1 1 0,0 16 0,1-14-28,0-7-5,0 0 1,0-1 0,0 1-1,0 0 1,2 7 0,-1-10-3,-1 1 1,1-1 0,0 0 0,-1 0 0,1 0 0,0 1 0,0-1 0,0 0 0,0 0 0,0 0 0,0 0 0,0-1 0,0 1 0,0 0 0,0 0 0,0-1 0,0 1 0,1 0-1,-1-1 1,2 1 0,7 1-3,-1 0 0,0 0 0,1-2-1,-1 1 1,1-1 0,-1 0 0,1-1 0,-1 0-1,0-1 1,1 1 0,14-7 0,-14 4-9,0 0 0,-1-1 0,1 0 0,-1-1 0,16-13 1,-21 17 113,-1-1 0,0 0 0,0-1 0,-1 1 0,1 0 1,-1-1-1,1 1 0,-1-1 0,0 0 0,-1 0 1,1 0-1,-1 0 0,1 0 0,-1 0 0,0 0 1,-1-1-1,1-7 0,-1 10-61,1 0 1,-1-1-1,0 1 0,-1 0 0,1 0 1,0-1-1,-1 1 0,1 0 0,-1 0 1,1-1-1,-1 1 0,0 0 0,0 0 1,0 0-1,0 0 0,-1 0 1,1 0-1,-1 1 0,1-1 0,-1 0 1,1 1-1,-1-1 0,0 1 0,0-1 1,0 1-1,1 0 0,-2 0 0,1 0 1,0 0-1,0 0 0,0 0 0,0 1 1,-4-2-1,-14 0-4265,16 2 1772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2.9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197 1 3953,'0'0'2111,"-14"5"-1846,-46 18-103,56-21-131,0 0 0,-1 0 0,1 0 0,0 1 0,0 0 0,0 0 0,1 0 0,-1 0 0,1 0 0,-5 6 0,-3 3 102,5-7-119,0 1 0,1-1 0,0 1 1,0 0-1,0 0 0,1 1 0,0-1 0,0 1 0,0 0 0,1 0 0,0 0 0,1 1 0,0-1 0,0 1 0,0-1 0,1 1 0,-1 13 0,2-18-17,0 0 1,0-1 0,0 1-1,1-1 1,-1 1 0,1 0 0,-1-1-1,1 1 1,0-1 0,0 1-1,2 4 1,-1-6-8,-1 1 0,1-1 0,-1 1 0,1-1 0,0 0 0,-1 0 0,1 0 0,0 1 0,0-1 0,0-1 0,0 1 0,0 0 0,0 0 0,0-1 0,3 1 0,11 1-21,1 0 0,0-1 0,0 0 1,26-4-1,-38 2 31,1 1 0,0-2-1,-1 1 1,0 0 0,1-1-1,-1 0 1,0-1 0,0 1-1,8-6 1,-11 7 35,1-1-1,-1 0 1,1 0-1,-1 0 1,0-1-1,0 1 1,0 0 0,0-1-1,0 1 1,0-1-1,-1 0 1,0 0-1,1 1 1,-1-1-1,0 0 1,0 0 0,0 0-1,0-6 1,-1-60 1988,0 68-1946,0-1 0,0 1 0,0-1 1,0 0-1,-1 1 0,1-1 0,0 1 0,-1-1 1,0 1-1,1-1 0,-1 1 0,0 0 0,0-1 1,1 1-1,-1 0 0,0 0 0,0-1 1,-1 1-1,-1-1 0,1 0-40,-1 0 1,0 0-1,0 1 0,0-1 0,0 1 1,0 0-1,-1 0 0,-5-1 1,-4 0-1250,0 1 1,0 0-1,-21 2 1,33-1 963,-15 2-3522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3.4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169 1 1064,'0'0'5888,"-9"4"-5684,0-1-163,3 0-19,0-1 0,0 1 0,0 0 0,1 0 0,-1 1 0,1 0 0,-1 0 0,-7 8 0,0 1 117,0 2 0,1-1 1,-14 24-1,22-31-122,0 1 0,1-1-1,-1 1 1,1 0 0,1 0 0,0 0 0,0 0 0,1 0 0,-1 1 0,1 10 0,1-13-17,0-1 0,1 1 0,-1-1 0,1 1 0,0-1 0,4 12 0,-4-14-7,1 1 1,0-1 0,0 0-1,0 0 1,1 0 0,-1 0-1,1 0 1,0 0 0,-1 0-1,1-1 1,4 3 0,-1-1-41,1 0 1,0 0-1,0-1 1,0 1 0,0-2-1,1 1 1,-1-1-1,13 2 1,1-1-39,41 0 0,-60-3 99,0 0 1,0 0 0,0 0 0,1-1 0,-1 1 0,0 0-1,0-1 1,0 0 0,0 1 0,1-1 0,-1 0 0,0 0-1,0 0 1,-1 0 0,1 0 0,0-1 0,0 1-1,0 0 1,-1-1 0,1 0 0,-1 1 0,1-1 0,-1 0-1,0 0 1,0 0 0,0 1 0,0-1 0,0-1 0,1-1-1,0-5 226,0 0-1,0 0 0,-1 0 0,-1 0 0,0-16 0,0 17 21,0 3-201,0 1 1,-1 0 0,0-1-1,0 1 1,0 0-1,0 0 1,-1 0 0,0 0-1,1 0 1,-2 0 0,1 0-1,0 0 1,-1 1 0,1-1-1,-1 1 1,0 0-1,0 0 1,-1 0 0,1 0-1,-1 0 1,1 1 0,-1-1-1,0 1 1,-6-2-1,7 2-337,-1 0-1,0 1 0,0 0 0,0 0 0,-1 0 0,1 1 0,0-1 0,0 1 1,0 0-1,0 0 0,-1 1 0,1-1 0,0 1 0,0 0 0,0 0 1,-7 2-1,-8 8-2603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3.9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0 7194,'0'0'3712,"-18"102"-3696,16-86 40,0-5-56,0 1-72,2-4-648,0-1-592,0-3-272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4.4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61 0 4441,'0'0'2782,"-8"11"-2682,-26 36-15,31-41-85,0 0 1,1 0-1,-1 0 0,2 0 0,-1 0 0,0 1 1,1-1-1,0 1 0,1-1 0,0 1 0,0-1 1,0 1-1,0-1 0,2 8 0,-1-9-1,-1-3-2,1 1 0,-1-1 0,0 0 0,1 0 0,0 0 0,-1 0 1,1 0-1,0 0 0,0 0 0,0 0 0,1-1 0,-1 1 0,0 0 1,1-1-1,-1 1 0,2 1 0,0-1-14,0 0 0,0 0-1,1 0 1,-1 0 0,0 0 0,1-1-1,0 0 1,5 2 0,6-1-37,-1 0-1,1 0 1,26-2 0,-28 0 81,-6 0-22,9 0-12,0 0 1,0-2-1,15-2 1,-26 3 13,-1 0 0,0 0 0,0 0 1,0-1-1,0 0 0,0 0 0,0 0 0,0 0 1,-1 0-1,1-1 0,-1 0 0,1 1 1,-1-1-1,0-1 0,0 1 0,2-4 1,-3 4 60,0 0 0,-1-1 1,0 1-1,1-1 1,-1 0-1,0 1 0,-1-1 1,1 0-1,-1-6 1,-1-38 1035,0 40-857,1 6-220,0 0 0,0 0 0,-1-1 1,1 1-1,-1 0 0,0 0 0,1 0 0,-1 0 1,0 0-1,0 0 0,0 0 0,-1 0 1,1 0-1,0 0 0,-1 1 0,-1-3 0,0 2-34,0 0 0,0 0-1,0 0 1,0 1-1,0-1 1,0 1-1,0-1 1,-1 1-1,-4-1 1,-6 0-494,-1 0 1,0 1 0,-29 1-1,23 1-610,3-1-804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4.9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0 4337,'0'0'4143,"-8"4"-4049,1-1-86,5-2-7,-1 0 1,0 0-1,0 0 0,1 1 0,-1-1 0,1 0 0,-1 1 0,1 0 0,0 0 0,0 0 1,0 0-1,0 0 0,0 0 0,0 0 0,0 0 0,1 1 0,-1-1 0,1 1 0,-2 3 1,1 4-2,0 0 0,0 1 1,1 0-1,1 20 1,0-22-11,0-6 4,0-1 1,0 1-1,1-1 1,-1 1-1,0-1 1,1 0-1,0 1 1,0-1-1,0 0 1,0 0-1,0 1 1,0-1 0,0 0-1,1 0 1,-1 0-1,3 2 1,-1-1-9,0 0-1,0-1 1,1 0 0,-1 0 0,1 0 0,-1 0 0,1 0-1,0-1 1,4 2 0,6 0-12,0 0 0,0-1-1,0 0 1,23-1 0,-30-1 27,0-1 1,0 1-1,0-1 0,0 0 0,0-1 1,0 1-1,-1-2 0,10-2 1,-12 2 0,1 1 1,-1-1-1,1 0 1,-1 0 0,0-1-1,0 1 1,-1-1-1,1 0 1,-1 0 0,1 0-1,4-9 1,-5 6 101,0 1 0,0-1 0,-1 0 0,0 0 0,0 1 1,-1-1-1,0-1 0,0 1 0,-1 0 0,1 0 0,-2-7 0,1 13-57,-1 0 0,1 0-1,0-1 1,-1 1-1,1 0 1,-1 0 0,1 0-1,-1 0 1,1 0-1,-1 1 1,0-1 0,1 0-1,-1 0 1,0 0-1,0 1 1,0-1 0,0 0-1,1 1 1,-1-1-1,0 0 1,0 1 0,0-1-1,0 1 1,0 0-1,-1-1 1,0 1-1,-34-8 384,36 8-427,-32-2-564,-57 2-1,75 0 149,8 0 139,1 0 0,0 1 0,0 0 0,0 0 0,-1 0 0,1 0 0,0 1 0,1 0 0,-1 0-1,0 0 1,0 0 0,1 1 0,-8 5 0,1 2-2406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28.3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385 1 5817,'0'0'2475,"-28"2"-1894,-90 11 131,111-12-622,0 1 1,0-1 0,0 1 0,0 1-1,1-1 1,-1 1 0,1 0-1,0 0 1,-1 1 0,1 0 0,1 0-1,-9 7 1,3-1 51,-6 3 118,1 1-1,1 1 1,0 1-1,-19 26 1,29-35-205,0 0 1,1 1-1,0-1 1,0 1-1,1 0 1,0 1-1,0-1 0,1 0 1,0 1-1,0-1 1,1 1-1,0 0 1,1 16-1,1-23-53,-1 0-1,1 0 1,-1 0-1,1 0 1,0 0-1,0 1 1,0-1-1,1-1 1,-1 1-1,0 0 1,1 0-1,-1 0 1,1-1-1,-1 1 1,1-1-1,0 1 1,0-1-1,0 0 1,0 0-1,3 2 0,5 2 40,1 0 0,18 4-1,-28-8-36,24 6-122,0-2-1,34 5 0,-45-9-693,-1 0 1,1-1 0,0 0-1,-1-1 1,1-1 0,14-3 0,-5-4-2882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5.3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0 904,'0'0'7318,"-3"5"-7252,0-2-65,1 0-1,0 0 1,0 0-1,0 1 1,0-1-1,1 1 1,0-1-1,-1 1 0,1 0 1,0-1-1,1 1 1,-1 0-1,1 0 1,0 4-1,0-5-1,-1 2-10,2 1 0,-1 0 1,0 0-1,3 6 0,-3-10 11,1 1 1,0-2-1,0 1 1,-1 0-1,2 0 1,-1 0-1,0 0 1,0 0-1,0-1 1,1 1-1,-1-1 1,1 1-1,0-1 1,2 3-1,3 0 25,0 0 0,1 0 0,-1-1 0,1 0 0,-1 0 0,1-1-1,0 0 1,0 0 0,13 0 0,4 0-37,44-5 0,-64 3 11,-1 0 0,0-1-1,0 1 1,0-1-1,0 0 1,0-1 0,0 1-1,0-1 1,-1 1-1,1-1 1,0 0-1,-1-1 1,1 1 0,-1-1-1,0 1 1,0-1-1,0 0 1,0 0-1,0 0 1,-1-1 0,1 1-1,-1 0 1,0-1-1,0 0 1,-1 1 0,1-1-1,-1 0 1,1 0-1,-1 0 1,1-7-1,-2 4-14,0-20 258,0 26-209,-1-1-1,1 1 0,0 0 1,-1 0-1,1 0 1,-1 0-1,0 0 0,1 0 1,-1 0-1,0 0 0,1 0 1,-1 0-1,0 0 1,0 0-1,0 0 0,0 1 1,0-1-1,0 0 1,-1 0-1,-6-3 74,0 1 0,0 1 0,1-1-1,-1 1 1,-1 1 0,-13-2 0,-53 2-239,42 2 17,10 0-433,1 1 1,-1 1-1,0 2 0,1 0 0,-38 13 0,15-2-2975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5.9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6121,'0'0'2187,"20"0"-1660,4 0-342,16 0 277,49 5-1,129 26 606,-24-3-796,-176-24 86,-6-1-1312,-4-2-3408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6.4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578 2 4241,'0'0'4954,"-4"-1"-4347,-1 1-572,1 0-1,-1 0 1,1 0 0,0 1 0,-1 0-1,1 0 1,0 0 0,-1 0-1,1 0 1,-8 5 0,-45 27 79,28-15 8,-336 152 1179,339-156-1690,24-14 41,0 1 0,0-1 0,0 0 1,0 0-1,0 0 0,0 0 0,1 0 1,-4 0-1,-3-1-1818,-5 1-3654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9.3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177 0 3625,'0'0'2580,"0"3"-2502,0-2-75,0 3 22,0-1-1,0 0 1,0 1-1,-1-1 1,1 0 0,-1 1-1,0-1 1,0 0 0,0 0-1,0 0 1,-2 4-1,-82 111 1017,5-8-637,80-109-407,0-1 1,-1 0 0,1 1 0,0-1-1,0 1 1,0-1 0,-1 0 0,1 1-1,0-1 1,0 1 0,0-1 0,0 1-1,0-1 1,0 0 0,0 1 0,0-1-1,0 1 1,0-1 0,0 1 0,0-1-1,0 1 1,0-1 0,0 0 0,1 1-1,-1-1 1,0 1 0,0-1 0,0 0-1,1 1 1,-1-1 0,0 1-1,1-1 1,-1 0 0,0 1 0,0-1-1,1 0 1,-1 0 0,1 1 0,-1-1-1,0 0 1,1 0 0,-1 0 0,1 1-1,-1-1 1,0 0 0,1 0 0,-1 0-1,1 0 1,-1 0 0,1 0 0,-1 0-1,1 0 1,31 3 209,-25-3-188,3 0-11,204 1-280,-208-1-145,0-1-1,1 0 1,-1 0-1,0-1 0,0 1 1,6-4-1,-1-1-1910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39.8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4585,'0'0'2717,"0"7"-2288,2 170 1682,-2-176-2286,0 0-1,0 0 1,0 0-1,0 0 1,0 0-1,0 0 1,0 0-1,1 0 1,-1 0-1,0 0 1,0 0-1,1-1 1,-1 1-1,1 0 1,-1 0-1,1 0 1,-1-1-1,1 1 1,0 0-1,-1 0 1,1-1-1,0 1 1,0-1-1,-1 1 0,1-1 1,0 1-1,0-1 1,0 1-1,1 0 1,2-1-1969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40.3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82 1 4137,'0'0'4053,"-6"6"-3975,3-3-83,-9 9 47,-20 27 1,28-35-37,1 1 0,0 0 0,0 0 0,1-1 0,-1 2 0,1-1 0,0 0 0,1 0 0,-1 1 0,1-1 0,-1 11 0,2-15-19,0 1 0,0-1-1,0 0 1,0 1 0,0-1-1,0 1 1,1-1-1,-1 0 1,0 0 0,1 1-1,-1-1 1,1 0-1,0 0 1,-1 1 0,1-1-1,0 0 1,1 1 0,0 0-13,0 0 0,1-1 0,-1 0 0,0 1 0,1-1 1,-1 0-1,1 0 0,3 0 0,13 3-14,0 0-1,0-2 1,0 0 0,0-1 0,31-3-1,-6 1 26,-39 1 26,2 0-34,1 0-1,-1 0 0,0-1 1,1 0-1,9-2 1,-15 2 32,0 0 0,0 1 1,-1-1-1,1 0 0,0 0 0,-1 0 0,1 0 1,-1-1-1,1 1 0,-1 0 0,1 0 0,-1-1 1,0 1-1,0-1 0,0 1 0,0-1 0,0 0 1,0 1-1,0-1 0,-1 0 0,1 0 0,0 0 1,-1 1-1,0-1 0,1 0 0,-1-3 0,1 1 135,-1 0 0,0 0-1,0 0 1,0-1-1,0 1 1,-1 0 0,-1-8-1,1 10-81,0 0-1,0 0 1,0 0-1,0 0 0,0 1 1,-1-1-1,1 0 0,0 1 1,-1-1-1,0 1 1,1-1-1,-1 1 0,0 0 1,1 0-1,-1 0 0,-4-2 1,-5-2 107,-1 1 1,0 0-1,0 0 0,0 2 1,-23-4-1,-62 4-1336,72 2 27,22 0 658,2-1 351,1 1-1,0 0 1,-1 0-1,1 0 1,0 0-1,-1 0 1,1 0-1,0 0 1,-1 0-1,1 0 1,0 0-1,-1 0 1,1 0-1,0 0 1,-1 1-1,1-1 1,0 0-1,-1 0 1,1 0-1,0 0 1,-1 1-1,1-1 1,0 0-1,-1 0 1,1 1-1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40.7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18 4049,'0'0'1940,"-1"11"-1910,-3 37-17,4-46-1,0-1 0,1 1 0,-1 0 0,0 0 0,1 0 0,-1 0 0,1-1 0,-1 1 0,1 0 0,0 0 0,0-1 0,0 1 0,0 0 0,0-1 0,0 1 0,0-1 0,1 0 0,-1 1 0,0-1 0,1 0 0,-1 0 0,1 0 0,0 0 0,-1 0 0,1 0 0,0 0 0,-1 0 0,5 0 0,-1 2 27,3 0-11,1 0 1,-1 0 0,1 0 0,0-1 0,16 1-1,44 0-31,-55-3 10,-10 0 29,-1 0 1,0 0 0,0-1-1,0 1 1,0-1-1,0 1 1,0-1 0,0 0-1,0 0 1,0 0 0,0-1-1,0 1 1,0-1-1,-1 1 1,1-1 0,0 0-1,-1 0 1,0 0 0,1 0-1,-1-1 1,0 1-1,0-1 1,-1 1 0,1-1-1,0 0 1,-1 1-1,1-1 1,-1 0 0,0 0-1,0 0 1,0 0 0,-1 0-1,1 0 1,-1-1-1,1 1 1,-1-4 0,0-6 406,0 10-282,1 0 0,-1-1 0,-1 1 0,1 0 0,0-1 0,-2-4 0,1 6-142,1 1 0,-1 0 0,0 0 0,1 0 0,-1 0 0,0 0 0,0 0 0,0 0 0,0 0 0,0 0 0,0 0 0,0 0 0,0 0 0,0 1 0,0-1 0,-1 0 0,1 1 0,0-1 0,0 1 0,-3-1 0,-8-1-174,0 0 0,-1 1 0,1 0 0,0 1-1,-1 0 1,1 1 0,-16 3 0,13 0-573,-1 0 0,2 1-1,-1 0 1,1 1 0,-22 12 0,15-5-1917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41.1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1 6249,'0'0'4249,"-22"108"-4065,18-91-104,0 2-32,-1-3-48,1-3 0,0-1-200,0-3-632,4 1-280,-3-2-585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41.5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176 6 4641,'0'0'4342,"-16"0"-4207,-52 3-64,64-2-71,0-1 1,0 1 0,-1 0-1,1 0 1,0 1-1,0-1 1,0 1 0,1 0-1,-1 0 1,0 0 0,1 0-1,-1 1 1,1 0 0,0 0-1,0-1 1,0 2-1,0-1 1,0 0 0,1 1-1,-4 4 1,5-6-1,-1 1-23,0 0 1,1 1-1,-1-1 1,1 0 0,0 0-1,0 1 1,0-1-1,0 1 1,1-1-1,-1 7 1,1-8 2,0-1 1,0 1-1,0 0 1,0 0-1,0 0 1,0-1 0,1 1-1,-1 0 1,1 0-1,-1-1 1,1 1-1,0 0 1,0-1 0,-1 1-1,1 0 1,0-1-1,0 1 1,1-1-1,-1 0 1,0 1 0,3 1-1,2 0-64,1 1 0,-1-2 0,1 1-1,0-1 1,0 0 0,0 0 0,0-1 0,10 1-1,61-1-198,-43-2 107,-23 1 135,-1 0 0,0-1 0,0-1 1,1 0-1,-1 0 0,0-1 1,14-6-1,-21 7 102,-1 1 0,1-1 0,-1 0 0,0 0-1,0 0 1,0 0 0,0 0 0,0-1 0,0 1 0,-1-1 0,1 0 0,-1 0 0,1 0-1,-1 0 1,0 0 0,-1-1 0,1 1 0,0 0 0,-1-1 0,0 0 0,0 1 0,0-1-1,0 1 1,-1-1 0,1-7 0,-1 8 47,0-1 105,0 1 0,0 0 0,0-1 0,0 1 0,-1 0 0,-1-5 0,2 6-157,-1 1 0,0 0 0,0 0 1,0-1-1,1 1 0,-1 0 0,0 0 1,-1 0-1,1 0 0,0 0 1,0 0-1,0 1 0,0-1 0,-1 0 1,1 0-1,0 1 0,-3-1 0,-9-3 14,0 1 0,0 0 0,0 1 0,0 1 0,-1 0 0,-23 2 0,10 0-149,12-1-228,1 0-1,-27 6 1,35-5-282,0 1 1,0-1-1,1 1 1,-1 1 0,1-1-1,-1 1 1,1 0-1,0 0 1,-9 7-1,7-2-3737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42.0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205 13 5129,'0'0'4166,"-15"-2"-3580,-52-7-297,61 8-271,0 0-1,0 1 0,0 0 1,1 1-1,-1-1 1,0 1-1,0 0 0,0 0 1,-10 5-1,12-5-10,0 1 0,1 0 0,-1 1 0,1-1-1,-1 1 1,1-1 0,0 1 0,0 0 0,0 0 0,0 1-1,-3 4 1,5-6-29,-1 0-1,1-1 1,0 1-1,0 0 1,0 0 0,0 0-1,1 0 1,-1 1-1,0-1 1,1 0-1,0 0 1,-1 0-1,1 0 1,0 1-1,0-1 1,0 0 0,1 0-1,-1 1 1,0-1-1,1 0 1,-1 0-1,2 3 1,-1-3-18,1 1-1,0-1 1,-1 1 0,1-1 0,0 0 0,0 0 0,1 0 0,-1 0-1,0 0 1,1 0 0,-1 0 0,1-1 0,-1 1 0,1-1 0,0 0-1,3 1 1,10 3-98,0 0 0,1-2 0,-1 0 0,25 2 0,71-4-636,-68-1 399,-16 0 161,-11 1 10,33-2-1,-46 0 196,0 1-1,-1-1 1,1 0 0,0 0-1,0 0 1,0 0 0,0-1 0,-1 0-1,1 0 1,-1 0 0,1 0-1,-1 0 1,4-4 0,-5 3 74,0 1 1,0-1-1,-1 0 1,0 0-1,1 0 1,-1 0 0,0 0-1,0-1 1,-1 1-1,1 0 1,-1 0-1,1-1 1,-1 1-1,0 0 1,0 0 0,-1-5-1,1-2 301,-1 9-298,1 0 0,0-1 1,-1 1-1,1 0 0,-1 0 0,1-1 1,-1 1-1,0 0 0,0 0 0,1 0 0,-1 0 1,0 0-1,0 0 0,0 0 0,0 0 0,0 0 1,0 0-1,0 0 0,-1 1 0,1-1 0,0 0 1,0 1-1,-1-1 0,1 1 0,0-1 0,-3 1 1,-5-3 188,-1 1 0,-14-2 0,20 3-192,-53-4-245,-72 3 1,95 2-746,29 0 562,-15 1-374,20-1 615,-1 0 0,1 0 0,-1 0 1,1 0-1,-1 0 0,1 0 0,-1 0 0,1 0 0,-1 1 0,1-1 0,-1 0 0,1 0 0,0 1 0,-1-1 0,1 0 0,0 1 1,-1-1-1,1 0 0,0 1 0,-1-1 0,1 1 0,0-1 0,0 0 0,-1 1 0,1-1 0,0 1 0,0-1 0,0 1 0,-1-1 0,1 1 1,0 0-1,0 3-2802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28.8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 4849,'0'0'4497,"54"0"-4161,-23 0-216,9 0-120,8 0-168,8 0-640,29-7-568,-13-5-993,-6 2-2712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42.5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123 15 4257,'0'0'6041,"-3"-2"-5310,0 0-700,1 1 0,-1-1-1,1 1 1,-1 0 0,0-1 0,0 1 0,0 1-1,0-1 1,0 0 0,0 1 0,0-1 0,0 1-1,0 0 1,0 0 0,0 0 0,0 1 0,0-1-1,0 1 1,0 0 0,0-1 0,-5 4 0,4-3-39,1 1 1,0 1-1,-1-1 1,1 0-1,0 1 1,0-1-1,1 1 1,-1 0-1,0 0 1,1 0 0,0 0-1,0 0 1,0 1-1,0-1 1,0 1-1,1-1 1,-1 1-1,1 0 1,0 0 0,0-1-1,1 1 1,-1 0-1,1 0 1,-1 0-1,1 0 1,1 0-1,-1 0 1,1 5-1,0-7-33,0 0-1,0 0 1,0 0-1,0 0 1,0-1-1,1 1 0,-1 0 1,0 0-1,1-1 1,-1 1-1,1-1 1,0 1-1,-1-1 0,1 0 1,0 1-1,0-1 1,2 1-1,7 3-106,-1-1 0,11 4 1,-17-7 113,13 4-103,-1-1-1,0-1 1,29 3 0,51-5-593,-68-1 637,-19 0 99,-1 0 0,0-1 1,0 0-1,0-1 1,0 1-1,0-2 0,0 1 1,-1-1-1,12-6 0,-16 8 98,1-1 0,-1 0 0,0-1 0,0 1 0,-1 0 0,1-1 0,0 1 0,-1-1 0,1 0 0,-1 0 0,0 0-1,0 0 1,0-1 0,-1 1 0,1 0 0,-1-1 0,0 1 0,0-1 0,0 1 0,0-1 0,0 0 0,-1 1 0,0-6-1,1 7-63,-1 0 0,0 0-1,0 1 1,0-1 0,-1 0-1,1 0 1,0 0 0,-1 0-1,1 0 1,-1 1-1,1-1 1,-1 0 0,0 1-1,0-1 1,0 0 0,0 1-1,0-1 1,0 1 0,0-1-1,-1 1 1,1 0 0,0-1-1,-1 1 1,1 0-1,-1 0 1,1 0 0,-1 0-1,-2-1 1,-4-2-90,0 1 0,0 0-1,0 0 1,0 0 0,0 1 0,-1 0 0,-12 0-1,-64 1-1845,70 1 1449,-17 2-976,0 1-1,-45 11 0,16 1-1671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48.2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0 432,'0'0'7114,"-4"0"-6661,-6 0-263,6 0-94,7 0 87,128 8 770,-31 0-697,-30-4-186,36 1 6,-99 1-1909,-1-6-924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48.7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5417,'0'0'3629,"1"1"-3061,1 2-422,-1-1-1,0 1 1,1-1 0,-1 1-1,0-1 1,-1 1 0,1 0-1,0-1 1,-1 1 0,1 4-1,0 34 471,0-22-329,0 8-71,6 73 28,-7-98-322,0 0 0,0 0 0,1 0 1,-1 0-1,1 1 0,0-1 0,-1 0 1,1 0-1,0-1 0,0 1 0,0 0 1,1 0-1,-1 0 0,0-1 0,1 1 1,-1-1-1,1 1 0,-1-1 0,3 2 1,-1-1-430,0-1 0,1 0 1,-1 0-1,0 0 0,1 0 1,-1 0-1,1-1 0,0 1 1,-1-1-1,6 0 0,6 0-2470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49.2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43 4905,'0'0'2020,"-3"17"-1958,-8 53-41,10-67-18,1 0 0,0 0 0,0-1 0,0 1 0,0 0-1,0 0 1,0 0 0,1 0 0,-1 0 0,1-1 0,0 1 0,0 0-1,0 0 1,0-1 0,1 1 0,-1-1 0,1 1 0,2 2 0,-1-1 12,1-1 1,0 0 0,1 1 0,-1-2-1,0 1 1,1 0 0,4 1 0,-2-1-5,4 2-10,-1 0-1,1-1 0,0-1 1,1 0-1,-1-1 1,14 2-1,70-1-2,-76-3 3,-16 0 29,1 0 1,0-1 0,-1 1 0,1-1-1,-1 0 1,1 0 0,-1 0 0,1-1 0,-1 1-1,0-1 1,0 0 0,0 1 0,0-2-1,0 1 1,0 0 0,0-1 0,-1 1 0,1-1-1,-1 0 1,0 1 0,1-1 0,-1 0-1,-1-1 1,3-4 0,0 0 261,0-1 0,-1 0 0,0 0 0,-1 0 0,0-1 0,-1 1-1,0 0 1,0-14 0,-1 16-90,1 2-13,-1-1 0,-1 1 0,1 0-1,-2-7 1,1 10-146,0 0 0,0-1 0,0 1 0,0 0 0,0 0 0,0 0 0,-1 0 0,1 0 0,-1 1 0,1-1 0,-1 0 0,-2-2 0,-1 1-32,0 0 1,0 0-1,-1 0 1,1 0 0,-1 1-1,1 0 1,-1 0-1,0 0 1,1 1 0,-1 0-1,-10-1 1,-7 1-1182,-38 3 0,58-2 971,-2 1-274,-1-1 0,1 1 0,-1 0-1,1 0 1,0 1 0,0 0 0,-8 3-1,-3 5-2122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49.8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125 8 4457,'0'0'1710,"-13"13"-1622,-37 44-22,47-55-59,1 1 0,0 0 0,0 0 0,0 0 0,1 0 0,-1 0 0,-1 6 0,2-7-4,1 0 0,0-1 0,0 1-1,0 0 1,0 0 0,0 0-1,1 4 1,-1 5 5,0-8-9,0 0 1,0 0-1,1 0 0,-1 0 1,1 0-1,-1 0 1,3 4-1,-3-5-2,1-1 0,0 1 0,0-1 0,0 0 0,0 0 0,0 1 0,1-1 0,-1 0 1,0 0-1,0 0 0,1 0 0,-1 0 0,1-1 0,-1 1 0,0 0 0,3 0 0,10 3-27,1 0-1,-1-1 1,1-1 0,0 0-1,-1-1 1,1-1-1,15-1 1,-1 0-7,-24 1 27,-1 0 1,1 0-1,-1-1 1,1 0-1,-1 0 1,0 0-1,0 0 1,1 0-1,-1-1 1,0 0-1,0 0 1,0 0-1,-1-1 1,1 1-1,0-1 0,5-6 1,-5 5 77,-1 0 0,0 0 1,0 0-1,0-1 0,-1 1 0,1-1 1,-1 0-1,-1 0 0,1 0 0,0 0 1,-1 0-1,0 0 0,0 0 0,-1-6 0,1 6 213,-1-1-1,0 1 0,0-1 0,0 1 0,-1-1 0,-1-6 1,1 10-175,0-1 0,0 1 0,0 0 1,0 0-1,-1 0 0,1 0 0,0 0 1,-1 1-1,0-1 0,1 0 0,-1 1 1,0-1-1,0 1 0,0-1 0,0 1 1,-4-2-1,-1 0-95,-1 1 1,1-1-1,-1 2 0,0-1 1,0 1-1,0 0 0,1 1 1,-1 0-1,-10 1 0,0-1-277,-1 0-362,0 2 0,1 0 0,-1 1 1,1 1-1,0 1 0,-29 11 0,3 0-2412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50.3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0 6305,'0'0'3849,"-19"106"-3049,10-85-288,1-1-312,2-1-143,1-4-49,3-1-8,0-3-537,2-3-815,0-2 88,11 0-321,1-6-703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50.7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 33 4961,'0'0'2357,"-18"5"-1947,-57 19-151,72-23-244,0 0-1,0 0 0,0 1 1,0-1-1,1 1 1,-1-1-1,1 1 1,-1 0-1,1 0 1,0 0-1,0 1 1,0-1-1,0 0 1,0 1-1,0-1 1,1 1-1,-3 5 1,2-3-4,1 1 1,0-1 0,0 0-1,0 1 1,1-1-1,0 10 1,0-10-21,0-3 1,0 0 0,0 0-1,0 0 1,0 0 0,1 0-1,-1 0 1,1 0 0,0 0 0,-1 0-1,1 0 1,0 0 0,0 0-1,0-1 1,0 1 0,1 0-1,-1-1 1,2 3 0,0-2-22,0 0 1,0 0 0,0 0-1,1 0 1,-1 0 0,0 0-1,1-1 1,6 2 0,5 1-118,1-2 0,-1 0 0,26 0 0,-31-2 84,-7 0 46,15 1-68,0-1 0,0 0 0,0-2 0,25-4 0,-38 4 92,0 1 1,0-1-1,-1 0 0,1 0 1,0 0-1,-1 0 0,0-1 1,1 0-1,-1 0 0,0 0 1,-1 0-1,1-1 0,0 0 1,-1 0-1,0 0 0,0 0 1,0 0-1,0 0 0,-1-1 1,3-6-1,-3 3 90,1 0 0,-2-1-1,0 1 1,0-1 0,0 1-1,-1-1 1,0 1 0,0 0-1,-3-12 1,2 17-49,0 1 1,0 0-1,0 0 1,0 0-1,0 0 0,0 0 1,-1 0-1,1 0 0,-1 1 1,1-1-1,-1 0 1,0 1-1,0 0 0,0-1 1,0 1-1,0 0 0,0 0 1,0 0-1,0 0 1,0 0-1,0 0 0,0 0 1,-4 0-1,-5-1 60,1 0 0,-1 1 1,-19 0-1,21 0-273,0 1 0,1 0 0,-1 1 0,0 0 0,0 0 0,1 1 0,-1 0 0,1 1 0,-13 5 0,-8 9-1529,6-3-1186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52.8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51 5313,'0'0'1414,"-1"13"-1300,1-5-43,0 1 0,0 0 1,4 17-1,-4-25-62,0 0 1,1 0-1,-1 0 0,1 0 1,-1 0-1,1 0 1,0 0-1,-1 0 1,1 0-1,0-1 1,0 1-1,0 0 1,0 0-1,0-1 1,-1 1-1,1-1 1,0 1-1,0-1 1,0 1-1,1-1 1,-1 1-1,2-1 1,26 2 108,-20-2-88,23 1 30,34-4 1,-52 1-36,-1 0 1,1-1-1,0-1 1,25-9-1,-30 9-10,0 0 0,0-1-1,-1 0 1,15-11-1,-21 14 71,0 0 0,1 0 1,-1 0-1,0 0 0,0-1 0,-1 1 0,1-1 0,0 0 0,-1 1 0,0-1 0,1 0 0,-1 0 0,0 0 1,0 0-1,-1 0 0,1 0 0,-1 0 0,1-4 0,-1 6-57,0 0 0,0 0 0,-1 0 0,1 1 0,0-1 0,0 0 0,0 0 0,-1 1 0,1-1 0,0 0-1,-1 0 1,1 1 0,-1-1 0,1 0 0,-1 1 0,1-1 0,-1 1 0,1-1 0,-1 1 0,0-1 0,1 1 0,-1-1 0,0 1 0,1-1 0,-1 1 0,0 0 0,0 0 0,1-1 0,-1 1-1,0 0 1,-1 0 0,-27-2 333,23 2-285,-2-1-41,0 1 0,1 1 0,-1-1 1,0 1-1,0 1 0,1-1 0,-1 1 0,1 1 0,-1-1 1,-11 7-1,-38 26 38,50-30-62,0 0 1,1 0-1,0 1 1,0-1-1,1 1 1,-6 8-1,10-13-22,0 0-1,1 0 1,-1 0-1,1 0 1,-1 0 0,1 0-1,-1 0 1,1 0-1,-1 0 1,1 1-1,0-1 1,0 0 0,0 0-1,-1 0 1,1 1-1,1 0 1,-1-1-2,0 0 0,0-1 1,1 1-1,-1 0 0,0-1 0,1 1 1,-1 0-1,1-1 0,-1 1 0,1-1 0,-1 1 1,1-1-1,-1 1 0,1-1 0,-1 0 1,1 1-1,0-1 0,-1 1 0,2-1 1,3 2-43,0-1 0,1 0 1,-1 0-1,0 0 0,9-1 1,15 1-131,0-2 0,39-5 1,-54 3 75,1 0 0,-1-1 0,1 0 0,-1-1 0,-1-1 0,20-10 0,-31 14 99,0 1 0,0 0 0,0 0 0,0-1 0,0 0 0,0 1 0,-1-1 1,3-2-1,-3 3 32,-1 0 1,1 0 0,-1 0 0,1-1 0,-1 1 0,0 0-1,1 0 1,-1 0 0,0-1 0,0 1 0,0 0 0,0 0 0,0 0-1,0-1 1,0 1 0,0 0 0,-1-2 0,1 3-3,0-1 0,-1 1 1,1-1-1,-1 1 0,1-1 1,0 1-1,-1 0 1,1-1-1,-1 1 0,1 0 1,-1-1-1,1 1 0,-1 0 1,0 0-1,1 0 0,-1-1 1,1 1-1,-1 0 0,1 0 1,-1 0-1,1 0 0,-1 0 1,-1 0-1,-17 0 135,15 0-111,-2 0-40,1 0 0,0 0 1,-1 0-1,1 1 0,-1-1 1,1 2-1,0-1 1,0 0-1,0 1 0,0 0 1,0 0-1,0 1 1,0-1-1,0 1 0,1 0 1,-8 6-1,8-5-3,-1 0 1,1 1-1,0-1 0,0 1 0,0 0 1,-4 8-1,6-10-17,0 1 0,1-1 0,0 0 1,0 1-1,0-1 0,0 1 0,1-1 0,-1 1 0,1-1 0,0 1 1,0-1-1,1 8 0,-1-10 2,1 1-1,0-1 1,-1 0 0,1 1-1,0-1 1,0 0 0,-1 0 0,1 1-1,0-1 1,0 0 0,0 0 0,1 0-1,-1 0 1,0 0 0,0 0-1,1-1 1,-1 1 0,0 0 0,1-1-1,-1 1 1,0-1 0,1 1-1,-1-1 1,1 0 0,-1 1 0,3-1-1,5 1-52,1 0-1,17 0 0,-24-1 61,14 0-23,-1 1-49,0-1-1,-1-1 1,22-4-1,-34 4 69,1 1-1,0-1 1,-1 0 0,1-1-1,-1 1 1,1-1 0,-1 1-1,0-1 1,0 0-1,0 0 1,0-1 0,0 1-1,0-1 1,-1 1 0,1-1-1,-1 0 1,1 0 0,-1 0-1,3-5 1,-4 6 28,0-1-1,0 1 1,0 0-1,-1-1 1,1 0 0,-1 1-1,1-1 1,-1 1 0,0-1-1,0 1 1,0-1-1,0 0 1,0 1 0,-1-4-1,0 5 0,1-1 0,-1 1 0,0-1 1,1 1-1,-1 0 0,0-1 0,0 1 0,0 0 0,0-1 0,0 1 0,0 0 0,0 0 0,0 0 0,0 0 0,-1 0 0,1 0 0,0 0 0,-1 1 0,1-1 0,-1 0 1,1 1-1,-1-1 0,-2 0 0,-3 0 9,1 0 1,-1 0 0,1 1 0,-1 0-1,0 0 1,0 0 0,1 1-1,-1 0 1,1 1 0,-11 2-1,13-2-17,0-1 0,1 1 0,-1-1-1,0 1 1,1 0 0,0 1-1,-1-1 1,1 1 0,0-1 0,0 1-1,1 0 1,-1 0 0,0 0 0,1 0-1,0 0 1,0 1 0,0-1-1,-3 8 1,4-9-33,1-1 0,-1 1 0,1 0 0,0 0 0,-1 0-1,1-1 1,0 1 0,0 0 0,0 0 0,0 2 0,1-4-14,-1 1 1,0 0-1,0 0 0,0-1 1,1 1-1,-1 0 1,1-1-1,-1 1 0,0 0 1,1-1-1,-1 1 1,1-1-1,-1 1 0,1-1 1,-1 1-1,1-1 1,1 1-1,1 1-166,0-1 1,0 0-1,1-1 1,-1 1-1,0 0 0,1-1 1,-1 0-1,7 0 1,9 0-1849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55.7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198 45 3449,'0'0'3164,"-5"-4"-2790,1-2-276,3 4-58,0 0 1,0 0-1,-1 0 1,1 0 0,-1 1-1,0-1 1,0 0-1,1 1 1,-1-1-1,-3 0 1,1 0 131,-1 0 1,0 0-1,0 1 0,0 0 1,0 0-1,0 0 0,0 1 0,0 0 1,0 0-1,0 0 0,0 0 1,0 1-1,0 0 0,0 0 1,0 0-1,0 1 0,0-1 1,-6 4-1,6-1-168,0-1 0,0 1 0,1 0 0,-1 1-1,1-1 1,0 1 0,0-1 0,1 1 0,-1 1 0,1-1 0,0 0 0,-4 11-1,4-6-14,0 1 0,1 0 0,0 0 0,1 0 0,0 0 0,1 13 0,0-21 7,1-1 0,-1 1 0,1 0 0,0-1-1,0 1 1,0-1 0,0 1 0,0-1 0,1 1 0,-1-1 0,1 0-1,-1 0 1,1 0 0,0 0 0,0 0 0,0 0 0,0 0-1,0 0 1,1-1 0,-1 1 0,0-1 0,1 0 0,3 2-1,4 1-50,0 1 0,1-2 0,-1 1 1,17 2-1,-2-3-253,-1-1 0,31-2 0,-38 0 186,-12 0 108,-1 0 1,1-1-1,-1 1 1,1-1-1,-1 0 1,0 0-1,0-1 1,0 0-1,0 1 1,0-1-1,0-1 0,0 1 1,0 0-1,-1-1 1,1 0-1,-1 0 1,0 0-1,0 0 1,0 0-1,4-6 1,-3 3 88,0-1 0,-1 1 0,0-1 1,0 1-1,0-1 0,-1 0 0,0 0 1,0 0-1,-1-1 0,0 1 1,0-14-1,-1 15 144,0-1 0,0 1 1,-1-1-1,1 1 1,-5-13-1,4 16-174,0 0 0,-1 0 0,1 1 0,-1-1 0,0 0 0,0 1 0,0-1 0,0 1 0,0 0 0,0 0 0,-1 0 0,1 0 0,-1 0 0,0 0 0,-2-1 0,-5-1-287,0 0-1,0 0 0,-1 1 1,1 1-1,-1 0 1,1 0-1,-1 1 0,0 0 1,0 1-1,0 0 0,1 1 1,-12 1-1,19-1 23,1-1 0,-1 1-1,1-1 1,0 1 0,-1 0 0,1 0-1,0 0 1,0 0 0,-1 1-1,1-1 1,0 0 0,0 1 0,0 0-1,1-1 1,-1 1 0,-2 2-1,-5 12-2092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56.2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45 106 4785,'0'0'2406,"-7"15"-2299,-23 49-51,29-62-49,-1 1 0,1 0 1,0 0-1,1 0 1,-1 0-1,0 0 1,1 0-1,0 0 0,-1 0 1,1 0-1,1 0 1,-1 0-1,0 0 0,1 0 1,1 5-1,-1-6-1,0 0 0,0 0 0,0 0 0,0 0 0,1 0 0,-1-1 0,1 1 0,-1 0 0,1-1 0,0 1 0,0-1 0,-1 1 0,1-1 0,0 0 0,4 2 0,0-1-3,0 0 1,0 0 0,1-1 0,-1 0-1,0 0 1,1 0 0,-1-1-1,0 0 1,1 0 0,-1-1 0,9-1-1,-10 0 25,0 1-1,-1-1 0,1-1 0,0 1 1,-1-1-1,0 0 0,0 1 0,1-2 1,-2 1-1,1 0 0,0-1 1,-1 0-1,0 0 0,1 0 0,2-7 1,-1 3 70,0 0 0,-1 0 1,0-1-1,-1 1 0,0-1 1,0 0-1,2-16 0,-3 15 87,-1-1-1,0 1 1,-1-1-1,0 1 1,-2-11-1,2 18-148,-1 0 1,0 1-1,1-1 1,-1 1-1,0-1 1,0 1-1,-1-1 0,1 1 1,0 0-1,-1 0 1,1 0-1,-1-1 1,0 1-1,0 1 0,1-1 1,-1 0-1,-1 0 1,1 1-1,0-1 0,0 1 1,0 0-1,-1 0 1,1-1-1,-1 1 1,-3 0-1,-5-2-215,1 1 0,-1 0 1,-1 1-1,-17 0 0,23 1-199,0 0 0,0 1 0,0 0 0,0 0 0,0 0 0,0 1 0,1-1 0,-1 1 0,-10 6 0,-1 4-2468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29.3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1 5569,'0'0'1734,"-3"21"-1330,-7 67-97,9-82-278,0-1 0,1 1 0,0 0 0,0 0 0,0 0 1,1 0-1,0 0 0,0-1 0,0 1 0,1 0 0,0-1 0,0 1 1,0-1-1,5 8 0,-3-8 5,1 0 0,-1 0 0,1 0 0,0-1 0,0 0 0,0 0 0,1 0 0,0-1 0,-1 0 0,8 3 0,-5-2 28,0-1 1,0 0 0,1-1 0,-1 0 0,1 0 0,13 0 0,-3-1 39,-1-1 0,20-2 0,-35 2-64,1-1-1,-1 0 1,0 1-1,-1-1 1,1 0-1,0 0 1,0-1-1,0 1 1,0 0-1,-1-1 1,1 0-1,-1 0 1,1 0-1,-1 0 1,0 0-1,0 0 1,0 0-1,0-1 1,0 1-1,0-1 1,-1 0-1,1 1 1,-1-1-1,0 0 1,1 0-1,-2 0 1,1 0-1,1-6 1,0-5 227,0 0 0,-1-1 1,-1 1-1,-2-26 0,-4 17-45,5 20-688,-1 0 1,1 0 0,1 0 0,-1 1-1,0-1 1,0-5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56.7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3817,'0'0'4369,"4"122"-3273,-4-101-488,0 0-208,0-2-248,0-1-96,0-5-56,0-3-312,0-2-784,17-5-512,-2-3-633,0 0-696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57.1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123 1 5353,'0'0'2650,"-19"16"-2501,-59 51-78,75-64-69,0 0 0,1 0 0,-1 0 0,1 0 0,-1 0 0,1 1 0,-3 6 1,4-8-3,1 0 0,-1 0 0,1 0 0,0 0 0,-1 0 0,1 0 1,0 0-1,1 4 0,-1 3-1,0-3-16,0-1-1,1 1 0,-1-1 1,1 1-1,0-1 0,0 1 0,3 5 1,-3-8-3,0-1 0,0 0 1,0 0-1,1 0 1,-1 0-1,1 0 1,0 0-1,-1-1 0,1 1 1,0 0-1,0-1 1,0 0-1,0 1 0,0-1 1,1 0-1,-1 0 1,0 0-1,0 0 1,3 0-1,2 1 0,0 0 1,-1-1-1,1 0 1,0 0-1,-1 0 0,1-1 1,0 0-1,0 0 0,0-1 1,-1 0-1,1 0 1,0-1-1,-1 0 0,1 0 1,-1 0-1,0-1 1,0 0-1,0 0 0,0-1 1,0 1-1,-1-1 1,1-1-1,-1 1 0,0-1 1,0 1-1,4-8 1,-5 6 95,0-1 0,0 1 0,-1-1 0,0 0 0,-1 0 0,0 0 0,0 0 0,0-1 1,-1 1-1,0-1 0,0 1 0,-1 0 0,0-11 0,-1 16 0,1-1 0,0 1 0,-1-1 0,1 1 0,-1-1 0,0 1 0,0-1 0,1 1 0,-2 0 0,1-1 0,0 1 0,0 0 0,-1 0 0,1 0 0,-1 0 0,0 0 0,0 0 0,0 1 1,0-1-1,0 0 0,0 1 0,0 0 0,0-1 0,0 1 0,-1 0 0,1 0 0,0 0 0,-5-1 0,-4-1-15,0 1-1,0 0 1,0 1 0,0 0 0,-14 0 0,9 1-256,-22 0-864,36 0 810,0 0 1,0 1-1,0-1 0,0 1 0,0 0 0,-1-1 1,1 1-1,0 0 0,1 0 0,-1 0 0,0 0 1,0 0-1,-2 3 0,-2 2-2450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57.5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139 0 3065,'0'0'5457,"-3"12"-5066,-14 38-90,15-42-284,0 0 0,0 0 0,0 0 0,1 0 0,1 0 0,-1 0 0,1 1-1,1-1 1,2 15 0,-3-20-21,1 1 0,0-1 0,1 0 0,-1 1 0,0-1 0,1 0 0,0 0 0,0 0 0,0 0 0,0-1 0,0 1 0,0 0 0,1-1 0,-1 0 0,1 1 0,0-1 0,0 0 0,0 0 0,0-1 0,0 1 0,0-1 0,6 3 0,-1-1-36,0-1 0,1 0 0,-1-1 0,0 0 0,1 0 0,-1 0 0,1-1 0,10-1 0,-16 0 42,0 0-1,-1 1 1,1-1-1,0 0 1,-1-1-1,1 1 1,-1 0 0,1-1-1,-1 1 1,0-1-1,0 0 1,0 0-1,0 0 1,0 0-1,0 0 1,0 0-1,0 0 1,-1-1-1,1 1 1,-1 0 0,0-1-1,0 0 1,1-3-1,1-1 50,0-2 0,-1 1 1,0 0-1,-1 0 0,0-1 0,0-11 0,-1 14 56,0 1-1,0-1 1,-1 0-1,0 0 1,-1-5 0,1 8-39,0 1-1,0 0 1,0 0 0,0-1 0,-1 1 0,1 0 0,0 0 0,-1 0-1,0 1 1,1-1 0,-1 0 0,0 1 0,0-1 0,-3-1 0,-5-3 9,0 1 0,-1 0 1,0 0-1,0 2 1,0-1-1,0 1 0,0 1 1,-1 0-1,-12-1 1,-17 1-1427,-47 3 0,81-1 994,-12 2-1498,8 4-526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23:57.9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174 101 5569,'0'0'1769,"13"16"-1480,41 48 8,-52-62-278,0 0-1,1 0 1,-1 0 0,0 0-1,1 0 1,-1-1-1,1 1 1,0-1-1,-1 1 1,1-1-1,0 0 1,0 0 0,0 0-1,0-1 1,-1 1-1,1-1 1,0 0-1,0 1 1,5-2-1,2 2 38,-9-1-48,14 1 57,1 0 1,-1-1-1,0-1 1,24-4-1,-35 5-10,-1-1-1,1 0 1,-1 0-1,1-1 1,-1 1-1,0-1 1,0 1-1,0-1 1,0 0-1,0 0 1,0 0-1,0-1 1,0 1-1,-1-1 1,0 1-1,1-1 1,-1 0-1,0 0 1,0 0-1,0 0 1,-1 0-1,1-1 1,-1 1-1,0 0 1,1-6-1,0 5 44,-2-1 0,1 1-1,0-1 1,-1 0 0,0 0-1,0 1 1,0-1-1,-2-5 1,2 7-55,-1 0 0,0 1-1,0-1 1,0 1 0,0-1 0,0 1-1,-1-1 1,1 1 0,-1 0 0,0 0 0,1 0-1,-1 0 1,0 0 0,0 0 0,-3-2-1,-6-3-59,0 1-1,0 1 0,-1-1 1,0 2-1,1 0 0,-2 0 1,1 1-1,0 0 0,-18-1 1,-17 1-1007,-51 2 1,62 1 331,-34 1-1195,3 2-928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19:46.2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198 9 176,'0'0'832,"-100"0"-440,64-2-392,5-2-200,0 2-1000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1.7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62 225 856,'0'0'1841,"-5"-15"-1376,-32-126 1271,36 134-1593,-2-5 376,0 0-1,-1 0 0,-5-13 1,9 59-360,6 12-77,2 0 1,26 83 0,-18-75 1,2 6 91,12 49-115,-28-95-87,1 0 0,-2 0 0,0 0 0,-1 0 0,-2 27 0,1-37-66,0-1 0,0 1 0,0-1 1,-1 1-1,1-1 0,-1 0 0,0 0 0,0 1 0,0-1 0,0-1 0,-1 1 1,-4 5-1,-1-1-729,-1 0 0,-17 11 0,-5-2-2800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2.3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80 126 4481,'0'0'1351,"-8"17"-1318,-29 57-9,31-61 41,1 1 0,0-1 0,0 1 0,2 0 0,-4 28 0,4-22 20,8-167 1019,-1 129-1109,0-1 0,1 1-1,1 1 1,1-1 0,1 1 0,11-21-1,4-6-47,-22 43 57,-1 0 0,1 0 0,0 1 0,0-1 0,0 0 0,0 1 1,0-1-1,0 1 0,0-1 0,0 1 0,0 0 0,0-1 0,0 1 1,0 0-1,0 0 0,0 0 0,0 0 0,1 0 0,0 0 0,29 1 75,-21-1-63,27-1 218,-26-1-173,1 2 0,-1-1 1,1 2-1,-1-1 0,0 2 0,18 3 1,-28-4-75,-1-1 1,1 1 0,0-1-1,-1 1 1,1 0 0,-1-1-1,1 1 1,0 0 0,-1-1-1,0 1 1,1 0 0,-1 0-1,1 0 1,-1 0 0,0-1-1,0 1 1,1 0 0,-1 0-1,0 0 1,0 0 0,0 0-1,0 1 1,-1 26-882,1-19 258,0 7-1543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3.0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1328,'0'0'3765,"0"-3"-3445,0-7-80,0 7-112,1 13 132,4 9-113,1-1-1,15 33 0,-5-14-3,39 80 394,8 22 223,-69-155 2453,-6-14-6996,6 15-606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5.2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86 155 312,'0'0'5813,"0"-9"-5574,-9 159 295,0 6-393,9-156-259,-1 18 463,-1-13 112,-3-10-438,-7-26-28,2-1 1,1-1-1,1 1 1,2-1-1,-4-64 1,8 80-14,1 2 4,0 0 1,1 0 0,2-21 0,-1 32 12,-1 0 0,1 0 0,0-1 0,1 1 0,-1 0 0,1 1 0,0-1 0,0 0 0,0 0 0,0 1 0,1-1 0,-1 1 0,1 0 0,0 0 0,0 0 0,5-4 0,1 1-9,-1 1 0,1 0-1,0 0 1,0 1 0,0 0 0,1 1 0,0 0 0,15-2 0,1 1 35,0 2 0,29 0 0,-53 2-24,0 0-1,0 0 1,0 0 0,0 1 0,0-1 0,0 0-1,0 1 1,0-1 0,-1 1 0,1 0-1,0-1 1,0 1 0,0 0 0,-1 0 0,1 0-1,0 1 1,-1-1 0,1 0 0,-1 1-1,1-1 1,-1 1 0,0-1 0,0 1 0,0-1-1,0 1 1,0 0 0,0 0 0,0-1-1,0 1 1,0 0 0,-1 0 0,1 0-1,-1 0 1,1 3 0,-1 0 17,0 0-1,0 1 1,0-1-1,-1 0 1,1 0-1,-1 0 1,-1 0-1,1 0 1,-1 0-1,1-1 1,-1 1-1,-5 8 1,-79 101-54,60-82 74,2 0 0,-32 53 0,54-80-57,-1-1-1,1 1 1,0 0-1,0-1 1,1 1-1,-1 0 1,1 0-1,0 0 1,1 0-1,-1 0 1,1 1-1,0 5 1,0-10 20,1-1 1,-1 1-1,0 0 1,1-1-1,-1 0 1,0 1 0,1-1-1,-1 1 1,1-1-1,-1 1 1,1-1-1,-1 0 1,1 1-1,-1-1 1,1 0-1,-1 1 1,1-1-1,0 0 1,-1 0-1,1 0 1,-1 0-1,1 1 1,0-1-1,0 0 1,19 1 28,-18-1-13,21 1-38,-1-2-1,1-1 1,-1 0-1,43-11 0,-27 1-1431,67-29 0,-59 19-2261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5.6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225 1 3321,'0'0'2651,"-5"3"-2008,-17 15-513,1 1 1,0 0 0,1 1 0,2 2-1,0 0 1,1 0 0,1 2-1,2 0 1,-13 27 0,22-39-105,0 1 1,1 0-1,1 0 0,0 1 1,1-1-1,0 1 1,1-1-1,1 1 0,1 19 1,-1-31-34,0 0 0,1 0 0,-1 0 0,1 0 0,-1 0 0,1-1 0,0 1 0,-1 0 0,1-1 0,0 1 0,0 0 0,0-1 0,0 1 0,1-1 0,-1 0 0,0 1-1,1-1 1,-1 0 0,1 0 0,-1 1 0,1-1 0,-1-1 0,1 1 0,0 0 0,-1 0 0,1 0 0,0-1 0,2 1 0,5 1-67,0-1 0,0 0 0,1 0 0,14-2 0,-9 1-12,-7 0-157,1-1 0,-1 0 0,0 0 0,0-1 0,0 0 0,0 0 0,0-1 0,0 0 0,0-1 0,-1 1 0,0-1 1,12-9-1,10-8-1869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29.7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1 104 5457,'0'0'1846,"15"23"-1442,54 70-48,-66-89-333,1-1 0,-1 1 0,1-1-1,-1 0 1,1 0 0,0 0 0,0-1 0,0 1-1,0-1 1,1 0 0,-1 0 0,1 0 0,-1-1 0,1 0-1,-1 1 1,1-2 0,0 1 0,5 0 0,5 0 50,20 3 206,54-2 1,-65-2-199,-14 0-69,-1-1 0,1 0 1,0 0-1,-1-1 0,0-1 1,1 1-1,-1-1 0,0-1 0,0 0 1,-1 0-1,11-7 0,-14 8-8,0-1-1,-1 1 0,1-1 1,-1 0-1,0 0 1,0 0-1,-1-1 1,1 1-1,-1-1 1,0 0-1,0 0 0,0 0 1,-1-1-1,0 1 1,0 0-1,0-1 1,-1 0-1,1 1 1,0-12-1,-2 15-2,0-7 2,1 0 0,-2 0-1,-1-17 1,1 24-1,1-1 0,-1 0-1,0 1 1,0-1 0,0 0 0,0 1 0,-1-1-1,1 1 1,-1 0 0,0-1 0,1 1 0,-1 0-1,0 0 1,0 0 0,0 0 0,-4-2 0,-2-1 53,0 1 0,0 1 0,0-1 1,0 1-1,-1 1 0,1-1 0,-1 1 0,-16-1 1,2 2 89,0 0 1,-27 3-1,41-1-116,1 1 1,-1 0-1,1 0 0,-1 0 0,1 1 0,0 0 0,0 1 0,0 0 0,1 0 1,-1 0-1,1 1 0,0 0 0,0 1 0,1 0 0,0 0 0,-9 10 1,8-6 43,0 0 0,0 0 0,1 0-1,0 1 1,1 0 0,0 0 0,1 1 0,0 0 0,1-1 0,0 1 0,-1 15 0,0 17 376,2 0 0,6 61 0,0-76-301,2 0 0,1-1 0,2 1 0,12 28-1,-19-52-140,-2-4-7,0-1 1,1 1 0,-1 0-1,0-1 1,0 1 0,1-1 0,-1 1-1,1-1 1,-1 1 0,0-1 0,1 1-1,-1-1 1,1 1 0,-1-1-1,1 0 1,-1 1 0,1-1 0,-1 0-1,2 1 1,18 1-338,52-2-2680,-32 0-652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6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57 488,'0'0'4849,"4"14"-4397,11 56 311,26 97-36,-34-144-663,1-1 0,1 0-1,1 0 1,1 0 0,16 23 0,-25-43-38,-1 0 1,1 0-1,-1 0 1,1 0-1,0-1 1,0 1-1,0-1 1,0 1-1,3 1 1,-4-3 20,-1 1 1,1-1 0,0 0-1,0 0 1,-1 0 0,1 0-1,0 1 1,0-1-1,0 0 1,-1 0 0,1 0-1,0-1 1,0 1 0,-1 0-1,1 0 1,0 0-1,0-1 1,-1 1 0,1 0-1,0-1 1,0 1 0,-1 0-1,1-1 1,0 1-1,-1-1 1,1 1 0,-1-1-1,1 1 1,-1-1 0,1 0-1,-1 1 1,1-1-1,0-1 1,9-16 266,-1 0-1,-1-1 1,-1 0 0,7-25-1,-3 8-150,3-5-366,-2 0 0,-2-1 0,-2 0-1,-1 0 1,1-69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6.5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3 4241,'0'0'4253,"0"-2"-4149,0 5-120,0 59 110,-2 10 195,4-1 0,15 96 0,-15-156-288,-1-10-108,-1 1-1,1-1 0,-1 0 0,1 1 0,-1-1 0,0 1 0,0-1 0,1 1 0,-1 0 0,0-1 1,0 1-1,-1-1 0,1 1 0,0-1 0,0 1 0,-1-1 0,1 1 0,-1-1 0,1 1 1,-1-1-1,0 0 0,-1 3 0,-16 8-2106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19:52.0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5 3913,'0'0'2472,"-2"-4"-2464,-5 4-5313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6:49.6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4841,'0'0'3849,"64"0"-5265,-28 0-433</inkml:trace>
  <inkml:trace contextRef="#ctx0" brushRef="#br0" timeOffset="1">482 16 4721,'0'0'1152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7:15.8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5313,'0'0'1104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7:16.2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5209,'0'0'4753,"0"2"-6201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32:11.7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7034,'0'0'1592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0.1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290 1 3105,'0'0'7793,"-28"8"-7366,-91 33-29,113-38-347,-1 0 1,1 0 0,0 0 0,1 0 0,-1 1-1,1 0 1,-1 0 0,1 0 0,1 1 0,-1 0 0,0 0-1,1 0 1,-5 9 0,0-2 75,2-1-65,0-1 0,1 1 1,0 1-1,1-1 1,0 1-1,1 0 0,1 0 1,-1 0-1,2 0 0,0 1 1,0-1-1,1 25 1,1-34-61,0 1 1,1-1 0,-1 0 0,1 1-1,0-1 1,0 0 0,0 0 0,0 0-1,1 0 1,-1 0 0,1 0 0,0 0-1,0 0 1,0 0 0,0-1 0,0 1-1,1-1 1,-1 1 0,1-1 0,-1 0-1,1 0 1,0 0 0,0-1 0,0 1-1,0-1 1,4 2 0,5 1 1,-1 0 0,1-1 1,0 0-1,-1-1 0,1-1 0,16 1 1,-18-2-51,9 1 15,0-1 0,0 0 0,26-5 1,-38 3-138,-1 1 1,0-1 0,0-1 0,1 1-1,-1-1 1,-1 0 0,1 0-1,0 0 1,-1-1 0,0 0-1,0 0 1,0-1 0,8-8-1,-8 6-787,0 0 0,0 0 0,0 0 0,3-9 0,0-3-3544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0.5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1 110 4929,'0'0'1020,"27"-6"-453,89-17-59,16 5 338,-80 12-642,-15 2-130,301-46 124,-318 48-237,-16 1 3128,-11 13-3045,0 0 0,1 1-1,0 0 1,1 0 0,1 0 0,0 0 0,1 0 0,0 1 0,1 0 0,1-1 0,0 18 0,1-23-40,0-1 0,0 0 1,1 1-1,0-1 0,2 8 1,-2-12-13,0-1 0,0 1 0,1 0 0,-1-1 0,1 1 0,-1-1 0,1 0 0,0 0 0,0 1 0,0-1 0,0 0 0,0-1 0,0 1 0,1 0 0,-1-1 0,3 2 0,1 0-120,0-1 0,1 0 0,-1 0 0,0 0 0,0-1 0,1 0 0,-1-1 0,1 1 0,-1-1 0,8-1 0,-5 1-152,44 0-2110,-7-4-1696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7:47.2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51 1560,'0'0'9736,"0"-1"-9668,0 1-1,0 0 1,0 0 0,0-1 0,0 1 0,0 0-1,0-1 1,0 1 0,0 0 0,0 0 0,1-1-1,-1 1 1,0 0 0,0 0 0,0-1 0,0 1-1,0 0 1,0 0 0,1-1 0,-1 1 0,0 0-1,0 0 1,0 0 0,1 0 0,-1-1 0,0 1-1,0 0 1,1 0 0,-1 0 0,1 0 0,14-4-72,1 0 1,1 2 0,19-2-1,52 3 6,-63 1-1,265 0 503,-293-5-1304,-24-9-5231,11 5 611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0.9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88 368 8026,'0'0'2259,"-1"22"-1546,-1 5-525,0 63 409,4-82-199,1-7-48,0-8-193,5-16-172,1 0 0,21-41 0,-26 57-8,1 0 0,-1 0 1,1 1-1,0-1 0,0 1 0,1 1 0,0-1 1,0 1-1,0 0 0,1 0 0,-1 1 1,1 0-1,9-4 0,-11 6 11,0 1 0,0-1 0,1 1 0,-1 1 0,8-1 0,-11 0 28,1 1 0,0 0 0,-1 1 0,1-1 1,0 0-1,-1 1 0,1-1 0,0 1 0,-1 0 0,1 0 0,-1 0 0,5 3 0,-3-1 85,0 1-1,0 1 1,0-1-1,-1 0 1,1 1-1,3 8 1,18 35 479,-16-29-450,12 22-8,21 46-411,-41-85 80,5 9-619,3-9-4409</inkml:trace>
  <inkml:trace contextRef="#ctx0" brushRef="#br0" timeOffset="1">40 60 8130,'0'0'5809,"-40"-60"-6065,67 82-1432,-3 6-2473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1.5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79 6265,'0'0'1698,"9"24"-1046,4 8-273,18 33 0,-29-61-323,1 0 0,-1-1 1,1 1-1,0-1 0,0 1 1,0-1-1,0 0 0,1 0 1,-1-1-1,1 1 1,0-1-1,0 1 0,0-1 1,0 0-1,0-1 0,0 1 1,1-1-1,5 2 0,1 0 62,7 1-12,1 0 0,-1-1 0,1-1 0,-1-1 0,1 0-1,28-4 1,-42 2-104,0 0-1,0 0 1,0-1-1,0 1 1,0-1 0,0 0-1,0-1 1,-1 1-1,1-1 1,-1 0-1,0 0 1,0 0-1,0-1 1,0 1-1,0-1 1,-1 0-1,0 0 1,0-1-1,0 1 1,0 0-1,0-1 1,1-5-1,0 1-7,-1 1-1,0 0 0,-1-1 1,1 0-1,-2 0 0,1 1 0,-1-1 1,-1 0-1,0 0 0,0 0 1,-1 0-1,-1-11 0,1 17 8,-1-1 0,1 1 0,0 0-1,-1 0 1,1 0 0,-1 1 0,0-1-1,0 0 1,0 1 0,-1-1 0,1 1-1,0-1 1,-1 1 0,0 0 0,1 0-1,-1 0 1,0 1 0,0-1 0,0 1-1,0 0 1,-5-2 0,-3-1 41,0 1 0,-1 1 0,1 0 0,0 0 0,-13 1-1,14 0 32,1 1 0,-1 1 0,-15 2 0,21-2-47,0 0 0,0 0 0,0 1-1,0-1 1,0 1 0,0 0 0,0 1 0,1-1 0,-1 0 0,-4 5 0,-2 3 72,1 1 0,-1 0-1,2 0 1,0 1 0,0 0 0,1 0 0,0 1 0,1 0 0,1 0 0,0 1 0,0 0 0,2-1 0,-4 20 0,2 10 93,1 0 0,3 1 0,3 47 0,-2-87-204,1 0 1,-1 0 0,1 0-1,0 0 1,0-1-1,0 1 1,0 0 0,1-1-1,-1 1 1,1-1-1,0 1 1,0-1 0,0 0-1,4 4 1,-5-5-107,1-1 0,0 1-1,0-1 1,0 0 0,-1 1 0,1-1 0,1 0 0,-1 0-1,0 0 1,0-1 0,0 1 0,0 0 0,1-1 0,-1 0 0,0 1-1,1-1 1,-1 0 0,0 0 0,0 0 0,1 0 0,-1-1-1,0 1 1,1-1 0,2 0 0,-3 0-228,1 0 0,-1 0-1,1-1 1,-1 1 0,0 0 0,1-1-1,2-2 1,16-17-3955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1.9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9330,'0'0'4977,"21"107"-4801,-18-85-96,2-5-72,0-3-8,3-2-88,6-2-672,15-8-1112,-3-2-2465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2.3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163 0 7098,'0'0'3780,"-13"23"-3321,-39 73-234,51-92-215,-1-1 0,0 1 0,1 0 0,-1 0 0,1 0 0,0 0 0,1 0 0,-1 0-1,1 0 1,-1 5 0,2-7 0,-1 0 0,1 0-1,0 1 1,0-1 0,-1 0 0,1 0-1,0 0 1,1 0 0,-1 0 0,3 3-1,-2-2 8,2 2-4,1 1 1,0-1 0,0 0 0,1 0 0,-1-1 0,1 1 0,0-1-1,1-1 1,-1 1 0,0-1 0,1 0 0,0 0 0,11 2 0,-6-2 0,-1-1 1,1 0 0,0-1 0,-1 0-1,1-1 1,0 0 0,20-3 0,-28 2 1,-1 0 1,0 0 0,1 0 0,-1 0-1,0-1 1,0 1 0,0-1 0,0 0-1,0 0 1,0 0 0,0 0 0,-1-1-1,1 1 1,-1-1 0,0 1 0,0-1-1,1 0 1,-2 0 0,1 0 0,2-4-1,-2 2 23,0 0 0,0-1 0,-1 1 0,1 0 0,-1 0 0,0-1 0,-1 1 0,0-1-1,1 1 1,-2-1 0,1 1 0,-2-9 0,1 10-5,-1 0 0,1 1 1,-1-1-1,0 0 0,0 1 0,0 0 0,0-1 1,-1 1-1,0 0 0,1 0 0,-1 0 0,0 1 1,0-1-1,-1 1 0,1-1 0,-5-2 0,-4-1 22,1 0 0,-1 1 1,-23-7-1,21 8-90,0 1 1,-1 1-1,1 0 1,-1 1-1,1 1 1,-1 0-1,-21 3 1,31-2-75,0 0 0,1 0 1,-1 1-1,0-1 1,0 1-1,1 0 0,-1 1 1,1-1-1,0 1 1,0 0-1,0 0 0,-6 5 1,3 0-665,0 0 1,0 0-1,1 0 0,-10 18 0,1 9-3559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2.7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162 387 5617,'0'0'2553,"-18"23"-2080,-54 72-49,70-91-369,-1-1 0,1 1 0,0-1-1,-3 8 1,5-10-45,0-1 0,-1 0 0,1 1-1,0-1 1,0 0 0,0 1 0,0-1 0,0 0 0,0 1 0,0-1 0,0 0-1,0 0 1,0 1 0,0-1 0,1 0 0,-1 1 0,0-1 0,0 0-1,0 1 1,0-1 0,0 0 0,1 0 0,-1 1 0,0-1 0,0 0 0,0 0-1,1 1 1,-1-1 0,0 0 0,0 0 0,1 1 0,3 1 74,0 0 0,0 0 0,0-1 0,0 1 1,1-1-1,-1 0 0,0 0 0,1 0 0,4-1 0,47 2 239,-41-2-259,0-1-36,0 0 0,1 0 1,-1-2-1,0 0 0,-1 0 0,1-1 1,0-1-1,-1-1 0,21-11 0,-26 12 18,1-1 1,-1 0-1,0-1 0,-1 0 0,0 0 0,0-1 1,0 0-1,-1 0 0,0-1 0,-1 0 0,0 0 0,0 0 1,-1-1-1,4-11 0,-5 9 85,-1-1-1,0 1 1,-1-1 0,-1 0-1,0 0 1,0 1 0,-2-1-1,-2-22 1,1 24-26,0 1 1,-1 0-1,0 0 0,-1 0 0,0 0 1,0 0-1,-1 1 0,0 0 0,-11-14 1,6 10 4,-1 0 1,-1 0 0,0 1-1,0 1 1,-20-14-1,22 18-122,0 1-1,-1 1 0,0-1 0,0 2 0,-1 0 0,1 0 0,-1 1 0,0 0 0,0 1 0,0 0 0,0 1 0,-22 1 0,26 0-198,0 1 0,1 0-1,-1 0 1,0 1 0,0 0-1,1 0 1,-1 1 0,1 0-1,0 0 1,0 1 0,0 0-1,0 0 1,0 0 0,1 1-1,0 0 1,0 0 0,1 1-1,-8 8 1,-14 22-4037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3.1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410 161 9058,'0'0'3602,"-23"3"-3346,-67 11-165,88-14-91,0 1 0,0-1 0,0 1 1,0-1-1,0 1 0,0 0 0,0-1 0,0 1 0,0 0 1,1 0-1,-3 2 0,3-3-2,1 1 0,0-1 1,0 0-1,0 1 0,-1-1 0,1 0 1,0 1-1,0-1 0,0 1 0,0-1 1,0 0-1,0 1 0,0-1 0,0 0 1,0 1-1,0-1 0,0 1 0,0-1 1,0 0-1,0 1 0,0-1 0,0 0 1,0 1-1,1 0 0,0 2-24,-1 0 1,0-1 1,1 0-1,-1 0 1,1 0 0,0 1-1,0-1 1,0 0-1,0 0 1,0 0-1,0 0 1,0 0-1,1 0 1,-1-1 0,1 1-1,-1 0 1,1-1-1,-1 1 1,1-1-1,0 1 1,0-1 0,0 0-1,3 2 1,-3-2 9,0 0 1,1 0 0,-1 1 0,0-1-1,0 1 1,0-1 0,-1 1 0,1 0 0,0 0-1,-1 0 1,1 0 0,-1 0 0,1 0-1,-1 0 1,0 1 0,0-1 0,0 0-1,0 1 1,0 2 0,-1 0-27,1-1 0,-1 1 0,-1 0 0,1 0 0,-1-1 0,1 1 0,-2 0 0,1-1-1,0 1 1,-1-1 0,-2 5 0,-2 3 12,-2 0 0,-11 15-1,10-14 79,-13 22 0,19-30-39,1-1-1,0 1 1,0 0 0,1 0 0,-1 0 0,1 0 0,0 0 0,1 0 0,-1 6 0,1-10-3,0 1 0,0-1 0,0 0 0,0 0 0,0 0 0,0 0 0,0 1 0,1-1 1,-1 0-1,0 0 0,1 0 0,-1 0 0,0 0 0,1 0 0,0 0 0,-1 0 0,1 0 0,0 0 0,-1 0 0,1 0 0,1 1 1,1-1 1,0 1 0,0-1 0,0-1 0,-1 1 1,1 0-1,0-1 0,6 1 0,4 1-335,0-1 0,0 0 0,0-1 0,1 0 0,-1-1 0,18-4 0,-3-7-2207</inkml:trace>
  <inkml:trace contextRef="#ctx0" brushRef="#br0" timeOffset="1">1 0 9378,'0'0'2072,"0"51"-7537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3.6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109 67 8370,'0'0'2859,"-17"21"-2544,17-21-315,-71 89 277,68-85-255,0 0 0,1 0-1,0 0 1,0 0 0,0 1-1,0-1 1,1 1 0,-2 5-1,3-7 1,0 0 0,0 0-1,0 0 1,0 0 0,0 0 0,1 0-1,1 4 1,-1-1 23,1-1-15,-1-1 0,1 0 1,0 1-1,0-1 1,1 0-1,-1 0 0,1 0 1,0 0-1,0-1 0,0 1 1,1-1-1,-1 0 1,1 0-1,0 0 0,0 0 1,0-1-1,8 4 1,-2-1-16,0 0 0,0-2 1,0 1-1,1-1 1,0-1-1,19 3 0,-13-3-30,1-1-1,-1-1 0,1-1 1,21-2-1,-33 2 12,-1 0 0,0-1 0,0 1 0,0-1-1,1 0 1,-2-1 0,1 1 0,0-1 0,0 0 0,-1 0 0,1 0 0,-1 0 0,0-1 0,0 0 0,-1 0 0,1 0-1,5-9 1,-6 8 8,-1-1-1,1 0 1,-1 0-1,0-1 1,-1 1-1,0 0 1,0-1-1,0 1 1,0 0-1,-1-1 1,0 1-1,-1-1 1,1 1-1,-1 0 1,-1-1-1,1 1 1,-1 0-1,0 0 0,0 0 1,-1 0-1,0 0 1,-3-5-1,-3 1 2,0 0 0,0 1 0,-1 0-1,0 1 1,-15-10 0,-59-31 312,44 28 231,39 21-533,1 0 0,0 0 0,-1-1 0,1 1 0,0 0 0,-1 0 0,1 0 0,0 0 0,-1 0 0,1-1 0,0 1 0,0 0 0,-1 0 0,1-1 0,0 1 0,0 0-1,-1 0 1,1-1 0,0 1 0,0 0 0,0 0 0,0-1 0,-1 1 0,1 0 0,0-1 0,0 1 0,0 0 0,0-1 0,9-1-167,23 4-816,-31-2 928,150 18-7652,-99-13 3327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4.7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77 0 2657,'0'0'7192,"-10"10"-6287,-30 32-199,36-38-675,2 0 1,-1 0 0,0 0 0,1 0-1,0 1 1,0-1 0,0 1-1,1 0 1,-1-1 0,1 1-1,0 0 1,1 0 0,-1 0 0,1 0-1,0 0 1,0-1 0,1 9-1,0 5 60,-1-15-77,0-1 0,0 1 0,0 0 0,1-1 0,-1 1 0,1 0 0,0-1 0,0 1-1,0-1 1,0 1 0,0-1 0,0 1 0,1-1 0,-1 0 0,1 0 0,2 4 0,0-3-3,-1-1 0,0 1 1,1-1-1,0 1 0,-1-1 1,1 0-1,0-1 0,0 1 1,7 1-1,5 1-2,1-2-1,0 0 0,0 0 1,19-2-1,-33 0-8,4 0 4,0 0 0,0-1-1,1 0 1,-1 0-1,0-1 1,0 0-1,0 0 1,0-1 0,-1 0-1,1 0 1,-1 0-1,1-1 1,-1 0 0,0 0-1,0-1 1,-1 0-1,0 0 1,1 0 0,-2 0-1,1-1 1,-1 0-1,7-10 1,-9 12 94,0 0 0,0 0-1,0 0 1,-1-1 0,1 1 0,-1 0-1,0-1 1,-1 1 0,1-1 0,-1 1-1,0-1 1,0-5 452,0 13-687,-2 7 50,1-1 0,1 0 0,0 10 0,0-5-433,0-13 485,1 0 1,-1-1 0,0 1 0,0 0 0,0-1 0,1 1 0,-1 0 0,0-1-1,0 1 1,1-1 0,-1 1 0,1-1 0,-1 1 0,0-1 0,1 1 0,0 0 0,-1-1 42,1 0 1,-1 1 0,1-1-1,-1 0 1,0 1 0,1-1-1,-1 1 1,0-1 0,1 1-1,-1-1 1,0 1 0,0-1-1,1 1 1,-1-1 0,0 1-1,0-1 1,0 1 0,0-1-1,0 1 1,0-1 0,0 1-1,0-1 1,0 1 0,0-1 0,0 1-1,0-1 1,0 1 0,0-1-1,0 1 1,-1-1 0,1 1-1,0-1 1,0 1 0,-1-1-1,1 1 1,0-1 0,0 1-1,-1-1 1,1 0 0,-1 1-1,1-1 1,0 1 0,-1-1-1,0 0 1,-12 14 7,-2 0-1,-25 18 1,30-23-13,1-1 0,0 2 0,0-1 0,1 1 0,1 0 0,-1 1 0,-6 13 0,11-17-12,0 0 1,1 0-1,-1 0 0,1 1 1,1-1-1,0 1 1,0-1-1,0 1 0,1-1 1,0 10-1,0-16 14,0 0-1,1-1 1,-1 1 0,0 0-1,0-1 1,0 1-1,1 0 1,-1-1 0,0 1-1,1-1 1,-1 1 0,1 0-1,-1-1 1,0 1-1,1-1 1,-1 1 0,1-1-1,-1 1 1,1-1-1,0 0 1,-1 1 0,1-1-1,-1 0 1,1 1 0,0-1-1,-1 0 1,2 1-1,22 3 52,-17-3-33,28 3-156,1-2-1,65-4 1,-82 0-435,0-1-1,-1 0 1,1-1-1,-1-2 1,0 0-1,27-12 1,-13 2-1195,-2-1 0,48-35 1,-63 41 1159,0-1 1,-1-1-1,0-1 0,19-25 1,-24 28 1053,-2-1 1,10-19-1,-12 20 962,0-1-1,-1 0 1,3-13-1,-7 35 3879,2 20-5489,-2-22 230,0 7-14,0 0 0,1 0 0,5 25 1,-5-36-7,0 0 0,0 0 1,1 0-1,-1 0 1,1 0-1,0 0 1,0-1-1,1 1 1,-1-1-1,1 1 0,0-1 1,0 0-1,0 0 1,0 0-1,0 0 1,1-1-1,6 5 0,-6-6-28,0 1 0,0-1 0,1 0-1,-1 0 1,0-1 0,1 1 0,-1-1-1,0 0 1,1 0 0,-1 0 0,1-1 0,-1 0-1,0 1 1,1-2 0,-1 1 0,0 0-1,0-1 1,0 0 0,0 0 0,0 0-1,5-4 1,4-5-814,-1-1 0,0 0 0,-1 0 0,0-1 0,14-23 0,-5 4-2189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5.4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0 101 4369,'0'0'7043,"1"7"-6642,1 29-14,8 98 196,-6-99-490,16 65 0,-18-93-91,1 0 0,-1 0 0,1 0 0,5 9-1,-7-14 1,0-1 0,0 1 0,1 0 0,-1-1-1,0 1 1,1-1 0,-1 0 0,0 1 0,1-1 0,0 0-1,-1 0 1,1 0 0,0 0 0,-1 0 0,1 0-1,0-1 1,0 1 0,0-1 0,0 1 0,0-1-1,-1 1 1,4-1 0,-2 0 1,-1 0 0,1 0-1,0-1 1,0 1 0,0-1 0,-1 0-1,1 1 1,0-1 0,0-1-1,-1 1 1,1 0 0,-1 0 0,1-1-1,-1 0 1,0 1 0,0-1 0,1 0-1,-1 0 1,2-3 0,12-12-2,-1 0-1,-1-1 1,0-1 0,-1 0 0,-2-1 0,1 0-1,12-34 1,0-14 557,17-75 0,-35 119-263,-6 23-283,2-4 112,-1-1-1,0 1 1,0-1-1,0-8 1,-13 14-2022,-4 1-524,-4 1-2331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7.4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542 25 5921,'0'0'1293,"-10"-3"-939,-31-8 28,40 11-235,0-1 1,0 1 0,0 0-1,0-1 1,0 1-1,0 0 1,0-1 0,0 0-1,0 1 1,0-1-1,0 1 1,0-1 0,-1-1-1,-4 0 905,-15 2-204,8-1-761,-1 1 0,1 1 0,-1 0 0,1 1-1,0 0 1,-15 4 0,8 3-70,-1 0-1,1 1 1,-26 17-1,-51 44-3,76-55 27,2 0 0,0 2 0,-17 19 0,31-32-28,1 1 1,0-1-1,0 1 0,1-1 1,-1 1-1,1 0 1,1 1-1,-1-1 0,1 0 1,0 1-1,0-1 1,1 1-1,0 0 0,0-1 1,1 1-1,0 12 0,0-17 0,1 0-1,-1 0 0,1 0 0,0 0 0,-1 0 0,1 0 0,0-1 0,0 1 0,0 0 0,1-1 0,-1 1 1,0 0-1,0-1 0,1 1 0,-1-1 0,1 0 0,0 0 0,2 2 0,3 1 59,0 0-1,1-1 1,9 4-1,-10-5-21,10 4 66,1-1 0,0-1 0,33 4 0,57-4 27,-31-2-5597,-51-2 606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7:48.4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18 3649,'0'0'3998,"-4"-2"-3437,-1 0-360,-12-8 760,17 10-914,0 0 1,0 0-1,0 0 0,0 0 0,0 0 1,0 0-1,1 0 0,-1 0 0,0 0 1,0 0-1,0 0 0,0-1 473,0 1-472,0 0-1,0 0 0,1 0 0,-1 0 1,0 0-1,0 0 0,0 0 1,0 0-1,0-1 0,0 1 0,0 0 1,0 0-1,0 0 0,0 0 1,0 0-1,0 0 0,0 0 0,0 0 1,0 0-1,0 0 0,0 0 0,0 0 1,0 0-1,0-1 0,0 1 1,0 0-1,-1 0 284,1 0-284,8 1-86,8 7 37,22 13 0,-1 0 8,72 31-316,-40-18-1009,-68-34 1318,-1 0 0,0 0 1,0 0-1,0 0 0,1 0 0,-1 0 0,0 0 0,0 0 0,0 1 0,1-1 0,-1 0 0,0 0 1,0 0-1,0 0 0,0 0 0,1 1 0,-1-1 0,0 0 0,0 0 0,0 0 0,0 1 1,0-1-1,0 0 0,0 0 0,0 1 0,0-1 0,0 0 0,0 0 0,0 0 0,0 1 0,0-1 1,-5 8-4,-19 10 26,6-6-22,0 8 11,0 0 1,1 0-1,1 2 1,-18 30 0,8-12 31,23-30-107,3-16-1592,0-5-1104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7.9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7 5937,'0'0'6848,"-2"-1"-6549,-5-4-168,20 4-78,6 4 103,-1 0 0,31 10-1,6 1-64,-7-8-728,0-1 1,60-4-1,-90-1-22,28-2-1909,-5-7-472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8.3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6993,'0'0'1836,"22"6"-1166,1-1-468,4 1 66,1 1 1,-1 2-1,35 16 0,-23-8 24,51 25 77,-79-36-286,0 1-1,-1 0 1,0 1-1,0 0 1,14 14 0,-22-20-6,0 1 0,0 0 0,0 0 0,0 0 0,0 0 0,-1 1 0,3 5 0,-4-7-35,1-1 1,-1 1-1,1 0 0,-1-1 0,0 1 0,0 0 0,0 0 1,0-1-1,0 1 0,0 0 0,0 0 0,-1-1 0,1 1 0,-1 0 1,1 0-1,-1-1 0,1 1 0,-2 1 0,-1 1-18,0-1 0,0 0-1,0 0 1,0 0 0,-1 0 0,1 0-1,-1-1 1,-5 3 0,-35 15 16,35-16-40,-38 16-154,-66 29-720,96-40-70,-1 0 0,2 2 0,-1 0 0,-15 15 0,11-6-3077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9.0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250 201 4657,'0'0'5788,"-21"1"-5277,-68 7-143,84-7-335,0-1 0,0 2 0,1-1 0,-1 0 0,0 1 0,0 0 0,1 0 0,-1 0 0,1 1 0,0 0 0,0-1 0,0 1 0,0 1 0,-4 3 0,1-1 19,1 0-29,1-1 0,-1 1 1,1-1-1,1 1 1,-1 1-1,1-1 1,0 1-1,0 0 1,1 0-1,0 0 0,0 0 1,1 0-1,0 1 1,0-1-1,1 1 1,0-1-1,0 1 1,0 9-1,1-14-22,1-1 0,-1 1 0,0 0 1,1-1-1,-1 1 0,1 0 0,0-1 0,0 1 0,0-1 0,0 1 1,0-1-1,1 1 0,-1-1 0,3 3 0,-1-1 0,1-1-1,-1 0 1,1 0 0,-1-1-1,1 1 1,0-1 0,0 1-1,4 1 1,5 1-3,1-1 1,-1 0-1,1 0 0,22 2 1,5-2-24,55-3 0,-67-1-15,-15 0 17,-1-1 0,1 0 0,0-1 0,-1 0 0,0-1 0,0-1 0,0 0 0,0-1-1,0 0 1,14-9 0,-20 10 14,0-1-1,-1 0 0,1 0 0,-1 0 1,0-1-1,0 0 0,-1 0 1,0 0-1,0-1 0,0 0 0,-1 0 1,0 0-1,0 0 0,-1-1 0,0 1 1,0-1-1,-1 0 0,2-8 1,-2 6 22,-1 1 0,0 0 0,0 0 0,-2-17 0,1 23 12,-1 1-1,1-1 0,-1 1 1,1-1-1,-1 1 0,0-1 0,0 1 1,0-1-1,0 1 0,0 0 1,-1-1-1,1 1 0,-1 0 0,0 0 1,1 0-1,-1 0 0,0 1 1,0-1-1,0 0 0,0 1 0,-3-2 1,-3-1 62,0 1 0,0 0 1,-1 0-1,1 1 1,-1 0-1,-12-1 0,-54 0 139,68 3-219,-6 0-4,-1 1-1,1 1 1,0-1 0,0 2 0,0 0 0,0 1 0,-15 6-1,19-6-1,0 0-1,0 1 1,1 0-1,0 1 1,0 0-1,0 0 1,1 0-1,-1 1 1,2 1-1,-9 10 1,11-12-8,0 0 0,1 0 1,-1 0-1,1 1 0,1-1 0,-1 1 1,1 0-1,1 0 0,-1 0 0,1 0 1,0 0-1,1 0 0,0 0 0,0 0 1,0 0-1,3 13 0,-2-17-3,0 0 0,1 0 0,-1 0 0,1-1 0,0 1 0,-1 0 0,1-1-1,0 1 1,1-1 0,-1 0 0,0 0 0,1 0 0,-1 0 0,1 0 0,-1 0 0,1-1 0,0 1 0,3 0-1,5 3-35,0-1 0,0-1 0,18 4 0,-17-5-8,1 1 0,-1-2-1,0 0 1,1 0 0,-1-1 0,1-1-1,-1 0 1,1-1 0,-1 0-1,0-1 1,0 0 0,0-1 0,0 0-1,-1-1 1,18-10 0,-14 5-62,0-2-1,0 0 1,-1-1 0,0 0-1,-1-1 1,-1 0 0,0-1-1,-1 0 1,-1-1 0,0-1-1,-1 1 1,-1-2 0,-1 1-1,0-1 1,-1 0 0,-1 0-1,-1 0 1,0-1 0,-2 0-1,0 0 1,-1-20 0,-1-27 3459,-2 81-3052,-17 218 354,17-195-553,-1 167-20,3-202-145,0 0 0,0 0 0,1 1 0,-1-1 0,1 0 0,0 0 0,0 0 0,0 0-1,0 0 1,1 0 0,-1 0 0,3 3 0,-2-4-122,0 0-1,0 0 1,0 0 0,0 0-1,0-1 1,0 1-1,0-1 1,1 0 0,-1 1-1,1-1 1,-1 0 0,1-1-1,-1 1 1,4 0-1,23 3-3179,-2-4-2257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39.5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0 129 5641,'0'0'3521,"22"-20"-2491,72-62-180,-89 78-785,-1 1 0,1-1 0,0 1 0,0 1 0,0-1-1,8-2 1,-11 4-28,1 0 0,0 1-1,-1 0 1,1 0 0,0 0 0,0 0-1,4 0 1,6 1 70,-6-1-56,3 0 28,1 0 0,11 3 0,-18-3-59,-1 1 0,1 0 0,-1 0 0,1 1 0,-1-1 0,0 1 0,1-1 0,-1 1 0,5 4 0,-1 1 17,0-1 0,0 2 0,0-1 0,-1 1 0,-1-1-1,1 2 1,-1-1 0,-1 1 0,1-1 0,-1 1 0,-1 0 0,0 1-1,0-1 1,-1 1 0,0-1 0,0 1 0,-1-1 0,-1 1 0,0 0-1,0 0 1,-2 10 0,1-16-28,0-1 0,0 0 0,0 1 0,0-1-1,-1 0 1,1 0 0,-1 0 0,0 0 0,0 0 0,0 0 0,0-1-1,0 1 1,-1-1 0,1 1 0,-1-1 0,0 0 0,0 0 0,0 0-1,0 0 1,-5 2 0,-5 2-31,0-1-1,0 0 1,-24 5-1,16-6-76,1-1 1,-1-2-1,-31 0 0,34-1-205,23 1 304,-1 0-1,0 0 1,1 0 0,-1 1-1,0-1 1,0 1-1,0 0 1,4 3-1,11 5 67,-2-3-295,0 0 0,1-1 1,0-1-1,0-1 0,0 0 1,1-2-1,-1 0 1,20-1-1,-29-1-307,5 1-851,0-2 1,24-3-1,-8-6-1777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0.0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3 6409,'0'0'7538,"0"-2"-7266,-16 9-2240,0 7-2089</inkml:trace>
  <inkml:trace contextRef="#ctx0" brushRef="#br0" timeOffset="1">115 259 10026,'0'0'5585,"-8"0"-5481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1.0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94 8 4481,'0'0'6485,"-6"-2"-6030,3 2-399,-14-3 84,14 1-93,10 1-6,79 4 35,127 19 0,-205-21-85,-1 0-1,0 0 1,1 1-1,-1 0 1,0 1-1,0-1 1,-1 1-1,8 5 1,-12-7-2,0 1 1,0-1-1,0 1 1,-1 0-1,1-1 1,-1 1-1,0 0 1,1 0-1,-1 0 1,0 0-1,0 0 0,0 1 1,0-1-1,0 0 1,-1 0-1,1 1 1,-1-1-1,0 0 1,1 1-1,-1-1 1,0 0-1,0 1 1,0-1-1,-1 0 0,1 1 1,-1-1-1,1 0 1,-1 0-1,-1 3 1,1 0-5,-1 0 0,0-1 0,-1 1 1,1-1-1,-1 0 0,0 1 0,0-1 0,0-1 1,-1 1-1,-3 3 0,-7 6-30,-21 13-1,26-20 30,-14 9 10,-1-1 1,0 0-1,-1-2 0,-28 9 0,13-7 13,-81 16-1,110-29-6,7 0-106,12-1 27,-3 0 83,242 0 3,-237 1-9,-1 0 1,1 0-1,0 1 1,0 0 0,-1 0-1,1 1 1,-1 1-1,0-1 1,0 2-1,0-1 1,0 1 0,-1 0-1,12 11 1,-13-11 23,-1 0-1,-1 1 1,1 0 0,-1 0 0,0 0 0,0 1 0,-1 0 0,0 0-1,0 0 1,0 0 0,-1 0 0,0 1 0,-1-1 0,0 1 0,0 0-1,0 0 1,0 9 0,-2-7 144,0-1-1,0 0 1,-2 14-1,1-20-117,0 1 0,0-1 0,0 0 0,0 0 0,-1 0 0,1 0 0,-1 0 0,0 0 0,0 0 0,0 0 0,0 0 0,-4 2 0,-5 5 56,-1 0-1,0-1 1,-1 0 0,0-1 0,0-1 0,-1 0 0,0-1-1,0 0 1,-1-1 0,0-1 0,-20 4 0,-10-2-16,0-1 0,-69-1 1,106-4-63,1 0 0,-1 0 0,0-1 1,0 0-1,-15-5 0,20 5-181,1 0-1,0 0 1,-1 0-1,1-1 1,0 1-1,0-1 1,0 1-1,0-1 1,0 0-1,0 0 1,0 0-1,0 0 1,1 0-1,-1 0 1,1 0-1,0-1 1,0 1-1,-1-1 1,2 1-1,-1-1 1,-1-3-1,-1-11-5025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1.4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391 1 7090,'0'0'5809,"-24"141"-5337,-19-103-248,-7 0-104,-6-2-112,0 0-8,1-5-280,4 3-584,17-13-1449,12-7-1808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2.3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229 344 4929,'0'0'2201,"-25"8"-1413,-81 28-20,99-34-688,1 1 0,-1 0 0,1 1 0,-1 0 0,-9 7 0,13-7-17,-1 0 1,1-1-1,0 1 0,0 1 1,-3 3-1,3-2-3,-1 0 12,1 1-1,0-1 1,0 1 0,1 0-1,0 0 1,0 0 0,0 1 0,1-1-1,0 0 1,1 1 0,0 12-1,0-16-26,0 0 0,1 0 1,-1 0-1,1 0 0,0 0 0,0 0 0,0-1 0,1 1 0,-1 0 1,1-1-1,0 1 0,0-1 0,5 7 0,-3-5-14,0-1 1,1 1-1,0-1 1,0 0-1,0 0 1,1-1-1,11 6 1,-3-2-24,1-2 0,0 0 1,0-1-1,0 0 0,1-2 0,22 3 1,-2-3-33,1-1 0,56-6 0,-82 4 4,1-2 0,-1 0 1,1 0-1,-1-1 0,0 0 1,-1-1-1,1-1 0,-1 1 0,14-11 1,-19 12 9,1-1 1,-1 1 0,1-1-1,-2-1 1,1 1 0,0-1-1,-1 0 1,0 0 0,0 0-1,-1 0 1,0-1-1,0 1 1,0-1 0,-1 0-1,0 0 1,1-10 0,-1 8 17,-1 0 0,-1 0 0,1 1 0,-2-1 0,1 0 1,-3-11-1,2 16 2,0 0 0,-1 0 0,1 1 0,-1-1 0,0 0 0,1 1 0,-2 0 0,1-1 0,0 1 0,-1 0 0,1 0-1,-1 0 1,0 0 0,0 1 0,0-1 0,-5-2 0,1 1 35,0 1 0,0-1 0,0 1-1,0 0 1,-1 1 0,1 0 0,-1 0 0,-7 0-1,-10-1 76,-29 2 0,48 1-109,-2 0 14,-1 0 1,1 1-1,0 0 0,-1 1 1,1-1-1,0 1 0,0 1 1,-10 4-1,12-4-20,0 1-1,0-1 1,1 1-1,-1 0 0,1 1 1,0-1-1,0 1 1,1 0-1,-1 0 1,-5 11-1,5-8-4,0 1-1,2 0 1,-1 0-1,1 0 1,0 0 0,1 1-1,0-1 1,0 1-1,1 0 1,1-1-1,-1 1 1,1 0-1,1 0 1,3 18 0,-2-23 0,0 1 0,-1-1-1,2 0 1,-1 0 0,1 1 0,0-2 0,0 1 0,0 0 0,0 0 0,1-1 0,0 0 0,0 0 0,0 0 0,1 0 0,-1-1 0,1 0 0,0 1 0,0-2 0,0 1 0,0-1 0,11 4 0,-3-2-31,0 0 0,0-1 0,0-1 0,1 0 0,-1-1 0,0 0 0,1-1 0,18-2 0,-24 0-3,0 0 0,0 0 0,0-1 0,0 0 0,-1 0 1,1-1-1,-1 0 0,0 0 0,0 0 0,0-1 1,-1-1-1,1 1 0,9-12 0,-2 1-62,-1 0 0,-1-1-1,0 0 1,12-27 0,-12 19 4,-2 0 0,0 0-1,-2-1 1,-1-1 0,-1 1 0,3-32 0,-1-162-98,-8 213 202,0 6-3,-2-42 284,2 39-99,-1 1 0,1-1 1,-1 1-1,0-1 1,-1 1-1,1-1 0,0 1 1,-1 0-1,-3-4 1,5 7-179,0 0 1,0 0 0,0 0-1,0 0 1,0 0 0,0 0 0,0 0-1,0 0 1,0 0 0,0 0-1,0 0 1,0 1 0,0-1-1,0 0 1,0 0 0,0 0-1,0 0 1,0 0 0,0 0 0,0 0-1,0 0 1,0 0 0,0 0-1,0 0 1,0 0 0,0 0-1,0 0 1,0 1 0,0-1 0,-1 0-1,1 0 1,0 0 0,0 0-1,0 0 1,0 0 0,0 0-1,0 0 1,0 0 0,0 0-1,0 0 1,0 0 0,0 0 0,-1 0-1,1 0 1,0 0 0,0 0-1,0 0 1,0 0 0,0 0-1,0 0 1,0 0 0,-1 101 209,23 176 0,-10-195-9,-6-32-68,23 88 1,-28-135-162,0-1 1,-1 1-1,1-1 1,0 1-1,1-1 1,-1 0-1,0 1 0,1-1 1,1 3-1,-1-4-78,-1 0 0,1 0 0,-1-1 0,0 1 0,1 0 0,-1-1 0,1 1 0,0-1 0,-1 1 0,1-1 0,-1 0 0,1 1 0,0-1 0,-1 0 0,4-1 0,16 1-2020,3-2-673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2.9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43 4241,'0'0'3850,"25"-6"-3578,86-22-49,-95 25-180,-1 1 0,1 0 0,0 1 0,29 2 0,-12 0 25,-29-2-57,0 1 0,-1 1 0,1-1 0,0 0 1,-1 1-1,1 0 0,0 0 0,-1 0 1,1 0-1,-1 0 0,4 3 0,-6-3 33,1 0 0,-1 0 0,0 0 0,0 0 0,0 1 0,0-1 0,0 0 0,0 1 0,-1-1 0,1 1 0,0-1 0,-1 1 0,1-1 0,-1 1 0,1-1 0,-1 1 0,0-1 0,0 1 0,0 0-1,0-1 1,0 1 0,0 0 0,0-1 0,0 1 0,-1-1 0,1 1 0,-1 2 0,0-2-11,0 1 0,0 0 0,0 0 0,-1-1 0,1 1 1,-1-1-1,1 1 0,-1-1 0,0 1 0,0-1 0,0 0 0,-4 3 0,-3 2 5,-20 12 0,24-16-24,-16 9-8,-1-2-1,0 0 0,0-1 1,-1-1-1,-44 9 0,66-17-22,0 0 0,0 0 0,0 1 0,0-1 0,0 0 0,0 0 0,0 1 0,0-1-1,0 0 1,0 1 0,0-1 0,0 1 0,0-1 0,0 2 0,1-2-10,1 1 0,0 0 0,0-1 0,0 1-1,0-1 1,1 0 0,-1 1 0,0-1 0,0 0 0,0 0 0,0 1 0,0-1 0,0 0 0,2 0-1,4 1 6,160 26-156,-143-22 182,-1 1 0,-1 2 0,1 0 0,-1 1 0,24 15 0,-38-20-12,-1 1-1,0 0 0,12 11 0,-18-15 36,1 0 1,-1 0 0,0 1 0,0-1-1,0 0 1,0 1 0,0-1-1,0 1 1,0 0 0,0-1-1,-1 1 1,1 0 0,-1-1-1,1 1 1,-1 0 0,0 0-1,1-1 1,-1 1 0,0 0-1,0 0 1,0-1 0,-1 1 0,1 0-1,0 0 1,-1 1 0,0-1 17,0-1 0,0 0 1,0 1-1,0-1 1,0 0-1,-1 0 0,1 0 1,0 0-1,-1 0 1,1 0-1,-1 0 0,1 0 1,-1-1-1,1 1 1,-1 0-1,1-1 0,-1 0 1,0 1-1,-1-1 1,-3 2 58,-36 7 192,0-1 1,-1-2-1,-46 0 1,61-4-223,-119 0-100,115-2-484,29 0-893,19-4-6025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3.3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5 9098,'0'0'7578,"0"-5"-7370,-13 10-7346,-3 5 97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7:54.7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211 602 1768,'0'0'5558,"-5"-2"-4932,-1 0-495,0 1 0,0-1 0,0 1 0,0 1 0,0-1-1,0 1 1,0 0 0,0 0 0,0 1 0,0 0 0,0 0 0,0 0-1,0 1 1,0-1 0,1 2 0,-7 2 0,3 1-15,0 0 0,0 0-1,0 1 1,1 1 0,0-1 0,-8 11 0,13-13-95,-1 0 1,1 0 0,0 0-1,0 0 1,1 0 0,0 1-1,-1-1 1,2 1-1,-1-1 1,1 1 0,0 0-1,0 0 1,0 8-1,1-9-8,0 1 0,0 0-1,1-1 1,0 1-1,2 10 1,-1-13-6,-1 0 0,1 0 0,-1 0 0,1 0 0,0-1 0,0 1 0,0-1 0,0 1 0,1-1 0,-1 0 0,5 4 0,6 2 8,0 0-1,0-1 0,0 0 1,1-1-1,0-1 0,0 0 1,0-1-1,1-1 0,0 0 1,16 1-1,22 0-323,77-4 1,-130 0 307,6 0-43,1-1 0,-1 0 0,0 0 0,1 0 0,-1-1 0,0 0 0,0 0 0,0 0 0,0-1 0,-1 0 0,1 0-1,-1-1 1,7-5 0,-8 6 32,0-1 0,-1 1 0,1-1 0,-1 0 0,0 0 0,0-1 0,0 1 0,-1-1-1,1 1 1,-1-1 0,0 0 0,-1 0 0,1 0 0,-1 0 0,0 0 0,0 0 0,0-6 0,-1-1 15,1 0 0,-1-1 0,-3-16 0,2 25 14,0-1-1,0 1 1,0 0-1,-1 0 1,0 0 0,0 0-1,0 0 1,0 0-1,0 0 1,-1 1-1,0-1 1,-6-5 0,-6-4 90,-2 0 0,1 1 0,-2 1 0,1 1 0,-1 0 0,-1 1 0,0 1 0,0 1 0,-1 1 0,1 0 0,-1 2 1,-1 0-1,1 1 0,0 1 0,-1 1 0,-36 3 0,53-1-106,1 0 1,0 0-1,-1 0 0,1 0 0,0 1 1,0-1-1,0 1 0,0 0 1,1 0-1,-1 0 0,0 0 0,1 0 1,-1 1-1,1-1 0,0 1 1,0-1-1,0 1 0,0 0 0,0 0 1,1 0-1,-3 6 0,0 0-11,1 0 0,0 1-1,0-1 1,1 1 0,0-1-1,0 15 1,2-21 9,0 58-49,1-55 47,-1 0 0,2 0 0,-1 1 0,1-1-1,-1 0 1,2 0 0,3 9 0,1-4 3,-1-1 0,1 1-1,1-1 1,0-1 0,0 1 0,14 11 0,-16-16-15,1-1 1,-1 1-1,1-1 0,-1 0 1,1-1-1,0 0 1,0 0-1,1 0 1,-1-1-1,1 0 0,12 2 1,4-2-149,-1-1 0,45-3-1,-55 0 80,0 0-1,0-1 0,-1 0 0,1-1 0,-1 0 0,22-11 0,-20 7 8,0-1 0,0 0 0,-1-1 0,-1 0 0,0-1 0,0-1 0,-1 0 0,0 0 0,16-26 0,-16 20 63,-1-1 1,-1 0 0,-1 0 0,-1-1-1,0 0 1,-2-1 0,5-25-1,-3-19 39,-2-125 0,-6 129 83,-1 38 152,0 1 1,-2 0-1,0 0 0,-2 0 1,-14-37-1,-3-13 470,20 66-551,1 6-61,-1 13-97,2 108-54,3 156 292,0-234-172,1 0-1,3 0 1,1-1-1,3 1 1,24 70-1,-31-106-74,0 0 0,0 0-1,1-1 1,0 1 0,0-1-1,7 8 1,-9-11-77,1-1-1,-1 0 1,1 0-1,0 0 1,-1 0 0,1 0-1,0 0 1,0-1 0,0 1-1,0-1 1,1 0-1,-1 0 1,0 0 0,0 0-1,1-1 1,3 1 0,-1 0-483,1-1 0,-1 1 0,1-1 1,-1-1-1,1 1 0,-1-1 0,0 0 1,1-1-1,-1 1 0,11-5 0,5-10-4249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3.7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17 7946,'0'0'8602,"-34"12"-7386,31-12-1208,0 0-8,-2 0-304,2 0-688,-5-10-377,6 1-1063,-6-1-5114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6.0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122 149 2561,'0'0'8348,"-5"-1"-7756,1 0-499,-1 0 0,1 0 0,0 0 0,0-1 0,0 1 0,0-1 0,0 0 0,0-1 0,1 1-1,-1 0 1,1-1 0,-1 0 0,1 0 0,0 0 0,-3-4 0,3 3-13,0 0 0,0 0 0,1 0 0,-3-5 0,5 8-74,-1 0 0,1 0 0,0 0 0,-1 0 1,1 0-1,0 0 0,-1 0 0,1 0 0,0-1 0,0 1 0,0 0 0,0 0 0,0 0 1,1 0-1,-1 0 0,0 0 0,0 0 0,1 0 0,-1-1 0,1 1 0,-1 0 0,1 0 1,-1 0-1,1 1 0,0-2 0,3-2-5,-1 2 0,1-1 0,-1 0 0,1 1 0,0-1 0,0 1 0,0 0 0,9-2 0,38-10 10,-45 13-8,26-6 3,1 3 0,0 0 0,38 2 0,-68 1-11,1 1 1,-1 1 0,0-1 0,0 0 0,1 1 0,-1 0 0,0 0-1,0 0 1,0 0 0,5 2 0,-6-1-1,0-1 0,0 1 0,0-1 0,-1 1 0,1 0 0,-1 0 0,1 0-1,-1 0 1,1 0 0,-1 0 0,0 0 0,0 0 0,0 0 0,0 0 0,0 3 0,2 4 12,-1 0 0,-1 0 0,1 0 0,-2 1 0,1-1 0,-1 0 0,-1 0-1,1 0 1,-2 0 0,1 1 0,-1-2 0,-1 1 0,1 0 0,-1 0 0,-1-1 0,0 1 0,0-1 0,-6 8 0,-11 16-12,-2-2 0,-2 0 1,0-1-1,-2-2 0,-1-1 0,-1-1 1,-1-1-1,-47 28 0,67-46 2,6-4 1,0 1 0,1-1 0,-1 0 0,0 0 0,0 0 0,-1-1 0,1 1 0,0-1 0,0 0 0,-6 0 0,9-1-107,4 0-88,17-4 134,1-2-1,22-8 0,31-9 66,-50 19-36,0 1 0,43 0-1,-66 3-19,0 0-1,0 0 1,-1 1-1,1-1 0,0 0 1,0 1-1,-1-1 0,1 0 1,0 1-1,-1-1 1,1 1-1,-1-1 0,1 1 1,0-1-1,-1 1 1,1 0-1,-1-1 0,1 2 1,8 14-1885,-7-13 1188,4 10-2902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6.5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 0 7882,'0'0'5057,"-29"108"-5057,24-99-72,5-6-728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6.9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1 8530,'0'0'2679,"-8"25"-1871,-24 85-322,29-101-436,1 0 1,0 0 0,1 1-1,0-1 1,0 1 0,1 0-1,2 17 1,-1-17-12,0-4-25,0-1 0,0 1 0,0 0 1,1 0-1,0-1 0,0 1 0,0-1 0,1 0 1,-1 0-1,1 0 0,1 0 0,-1 0 1,1 0-1,0-1 0,0 0 0,0 0 0,0 0 1,1 0-1,0-1 0,-1 1 0,1-1 0,1 0 1,-1-1-1,0 1 0,1-1 0,-1 0 0,1-1 1,0 1-1,-1-1 0,1 0 0,10 0 1,-11-1-25,0 0 0,0-1 0,0 1 1,0-1-1,0 0 0,0 0 0,0-1 1,0 0-1,0 0 0,0 0 0,-1 0 1,1-1-1,-1 1 0,0-1 1,0 0-1,0 0 0,0-1 0,0 0 1,5-7-1,2-1-36,-1-1 1,-1-1-1,0 1 0,0-2 1,-2 1-1,12-31 1,-12 22 5,0 1 1,-2-1 0,0 0 0,1-29 0,-6 21 957,0 42-1020,0 478 920,0-485-982,0 0-1,0 0 1,1-1 0,-1 1 0,1 0-1,0 0 1,0-1 0,2 7 0,-1-8-166,-1 0 0,0 0 1,1 0-1,0 0 0,-1 0 0,1 0 1,0-1-1,0 1 0,0 0 0,0-1 1,0 0-1,0 1 0,0-1 0,4 1 1,10 4-3540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7.4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216 0 5433,'0'0'5899,"1"7"-5254,6 101 1506,-7-106-2105,0 0-1,0 1 1,-1-1-1,1 0 1,-1 0-1,1 0 1,-1 0-1,0 0 0,0 0 1,0-1-1,0 1 1,-2 3-1,-20 19 265,8-9-218,-33 36-83,-78 108 0,124-156 212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9.2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392 27 4721,'0'0'5865,"-6"-2"-5073,-11-2-337,-1 1-1,1 1 1,-35 1-1,39 1-398,-1 0 0,1 1 0,0 1 0,-1 0 0,1 1 0,0 0 0,0 1 0,1 1 0,-1 0 0,1 0 0,0 1 0,0 1 0,-11 8 0,16-10-47,0 0 0,0 1-1,1 0 1,0 0-1,0 0 1,0 1 0,0 0-1,1 0 1,1 0 0,-1 1-1,1-1 1,0 1 0,1 0-1,0 0 1,0 1-1,0-1 1,1 0 0,-1 18-1,2-18-12,1 0-1,0 0 0,2 14 1,-1-19 3,0-1 0,-1 1 0,1-1-1,1 1 1,-1-1 0,0 1 0,0-1 0,1 0 0,-1 1 0,1-1 0,0 0 0,0 0 0,0 0 0,2 2 0,4 1-3,0 1 0,1-2 1,-1 1-1,1-1 0,0 0 1,0-1-1,0 0 0,1 0 1,-1-1-1,12 2 0,13-1-41,50 0-1,-73-3 36,13 0-53,1-1-1,0-2 1,-1 0 0,39-10-1,-54 11 48,0-1-1,-1 0 1,1-1-1,-1 0 1,0 0 0,0-1-1,0 0 1,-1 0-1,1-1 1,-1 0-1,-1 0 1,1-1 0,-1 1-1,0-2 1,8-11-1,-12 14 20,1 0 0,-1-1 0,0 1-1,0 0 1,-1-1 0,0 1 0,1-9-1,0-40 64,-2 36-50,-1 12 1,1 1-1,-1-1 0,0 1 0,0-1 1,0 1-1,-1 0 0,0 0 1,0 0-1,0-1 0,-1 2 1,1-1-1,-7-7 0,6 8 20,1 1 0,-1-1-1,-1 1 1,1 0 0,0 0-1,-1 0 1,0 0 0,0 1-1,0 0 1,0 0 0,0 0-1,0 0 1,0 0 0,0 1-1,-9-2 1,4 2-14,0 0-1,-1 0 1,1 1-1,-1 0 1,1 1-1,0 0 1,-1 0 0,-13 5-1,18-4-300,-1 0-1,1 0 1,0 1 0,1-1-1,-1 1 1,0 0 0,1 1-1,-1-1 1,1 1 0,0 0-1,0 0 1,1 0 0,-1 1-1,1-1 1,-4 8-1,-1 5-2807,4-7-1152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49.5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1696,'0'0'9769,"4"8"-9151,3 5-307,-1-1 0,0 1 0,-1 1 0,6 25 0,18 172 1630,-1-9-1595,-26-191-464,1 0 0,0 0 0,1-1 0,9 18 0,-8-19-1666,0-1 0,11 15 0,-9-15-2110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50.0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108 0 5705,'0'0'5896,"-1"25"-5493,-5 80-80,5-100-292,1-1 0,0 0 0,-1 1 0,0-1 1,0 0-1,0 0 0,-1 0 0,1 0 1,-1 0-1,0 0 0,0 0 0,0-1 0,-1 1 1,-4 6-1,0-2 58,-36 40 552,28-34-515,14-13-126,0 0 1,0 0-1,1 0 1,-1 0-1,0 0 0,0 0 1,1 1-1,-1-1 1,1 0-1,-1 0 0,1 0 1,-1 1-1,1-1 1,0 0-1,0 0 1,-1 1-1,1-1 0,0 0 1,0 1-1,0-1 1,0 0-1,1 1 0,-1-1 1,0 0-1,1 0 1,-1 1-1,0-1 0,1 0 1,-1 0-1,1 0 1,0 0-1,-1 1 1,1-1-1,0 0 0,0 0 1,0 0-1,0-1 1,0 1-1,0 0 0,0 0 1,2 1-1,8 3 25,0-1-1,0-1 1,1 0 0,-1 0-1,1-1 1,16 1 0,77-2-504,-59-1-562,-28 0 298,38-2-2875,-28-4 723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50.4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72 0 5857,'0'0'6839,"-3"17"-6204,-23 117 561,13-60-606,-16 116-265,28-135-1228,2-54 832,-1-1-1,0 0 0,0 1 1,0-1-1,0 1 1,0-1-1,0 0 1,0 1-1,0-1 0,1 0 1,-1 1-1,0-1 1,0 0-1,1 1 1,-1-1-1,0 0 0,0 0 1,1 1-1,-1-1 1,0 0-1,1 0 1,-1 0-1,0 1 1,1-1-1,-1 0 0,0 0 1,1 0-1,-1 0 1,0 0-1,1 0 1,-1 1-1,0-1 0,1 0 1,16 0-2431,-11-1 1298,16 1-3299</inkml:trace>
  <inkml:trace contextRef="#ctx0" brushRef="#br0" timeOffset="1">343 93 9722,'0'0'7186,"0"17"-9491,0 9 113,-8-2-3418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50.8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64 1 8834,'0'0'8986,"-13"0"-10483,-11 2-447,-3 3-3465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7:55.6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44 5537,'0'0'2793,"15"-6"-2771,-5 1-21,3-1-1,1 1 0,-1 0 0,1 1 0,-1 1 0,28-4-1,94 5-28,-101 2-18,-29 0 45,0 0 0,-1 0 0,1 0 0,0 1 0,-1 0 0,1 0 0,0 0 0,-1 1 0,1 0-1,4 2 1,-6-2 6,-1-1-1,0 1 1,1 0 0,-1 0-1,0 0 1,0 0-1,-1 1 1,1-1-1,0 0 1,-1 1-1,1-1 1,-1 1-1,0 0 1,0-1-1,0 1 1,0 0-1,0 0 1,0 3-1,0 5 42,0 0-1,-1 18 1,0-9 41,-1-15-50,1 0-1,-1-1 0,0 1 0,0 0 0,-1-1 1,1 1-1,-1-1 0,0 1 0,0-1 0,0 0 1,-1 0-1,1 0 0,-1 0 0,0 0 0,0-1 1,-1 1-1,1-1 0,-1 0 0,1 0 0,-1 0 1,0-1-1,-5 3 0,0 1 51,-1-2-1,0 1 1,0-1 0,0 0-1,0-1 1,-1-1 0,0 1-1,-18 0 1,-26 0 127,54-3-311,3 0-1032,12 0 1108,0 1 0,1 1 0,-1 0 0,0 1 0,0 0-1,0 1 1,0 1 0,-1 0 0,1 1 0,-1 0 0,16 12 0,-21-13 48,-1 0 0,0 0-1,-1 1 1,1 0 0,-1 1 0,0-1 0,-1 1 0,1 0 0,-2 1-1,1-1 1,-1 1 0,0 0 0,0 0 0,-1 0 0,0 1 0,-1-1-1,1 1 1,-2 0 0,2 15 0,-2-16 21,0 4 200,-1 0 1,0-1-1,-3 22 0,2-29-154,0 0 0,0-1-1,0 1 1,-1-1-1,1 1 1,-1-1-1,0 0 1,0 0-1,0 1 1,0-1-1,-1-1 1,1 1-1,-1 0 1,0-1-1,-5 5 1,-2-1 63,0 0 1,-1-1-1,1 0 1,-1 0-1,0-1 1,0-1 0,-1 0-1,1 0 1,-15 0-1,-17 1 49,-48-2-1,65-2-87,-18 1 10,17 0-44,-37-4 0,54-2 39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54.6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10 205 5113,'0'0'6397,"0"-5"-5644,-8-99 987,8 100-1732,0-28 36,0 30-44,0 1 1,1-1 0,-1 0 0,1 1-1,-1-1 1,1 1 0,0-1 0,0 1-1,-1-1 1,1 1 0,0-1-1,0 1 1,0 0 0,0-1 0,1 1-1,1-1 1,3-2-7,1 0 1,-1 0-1,1 1 0,0-1 1,0 2-1,1-1 0,-1 1 1,0 0-1,1 1 0,7-1 1,4 0-11,-1 2-1,1 0 1,19 2 0,-32 0 13,1-1-1,-1 1 1,1-1 0,-1 2-1,0-1 1,1 1-1,-1 0 1,-1 0-1,1 1 1,0-1-1,-1 1 1,0 1-1,0-1 1,6 7 0,-6-5 1,0 0 1,0 0-1,-1 1 1,1-1 0,-1 1-1,-1 0 1,1 0 0,-1 1-1,-1-1 1,1 1 0,2 14-1,-4-8 30,1 1 0,-2-1-1,0 0 1,0 0 0,-1 1-1,-1-1 1,-1 0 0,0 0 0,-1-1-1,0 1 1,-1 0 0,-7 14-1,-2-4-18,0-1 0,-1-1 0,-1-1 1,-1 0-1,-30 28 0,33-37-42,0 0 1,-1-1 0,0-1 0,0 0-1,-1-1 1,0 0 0,-1-2 0,-34 12-1,41-17-193,10-3-241,18-4 245,11-1 234,1 2 0,0 1 0,1 2 0,39 3 0,-59-1 97,0 0 0,-1 1 0,1 0 0,0 1-1,-1 0 1,19 9 0,-13-6-861,0 1 0,1-2 0,20 5 1,-1-3-3392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55.3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193 1 6545,'0'0'4476,"2"23"-3786,4 75-141,-6-95-518,0 0 0,0-1-1,0 1 1,0 0 0,0 0 0,-1-1-1,0 1 1,1 0 0,-1-1 0,0 1-1,0 0 1,-1-1 0,1 0 0,0 1 0,-1-1-1,0 0 1,1 0 0,-1 1 0,0-1-1,0-1 1,0 1 0,0 0 0,0 0 0,-3 1-1,-4 3 76,-9 8-181,-1 0 0,-1-2-1,0 0 1,-1-2 0,-34 14 0,53-23-499,-3 1 573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56.1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124 373 6617,'0'0'5260,"-21"23"-4873,-60 74-168,78-93-208,1-1 1,-1 1-1,1 0 1,0-1-1,0 1 1,0 0-1,1 0 1,-1 0-1,0 5 1,2-7-4,0-1-1,0 1 1,0-1 0,0 0-1,0 1 1,0-1 0,0 1-1,0-1 1,1 1 0,-1-1-1,1 1 1,-1-1 0,1 0-1,-1 1 1,1-1 0,0 0-1,1 2 1,1 0 13,0 0-1,1 0 1,-1-1 0,1 0-1,0 0 1,-1 0-1,1 0 1,0 0 0,0-1-1,8 3 1,-7-3-8,19 4 1,1 0 1,-1-2-1,1-1 1,-1 0-1,29-3 0,-17 0-9,-16 1-43,-1-2 1,1 0 0,-1-1-1,0-1 1,0 0 0,29-13-1,-38 14-8,0-2 0,0 1 1,-1-1-1,0-1 0,0 0 0,-1 0 0,1-1 0,-1 1 0,-1-2 0,1 1 0,-1-1 0,-1-1 1,11-15-1,-13 15 45,-1 1 0,0 0 0,-1-1 0,0 0 1,0 1-1,-1-1 0,0 0 0,-1 0 0,0-13 1,0 20 6,-1 0 0,1 0 0,0 0 0,0 0 0,-1 1 0,1-1 0,-1 0 0,1 0 0,-1 1 0,0-1 0,0 0 0,0 1 0,0-1 0,0 1 0,0-1 0,0 1 0,-2-2 0,0 0 25,0 1-1,0 0 1,-1 0 0,1 0 0,-1 0 0,1 0 0,-8-2 0,-1 1 49,0 0 0,-1 1 0,1 0 1,-18 1-1,13 0-16,-1 0 1,0 2 0,1 0-1,-1 1 1,0 1-1,-33 9 1,33-4 11,1-1 1,-33 22-1,42-24-61,0 1-1,0 0 1,0 0-1,1 1 1,0 0-1,1 1 1,-9 12-1,12-16-14,1 1-1,-1 0 1,1 0-1,1 0 1,-1 0 0,1 0-1,0 0 1,0 0-1,0 0 1,0 9-1,1-12-8,0 1-1,0 0 0,1-1 1,-1 1-1,0 0 0,1 0 1,0-1-1,0 1 0,-1-1 1,2 1-1,-1-1 0,0 1 1,0-1-1,1 1 0,-1-1 1,1 0-1,0 0 0,0 0 1,0 0-1,3 2 0,0 0-32,0-1-1,1-1 1,0 1 0,0-1-1,-1 0 1,1-1-1,0 1 1,12 0 0,3 0-244,26-2 1,-39-1 225,0 1-26,0-2 1,1 1-1,-1-1 0,0 0 1,0-1-1,0 0 0,-1 0 1,1-1-1,-1 0 0,0 0 1,0-1-1,0 0 0,9-8 1,-1-1-160,-1 0 1,0-1-1,-2 0 1,18-26-1,-20 24 109,-1 0 0,0 0 0,-1-1 0,-1 0 0,-1 0 0,6-26 0,-7 11 106,0 1 0,-1-64 1,-4-15 4204,0 121-3865,1 21-36,1 0 0,1-1 0,8 34 0,14 65 421,10 42-546,-34-166-343,1 0-1,-1 0 1,1 0-1,1 0 1,-1 0 0,6 8-1,-7-11-342,1-1-1,-1 1 0,1 0 0,0 0 0,0-1 1,0 1-1,0-1 0,0 0 0,0 0 1,3 2-1,6-1-4963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56.6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332 36 5937,'0'0'6440,"-8"-6"-6021,2 2-350,2 2-36,0-1 0,0 0 0,0 1 1,0 0-1,-1 0 0,1 0 0,-1 0 0,1 1 0,-1-1 1,0 1-1,-8 0 0,-8 0 113,-7-1 59,-42 4-1,63-2-182,0 1-1,0 0 1,1 1-1,-1 0 1,0 0-1,0 0 1,1 1-1,-1 0 1,1 0-1,0 0 1,-7 6-1,10-6-21,1-1-1,0 0 0,0 1 1,1-1-1,-1 1 0,0 0 1,1 0-1,-1-1 1,1 1-1,0 0 0,0 0 1,0 0-1,1 0 0,-1 0 1,1 1-1,0-1 0,-1 0 1,2 3-1,-1-1-7,0 0-1,0 0 1,1-1-1,0 1 1,0-1 0,0 1-1,1 0 1,-1-1-1,1 0 1,0 1-1,4 5 1,7 5-7,0-1 0,1-1 0,0 0 0,1 0 0,22 13 0,-17-12 0,0 1-1,28 28 1,-40-33 16,-8-10 3,0 0 1,0 0-1,0 0 0,0 1 0,0-1 0,0 0 0,-1 0 0,1 0 1,0 1-1,0-1 0,0 0 0,0 0 0,0 0 0,-1 0 0,1 1 0,0-1 1,0 0-1,0 0 0,0 0 0,-1 0 0,1 0 0,0 0 0,0 0 1,0 1-1,-1-1 0,1 0 0,0 0 0,0 0 0,-1 0 0,1 0 1,0 0-1,0 0 0,0 0 0,-1 0 0,1 0 0,0 0 0,0 0 1,-1-1-1,1 1 0,0 0 0,0 0 0,0 0 0,-1 0 0,1 0 0,-2 0 22,-183 2 60,132 3-2023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57.1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 19 2961,'0'0'13787,"0"-19"-13083,-11 24-3065,-7 9-487,-6 1-4874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57.5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 1 10266,'0'0'8890,"-16"0"-11634,-5 0 423,0 0-4104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8:58.1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28 135 936,'0'0'11345,"-6"-17"-11047,1 6-262,1 0 0,0 0 1,-4-23-1,8 33-33,0 0 1,0 0-1,0-1 1,1 1-1,-1 0 0,0 0 1,0 0-1,1 0 1,-1 0-1,1 0 0,-1 0 1,1 0-1,0 0 1,-1 0-1,1 0 1,0 0-1,0 0 0,-1 0 1,1 0-1,0 1 1,0-1-1,0 0 0,0 1 1,0-1-1,0 0 1,2 0-1,3-1 20,0 0 0,0 0 0,12-2 0,-9 3 9,25-5 127,1 2-1,69 1 1,-99 3-157,0 0-1,0 0 0,0 1 0,-1 0 1,1 0-1,0 0 0,-1 0 1,1 1-1,-1 0 0,1 0 1,-1 0-1,0 0 0,7 5 1,-7-3 0,0 0-1,0 0 1,0 0 0,-1 1 0,1-1 0,-1 1 0,0 0 0,-1 0 0,1 0 0,-1 0 0,3 8 0,-2-3 17,0 0 1,-1 1-1,0 0 1,-1-1-1,0 1 1,0 0-1,-1-1 1,-1 1-1,0 0 1,0 0-1,-1-1 1,0 1-1,-1-1 0,0 0 1,-1 0-1,0 0 1,-1 0-1,0 0 1,0-1-1,-12 16 1,5-11-6,-1 0 0,1-1 0,-2 0 0,0-1 0,-1-1 0,0 0 0,0-1 0,-1-1 0,0 0 1,-1-1-1,0-1 0,-27 8 0,38-14-15,0 0 0,0 0 0,-9-1 0,14 0-70,4-1-132,11-5 190,0 1-1,1 1 1,-1 0-1,1 1 1,23-2-1,79 2 136,-85 3-47,-28 0-61,0 0 0,-1 1 0,1-1 0,-1 1 0,0 0 0,1 0 0,3 2 0,7 2 28,-14-5-114,1 0 1,0 1 0,-1-1-1,1 1 1,0-1 0,-1 1 0,1 0-1,-1-1 1,1 1 0,-1 0-1,1-1 1,-1 1 0,1 0 0,-1-1-1,0 1 1,1 0 0,-1 0-1,0 0 1,0-1 0,0 1 0,0 0-1,1 1 1,0 21-3337,-1-20 2400,0 5-2145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9:57.5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1 887 5033,'0'0'6924,"0"-6"-5916,-1-98-313,3-124-668,0 210-28,0 0 1,1 0 0,0 0-1,2 0 1,0 1-1,1 0 1,0 0-1,2 0 1,0 1-1,19-29 1,-11 25-3,0 0-1,2 0 1,0 2 0,1 0-1,1 1 1,42-28 0,-24 22-11,1 2-1,1 2 1,1 1 0,45-13 0,-24 13 6,1 3 0,73-9 0,-110 24 1132,-39-1-4366,-1-1-2715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9:58.1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5 7706,'0'0'3244,"-3"-2"-2985,3 2-259,0 0-1,0 0 1,0 0 0,0 0-1,0 0 1,0 0-1,0 0 1,0 0-1,0 0 1,1 0-1,-1 0 1,0 0-1,0 0 1,0 0-1,0 0 1,0 0-1,0 0 1,0 0-1,0-1 1,0 1 0,0 0-1,0 0 1,0 0-1,0 0 1,0 0-1,0 0 1,0 0-1,0 0 1,0 0-1,0 0 1,0 0-1,0 0 1,0 0-1,0 0 1,0 0-1,0 0 1,0 0 0,0-1-1,0 1 1,0 0-1,0 0 1,0 0-1,0 0 1,0 0-1,0 0 1,0 0-1,0 0 1,0 0-1,0 0 1,0 0-1,0 0 1,0 0-1,0 0 1,0 0 0,-1 0-1,1 0 1,0 0-1,0 0 1,0 0-1,0 0 1,0 0-1,0 0 1,22 1 10,1 0 0,-1 2 1,38 10-1,65 26 34,-125-39-44,26 9-3,-1 0 0,0 2 0,0 0 0,34 24 0,-51-30 3,-1 1 0,0 0 1,0 0-1,0 1 0,-1 0 0,0 0 1,5 10-1,-7-11 9,-1 0 0,0 0-1,0 1 1,-1-1 0,0 1 0,0 0 0,-1-1 0,1 1-1,-1 0 1,0 12 0,-1-7 22,0 0 62,0-1-1,0 1 1,-1 0-1,0 0 1,-1-1 0,0 1-1,-1-1 1,-7 20-1,-53 78 716,7-12-598,48-80-214,1 0-1,0 1 1,1-1 0,-4 21-1,8-32-175,-1 5 227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9:59.8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171 1 4081,'0'0'6157,"-1"3"-5035,-4 2-1035,-1 0 1,1-1 0,-1 0-1,-9 6 1,-8 4-74,9-3 5,0-1 1,1 1-1,-20 22 1,29-28-26,0 0 0,1 0 0,0 0 0,0 0 0,0 0 0,0 1 0,1-1 0,0 1 0,0 0 0,0 0 0,1-1 0,0 1 0,0 0 0,0 8 0,1-6-19,0-5 21,0 0 1,-1-1 0,1 1 0,0-1-1,1 1 1,-1 0 0,0-1 0,1 1-1,-1-1 1,1 1 0,0-1 0,0 1-1,0-1 1,0 1 0,0-1 0,1 0-1,-1 0 1,1 1 0,-1-1 0,4 3-1,4 1-65,0 1 0,0-1 0,0 0 0,1-1-1,0 0 1,0-1 0,0 0 0,1 0 0,-1-1-1,1-1 1,12 2 0,16 1-525,69-2-1,-96-3 470,-5 0 129,0-1 0,0 0 0,1-1 0,-1 1-1,0-1 1,0-1 0,-1 1 0,1-1 0,0 0 0,-1-1 0,0 0 0,0 0-1,0 0 1,0 0 0,0-1 0,-1 0 0,0 0 0,0-1 0,-1 0-1,1 1 1,-1-1 0,0-1 0,-1 1 0,0-1 0,0 1 0,0-1 0,-1 0-1,1 0 1,-2 0 0,2-11 0,-2 13 57,-1-3 267,1 1-1,-2-16 1,0 21-279,1 0 1,-1 0-1,1 0 1,-1 0-1,0 0 1,1 0 0,-1 0-1,0 0 1,0 1-1,0-1 1,-1 0-1,1 0 1,0 1-1,-1-1 1,-1-1-1,-5-3 98,1 1-1,-1 0 1,-1 0-1,1 1 0,-1 0 1,1 0-1,-1 1 0,-14-3 1,5 2-268,1 1 1,-2 1-1,-25 0 0,42 2-136,0 0 1,1 1-1,-1-1 0,0 0 0,0 1 0,0-1 1,0 1-1,1 0 0,-1 0 0,0-1 0,0 1 0,1 0 1,-1 0-1,1 1 0,-1-1 0,1 0 0,0 0 0,-1 1 1,1-1-1,0 1 0,0-1 0,0 1 0,0 0 1,0-1-1,-1 4 0,-6 9-4715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7:58.3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86 127 984,'0'0'4120,"12"-3"-3544,37-12-44,-27 4 447,-22 11-827,0-1 0,1 1 0,-1 0 0,1-1 0,-1 1 0,0 0 0,1-1 0,-1 1 0,0 0 0,0-1 0,1 1 0,-1-1 0,0 1 0,0-1 0,0 1 0,1-1 0,-1 1 0,0-4 3009,-1 4-3111,1 0-1,0 0 1,0 0 0,0 0 0,0 0 0,0 0-1,0 0 1,0 0 0,0 0 0,0 0 0,0 0-1,0 0 1,0 0 0,0 0 0,0 0 0,-1 0-1,1 0 1,0 0 0,0 0 0,0 0 0,-14 0-2,-1-1 46,-24 4 1,34-2-86,0 0 1,-1 0 0,1 1 0,0-1 0,0 1 0,1 0-1,-1 1 1,-7 4 0,8-5-18,0 1 1,1-1-1,-1 1 0,1 0 0,0 1 0,-1-1 1,1 1-1,1-1 0,-1 1 0,0 0 0,1 0 1,0 0-1,0 0 0,0 0 0,1 1 0,-1-1 1,1 0-1,0 1 0,0-1 0,0 1 1,1 0-1,0-1 0,0 1 0,1 7 0,-1-9 3,1 0 0,0-1-1,0 1 1,0-1-1,0 1 1,0-1 0,0 0-1,1 1 1,-1-1-1,1 0 1,0 0 0,-1 0-1,1 0 1,0 0-1,0-1 1,0 1 0,0 0-1,1-1 1,-1 0-1,3 2 1,8 3-32,-1 0-1,21 6 1,-14-6-19,1-1-1,0-1 1,1-1-1,25 1 1,82-4-36,-110 0 79,-9-1-7,1 0-1,-1 0 0,1 0 0,-1-2 1,0 1-1,1-1 0,-1 0 0,-1-1 1,1 0-1,13-8 0,-18 9 20,1-1 0,-1 1 0,0-1 0,0 1-1,0-1 1,0 0 0,-1-1 0,1 1 0,-1 0 0,0-1 0,-1 0 0,1 0-1,-1 0 1,0 0 0,0 0 0,0 0 0,-1-1 0,0 1 0,1-10 0,-1 4 22,0 0 13,-1 0 0,-1-12 0,1 21-9,0-1 0,-1 0-1,0 0 1,1 0-1,-1 0 1,0 0-1,0 1 1,-1-1-1,1 0 1,0 1-1,-1-1 1,-3-3-1,-1 0 66,-1 0 0,0 1 0,0 0 0,0 0 0,0 0 0,-1 1 0,0 0 0,0 1 0,0 0 0,-14-4 0,0 2 39,0 1-1,-44-4 0,39 7-135,8-1-43,0 1-1,0 1 1,-34 4 0,50-4-47,0 1-1,0 0 0,0 0 1,0 0-1,1 1 1,-1-1-1,1 1 0,-1 0 1,1-1-1,-1 1 1,1 0-1,0 0 0,0 1 1,0-1-1,0 0 1,-2 4-1,1-1-635,1-1 0,-1 1 0,1-1 0,1 1 1,-1 0-1,1-1 0,-1 1 0,0 10 0,2-2-3951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0.3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7194,'0'0'1584,"29"136"-1576,-5-112-8,0-3 0,2-2-472,6-2-656,-5-3-1001,-9-9-1152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0.7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72 5841,'0'0'2213,"20"24"-2005,64 75 16,-74-87-147,0-1 0,-1 1 0,14 25 0,-15-22-69,-6-13 527,-1-4-224,-2-9-154,-6-16-276,4 15 96,0 0 0,1 0 0,1 0 0,0 0 0,0-22 0,1 32 22,1-1 1,-1-1 0,1 1 0,0-1 0,0 1-1,0 0 1,0-1 0,1 1 0,-1 0 0,1 0 0,0 0-1,0 0 1,0 0 0,0 0 0,1 0 0,-1 1 0,1-1-1,-1 1 1,1 0 0,0 0 0,4-3 0,9-4 17,0 0-1,29-12 1,-40 19-8,12-6 138,2 1 0,-1 1 0,1 0 0,0 1 0,0 2 0,1-1 0,-1 2 0,39 1 0,-56 1-92,0 1-1,0 0 0,0 0 1,0-1-1,0 2 0,0-1 1,0 0-1,0 0 1,0 0-1,-1 1 0,1-1 1,-1 1-1,1 0 0,-1-1 1,1 1-1,-1 0 0,0 0 1,0 0-1,1 2 0,3 5 89,0 0-1,4 17 0,-5-13-413,-1 0 0,0 0-1,-1 0 1,-1 0 0,0 22 0,-1-34 137,0-1 0,0 0 0,0 0-1,0 1 1,0-1 0,0 0 0,0 0 0,0 1 0,0-1 0,0 0 0,0 0-1,1 0 1,-1 1 0,0-1 0,0 0 0,0 0 0,0 0 0,0 1-1,1-1 1,-1 0 0,0 0 0,0 0 0,0 0 0,1 0 0,-1 1 0,0-1-1,0 0 1,1 0 0,-1 0 0,0 0 0,0 0 0,0 0 0,1 0-1,-1 0 1,0 0 0,0 0 0,1 0 0,-1 0 0,0 0 0,0 0-1,1 0 1,-1 0 0,0 0 0,0 0 0,1 0 0,2 0-662,7 0-3051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1.1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 1 1856,'0'0'7947,"-2"3"-7553,-5 8-376,1 0-1,0 1 1,0 0 0,2 0-1,-1 0 1,2 0 0,-1 1 0,2 0-1,0-1 1,0 1 0,1 0-1,1 0 1,0 13 0,1-22-30,0 0 1,0 0-1,0 0 1,1 0-1,-1-1 0,1 1 1,0 0-1,0-1 1,0 1-1,0-1 0,0 0 1,1 0-1,0 0 1,-1 0-1,1 0 0,0-1 1,1 1-1,-1-1 1,0 0-1,1 0 1,6 3-1,0 0 12,1-1 0,-1 0-1,1-1 1,0 0 0,0 0 0,19 1 0,60-3 148,-83-1-105,0-1 0,-1 1 1,1-1-1,0 0 0,-1-1 0,1 0 0,0 0 1,-1 0-1,0-1 0,1 0 0,-1 0 0,-1 0 1,1-1-1,0 0 0,-1 0 0,0 0 0,0-1 1,0 0-1,0 0 0,-1 0 0,0-1 0,0 1 1,0-1-1,4-9 0,-6 9 97,-1 0 0,1 0 0,-1 0 0,0 0 0,-1 0 0,1 0-1,-1-1 1,-1-5 0,1-4 147,-1 11-276,1 0-1,-1 0 1,0 0 0,0 0 0,-1 0 0,1 0 0,-1 0-1,0 0 1,-1 0 0,1 1 0,-1-1 0,0 1 0,0-1 0,0 1-1,-1 0 1,1 1 0,-1-1 0,0 1 0,0-1 0,-1 1-1,1 0 1,0 1 0,-1-1 0,0 1 0,0 0 0,1 0-1,-1 0 1,0 1 0,-1-1 0,-6 0 0,2 2-505,0 0 1,0 0-1,0 1 0,0 0 1,0 1-1,1 0 0,-1 1 1,1 0-1,-1 0 0,1 1 1,-10 5-1,-19 13-3960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1.6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685 218 5249,'0'0'3989,"0"16"-3277,0 2-511,-1-5-74,1 0-1,1-1 0,0 1 0,1 0 1,3 16-1,2-1 204,18 46-1,-21-64-441,0 0-1,1-1 1,0 0-1,1 0 1,0 0-1,0-1 1,1 0-1,9 8 1,-13-13-467,0-1 1,0 1-1,0-1 0,1 0 1,-1 0-1,1 0 1,0-1-1,-1 1 1,9 1-1,-1-2-3391</inkml:trace>
  <inkml:trace contextRef="#ctx0" brushRef="#br0" timeOffset="1">16 37 6481,'0'0'7890,"-16"-36"-7330,37 36-8097,1 0 3568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2.0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80 6009,'0'0'1193,"12"22"-960,37 74 38,-44-87-178,-1-1 1,1 0 0,1 1-1,-1-2 1,1 1 0,1-1-1,-1 0 1,10 8 0,-7-7 0,-5-4 11,0-1 0,1 0-1,-1 0 1,10 5 0,-12-7-14,0 0 0,0 0-1,0-1 1,0 1 0,0-1 0,0 1-1,0-1 1,0 0 0,0 0 0,0 1 0,0-2-1,0 1 1,0 0 0,0 0 0,0-1 0,2 0-1,-3 1-27,1-1-1,-1 0 1,0 0-1,0 1 0,-1-1 1,1 0-1,0 0 1,0 0-1,0 0 1,-1 0-1,1 0 0,0 0 1,-1 0-1,2-3 1,7-20 232,-6 12-148,28-78 404,-13 33-470,-16 50-181,0 1-1,1 0 0,0 0 1,0 0-1,0 0 0,1 1 1,0-1-1,0 1 0,0 0 1,1 0-1,4-4 1,-3 4-483,0 1 1,0 0 0,1 1 0,-1-1 0,1 1 0,7-2 0,12-3-2416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2.4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70 4641,'0'0'2745,"157"-19"-2561,-120 12-120,0-3-64,3-2-344,-8 1-985,-11 1-1743</inkml:trace>
  <inkml:trace contextRef="#ctx0" brushRef="#br0" timeOffset="1">120 89 3681,'0'0'3442,"0"9"-2649,0-3-696,-1 9 540,2 1 1,0-1-1,6 29 0,1-14-48,14 43 294,-18-63-1080,0 1-1,1-1 1,0 0 0,10 14 0,-5-13-4508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2.8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6729,'0'0'2454,"8"23"-1718,26 77-249,-30-89-424,43 112 582,-43-114-586,-3-19-15,-1 2-164,0 0-1,1 0 1,-1 0-1,1 0 1,1 0 0,0 0-1,0 0 1,0 0-1,1 1 1,0-1 0,1 1-1,0 0 1,6-9-1,-2 6 121,0 0-1,1 0 1,0 1-1,1 0 1,0 0-1,1 1 1,-1 1-1,1 0 1,1 0-1,0 1 1,-1 1-1,2 0 1,-1 1-1,1 0 1,-1 0-1,1 1 1,0 1-1,0 1 1,0-1-1,17 2 1,-27 0 50,0 1 1,0-1 0,0 1 0,-1 0-1,1 0 1,0-1 0,-1 2 0,1-1-1,0 0 1,-1 1 0,1-1 0,-1 1-1,0 0 1,0-1 0,1 1-1,-1 0 1,0 1 0,2 3 0,3 4 257,-1 0 1,-1 0-1,7 17 0,10 16-25,-20-40-617,1 0 0,-1 0 0,1 0 1,0-1-1,0 1 0,0-1 0,0 1 0,1-1 0,-1 0 0,1-1 0,-1 1 0,5 1 0,8 1-3661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3.6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79 127 416,'0'0'9219,"-13"16"-8865,-38 53-47,49-67-292,0 1 1,1 0 0,-1 0-1,1-1 1,0 1 0,0 0-1,0 0 1,0 0 0,0 0-1,0 0 1,1 1 0,0-1-1,-1 0 1,1 0 0,0 0-1,1 0 1,-1 1 0,1-1-1,0 3 1,0-1 1,0-2 4,1 1-1,-1 0 1,1 0-1,0-1 0,0 1 1,0-1-1,0 0 1,0 0-1,1 1 1,0-1-1,0-1 0,0 1 1,0 0-1,0-1 1,0 0-1,0 1 0,6 1 1,3 2 35,0 0 1,1-1-1,24 7 1,-20-9-14,1 0 1,-1-1 0,1-1 0,34-3-1,-49 2-34,0 0-1,0-1 0,0 1 1,0-1-1,0 1 0,0-1 1,0 0-1,0 0 0,0-1 1,0 1-1,0-1 0,-1 1 1,1-1-1,0 0 0,-1 0 0,0 0 1,1 0-1,-1 0 0,0-1 1,0 1-1,0-1 0,-1 1 1,1-1-1,0 0 0,-1 0 1,0 0-1,2-4 0,0-5 122,0 0-1,-1-1 1,-1 1-1,1 0 1,-2-20-1,0 27-95,-1 0 1,1 1-1,-1-1 0,0 1 1,0-1-1,-1 1 0,1-1 1,-4-5-1,-21-33 221,6 12-88,19 30-175,1 0 0,-1 0 0,1 0 0,-1-1 0,1 1 0,-1 0 0,1 0 1,0 0-1,0 0 0,-1 0 0,1-1 0,0 1 0,0 0 0,0 0 0,0 0 0,1 0 0,-1-1 0,0 1 1,0 0-1,1 0 0,-1 0 0,0 0 0,1 0 0,-1 0 0,1 0 0,0 0 0,-1 0 0,1 0 0,0 0 1,0 0-1,-1 0 0,1 0 0,0 1 0,0-1 0,0 0 0,0 1 0,1-2 0,4-1 3,0 0 1,0 1-1,0-1 0,0 1 0,7-1 0,-2 0-13,1 0 0,-1 1-1,1 1 1,0 0-1,0 1 1,13 0-1,-18 1 11,1 0 1,0 1-1,-1-1 0,1 1 0,-1 1 0,0 0 0,1 0 0,-1 0 0,0 1 0,6 4 0,0 2 5,0 0 0,-1 1 0,0 0 1,-1 1-1,0 0 0,-1 0 0,0 1 0,13 25 0,-21-37 133,-1-6-88,1-5-93,0 0 1,1 1-1,0 0 1,1-1-1,-1 1 1,2 1-1,-1-1 1,1 0-1,1 1 1,0 0 0,0 0-1,0 1 1,1 0-1,11-10 1,-10 11 31,0-1 0,1 1 1,0 1-1,0 0 0,0 0 0,0 1 1,1 0-1,-1 0 0,1 1 1,0 0-1,0 1 0,1 0 1,19 0-1,-15 1 11,1 2 0,17 3 1,-28-3 7,1 0 1,-1 0-1,1 1 0,-1 0 1,0 0-1,0 1 1,0 0-1,0-1 1,6 6-1,0 2 75,-1-1-1,0 2 1,0-1 0,-1 2-1,0-1 1,-1 1 0,0 0-1,-1 1 1,-1 0-1,0 0 1,8 25 0,-6-8 143,0 1 1,-3 0-1,0 1 1,0 39 0,-5-41-172,-1-17-22,1 1 0,3 16 0,-3-30-80,0 1 0,1-1 0,-1 0 0,0 1-1,0-1 1,1 1 0,-1-1 0,0 1 0,1-1-1,-1 1 1,0-1 0,1 0 0,-1 1 0,0-1-1,1 0 1,-1 1 0,1-1 0,-1 0 0,1 0-1,-1 1 1,1-1 0,-1 0 0,1 0 0,-1 0-1,1 0 1,0 0 0,0 1-228,0-1 0,-1 0 0,1 0-1,0 0 1,0 0 0,0 0 0,-1 0 0,1-1 0,0 1-1,0 0 1,-1 0 0,1 0 0,0-1 0,0 1 0,-1 0-1,2-1 1,2-9-3648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4.9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1 4201,'0'0'4187,"0"21"-3377,0 145 1037,-1-51-794,3 134-162,2-211-835,10 43-1,-2-14-1435,-11-41-3768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5.3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 3897,'0'0'841,"29"-4"-414,98-14 83,-92 14-181,0 1 1,68 4 0,-96 0-294,0-1-13,0 1 0,0 0 0,0 0 0,-1 1-1,1 0 1,0 0 0,-1 0 0,1 1 0,-1 0 0,0 1 0,0-1 0,6 5-1,-9-5 38,1 0-1,-1 0 0,0 1 0,0-1 1,0 1-1,0-1 0,-1 1 0,1 0 0,-1 0 1,0 0-1,0 0 0,-1 0 0,1 1 0,-1-1 1,0 1-1,0-1 0,0 0 0,-1 1 1,1 4-1,-1-5 43,0 0 0,0 0-1,-1 0 1,1-1 0,-1 1 0,0 0 0,-1 6 0,0-8-78,1 0 0,0 0 1,-1 0-1,0 0 0,1 0 1,-1 0-1,0-1 0,0 1 1,0 0-1,0-1 0,-5 3 1,-5 3-137,-1 0 1,0-1-1,0-1 1,0 0-1,-17 3 1,1-1-1080,-42 2-1,22-6-1620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7:58.8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1584,'0'0'9101,"0"-2"-8388,0 4-565,4 302 1707,21 2-1244,-24-290-648,2-1 0,0 1-1,0-1 1,1 0 0,1 0-1,11 24 1,-13-35-360,0-1 0,0 1 0,0-1 1,1 1-1,-1-1 0,1 0 0,-1 0 0,1-1 0,0 1 0,0-1 1,1 0-1,-1 0 0,6 2 0,7 2-3757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5.7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6105,'0'0'2250,"7"27"-1716,21 92-48,27 79-80,-29-106-372,-26-91-39,0-1 1,0 0-1,0 0 0,0 0 0,0 0 0,0 0 0,0 0 0,0 1 0,0-1 0,0 0 0,0 0 0,0 0 0,0 0 0,0 0 0,0 0 0,1 0 0,-1 1 0,0-1 0,0 0 0,0 0 0,0 0 1,0 0-1,0 0 0,0 0 0,0 0 0,0 0 0,0 0 0,0 0 0,1 1 0,-1-1 0,0 0 0,0 0 0,0 0 0,0 0 0,0 0 0,0 0 0,0 0 0,1 0 0,-1 0 0,0 0 1,0 0-1,0 0 0,0 0 0,0 0 0,0 0 0,0 0 0,1 0 0,2-6-53,2-10 62,-5 15-9,5-14-19,0 1-1,1-1 1,0 1-1,1 0 1,1 0-1,0 1 0,1 0 1,0 0-1,1 1 1,0 0-1,15-12 1,-21 21 21,0 0 0,1 0 1,-1 0-1,1 0 1,0 1-1,9-4 0,-12 5 19,0 1 0,1-1 0,-1 1 0,0-1 0,1 1-1,-1 0 1,0 0 0,1 0 0,-1 0 0,1 0 0,-1 0 0,0 1-1,1-1 1,-1 1 0,0 0 0,0 0 0,1-1 0,2 3-1,-1 0 51,0 1-1,-1-1 1,1 0-1,-1 1 1,0 0-1,0 0 1,0 0-1,2 4 1,18 39 413,-16-28-285,-1 1 0,-1 1 0,-1-1-1,-1 1 1,2 38 0,-3-27-547,7 37-1,-9-68 17,1 1 1,-1-1 0,0 1-1,1-1 1,-1 1 0,1-1-1,-1 1 1,1-1-1,0 0 1,0 1 0,0-1-1,0 0 1,1 2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6.1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1 158 6809,'0'0'2326,"4"18"-2022,12 53-76,-16-70-198,0 1 0,1 0 0,-1 0 0,1-1-1,-1 1 1,1 0 0,-1-1 0,1 1-1,0-1 1,0 1 0,2 2 0,-3-4-10,0 0 0,0 0 1,0 0-1,1 0 0,-1-1 0,0 1 1,0 0-1,0 0 0,0 0 0,1 0 1,-1 0-1,0-1 0,0 1 0,0 0 1,0 0-1,0 0 0,0 0 1,0-1-1,0 1 0,0 0 0,1 0 1,-1 0-1,0-1 0,0 1 0,0 0 1,0 0-1,0 0 0,0-1 0,0 1 1,0 0-1,0-26-21,2 1 1,1 0 0,2 0-1,0 0 1,17-47-1,-21 67-1,1 1 0,1-1-1,-1 0 1,1 1 0,-1 0-1,1 0 1,0 0 0,1 0-1,4-5 1,-6 7-29,1 0 0,0 0-1,0 1 1,0-1 0,0 0 0,0 1 0,1 0 0,-1 0-1,0 0 1,1 0 0,-1 0 0,0 1 0,1 0 0,5-1-1,39 2-3244,-26 1 642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6.5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 0 3953,'0'0'2590,"-7"27"-2069,-22 85-149,27-101-330,0 0-1,0 0 1,1 1 0,0-1-1,1 0 1,2 21-1,-1-25-28,-1-2 7,1 0 0,0 0 0,0-1 0,0 1-1,1 0 1,-1-1 0,1 1 0,0-1 0,0 0 0,1 0-1,-1 0 1,1 0 0,0 0 0,0 0 0,1-1 0,-1 1-1,1-1 1,-1 0 0,1 0 0,0 0 0,5 2 0,0-1 26,0 0 1,0-1-1,0 0 1,1 0-1,-1-1 1,1 0-1,-1 0 1,1-2-1,14 1 1,-12-1-10,6 0 58,21-2 0,-32 1-67,-1 0-1,1-1 1,-1 0 0,0 0 0,0 0 0,11-6-1,-8 3 109,-1 0 1,0-1-1,0 1 0,-1-2 0,1 1 0,-2-1 1,1 0-1,-1-1 0,0 0 0,0 0 0,-1 0 1,0 0-1,0-1 0,-1 0 0,0 0 0,-1 0 1,0 0-1,0-1 0,-1 1 0,0-1 0,-1 0 1,0 1-1,-1-17 0,0 26-134,1-9 142,-1 0 1,-1 1-1,0-1 1,-2-10-1,2 16-115,0 0-1,-1-1 1,1 1-1,-1 0 0,1 0 1,-1 0-1,0 1 0,0-1 1,0 0-1,-1 1 0,1-1 1,-1 1-1,-4-4 1,2 3-9,0 0-1,0 0 1,1 1 0,-1 0 0,-1 0 0,1 0 0,0 1 0,0-1 0,-1 1 0,-6 0 0,-8 0-185,-30 2 0,45-1 114,-3 1-142,1 0 0,-1 0 0,1 1 0,-1 0 0,1 0 0,0 1 0,-12 5 0,5 1-1084,-1-1 0,-17 16-1,8-2-2669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6.9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1 130 5497,'0'0'3441,"0"138"-3169,8-114-160,3 0-96,2-3-16,3-1-360,2-6-480,6 0-88,21-9-473,-5-3-223,-3-2-1017</inkml:trace>
  <inkml:trace contextRef="#ctx0" brushRef="#br0" timeOffset="1">710 29 4489,'0'0'3571,"-24"-5"-2618,-81-14-415,95 17-494,0 1-1,0 0 0,-1 1 0,1 0 1,-12 1-1,19 0-35,-1 0 1,0 0 0,0 0-1,0 1 1,1-1 0,-1 1-1,1 0 1,-1 0 0,1 0-1,-6 5 1,7-4-13,-1-1-1,2 1 0,-1-1 1,0 1-1,0 0 0,1-1 1,-1 1-1,1 0 1,0 0-1,0 0 0,0 0 1,1 0-1,-1 0 1,1 0-1,-1 1 0,1-1 1,0 0-1,1 4 0,-1-1-3,0 1 0,1-1 0,0 1 0,1-1-1,-1 0 1,1 1 0,5 9 0,2 0 57,1-1 1,12 15-1,6 9 44,-15-20-43,15 32 0,-24-43-4,-1-1-1,-1 1 1,1 0-1,-1-1 1,-1 1-1,1 0 1,-1 16-1,-1-22 11,1-1-1,-1 1 0,-1-1 1,1 1-1,0 0 1,0-1-1,0 1 0,-1-1 1,1 1-1,-1-1 0,1 1 1,-2 1-1,1-2-43,0 0 0,0-1-1,0 1 1,0 0 0,0 0 0,-1-1-1,1 1 1,0 0 0,0-1 0,-1 1-1,1-1 1,0 0 0,-1 1 0,-2-1-1,-3 2-460,-1-1 0,1 0-1,-1 0 1,1-1 0,-1 0 0,0-1-1,1 1 1,-1-1 0,1-1-1,-1 1 1,-7-4 0,-2-6-3202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7.3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1 206 2905,'0'0'2383,"24"-16"-1826,80-50-58,-95 61-333,-1-1 0,1-1 1,-1 1-1,10-12 0,-15 14 22,0 0 0,-1 0-1,1 0 1,-1 0 0,0-1 0,2-7 0,-1 5 33,-2 3-7,0 0-1,0-1 1,0 1-1,-1 0 1,1-1 0,-1-6-1,-5 10 242,4 1-455,0 1 0,0-1 1,-1 0-1,1 1 0,0-1 0,0 1 1,-1 0-1,1-1 0,0 1 0,0 0 0,0-1 1,0 1-1,0 0 0,0 0 0,0 0 1,0 0-1,1 0 0,-1 0 0,0 0 1,0 2-1,-15 29-10,14-27 20,-3 8 33,1-1 0,1 1 0,-1 0 0,-1 26 0,2 55 659,3-84-574,0-7-93,0 0 0,0 0 1,0 0-1,1 0 1,-1 0-1,1 0 0,0 0 1,0 0-1,0 0 1,0 0-1,0 0 1,1-1-1,-1 1 0,1 0 1,0-1-1,0 1 1,0-1-1,0 0 0,0 0 1,0 0-1,1 0 1,-1 0-1,1 0 1,-1-1-1,1 1 0,0-1 1,-1 1-1,1-1 1,0 0-1,0 0 0,0-1 1,0 1-1,5 0 1,65 0-48,-52-2-235,0-1 1,0-1 0,-1-1-1,1 0 1,21-9-1,-23 7-83,83-24-2592,-8-3-1553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7.9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237 0 6025,'0'0'1063,"-27"14"-957,-85 48 38,106-58-86,-1 0 0,1 0 1,0 0-1,1 1 1,-1-1-1,1 1 1,0 1-1,0-1 1,1 1-1,-1 0 1,1 0-1,0 0 0,-3 8 1,5-9-7,-2 2 65,1 0-1,0 1 0,1-1 0,-1 1 0,-1 11 1,4-16-67,-1 0 1,1 0 0,0 1 0,0-1 0,0 0 0,0 0 0,1 0 0,-1 0 0,1 0 0,-1 0 0,1 0 0,0 0 0,0 0-1,1 0 1,-1-1 0,1 1 0,1 2 0,1-1-26,0 0 0,0-1 0,0 0-1,0 0 1,1 0 0,-1-1 0,1 1 0,0-1-1,0 0 1,-1 0 0,1-1 0,1 0 0,-1 0-1,7 1 1,11 0 97,46-1-1,-44-1-102,-15 0-77,-1-1 1,1 0 0,-1 0-1,1-1 1,-1-1 0,0 1-1,0-1 1,0-1 0,-1 0-1,10-5 1,-13 6 16,-1 0 0,1 0 1,-1 0-1,0 0 0,0-1 0,-1 0 0,1 1 0,-1-1 1,1-1-1,-1 1 0,0 0 0,-1-1 0,1 0 1,-1 1-1,0-1 0,0 0 0,-1 0 0,1 0 0,0-9 1,-1 6-93,0 1 1,-1-1 0,0 1 0,-1-1 0,-2-10 0,2 14 93,0 0 0,0 0-1,-1 0 1,0 0 0,1 0 0,-2 1 0,1-1 0,0 1 0,-1-1 0,-5-5 0,8 9 59,-1 0 1,1-1-1,0 1 0,-1 0 1,1 0-1,-1-1 1,1 1-1,0-1 1,-1 1-1,1 0 1,0-1-1,0 1 0,-1-1 1,1 1-1,0 0 1,0-1-1,-1 1 1,1-1-1,0 1 0,0-1 1,0 1-1,0-1 1,0 1-1,0-1 1,0 0-1,1 1 5,0 0 1,0 0-1,0 0 0,0 0 1,0 0-1,0 0 0,0 0 0,0 0 1,0 1-1,0-1 0,0 0 1,0 1-1,1 0 0,10 5 151,0 1 1,0 0-1,-1 0 0,0 1 0,11 10 0,-6-3 203,-1 0-1,20 27 1,-26-31-153,-2 1 0,1 0 0,-2 1 0,0 0 0,0 0 0,-1 0 0,5 22 0,-5-10-104,-1 0 1,-1 0-1,-1 35 0,-2-60-167,0 1-1,0-1 1,0 0-1,0 0 0,0 1 1,1-1-1,-1 0 0,0 1 1,0-1-1,0 0 0,1 0 1,-1 1-1,0-1 0,0 0 1,0 0-1,1 0 0,-1 1 1,0-1-1,1 0 0,-1 0 1,0 0-1,1 0 0,-1 0 1,0 1-1,0-1 1,1 0-1,-1 0 0,0 0 1,1 0-1,-1 0 0,0 0 1,1 0-1,15 0-2147,-11-1 813,13 1-3005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8.9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 82 7394,'0'0'1168,"-2"23"-1063,-6 75 126,7-94-193,1 0 0,0 0 0,0 0 0,0 1-1,1-1 1,-1 0 0,1 0 0,0 0 0,0 0 0,1 0 0,-1 0 0,1 0 0,3 5 0,-2-5 12,0-1 1,0 0 0,0 0-1,0 0 1,1-1 0,0 1-1,-1-1 1,8 3 0,-5-2-6,2 1-9,0 0-1,0 0 1,1-1-1,0-1 1,0 1-1,13 1 1,2-2 97,29-1 0,-51-1-88,0 0 0,1-1 1,-1 1-1,1-1 0,-1 0 0,0 0 0,1 1 1,-1-2-1,0 1 0,0 0 0,0 0 1,0-1-1,0 1 0,0-1 0,0 0 0,-1 1 1,1-1-1,0 0 0,-1 0 0,0 0 0,1 0 1,-1 0-1,0 0 0,0-1 0,0 1 1,1-3-1,1-4 95,0-1 0,-1 1 0,0-1-1,0 1 1,0-15 0,-3-31 144,0 6-994,4 18-2598,-3 31 3168,0-1-1,0 1 1,0-1-1,1 1 1,-1 0-1,0-1 1,0 1-1,1 0 0,-1-1 1,0 1-1,1 0 1,-1-1-1,0 1 1,1 0-1,-1 0 1,0-1-1,1 1 1,-1 0-1,0 0 1,1 0-1,-1 0 1,1-1-1,-1 1 1,1 0-1,-1 0 1,0 0-1,1 0 0,-1 0 1,1 0-1,-1 0 1,1 0-1,14 3-1239,-11-2 1286,1 1 1,0 1-1,-1-1 1,0 1-1,1 0 1,-1 0-1,6 5 1,13 10 143,-12-11 173,0-2 0,1 1 0,-1-2 0,1 1 0,0-2 0,0 1 0,0-2-1,14 2 1,8-1 800,59-3 0,-88 0-958,0-1 1,0 1-1,0-1 1,0 0-1,0-1 1,0 1-1,0-1 1,0 0-1,-1 0 1,1 0-1,-1-1 1,1 0-1,-1 0 1,0 0-1,0 0 1,0 0-1,-1-1 1,1 0-1,-1 0 1,0 0-1,0 0 1,0 0-1,-1-1 1,1 1-1,-1-1 1,0 0-1,0 1 1,-1-1-1,0 0 1,1 0-1,-2 0 1,1 0-1,0 0 1,-1-1-1,-1-7 1,1 11-32,0 1 0,-1 0 0,1-1 0,-1 1 0,1 0 0,-1 0 1,0 0-1,1-1 0,-1 1 0,0 0 0,0 0 0,0 0 0,0 0 0,0 0 0,0 0 0,0 0 0,0 1 1,0-1-1,0 0 0,0 0 0,-1 1 0,1-1 0,0 1 0,0-1 0,-1 1 0,1 0 0,0-1 1,-3 1-1,-4-1 142,-1 0 1,0 0-1,-11 1 0,16 0-134,-4 0 44,0 0 0,1 0-1,-1 1 1,-10 3 0,15-3-67,-1 0 1,0 1-1,0 0 0,1-1 1,-1 1-1,1 1 1,0-1-1,-1 0 1,-4 6-1,1-1-13,2 0 0,-1 0-1,1 0 1,0 1 0,0 0 0,1 0-1,0 0 1,0 0 0,1 1 0,0-1-1,-3 18 1,2 1 57,2 1 0,0 41-1,2-63-57,0-1-1,1 0 1,0 1-1,-1-1 1,2 0-1,-1 0 1,1 1-1,0-1 1,0 0-1,0 0 1,0-1-1,1 1 1,0 0-1,0-1 1,1 0 0,-1 0-1,1 0 1,0 0-1,0 0 1,0-1-1,0 0 1,0 1-1,1-2 1,0 1-1,-1 0 1,1-1-1,0 0 1,10 3-1,2-2-38,0 0-1,1 0 1,24-1-1,53-4-255,-80 0 184,0-1 0,-1 0 0,1 0 0,14-7-1,25-6-66,-53 16 172,-1-1-1,1 1 1,0 0 0,0 0 0,-1 0-1,1-1 1,0 1 0,-1 0 0,1-1-1,0 1 1,-1-1 0,1 1-1,0 0 1,-1-1 0,1 0 0,-1 1-1,1-1 1,-1 1 0,1-1 0,-1 0-1,0 1 1,1-2 0,1-18 229,-2 14-142,0-132 40,0 134-124,1 1 0,0-1 1,0 1-1,0 0 1,0-1-1,1 1 0,-1 0 1,1 0-1,0 0 0,0 0 1,0 0-1,0 1 1,1-1-1,-1 0 0,1 1 1,-1 0-1,1 0 1,3-3-1,3-1 4,1-1 0,-1 2 0,1-1-1,16-5 1,-17 8-148,1 1-1,0 1 0,-1-1 0,1 1 0,0 1 1,15 1-1,-5-1-423,20 0-1381,-3 0-910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9.4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5065,'0'0'4457,"5"143"-3321,-5-97-344,0-3-319,0-5-145,3-2-200,0-5-120,-1-10-8,4-2-64,4-7-1097,1-4-1639,-3-6-1865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09.8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2 7418,'0'0'3304,"-2"-1"-3720,-1 0-319,5 5 158,14 12-218,25 21-222,-28-28 998,1-1 1,0 0-1,1-1 1,0 0 0,0-1-1,1-1 1,-1 0-1,1-1 1,0-1 0,0-1-1,0 0 1,1-1 0,16-1-1,-2 1 87,-5-1 8,50-4-1,-68 3-35,-1-1 1,0 1-1,1-1 1,-1-1-1,0 1 1,0-1-1,-1 0 1,1-1-1,-1 0 0,1 0 1,7-7-1,-12 10 25,0-1 1,-1 0-1,1 1 0,0-1 0,-1 0 0,0 0 0,1 0 0,-1 0 0,0 0 1,0 0-1,0 0 0,0-1 0,0 1 0,-1 0 0,1 0 0,-1-1 1,0 1-1,1 0 0,-1-1 0,0 1 0,0 0 0,-1-1 0,1 1 1,-1-5-1,0 7-25,1-1 0,-1 1 0,0-1 0,1 0 0,-1 1 0,0 0 0,1-1 0,-1 1 0,0 0 0,0-1 0,1 1 0,-1 0 0,0 0 0,0-1 0,0 1 0,1 0 0,-1 0 1,0 0-1,0 0 0,0 0 0,0 0 0,1 0 0,-3 1 0,-1-1 99,0 0-106,0 1 0,0-1 0,0 1 0,1 0 0,-1 0 0,0 0 0,1 1 0,-1-1 0,1 1 0,-1 0 0,1 0 0,0 0 1,-1 0-1,1 1 0,0-1 0,1 1 0,-5 4 0,-3 5-3,1 0 1,1 1 0,-9 17-1,5-8 59,1 0 0,2 1 1,-13 42-1,18-48-16,0 0 1,2 0-1,0 0 1,0 1-1,2-1 1,2 22-1,-2-37-73,0 0-1,1 0 1,0 0-1,-1 0 1,1 0-1,0 0 0,0 0 1,0-1-1,0 1 1,0 0-1,0-1 1,0 1-1,1 0 1,-1-1-1,1 0 1,-1 1-1,1-1 1,-1 0-1,1 0 0,0 0 1,0 0-1,0 0 1,-1 0-1,1 0 1,0 0-1,0-1 1,0 1-1,0-1 1,4 1-1,4 0-34,1 0-1,-1-1 1,1 0-1,14-2 1,-17 0 29,1 1 0,-1-1 0,0-1 1,1 1-1,-1-1 0,15-9 0,44-31-47,-38 24 48,-10 6 16,4-3-11,51-25-1,-67 38 9,0 0-1,0 0 1,0 1-1,0 0 1,0 0 0,1 1-1,-1 0 1,1 0-1,-1 1 1,1 0-1,-1 0 1,13 3-1,-19-3 12,1 1 0,0 0-1,0 0 1,0 0 0,-1 0-1,1 0 1,-1 0 0,1 1 0,-1-1-1,1 0 1,-1 1 0,0-1-1,0 1 1,1 0 0,-1-1 0,0 1-1,0 0 1,1 2 0,1 6 145,1-1-1,2 14 1,-4-17-92,1 9-26,-1 1-1,0 0 1,-1-1-1,-1 18 1,0-26-91,0-5-18,0-1 0,-1 1 1,1-1-1,-1 1 0,1-1 1,-1 0-1,1 1 0,-1-1 1,0 0-1,1 1 0,-1-1 1,0 0-1,0 0 1,0 0-1,0 0 0,0 0 1,0 0-1,-1 0 0,1 0 1,0 0-1,0 0 0,-1-1 1,1 1-1,0-1 0,-1 1 1,1-1-1,-2 1 0,-4 2-425,-26 12-2980,-4-5-3268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10.8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 0 5009,'0'0'3872,"-8"18"-3651,-25 59 54,29-66-162,1 0 0,0 1 0,0-1 0,1 1 1,0 0-1,1 0 0,1-1 0,1 14 0,-1-3 54,0-14-88,0 1-1,1-1 0,0 0 1,1 0-1,0 0 0,0 0 1,1 0-1,0 0 0,0-1 1,8 15-1,-5-14-33,0 1 1,1-1-1,0 0 1,0-1-1,1 1 1,0-2-1,0 1 1,12 7-1,-7-7-19,1 1 0,0-2 1,1 0-1,-1 0 0,1-2 0,0 0 0,1 0 0,17 1 0,17-1 44,59-2 1,-69-3-20,-23 1-77,0-1 0,0 0 1,-1-2-1,1 0 0,-1-1 0,0 0 0,0-2 1,0 0-1,0 0 0,-1-2 0,28-17 1,71-41-4813,-105 61 4065,16-10-3559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7:59.4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133 46 832,'0'0'5883,"-3"-8"-5332,-10-26-41,10 31 1735,1 8-1772,0 10-437,-1 43 558,-11 133 1190,7-129-1401,-31 117 0,32-162-350,0 0 0,-2-1 1,-13 23-1,15-27-5,5-11-23,50-2-452,-22 0 422,-1 0 0,0 2-1,0 2 1,43 8 0,-57-8-863,0-1 0,23 3 1,4-6-4226,-28-1 1206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11.2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5025,'0'0'1126,"27"0"-602,88 3 49,-99-2-419,0 0 0,0 2 0,0 0 0,-1 1 1,25 9-1,-23-7-28,81 34 472,-83-32-542,0 0 1,-1 1-1,0 1 1,15 12-1,-26-18-16,0-1-1,1 1 1,-1-1 0,0 1-1,-1 0 1,1 0-1,-1 1 1,0-1 0,0 0-1,0 1 1,2 7-1,-3-9 57,-1 0-1,1 0 1,-1 0-1,0 1 1,0-1-1,0 0 1,0 0-1,0 0 1,-1 0-1,1 0 1,-1 1 0,0-1-1,0 0 1,0 0-1,-1 0 1,1-1-1,0 1 1,-4 4-1,-7 6-4,0-1-1,-1 0 1,-1-1 0,0 0-1,-23 13 1,-12 9-1294,49-33 1126,-12 10-881,12-9 904,0-1-1,0 0 0,0 0 0,-1 0 0,1 0 0,0 0 0,0 0 0,0 1 1,0-1-1,0 0 0,-1 0 0,1 0 0,0 0 0,0 1 0,0-1 0,0 0 1,0 0-1,0 0 0,0 1 0,0-1 0,0 0 0,0 0 0,0 1 0,0-1 0,0 0 1,0 0-1,0 0 0,0 1 0,0-1 0,0 0 0,0 0 0,0 0 0,0 1 1,0-1-1,0 0 0,0 0 0,0 0 0,0 1 0,0-1 0,1 0 0,-1 0 1,0 0-1,0 0 0,0 1 0,0-1 0,0 0 0,1 0 0,-1 0 0,0 0 1,0 0-1,0 0 0,1 1 0,-1-1 0,0 0 0,0 0 0,0 0 0,1 0 1,-1 0-1,0 0 0,0 0 0,1 0 0,-1 0 0,0 0 0,0 0 0,0 0 1,1 0-1,19 0-2851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11.7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198 316 4233,'0'0'2861,"-27"17"-2573,27-17-288,-112 71 189,107-67-172,0 0 0,0 0-1,0 1 1,0-1 0,1 1 0,0 0 0,-5 6-1,7-7 8,1 0-1,-1 0 1,1 0-1,-1 0 1,1 0-1,-1 7 1,1-4 12,-1 1 52,1-1 0,0 1 1,0 0-1,1 0 0,0-1 1,2 11-1,-2-15-61,0-1 0,1 0-1,-1 0 1,1 0 0,0 0 0,0 0 0,0 0 0,0 0-1,0 0 1,0 0 0,1-1 0,-1 1 0,1 0 0,-1-1 0,1 1-1,-1-1 1,1 1 0,0-1 0,0 0 0,0 0 0,0 0-1,0 0 1,0 0 0,0 0 0,0 0 0,3 0 0,2 0 20,0 1 1,0-1-1,0-1 1,0 1-1,0-1 1,11-1 0,-14 0-24,0 1 0,0-1 1,0-1-1,0 1 0,0 0 1,0-1-1,0 0 1,0 0-1,0 0 0,-1 0 1,7-5-1,-4 1 14,0 0 1,0 0-1,-1-1 0,0 0 0,0 0 1,0 0-1,-1-1 0,0 1 1,0-1-1,2-8 0,-2 3 29,-1 1 0,-1-1 0,0 0 0,-1 1 0,0-1 0,-1-14 0,-1 17-30,0 0 0,-1 0 0,0 0 0,-1 0 1,0 0-1,0 1 0,-1-1 0,0 1 0,-7-10 1,-7-11 24,-30-35 0,21 29 7,13 17-16,3 6 30,1-1 0,1 1-1,1-2 1,-14-28 0,22 42-81,-1-1 1,1 1-1,-1-1 1,1 1 0,0-1-1,0 1 1,0-1-1,0 1 1,0-1-1,0-2 1,0 3-17,0 1 0,1-1 0,-1 1 0,0-1 0,0 0 0,1 1 1,-1-1-1,0 1 0,1-1 0,-1 1 0,1-1 0,-1 1 0,0-1 0,1 1 0,-1 0 1,1-1-1,-1 1 0,2-1 0,0 0-91,1 1 1,0-1-1,0 0 1,-1 1-1,1 0 0,0-1 1,0 1-1,4 1 1,-1-1-106,29 0-2064,-3 0-1428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12.1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7394,'0'0'3560,"2"143"-3312,-2-114-176,0 0-64,3-3-8,2-2-472,-2-5-1696,2-12-2601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12.5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309 148 7218,'0'0'1407,"-1"22"-1286,-5 68 11,6-82-75,-1 0 1,-1 0-1,1 0 1,-1 0-1,0-1 1,-1 1-1,0-1 0,0 1 1,0-1-1,-1 0 1,0 0-1,-1-1 1,-9 12-1,11-14-3,0-1-1,-1 1 1,0-1 0,0 1-1,0-1 1,0 0 0,0-1-1,0 1 1,-1-1 0,1 1-1,-10 2 1,4-3-18,-1 0 0,1-1 0,-1 0 0,-16 0 0,24-1-31,0 0 0,0-1-1,1 1 1,-1-1 0,0 1 0,1-1-1,-1 0 1,0 0 0,1 0 0,-1 0-1,1-1 1,0 1 0,-1-1 0,1 1-1,0-1 1,0 0 0,0 0 0,0 0-1,0 0 1,0 0 0,1 0 0,-1-1-1,1 1 1,0 0 0,-1-1 0,1 1-1,0-1 1,0 0 0,0-2 0,-2-7-70,0-1 0,1 1-1,1 0 1,0-1 0,0-13 0,1 24 59,0-1-1,1 1 1,-1-1 0,0 1-1,1 0 1,-1-1-1,1 1 1,0 0-1,0-1 1,0 1 0,0 0-1,0 0 1,0 0-1,0 0 1,1 0-1,-1 0 1,1 0 0,2-2-1,-1 2 18,0-1-1,1 2 0,-1-1 1,0 0-1,1 1 1,-1-1-1,1 1 0,-1 0 1,1 0-1,-1 0 0,8 0 1,-5 0 27,0 1 0,1 0 0,-1 0 0,0 0 0,0 1 0,0 0 0,0 0 0,0 1 0,0-1 0,0 1 0,-1 0 0,1 1 0,-1 0 0,1 0 1,-1 0-1,0 0 0,0 1 0,5 4 0,13 14 132,-1 1 0,22 30 0,-28-32-1059,2 0 0,0-1 0,31 25 0,-34-36-1760</inkml:trace>
  <inkml:trace contextRef="#ctx0" brushRef="#br0" timeOffset="0.5">1 0 9858,'0'0'2993,"10"5"-4178,25 21-1055,-1 3-2369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12.9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86 5369,'0'0'3329,"178"-40"-2873,-133 30-232,5 1-152,-2 2-72,13-3-216,-13 5-1024,-14 0-1097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13.4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 0 6977,'0'0'3241,"-24"122"-1849,24-91-527,0-2-297,0-3-280,0-2-192,0 2-40,0-4-56,0 2-288,0-3-688,13-4-1721,0-7-1960</inkml:trace>
  <inkml:trace contextRef="#ctx0" brushRef="#br0" timeOffset="1">205 258 3065,'0'0'5391,"11"21"-5208,-3-5-142,2 1 0,0-1-1,13 16 1,-21-30-34,0 0 0,0 0 0,0-1 0,0 1 0,0 0 1,0-1-1,1 0 0,-1 1 0,0-1 0,1 0 0,0 0 0,-1-1 0,1 1 0,-1 0 1,1-1-1,0 0 0,-1 1 0,1-1 0,0 0 0,2-1 0,11 1 14,0-1 0,0-1 0,0 0 0,-1-1 0,20-7 0,-25 7 8,0-1 0,0 0 0,0-1 0,0 0 1,-1-1-1,0 0 0,0-1 0,13-12 0,-18 16 61,-1-1 1,0 0-1,0 0 0,0 0 0,-1 0 0,0 0 0,1-1 0,-1 1 1,-1-1-1,1 0 0,1-5 0,-2 1 143,0 1-1,0-1 1,-1 0 0,0 1 0,-1-14-1,0 18-203,0 0-1,0 0 1,0 0-1,-1 0 1,1 0 0,-1 0-1,0 1 1,0-1-1,0 1 1,-1-1-1,1 1 1,-1 0-1,0 0 1,1 0 0,-1 0-1,-1 0 1,1 1-1,0 0 1,-1-1-1,1 1 1,-6-2 0,-2-1-596,-1 0 1,0 1-1,0 0 1,0 1 0,-23-3-1,-2 3-3679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13.8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29 968,'0'0'7218,"156"117"-7130,-108-117-88,5 0-312,0-4-336,-2-13-377,-3-5-615,5-16 88,-13 7 327,-6-3-303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14.3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405 213 536,'0'0'3633,"-5"-23"-2174,-21-73-179,25 92-1162,0 0 0,-1 0 1,1 1-1,-1-1 0,0 0 0,0 1 0,-1-1 0,1 1 1,0-1-1,-1 1 0,0 0 0,0 0 0,0 1 0,0-1 0,-1 0 1,1 1-1,0 0 0,-1 0 0,-4-2 0,2 1 69,-3-2 60,-1 1-1,0 1 1,0-1 0,0 2 0,0-1-1,-18-1 1,4 2 115,-43 3 0,61-1-353,0 1 0,1 0 0,-1 0 0,1 0 0,-1 1 0,1 0 0,-1 0 0,1 0 0,0 1 0,0 0 0,0 0 0,0 0 0,1 0 0,-1 1 0,1 0 0,-5 4 0,5-2-4,-1-1 1,1 1 0,0 0 0,1 0 0,-1 1 0,1-1-1,0 1 1,1-1 0,0 1 0,0 0 0,0 0-1,0 11 1,0-6-14,1-1-1,1 1 0,0 0 1,3 14-1,-2-22-16,-1 0 0,1 0-1,1 0 1,-1 0 0,1 0 0,-1 0-1,1 0 1,0-1 0,0 1 0,1-1 0,-1 1-1,1-1 1,0 0 0,5 5 0,0-2-43,0 0 0,0-1 1,0 0-1,1-1 0,0 0 0,9 4 1,56 11-425,-52-14 364,-20-5 119,1 1 0,-1 0 0,1 0 0,-1 1 0,1-1 0,-1 0 0,1 1 0,-1 0 0,0-1 0,0 1 0,0 0 0,0 0 0,0 0 0,2 4 0,2 3 6,0 1 1,5 12 0,-3-6-10,31 50 22,-24-42 134,-1 0 0,-1 1-1,16 46 1,-26-63-45,-1 1 1,-1-1-1,0 0 0,1 13 0,-2-18-57,0 1 0,0-1 0,-1 1 0,1-1 0,-1 1 0,0-1 0,1 1 0,-1-1 0,-1 0 0,1 0 0,0 1 0,-1-1 0,-3 5 0,-2-1-22,0-1-1,0 1 1,0-1-1,-1-1 0,-15 10 1,-44 16-1876,37-20-1143,7-9-2184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0:14.9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63 3305,'0'0'6106,"1"18"-5624,1 5-334,1 48 944,2-85 292,-3 3-1373,0-1 0,1 1 0,1 0 0,0 0-1,0 0 1,7-12 0,-8 18-16,0 0-1,0 0 1,1 0 0,-1 0 0,1 1 0,0 0-1,0 0 1,0 0 0,1 0 0,0 1 0,-1-1-1,1 1 1,0 0 0,10-3 0,-13 5 3,1 0 1,0 0-1,0 0 1,1 0-1,-1 1 1,0-1-1,0 1 1,0 0 0,0 0-1,0 0 1,0 0-1,1 1 1,-1-1-1,0 1 1,0 0-1,0 0 1,0 0-1,0 0 1,-1 1 0,1-1-1,0 1 1,0-1-1,-1 1 1,1 0-1,-1 0 1,0 0-1,1 0 1,-1 1-1,0-1 1,0 1 0,-1-1-1,3 5 1,0 2 13,0 1 0,0 0-1,-1 1 1,0-1 0,-1 1 0,1 21 0,-1-16-7,-2-15-24,0-1 0,0 1 0,1 0 1,-1 0-1,0-1 0,0 1 0,0 0 0,1-1 1,-1 1-1,0 0 0,0 0 0,1-1 1,-1 1-1,1 0 0,-1-1 0,1 1 1,-1-1-1,1 1 0,-1-1 0,1 1 0,-1-1 1,1 1-1,0-1 0,0 1 0,1-1-71,0 1 0,0-1 1,0 0-1,0 1 0,0-1 0,0 0 0,3-1 0,5 1-39,-8 0 120,0 1-1,0 0 1,0 0 0,0 0 0,-1 0-1,1 0 1,0 0 0,-1 0-1,1 1 1,1 1 0,11 7 30,9-4 0,-19-5 1,0 0-1,1 0 1,-1 0-1,0 1 1,6 2-1,-9-3-14,1 0 0,-1-1 0,0 1 0,0 0 0,0 0 0,-1 0-1,1 0 1,0 0 0,0 0 0,0 0 0,-1 0 0,1 0 0,0 0 0,-1 1 0,1-1 0,-1 0-1,0 0 1,1 1 0,-1-1 0,0 0 0,0 1 0,0-1 0,0 2 0,1 3 81,-1 0 0,0-1 0,0 1 0,-1 0 0,1 0 0,-1-1 0,-1 1 0,1-1 0,-1 1 0,0-1 0,0 0 0,0 1 0,-4 4 0,-14 16-9,17-24-77,1 1 0,-1 0 0,1 0 0,0 0 1,-1 0-1,1 0 0,1 1 0,-1-1 0,0 1 0,1-1 1,0 1-1,0 0 0,0 0 0,0-1 0,0 8 0,1-10-8,0-13-4495,1 10 4009,3-13-1909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4:58.5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4113 324 512,'0'0'1432,"11"-13"-1320,-10 11-163,1 1 0,0-1 0,0 1 0,-1-1 0,1 1 0,0-1 0,1 1 0,-1 0 0,0 0 0,0 0 0,0 0 0,1 1 0,-1-1 0,0 1 0,1-1 0,-1 1 0,4-1 0,-6 1 138,1 0 1,-1 0-1,0 0 1,0 0-1,0 0 1,1 0 0,-1 0-1,0 0 1,0 0-1,0 0 1,1-1-1,-1 1 1,0 0 0,0 0-1,0 0 1,0 0-1,0 0 1,1-1-1,-1 1 1,0 0 0,0 0-1,0 0 1,0-1-1,0 1 1,0 0-1,0 0 1,0 0 0,0-1-1,0 1 1,0 0-1,0 0 1,0 0 0,0-1-1,0 1 1,0 0-1,0 0 1,0 0-1,0-1 1,0 1 0,0 0-1,0 0 1,0 0-1,0-1 1,0 1-1,0 0 1,-1 0 0,1 0-1,0 0 1,0-1-1,0 1 1,0 0-1,-8-10 807,-32-12 79,-1 1 0,0 3 0,-78-24 0,28 18-429,31 6-193,-90-12 0,-348-16 486,337 39-609,-120-9-47,-141-8-67,-250 19-18,378 11-58,259-5-36,4-1-1,-377 24 110,188-12-123,132-10 3,-109 17-1,161-12 2,-53 16-1,75-19-8,1 1 1,1 1-1,-1 0 1,1 0-1,0 1 1,0 1-1,-14 12 1,20-14 5,0 0 1,0 1-1,0 0 0,1 0 1,0 0-1,0 1 0,1 0 1,0 0-1,1 0 0,0 0 1,0 0-1,-4 18 0,3 2-64,1 1 0,2 48 0,1-58 39,0-14 26,1-1 0,0 0 0,0 1 1,0-1-1,0 0 0,1 0 0,-1 0 0,1 0 1,0 0-1,1 0 0,-1 0 0,0-1 1,1 1-1,0-1 0,0 0 0,4 4 0,6 4-16,1 0 0,25 16-1,-14-13 29,0-1 0,0-1 0,1-1 0,1-2-1,0 0 1,0-2 0,0-1 0,34 3 0,32-2 15,105-5 0,-114-3-4,169-15 13,418-37 71,-275 46-82,-382 7-15,29 2 4,54 9 0,-33-2 2,-12-1-3,0 2-1,-1 3 0,52 20 1,43 10 1,162 26 0,-154-43-7,213 7 1,158-25-3,-439-8 5,-17-1-2,-1-3 0,113-22 0,-120 14 3,-18 4 2,71-22 1,-106 27 1,-4 2 5,0 0 0,-1-1 0,1 1 0,-1-1-1,5-2 1,-7 3-7,0 0-1,-1 1 0,1-1 0,0 0 1,0 0-1,0 0 0,-1 0 0,1 0 1,0 0-1,-1 0 0,1 0 0,-1 0 1,1-1-1,-1 1 0,0 0 0,1 0 1,-1 0-1,0-1 0,0 1 0,0-2 1,2-30 86,-1 22-36,0-1 0,-2-14 0,1 22-35,-1 1 0,1-1 0,-1 1 0,0-1 0,0 1 0,-1-1 0,1 1 0,-1 0 0,1-1 0,-1 1 0,-3-4 0,-114-119 250,26 32-217,76 77 32,-1 1-1,-1 0 1,-1 1 0,-33-19 0,1 6 147,-1 2 0,-104-35 0,135 55-294,-1 0 0,-1 1 0,1 1 0,-25 0 0,11 2-741,-64 7 0,4 12-1717,93-16 2362,-99 20-4237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07:59.8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0 5617,'0'0'6015,"-2"15"-5432,-15 171 1105,15-143-1383,-6 224 624,8-265-958,-1-1 0,1 1 0,0-1 0,1 1 0,-1-1 0,0 1 0,0-1 0,0 0 0,1 1 0,-1-1 0,1 1 0,-1-1 0,1 0 0,0 1 0,0-1 0,-1 0 0,2 1 0,0 0-61,0-1 1,0 0 0,0 0-1,0 0 1,0-1 0,0 1-1,0 0 1,1-1 0,-1 1-1,0-1 1,0 0 0,5 0 0,85 2-2766,-59-2 1235,31 0-2766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8.0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0 140 3777,'0'0'5801,"40"2"-5993,21-2-408,-2 0-984,-1-12-1385</inkml:trace>
  <inkml:trace contextRef="#ctx0" brushRef="#br0" timeOffset="1">1058 1 6345,'0'0'6418,"39"2"-4986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9.0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7330,'0'0'992,"157"23"-936,-104-15 96,-3-1-144,1-5 112,-1 1-120,1-3-8,-3 0-64,-1 0-392,4-5-576,-11-2-601,-16-1-1015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9.5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78 0 1560,'0'0'6130,"-35"122"-5978,25-62 0,-1 2 344,0 2 304,6-1-104,0-4-360,5-1-208,0-8-120,0-5-8,0-11 0,0-8-280,5-7-472,8-9-424,14-10-385,-3-7-439,-3-13-577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09.9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1 992,'0'0'6455,"0"29"-5756,0 190 473,0-145-998,3 0 1,20 121-1,-21-188-187,-2-4-1,0 0 0,1 1 0,0-1 0,-1 0 0,1 0 0,1 0 0,-1 0 0,0 0 0,3 4-1,-3-7-117,-1-49-229,-1 30 250,2 0 1,4-35-1,-4 49 95,0 0 0,0 0 0,1 1 0,-1-1-1,1 1 1,0-1 0,1 1 0,-1 0 0,1-1-1,0 1 1,0 0 0,0 1 0,0-1 0,1 1-1,7-7 1,-9 9 16,1-1-1,0 1 1,-1-1-1,1 1 1,0 0-1,6-1 1,-8 2 11,0-1 0,0 1 0,0 0 1,0 0-1,0 0 0,0 0 0,0 0 1,0 0-1,0 0 0,0 0 0,0 0 1,0 0-1,0 1 0,0-1 0,0 0 1,0 1-1,-1-1 0,1 1 0,0-1 1,0 1-1,0-1 0,0 1 0,-1 0 1,1-1-1,0 1 0,0 1 0,2 4 136,0 0 0,-1-1 0,0 1 0,0 1 0,0-1 0,-1 0 0,1 9 0,2 50 667,-4-42-673,1-16-182,3 63 204,-2-61-873,-1 0 0,1-1 0,1 1 0,-1 0 0,8 13 0,-2-9-2913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10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241 192 4601,'0'0'2482,"20"-14"-2209,64-46-103,-81 58-164,0-1 1,1 0-1,-1 0 1,0 0 0,-1 0-1,1 0 1,-1-1-1,1 1 1,2-7-1,-4 7 8,0 0-1,0 1 1,-1-1-1,1 0 0,-1 0 1,0 1-1,0-1 1,0-5-1,-1-1 57,1 7-36,1 0 1,-1 0 0,0 1 0,-1-1-1,1 0 1,0 0 0,0 0-1,-1 0 1,1 0 0,-1 0 0,0 1-1,1-1 1,-1 0 0,0 1-1,-2-4 1,1 4 8,1 0-1,-1 0 0,0 0 1,0 0-1,0 0 0,0 0 1,0 1-1,0-1 0,0 1 1,0-1-1,0 1 0,0 0 1,0 0-1,-4 0 1,-4 0 82,0 0 1,0 1 0,0 0 0,0 0 0,0 1 0,1 1 0,-1 0-1,0 0 1,1 1 0,0 0 0,0 0 0,0 1 0,0 0 0,1 1-1,-12 10 1,1-1-28,2 1 0,0 1 0,0 0 0,2 1 0,0 1 0,2 1 0,0 0 1,1 0-1,-12 27 0,22-41-75,-1 1 1,1 0-1,0 1 1,1-1-1,-1 0 1,1 14-1,0-19-24,1 1-1,1-1 0,-1 1 1,0-1-1,0 1 0,1-1 0,0 1 1,-1-1-1,1 0 0,0 1 1,0-1-1,0 0 0,1 1 1,-1-1-1,0 0 0,1 0 0,0 0 1,-1 0-1,1-1 0,0 1 1,0 0-1,0-1 0,2 2 1,3 1-42,-1-1 1,1-1 0,-1 1 0,1-1 0,0 0 0,9 1 0,56 2-581,-7-4-899,113-14-1,-65-7-1348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10.7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7962,'0'0'1165,"10"28"-1114,30 89-20,-32-95 17,2 0 0,0-1-1,1 0 1,0 0 0,2-1 0,21 25 0,-24-33-37,-6-6 20,14 17-112,-17-23 75,-1 1 0,1 0 0,-1-1 0,1 1 0,0-1 0,-1 0 0,1 1 0,-1-1 0,1 1 0,0-1 0,0 0 0,-1 0 0,1 1 0,0-1 0,-1 0 0,1 0 0,0 0 0,0 0 0,-1 0 0,1 0 0,0 0 0,0 0 0,-1 0 0,1 0 0,0 0 0,0 0 0,-1-1 0,1 1 0,0 0 0,-1 0 0,1-1 0,1 0 0,1-3 8,1 0 0,-1-1-1,1 0 1,-1 0 0,0 0-1,-1 0 1,0 0 0,1 0-1,1-12 1,1 3 12,5-15 66,-1-1-1,-2 0 1,7-51 0,-12 72 371,0 13-185,3 18-156,-5-19-140,2 10 46,6 41 73,22 71 0,-26-109-107,2-1-1,0 0 1,0 0 0,2-1 0,0 1-1,0-2 1,1 1 0,1-1-1,14 14 1,-21-23 0,1-1-1,0 1 1,0-1 0,1 0 0,-1 0-1,0 0 1,1-1 0,0 0-1,0 0 1,0 0 0,-1 0 0,2-1-1,-1 0 1,0 0 0,0 0 0,0 0-1,0-1 1,1 0 0,7-1-1,-10 0 20,0 0 0,0 0 0,0 0-1,0-1 1,0 1 0,0-1-1,0 1 1,0-1 0,-1 0 0,1 0-1,-1-1 1,1 1 0,-1-1-1,0 1 1,0-1 0,0 1-1,0-1 1,2-5 0,4-5 110,-1-2-1,8-22 1,-5 5 67,-1 0 1,5-37-1,3-65 120,-16 123-275,2-9 138,4-20 1,-6 35-590,1-1 0,-1 1 0,1-1 1,1 1-1,-1 0 0,1 0 0,0 0 0,4-6 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11.2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6857,'0'0'1262,"3"28"-1109,11 92-23,-7-48 63,9 38 289,-14-103-447,-1 0 0,1-1 0,0 1 0,1-1 1,0 1-1,0-1 0,7 11 0,-8-14-24,1-1 0,-1 0-1,0 1 1,1-1-1,-1 0 1,1 0 0,0 0-1,-1 0 1,1-1 0,0 1-1,0-1 1,0 1 0,0-1-1,0 0 1,1 0 0,-1-1-1,0 1 1,0-1 0,1 0-1,3 1 1,-5-9-168,1-58-12,-3 50 110,0 0 0,1 0-1,0 0 1,1 0 0,1 1 0,9-26 0,-12 40 59,0 1 0,0-1 0,0 1 0,0-1 0,1 1 0,-1-1 0,0 1 0,1 0 0,-1-1 0,0 1 0,1-1 0,-1 1 0,0 0 0,1-1 0,-1 1 0,1 0 0,-1-1 0,1 1 0,-1 0 0,1 0 0,-1-1 0,1 1 0,-1 0 0,1 0 0,-1 0 0,1 0 0,-1 0 0,1 0 0,-1 0 0,1 0 0,0 0 0,-1 0 0,1 0 0,-1 0 0,1 0 0,-1 0 0,1 0 0,-1 1 0,1-1 0,-1 0 0,1 0 0,0 1 0,1 0 14,0 0 0,0 1 0,0-1 0,0 1 0,-1 0 0,1-1 1,0 1-1,2 3 0,4 10 261,1-1-1,-2 1 1,0 0 0,-1 1 0,7 27 0,12 86 749,-16-79-977,-8-44-92,-1-3 53,0 0 0,1 0-1,0 0 1,-1-1 0,4 6 0,-4-7-69,1 0 1,-1 0-1,1 0 0,0-1 1,-1 1-1,1 0 1,0 0-1,0-1 1,-1 1-1,1-1 0,0 1 1,0 0-1,0-1 1,0 0-1,0 1 1,0-1-1,0 1 0,0-1 1,0 0-1,0 0 1,1 0-1,2 1-262,-1-1-1,0 0 0,0 0 0,1-1 1,-1 1-1,0-1 0,1 0 1,-1 1-1,0-1 0,0-1 0,0 1 1,0 0-1,0-1 0,3-2 1,21-18-4396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11.6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94 5089,'0'0'1548,"-4"23"-1336,-9 68 59,13-90-256,0 1-1,0 0 1,0-1-1,0 1 1,0-1-1,0 1 0,1-1 1,-1 1-1,0-1 1,1 1-1,-1-1 1,1 0-1,0 1 1,-1-1-1,1 0 1,0 1-1,0-1 1,0 0-1,0 0 1,2 2-1,-2-2 6,1 0-1,0 0 1,-1 0 0,1-1-1,0 1 1,0-1 0,-1 1-1,1-1 1,0 0 0,3 1-1,0-1 12,4 2-10,1-2 1,-1 1-1,1-1 0,-1 0 1,0-1-1,1 0 0,14-4 1,-19 4 4,0-1 1,0 0 0,0 0-1,0-1 1,0 0 0,-1 0-1,1 0 1,-1 0 0,0 0-1,0-1 1,0 0 0,0 0-1,-1 0 1,5-7 0,-4 5 70,-1 1 0,0-1 1,0 0-1,0-1 0,-1 1 0,0 0 1,0-1-1,0-7 0,0-3 462,0-31-1,-2 38-362,0 8-172,0 0 1,0 0-1,-1 0 0,1 0 0,0 0 0,-1 0 0,1 0 1,-1 0-1,0 0 0,1 0 0,-1 0 0,0 0 0,0 0 1,0 1-1,-1-1 0,1 0 0,0 1 0,-1-1 1,1 1-1,-1-1 0,1 1 0,-1 0 0,0 0 0,1-1 1,-1 1-1,0 0 0,0 1 0,0-1 0,0 0 0,-2 0 1,0 0-142,1 0 1,-1 1 0,1 0 0,-1-1-1,1 1 1,-1 1 0,1-1 0,-1 0-1,0 1 1,1 0 0,0 0 0,-1 0-1,1 0 1,-1 0 0,1 1 0,-4 2-1,-21 20-2667,2 0-2691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13.1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136 304 1296,'0'0'7111,"-9"-3"-6123,5 1-932,-77-26 2853,76 27-2793,-1 0 0,1 1 1,-1-1-1,-5 1 0,3 0 7,7 0-135,8 0-240,183 8-89,46-8-62,-221-1 199,0 0-1,1-1 1,-1 0 0,23-7-1,-37 8 144,0 0 0,0 0-1,0 0 1,0 1-1,0-1 1,-1-1 0,1 1-1,0 0 1,0 0 0,-1 0-1,1 0 1,-1 0-1,1-1 1,-1 1 0,0 0-1,1 0 1,-1-1-1,0 1 1,0 0 0,0-1-1,0 1 1,0 0 0,0 0-1,0-2 1,0 0 58,0 0 0,-1 0 0,1 0 0,0 0 1,-1 0-1,0 0 0,0 0 0,1 0 0,-2 1 1,-1-5-1,-3 0 3,0 1 1,-1 0-1,1 1 1,-1 0-1,0 0 1,-16-8 0,-49-19 52,-14 2 237,48 18-152,-58-27-1,41 10 337,47 24-32,14 6-421,15 6-93,-7-1 68,172 68-16,2-18 1,-44-14-44,-133-39 47,0 1 1,0 0-1,0 1 0,0 0 0,10 7 0,-18-10 7,0 0 0,0 1 0,-1-1 0,1 1 0,-1-1 0,0 1 0,0 0 0,1 0 0,-2 0 0,1 0 0,0 0 0,-1 0 0,1 0 0,-1 1 0,0-1 0,0 0 0,0 1 0,-1-1 0,1 1 0,-1-1 0,0 5 0,0 5-31,-2 57-26,0-61 69,1 1 0,-1-1 0,-1 0 0,0 0 0,-5 13 0,-5 4 418,-24 38 1,37-64-380,-1 1-108,1-1 0,0 1 0,0-1 0,0 1 0,-1-1 0,1 0 0,0 1 0,0-1-1,-1 1 1,1-1 0,0 0 0,-1 1 0,1-1 0,-1 0 0,1 0 0,0 1 0,-1-1 0,1 0 0,-1 0 0,1 0 0,-1 1 0,1-1-1,0 0 1,-1 0 0,1 0 0,-1 0 0,1 0 0,-1 0 0,1 0 0,-1 0 0,1 0 0,-1 0 0,1 0 0,-1 0 0,1 0 0,-1-1 0,1 1-1,0 0 1,-1 0 0,1 0 0,-1-1 0,-12-7-3936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9:15:13.9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306 42 1840,'0'0'4113,"-14"-5"-3574,-4-3-388,2 1 110,-29-8 1,34 12 3,0 2 0,1-1 1,-1 1-1,0 1 1,-15 1-1,-1 0-73,16 0-138,1 0 1,-1 1-1,-19 5 1,-5 1 379,27-6-214,7-2-307,3 1-74,20 3 123,1 0-1,-1-1 1,1-2-1,42-1 1,-26-1 65,625 1 347,-663 0-449,0 0 0,0 0 0,0 0 0,0 0 0,0 0 0,0 0 0,0-1 0,0 1 0,0-1 0,1 1 0,-1 0 0,0-1 0,-1 0 0,1 1 0,0-1 0,0 1 0,0-1 0,0 0 0,0 0 0,1-1 0,6-12-2164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size vs</a:t>
            </a:r>
            <a:r>
              <a:rPr lang="en-US" baseline="0" dirty="0"/>
              <a:t> token size</a:t>
            </a:r>
            <a:endParaRPr lang="en-US" dirty="0"/>
          </a:p>
          <a:p>
            <a:r>
              <a:rPr lang="en-US" dirty="0"/>
              <a:t>You</a:t>
            </a:r>
            <a:r>
              <a:rPr lang="en-US" baseline="0" dirty="0"/>
              <a:t> should expect to decrease due to lemmatization/stemming</a:t>
            </a:r>
          </a:p>
          <a:p>
            <a:r>
              <a:rPr lang="en-US" baseline="0" dirty="0"/>
              <a:t>Common words are short (think of </a:t>
            </a:r>
            <a:r>
              <a:rPr lang="en-US" baseline="0" dirty="0" err="1"/>
              <a:t>stopwords</a:t>
            </a:r>
            <a:r>
              <a:rPr lang="en-US" baseline="0" dirty="0"/>
              <a:t>), many tokens are short </a:t>
            </a:r>
            <a:r>
              <a:rPr lang="en-US" baseline="0" dirty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/>
              <a:t>T =</a:t>
            </a:r>
          </a:p>
          <a:p>
            <a:r>
              <a:rPr lang="en-US" dirty="0"/>
              <a:t>number of documents</a:t>
            </a:r>
            <a:r>
              <a:rPr lang="en-US" baseline="0" dirty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6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size vs</a:t>
            </a:r>
            <a:r>
              <a:rPr lang="en-US" baseline="0" dirty="0"/>
              <a:t> token size</a:t>
            </a:r>
            <a:endParaRPr lang="en-US" dirty="0"/>
          </a:p>
          <a:p>
            <a:r>
              <a:rPr lang="en-US" dirty="0"/>
              <a:t>You</a:t>
            </a:r>
            <a:r>
              <a:rPr lang="en-US" baseline="0" dirty="0"/>
              <a:t> should expect to decrease due to lemmatization/stemming</a:t>
            </a:r>
          </a:p>
          <a:p>
            <a:r>
              <a:rPr lang="en-US" baseline="0" dirty="0"/>
              <a:t>Common words are short (think of </a:t>
            </a:r>
            <a:r>
              <a:rPr lang="en-US" baseline="0" dirty="0" err="1"/>
              <a:t>stopwords</a:t>
            </a:r>
            <a:r>
              <a:rPr lang="en-US" baseline="0" dirty="0"/>
              <a:t>), many tokens are short </a:t>
            </a:r>
            <a:r>
              <a:rPr lang="en-US" baseline="0" dirty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/>
              <a:t>T =</a:t>
            </a:r>
          </a:p>
          <a:p>
            <a:r>
              <a:rPr lang="en-US" dirty="0"/>
              <a:t>number of documents</a:t>
            </a:r>
            <a:r>
              <a:rPr lang="en-US" baseline="0" dirty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9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7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2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8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-112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DD10A0-6B1E-49C8-ABA9-9A09DE892B8C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5554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29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</a:t>
            </a:r>
            <a:r>
              <a:rPr lang="en-US" baseline="0" dirty="0"/>
              <a:t> get richer</a:t>
            </a:r>
          </a:p>
          <a:p>
            <a:r>
              <a:rPr lang="el-GR" baseline="0" dirty="0"/>
              <a:t>Το 1% του πληθυσμού το 50% πλούτου</a:t>
            </a:r>
          </a:p>
          <a:p>
            <a:r>
              <a:rPr lang="el-GR" baseline="0" dirty="0"/>
              <a:t>Πληθυσμός πόλεων, αριθμό </a:t>
            </a:r>
            <a:r>
              <a:rPr lang="en-US" baseline="0" dirty="0"/>
              <a:t>followers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2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baseline="0" dirty="0"/>
              <a:t> bytes per term. Few words in English more than 20 characters</a:t>
            </a:r>
          </a:p>
          <a:p>
            <a:r>
              <a:rPr lang="en-US" baseline="0" dirty="0"/>
              <a:t>4 bytes pointers -&gt; 4GB address space (more bytes may be needed for larger collections)</a:t>
            </a:r>
          </a:p>
          <a:p>
            <a:r>
              <a:rPr lang="en-US" baseline="0" dirty="0"/>
              <a:t>1GB = 10^9 * 8 bits </a:t>
            </a:r>
            <a:r>
              <a:rPr lang="el-GR" baseline="0" dirty="0"/>
              <a:t>ή </a:t>
            </a:r>
            <a:r>
              <a:rPr lang="en-US" baseline="0" dirty="0"/>
              <a:t>2^30 * 8 bits</a:t>
            </a:r>
          </a:p>
          <a:p>
            <a:r>
              <a:rPr lang="en-US" baseline="0" dirty="0"/>
              <a:t>Pointers 2*32 bits total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As before, the first byte of each entry encodes the number of characters.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058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2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2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0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32.png"/><Relationship Id="rId21" Type="http://schemas.openxmlformats.org/officeDocument/2006/relationships/customXml" Target="../ink/ink128.xml"/><Relationship Id="rId42" Type="http://schemas.openxmlformats.org/officeDocument/2006/relationships/image" Target="../media/image140.png"/><Relationship Id="rId47" Type="http://schemas.openxmlformats.org/officeDocument/2006/relationships/customXml" Target="../ink/ink141.xml"/><Relationship Id="rId63" Type="http://schemas.openxmlformats.org/officeDocument/2006/relationships/customXml" Target="../ink/ink149.xml"/><Relationship Id="rId68" Type="http://schemas.openxmlformats.org/officeDocument/2006/relationships/image" Target="../media/image153.png"/><Relationship Id="rId84" Type="http://schemas.openxmlformats.org/officeDocument/2006/relationships/image" Target="../media/image161.png"/><Relationship Id="rId89" Type="http://schemas.openxmlformats.org/officeDocument/2006/relationships/customXml" Target="../ink/ink162.xml"/><Relationship Id="rId16" Type="http://schemas.openxmlformats.org/officeDocument/2006/relationships/image" Target="../media/image127.png"/><Relationship Id="rId11" Type="http://schemas.openxmlformats.org/officeDocument/2006/relationships/customXml" Target="../ink/ink123.xml"/><Relationship Id="rId32" Type="http://schemas.openxmlformats.org/officeDocument/2006/relationships/image" Target="../media/image135.png"/><Relationship Id="rId37" Type="http://schemas.openxmlformats.org/officeDocument/2006/relationships/customXml" Target="../ink/ink136.xml"/><Relationship Id="rId53" Type="http://schemas.openxmlformats.org/officeDocument/2006/relationships/customXml" Target="../ink/ink144.xml"/><Relationship Id="rId58" Type="http://schemas.openxmlformats.org/officeDocument/2006/relationships/image" Target="../media/image148.png"/><Relationship Id="rId74" Type="http://schemas.openxmlformats.org/officeDocument/2006/relationships/image" Target="../media/image156.png"/><Relationship Id="rId79" Type="http://schemas.openxmlformats.org/officeDocument/2006/relationships/customXml" Target="../ink/ink157.xml"/><Relationship Id="rId5" Type="http://schemas.openxmlformats.org/officeDocument/2006/relationships/customXml" Target="../ink/ink120.xml"/><Relationship Id="rId90" Type="http://schemas.openxmlformats.org/officeDocument/2006/relationships/image" Target="../media/image164.png"/><Relationship Id="rId14" Type="http://schemas.openxmlformats.org/officeDocument/2006/relationships/image" Target="../media/image126.png"/><Relationship Id="rId22" Type="http://schemas.openxmlformats.org/officeDocument/2006/relationships/image" Target="../media/image130.png"/><Relationship Id="rId27" Type="http://schemas.openxmlformats.org/officeDocument/2006/relationships/customXml" Target="../ink/ink131.xml"/><Relationship Id="rId30" Type="http://schemas.openxmlformats.org/officeDocument/2006/relationships/image" Target="../media/image134.png"/><Relationship Id="rId35" Type="http://schemas.openxmlformats.org/officeDocument/2006/relationships/customXml" Target="../ink/ink135.xml"/><Relationship Id="rId43" Type="http://schemas.openxmlformats.org/officeDocument/2006/relationships/customXml" Target="../ink/ink139.xml"/><Relationship Id="rId48" Type="http://schemas.openxmlformats.org/officeDocument/2006/relationships/image" Target="../media/image143.png"/><Relationship Id="rId56" Type="http://schemas.openxmlformats.org/officeDocument/2006/relationships/image" Target="../media/image147.png"/><Relationship Id="rId64" Type="http://schemas.openxmlformats.org/officeDocument/2006/relationships/image" Target="../media/image151.png"/><Relationship Id="rId69" Type="http://schemas.openxmlformats.org/officeDocument/2006/relationships/customXml" Target="../ink/ink152.xml"/><Relationship Id="rId77" Type="http://schemas.openxmlformats.org/officeDocument/2006/relationships/customXml" Target="../ink/ink156.xml"/><Relationship Id="rId8" Type="http://schemas.openxmlformats.org/officeDocument/2006/relationships/image" Target="../media/image123.png"/><Relationship Id="rId51" Type="http://schemas.openxmlformats.org/officeDocument/2006/relationships/customXml" Target="../ink/ink143.xml"/><Relationship Id="rId72" Type="http://schemas.openxmlformats.org/officeDocument/2006/relationships/image" Target="../media/image155.png"/><Relationship Id="rId80" Type="http://schemas.openxmlformats.org/officeDocument/2006/relationships/image" Target="../media/image159.png"/><Relationship Id="rId85" Type="http://schemas.openxmlformats.org/officeDocument/2006/relationships/customXml" Target="../ink/ink160.xml"/><Relationship Id="rId3" Type="http://schemas.openxmlformats.org/officeDocument/2006/relationships/customXml" Target="../ink/ink119.xml"/><Relationship Id="rId12" Type="http://schemas.openxmlformats.org/officeDocument/2006/relationships/image" Target="../media/image125.png"/><Relationship Id="rId17" Type="http://schemas.openxmlformats.org/officeDocument/2006/relationships/customXml" Target="../ink/ink126.xml"/><Relationship Id="rId25" Type="http://schemas.openxmlformats.org/officeDocument/2006/relationships/customXml" Target="../ink/ink130.xml"/><Relationship Id="rId33" Type="http://schemas.openxmlformats.org/officeDocument/2006/relationships/customXml" Target="../ink/ink134.xml"/><Relationship Id="rId38" Type="http://schemas.openxmlformats.org/officeDocument/2006/relationships/image" Target="../media/image138.png"/><Relationship Id="rId46" Type="http://schemas.openxmlformats.org/officeDocument/2006/relationships/image" Target="../media/image142.png"/><Relationship Id="rId59" Type="http://schemas.openxmlformats.org/officeDocument/2006/relationships/customXml" Target="../ink/ink147.xml"/><Relationship Id="rId67" Type="http://schemas.openxmlformats.org/officeDocument/2006/relationships/customXml" Target="../ink/ink151.xml"/><Relationship Id="rId20" Type="http://schemas.openxmlformats.org/officeDocument/2006/relationships/image" Target="../media/image129.png"/><Relationship Id="rId41" Type="http://schemas.openxmlformats.org/officeDocument/2006/relationships/customXml" Target="../ink/ink138.xml"/><Relationship Id="rId54" Type="http://schemas.openxmlformats.org/officeDocument/2006/relationships/image" Target="../media/image146.png"/><Relationship Id="rId62" Type="http://schemas.openxmlformats.org/officeDocument/2006/relationships/image" Target="../media/image150.png"/><Relationship Id="rId70" Type="http://schemas.openxmlformats.org/officeDocument/2006/relationships/image" Target="../media/image154.png"/><Relationship Id="rId75" Type="http://schemas.openxmlformats.org/officeDocument/2006/relationships/customXml" Target="../ink/ink155.xml"/><Relationship Id="rId83" Type="http://schemas.openxmlformats.org/officeDocument/2006/relationships/customXml" Target="../ink/ink159.xml"/><Relationship Id="rId88" Type="http://schemas.openxmlformats.org/officeDocument/2006/relationships/image" Target="../media/image163.png"/><Relationship Id="rId91" Type="http://schemas.openxmlformats.org/officeDocument/2006/relationships/customXml" Target="../ink/ink16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2.png"/><Relationship Id="rId15" Type="http://schemas.openxmlformats.org/officeDocument/2006/relationships/customXml" Target="../ink/ink125.xml"/><Relationship Id="rId23" Type="http://schemas.openxmlformats.org/officeDocument/2006/relationships/customXml" Target="../ink/ink129.xml"/><Relationship Id="rId28" Type="http://schemas.openxmlformats.org/officeDocument/2006/relationships/image" Target="../media/image133.png"/><Relationship Id="rId36" Type="http://schemas.openxmlformats.org/officeDocument/2006/relationships/image" Target="../media/image137.png"/><Relationship Id="rId49" Type="http://schemas.openxmlformats.org/officeDocument/2006/relationships/customXml" Target="../ink/ink142.xml"/><Relationship Id="rId57" Type="http://schemas.openxmlformats.org/officeDocument/2006/relationships/customXml" Target="../ink/ink146.xml"/><Relationship Id="rId10" Type="http://schemas.openxmlformats.org/officeDocument/2006/relationships/image" Target="../media/image124.png"/><Relationship Id="rId31" Type="http://schemas.openxmlformats.org/officeDocument/2006/relationships/customXml" Target="../ink/ink133.xml"/><Relationship Id="rId44" Type="http://schemas.openxmlformats.org/officeDocument/2006/relationships/image" Target="../media/image141.png"/><Relationship Id="rId52" Type="http://schemas.openxmlformats.org/officeDocument/2006/relationships/image" Target="../media/image145.png"/><Relationship Id="rId60" Type="http://schemas.openxmlformats.org/officeDocument/2006/relationships/image" Target="../media/image149.png"/><Relationship Id="rId65" Type="http://schemas.openxmlformats.org/officeDocument/2006/relationships/customXml" Target="../ink/ink150.xml"/><Relationship Id="rId73" Type="http://schemas.openxmlformats.org/officeDocument/2006/relationships/customXml" Target="../ink/ink154.xml"/><Relationship Id="rId78" Type="http://schemas.openxmlformats.org/officeDocument/2006/relationships/image" Target="../media/image158.png"/><Relationship Id="rId81" Type="http://schemas.openxmlformats.org/officeDocument/2006/relationships/customXml" Target="../ink/ink158.xml"/><Relationship Id="rId86" Type="http://schemas.openxmlformats.org/officeDocument/2006/relationships/image" Target="../media/image162.png"/><Relationship Id="rId4" Type="http://schemas.openxmlformats.org/officeDocument/2006/relationships/image" Target="../media/image121.png"/><Relationship Id="rId9" Type="http://schemas.openxmlformats.org/officeDocument/2006/relationships/customXml" Target="../ink/ink122.xml"/><Relationship Id="rId13" Type="http://schemas.openxmlformats.org/officeDocument/2006/relationships/customXml" Target="../ink/ink124.xml"/><Relationship Id="rId18" Type="http://schemas.openxmlformats.org/officeDocument/2006/relationships/image" Target="../media/image128.png"/><Relationship Id="rId39" Type="http://schemas.openxmlformats.org/officeDocument/2006/relationships/customXml" Target="../ink/ink137.xml"/><Relationship Id="rId34" Type="http://schemas.openxmlformats.org/officeDocument/2006/relationships/image" Target="../media/image136.png"/><Relationship Id="rId50" Type="http://schemas.openxmlformats.org/officeDocument/2006/relationships/image" Target="../media/image144.png"/><Relationship Id="rId55" Type="http://schemas.openxmlformats.org/officeDocument/2006/relationships/customXml" Target="../ink/ink145.xml"/><Relationship Id="rId76" Type="http://schemas.openxmlformats.org/officeDocument/2006/relationships/image" Target="../media/image157.png"/><Relationship Id="rId7" Type="http://schemas.openxmlformats.org/officeDocument/2006/relationships/customXml" Target="../ink/ink121.xml"/><Relationship Id="rId71" Type="http://schemas.openxmlformats.org/officeDocument/2006/relationships/customXml" Target="../ink/ink153.xml"/><Relationship Id="rId92" Type="http://schemas.openxmlformats.org/officeDocument/2006/relationships/image" Target="../media/image165.png"/><Relationship Id="rId2" Type="http://schemas.openxmlformats.org/officeDocument/2006/relationships/notesSlide" Target="../notesSlides/notesSlide1.xml"/><Relationship Id="rId29" Type="http://schemas.openxmlformats.org/officeDocument/2006/relationships/customXml" Target="../ink/ink132.xml"/><Relationship Id="rId24" Type="http://schemas.openxmlformats.org/officeDocument/2006/relationships/image" Target="../media/image131.png"/><Relationship Id="rId40" Type="http://schemas.openxmlformats.org/officeDocument/2006/relationships/image" Target="../media/image139.png"/><Relationship Id="rId45" Type="http://schemas.openxmlformats.org/officeDocument/2006/relationships/customXml" Target="../ink/ink140.xml"/><Relationship Id="rId66" Type="http://schemas.openxmlformats.org/officeDocument/2006/relationships/image" Target="../media/image152.png"/><Relationship Id="rId87" Type="http://schemas.openxmlformats.org/officeDocument/2006/relationships/customXml" Target="../ink/ink161.xml"/><Relationship Id="rId61" Type="http://schemas.openxmlformats.org/officeDocument/2006/relationships/customXml" Target="../ink/ink148.xml"/><Relationship Id="rId82" Type="http://schemas.openxmlformats.org/officeDocument/2006/relationships/image" Target="../media/image160.png"/><Relationship Id="rId19" Type="http://schemas.openxmlformats.org/officeDocument/2006/relationships/customXml" Target="../ink/ink1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0.png"/><Relationship Id="rId2" Type="http://schemas.openxmlformats.org/officeDocument/2006/relationships/customXml" Target="../ink/ink16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7.xml"/><Relationship Id="rId13" Type="http://schemas.openxmlformats.org/officeDocument/2006/relationships/image" Target="../media/image300.png"/><Relationship Id="rId3" Type="http://schemas.openxmlformats.org/officeDocument/2006/relationships/image" Target="../media/image166.png"/><Relationship Id="rId7" Type="http://schemas.openxmlformats.org/officeDocument/2006/relationships/image" Target="../media/image297.png"/><Relationship Id="rId12" Type="http://schemas.openxmlformats.org/officeDocument/2006/relationships/customXml" Target="../ink/ink169.xml"/><Relationship Id="rId17" Type="http://schemas.openxmlformats.org/officeDocument/2006/relationships/image" Target="../media/image302.pn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171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166.xml"/><Relationship Id="rId11" Type="http://schemas.openxmlformats.org/officeDocument/2006/relationships/image" Target="../media/image299.png"/><Relationship Id="rId5" Type="http://schemas.openxmlformats.org/officeDocument/2006/relationships/image" Target="../media/image296.png"/><Relationship Id="rId15" Type="http://schemas.openxmlformats.org/officeDocument/2006/relationships/image" Target="../media/image301.png"/><Relationship Id="rId10" Type="http://schemas.openxmlformats.org/officeDocument/2006/relationships/customXml" Target="../ink/ink168.xml"/><Relationship Id="rId4" Type="http://schemas.openxmlformats.org/officeDocument/2006/relationships/customXml" Target="../ink/ink165.xml"/><Relationship Id="rId9" Type="http://schemas.openxmlformats.org/officeDocument/2006/relationships/image" Target="../media/image298.png"/><Relationship Id="rId14" Type="http://schemas.openxmlformats.org/officeDocument/2006/relationships/customXml" Target="../ink/ink17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79.png"/><Relationship Id="rId170" Type="http://schemas.openxmlformats.org/officeDocument/2006/relationships/customXml" Target="../ink/ink85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71" Type="http://schemas.openxmlformats.org/officeDocument/2006/relationships/image" Target="../media/image85.png"/><Relationship Id="rId12" Type="http://schemas.openxmlformats.org/officeDocument/2006/relationships/customXml" Target="../ink/ink6.xml"/><Relationship Id="rId33" Type="http://schemas.openxmlformats.org/officeDocument/2006/relationships/image" Target="../media/image16.png"/><Relationship Id="rId108" Type="http://schemas.openxmlformats.org/officeDocument/2006/relationships/customXml" Target="../ink/ink54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0.png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35" Type="http://schemas.openxmlformats.org/officeDocument/2006/relationships/image" Target="../media/image67.png"/><Relationship Id="rId151" Type="http://schemas.openxmlformats.org/officeDocument/2006/relationships/image" Target="../media/image75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72" Type="http://schemas.openxmlformats.org/officeDocument/2006/relationships/customXml" Target="../ink/ink86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141" Type="http://schemas.openxmlformats.org/officeDocument/2006/relationships/image" Target="../media/image70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162" Type="http://schemas.openxmlformats.org/officeDocument/2006/relationships/customXml" Target="../ink/ink81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73" Type="http://schemas.openxmlformats.org/officeDocument/2006/relationships/image" Target="../media/image86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4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16" Type="http://schemas.openxmlformats.org/officeDocument/2006/relationships/customXml" Target="../ink/ink8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8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wmf"/><Relationship Id="rId7" Type="http://schemas.openxmlformats.org/officeDocument/2006/relationships/image" Target="../media/image425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7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5" Type="http://schemas.openxmlformats.org/officeDocument/2006/relationships/image" Target="../media/image547.png"/><Relationship Id="rId50" Type="http://schemas.openxmlformats.org/officeDocument/2006/relationships/customXml" Target="../ink/ink174.xml"/><Relationship Id="rId84" Type="http://schemas.openxmlformats.org/officeDocument/2006/relationships/customXml" Target="../ink/ink175.xml"/><Relationship Id="rId2" Type="http://schemas.openxmlformats.org/officeDocument/2006/relationships/customXml" Target="../ink/ink173.xml"/><Relationship Id="rId83" Type="http://schemas.openxmlformats.org/officeDocument/2006/relationships/image" Target="../media/image425.png"/><Relationship Id="rId1" Type="http://schemas.openxmlformats.org/officeDocument/2006/relationships/slideLayout" Target="../slideLayouts/slideLayout2.xml"/><Relationship Id="rId49" Type="http://schemas.openxmlformats.org/officeDocument/2006/relationships/image" Target="../media/image530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customXml" Target="../ink/ink176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4.png"/><Relationship Id="rId18" Type="http://schemas.openxmlformats.org/officeDocument/2006/relationships/customXml" Target="../ink/ink97.xml"/><Relationship Id="rId26" Type="http://schemas.openxmlformats.org/officeDocument/2006/relationships/customXml" Target="../ink/ink101.xml"/><Relationship Id="rId39" Type="http://schemas.openxmlformats.org/officeDocument/2006/relationships/image" Target="../media/image107.png"/><Relationship Id="rId21" Type="http://schemas.openxmlformats.org/officeDocument/2006/relationships/image" Target="../media/image98.png"/><Relationship Id="rId34" Type="http://schemas.openxmlformats.org/officeDocument/2006/relationships/customXml" Target="../ink/ink105.xml"/><Relationship Id="rId42" Type="http://schemas.openxmlformats.org/officeDocument/2006/relationships/customXml" Target="../ink/ink109.xml"/><Relationship Id="rId47" Type="http://schemas.openxmlformats.org/officeDocument/2006/relationships/image" Target="../media/image111.png"/><Relationship Id="rId50" Type="http://schemas.openxmlformats.org/officeDocument/2006/relationships/customXml" Target="../ink/ink113.xml"/><Relationship Id="rId55" Type="http://schemas.openxmlformats.org/officeDocument/2006/relationships/image" Target="../media/image115.png"/><Relationship Id="rId7" Type="http://schemas.openxmlformats.org/officeDocument/2006/relationships/image" Target="../media/image91.png"/><Relationship Id="rId2" Type="http://schemas.openxmlformats.org/officeDocument/2006/relationships/customXml" Target="../ink/ink89.xml"/><Relationship Id="rId16" Type="http://schemas.openxmlformats.org/officeDocument/2006/relationships/customXml" Target="../ink/ink96.xml"/><Relationship Id="rId29" Type="http://schemas.openxmlformats.org/officeDocument/2006/relationships/image" Target="../media/image102.png"/><Relationship Id="rId11" Type="http://schemas.openxmlformats.org/officeDocument/2006/relationships/image" Target="../media/image93.png"/><Relationship Id="rId24" Type="http://schemas.openxmlformats.org/officeDocument/2006/relationships/customXml" Target="../ink/ink100.xml"/><Relationship Id="rId32" Type="http://schemas.openxmlformats.org/officeDocument/2006/relationships/customXml" Target="../ink/ink104.xml"/><Relationship Id="rId37" Type="http://schemas.openxmlformats.org/officeDocument/2006/relationships/image" Target="../media/image106.png"/><Relationship Id="rId40" Type="http://schemas.openxmlformats.org/officeDocument/2006/relationships/customXml" Target="../ink/ink108.xml"/><Relationship Id="rId45" Type="http://schemas.openxmlformats.org/officeDocument/2006/relationships/image" Target="../media/image110.png"/><Relationship Id="rId53" Type="http://schemas.openxmlformats.org/officeDocument/2006/relationships/image" Target="../media/image114.png"/><Relationship Id="rId58" Type="http://schemas.openxmlformats.org/officeDocument/2006/relationships/customXml" Target="../ink/ink117.xml"/><Relationship Id="rId5" Type="http://schemas.openxmlformats.org/officeDocument/2006/relationships/image" Target="../media/image90.png"/><Relationship Id="rId61" Type="http://schemas.openxmlformats.org/officeDocument/2006/relationships/image" Target="../media/image118.png"/><Relationship Id="rId19" Type="http://schemas.openxmlformats.org/officeDocument/2006/relationships/image" Target="../media/image97.png"/><Relationship Id="rId14" Type="http://schemas.openxmlformats.org/officeDocument/2006/relationships/customXml" Target="../ink/ink95.xml"/><Relationship Id="rId22" Type="http://schemas.openxmlformats.org/officeDocument/2006/relationships/customXml" Target="../ink/ink99.xml"/><Relationship Id="rId27" Type="http://schemas.openxmlformats.org/officeDocument/2006/relationships/image" Target="../media/image101.png"/><Relationship Id="rId30" Type="http://schemas.openxmlformats.org/officeDocument/2006/relationships/customXml" Target="../ink/ink103.xml"/><Relationship Id="rId35" Type="http://schemas.openxmlformats.org/officeDocument/2006/relationships/image" Target="../media/image105.png"/><Relationship Id="rId43" Type="http://schemas.openxmlformats.org/officeDocument/2006/relationships/image" Target="../media/image109.png"/><Relationship Id="rId48" Type="http://schemas.openxmlformats.org/officeDocument/2006/relationships/customXml" Target="../ink/ink112.xml"/><Relationship Id="rId56" Type="http://schemas.openxmlformats.org/officeDocument/2006/relationships/customXml" Target="../ink/ink116.xml"/><Relationship Id="rId8" Type="http://schemas.openxmlformats.org/officeDocument/2006/relationships/customXml" Target="../ink/ink92.xml"/><Relationship Id="rId51" Type="http://schemas.openxmlformats.org/officeDocument/2006/relationships/image" Target="../media/image113.png"/><Relationship Id="rId3" Type="http://schemas.openxmlformats.org/officeDocument/2006/relationships/image" Target="../media/image89.png"/><Relationship Id="rId12" Type="http://schemas.openxmlformats.org/officeDocument/2006/relationships/customXml" Target="../ink/ink94.xml"/><Relationship Id="rId17" Type="http://schemas.openxmlformats.org/officeDocument/2006/relationships/image" Target="../media/image96.png"/><Relationship Id="rId25" Type="http://schemas.openxmlformats.org/officeDocument/2006/relationships/image" Target="../media/image100.png"/><Relationship Id="rId33" Type="http://schemas.openxmlformats.org/officeDocument/2006/relationships/image" Target="../media/image104.png"/><Relationship Id="rId38" Type="http://schemas.openxmlformats.org/officeDocument/2006/relationships/customXml" Target="../ink/ink107.xml"/><Relationship Id="rId46" Type="http://schemas.openxmlformats.org/officeDocument/2006/relationships/customXml" Target="../ink/ink111.xml"/><Relationship Id="rId59" Type="http://schemas.openxmlformats.org/officeDocument/2006/relationships/image" Target="../media/image117.png"/><Relationship Id="rId20" Type="http://schemas.openxmlformats.org/officeDocument/2006/relationships/customXml" Target="../ink/ink98.xml"/><Relationship Id="rId41" Type="http://schemas.openxmlformats.org/officeDocument/2006/relationships/image" Target="../media/image108.png"/><Relationship Id="rId54" Type="http://schemas.openxmlformats.org/officeDocument/2006/relationships/customXml" Target="../ink/ink11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1.xml"/><Relationship Id="rId15" Type="http://schemas.openxmlformats.org/officeDocument/2006/relationships/image" Target="../media/image95.png"/><Relationship Id="rId23" Type="http://schemas.openxmlformats.org/officeDocument/2006/relationships/image" Target="../media/image99.png"/><Relationship Id="rId28" Type="http://schemas.openxmlformats.org/officeDocument/2006/relationships/customXml" Target="../ink/ink102.xml"/><Relationship Id="rId36" Type="http://schemas.openxmlformats.org/officeDocument/2006/relationships/customXml" Target="../ink/ink106.xml"/><Relationship Id="rId49" Type="http://schemas.openxmlformats.org/officeDocument/2006/relationships/image" Target="../media/image112.png"/><Relationship Id="rId57" Type="http://schemas.openxmlformats.org/officeDocument/2006/relationships/image" Target="../media/image116.png"/><Relationship Id="rId10" Type="http://schemas.openxmlformats.org/officeDocument/2006/relationships/customXml" Target="../ink/ink93.xml"/><Relationship Id="rId31" Type="http://schemas.openxmlformats.org/officeDocument/2006/relationships/image" Target="../media/image103.png"/><Relationship Id="rId44" Type="http://schemas.openxmlformats.org/officeDocument/2006/relationships/customXml" Target="../ink/ink110.xml"/><Relationship Id="rId52" Type="http://schemas.openxmlformats.org/officeDocument/2006/relationships/customXml" Target="../ink/ink114.xml"/><Relationship Id="rId60" Type="http://schemas.openxmlformats.org/officeDocument/2006/relationships/customXml" Target="../ink/ink118.xml"/><Relationship Id="rId4" Type="http://schemas.openxmlformats.org/officeDocument/2006/relationships/customXml" Target="../ink/ink90.xml"/><Relationship Id="rId9" Type="http://schemas.openxmlformats.org/officeDocument/2006/relationships/image" Target="../media/image9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02637" y="2514600"/>
            <a:ext cx="7490792" cy="1349896"/>
          </a:xfrm>
        </p:spPr>
        <p:txBody>
          <a:bodyPr>
            <a:noAutofit/>
          </a:bodyPr>
          <a:lstStyle/>
          <a:p>
            <a:pPr eaLnBrk="1" hangingPunct="1"/>
            <a:r>
              <a:rPr lang="el-GR" sz="3200" dirty="0">
                <a:ea typeface="ＭＳ Ｐゴシック" pitchFamily="-112" charset="-128"/>
              </a:rPr>
              <a:t>ΜΥΕ003: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endParaRPr lang="el-GR" sz="1800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endParaRPr lang="el-GR" dirty="0">
              <a:ea typeface="ＭＳ Ｐゴシック" pitchFamily="-112" charset="-128"/>
            </a:endParaRPr>
          </a:p>
          <a:p>
            <a:pPr eaLnBrk="1" hangingPunct="1"/>
            <a:br>
              <a:rPr lang="en-US" dirty="0">
                <a:ea typeface="ＭＳ Ｐゴシック" pitchFamily="-112" charset="-128"/>
              </a:rPr>
            </a:br>
            <a:r>
              <a:rPr lang="el-GR" sz="2800" dirty="0">
                <a:solidFill>
                  <a:schemeClr val="bg1"/>
                </a:solidFill>
                <a:ea typeface="ＭＳ Ｐゴシック" pitchFamily="-112" charset="-128"/>
              </a:rPr>
              <a:t>Κεφάλαιο</a:t>
            </a:r>
            <a:r>
              <a:rPr lang="en-US" sz="2800" dirty="0">
                <a:solidFill>
                  <a:schemeClr val="bg1"/>
                </a:solidFill>
                <a:ea typeface="ＭＳ Ｐゴシック" pitchFamily="-112" charset="-128"/>
              </a:rPr>
              <a:t>  5: </a:t>
            </a:r>
            <a:r>
              <a:rPr lang="el-GR" sz="2800" dirty="0">
                <a:solidFill>
                  <a:schemeClr val="bg1"/>
                </a:solidFill>
                <a:ea typeface="ＭＳ Ｐゴシック" pitchFamily="-112" charset="-128"/>
              </a:rPr>
              <a:t>Στατιστικά Συλλογής. Συμπίεση</a:t>
            </a:r>
            <a:r>
              <a:rPr lang="en-US" sz="2800" dirty="0">
                <a:solidFill>
                  <a:schemeClr val="bg1"/>
                </a:solidFill>
                <a:ea typeface="ＭＳ Ｐゴシック" pitchFamily="-112" charset="-128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4DDB29-932A-4CFB-9C68-1D6645413954}"/>
              </a:ext>
            </a:extLst>
          </p:cNvPr>
          <p:cNvSpPr txBox="1"/>
          <p:nvPr/>
        </p:nvSpPr>
        <p:spPr>
          <a:xfrm>
            <a:off x="3962400" y="6011769"/>
            <a:ext cx="4104456" cy="34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9pPr>
          </a:lstStyle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Έτος 2023-2024</a:t>
            </a:r>
            <a:endParaRPr lang="en-US" sz="2200" i="1" dirty="0">
              <a:solidFill>
                <a:schemeClr val="bg1">
                  <a:lumMod val="9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63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7772400" cy="1362075"/>
          </a:xfrm>
        </p:spPr>
        <p:txBody>
          <a:bodyPr/>
          <a:lstStyle/>
          <a:p>
            <a:pPr algn="r" eaLnBrk="1" hangingPunct="1">
              <a:defRPr/>
            </a:pPr>
            <a:r>
              <a:rPr lang="el-GR" dirty="0">
                <a:ea typeface="ＭＳ Ｐゴシック" pitchFamily="34" charset="-128"/>
              </a:rPr>
              <a:t>ΣΤΑΤΙΣΤΙΚΑ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Στατιστικά</a:t>
            </a:r>
            <a:endParaRPr lang="en-US" sz="44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90919"/>
            <a:ext cx="8534400" cy="6096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 Πόσο μεγάλο είναι το λεξικό και οι καταχωρήσεις; </a:t>
            </a:r>
            <a:endParaRPr lang="en-US" sz="2800" dirty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E65E9DB-96F2-4746-9033-0415F8B639A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  <p:pic>
        <p:nvPicPr>
          <p:cNvPr id="2048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382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440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Η συλλογή </a:t>
            </a:r>
            <a:r>
              <a:rPr lang="en-US" dirty="0">
                <a:ea typeface="ＭＳ Ｐゴシック" charset="-128"/>
              </a:rPr>
              <a:t>RCV1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Μερικά στατιστικά </a:t>
            </a:r>
          </a:p>
          <a:p>
            <a:pPr eaLnBrk="1" hangingPunct="1"/>
            <a:endParaRPr lang="el-GR" dirty="0">
              <a:ea typeface="ＭＳ Ｐゴシック" charset="-128"/>
            </a:endParaRPr>
          </a:p>
          <a:p>
            <a:pPr eaLnBrk="1" hangingPunct="1"/>
            <a:r>
              <a:rPr lang="el-GR" dirty="0">
                <a:ea typeface="ＭＳ Ｐゴシック" charset="-128"/>
              </a:rPr>
              <a:t>Θα χρησιμοποιήσουμε τη συλλογή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RCV1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l-GR" dirty="0">
                <a:ea typeface="ＭＳ Ｐゴシック" charset="-128"/>
              </a:rPr>
              <a:t>Είναι ένας χρόνος του κυκλώματος ειδήσεων του </a:t>
            </a:r>
            <a:r>
              <a:rPr lang="en-US" dirty="0">
                <a:ea typeface="ＭＳ Ｐゴシック" charset="-128"/>
              </a:rPr>
              <a:t>Reuters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>
                <a:ea typeface="ＭＳ Ｐゴシック" charset="-128"/>
              </a:rPr>
              <a:t>Reuters newswire</a:t>
            </a:r>
            <a:r>
              <a:rPr lang="el-GR" dirty="0">
                <a:ea typeface="ＭＳ Ｐゴシック" charset="-128"/>
              </a:rPr>
              <a:t>)</a:t>
            </a:r>
            <a:r>
              <a:rPr lang="en-US" dirty="0">
                <a:ea typeface="ＭＳ Ｐゴシック" charset="-128"/>
              </a:rPr>
              <a:t> (</a:t>
            </a:r>
            <a:r>
              <a:rPr lang="el-GR" dirty="0">
                <a:ea typeface="ＭＳ Ｐゴシック" charset="-128"/>
              </a:rPr>
              <a:t>μέρος του </a:t>
            </a:r>
            <a:r>
              <a:rPr lang="en-US" dirty="0">
                <a:ea typeface="ＭＳ Ｐゴシック" charset="-128"/>
              </a:rPr>
              <a:t>1995 </a:t>
            </a:r>
            <a:r>
              <a:rPr lang="el-GR" dirty="0">
                <a:ea typeface="ＭＳ Ｐゴシック" charset="-128"/>
              </a:rPr>
              <a:t>και</a:t>
            </a:r>
            <a:r>
              <a:rPr lang="en-US" dirty="0">
                <a:ea typeface="ＭＳ Ｐゴシック" charset="-128"/>
              </a:rPr>
              <a:t> 1996)</a:t>
            </a:r>
            <a:endParaRPr lang="el-GR" dirty="0">
              <a:ea typeface="ＭＳ Ｐゴシック" charset="-128"/>
            </a:endParaRPr>
          </a:p>
          <a:p>
            <a:pPr lvl="1" eaLnBrk="1" hangingPunct="1"/>
            <a:r>
              <a:rPr lang="el-GR" dirty="0">
                <a:ea typeface="ＭＳ Ｐゴシック" charset="-128"/>
              </a:rPr>
              <a:t>1</a:t>
            </a:r>
            <a:r>
              <a:rPr lang="en-US" dirty="0">
                <a:ea typeface="ＭＳ Ｐゴシック" charset="-128"/>
              </a:rPr>
              <a:t>GB </a:t>
            </a:r>
            <a:r>
              <a:rPr lang="el-GR" dirty="0">
                <a:ea typeface="ＭＳ Ｐゴシック" charset="-128"/>
              </a:rPr>
              <a:t>κειμένου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  <a:p>
            <a:pPr marL="0" lvl="1" indent="0">
              <a:tabLst>
                <a:tab pos="0" algn="l"/>
              </a:tabLst>
            </a:pP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Δεν είναι πολύ μεγάλη, αλλά είναι διαθέσιμη στο κοινό.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>
                <a:solidFill>
                  <a:srgbClr val="FBFCFF"/>
                </a:solidFill>
              </a:rPr>
              <a:t>Κεφ</a:t>
            </a:r>
            <a:r>
              <a:rPr lang="en-US" sz="1600" dirty="0">
                <a:solidFill>
                  <a:srgbClr val="FBFCFF"/>
                </a:solidFill>
              </a:rPr>
              <a:t>.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>
                <a:ea typeface="ＭＳ Ｐゴシック" charset="-128"/>
              </a:rPr>
              <a:t>Ένα έγγραφο της συλλογής </a:t>
            </a:r>
            <a:r>
              <a:rPr lang="en-US" dirty="0">
                <a:ea typeface="ＭＳ Ｐゴシック" charset="-128"/>
              </a:rPr>
              <a:t>Reuters RCV1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955800"/>
            <a:ext cx="84328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7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17745"/>
            <a:ext cx="8210550" cy="89665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034" y="3951629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Γιατί κατά μέσο ένα </a:t>
            </a:r>
            <a:r>
              <a:rPr lang="en-US" sz="1800" dirty="0">
                <a:latin typeface="+mn-lt"/>
              </a:rPr>
              <a:t>term </a:t>
            </a:r>
            <a:r>
              <a:rPr lang="el-GR" sz="1800" dirty="0">
                <a:latin typeface="+mn-lt"/>
              </a:rPr>
              <a:t>είναι μεγαλύτερο από ένα </a:t>
            </a:r>
            <a:r>
              <a:rPr lang="en-US" sz="1800" dirty="0">
                <a:latin typeface="+mn-lt"/>
              </a:rPr>
              <a:t>token;</a:t>
            </a:r>
            <a:endParaRPr lang="el-GR" sz="18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Πόσες είναι οι λίστες καταχωρήσεων;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Πόσο μεγάλος είναι ο πίνακας;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Πόσες μη μηδενικές τιμές στον πίνακα;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63506"/>
              </p:ext>
            </p:extLst>
          </p:nvPr>
        </p:nvGraphicFramePr>
        <p:xfrm>
          <a:off x="500034" y="941683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/>
                        <a:t>N</a:t>
                      </a:r>
                    </a:p>
                    <a:p>
                      <a:r>
                        <a:rPr lang="nl-NL" sz="2000" b="0" i="1" kern="1200" baseline="0" dirty="0"/>
                        <a:t>L </a:t>
                      </a:r>
                    </a:p>
                    <a:p>
                      <a:r>
                        <a:rPr lang="en-US" sz="2000" b="0" i="1" kern="1200" baseline="0" dirty="0"/>
                        <a:t>M</a:t>
                      </a:r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r>
                        <a:rPr lang="de-DE" sz="2000" b="0" i="1" kern="1200" baseline="0" dirty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/>
                        <a:t>documents</a:t>
                      </a:r>
                      <a:endParaRPr lang="de-DE" sz="2000" b="0" kern="1200" baseline="0" dirty="0"/>
                    </a:p>
                    <a:p>
                      <a:r>
                        <a:rPr lang="nl-NL" sz="2000" b="0" kern="1200" baseline="0" dirty="0" err="1"/>
                        <a:t>tokens</a:t>
                      </a:r>
                      <a:r>
                        <a:rPr lang="nl-NL" sz="2000" b="0" kern="1200" baseline="0" dirty="0"/>
                        <a:t> per document</a:t>
                      </a:r>
                    </a:p>
                    <a:p>
                      <a:r>
                        <a:rPr lang="en-US" sz="2000" b="0" kern="1200" baseline="0" dirty="0"/>
                        <a:t>terms (= word types)</a:t>
                      </a:r>
                    </a:p>
                    <a:p>
                      <a:r>
                        <a:rPr lang="en-US" sz="2000" b="0" kern="1200" baseline="0" dirty="0"/>
                        <a:t>bytes per token (incl.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token (without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term (= word type)</a:t>
                      </a:r>
                    </a:p>
                    <a:p>
                      <a:r>
                        <a:rPr lang="de-DE" sz="2000" b="0" kern="1200" baseline="0" dirty="0"/>
                        <a:t>non-</a:t>
                      </a:r>
                      <a:r>
                        <a:rPr lang="de-DE" sz="2000" b="0" kern="1200" baseline="0" dirty="0" err="1"/>
                        <a:t>positional</a:t>
                      </a:r>
                      <a:r>
                        <a:rPr lang="de-DE" sz="2000" b="0" kern="1200" baseline="0" dirty="0"/>
                        <a:t> </a:t>
                      </a:r>
                      <a:r>
                        <a:rPr lang="de-DE" sz="2000" b="0" kern="1200" baseline="0" dirty="0" err="1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/>
                        <a:t>800,000</a:t>
                      </a:r>
                    </a:p>
                    <a:p>
                      <a:r>
                        <a:rPr lang="nl-NL" sz="2000" b="0" kern="1200" baseline="0" dirty="0"/>
                        <a:t>200</a:t>
                      </a:r>
                    </a:p>
                    <a:p>
                      <a:r>
                        <a:rPr lang="en-US" sz="2000" b="0" kern="1200" baseline="0" dirty="0"/>
                        <a:t>400,000</a:t>
                      </a:r>
                    </a:p>
                    <a:p>
                      <a:r>
                        <a:rPr lang="en-US" sz="2000" b="0" kern="1200" baseline="0" dirty="0"/>
                        <a:t> 6</a:t>
                      </a:r>
                    </a:p>
                    <a:p>
                      <a:r>
                        <a:rPr lang="en-US" sz="2000" b="0" kern="1200" baseline="0" dirty="0"/>
                        <a:t>4.5</a:t>
                      </a:r>
                    </a:p>
                    <a:p>
                      <a:r>
                        <a:rPr lang="en-US" sz="2000" b="0" kern="1200" baseline="0" dirty="0"/>
                        <a:t>7.5</a:t>
                      </a:r>
                    </a:p>
                    <a:p>
                      <a:r>
                        <a:rPr lang="de-DE" sz="2000" b="0" kern="1200" baseline="0" dirty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F0B8AF9-0D85-A867-01BF-4CF3356A2302}"/>
                  </a:ext>
                </a:extLst>
              </p14:cNvPr>
              <p14:cNvContentPartPr/>
              <p14:nvPr/>
            </p14:nvContentPartPr>
            <p14:xfrm>
              <a:off x="5918995" y="1922501"/>
              <a:ext cx="492840" cy="338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F0B8AF9-0D85-A867-01BF-4CF3356A23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10355" y="1913861"/>
                <a:ext cx="510480" cy="35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2DFAF44-D176-ACB4-49F1-3F464A0C2BEF}"/>
                  </a:ext>
                </a:extLst>
              </p14:cNvPr>
              <p14:cNvContentPartPr/>
              <p14:nvPr/>
            </p14:nvContentPartPr>
            <p14:xfrm>
              <a:off x="5921155" y="2525501"/>
              <a:ext cx="522000" cy="299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2DFAF44-D176-ACB4-49F1-3F464A0C2BE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12515" y="2516861"/>
                <a:ext cx="53964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A109B8A-1FEE-E3E9-7BD3-8642AD062DD0}"/>
                  </a:ext>
                </a:extLst>
              </p14:cNvPr>
              <p14:cNvContentPartPr/>
              <p14:nvPr/>
            </p14:nvContentPartPr>
            <p14:xfrm>
              <a:off x="5906035" y="2859221"/>
              <a:ext cx="1431000" cy="291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A109B8A-1FEE-E3E9-7BD3-8642AD062DD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97395" y="2850581"/>
                <a:ext cx="1448640" cy="30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D3F18A6-BA3D-F8B2-A29C-72A55F276036}"/>
                  </a:ext>
                </a:extLst>
              </p14:cNvPr>
              <p14:cNvContentPartPr/>
              <p14:nvPr/>
            </p14:nvContentPartPr>
            <p14:xfrm>
              <a:off x="5821435" y="2824661"/>
              <a:ext cx="1666080" cy="3560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D3F18A6-BA3D-F8B2-A29C-72A55F27603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12795" y="2815661"/>
                <a:ext cx="1683720" cy="37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5A07F98-1BBD-9A9D-EBE3-D08D023E7D32}"/>
                  </a:ext>
                </a:extLst>
              </p14:cNvPr>
              <p14:cNvContentPartPr/>
              <p14:nvPr/>
            </p14:nvContentPartPr>
            <p14:xfrm>
              <a:off x="283915" y="4316141"/>
              <a:ext cx="261720" cy="2138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5A07F98-1BBD-9A9D-EBE3-D08D023E7D3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4915" y="4307141"/>
                <a:ext cx="27936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FBEEBEA-5E40-5D17-1C87-F2C8FCF2A5B3}"/>
                  </a:ext>
                </a:extLst>
              </p14:cNvPr>
              <p14:cNvContentPartPr/>
              <p14:nvPr/>
            </p14:nvContentPartPr>
            <p14:xfrm>
              <a:off x="1161235" y="4513781"/>
              <a:ext cx="3299400" cy="795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FBEEBEA-5E40-5D17-1C87-F2C8FCF2A5B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52235" y="4504781"/>
                <a:ext cx="3317040" cy="97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18990EC6-8EAD-CEAC-3C6F-F8B6B56AD7F3}"/>
              </a:ext>
            </a:extLst>
          </p:cNvPr>
          <p:cNvGrpSpPr/>
          <p:nvPr/>
        </p:nvGrpSpPr>
        <p:grpSpPr>
          <a:xfrm>
            <a:off x="4820995" y="4302101"/>
            <a:ext cx="991440" cy="227880"/>
            <a:chOff x="4820995" y="4302101"/>
            <a:chExt cx="991440" cy="22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68CC8F5-43E6-1027-63CD-9C1DB98F0143}"/>
                    </a:ext>
                  </a:extLst>
                </p14:cNvPr>
                <p14:cNvContentPartPr/>
                <p14:nvPr/>
              </p14:nvContentPartPr>
              <p14:xfrm>
                <a:off x="4820995" y="4302101"/>
                <a:ext cx="115560" cy="126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68CC8F5-43E6-1027-63CD-9C1DB98F014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811995" y="4293461"/>
                  <a:ext cx="13320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22A7376-B127-A6E7-7A2F-684B10C2516A}"/>
                    </a:ext>
                  </a:extLst>
                </p14:cNvPr>
                <p14:cNvContentPartPr/>
                <p14:nvPr/>
              </p14:nvContentPartPr>
              <p14:xfrm>
                <a:off x="4925395" y="4367261"/>
                <a:ext cx="11880" cy="106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22A7376-B127-A6E7-7A2F-684B10C2516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916395" y="4358621"/>
                  <a:ext cx="2952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AC3D036-D431-56E0-F31A-619667B33D39}"/>
                    </a:ext>
                  </a:extLst>
                </p14:cNvPr>
                <p14:cNvContentPartPr/>
                <p14:nvPr/>
              </p14:nvContentPartPr>
              <p14:xfrm>
                <a:off x="4970395" y="4393901"/>
                <a:ext cx="96480" cy="918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AC3D036-D431-56E0-F31A-619667B33D3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961395" y="4385261"/>
                  <a:ext cx="11412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8D654BD-D481-8570-E67E-D770A5D123D6}"/>
                    </a:ext>
                  </a:extLst>
                </p14:cNvPr>
                <p14:cNvContentPartPr/>
                <p14:nvPr/>
              </p14:nvContentPartPr>
              <p14:xfrm>
                <a:off x="5061835" y="4387421"/>
                <a:ext cx="137520" cy="968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8D654BD-D481-8570-E67E-D770A5D123D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052835" y="4378781"/>
                  <a:ext cx="15516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7690BAD-7C44-E1C4-B135-C9F6FD3EE70C}"/>
                    </a:ext>
                  </a:extLst>
                </p14:cNvPr>
                <p14:cNvContentPartPr/>
                <p14:nvPr/>
              </p14:nvContentPartPr>
              <p14:xfrm>
                <a:off x="5235355" y="4456901"/>
                <a:ext cx="28800" cy="730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7690BAD-7C44-E1C4-B135-C9F6FD3EE70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226355" y="4447901"/>
                  <a:ext cx="4644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C9EEA8A-3222-E60A-0173-0E445DA7FE8D}"/>
                    </a:ext>
                  </a:extLst>
                </p14:cNvPr>
                <p14:cNvContentPartPr/>
                <p14:nvPr/>
              </p14:nvContentPartPr>
              <p14:xfrm>
                <a:off x="5314555" y="4373741"/>
                <a:ext cx="130320" cy="997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C9EEA8A-3222-E60A-0173-0E445DA7FE8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305915" y="4364741"/>
                  <a:ext cx="14796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E352E51-A70E-28B2-0A55-3930A7C727D3}"/>
                    </a:ext>
                  </a:extLst>
                </p14:cNvPr>
                <p14:cNvContentPartPr/>
                <p14:nvPr/>
              </p14:nvContentPartPr>
              <p14:xfrm>
                <a:off x="5461795" y="4380581"/>
                <a:ext cx="152280" cy="1036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E352E51-A70E-28B2-0A55-3930A7C727D3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53155" y="4371581"/>
                  <a:ext cx="16992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58FE382-AEB7-8E1B-6034-4EDDC2ABCA1E}"/>
                    </a:ext>
                  </a:extLst>
                </p14:cNvPr>
                <p14:cNvContentPartPr/>
                <p14:nvPr/>
              </p14:nvContentPartPr>
              <p14:xfrm>
                <a:off x="5621275" y="4365821"/>
                <a:ext cx="191160" cy="946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58FE382-AEB7-8E1B-6034-4EDDC2ABCA1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612635" y="4357181"/>
                  <a:ext cx="208800" cy="112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CB28512-DBF6-FCF3-31F1-C20602BB3055}"/>
              </a:ext>
            </a:extLst>
          </p:cNvPr>
          <p:cNvGrpSpPr/>
          <p:nvPr/>
        </p:nvGrpSpPr>
        <p:grpSpPr>
          <a:xfrm>
            <a:off x="4207915" y="4642661"/>
            <a:ext cx="2797920" cy="239400"/>
            <a:chOff x="4207915" y="4642661"/>
            <a:chExt cx="2797920" cy="23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B7787042-B1A1-C21D-6D9A-C5E93FD1CA00}"/>
                    </a:ext>
                  </a:extLst>
                </p14:cNvPr>
                <p14:cNvContentPartPr/>
                <p14:nvPr/>
              </p14:nvContentPartPr>
              <p14:xfrm>
                <a:off x="4229515" y="4642661"/>
                <a:ext cx="65880" cy="684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7787042-B1A1-C21D-6D9A-C5E93FD1CA0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220875" y="4633661"/>
                  <a:ext cx="8352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3431B27-2B83-31FA-B6DD-EA022E3F443D}"/>
                    </a:ext>
                  </a:extLst>
                </p14:cNvPr>
                <p14:cNvContentPartPr/>
                <p14:nvPr/>
              </p14:nvContentPartPr>
              <p14:xfrm>
                <a:off x="4207915" y="4726541"/>
                <a:ext cx="94680" cy="817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3431B27-2B83-31FA-B6DD-EA022E3F443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199275" y="4717541"/>
                  <a:ext cx="11232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0E2784E-8717-7E71-7CE0-8A2CEAB1AF52}"/>
                    </a:ext>
                  </a:extLst>
                </p14:cNvPr>
                <p14:cNvContentPartPr/>
                <p14:nvPr/>
              </p14:nvContentPartPr>
              <p14:xfrm>
                <a:off x="4358395" y="4682621"/>
                <a:ext cx="88200" cy="968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0E2784E-8717-7E71-7CE0-8A2CEAB1AF5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349395" y="4673981"/>
                  <a:ext cx="10584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8756F6F-8E45-F9CE-3CAC-A3FD7B9310C7}"/>
                    </a:ext>
                  </a:extLst>
                </p14:cNvPr>
                <p14:cNvContentPartPr/>
                <p14:nvPr/>
              </p14:nvContentPartPr>
              <p14:xfrm>
                <a:off x="4511755" y="4684061"/>
                <a:ext cx="93600" cy="1252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8756F6F-8E45-F9CE-3CAC-A3FD7B9310C7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502755" y="4675421"/>
                  <a:ext cx="11124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AF46976-E123-609F-667F-4BD345018482}"/>
                    </a:ext>
                  </a:extLst>
                </p14:cNvPr>
                <p14:cNvContentPartPr/>
                <p14:nvPr/>
              </p14:nvContentPartPr>
              <p14:xfrm>
                <a:off x="4658995" y="4783421"/>
                <a:ext cx="9000" cy="579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AF46976-E123-609F-667F-4BD345018482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649995" y="4774421"/>
                  <a:ext cx="2664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707EA54-CD3E-5284-15C9-3F25616B5C69}"/>
                    </a:ext>
                  </a:extLst>
                </p14:cNvPr>
                <p14:cNvContentPartPr/>
                <p14:nvPr/>
              </p14:nvContentPartPr>
              <p14:xfrm>
                <a:off x="4725595" y="4754981"/>
                <a:ext cx="114480" cy="802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707EA54-CD3E-5284-15C9-3F25616B5C6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716955" y="4745981"/>
                  <a:ext cx="13212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9CC3425-1736-17CA-FECE-8C1CCECDC5BB}"/>
                    </a:ext>
                  </a:extLst>
                </p14:cNvPr>
                <p14:cNvContentPartPr/>
                <p14:nvPr/>
              </p14:nvContentPartPr>
              <p14:xfrm>
                <a:off x="4889755" y="4754981"/>
                <a:ext cx="104760" cy="730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9CC3425-1736-17CA-FECE-8C1CCECDC5B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881115" y="4745981"/>
                  <a:ext cx="12240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C05BDED-CDA9-7E5C-E4A4-56D08CDEFEFA}"/>
                    </a:ext>
                  </a:extLst>
                </p14:cNvPr>
                <p14:cNvContentPartPr/>
                <p14:nvPr/>
              </p14:nvContentPartPr>
              <p14:xfrm>
                <a:off x="5034835" y="4766141"/>
                <a:ext cx="148320" cy="576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C05BDED-CDA9-7E5C-E4A4-56D08CDEFEFA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025835" y="4757141"/>
                  <a:ext cx="16596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222AEDE-D3BE-D772-38B7-01E93D244115}"/>
                    </a:ext>
                  </a:extLst>
                </p14:cNvPr>
                <p14:cNvContentPartPr/>
                <p14:nvPr/>
              </p14:nvContentPartPr>
              <p14:xfrm>
                <a:off x="5367475" y="4763621"/>
                <a:ext cx="224640" cy="262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222AEDE-D3BE-D772-38B7-01E93D244115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358835" y="4754981"/>
                  <a:ext cx="2422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CC3A2D4-B942-9E63-9FC1-42D31E956F32}"/>
                    </a:ext>
                  </a:extLst>
                </p14:cNvPr>
                <p14:cNvContentPartPr/>
                <p14:nvPr/>
              </p14:nvContentPartPr>
              <p14:xfrm>
                <a:off x="5374675" y="4724021"/>
                <a:ext cx="208440" cy="900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CC3A2D4-B942-9E63-9FC1-42D31E956F3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365675" y="4715381"/>
                  <a:ext cx="22608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672091F-FC67-9679-8B56-94926B7ABCF4}"/>
                    </a:ext>
                  </a:extLst>
                </p14:cNvPr>
                <p14:cNvContentPartPr/>
                <p14:nvPr/>
              </p14:nvContentPartPr>
              <p14:xfrm>
                <a:off x="5804155" y="4699541"/>
                <a:ext cx="120600" cy="1069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672091F-FC67-9679-8B56-94926B7ABCF4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795515" y="4690541"/>
                  <a:ext cx="13824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B857531-8001-A4F8-0644-84577B1B297A}"/>
                    </a:ext>
                  </a:extLst>
                </p14:cNvPr>
                <p14:cNvContentPartPr/>
                <p14:nvPr/>
              </p14:nvContentPartPr>
              <p14:xfrm>
                <a:off x="5906035" y="4767941"/>
                <a:ext cx="7920" cy="752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B857531-8001-A4F8-0644-84577B1B297A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897395" y="4759301"/>
                  <a:ext cx="2556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FEA237D-4683-918D-D606-C89C847AD07B}"/>
                    </a:ext>
                  </a:extLst>
                </p14:cNvPr>
                <p14:cNvContentPartPr/>
                <p14:nvPr/>
              </p14:nvContentPartPr>
              <p14:xfrm>
                <a:off x="5990635" y="4757501"/>
                <a:ext cx="113400" cy="65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FEA237D-4683-918D-D606-C89C847AD07B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981995" y="4748861"/>
                  <a:ext cx="1310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C4C37F1-9439-D245-0118-27DDBADB8A4B}"/>
                    </a:ext>
                  </a:extLst>
                </p14:cNvPr>
                <p14:cNvContentPartPr/>
                <p14:nvPr/>
              </p14:nvContentPartPr>
              <p14:xfrm>
                <a:off x="6145795" y="4758221"/>
                <a:ext cx="97560" cy="511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C4C37F1-9439-D245-0118-27DDBADB8A4B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6136795" y="4749581"/>
                  <a:ext cx="11520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11B88B04-839A-40CB-1879-A08022041163}"/>
                    </a:ext>
                  </a:extLst>
                </p14:cNvPr>
                <p14:cNvContentPartPr/>
                <p14:nvPr/>
              </p14:nvContentPartPr>
              <p14:xfrm>
                <a:off x="6317515" y="4805381"/>
                <a:ext cx="18000" cy="766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11B88B04-839A-40CB-1879-A08022041163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6308515" y="4796741"/>
                  <a:ext cx="3564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E4AE309-4379-1E5D-8D9C-530C0B17BE8D}"/>
                    </a:ext>
                  </a:extLst>
                </p14:cNvPr>
                <p14:cNvContentPartPr/>
                <p14:nvPr/>
              </p14:nvContentPartPr>
              <p14:xfrm>
                <a:off x="6439195" y="4769741"/>
                <a:ext cx="130680" cy="594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E4AE309-4379-1E5D-8D9C-530C0B17BE8D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6430555" y="4760741"/>
                  <a:ext cx="14832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184308D0-69B6-B76D-7D9D-4C77312EFAF8}"/>
                    </a:ext>
                  </a:extLst>
                </p14:cNvPr>
                <p14:cNvContentPartPr/>
                <p14:nvPr/>
              </p14:nvContentPartPr>
              <p14:xfrm>
                <a:off x="6618115" y="4763621"/>
                <a:ext cx="170280" cy="554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184308D0-69B6-B76D-7D9D-4C77312EFAF8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6609115" y="4754621"/>
                  <a:ext cx="18792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2308D73-9049-3B69-4A16-9F4D039F141F}"/>
                    </a:ext>
                  </a:extLst>
                </p14:cNvPr>
                <p14:cNvContentPartPr/>
                <p14:nvPr/>
              </p14:nvContentPartPr>
              <p14:xfrm>
                <a:off x="6850315" y="4748861"/>
                <a:ext cx="155520" cy="626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2308D73-9049-3B69-4A16-9F4D039F141F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841315" y="4739861"/>
                  <a:ext cx="173160" cy="80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8C779F49-67F4-F06F-64CF-F814596B48D8}"/>
                  </a:ext>
                </a:extLst>
              </p14:cNvPr>
              <p14:cNvContentPartPr/>
              <p14:nvPr/>
            </p14:nvContentPartPr>
            <p14:xfrm>
              <a:off x="5281435" y="5139821"/>
              <a:ext cx="152640" cy="1152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8C779F49-67F4-F06F-64CF-F814596B48D8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272795" y="5130821"/>
                <a:ext cx="170280" cy="2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898BC6DF-DBDD-633D-86F0-FFB6F9988D33}"/>
              </a:ext>
            </a:extLst>
          </p:cNvPr>
          <p:cNvGrpSpPr/>
          <p:nvPr/>
        </p:nvGrpSpPr>
        <p:grpSpPr>
          <a:xfrm>
            <a:off x="5717395" y="5103101"/>
            <a:ext cx="780120" cy="154080"/>
            <a:chOff x="5717395" y="5103101"/>
            <a:chExt cx="780120" cy="15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06277A51-5528-A1A3-BCE9-51795B8E57D6}"/>
                    </a:ext>
                  </a:extLst>
                </p14:cNvPr>
                <p14:cNvContentPartPr/>
                <p14:nvPr/>
              </p14:nvContentPartPr>
              <p14:xfrm>
                <a:off x="5717395" y="5103101"/>
                <a:ext cx="36720" cy="968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06277A51-5528-A1A3-BCE9-51795B8E57D6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708395" y="5094101"/>
                  <a:ext cx="5436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7CC2356-7097-8EDD-B79D-53E9D107336F}"/>
                    </a:ext>
                  </a:extLst>
                </p14:cNvPr>
                <p14:cNvContentPartPr/>
                <p14:nvPr/>
              </p14:nvContentPartPr>
              <p14:xfrm>
                <a:off x="5835115" y="5107781"/>
                <a:ext cx="130680" cy="874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7CC2356-7097-8EDD-B79D-53E9D107336F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826475" y="5099141"/>
                  <a:ext cx="14832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F822195-C523-268D-460B-663F9EF1D9D2}"/>
                    </a:ext>
                  </a:extLst>
                </p14:cNvPr>
                <p14:cNvContentPartPr/>
                <p14:nvPr/>
              </p14:nvContentPartPr>
              <p14:xfrm>
                <a:off x="6048595" y="5105981"/>
                <a:ext cx="123120" cy="720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F822195-C523-268D-460B-663F9EF1D9D2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039955" y="5097341"/>
                  <a:ext cx="14076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D490777C-5E28-D847-F808-773A61EDCB83}"/>
                    </a:ext>
                  </a:extLst>
                </p14:cNvPr>
                <p14:cNvContentPartPr/>
                <p14:nvPr/>
              </p14:nvContentPartPr>
              <p14:xfrm>
                <a:off x="6281875" y="5175821"/>
                <a:ext cx="18720" cy="813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D490777C-5E28-D847-F808-773A61EDCB83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273235" y="5166821"/>
                  <a:ext cx="3636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1B440F64-B608-6D1B-EEA9-9EC479A0A6A1}"/>
                    </a:ext>
                  </a:extLst>
                </p14:cNvPr>
                <p14:cNvContentPartPr/>
                <p14:nvPr/>
              </p14:nvContentPartPr>
              <p14:xfrm>
                <a:off x="6368275" y="5145221"/>
                <a:ext cx="129240" cy="792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1B440F64-B608-6D1B-EEA9-9EC479A0A6A1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359635" y="5136221"/>
                  <a:ext cx="146880" cy="96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C9F1578F-290D-7174-9770-9F34735D54D2}"/>
                  </a:ext>
                </a:extLst>
              </p14:cNvPr>
              <p14:cNvContentPartPr/>
              <p14:nvPr/>
            </p14:nvContentPartPr>
            <p14:xfrm>
              <a:off x="5250835" y="5106341"/>
              <a:ext cx="171360" cy="7164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C9F1578F-290D-7174-9770-9F34735D54D2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5242195" y="5097341"/>
                <a:ext cx="189000" cy="8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10D36460-60C0-8C99-1976-54C89DF7213F}"/>
              </a:ext>
            </a:extLst>
          </p:cNvPr>
          <p:cNvGrpSpPr/>
          <p:nvPr/>
        </p:nvGrpSpPr>
        <p:grpSpPr>
          <a:xfrm>
            <a:off x="6605515" y="5112461"/>
            <a:ext cx="988920" cy="147600"/>
            <a:chOff x="6605515" y="5112461"/>
            <a:chExt cx="988920" cy="14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1FECED30-75ED-229D-FC8F-A7D598280B81}"/>
                    </a:ext>
                  </a:extLst>
                </p14:cNvPr>
                <p14:cNvContentPartPr/>
                <p14:nvPr/>
              </p14:nvContentPartPr>
              <p14:xfrm>
                <a:off x="6605515" y="5120741"/>
                <a:ext cx="124560" cy="921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1FECED30-75ED-229D-FC8F-A7D598280B81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596875" y="5112101"/>
                  <a:ext cx="1422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8D85D312-903E-050E-A120-2FE81AD1382C}"/>
                    </a:ext>
                  </a:extLst>
                </p14:cNvPr>
                <p14:cNvContentPartPr/>
                <p14:nvPr/>
              </p14:nvContentPartPr>
              <p14:xfrm>
                <a:off x="6840595" y="5122541"/>
                <a:ext cx="79560" cy="99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8D85D312-903E-050E-A120-2FE81AD1382C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831595" y="5113541"/>
                  <a:ext cx="9720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E53F0EF9-C0E1-5067-A917-1266CB3950D1}"/>
                    </a:ext>
                  </a:extLst>
                </p14:cNvPr>
                <p14:cNvContentPartPr/>
                <p14:nvPr/>
              </p14:nvContentPartPr>
              <p14:xfrm>
                <a:off x="7020235" y="5175101"/>
                <a:ext cx="18720" cy="849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E53F0EF9-C0E1-5067-A917-1266CB3950D1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011235" y="5166101"/>
                  <a:ext cx="363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FA165694-EC95-1B98-12D1-2A2B2E0298D7}"/>
                    </a:ext>
                  </a:extLst>
                </p14:cNvPr>
                <p14:cNvContentPartPr/>
                <p14:nvPr/>
              </p14:nvContentPartPr>
              <p14:xfrm>
                <a:off x="7142995" y="5149901"/>
                <a:ext cx="89640" cy="853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FA165694-EC95-1B98-12D1-2A2B2E0298D7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133995" y="5141261"/>
                  <a:ext cx="10728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8B5028E6-F2D5-825E-E0D0-046030FB1F9F}"/>
                    </a:ext>
                  </a:extLst>
                </p14:cNvPr>
                <p14:cNvContentPartPr/>
                <p14:nvPr/>
              </p14:nvContentPartPr>
              <p14:xfrm>
                <a:off x="7280515" y="5141261"/>
                <a:ext cx="114480" cy="831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8B5028E6-F2D5-825E-E0D0-046030FB1F9F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271515" y="5132261"/>
                  <a:ext cx="13212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12852609-05AC-4A12-B6A2-FA93D6C39049}"/>
                    </a:ext>
                  </a:extLst>
                </p14:cNvPr>
                <p14:cNvContentPartPr/>
                <p14:nvPr/>
              </p14:nvContentPartPr>
              <p14:xfrm>
                <a:off x="7421275" y="5112461"/>
                <a:ext cx="173160" cy="745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12852609-05AC-4A12-B6A2-FA93D6C39049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412635" y="5103821"/>
                  <a:ext cx="190800" cy="92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96906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107327"/>
            <a:ext cx="8382000" cy="42607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109512"/>
              </p:ext>
            </p:extLst>
          </p:nvPr>
        </p:nvGraphicFramePr>
        <p:xfrm>
          <a:off x="38100" y="838200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44029E-ED99-4EE5-9F9D-38193BA18854}"/>
              </a:ext>
            </a:extLst>
          </p:cNvPr>
          <p:cNvSpPr txBox="1"/>
          <p:nvPr/>
        </p:nvSpPr>
        <p:spPr>
          <a:xfrm flipH="1">
            <a:off x="304800" y="538614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λεξικού</a:t>
            </a:r>
            <a:r>
              <a:rPr lang="el-GR" sz="2000" dirty="0">
                <a:latin typeface="+mn-lt"/>
              </a:rPr>
              <a:t>?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6204AC-8F49-45B1-A7B2-DF41B4CCF786}"/>
                  </a:ext>
                </a:extLst>
              </p14:cNvPr>
              <p14:cNvContentPartPr/>
              <p14:nvPr/>
            </p14:nvContentPartPr>
            <p14:xfrm>
              <a:off x="2082570" y="790871"/>
              <a:ext cx="71640" cy="3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6204AC-8F49-45B1-A7B2-DF41B4CCF7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3570" y="782231"/>
                <a:ext cx="89280" cy="2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3566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35731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411739"/>
              </p:ext>
            </p:extLst>
          </p:nvPr>
        </p:nvGraphicFramePr>
        <p:xfrm>
          <a:off x="76200" y="854968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419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751977-0F48-4DE4-8498-557F3D560D9F}"/>
              </a:ext>
            </a:extLst>
          </p:cNvPr>
          <p:cNvSpPr txBox="1"/>
          <p:nvPr/>
        </p:nvSpPr>
        <p:spPr>
          <a:xfrm flipH="1">
            <a:off x="228600" y="5240635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ανεστραμμένου ευρετηρίου</a:t>
            </a:r>
            <a:r>
              <a:rPr lang="el-GR" sz="2000" dirty="0">
                <a:latin typeface="+mn-lt"/>
              </a:rPr>
              <a:t>?</a:t>
            </a:r>
          </a:p>
          <a:p>
            <a:r>
              <a:rPr lang="el-GR" sz="2000" dirty="0">
                <a:latin typeface="+mn-lt"/>
              </a:rPr>
              <a:t>(συνολικός αριθμός καταχωρήσεων)</a:t>
            </a:r>
            <a:endParaRPr lang="en-US" sz="2000" dirty="0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7C8B1-D8F2-488B-BB2E-523CE90882D9}"/>
              </a:ext>
            </a:extLst>
          </p:cNvPr>
          <p:cNvSpPr/>
          <p:nvPr/>
        </p:nvSpPr>
        <p:spPr>
          <a:xfrm>
            <a:off x="4175955" y="2628443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109,971</a:t>
            </a:r>
          </a:p>
        </p:txBody>
      </p:sp>
    </p:spTree>
    <p:extLst>
      <p:ext uri="{BB962C8B-B14F-4D97-AF65-F5344CB8AC3E}">
        <p14:creationId xmlns:p14="http://schemas.microsoft.com/office/powerpoint/2010/main" val="1852472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910345"/>
              </p:ext>
            </p:extLst>
          </p:nvPr>
        </p:nvGraphicFramePr>
        <p:xfrm>
          <a:off x="45203" y="885593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0F3ED-0A6E-4B80-91BE-D432B0068D71}"/>
              </a:ext>
            </a:extLst>
          </p:cNvPr>
          <p:cNvSpPr/>
          <p:nvPr/>
        </p:nvSpPr>
        <p:spPr>
          <a:xfrm>
            <a:off x="6542161" y="269006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197,879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2EB77-808A-4314-BFA4-5996E13254A7}"/>
              </a:ext>
            </a:extLst>
          </p:cNvPr>
          <p:cNvSpPr txBox="1"/>
          <p:nvPr/>
        </p:nvSpPr>
        <p:spPr>
          <a:xfrm>
            <a:off x="304800" y="54864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Το 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stemming </a:t>
            </a:r>
            <a:r>
              <a:rPr lang="el-GR" sz="1800" dirty="0">
                <a:latin typeface="+mn-lt"/>
              </a:rPr>
              <a:t> μειώνει το μέγεθος του 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positional index</a:t>
            </a:r>
          </a:p>
          <a:p>
            <a:pPr marL="457200" indent="-457200">
              <a:buAutoNum type="alphaUcPeriod"/>
            </a:pPr>
            <a:r>
              <a:rPr lang="el-GR" sz="1800" dirty="0">
                <a:latin typeface="+mn-lt"/>
              </a:rPr>
              <a:t>Σωστό</a:t>
            </a:r>
          </a:p>
          <a:p>
            <a:pPr marL="457200" indent="-457200">
              <a:buAutoNum type="alphaUcPeriod"/>
            </a:pPr>
            <a:r>
              <a:rPr lang="el-GR" sz="1800" dirty="0">
                <a:latin typeface="+mn-lt"/>
              </a:rPr>
              <a:t>Λάθος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6584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639866"/>
              </p:ext>
            </p:extLst>
          </p:nvPr>
        </p:nvGraphicFramePr>
        <p:xfrm>
          <a:off x="76200" y="1400492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675536" y="39624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CA7CC0-CAB3-4499-85A3-AC213940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36" y="5295587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E612A-7CF0-4922-B456-6A2C0C194218}"/>
              </a:ext>
            </a:extLst>
          </p:cNvPr>
          <p:cNvSpPr txBox="1"/>
          <p:nvPr/>
        </p:nvSpPr>
        <p:spPr>
          <a:xfrm>
            <a:off x="685800" y="5943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Γιατί </a:t>
            </a:r>
            <a:r>
              <a:rPr lang="en-US" dirty="0">
                <a:latin typeface="+mn-lt"/>
              </a:rPr>
              <a:t>0;</a:t>
            </a:r>
          </a:p>
        </p:txBody>
      </p:sp>
    </p:spTree>
    <p:extLst>
      <p:ext uri="{BB962C8B-B14F-4D97-AF65-F5344CB8AC3E}">
        <p14:creationId xmlns:p14="http://schemas.microsoft.com/office/powerpoint/2010/main" val="35946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4C29F-4E8A-454E-96B3-BDD001D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72C40-A37D-44D8-AEBF-A3C8A124DEDD}"/>
              </a:ext>
            </a:extLst>
          </p:cNvPr>
          <p:cNvSpPr txBox="1"/>
          <p:nvPr/>
        </p:nvSpPr>
        <p:spPr>
          <a:xfrm>
            <a:off x="1833644" y="27301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6B8C803-F4A8-4490-9F26-1A60354567CC}"/>
              </a:ext>
            </a:extLst>
          </p:cNvPr>
          <p:cNvGrpSpPr/>
          <p:nvPr/>
        </p:nvGrpSpPr>
        <p:grpSpPr>
          <a:xfrm>
            <a:off x="914400" y="1222573"/>
            <a:ext cx="7543800" cy="766464"/>
            <a:chOff x="457200" y="1143000"/>
            <a:chExt cx="7543800" cy="76646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C3BF0D0-44E6-4C55-ACAE-942236980DBB}"/>
                </a:ext>
              </a:extLst>
            </p:cNvPr>
            <p:cNvSpPr txBox="1"/>
            <p:nvPr/>
          </p:nvSpPr>
          <p:spPr>
            <a:xfrm>
              <a:off x="457200" y="1447799"/>
              <a:ext cx="7543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d13:     windows … window … windows</a:t>
              </a:r>
              <a:r>
                <a:rPr lang="el-GR" dirty="0">
                  <a:latin typeface="+mn-lt"/>
                </a:rPr>
                <a:t> …</a:t>
              </a:r>
              <a:r>
                <a:rPr lang="en-US" dirty="0">
                  <a:latin typeface="+mn-lt"/>
                </a:rPr>
                <a:t>. windows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D4DB153-62A7-4BB3-AE31-D32463BBF153}"/>
                </a:ext>
              </a:extLst>
            </p:cNvPr>
            <p:cNvSpPr txBox="1"/>
            <p:nvPr/>
          </p:nvSpPr>
          <p:spPr>
            <a:xfrm>
              <a:off x="1371600" y="1143000"/>
              <a:ext cx="5791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1		12	16		75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525E08B-89BD-4F16-A973-695457FF935F}"/>
              </a:ext>
            </a:extLst>
          </p:cNvPr>
          <p:cNvSpPr txBox="1"/>
          <p:nvPr/>
        </p:nvSpPr>
        <p:spPr>
          <a:xfrm>
            <a:off x="1862381" y="40659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2E0B4-2A49-4954-8A0F-709B86D71346}"/>
              </a:ext>
            </a:extLst>
          </p:cNvPr>
          <p:cNvSpPr txBox="1"/>
          <p:nvPr/>
        </p:nvSpPr>
        <p:spPr>
          <a:xfrm>
            <a:off x="1636363" y="360303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Stemming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D7D6-EA3C-4C0A-A361-AC53A3CB13A4}"/>
              </a:ext>
            </a:extLst>
          </p:cNvPr>
          <p:cNvSpPr txBox="1"/>
          <p:nvPr/>
        </p:nvSpPr>
        <p:spPr>
          <a:xfrm>
            <a:off x="1849466" y="3023046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3523E6-3C69-48F6-88E5-F9E72D18470E}"/>
              </a:ext>
            </a:extLst>
          </p:cNvPr>
          <p:cNvSpPr txBox="1"/>
          <p:nvPr/>
        </p:nvSpPr>
        <p:spPr>
          <a:xfrm>
            <a:off x="1712563" y="243530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No stemming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8D337-D526-4045-B105-5CCD38F73F61}"/>
              </a:ext>
            </a:extLst>
          </p:cNvPr>
          <p:cNvSpPr txBox="1"/>
          <p:nvPr/>
        </p:nvSpPr>
        <p:spPr>
          <a:xfrm>
            <a:off x="19050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Non positional</a:t>
            </a:r>
          </a:p>
        </p:txBody>
      </p:sp>
    </p:spTree>
    <p:extLst>
      <p:ext uri="{BB962C8B-B14F-4D97-AF65-F5344CB8AC3E}">
        <p14:creationId xmlns:p14="http://schemas.microsoft.com/office/powerpoint/2010/main" val="398544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7117" y="577855"/>
            <a:ext cx="8326438" cy="11381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Positional indexes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(Ευρετήρια Θέσεων)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5851"/>
            <a:ext cx="8229600" cy="398904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Στις καταχωρήσεις, με κάθε όρο, αποθηκεύουμε και τη θέση (θέσεις) όπου εμφανίζονται τα </a:t>
            </a:r>
            <a:r>
              <a:rPr lang="en-US" dirty="0">
                <a:ea typeface="ＭＳ Ｐゴシック" pitchFamily="34" charset="-128"/>
              </a:rPr>
              <a:t>tokens </a:t>
            </a:r>
            <a:r>
              <a:rPr lang="el-GR" dirty="0">
                <a:ea typeface="ＭＳ Ｐゴシック" pitchFamily="34" charset="-128"/>
              </a:rPr>
              <a:t>του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 eaLnBrk="1" hangingPunct="1"/>
            <a:endParaRPr lang="en-US" dirty="0"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dirty="0">
                <a:ea typeface="ＭＳ Ｐゴシック" pitchFamily="34" charset="-128"/>
              </a:rPr>
              <a:t>&lt;</a:t>
            </a:r>
            <a:r>
              <a:rPr lang="en-US" b="1" i="1" dirty="0">
                <a:ea typeface="ＭＳ Ｐゴシック" pitchFamily="34" charset="-128"/>
              </a:rPr>
              <a:t>term</a:t>
            </a:r>
            <a:r>
              <a:rPr lang="en-US" i="1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</a:rPr>
              <a:t>number of docs containing </a:t>
            </a:r>
            <a:r>
              <a:rPr lang="en-US" b="1" i="1" dirty="0">
                <a:ea typeface="ＭＳ Ｐゴシック" pitchFamily="34" charset="-128"/>
              </a:rPr>
              <a:t>term</a:t>
            </a:r>
            <a:r>
              <a:rPr lang="en-US" dirty="0">
                <a:ea typeface="ＭＳ Ｐゴシック" pitchFamily="34" charset="-128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>
                <a:ea typeface="ＭＳ Ｐゴシック" pitchFamily="34" charset="-128"/>
              </a:rPr>
              <a:t>doc1</a:t>
            </a:r>
            <a:r>
              <a:rPr lang="en-US" dirty="0">
                <a:ea typeface="ＭＳ Ｐゴシック" pitchFamily="34" charset="-128"/>
              </a:rPr>
              <a:t>: position1, position2 …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>
                <a:ea typeface="ＭＳ Ｐゴシック" pitchFamily="34" charset="-128"/>
              </a:rPr>
              <a:t>doc2</a:t>
            </a:r>
            <a:r>
              <a:rPr lang="en-US" dirty="0">
                <a:ea typeface="ＭＳ Ｐゴシック" pitchFamily="34" charset="-128"/>
              </a:rPr>
              <a:t>: position1, position2 …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>
                <a:ea typeface="ＭＳ Ｐゴシック" pitchFamily="34" charset="-128"/>
              </a:rPr>
              <a:t>etc.&gt;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6DBA28-A6A2-40B6-BFD0-07119E9606D3}" type="slidenum">
              <a:rPr lang="en-US"/>
              <a:pPr/>
              <a:t>2</a:t>
            </a:fld>
            <a:endParaRPr lang="en-US"/>
          </a:p>
        </p:txBody>
      </p:sp>
      <p:sp>
        <p:nvSpPr>
          <p:cNvPr id="614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</p:spTree>
    <p:extLst>
      <p:ext uri="{BB962C8B-B14F-4D97-AF65-F5344CB8AC3E}">
        <p14:creationId xmlns:p14="http://schemas.microsoft.com/office/powerpoint/2010/main" val="3341942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4C29F-4E8A-454E-96B3-BDD001D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72C40-A37D-44D8-AEBF-A3C8A124DEDD}"/>
              </a:ext>
            </a:extLst>
          </p:cNvPr>
          <p:cNvSpPr txBox="1"/>
          <p:nvPr/>
        </p:nvSpPr>
        <p:spPr>
          <a:xfrm>
            <a:off x="1833644" y="27301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1, 12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25E08B-89BD-4F16-A973-695457FF935F}"/>
              </a:ext>
            </a:extLst>
          </p:cNvPr>
          <p:cNvSpPr txBox="1"/>
          <p:nvPr/>
        </p:nvSpPr>
        <p:spPr>
          <a:xfrm>
            <a:off x="1862381" y="40659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1, 12, 16, 75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2E0B4-2A49-4954-8A0F-709B86D71346}"/>
              </a:ext>
            </a:extLst>
          </p:cNvPr>
          <p:cNvSpPr txBox="1"/>
          <p:nvPr/>
        </p:nvSpPr>
        <p:spPr>
          <a:xfrm>
            <a:off x="1636363" y="360303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Stemming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D7D6-EA3C-4C0A-A361-AC53A3CB13A4}"/>
              </a:ext>
            </a:extLst>
          </p:cNvPr>
          <p:cNvSpPr txBox="1"/>
          <p:nvPr/>
        </p:nvSpPr>
        <p:spPr>
          <a:xfrm>
            <a:off x="1849466" y="3023046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16, 75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3523E6-3C69-48F6-88E5-F9E72D18470E}"/>
              </a:ext>
            </a:extLst>
          </p:cNvPr>
          <p:cNvSpPr txBox="1"/>
          <p:nvPr/>
        </p:nvSpPr>
        <p:spPr>
          <a:xfrm>
            <a:off x="1712563" y="243530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No stemming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8D337-D526-4045-B105-5CCD38F73F61}"/>
              </a:ext>
            </a:extLst>
          </p:cNvPr>
          <p:cNvSpPr txBox="1"/>
          <p:nvPr/>
        </p:nvSpPr>
        <p:spPr>
          <a:xfrm>
            <a:off x="19050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Positional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C9C45B-0A0D-4C84-98FB-F457EFD31628}"/>
              </a:ext>
            </a:extLst>
          </p:cNvPr>
          <p:cNvGrpSpPr/>
          <p:nvPr/>
        </p:nvGrpSpPr>
        <p:grpSpPr>
          <a:xfrm>
            <a:off x="914400" y="1222573"/>
            <a:ext cx="7543800" cy="766464"/>
            <a:chOff x="457200" y="1143000"/>
            <a:chExt cx="7543800" cy="76646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FD97665-4918-418C-8092-5DB55071F9D1}"/>
                </a:ext>
              </a:extLst>
            </p:cNvPr>
            <p:cNvSpPr txBox="1"/>
            <p:nvPr/>
          </p:nvSpPr>
          <p:spPr>
            <a:xfrm>
              <a:off x="457200" y="1447799"/>
              <a:ext cx="7543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d13:     windows … window … windows</a:t>
              </a:r>
              <a:r>
                <a:rPr lang="el-GR" dirty="0">
                  <a:latin typeface="+mn-lt"/>
                </a:rPr>
                <a:t> …</a:t>
              </a:r>
              <a:r>
                <a:rPr lang="en-US" dirty="0">
                  <a:latin typeface="+mn-lt"/>
                </a:rPr>
                <a:t>. windows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B52DDB4-5EAB-45F4-A815-1C335166CAF4}"/>
                </a:ext>
              </a:extLst>
            </p:cNvPr>
            <p:cNvSpPr txBox="1"/>
            <p:nvPr/>
          </p:nvSpPr>
          <p:spPr>
            <a:xfrm>
              <a:off x="1371600" y="1143000"/>
              <a:ext cx="5791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1		12	16		75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4009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203" y="885593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0F3ED-0A6E-4B80-91BE-D432B0068D71}"/>
              </a:ext>
            </a:extLst>
          </p:cNvPr>
          <p:cNvSpPr/>
          <p:nvPr/>
        </p:nvSpPr>
        <p:spPr>
          <a:xfrm>
            <a:off x="6542161" y="269006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197,879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1236F-7DB1-42FD-80D9-80D489444906}"/>
              </a:ext>
            </a:extLst>
          </p:cNvPr>
          <p:cNvSpPr txBox="1"/>
          <p:nvPr/>
        </p:nvSpPr>
        <p:spPr>
          <a:xfrm>
            <a:off x="381000" y="5334000"/>
            <a:ext cx="8058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Το κέρδος από την αφαίρεση των 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stopwords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πολύ μεγαλύτερο, στα </a:t>
            </a:r>
            <a:r>
              <a:rPr lang="en-US" sz="2000" dirty="0">
                <a:latin typeface="+mn-lt"/>
              </a:rPr>
              <a:t>positional </a:t>
            </a:r>
            <a:r>
              <a:rPr lang="el-GR" sz="2000" dirty="0">
                <a:latin typeface="+mn-lt"/>
              </a:rPr>
              <a:t>από ότι στα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non-positional</a:t>
            </a:r>
          </a:p>
          <a:p>
            <a:r>
              <a:rPr lang="el-GR" sz="2000" dirty="0">
                <a:latin typeface="+mn-lt"/>
              </a:rPr>
              <a:t>Α. Σωστό</a:t>
            </a:r>
          </a:p>
          <a:p>
            <a:r>
              <a:rPr lang="el-GR" sz="2000" dirty="0">
                <a:latin typeface="+mn-lt"/>
              </a:rPr>
              <a:t>Β. Λάθος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2586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04615" y="219392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400492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0102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22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772400" y="4312919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CA7CC0-CAB3-4499-85A3-AC213940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693919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9688D1D-5FCB-470B-9EFA-A8671BCD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3434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82E7563-1858-4CCA-9EE9-B7A37CCEA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40402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2872587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9596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09892" cy="304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>
                <a:ea typeface="ＭＳ Ｐゴシック" pitchFamily="-112" charset="-128"/>
              </a:rPr>
              <a:t>Νόμος του </a:t>
            </a:r>
            <a:r>
              <a:rPr lang="en-US" sz="2400" dirty="0">
                <a:ea typeface="ＭＳ Ｐゴシック" pitchFamily="-112" charset="-128"/>
              </a:rPr>
              <a:t>Heaps: </a:t>
            </a:r>
            <a:endParaRPr lang="en-US" sz="24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800" i="1" dirty="0">
                <a:ea typeface="ＭＳ Ｐゴシック" pitchFamily="-112" charset="-128"/>
              </a:rPr>
              <a:t> = k</a:t>
            </a:r>
            <a:r>
              <a:rPr lang="el-GR" sz="2800" i="1" dirty="0">
                <a:ea typeface="ＭＳ Ｐゴシック" pitchFamily="-112" charset="-128"/>
              </a:rPr>
              <a:t>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800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είναι το μέγεθος του λεξιλογίου (αριθμός όρων</a:t>
            </a:r>
            <a:r>
              <a:rPr lang="en-US" sz="2000" dirty="0">
                <a:ea typeface="ＭＳ Ｐゴシック" pitchFamily="-112" charset="-128"/>
              </a:rPr>
              <a:t>, terms</a:t>
            </a:r>
            <a:r>
              <a:rPr lang="el-GR" sz="2000" dirty="0">
                <a:ea typeface="ＭＳ Ｐゴシック" pitchFamily="-112" charset="-128"/>
              </a:rPr>
              <a:t>),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ο αριθμός των </a:t>
            </a:r>
            <a:r>
              <a:rPr lang="en-US" sz="2000" dirty="0">
                <a:ea typeface="ＭＳ Ｐゴシック" pitchFamily="-112" charset="-128"/>
              </a:rPr>
              <a:t>tokens </a:t>
            </a:r>
            <a:r>
              <a:rPr lang="el-GR" sz="2000" dirty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</a:pPr>
            <a:endParaRPr lang="el-GR" sz="20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περιγράφει πόσο μεγαλώνει το λεξιλόγιο όσο μεγαλώνει η συλλογή (το συνολικό μήκος των εγγράφων)</a:t>
            </a:r>
            <a:endParaRPr lang="en-US" sz="20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  <a:tabLst>
                <a:tab pos="1792288" algn="l"/>
              </a:tabLst>
            </a:pPr>
            <a:endParaRPr lang="el-GR" sz="800" dirty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dirty="0">
                <a:ea typeface="ＭＳ Ｐゴシック" pitchFamily="-112" charset="-128"/>
              </a:rPr>
              <a:t>Συνήθης τιμές</a:t>
            </a:r>
            <a:r>
              <a:rPr lang="en-US" dirty="0">
                <a:ea typeface="ＭＳ Ｐゴシック" pitchFamily="-112" charset="-128"/>
              </a:rPr>
              <a:t>: 30 ≤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≤ 100 </a:t>
            </a:r>
            <a:r>
              <a:rPr lang="el-GR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dirty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883006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9596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707380" y="3834244"/>
            <a:ext cx="2895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400" dirty="0">
                <a:ea typeface="ＭＳ Ｐゴシック" pitchFamily="-112" charset="-128"/>
              </a:rPr>
              <a:t>Νόμος του </a:t>
            </a:r>
            <a:r>
              <a:rPr lang="en-US" sz="1400" dirty="0">
                <a:ea typeface="ＭＳ Ｐゴシック" pitchFamily="-112" charset="-128"/>
              </a:rPr>
              <a:t>Heaps: </a:t>
            </a:r>
            <a:endParaRPr lang="en-US" sz="14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1400" i="1" dirty="0">
                <a:ea typeface="ＭＳ Ｐゴシック" pitchFamily="-112" charset="-128"/>
              </a:rPr>
              <a:t> = k</a:t>
            </a:r>
            <a:r>
              <a:rPr lang="el-GR" sz="1400" i="1" dirty="0"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1400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l-GR" sz="1400" dirty="0">
                <a:ea typeface="ＭＳ Ｐゴシック" pitchFamily="-112" charset="-128"/>
              </a:rPr>
              <a:t>είναι το μέγεθος του λεξιλογίου (αριθμός όρων - </a:t>
            </a:r>
            <a:r>
              <a:rPr lang="en-US" sz="1400" dirty="0">
                <a:ea typeface="ＭＳ Ｐゴシック" pitchFamily="-112" charset="-128"/>
              </a:rPr>
              <a:t>terms</a:t>
            </a:r>
            <a:r>
              <a:rPr lang="el-GR" sz="1400" dirty="0">
                <a:ea typeface="ＭＳ Ｐゴシック" pitchFamily="-112" charset="-128"/>
              </a:rPr>
              <a:t>), 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l-GR" sz="1400" dirty="0">
                <a:ea typeface="ＭＳ Ｐゴシック" pitchFamily="-112" charset="-128"/>
              </a:rPr>
              <a:t>ο αριθμός των </a:t>
            </a:r>
            <a:r>
              <a:rPr lang="en-US" sz="1400" dirty="0">
                <a:ea typeface="ＭＳ Ｐゴシック" pitchFamily="-112" charset="-128"/>
              </a:rPr>
              <a:t>tokens </a:t>
            </a:r>
            <a:r>
              <a:rPr lang="el-GR" sz="1400" dirty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  <a:tabLst>
                <a:tab pos="1792288" algn="l"/>
              </a:tabLst>
            </a:pPr>
            <a:endParaRPr lang="el-GR" sz="600" dirty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sz="1400" dirty="0">
                <a:ea typeface="ＭＳ Ｐゴシック" pitchFamily="-112" charset="-128"/>
              </a:rPr>
              <a:t>Συνήθης τιμές</a:t>
            </a:r>
            <a:r>
              <a:rPr lang="en-US" sz="1400" dirty="0">
                <a:ea typeface="ＭＳ Ｐゴシック" pitchFamily="-112" charset="-128"/>
              </a:rPr>
              <a:t>: 30 ≤</a:t>
            </a:r>
            <a:r>
              <a:rPr lang="en-US" sz="1400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sz="1400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sz="1400" dirty="0">
                <a:ea typeface="ＭＳ Ｐゴシック" pitchFamily="-112" charset="-128"/>
              </a:rPr>
              <a:t>≤ 100 </a:t>
            </a:r>
            <a:r>
              <a:rPr lang="el-GR" sz="1400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sz="1400" dirty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25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7403A3-D051-468D-A8FE-8D5532F8D9D0}"/>
              </a:ext>
            </a:extLst>
          </p:cNvPr>
          <p:cNvSpPr txBox="1"/>
          <p:nvPr/>
        </p:nvSpPr>
        <p:spPr>
          <a:xfrm>
            <a:off x="228600" y="2743200"/>
            <a:ext cx="7600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Παράδειγμα: Έχω μια συλλογή με έγγραφα που το καθένα έχει περίπου </a:t>
            </a:r>
            <a:r>
              <a:rPr lang="el-GR" sz="2000" i="1" dirty="0">
                <a:latin typeface="+mn-lt"/>
              </a:rPr>
              <a:t>1000 λέξεις</a:t>
            </a:r>
            <a:r>
              <a:rPr lang="en-US" sz="2000" i="1" dirty="0">
                <a:latin typeface="+mn-lt"/>
              </a:rPr>
              <a:t> (tokens)</a:t>
            </a:r>
            <a:r>
              <a:rPr lang="el-GR" sz="2000" dirty="0">
                <a:latin typeface="+mn-lt"/>
              </a:rPr>
              <a:t>. Έστω ότι έχω </a:t>
            </a:r>
            <a:r>
              <a:rPr lang="el-GR" sz="2000" i="1" dirty="0">
                <a:latin typeface="+mn-lt"/>
              </a:rPr>
              <a:t>500 </a:t>
            </a:r>
            <a:r>
              <a:rPr lang="el-GR" sz="2000" dirty="0">
                <a:latin typeface="+mn-lt"/>
              </a:rPr>
              <a:t>έγγραφα και έρχεται ακόμα </a:t>
            </a:r>
            <a:r>
              <a:rPr lang="en-US" sz="2000" dirty="0">
                <a:latin typeface="+mn-lt"/>
              </a:rPr>
              <a:t>1 </a:t>
            </a:r>
            <a:r>
              <a:rPr lang="el-GR" sz="2000" dirty="0">
                <a:latin typeface="+mn-lt"/>
              </a:rPr>
              <a:t>έγγραφο. Έστω </a:t>
            </a:r>
            <a:r>
              <a:rPr lang="en-US" sz="2000" dirty="0">
                <a:latin typeface="+mn-lt"/>
              </a:rPr>
              <a:t>b = 0.5</a:t>
            </a:r>
            <a:endParaRPr lang="el-GR" sz="2000" dirty="0">
              <a:latin typeface="+mn-lt"/>
            </a:endParaRPr>
          </a:p>
          <a:p>
            <a:endParaRPr lang="el-GR" sz="2000" dirty="0">
              <a:latin typeface="+mn-lt"/>
            </a:endParaRPr>
          </a:p>
          <a:p>
            <a:r>
              <a:rPr lang="el-GR" sz="2000" b="1" dirty="0">
                <a:latin typeface="+mn-lt"/>
              </a:rPr>
              <a:t>Πριν</a:t>
            </a:r>
            <a:r>
              <a:rPr lang="el-GR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 = 500,00</a:t>
            </a:r>
            <a:r>
              <a:rPr lang="el-GR" sz="2000" dirty="0">
                <a:latin typeface="+mn-lt"/>
              </a:rPr>
              <a:t>0 </a:t>
            </a:r>
            <a:r>
              <a:rPr lang="en-US" sz="2000" dirty="0">
                <a:latin typeface="+mn-lt"/>
              </a:rPr>
              <a:t>tokens </a:t>
            </a:r>
            <a:r>
              <a:rPr lang="el-GR" sz="2000" dirty="0">
                <a:latin typeface="+mn-lt"/>
              </a:rPr>
              <a:t>άρα</a:t>
            </a:r>
            <a:r>
              <a:rPr lang="el-GR" sz="2000" b="1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Μ  = </a:t>
            </a:r>
            <a:r>
              <a:rPr lang="en-US" sz="2000" dirty="0">
                <a:latin typeface="+mn-lt"/>
              </a:rPr>
              <a:t>k*707.1 </a:t>
            </a:r>
            <a:r>
              <a:rPr lang="el-GR" sz="2000" dirty="0">
                <a:latin typeface="+mn-lt"/>
              </a:rPr>
              <a:t>όροι </a:t>
            </a:r>
          </a:p>
          <a:p>
            <a:r>
              <a:rPr lang="el-GR" sz="2000" b="1" dirty="0">
                <a:solidFill>
                  <a:prstClr val="black"/>
                </a:solidFill>
                <a:latin typeface="Calibri" panose="020F0502020204030204"/>
              </a:rPr>
              <a:t>Μετά</a:t>
            </a:r>
            <a:r>
              <a:rPr lang="el-GR" sz="2000" dirty="0">
                <a:solidFill>
                  <a:prstClr val="black"/>
                </a:solidFill>
                <a:latin typeface="Calibri" panose="020F0502020204030204"/>
              </a:rPr>
              <a:t> Τ’ = 501,000 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tokens </a:t>
            </a:r>
            <a:r>
              <a:rPr lang="el-GR" sz="2000" dirty="0">
                <a:solidFill>
                  <a:prstClr val="black"/>
                </a:solidFill>
                <a:latin typeface="Calibri" panose="020F0502020204030204"/>
              </a:rPr>
              <a:t>άρα </a:t>
            </a:r>
            <a:r>
              <a:rPr lang="el-GR" sz="2000" dirty="0">
                <a:latin typeface="+mn-lt"/>
              </a:rPr>
              <a:t>Μ’ =</a:t>
            </a:r>
            <a:r>
              <a:rPr lang="en-US" sz="2000" dirty="0">
                <a:latin typeface="+mn-lt"/>
              </a:rPr>
              <a:t> k*707.8</a:t>
            </a:r>
            <a:r>
              <a:rPr lang="el-GR" sz="2000" dirty="0">
                <a:latin typeface="+mn-lt"/>
              </a:rPr>
              <a:t> όροι</a:t>
            </a:r>
            <a:endParaRPr lang="en-US" sz="2000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DEE7F1-77B4-4968-B3F5-EE8E765D3F3C}"/>
              </a:ext>
            </a:extLst>
          </p:cNvPr>
          <p:cNvSpPr/>
          <p:nvPr/>
        </p:nvSpPr>
        <p:spPr>
          <a:xfrm>
            <a:off x="5638800" y="3739982"/>
            <a:ext cx="30480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FEC6D5-06FC-4773-AA1C-0ECCC5C086DF}"/>
              </a:ext>
            </a:extLst>
          </p:cNvPr>
          <p:cNvSpPr txBox="1"/>
          <p:nvPr/>
        </p:nvSpPr>
        <p:spPr>
          <a:xfrm>
            <a:off x="533400" y="1584885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O </a:t>
            </a:r>
            <a:r>
              <a:rPr lang="el-GR" sz="2000" dirty="0">
                <a:latin typeface="+mn-lt"/>
              </a:rPr>
              <a:t>νόμος του </a:t>
            </a:r>
            <a:r>
              <a:rPr lang="en-US" sz="2000" dirty="0">
                <a:latin typeface="+mn-lt"/>
              </a:rPr>
              <a:t>Heaps</a:t>
            </a:r>
            <a:r>
              <a:rPr lang="el-GR" sz="2000" dirty="0">
                <a:latin typeface="+mn-lt"/>
              </a:rPr>
              <a:t> απαντά πχ στο:</a:t>
            </a:r>
          </a:p>
          <a:p>
            <a:r>
              <a:rPr lang="el-GR" sz="2000" i="1" dirty="0">
                <a:latin typeface="+mn-lt"/>
              </a:rPr>
              <a:t>Πόσο περιμένω να μεγαλώσει το λεξικό</a:t>
            </a:r>
            <a:r>
              <a:rPr lang="en-US" sz="2000" i="1" dirty="0">
                <a:latin typeface="+mn-lt"/>
              </a:rPr>
              <a:t>, </a:t>
            </a:r>
            <a:r>
              <a:rPr lang="el-GR" sz="2000" i="1" dirty="0">
                <a:latin typeface="+mn-lt"/>
              </a:rPr>
              <a:t>δηλαδή, πόσοι  περιμένω να είναι οι νέοι όροι στο καινούργιο έγγραφο</a:t>
            </a:r>
          </a:p>
        </p:txBody>
      </p:sp>
    </p:spTree>
    <p:extLst>
      <p:ext uri="{BB962C8B-B14F-4D97-AF65-F5344CB8AC3E}">
        <p14:creationId xmlns:p14="http://schemas.microsoft.com/office/powerpoint/2010/main" val="1039776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458200" cy="3657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l-GR" dirty="0">
                    <a:ea typeface="ＭＳ Ｐゴシック" pitchFamily="-112" charset="-128"/>
                  </a:rPr>
                  <a:t>Ο </a:t>
                </a:r>
                <a:r>
                  <a:rPr lang="el-GR" b="1" dirty="0">
                    <a:ea typeface="ＭＳ Ｐゴシック" pitchFamily="-112" charset="-128"/>
                  </a:rPr>
                  <a:t>νόμος του </a:t>
                </a:r>
                <a:r>
                  <a:rPr lang="en-US" b="1" dirty="0">
                    <a:ea typeface="ＭＳ Ｐゴシック" pitchFamily="-112" charset="-128"/>
                  </a:rPr>
                  <a:t>Heaps</a:t>
                </a:r>
                <a:r>
                  <a:rPr lang="en-US" dirty="0">
                    <a:ea typeface="ＭＳ Ｐゴシック" pitchFamily="-112" charset="-128"/>
                  </a:rPr>
                  <a:t>: </a:t>
                </a:r>
                <a:endParaRPr lang="el-GR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:r>
                  <a:rPr lang="el-GR" i="1" dirty="0">
                    <a:ea typeface="ＭＳ Ｐゴシック" pitchFamily="-112" charset="-128"/>
                  </a:rPr>
                  <a:t>	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M</a:t>
                </a:r>
                <a:r>
                  <a:rPr lang="en-US" i="1" dirty="0">
                    <a:ea typeface="ＭＳ Ｐゴシック" pitchFamily="-112" charset="-128"/>
                  </a:rPr>
                  <a:t> = k</a:t>
                </a:r>
                <a:r>
                  <a:rPr lang="el-GR" i="1" dirty="0">
                    <a:ea typeface="ＭＳ Ｐゴシック" pitchFamily="-112" charset="-128"/>
                  </a:rPr>
                  <a:t>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T</a:t>
                </a:r>
                <a:r>
                  <a:rPr lang="en-US" i="1" baseline="30000" dirty="0">
                    <a:ea typeface="ＭＳ Ｐゴシック" pitchFamily="-112" charset="-128"/>
                  </a:rPr>
                  <a:t>b</a:t>
                </a:r>
              </a:p>
              <a:p>
                <a:pPr marL="0" indent="0">
                  <a:buNone/>
                </a:pP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M</a:t>
                </a:r>
                <a:r>
                  <a:rPr lang="en-US" sz="2400" dirty="0">
                    <a:ea typeface="ＭＳ Ｐゴシック" pitchFamily="-112" charset="-128"/>
                  </a:rPr>
                  <a:t> </a:t>
                </a:r>
                <a:r>
                  <a:rPr lang="el-GR" sz="2400" dirty="0">
                    <a:ea typeface="ＭＳ Ｐゴシック" pitchFamily="-112" charset="-128"/>
                  </a:rPr>
                  <a:t>είναι το μέγεθος του λεξιλογίου (αριθμός όρων),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T</a:t>
                </a:r>
                <a:r>
                  <a:rPr lang="en-US" sz="2400" dirty="0">
                    <a:ea typeface="ＭＳ Ｐゴシック" pitchFamily="-112" charset="-128"/>
                  </a:rPr>
                  <a:t> </a:t>
                </a:r>
                <a:r>
                  <a:rPr lang="el-GR" sz="2400" dirty="0">
                    <a:ea typeface="ＭＳ Ｐゴシック" pitchFamily="-112" charset="-128"/>
                  </a:rPr>
                  <a:t>ο αριθμός των </a:t>
                </a:r>
                <a:r>
                  <a:rPr lang="en-US" sz="2400" dirty="0">
                    <a:ea typeface="ＭＳ Ｐゴシック" pitchFamily="-112" charset="-128"/>
                  </a:rPr>
                  <a:t>tokens </a:t>
                </a:r>
                <a:r>
                  <a:rPr lang="el-GR" sz="2400" dirty="0">
                    <a:ea typeface="ＭＳ Ｐゴシック" pitchFamily="-112" charset="-128"/>
                  </a:rPr>
                  <a:t>στη συλλογή</a:t>
                </a:r>
              </a:p>
              <a:p>
                <a:pPr marL="0" indent="0">
                  <a:buNone/>
                </a:pPr>
                <a:endParaRPr lang="en-US" dirty="0">
                  <a:ea typeface="ＭＳ Ｐゴシック" pitchFamily="-112" charset="-128"/>
                </a:endParaRPr>
              </a:p>
              <a:p>
                <a:r>
                  <a:rPr lang="el-GR" sz="2800" dirty="0">
                    <a:ea typeface="ＭＳ Ｐゴシック" pitchFamily="-112" charset="-128"/>
                  </a:rPr>
                  <a:t> Σε</a:t>
                </a:r>
                <a:r>
                  <a:rPr lang="en-US" sz="2800" dirty="0">
                    <a:ea typeface="ＭＳ Ｐゴシック" pitchFamily="-112" charset="-128"/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  <a:ea typeface="ＭＳ Ｐゴシック" pitchFamily="-112" charset="-128"/>
                  </a:rPr>
                  <a:t>log-log plot </a:t>
                </a:r>
                <a:r>
                  <a:rPr lang="el-GR" sz="2800" dirty="0">
                    <a:ea typeface="ＭＳ Ｐゴシック" pitchFamily="-112" charset="-128"/>
                  </a:rPr>
                  <a:t>του μεγέθους Μ του λεξιλογίου με το Τ, ο νόμος προβλέπει γραμμή με κλίση </a:t>
                </a:r>
                <a:r>
                  <a:rPr lang="en-US" sz="2800" dirty="0">
                    <a:ea typeface="ＭＳ Ｐゴシック" pitchFamily="-112" charset="-128"/>
                  </a:rPr>
                  <a:t>b</a:t>
                </a:r>
                <a:endParaRPr lang="el-GR" sz="2800" dirty="0">
                  <a:ea typeface="ＭＳ Ｐゴシック" pitchFamily="-112" charset="-128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𝑀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) =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𝑘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) +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𝑏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𝑇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)</m:t>
                      </m:r>
                    </m:oMath>
                  </m:oMathPara>
                </a14:m>
                <a:endParaRPr lang="en-US" sz="2800" dirty="0">
                  <a:ea typeface="ＭＳ Ｐゴシック" pitchFamily="-112" charset="-128"/>
                </a:endParaRPr>
              </a:p>
              <a:p>
                <a:pPr marL="457200" lvl="1" indent="0">
                  <a:buNone/>
                </a:pPr>
                <a:endParaRPr lang="en-US" dirty="0">
                  <a:ea typeface="ＭＳ Ｐゴシック" pitchFamily="-112" charset="-128"/>
                </a:endParaRPr>
              </a:p>
            </p:txBody>
          </p:sp>
        </mc:Choice>
        <mc:Fallback xmlns="">
          <p:sp>
            <p:nvSpPr>
              <p:cNvPr id="2867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458200" cy="3657600"/>
              </a:xfrm>
              <a:blipFill>
                <a:blip r:embed="rId2"/>
                <a:stretch>
                  <a:fillRect l="-1298" t="-2000" r="-4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011152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86200" y="609600"/>
            <a:ext cx="3008313" cy="1162050"/>
          </a:xfrm>
        </p:spPr>
        <p:txBody>
          <a:bodyPr/>
          <a:lstStyle/>
          <a:p>
            <a:r>
              <a:rPr lang="en-US" sz="4000" b="0" dirty="0">
                <a:ea typeface="ＭＳ Ｐゴシック" pitchFamily="-112" charset="-128"/>
              </a:rPr>
              <a:t>Heaps’ Law</a:t>
            </a:r>
          </a:p>
        </p:txBody>
      </p:sp>
      <p:pic>
        <p:nvPicPr>
          <p:cNvPr id="29699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788" y="1287428"/>
            <a:ext cx="4629150" cy="4273619"/>
          </a:xfrm>
        </p:spPr>
      </p:pic>
      <p:sp>
        <p:nvSpPr>
          <p:cNvPr id="29700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3617912" cy="4800600"/>
          </a:xfrm>
        </p:spPr>
        <p:txBody>
          <a:bodyPr/>
          <a:lstStyle/>
          <a:p>
            <a:r>
              <a:rPr lang="el-GR" sz="2400" dirty="0">
                <a:ea typeface="ＭＳ Ｐゴシック" pitchFamily="-112" charset="-128"/>
              </a:rPr>
              <a:t>Για το</a:t>
            </a:r>
            <a:r>
              <a:rPr lang="en-US" sz="2400" dirty="0">
                <a:ea typeface="ＭＳ Ｐゴシック" pitchFamily="-112" charset="-128"/>
              </a:rPr>
              <a:t> RCV1, </a:t>
            </a:r>
            <a:r>
              <a:rPr lang="el-GR" sz="2400" dirty="0">
                <a:ea typeface="ＭＳ Ｐゴシック" pitchFamily="-112" charset="-128"/>
              </a:rPr>
              <a:t>η διακεκομμένη γραμμή 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log</a:t>
            </a:r>
            <a:r>
              <a:rPr lang="en-US" sz="2400" baseline="-25000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= 0.49 log</a:t>
            </a:r>
            <a:r>
              <a:rPr lang="en-US" sz="2400" baseline="-25000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+ 1.64</a:t>
            </a:r>
            <a:r>
              <a:rPr lang="en-US" sz="2800" dirty="0">
                <a:solidFill>
                  <a:srgbClr val="A40508"/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n-US" sz="2400" dirty="0">
                <a:ea typeface="ＭＳ Ｐゴシック" pitchFamily="-112" charset="-128"/>
              </a:rPr>
              <a:t>best least squares fit</a:t>
            </a:r>
            <a:r>
              <a:rPr lang="el-GR" sz="2400" dirty="0">
                <a:ea typeface="ＭＳ Ｐゴシック" pitchFamily="-112" charset="-128"/>
              </a:rPr>
              <a:t>)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Οπότε</a:t>
            </a:r>
            <a:r>
              <a:rPr lang="en-US" sz="2400" dirty="0">
                <a:ea typeface="ＭＳ Ｐゴシック" pitchFamily="-112" charset="-128"/>
              </a:rPr>
              <a:t>, 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= 10</a:t>
            </a:r>
            <a:r>
              <a:rPr lang="en-US" sz="2400" baseline="30000" dirty="0">
                <a:solidFill>
                  <a:srgbClr val="A40508"/>
                </a:solidFill>
                <a:ea typeface="ＭＳ Ｐゴシック" pitchFamily="-112" charset="-128"/>
              </a:rPr>
              <a:t>1.64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baseline="30000" dirty="0">
                <a:solidFill>
                  <a:srgbClr val="A40508"/>
                </a:solidFill>
                <a:ea typeface="ＭＳ Ｐゴシック" pitchFamily="-112" charset="-128"/>
              </a:rPr>
              <a:t>0.49</a:t>
            </a:r>
            <a:r>
              <a:rPr lang="el-GR" sz="2400" dirty="0">
                <a:ea typeface="ＭＳ Ｐゴシック" pitchFamily="-112" charset="-128"/>
              </a:rPr>
              <a:t>, άρα </a:t>
            </a:r>
            <a:r>
              <a:rPr lang="en-US" sz="2400" i="1" dirty="0">
                <a:ea typeface="ＭＳ Ｐゴシック" pitchFamily="-112" charset="-128"/>
              </a:rPr>
              <a:t>k</a:t>
            </a:r>
            <a:r>
              <a:rPr lang="en-US" sz="2400" dirty="0">
                <a:ea typeface="ＭＳ Ｐゴシック" pitchFamily="-112" charset="-128"/>
              </a:rPr>
              <a:t> = 10</a:t>
            </a:r>
            <a:r>
              <a:rPr lang="en-US" sz="2400" baseline="30000" dirty="0">
                <a:ea typeface="ＭＳ Ｐゴシック" pitchFamily="-112" charset="-128"/>
              </a:rPr>
              <a:t>1.64 </a:t>
            </a:r>
            <a:r>
              <a:rPr lang="en-US" sz="2400" dirty="0">
                <a:ea typeface="ＭＳ Ｐゴシック" pitchFamily="-112" charset="-128"/>
              </a:rPr>
              <a:t>≈ 44 </a:t>
            </a:r>
            <a:r>
              <a:rPr lang="el-GR" sz="2400" dirty="0">
                <a:ea typeface="ＭＳ Ｐゴシック" pitchFamily="-112" charset="-128"/>
              </a:rPr>
              <a:t>και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ea typeface="ＭＳ Ｐゴシック" pitchFamily="-112" charset="-128"/>
              </a:rPr>
              <a:t>b</a:t>
            </a:r>
            <a:r>
              <a:rPr lang="en-US" sz="2400" dirty="0">
                <a:ea typeface="ＭＳ Ｐゴシック" pitchFamily="-112" charset="-128"/>
              </a:rPr>
              <a:t> = 0.49.</a:t>
            </a:r>
          </a:p>
          <a:p>
            <a:endParaRPr lang="en-US" sz="11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Καλή προσέγγιση για το </a:t>
            </a:r>
            <a:r>
              <a:rPr lang="en-US" sz="2400" dirty="0">
                <a:ea typeface="ＭＳ Ｐゴシック" pitchFamily="-112" charset="-128"/>
              </a:rPr>
              <a:t>Reuters RCV1!</a:t>
            </a:r>
            <a:endParaRPr lang="en-US" sz="18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Για το πρώτα </a:t>
            </a:r>
            <a:r>
              <a:rPr lang="en-US" sz="2400" dirty="0">
                <a:solidFill>
                  <a:srgbClr val="FF0000"/>
                </a:solidFill>
                <a:ea typeface="ＭＳ Ｐゴシック" pitchFamily="-112" charset="-128"/>
              </a:rPr>
              <a:t>1,000,020</a:t>
            </a:r>
            <a:r>
              <a:rPr lang="en-US" sz="2400" dirty="0">
                <a:ea typeface="ＭＳ Ｐゴシック" pitchFamily="-112" charset="-128"/>
              </a:rPr>
              <a:t> tokens,</a:t>
            </a:r>
            <a:r>
              <a:rPr lang="el-GR" sz="2400" dirty="0">
                <a:ea typeface="ＭＳ Ｐゴシック" pitchFamily="-112" charset="-128"/>
              </a:rPr>
              <a:t> ο νόμος προβλέπει </a:t>
            </a:r>
            <a:r>
              <a:rPr lang="en-US" sz="2400" dirty="0">
                <a:ea typeface="ＭＳ Ｐゴシック" pitchFamily="-112" charset="-128"/>
              </a:rPr>
              <a:t> 38,323 </a:t>
            </a:r>
            <a:r>
              <a:rPr lang="el-GR" sz="2400" dirty="0">
                <a:ea typeface="ＭＳ Ｐゴシック" pitchFamily="-112" charset="-128"/>
              </a:rPr>
              <a:t>όρους, στην πραγματικότητα </a:t>
            </a:r>
            <a:r>
              <a:rPr lang="en-US" sz="2400" dirty="0">
                <a:ea typeface="ＭＳ Ｐゴシック" pitchFamily="-112" charset="-128"/>
              </a:rPr>
              <a:t>38,365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D63DD20-80B6-45A3-A40D-785CA2952A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6874807-322C-444D-A3A4-A3F4FDDFB165}"/>
              </a:ext>
            </a:extLst>
          </p:cNvPr>
          <p:cNvGrpSpPr/>
          <p:nvPr/>
        </p:nvGrpSpPr>
        <p:grpSpPr>
          <a:xfrm>
            <a:off x="6262890" y="3072477"/>
            <a:ext cx="140760" cy="318960"/>
            <a:chOff x="6262890" y="3072477"/>
            <a:chExt cx="140760" cy="31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9539AADD-5052-4FA2-BB46-6F271AD8A4C4}"/>
                    </a:ext>
                  </a:extLst>
                </p14:cNvPr>
                <p14:cNvContentPartPr/>
                <p14:nvPr/>
              </p14:nvContentPartPr>
              <p14:xfrm>
                <a:off x="6319410" y="3080757"/>
                <a:ext cx="43200" cy="2466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9539AADD-5052-4FA2-BB46-6F271AD8A4C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310410" y="3072117"/>
                  <a:ext cx="6084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D0817E9-F2E0-4208-90FF-9895FF3252ED}"/>
                    </a:ext>
                  </a:extLst>
                </p14:cNvPr>
                <p14:cNvContentPartPr/>
                <p14:nvPr/>
              </p14:nvContentPartPr>
              <p14:xfrm>
                <a:off x="6262890" y="3072477"/>
                <a:ext cx="103320" cy="1249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D0817E9-F2E0-4208-90FF-9895FF3252E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254250" y="3063477"/>
                  <a:ext cx="12096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5D8859C-0AFA-4912-B80C-FC0E1730CFE2}"/>
                    </a:ext>
                  </a:extLst>
                </p14:cNvPr>
                <p14:cNvContentPartPr/>
                <p14:nvPr/>
              </p14:nvContentPartPr>
              <p14:xfrm>
                <a:off x="6343170" y="3250317"/>
                <a:ext cx="60480" cy="1411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5D8859C-0AFA-4912-B80C-FC0E1730CFE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334530" y="3241317"/>
                  <a:ext cx="78120" cy="158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775BE8-5C55-4BF7-B217-759DBDB5892C}"/>
              </a:ext>
            </a:extLst>
          </p:cNvPr>
          <p:cNvGrpSpPr/>
          <p:nvPr/>
        </p:nvGrpSpPr>
        <p:grpSpPr>
          <a:xfrm>
            <a:off x="6572850" y="3075717"/>
            <a:ext cx="506880" cy="245520"/>
            <a:chOff x="6572850" y="3075717"/>
            <a:chExt cx="506880" cy="24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9A135EA-D8F0-4801-B350-0B215E6C96B3}"/>
                    </a:ext>
                  </a:extLst>
                </p14:cNvPr>
                <p14:cNvContentPartPr/>
                <p14:nvPr/>
              </p14:nvContentPartPr>
              <p14:xfrm>
                <a:off x="6572850" y="3149877"/>
                <a:ext cx="162000" cy="171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9A135EA-D8F0-4801-B350-0B215E6C96B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564210" y="3140877"/>
                  <a:ext cx="1796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43185A4-B187-4338-81A5-1A2986F7EF18}"/>
                    </a:ext>
                  </a:extLst>
                </p14:cNvPr>
                <p14:cNvContentPartPr/>
                <p14:nvPr/>
              </p14:nvContentPartPr>
              <p14:xfrm>
                <a:off x="6748530" y="3144837"/>
                <a:ext cx="92160" cy="1591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43185A4-B187-4338-81A5-1A2986F7EF1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739890" y="3136197"/>
                  <a:ext cx="1098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900B518-23B8-4277-B788-91167E07465A}"/>
                    </a:ext>
                  </a:extLst>
                </p14:cNvPr>
                <p14:cNvContentPartPr/>
                <p14:nvPr/>
              </p14:nvContentPartPr>
              <p14:xfrm>
                <a:off x="6871290" y="3137277"/>
                <a:ext cx="106200" cy="174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900B518-23B8-4277-B788-91167E07465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862290" y="3128637"/>
                  <a:ext cx="12384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D7E2340-473D-4AC7-A6C7-89D8806582CF}"/>
                    </a:ext>
                  </a:extLst>
                </p14:cNvPr>
                <p14:cNvContentPartPr/>
                <p14:nvPr/>
              </p14:nvContentPartPr>
              <p14:xfrm>
                <a:off x="7070730" y="3075717"/>
                <a:ext cx="9000" cy="1566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D7E2340-473D-4AC7-A6C7-89D8806582C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061730" y="3067077"/>
                  <a:ext cx="26640" cy="174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30311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388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813508" cy="1730250"/>
          </a:xfrm>
        </p:spPr>
        <p:txBody>
          <a:bodyPr>
            <a:noAutofit/>
          </a:bodyPr>
          <a:lstStyle/>
          <a:p>
            <a:r>
              <a:rPr lang="en-US" sz="2400" dirty="0">
                <a:ea typeface="ＭＳ Ｐゴシック" pitchFamily="-112" charset="-128"/>
              </a:rPr>
              <a:t>Diminishing returns: </a:t>
            </a:r>
            <a:r>
              <a:rPr lang="el-GR" sz="2400" dirty="0">
                <a:ea typeface="ＭＳ Ｐゴシック" pitchFamily="-112" charset="-128"/>
              </a:rPr>
              <a:t>μπορούμε γρήγορα να καλύψουμε μέρος του λεξιλογίου, αλλά γίνεται όλο και πιο δύσκολο να το καλύψουμε όλο</a:t>
            </a:r>
          </a:p>
          <a:p>
            <a:endParaRPr lang="el-GR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Σε</a:t>
            </a:r>
            <a:r>
              <a:rPr lang="en-US" sz="2400" dirty="0">
                <a:ea typeface="ＭＳ Ｐゴシック" pitchFamily="-112" charset="-128"/>
              </a:rPr>
              <a:t> log-log plot </a:t>
            </a:r>
            <a:r>
              <a:rPr lang="el-GR" sz="2400" dirty="0">
                <a:ea typeface="ＭＳ Ｐゴシック" pitchFamily="-112" charset="-128"/>
              </a:rPr>
              <a:t>του μεγέθους Μ του λεξιλογίου με το Τ, ο νόμος προβλέπει γραμμή με κλίση περίπου </a:t>
            </a:r>
            <a:r>
              <a:rPr lang="en-US" sz="2400" dirty="0">
                <a:ea typeface="ＭＳ Ｐゴシック" pitchFamily="-112" charset="-128"/>
              </a:rPr>
              <a:t> ½</a:t>
            </a:r>
            <a:endParaRPr lang="el-GR" sz="2400" dirty="0">
              <a:ea typeface="ＭＳ Ｐゴシック" pitchFamily="-112" charset="-128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247599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35497" y="13573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Heaps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90600" y="2063854"/>
            <a:ext cx="6858000" cy="251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/>
              <a:t>Τα παρακάτω επηρεάζουν το μέγεθος του λεξικού (και την παράμετρο </a:t>
            </a:r>
            <a:r>
              <a:rPr lang="en-US" sz="2400" dirty="0"/>
              <a:t>k)</a:t>
            </a:r>
            <a:r>
              <a:rPr lang="el-GR" sz="2400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Stemming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Including numbers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Spelling errors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Case folding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203373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8CDF13-2A28-49B7-B8DA-A87CD4BD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B3D98D78-7896-4EE5-8D2D-242E0A38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7C6F-4BE5-4D8B-BC33-560F6B1AB88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BDFCDD-E069-43D1-9C01-A6C5540171CD}"/>
              </a:ext>
            </a:extLst>
          </p:cNvPr>
          <p:cNvSpPr txBox="1"/>
          <p:nvPr/>
        </p:nvSpPr>
        <p:spPr>
          <a:xfrm>
            <a:off x="899592" y="1988840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d1: a b a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d2: b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 a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d3: b c d c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d4:  a c d b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d5: a c b a b 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5C5D7B-D185-4429-9805-A6649198F60C}"/>
              </a:ext>
            </a:extLst>
          </p:cNvPr>
          <p:cNvSpPr txBox="1"/>
          <p:nvPr/>
        </p:nvSpPr>
        <p:spPr>
          <a:xfrm>
            <a:off x="3491880" y="15567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“a  b”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A568E61-D846-3939-CB02-0FD06196BCE7}"/>
                  </a:ext>
                </a:extLst>
              </p14:cNvPr>
              <p14:cNvContentPartPr/>
              <p14:nvPr/>
            </p14:nvContentPartPr>
            <p14:xfrm>
              <a:off x="3534184" y="2669464"/>
              <a:ext cx="185040" cy="244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A568E61-D846-3939-CB02-0FD06196BC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25544" y="2660824"/>
                <a:ext cx="202680" cy="26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B6D65487-286E-C6A1-2496-AB07D0C62291}"/>
              </a:ext>
            </a:extLst>
          </p:cNvPr>
          <p:cNvGrpSpPr/>
          <p:nvPr/>
        </p:nvGrpSpPr>
        <p:grpSpPr>
          <a:xfrm>
            <a:off x="3919744" y="2734264"/>
            <a:ext cx="223200" cy="131400"/>
            <a:chOff x="3919744" y="2734264"/>
            <a:chExt cx="223200" cy="13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3084324-530E-3CA6-DBB9-AD363A8606C1}"/>
                    </a:ext>
                  </a:extLst>
                </p14:cNvPr>
                <p14:cNvContentPartPr/>
                <p14:nvPr/>
              </p14:nvContentPartPr>
              <p14:xfrm>
                <a:off x="3919744" y="2802664"/>
                <a:ext cx="177120" cy="18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3084324-530E-3CA6-DBB9-AD363A8606C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910744" y="2794024"/>
                  <a:ext cx="19476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740800E-4074-3EE7-B0D6-AB6D595980FA}"/>
                    </a:ext>
                  </a:extLst>
                </p14:cNvPr>
                <p14:cNvContentPartPr/>
                <p14:nvPr/>
              </p14:nvContentPartPr>
              <p14:xfrm>
                <a:off x="4041064" y="2734264"/>
                <a:ext cx="101880" cy="1314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740800E-4074-3EE7-B0D6-AB6D595980F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32424" y="2725624"/>
                  <a:ext cx="119520" cy="14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3FA41F0-8F9F-E237-CDD2-6302E82F21BD}"/>
              </a:ext>
            </a:extLst>
          </p:cNvPr>
          <p:cNvGrpSpPr/>
          <p:nvPr/>
        </p:nvGrpSpPr>
        <p:grpSpPr>
          <a:xfrm>
            <a:off x="5340304" y="2639584"/>
            <a:ext cx="558360" cy="336240"/>
            <a:chOff x="5340304" y="2639584"/>
            <a:chExt cx="558360" cy="33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EE5C0CC-54BF-0049-FF11-31FC3BE8DA10}"/>
                    </a:ext>
                  </a:extLst>
                </p14:cNvPr>
                <p14:cNvContentPartPr/>
                <p14:nvPr/>
              </p14:nvContentPartPr>
              <p14:xfrm>
                <a:off x="5340304" y="2639584"/>
                <a:ext cx="308160" cy="3286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EE5C0CC-54BF-0049-FF11-31FC3BE8DA1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331664" y="2630944"/>
                  <a:ext cx="32580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2483B4F-7472-887C-CB0A-04DDAB3ACF11}"/>
                    </a:ext>
                  </a:extLst>
                </p14:cNvPr>
                <p14:cNvContentPartPr/>
                <p14:nvPr/>
              </p14:nvContentPartPr>
              <p14:xfrm>
                <a:off x="5730184" y="2738944"/>
                <a:ext cx="168480" cy="2368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2483B4F-7472-887C-CB0A-04DDAB3ACF1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721544" y="2730304"/>
                  <a:ext cx="186120" cy="254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98D6F4A-E004-E195-29EB-24B15796A1D0}"/>
              </a:ext>
            </a:extLst>
          </p:cNvPr>
          <p:cNvGrpSpPr/>
          <p:nvPr/>
        </p:nvGrpSpPr>
        <p:grpSpPr>
          <a:xfrm>
            <a:off x="6293584" y="2699344"/>
            <a:ext cx="462600" cy="362160"/>
            <a:chOff x="6293584" y="2699344"/>
            <a:chExt cx="462600" cy="36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4C06C2B-F5A6-35A6-E8C2-9D6613173971}"/>
                    </a:ext>
                  </a:extLst>
                </p14:cNvPr>
                <p14:cNvContentPartPr/>
                <p14:nvPr/>
              </p14:nvContentPartPr>
              <p14:xfrm>
                <a:off x="6293584" y="2829304"/>
                <a:ext cx="195120" cy="1098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4C06C2B-F5A6-35A6-E8C2-9D661317397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284944" y="2820664"/>
                  <a:ext cx="21276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659355B-67BA-0D64-3797-D88F3BE5991E}"/>
                    </a:ext>
                  </a:extLst>
                </p14:cNvPr>
                <p14:cNvContentPartPr/>
                <p14:nvPr/>
              </p14:nvContentPartPr>
              <p14:xfrm>
                <a:off x="6428584" y="2699344"/>
                <a:ext cx="50040" cy="2851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659355B-67BA-0D64-3797-D88F3BE5991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419944" y="2690704"/>
                  <a:ext cx="6768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D5BA38C-B7E5-54AE-EB22-58A54629D6FB}"/>
                    </a:ext>
                  </a:extLst>
                </p14:cNvPr>
                <p14:cNvContentPartPr/>
                <p14:nvPr/>
              </p14:nvContentPartPr>
              <p14:xfrm>
                <a:off x="6585544" y="2745784"/>
                <a:ext cx="119880" cy="2286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D5BA38C-B7E5-54AE-EB22-58A54629D6F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576544" y="2737144"/>
                  <a:ext cx="13752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ABE87B4-F6DB-B635-87B7-1AA0CEE083C9}"/>
                    </a:ext>
                  </a:extLst>
                </p14:cNvPr>
                <p14:cNvContentPartPr/>
                <p14:nvPr/>
              </p14:nvContentPartPr>
              <p14:xfrm>
                <a:off x="6673384" y="2863864"/>
                <a:ext cx="82800" cy="1976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ABE87B4-F6DB-B635-87B7-1AA0CEE083C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664384" y="2854864"/>
                  <a:ext cx="100440" cy="21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F52E753-0E1D-201A-7147-F4882D40CD71}"/>
              </a:ext>
            </a:extLst>
          </p:cNvPr>
          <p:cNvGrpSpPr/>
          <p:nvPr/>
        </p:nvGrpSpPr>
        <p:grpSpPr>
          <a:xfrm>
            <a:off x="7069024" y="2711584"/>
            <a:ext cx="419400" cy="390240"/>
            <a:chOff x="7069024" y="2711584"/>
            <a:chExt cx="419400" cy="39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19921EB-551F-8E65-476E-2B4B64FF3709}"/>
                    </a:ext>
                  </a:extLst>
                </p14:cNvPr>
                <p14:cNvContentPartPr/>
                <p14:nvPr/>
              </p14:nvContentPartPr>
              <p14:xfrm>
                <a:off x="7069024" y="2711584"/>
                <a:ext cx="209160" cy="270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19921EB-551F-8E65-476E-2B4B64FF370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060024" y="2702944"/>
                  <a:ext cx="22680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5E82719-FD0B-ED51-B5AB-A78A4C1E8CE4}"/>
                    </a:ext>
                  </a:extLst>
                </p14:cNvPr>
                <p14:cNvContentPartPr/>
                <p14:nvPr/>
              </p14:nvContentPartPr>
              <p14:xfrm>
                <a:off x="7201144" y="2884384"/>
                <a:ext cx="287280" cy="2174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5E82719-FD0B-ED51-B5AB-A78A4C1E8CE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192504" y="2875384"/>
                  <a:ext cx="304920" cy="23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0589C11-E48F-06AB-A1E5-4A669FE50BF2}"/>
              </a:ext>
            </a:extLst>
          </p:cNvPr>
          <p:cNvGrpSpPr/>
          <p:nvPr/>
        </p:nvGrpSpPr>
        <p:grpSpPr>
          <a:xfrm>
            <a:off x="4445704" y="2583424"/>
            <a:ext cx="407160" cy="424440"/>
            <a:chOff x="4445704" y="2583424"/>
            <a:chExt cx="407160" cy="42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25C0980-1C63-9A8E-D2F1-9D62E83AC012}"/>
                    </a:ext>
                  </a:extLst>
                </p14:cNvPr>
                <p14:cNvContentPartPr/>
                <p14:nvPr/>
              </p14:nvContentPartPr>
              <p14:xfrm>
                <a:off x="4445704" y="2583424"/>
                <a:ext cx="157320" cy="3366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25C0980-1C63-9A8E-D2F1-9D62E83AC01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37064" y="2574424"/>
                  <a:ext cx="17496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002481F-0D34-F433-336B-01657E7E1E75}"/>
                    </a:ext>
                  </a:extLst>
                </p14:cNvPr>
                <p14:cNvContentPartPr/>
                <p14:nvPr/>
              </p14:nvContentPartPr>
              <p14:xfrm>
                <a:off x="4695184" y="2906344"/>
                <a:ext cx="157680" cy="1015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002481F-0D34-F433-336B-01657E7E1E7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686184" y="2897344"/>
                  <a:ext cx="175320" cy="11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D4486D1-F934-C29D-5EC8-3B649B20D0EA}"/>
              </a:ext>
            </a:extLst>
          </p:cNvPr>
          <p:cNvGrpSpPr/>
          <p:nvPr/>
        </p:nvGrpSpPr>
        <p:grpSpPr>
          <a:xfrm>
            <a:off x="3248704" y="3566944"/>
            <a:ext cx="1912680" cy="313920"/>
            <a:chOff x="3248704" y="3566944"/>
            <a:chExt cx="1912680" cy="31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2D19E07-1777-B7BC-3A32-2A3B4B39A3E8}"/>
                    </a:ext>
                  </a:extLst>
                </p14:cNvPr>
                <p14:cNvContentPartPr/>
                <p14:nvPr/>
              </p14:nvContentPartPr>
              <p14:xfrm>
                <a:off x="3248704" y="3591784"/>
                <a:ext cx="138960" cy="1375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2D19E07-1777-B7BC-3A32-2A3B4B39A3E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39704" y="3583144"/>
                  <a:ext cx="1566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04C6639-A302-1924-59E7-3B5DA20B7820}"/>
                    </a:ext>
                  </a:extLst>
                </p14:cNvPr>
                <p14:cNvContentPartPr/>
                <p14:nvPr/>
              </p14:nvContentPartPr>
              <p14:xfrm>
                <a:off x="3265624" y="3639304"/>
                <a:ext cx="163080" cy="108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04C6639-A302-1924-59E7-3B5DA20B782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56624" y="3630304"/>
                  <a:ext cx="18072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28C5F93-8C96-5B3C-09BE-3795A0539971}"/>
                    </a:ext>
                  </a:extLst>
                </p14:cNvPr>
                <p14:cNvContentPartPr/>
                <p14:nvPr/>
              </p14:nvContentPartPr>
              <p14:xfrm>
                <a:off x="3527704" y="3607984"/>
                <a:ext cx="108000" cy="972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28C5F93-8C96-5B3C-09BE-3795A053997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519064" y="3599344"/>
                  <a:ext cx="12564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2F7A255-60FE-264C-26FE-E0B787A71380}"/>
                    </a:ext>
                  </a:extLst>
                </p14:cNvPr>
                <p14:cNvContentPartPr/>
                <p14:nvPr/>
              </p14:nvContentPartPr>
              <p14:xfrm>
                <a:off x="3706264" y="3613024"/>
                <a:ext cx="186120" cy="2185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2F7A255-60FE-264C-26FE-E0B787A7138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697624" y="3604024"/>
                  <a:ext cx="20376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EA5800A-3476-21B4-58F8-BAF2BB067059}"/>
                    </a:ext>
                  </a:extLst>
                </p14:cNvPr>
                <p14:cNvContentPartPr/>
                <p14:nvPr/>
              </p14:nvContentPartPr>
              <p14:xfrm>
                <a:off x="4023784" y="3614104"/>
                <a:ext cx="140040" cy="142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EA5800A-3476-21B4-58F8-BAF2BB067059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015144" y="3605464"/>
                  <a:ext cx="15768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A80E79F-83F6-C47C-3762-48EC77030438}"/>
                    </a:ext>
                  </a:extLst>
                </p14:cNvPr>
                <p14:cNvContentPartPr/>
                <p14:nvPr/>
              </p14:nvContentPartPr>
              <p14:xfrm>
                <a:off x="4060144" y="3634984"/>
                <a:ext cx="324360" cy="1004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A80E79F-83F6-C47C-3762-48EC7703043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051504" y="3625984"/>
                  <a:ext cx="34200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94292F-64C8-7B28-A5F3-33E1732A8475}"/>
                    </a:ext>
                  </a:extLst>
                </p14:cNvPr>
                <p14:cNvContentPartPr/>
                <p14:nvPr/>
              </p14:nvContentPartPr>
              <p14:xfrm>
                <a:off x="4397824" y="3566944"/>
                <a:ext cx="160560" cy="2044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94292F-64C8-7B28-A5F3-33E1732A847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388824" y="3557944"/>
                  <a:ext cx="17820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871C97F0-CDB1-1CC5-15D1-69A9FF20FB18}"/>
                    </a:ext>
                  </a:extLst>
                </p14:cNvPr>
                <p14:cNvContentPartPr/>
                <p14:nvPr/>
              </p14:nvContentPartPr>
              <p14:xfrm>
                <a:off x="4687624" y="3695104"/>
                <a:ext cx="147240" cy="1857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871C97F0-CDB1-1CC5-15D1-69A9FF20FB1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678624" y="3686104"/>
                  <a:ext cx="16488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384F580-BE6A-25CB-BBB1-676DF3AB884A}"/>
                    </a:ext>
                  </a:extLst>
                </p14:cNvPr>
                <p14:cNvContentPartPr/>
                <p14:nvPr/>
              </p14:nvContentPartPr>
              <p14:xfrm>
                <a:off x="4915864" y="3706984"/>
                <a:ext cx="40680" cy="66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384F580-BE6A-25CB-BBB1-676DF3AB884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907224" y="3698344"/>
                  <a:ext cx="5832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23F0BBB-C1D2-608F-248B-CF7E11957D10}"/>
                    </a:ext>
                  </a:extLst>
                </p14:cNvPr>
                <p14:cNvContentPartPr/>
                <p14:nvPr/>
              </p14:nvContentPartPr>
              <p14:xfrm>
                <a:off x="5024944" y="3695104"/>
                <a:ext cx="136440" cy="957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23F0BBB-C1D2-608F-248B-CF7E11957D1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016304" y="3686104"/>
                  <a:ext cx="154080" cy="11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EF9816A-628B-1E2E-C219-B3185C28E86D}"/>
              </a:ext>
            </a:extLst>
          </p:cNvPr>
          <p:cNvGrpSpPr/>
          <p:nvPr/>
        </p:nvGrpSpPr>
        <p:grpSpPr>
          <a:xfrm>
            <a:off x="5470624" y="3595384"/>
            <a:ext cx="1369800" cy="272880"/>
            <a:chOff x="5470624" y="3595384"/>
            <a:chExt cx="1369800" cy="272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CBF1831D-B762-69C9-141D-19A3E0CC4025}"/>
                    </a:ext>
                  </a:extLst>
                </p14:cNvPr>
                <p14:cNvContentPartPr/>
                <p14:nvPr/>
              </p14:nvContentPartPr>
              <p14:xfrm>
                <a:off x="5470624" y="3595384"/>
                <a:ext cx="172080" cy="2001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CBF1831D-B762-69C9-141D-19A3E0CC402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461624" y="3586384"/>
                  <a:ext cx="18972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E56F2BF-5224-3B0F-B8C6-0DA99D314D14}"/>
                    </a:ext>
                  </a:extLst>
                </p14:cNvPr>
                <p14:cNvContentPartPr/>
                <p14:nvPr/>
              </p14:nvContentPartPr>
              <p14:xfrm>
                <a:off x="5758264" y="3615904"/>
                <a:ext cx="151560" cy="1929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7E56F2BF-5224-3B0F-B8C6-0DA99D314D1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749624" y="3606904"/>
                  <a:ext cx="16920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6A93D83-340D-DDF6-2F37-507C52630921}"/>
                    </a:ext>
                  </a:extLst>
                </p14:cNvPr>
                <p14:cNvContentPartPr/>
                <p14:nvPr/>
              </p14:nvContentPartPr>
              <p14:xfrm>
                <a:off x="6043384" y="3680704"/>
                <a:ext cx="140760" cy="1270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6A93D83-340D-DDF6-2F37-507C52630921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034744" y="3672064"/>
                  <a:ext cx="15840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4E2983C-BC50-F262-8E88-B327063BF930}"/>
                    </a:ext>
                  </a:extLst>
                </p14:cNvPr>
                <p14:cNvContentPartPr/>
                <p14:nvPr/>
              </p14:nvContentPartPr>
              <p14:xfrm>
                <a:off x="6228064" y="3690064"/>
                <a:ext cx="393120" cy="1634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4E2983C-BC50-F262-8E88-B327063BF930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219424" y="3681064"/>
                  <a:ext cx="41076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2B2E8AC6-0A7E-7519-82A5-AF7A8CEE5CFF}"/>
                    </a:ext>
                  </a:extLst>
                </p14:cNvPr>
                <p14:cNvContentPartPr/>
                <p14:nvPr/>
              </p14:nvContentPartPr>
              <p14:xfrm>
                <a:off x="6716584" y="3695104"/>
                <a:ext cx="123840" cy="1731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2B2E8AC6-0A7E-7519-82A5-AF7A8CEE5CF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707584" y="3686104"/>
                  <a:ext cx="141480" cy="190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9693AE9D-E311-90EA-1D7E-F1C065FA89D9}"/>
                  </a:ext>
                </a:extLst>
              </p14:cNvPr>
              <p14:cNvContentPartPr/>
              <p14:nvPr/>
            </p14:nvContentPartPr>
            <p14:xfrm>
              <a:off x="2746504" y="4360024"/>
              <a:ext cx="195120" cy="15300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9693AE9D-E311-90EA-1D7E-F1C065FA89D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737864" y="4351024"/>
                <a:ext cx="212760" cy="170640"/>
              </a:xfrm>
              <a:prstGeom prst="rect">
                <a:avLst/>
              </a:prstGeom>
            </p:spPr>
          </p:pic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E17EB093-B0B0-4908-6B4F-1D08E6CF9E48}"/>
              </a:ext>
            </a:extLst>
          </p:cNvPr>
          <p:cNvGrpSpPr/>
          <p:nvPr/>
        </p:nvGrpSpPr>
        <p:grpSpPr>
          <a:xfrm>
            <a:off x="3138904" y="4393144"/>
            <a:ext cx="236880" cy="161280"/>
            <a:chOff x="3138904" y="4393144"/>
            <a:chExt cx="236880" cy="161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3125369-EE9D-8B84-F406-A975B680D07A}"/>
                    </a:ext>
                  </a:extLst>
                </p14:cNvPr>
                <p14:cNvContentPartPr/>
                <p14:nvPr/>
              </p14:nvContentPartPr>
              <p14:xfrm>
                <a:off x="3138904" y="4479184"/>
                <a:ext cx="167040" cy="165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3125369-EE9D-8B84-F406-A975B680D07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130264" y="4470184"/>
                  <a:ext cx="18468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D9F7001-1038-7340-C984-29F6F694C71F}"/>
                    </a:ext>
                  </a:extLst>
                </p14:cNvPr>
                <p14:cNvContentPartPr/>
                <p14:nvPr/>
              </p14:nvContentPartPr>
              <p14:xfrm>
                <a:off x="3226384" y="4393144"/>
                <a:ext cx="149400" cy="1612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D9F7001-1038-7340-C984-29F6F694C71F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217744" y="4384144"/>
                  <a:ext cx="167040" cy="178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14CDD26-6E68-1F83-663C-878C0379E835}"/>
              </a:ext>
            </a:extLst>
          </p:cNvPr>
          <p:cNvGrpSpPr/>
          <p:nvPr/>
        </p:nvGrpSpPr>
        <p:grpSpPr>
          <a:xfrm>
            <a:off x="3715984" y="4408624"/>
            <a:ext cx="647640" cy="211680"/>
            <a:chOff x="3715984" y="4408624"/>
            <a:chExt cx="647640" cy="21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C3A8C661-7C79-5968-3D39-19FD1D4E243A}"/>
                    </a:ext>
                  </a:extLst>
                </p14:cNvPr>
                <p14:cNvContentPartPr/>
                <p14:nvPr/>
              </p14:nvContentPartPr>
              <p14:xfrm>
                <a:off x="3715984" y="4408624"/>
                <a:ext cx="263160" cy="2016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C3A8C661-7C79-5968-3D39-19FD1D4E243A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706984" y="4399624"/>
                  <a:ext cx="28080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285333D-77A5-ABCA-E314-F64445813FC7}"/>
                    </a:ext>
                  </a:extLst>
                </p14:cNvPr>
                <p14:cNvContentPartPr/>
                <p14:nvPr/>
              </p14:nvContentPartPr>
              <p14:xfrm>
                <a:off x="4075624" y="4476664"/>
                <a:ext cx="163800" cy="1378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285333D-77A5-ABCA-E314-F64445813FC7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066624" y="4468024"/>
                  <a:ext cx="18144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AC1EF8A0-7F88-B14F-E745-CAF7F08EBA30}"/>
                    </a:ext>
                  </a:extLst>
                </p14:cNvPr>
                <p14:cNvContentPartPr/>
                <p14:nvPr/>
              </p14:nvContentPartPr>
              <p14:xfrm>
                <a:off x="4322224" y="4527064"/>
                <a:ext cx="41400" cy="932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AC1EF8A0-7F88-B14F-E745-CAF7F08EBA30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313224" y="4518424"/>
                  <a:ext cx="59040" cy="11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48568B5-F710-7411-1749-FB85661932C7}"/>
              </a:ext>
            </a:extLst>
          </p:cNvPr>
          <p:cNvGrpSpPr/>
          <p:nvPr/>
        </p:nvGrpSpPr>
        <p:grpSpPr>
          <a:xfrm>
            <a:off x="4579264" y="4409344"/>
            <a:ext cx="392400" cy="432360"/>
            <a:chOff x="4579264" y="4409344"/>
            <a:chExt cx="392400" cy="432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B16BDF3-503F-0AB3-7BB1-AC8423EEFDED}"/>
                    </a:ext>
                  </a:extLst>
                </p14:cNvPr>
                <p14:cNvContentPartPr/>
                <p14:nvPr/>
              </p14:nvContentPartPr>
              <p14:xfrm>
                <a:off x="4579264" y="4409344"/>
                <a:ext cx="186120" cy="2570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B16BDF3-503F-0AB3-7BB1-AC8423EEFDE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570624" y="4400344"/>
                  <a:ext cx="20376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C83BF47-9B3E-9E37-F32F-5CA12A299EA8}"/>
                    </a:ext>
                  </a:extLst>
                </p14:cNvPr>
                <p14:cNvContentPartPr/>
                <p14:nvPr/>
              </p14:nvContentPartPr>
              <p14:xfrm>
                <a:off x="4830904" y="4700944"/>
                <a:ext cx="140760" cy="1407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C83BF47-9B3E-9E37-F32F-5CA12A299EA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821904" y="4692304"/>
                  <a:ext cx="158400" cy="158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EE91BE0-6D94-63CE-81C9-0F849A77347F}"/>
              </a:ext>
            </a:extLst>
          </p:cNvPr>
          <p:cNvGrpSpPr/>
          <p:nvPr/>
        </p:nvGrpSpPr>
        <p:grpSpPr>
          <a:xfrm>
            <a:off x="5229424" y="4433824"/>
            <a:ext cx="1567800" cy="349200"/>
            <a:chOff x="5229424" y="4433824"/>
            <a:chExt cx="1567800" cy="34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A54C1D2F-D552-7CDB-C5FF-72AF656D5D60}"/>
                    </a:ext>
                  </a:extLst>
                </p14:cNvPr>
                <p14:cNvContentPartPr/>
                <p14:nvPr/>
              </p14:nvContentPartPr>
              <p14:xfrm>
                <a:off x="5229424" y="4433824"/>
                <a:ext cx="290160" cy="2512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A54C1D2F-D552-7CDB-C5FF-72AF656D5D6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220784" y="4425184"/>
                  <a:ext cx="30780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DEAAAEA-1921-41F3-0B27-D7FB722F7D2B}"/>
                    </a:ext>
                  </a:extLst>
                </p14:cNvPr>
                <p14:cNvContentPartPr/>
                <p14:nvPr/>
              </p14:nvContentPartPr>
              <p14:xfrm>
                <a:off x="5644504" y="4497184"/>
                <a:ext cx="174600" cy="1483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DEAAAEA-1921-41F3-0B27-D7FB722F7D2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635864" y="4488544"/>
                  <a:ext cx="19224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CBC0F10-87AA-4EA4-63B0-19D557F8B4E5}"/>
                    </a:ext>
                  </a:extLst>
                </p14:cNvPr>
                <p14:cNvContentPartPr/>
                <p14:nvPr/>
              </p14:nvContentPartPr>
              <p14:xfrm>
                <a:off x="5885704" y="4576384"/>
                <a:ext cx="10800" cy="54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CBC0F10-87AA-4EA4-63B0-19D557F8B4E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876704" y="4567384"/>
                  <a:ext cx="2844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7A1BD72-79F4-67A6-AEC4-6FD21259AF5C}"/>
                    </a:ext>
                  </a:extLst>
                </p14:cNvPr>
                <p14:cNvContentPartPr/>
                <p14:nvPr/>
              </p14:nvContentPartPr>
              <p14:xfrm>
                <a:off x="5889304" y="4649464"/>
                <a:ext cx="24120" cy="108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7A1BD72-79F4-67A6-AEC4-6FD21259AF5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880664" y="4640464"/>
                  <a:ext cx="4176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FBD6C241-1316-3674-0078-33233FA0A8EF}"/>
                    </a:ext>
                  </a:extLst>
                </p14:cNvPr>
                <p14:cNvContentPartPr/>
                <p14:nvPr/>
              </p14:nvContentPartPr>
              <p14:xfrm>
                <a:off x="6066424" y="4486744"/>
                <a:ext cx="137880" cy="1872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FBD6C241-1316-3674-0078-33233FA0A8E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057424" y="4477744"/>
                  <a:ext cx="15552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5C8580AE-9802-D687-30D3-38F98506B865}"/>
                    </a:ext>
                  </a:extLst>
                </p14:cNvPr>
                <p14:cNvContentPartPr/>
                <p14:nvPr/>
              </p14:nvContentPartPr>
              <p14:xfrm>
                <a:off x="6289984" y="4653784"/>
                <a:ext cx="12960" cy="435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5C8580AE-9802-D687-30D3-38F98506B86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281344" y="4644784"/>
                  <a:ext cx="3060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B126709-6E76-1DF7-92C4-A31C4D5CCB35}"/>
                    </a:ext>
                  </a:extLst>
                </p14:cNvPr>
                <p14:cNvContentPartPr/>
                <p14:nvPr/>
              </p14:nvContentPartPr>
              <p14:xfrm>
                <a:off x="6431104" y="4487464"/>
                <a:ext cx="140400" cy="2113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B126709-6E76-1DF7-92C4-A31C4D5CCB3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422104" y="4478824"/>
                  <a:ext cx="15804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660B2AE-2BC7-65B3-2496-AD19186071B6}"/>
                    </a:ext>
                  </a:extLst>
                </p14:cNvPr>
                <p14:cNvContentPartPr/>
                <p14:nvPr/>
              </p14:nvContentPartPr>
              <p14:xfrm>
                <a:off x="6716224" y="4640104"/>
                <a:ext cx="81000" cy="1429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660B2AE-2BC7-65B3-2496-AD19186071B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707224" y="4631104"/>
                  <a:ext cx="98640" cy="16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75B8E9A-A03F-0CD6-BBAF-2DD65958AFBB}"/>
              </a:ext>
            </a:extLst>
          </p:cNvPr>
          <p:cNvGrpSpPr/>
          <p:nvPr/>
        </p:nvGrpSpPr>
        <p:grpSpPr>
          <a:xfrm>
            <a:off x="3799864" y="4965184"/>
            <a:ext cx="660600" cy="321480"/>
            <a:chOff x="3799864" y="4965184"/>
            <a:chExt cx="660600" cy="32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E1759013-74B5-512C-9787-D7E39831DD47}"/>
                    </a:ext>
                  </a:extLst>
                </p14:cNvPr>
                <p14:cNvContentPartPr/>
                <p14:nvPr/>
              </p14:nvContentPartPr>
              <p14:xfrm>
                <a:off x="3799864" y="5072824"/>
                <a:ext cx="205200" cy="1285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E1759013-74B5-512C-9787-D7E39831DD4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791224" y="5064184"/>
                  <a:ext cx="22284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37411F6F-5CF4-44C7-50F8-FD23AA28377D}"/>
                    </a:ext>
                  </a:extLst>
                </p14:cNvPr>
                <p14:cNvContentPartPr/>
                <p14:nvPr/>
              </p14:nvContentPartPr>
              <p14:xfrm>
                <a:off x="4004704" y="4965184"/>
                <a:ext cx="55800" cy="2275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37411F6F-5CF4-44C7-50F8-FD23AA28377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3996064" y="4956544"/>
                  <a:ext cx="7344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EF39615-EE7C-6C3F-7798-012B7044F19D}"/>
                    </a:ext>
                  </a:extLst>
                </p14:cNvPr>
                <p14:cNvContentPartPr/>
                <p14:nvPr/>
              </p14:nvContentPartPr>
              <p14:xfrm>
                <a:off x="4174624" y="5103064"/>
                <a:ext cx="131760" cy="1227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EF39615-EE7C-6C3F-7798-012B7044F19D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165624" y="5094064"/>
                  <a:ext cx="14940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49663E13-51E3-DDB5-E1E8-6404E238EB8F}"/>
                    </a:ext>
                  </a:extLst>
                </p14:cNvPr>
                <p14:cNvContentPartPr/>
                <p14:nvPr/>
              </p14:nvContentPartPr>
              <p14:xfrm>
                <a:off x="4313584" y="5114224"/>
                <a:ext cx="123840" cy="1724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49663E13-51E3-DDB5-E1E8-6404E238EB8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304584" y="5105224"/>
                  <a:ext cx="14148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2CA17C5-EC5F-8E6A-DC90-6CF1838FC1C5}"/>
                    </a:ext>
                  </a:extLst>
                </p14:cNvPr>
                <p14:cNvContentPartPr/>
                <p14:nvPr/>
              </p14:nvContentPartPr>
              <p14:xfrm>
                <a:off x="4437064" y="5265424"/>
                <a:ext cx="23400" cy="28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2CA17C5-EC5F-8E6A-DC90-6CF1838FC1C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428064" y="5256784"/>
                  <a:ext cx="41040" cy="20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472D04F4-1FED-CF9D-AB0D-D99B172D04AC}"/>
                  </a:ext>
                </a:extLst>
              </p14:cNvPr>
              <p14:cNvContentPartPr/>
              <p14:nvPr/>
            </p14:nvContentPartPr>
            <p14:xfrm>
              <a:off x="4753864" y="5049784"/>
              <a:ext cx="153000" cy="23400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472D04F4-1FED-CF9D-AB0D-D99B172D04AC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745224" y="5041144"/>
                <a:ext cx="17064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BC3EC979-02C1-CB89-0F40-5D0E30AB1E5D}"/>
                  </a:ext>
                </a:extLst>
              </p14:cNvPr>
              <p14:cNvContentPartPr/>
              <p14:nvPr/>
            </p14:nvContentPartPr>
            <p14:xfrm>
              <a:off x="5140144" y="5247424"/>
              <a:ext cx="72720" cy="10008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BC3EC979-02C1-CB89-0F40-5D0E30AB1E5D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5131504" y="5238784"/>
                <a:ext cx="90360" cy="117720"/>
              </a:xfrm>
              <a:prstGeom prst="rect">
                <a:avLst/>
              </a:prstGeom>
            </p:spPr>
          </p:pic>
        </mc:Fallback>
      </mc:AlternateContent>
      <p:grpSp>
        <p:nvGrpSpPr>
          <p:cNvPr id="79" name="Group 78">
            <a:extLst>
              <a:ext uri="{FF2B5EF4-FFF2-40B4-BE49-F238E27FC236}">
                <a16:creationId xmlns:a16="http://schemas.microsoft.com/office/drawing/2014/main" id="{E50D180D-F55B-521D-1481-81339B4F21E6}"/>
              </a:ext>
            </a:extLst>
          </p:cNvPr>
          <p:cNvGrpSpPr/>
          <p:nvPr/>
        </p:nvGrpSpPr>
        <p:grpSpPr>
          <a:xfrm>
            <a:off x="5511304" y="5037544"/>
            <a:ext cx="834480" cy="248400"/>
            <a:chOff x="5511304" y="5037544"/>
            <a:chExt cx="834480" cy="248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F43F901-089F-F1B8-9245-1C802A116587}"/>
                    </a:ext>
                  </a:extLst>
                </p14:cNvPr>
                <p14:cNvContentPartPr/>
                <p14:nvPr/>
              </p14:nvContentPartPr>
              <p14:xfrm>
                <a:off x="5511304" y="5037544"/>
                <a:ext cx="251280" cy="2185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F43F901-089F-F1B8-9245-1C802A116587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502664" y="5028544"/>
                  <a:ext cx="26892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C3116D6B-7493-8295-5721-5EAF810E9AED}"/>
                    </a:ext>
                  </a:extLst>
                </p14:cNvPr>
                <p14:cNvContentPartPr/>
                <p14:nvPr/>
              </p14:nvContentPartPr>
              <p14:xfrm>
                <a:off x="5847544" y="5164264"/>
                <a:ext cx="119520" cy="1216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C3116D6B-7493-8295-5721-5EAF810E9AE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838904" y="5155264"/>
                  <a:ext cx="13716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FB3E2F9B-17DF-F56E-2F91-422808BEB811}"/>
                    </a:ext>
                  </a:extLst>
                </p14:cNvPr>
                <p14:cNvContentPartPr/>
                <p14:nvPr/>
              </p14:nvContentPartPr>
              <p14:xfrm>
                <a:off x="6064264" y="5140864"/>
                <a:ext cx="19440" cy="122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FB3E2F9B-17DF-F56E-2F91-422808BEB811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055624" y="5131864"/>
                  <a:ext cx="3708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90188A22-4E49-8EDA-0D36-5D1704D83F70}"/>
                    </a:ext>
                  </a:extLst>
                </p14:cNvPr>
                <p14:cNvContentPartPr/>
                <p14:nvPr/>
              </p14:nvContentPartPr>
              <p14:xfrm>
                <a:off x="6061384" y="5243104"/>
                <a:ext cx="21240" cy="3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90188A22-4E49-8EDA-0D36-5D1704D83F7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052744" y="5234464"/>
                  <a:ext cx="38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B4BE47E2-3458-BBF2-8800-90995DC1509B}"/>
                    </a:ext>
                  </a:extLst>
                </p14:cNvPr>
                <p14:cNvContentPartPr/>
                <p14:nvPr/>
              </p14:nvContentPartPr>
              <p14:xfrm>
                <a:off x="6211144" y="5084704"/>
                <a:ext cx="134640" cy="1792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B4BE47E2-3458-BBF2-8800-90995DC1509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202504" y="5076064"/>
                  <a:ext cx="152280" cy="19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13AADE0-EA0E-65C3-B78B-BE8A0B88F07F}"/>
              </a:ext>
            </a:extLst>
          </p:cNvPr>
          <p:cNvGrpSpPr/>
          <p:nvPr/>
        </p:nvGrpSpPr>
        <p:grpSpPr>
          <a:xfrm>
            <a:off x="4358224" y="713224"/>
            <a:ext cx="403560" cy="453240"/>
            <a:chOff x="4358224" y="713224"/>
            <a:chExt cx="403560" cy="45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A4CA441-1B5D-7807-7CB1-CFC8B7DC29C1}"/>
                    </a:ext>
                  </a:extLst>
                </p14:cNvPr>
                <p14:cNvContentPartPr/>
                <p14:nvPr/>
              </p14:nvContentPartPr>
              <p14:xfrm>
                <a:off x="4358224" y="846784"/>
                <a:ext cx="280080" cy="3196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A4CA441-1B5D-7807-7CB1-CFC8B7DC29C1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349224" y="837784"/>
                  <a:ext cx="29772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1205737-3336-A825-A45D-2148793BAC91}"/>
                    </a:ext>
                  </a:extLst>
                </p14:cNvPr>
                <p14:cNvContentPartPr/>
                <p14:nvPr/>
              </p14:nvContentPartPr>
              <p14:xfrm>
                <a:off x="4582864" y="713224"/>
                <a:ext cx="178920" cy="2678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1205737-3336-A825-A45D-2148793BAC9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574224" y="704584"/>
                  <a:ext cx="196560" cy="285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15F7E00-C6FF-063D-2C42-7E64F6001DE3}"/>
              </a:ext>
            </a:extLst>
          </p:cNvPr>
          <p:cNvGrpSpPr/>
          <p:nvPr/>
        </p:nvGrpSpPr>
        <p:grpSpPr>
          <a:xfrm>
            <a:off x="4955824" y="775144"/>
            <a:ext cx="1878840" cy="253800"/>
            <a:chOff x="4955824" y="775144"/>
            <a:chExt cx="1878840" cy="25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AE79ACBB-9EB4-C1A2-0FB0-F1266AF76903}"/>
                    </a:ext>
                  </a:extLst>
                </p14:cNvPr>
                <p14:cNvContentPartPr/>
                <p14:nvPr/>
              </p14:nvContentPartPr>
              <p14:xfrm>
                <a:off x="4955824" y="854344"/>
                <a:ext cx="169200" cy="1180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AE79ACBB-9EB4-C1A2-0FB0-F1266AF76903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946824" y="845704"/>
                  <a:ext cx="18684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9A9DFE16-ACE9-0EB1-2D1C-F151CC858E38}"/>
                    </a:ext>
                  </a:extLst>
                </p14:cNvPr>
                <p14:cNvContentPartPr/>
                <p14:nvPr/>
              </p14:nvContentPartPr>
              <p14:xfrm>
                <a:off x="5152024" y="878464"/>
                <a:ext cx="65520" cy="856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9A9DFE16-ACE9-0EB1-2D1C-F151CC858E3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143384" y="869824"/>
                  <a:ext cx="8316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AA0FE50D-A194-4529-6270-507218E441D3}"/>
                    </a:ext>
                  </a:extLst>
                </p14:cNvPr>
                <p14:cNvContentPartPr/>
                <p14:nvPr/>
              </p14:nvContentPartPr>
              <p14:xfrm>
                <a:off x="5285944" y="853624"/>
                <a:ext cx="204840" cy="1022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AA0FE50D-A194-4529-6270-507218E441D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277304" y="844984"/>
                  <a:ext cx="22248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89F91C41-7C46-CC57-AC40-EE09D9797F3E}"/>
                    </a:ext>
                  </a:extLst>
                </p14:cNvPr>
                <p14:cNvContentPartPr/>
                <p14:nvPr/>
              </p14:nvContentPartPr>
              <p14:xfrm>
                <a:off x="5569984" y="859384"/>
                <a:ext cx="142200" cy="1036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89F91C41-7C46-CC57-AC40-EE09D9797F3E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561344" y="850744"/>
                  <a:ext cx="15984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16507546-8D30-2FAC-ABC7-4BBD3E409D32}"/>
                    </a:ext>
                  </a:extLst>
                </p14:cNvPr>
                <p14:cNvContentPartPr/>
                <p14:nvPr/>
              </p14:nvContentPartPr>
              <p14:xfrm>
                <a:off x="5490784" y="775144"/>
                <a:ext cx="301680" cy="2008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16507546-8D30-2FAC-ABC7-4BBD3E409D32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481784" y="766504"/>
                  <a:ext cx="31932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CAC42F1E-DE14-C459-87B0-B7209DF2410C}"/>
                    </a:ext>
                  </a:extLst>
                </p14:cNvPr>
                <p14:cNvContentPartPr/>
                <p14:nvPr/>
              </p14:nvContentPartPr>
              <p14:xfrm>
                <a:off x="5712544" y="830224"/>
                <a:ext cx="142920" cy="1119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CAC42F1E-DE14-C459-87B0-B7209DF2410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703544" y="821584"/>
                  <a:ext cx="16056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71640736-E773-D9CD-9071-479136282D22}"/>
                    </a:ext>
                  </a:extLst>
                </p14:cNvPr>
                <p14:cNvContentPartPr/>
                <p14:nvPr/>
              </p14:nvContentPartPr>
              <p14:xfrm>
                <a:off x="5941144" y="843904"/>
                <a:ext cx="117000" cy="1342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71640736-E773-D9CD-9071-479136282D22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932144" y="835264"/>
                  <a:ext cx="13464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74781317-1153-F3A4-6368-CAE80E6E94D0}"/>
                    </a:ext>
                  </a:extLst>
                </p14:cNvPr>
                <p14:cNvContentPartPr/>
                <p14:nvPr/>
              </p14:nvContentPartPr>
              <p14:xfrm>
                <a:off x="6102784" y="894664"/>
                <a:ext cx="197280" cy="961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74781317-1153-F3A4-6368-CAE80E6E94D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093784" y="886024"/>
                  <a:ext cx="21492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DE514E34-37B2-E98E-586B-6C0FEB4D9BF4}"/>
                    </a:ext>
                  </a:extLst>
                </p14:cNvPr>
                <p14:cNvContentPartPr/>
                <p14:nvPr/>
              </p14:nvContentPartPr>
              <p14:xfrm>
                <a:off x="6421384" y="854344"/>
                <a:ext cx="413280" cy="1746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DE514E34-37B2-E98E-586B-6C0FEB4D9BF4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412384" y="845344"/>
                  <a:ext cx="430920" cy="192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3E3E4C2-A81A-FE2F-538D-C0AEACA10472}"/>
              </a:ext>
            </a:extLst>
          </p:cNvPr>
          <p:cNvGrpSpPr/>
          <p:nvPr/>
        </p:nvGrpSpPr>
        <p:grpSpPr>
          <a:xfrm>
            <a:off x="4804264" y="1304344"/>
            <a:ext cx="1228680" cy="312840"/>
            <a:chOff x="4804264" y="1304344"/>
            <a:chExt cx="1228680" cy="31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57B128E-2959-2DFE-E45D-ED7347B51A15}"/>
                    </a:ext>
                  </a:extLst>
                </p14:cNvPr>
                <p14:cNvContentPartPr/>
                <p14:nvPr/>
              </p14:nvContentPartPr>
              <p14:xfrm>
                <a:off x="4839904" y="1342144"/>
                <a:ext cx="12240" cy="2750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57B128E-2959-2DFE-E45D-ED7347B51A1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831264" y="1333504"/>
                  <a:ext cx="2988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E658FF3D-4F66-A51F-C27E-DE196F192C62}"/>
                    </a:ext>
                  </a:extLst>
                </p14:cNvPr>
                <p14:cNvContentPartPr/>
                <p14:nvPr/>
              </p14:nvContentPartPr>
              <p14:xfrm>
                <a:off x="4804264" y="1399024"/>
                <a:ext cx="168840" cy="849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E658FF3D-4F66-A51F-C27E-DE196F192C62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795264" y="1390024"/>
                  <a:ext cx="18648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0791CE1-DA65-9F50-B688-CBF6F5CE299B}"/>
                    </a:ext>
                  </a:extLst>
                </p14:cNvPr>
                <p14:cNvContentPartPr/>
                <p14:nvPr/>
              </p14:nvContentPartPr>
              <p14:xfrm>
                <a:off x="5023864" y="1304344"/>
                <a:ext cx="155160" cy="2134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0791CE1-DA65-9F50-B688-CBF6F5CE299B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015224" y="1295704"/>
                  <a:ext cx="17280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877F10A-B319-E80F-B58F-4F7C274193FC}"/>
                    </a:ext>
                  </a:extLst>
                </p14:cNvPr>
                <p14:cNvContentPartPr/>
                <p14:nvPr/>
              </p14:nvContentPartPr>
              <p14:xfrm>
                <a:off x="5263984" y="1402624"/>
                <a:ext cx="80640" cy="972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877F10A-B319-E80F-B58F-4F7C274193FC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255344" y="1393624"/>
                  <a:ext cx="9828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ED0B52B-7CA2-9411-24B9-9919D436CB93}"/>
                    </a:ext>
                  </a:extLst>
                </p14:cNvPr>
                <p14:cNvContentPartPr/>
                <p14:nvPr/>
              </p14:nvContentPartPr>
              <p14:xfrm>
                <a:off x="5378104" y="1409464"/>
                <a:ext cx="148320" cy="1296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ED0B52B-7CA2-9411-24B9-9919D436CB9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369464" y="1400464"/>
                  <a:ext cx="16596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89455470-1233-39B7-81C6-351F2DC7845C}"/>
                    </a:ext>
                  </a:extLst>
                </p14:cNvPr>
                <p14:cNvContentPartPr/>
                <p14:nvPr/>
              </p14:nvContentPartPr>
              <p14:xfrm>
                <a:off x="5507704" y="1393984"/>
                <a:ext cx="255600" cy="1540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89455470-1233-39B7-81C6-351F2DC7845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499064" y="1385344"/>
                  <a:ext cx="27324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F8B08AFC-ABBC-1F08-9099-C1F93FABBB1C}"/>
                    </a:ext>
                  </a:extLst>
                </p14:cNvPr>
                <p14:cNvContentPartPr/>
                <p14:nvPr/>
              </p14:nvContentPartPr>
              <p14:xfrm>
                <a:off x="5803264" y="1415584"/>
                <a:ext cx="229680" cy="11664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F8B08AFC-ABBC-1F08-9099-C1F93FABBB1C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794624" y="1406584"/>
                  <a:ext cx="247320" cy="13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E9065F3-0C5C-C212-7DED-2CAE48732D88}"/>
              </a:ext>
            </a:extLst>
          </p:cNvPr>
          <p:cNvGrpSpPr/>
          <p:nvPr/>
        </p:nvGrpSpPr>
        <p:grpSpPr>
          <a:xfrm>
            <a:off x="6257584" y="1407664"/>
            <a:ext cx="1207800" cy="198360"/>
            <a:chOff x="6257584" y="1407664"/>
            <a:chExt cx="1207800" cy="19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C1567360-EF45-5D33-D0E4-010EAB05087B}"/>
                    </a:ext>
                  </a:extLst>
                </p14:cNvPr>
                <p14:cNvContentPartPr/>
                <p14:nvPr/>
              </p14:nvContentPartPr>
              <p14:xfrm>
                <a:off x="6257584" y="1437904"/>
                <a:ext cx="225000" cy="1681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C1567360-EF45-5D33-D0E4-010EAB05087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248944" y="1428904"/>
                  <a:ext cx="24264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F94670A5-0A8B-0206-CA9D-851C462FA74D}"/>
                    </a:ext>
                  </a:extLst>
                </p14:cNvPr>
                <p14:cNvContentPartPr/>
                <p14:nvPr/>
              </p14:nvContentPartPr>
              <p14:xfrm>
                <a:off x="6590944" y="1407664"/>
                <a:ext cx="436680" cy="1440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F94670A5-0A8B-0206-CA9D-851C462FA74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582304" y="1399024"/>
                  <a:ext cx="45432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E3A25332-407B-694F-279B-E4E50814225F}"/>
                    </a:ext>
                  </a:extLst>
                </p14:cNvPr>
                <p14:cNvContentPartPr/>
                <p14:nvPr/>
              </p14:nvContentPartPr>
              <p14:xfrm>
                <a:off x="7150744" y="1423144"/>
                <a:ext cx="17640" cy="1440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E3A25332-407B-694F-279B-E4E50814225F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141744" y="1414504"/>
                  <a:ext cx="3528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AB9FB524-0E8E-8FE7-2D11-639220894E85}"/>
                    </a:ext>
                  </a:extLst>
                </p14:cNvPr>
                <p14:cNvContentPartPr/>
                <p14:nvPr/>
              </p14:nvContentPartPr>
              <p14:xfrm>
                <a:off x="7145704" y="1421704"/>
                <a:ext cx="319680" cy="1792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B9FB524-0E8E-8FE7-2D11-639220894E85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137064" y="1412704"/>
                  <a:ext cx="337320" cy="19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D25B897-E88A-F1BA-9BCC-69F6F7C0C7E6}"/>
              </a:ext>
            </a:extLst>
          </p:cNvPr>
          <p:cNvGrpSpPr/>
          <p:nvPr/>
        </p:nvGrpSpPr>
        <p:grpSpPr>
          <a:xfrm>
            <a:off x="4339864" y="1882864"/>
            <a:ext cx="443880" cy="220680"/>
            <a:chOff x="4339864" y="1882864"/>
            <a:chExt cx="443880" cy="22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B8855B0A-83E6-77E5-1052-43844A6908C5}"/>
                    </a:ext>
                  </a:extLst>
                </p14:cNvPr>
                <p14:cNvContentPartPr/>
                <p14:nvPr/>
              </p14:nvContentPartPr>
              <p14:xfrm>
                <a:off x="4339864" y="1882864"/>
                <a:ext cx="297000" cy="1681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B8855B0A-83E6-77E5-1052-43844A6908C5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4331224" y="1873864"/>
                  <a:ext cx="31464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A5476C43-7BA9-826B-A23C-ACC665EDC057}"/>
                    </a:ext>
                  </a:extLst>
                </p14:cNvPr>
                <p14:cNvContentPartPr/>
                <p14:nvPr/>
              </p14:nvContentPartPr>
              <p14:xfrm>
                <a:off x="4604104" y="1964584"/>
                <a:ext cx="179640" cy="1389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A5476C43-7BA9-826B-A23C-ACC665EDC057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4595464" y="1955584"/>
                  <a:ext cx="197280" cy="156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5105FD15-6901-527D-31FE-EBDEA8FD9E1A}"/>
              </a:ext>
            </a:extLst>
          </p:cNvPr>
          <p:cNvGrpSpPr/>
          <p:nvPr/>
        </p:nvGrpSpPr>
        <p:grpSpPr>
          <a:xfrm>
            <a:off x="5012344" y="1822744"/>
            <a:ext cx="1334880" cy="352080"/>
            <a:chOff x="5012344" y="1822744"/>
            <a:chExt cx="1334880" cy="35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45807517-3CE4-10C4-91D8-0EC185E61D10}"/>
                    </a:ext>
                  </a:extLst>
                </p14:cNvPr>
                <p14:cNvContentPartPr/>
                <p14:nvPr/>
              </p14:nvContentPartPr>
              <p14:xfrm>
                <a:off x="5012344" y="1892944"/>
                <a:ext cx="81000" cy="21636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45807517-3CE4-10C4-91D8-0EC185E61D10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5003344" y="1883944"/>
                  <a:ext cx="9864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A791DC81-0084-1E6A-F27E-37D350919048}"/>
                    </a:ext>
                  </a:extLst>
                </p14:cNvPr>
                <p14:cNvContentPartPr/>
                <p14:nvPr/>
              </p14:nvContentPartPr>
              <p14:xfrm>
                <a:off x="5211424" y="1987624"/>
                <a:ext cx="7200" cy="10008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A791DC81-0084-1E6A-F27E-37D350919048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5202784" y="1978984"/>
                  <a:ext cx="2484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AAD995AA-3D33-8096-799B-706F227604DA}"/>
                    </a:ext>
                  </a:extLst>
                </p14:cNvPr>
                <p14:cNvContentPartPr/>
                <p14:nvPr/>
              </p14:nvContentPartPr>
              <p14:xfrm>
                <a:off x="5355784" y="1944784"/>
                <a:ext cx="159120" cy="1699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AAD995AA-3D33-8096-799B-706F227604D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5347144" y="1935784"/>
                  <a:ext cx="1767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A738E8CD-B1CF-87A4-0620-8861E5BE0D5D}"/>
                    </a:ext>
                  </a:extLst>
                </p14:cNvPr>
                <p14:cNvContentPartPr/>
                <p14:nvPr/>
              </p14:nvContentPartPr>
              <p14:xfrm>
                <a:off x="5567104" y="1967104"/>
                <a:ext cx="167760" cy="313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A738E8CD-B1CF-87A4-0620-8861E5BE0D5D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5558464" y="1958104"/>
                  <a:ext cx="18540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F285B49C-7516-D846-ED12-DF893365ED2C}"/>
                    </a:ext>
                  </a:extLst>
                </p14:cNvPr>
                <p14:cNvContentPartPr/>
                <p14:nvPr/>
              </p14:nvContentPartPr>
              <p14:xfrm>
                <a:off x="5708584" y="2004184"/>
                <a:ext cx="204480" cy="13752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F285B49C-7516-D846-ED12-DF893365ED2C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5699944" y="1995184"/>
                  <a:ext cx="22212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E59C867A-F786-0576-7D88-760C82957564}"/>
                    </a:ext>
                  </a:extLst>
                </p14:cNvPr>
                <p14:cNvContentPartPr/>
                <p14:nvPr/>
              </p14:nvContentPartPr>
              <p14:xfrm>
                <a:off x="5897944" y="2053144"/>
                <a:ext cx="193680" cy="529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E59C867A-F786-0576-7D88-760C82957564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5889304" y="2044144"/>
                  <a:ext cx="21132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7C4ED35E-FFC6-B68E-793C-9EDEB4E85EDB}"/>
                    </a:ext>
                  </a:extLst>
                </p14:cNvPr>
                <p14:cNvContentPartPr/>
                <p14:nvPr/>
              </p14:nvContentPartPr>
              <p14:xfrm>
                <a:off x="5996224" y="1822744"/>
                <a:ext cx="146160" cy="29628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7C4ED35E-FFC6-B68E-793C-9EDEB4E85ED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5987224" y="1813744"/>
                  <a:ext cx="16380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0754D234-863B-086C-C209-3D365340A803}"/>
                    </a:ext>
                  </a:extLst>
                </p14:cNvPr>
                <p14:cNvContentPartPr/>
                <p14:nvPr/>
              </p14:nvContentPartPr>
              <p14:xfrm>
                <a:off x="6212584" y="2029744"/>
                <a:ext cx="134640" cy="14508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0754D234-863B-086C-C209-3D365340A80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6203584" y="2021104"/>
                  <a:ext cx="152280" cy="162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691214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33302" cy="32004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   </a:t>
            </a:r>
            <a:r>
              <a:rPr lang="el-GR" sz="2400" dirty="0">
                <a:ea typeface="ＭＳ Ｐゴシック" pitchFamily="-112" charset="-128"/>
              </a:rPr>
              <a:t>Ο νόμος του </a:t>
            </a:r>
            <a:r>
              <a:rPr lang="en-US" sz="2400" dirty="0">
                <a:ea typeface="ＭＳ Ｐゴシック" pitchFamily="-112" charset="-128"/>
              </a:rPr>
              <a:t>Heaps </a:t>
            </a:r>
            <a:r>
              <a:rPr lang="el-GR" sz="2400" dirty="0">
                <a:ea typeface="ＭＳ Ｐゴシック" pitchFamily="-112" charset="-128"/>
              </a:rPr>
              <a:t>μας δίνει το μέγεθος του λεξιλογίου μιας συλλογής </a:t>
            </a:r>
            <a:r>
              <a:rPr lang="en-US" sz="2400" dirty="0">
                <a:ea typeface="ＭＳ Ｐゴシック" pitchFamily="-112" charset="-128"/>
              </a:rPr>
              <a:t>(</a:t>
            </a:r>
            <a:r>
              <a:rPr lang="el-GR" sz="2400" dirty="0">
                <a:ea typeface="ＭＳ Ｐゴシック" pitchFamily="-112" charset="-128"/>
              </a:rPr>
              <a:t>σε συνάρτηση του μεγέθους της συλλογής)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l-GR" sz="2400" dirty="0">
              <a:ea typeface="ＭＳ Ｐゴシック" pitchFamily="-112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 Θα εξετάσουμε τη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σχετική συχνότητα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των όρων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Στις φυσικές γλώσσες, υπάρχουν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λίγοι πολύ συχνοί </a:t>
            </a:r>
            <a:r>
              <a:rPr lang="el-GR" sz="2400" dirty="0">
                <a:ea typeface="ＭＳ Ｐゴシック" pitchFamily="-112" charset="-128"/>
              </a:rPr>
              <a:t>όροι και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πάρα πολύ σπάνιοι 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814161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28650" y="3309"/>
            <a:ext cx="7677150" cy="834891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903422"/>
            <a:ext cx="8686800" cy="2525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>
                <a:ea typeface="ＭＳ Ｐゴシック" pitchFamily="-112" charset="-128"/>
              </a:rPr>
              <a:t>Ο </a:t>
            </a:r>
            <a:r>
              <a:rPr lang="el-GR" sz="2400" b="1" dirty="0">
                <a:ea typeface="ＭＳ Ｐゴシック" pitchFamily="-112" charset="-128"/>
              </a:rPr>
              <a:t>νόμος του </a:t>
            </a:r>
            <a:r>
              <a:rPr lang="en-US" sz="2400" b="1" dirty="0" err="1">
                <a:ea typeface="ＭＳ Ｐゴシック" pitchFamily="-112" charset="-128"/>
              </a:rPr>
              <a:t>Zipf</a:t>
            </a:r>
            <a:r>
              <a:rPr lang="en-US" sz="2400" b="1" dirty="0">
                <a:ea typeface="ＭＳ Ｐゴシック" pitchFamily="-112" charset="-128"/>
              </a:rPr>
              <a:t>: </a:t>
            </a:r>
            <a:r>
              <a:rPr lang="el-GR" sz="2400" b="1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-</a:t>
            </a:r>
            <a:r>
              <a:rPr lang="el-GR" sz="2400" dirty="0" err="1">
                <a:ea typeface="ＭＳ Ｐゴシック" pitchFamily="-112" charset="-128"/>
              </a:rPr>
              <a:t>οστός</a:t>
            </a:r>
            <a:r>
              <a:rPr lang="el-GR" sz="2400" dirty="0">
                <a:ea typeface="ＭＳ Ｐゴシック" pitchFamily="-112" charset="-128"/>
              </a:rPr>
              <a:t> πιο συχνός όρος έχει συχνότητα ανάλογη του </a:t>
            </a:r>
            <a:r>
              <a:rPr lang="en-US" sz="2400" dirty="0">
                <a:ea typeface="ＭＳ Ｐゴシック" pitchFamily="-112" charset="-128"/>
              </a:rPr>
              <a:t>1/</a:t>
            </a:r>
            <a:r>
              <a:rPr lang="en-US" sz="2400" i="1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.</a:t>
            </a:r>
            <a:endParaRPr lang="el-GR" sz="2400" dirty="0"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∝ 1/</a:t>
            </a:r>
            <a:r>
              <a:rPr lang="en-US" sz="2400" i="1" dirty="0" err="1">
                <a:ea typeface="ＭＳ Ｐゴシック" pitchFamily="-112" charset="-128"/>
              </a:rPr>
              <a:t>i</a:t>
            </a:r>
            <a:r>
              <a:rPr lang="en-US" sz="2400" i="1" dirty="0">
                <a:ea typeface="ＭＳ Ｐゴシック" pitchFamily="-112" charset="-128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= m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n-US" sz="2400" baseline="30000" dirty="0">
                <a:ea typeface="ＭＳ Ｐゴシック" pitchFamily="-112" charset="-128"/>
              </a:rPr>
              <a:t>-k</a:t>
            </a:r>
            <a:r>
              <a:rPr lang="en-US" sz="2400" i="1" dirty="0">
                <a:ea typeface="ＭＳ Ｐゴシック" pitchFamily="-112" charset="-128"/>
              </a:rPr>
              <a:t> </a:t>
            </a:r>
            <a:endParaRPr lang="el-GR" sz="2400" i="1" dirty="0">
              <a:ea typeface="ＭＳ Ｐゴシック" pitchFamily="-112" charset="-128"/>
            </a:endParaRPr>
          </a:p>
          <a:p>
            <a:pPr marL="0" lvl="1" indent="0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collection frequency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ο αριθμός εμφανίσεων του όρου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dirty="0" err="1">
                <a:ea typeface="ＭＳ Ｐゴシック" pitchFamily="-112" charset="-128"/>
              </a:rPr>
              <a:t>t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στη συλλογή (διαφορετικό από το </a:t>
            </a:r>
            <a:r>
              <a:rPr lang="en-US" sz="2400" dirty="0">
                <a:ea typeface="ＭＳ Ｐゴシック" pitchFamily="-112" charset="-128"/>
              </a:rPr>
              <a:t>df: document frequency)</a:t>
            </a:r>
          </a:p>
          <a:p>
            <a:pPr marL="0" lvl="1" indent="0">
              <a:buNone/>
            </a:pPr>
            <a:endParaRPr lang="el-GR" sz="2000" i="1" dirty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lvl="1" indent="0">
              <a:spcBef>
                <a:spcPts val="750"/>
              </a:spcBef>
              <a:buNone/>
            </a:pPr>
            <a:r>
              <a:rPr lang="en-US" sz="2400" i="1" dirty="0">
                <a:ea typeface="ＭＳ Ｐゴシック" pitchFamily="-112" charset="-128"/>
              </a:rPr>
              <a:t>H </a:t>
            </a:r>
            <a:r>
              <a:rPr lang="el-GR" sz="2400" i="1" dirty="0">
                <a:ea typeface="ＭＳ Ｐゴシック" pitchFamily="-112" charset="-128"/>
              </a:rPr>
              <a:t>συχνότητα εμφάνισης ενός όρου είναι αντιστρόφως ανάλογη της θέσης του στη διάταξη με βάση τις συχνότητες</a:t>
            </a:r>
            <a:r>
              <a:rPr lang="en-US" sz="2400" i="1" dirty="0">
                <a:ea typeface="ＭＳ Ｐゴシック" pitchFamily="-112" charset="-128"/>
              </a:rPr>
              <a:t> 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0039" y="4343400"/>
            <a:ext cx="832432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Για </a:t>
            </a:r>
            <a:r>
              <a:rPr lang="en-US" sz="2000" dirty="0">
                <a:ea typeface="ＭＳ Ｐゴシック" pitchFamily="-112" charset="-128"/>
              </a:rPr>
              <a:t>k = 1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Αν ο πιο συχνός όρος 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l-GR" sz="2000" dirty="0">
                <a:ea typeface="ＭＳ Ｐゴシック" pitchFamily="-112" charset="-128"/>
              </a:rPr>
              <a:t>ο όρος </a:t>
            </a:r>
            <a:r>
              <a:rPr lang="en-US" sz="2000" i="1" dirty="0">
                <a:ea typeface="ＭＳ Ｐゴシック" pitchFamily="-112" charset="-128"/>
              </a:rPr>
              <a:t>the</a:t>
            </a:r>
            <a:r>
              <a:rPr lang="en-US" sz="2000" dirty="0">
                <a:ea typeface="ＭＳ Ｐゴシック" pitchFamily="-112" charset="-128"/>
              </a:rPr>
              <a:t>) </a:t>
            </a:r>
            <a:r>
              <a:rPr lang="el-GR" sz="2000" dirty="0">
                <a:ea typeface="ＭＳ Ｐゴシック" pitchFamily="-112" charset="-128"/>
              </a:rPr>
              <a:t>εμφανίζεται </a:t>
            </a:r>
            <a:r>
              <a:rPr lang="en-US" sz="2000" dirty="0">
                <a:ea typeface="ＭＳ Ｐゴシック" pitchFamily="-112" charset="-128"/>
              </a:rPr>
              <a:t>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φορές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Τότε ο δεύτερος πιο συχνός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n-US" sz="2000" i="1" dirty="0">
                <a:ea typeface="ＭＳ Ｐゴシック" pitchFamily="-112" charset="-128"/>
              </a:rPr>
              <a:t>of</a:t>
            </a:r>
            <a:r>
              <a:rPr lang="en-US" sz="2000" dirty="0">
                <a:ea typeface="ＭＳ Ｐゴシック" pitchFamily="-112" charset="-128"/>
              </a:rPr>
              <a:t>) </a:t>
            </a:r>
            <a:r>
              <a:rPr lang="el-GR" sz="2000" dirty="0">
                <a:ea typeface="ＭＳ Ｐゴシック" pitchFamily="-112" charset="-128"/>
              </a:rPr>
              <a:t>εμφανίζεται</a:t>
            </a:r>
            <a:r>
              <a:rPr lang="en-US" sz="2000" dirty="0">
                <a:ea typeface="ＭＳ Ｐゴシック" pitchFamily="-112" charset="-128"/>
              </a:rPr>
              <a:t> 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/2 </a:t>
            </a:r>
            <a:r>
              <a:rPr lang="el-GR" sz="2000" dirty="0">
                <a:ea typeface="ＭＳ Ｐゴシック" pitchFamily="-112" charset="-128"/>
              </a:rPr>
              <a:t>φορές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Ο τρίτος 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n-US" sz="2000" i="1" dirty="0">
                <a:ea typeface="ＭＳ Ｐゴシック" pitchFamily="-112" charset="-128"/>
              </a:rPr>
              <a:t>and</a:t>
            </a:r>
            <a:r>
              <a:rPr lang="en-US" sz="2000" dirty="0">
                <a:ea typeface="ＭＳ Ｐゴシック" pitchFamily="-112" charset="-128"/>
              </a:rPr>
              <a:t>)  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/3 </a:t>
            </a:r>
            <a:r>
              <a:rPr lang="el-GR" sz="2000" dirty="0">
                <a:ea typeface="ＭＳ Ｐゴシック" pitchFamily="-112" charset="-128"/>
              </a:rPr>
              <a:t>φορές </a:t>
            </a:r>
            <a:r>
              <a:rPr lang="en-US" sz="2000" dirty="0">
                <a:ea typeface="ＭＳ Ｐゴシック" pitchFamily="-112" charset="-128"/>
              </a:rPr>
              <a:t> </a:t>
            </a:r>
            <a:endParaRPr lang="el-GR" sz="2000" dirty="0">
              <a:ea typeface="ＭＳ Ｐゴシック" pitchFamily="-112" charset="-128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ea typeface="ＭＳ Ｐゴシック" pitchFamily="-112" charset="-128"/>
              </a:rPr>
              <a:t>… </a:t>
            </a:r>
            <a:endParaRPr lang="el-GR" sz="2000" dirty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12078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57200" y="2209800"/>
                <a:ext cx="8324324" cy="144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437085"/>
                  </a:buClr>
                  <a:buFont typeface="Wingdings" pitchFamily="-11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ＭＳ Ｐゴシック" pitchFamily="-65" charset="-128"/>
                  </a:defRPr>
                </a:lvl1pPr>
                <a:lvl2pPr marL="742950" indent="-28575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57E69"/>
                  </a:buClr>
                  <a:buFont typeface="Wingdings" pitchFamily="-11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2pPr>
                <a:lvl3pPr marL="11430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18BA3"/>
                  </a:buClr>
                  <a:buFont typeface="Wingdings" pitchFamily="-11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3pPr>
                <a:lvl4pPr marL="16002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2F6E7E"/>
                  </a:buClr>
                  <a:buFont typeface="Wingdings" pitchFamily="-11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4pPr>
                <a:lvl5pPr marL="20574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233337"/>
                  </a:buClr>
                  <a:buFont typeface="Wingdings" pitchFamily="-11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𝑐𝑓</m:t>
                      </m:r>
                      <m:r>
                        <a:rPr lang="en-US" i="1" baseline="-25000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𝑖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= 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𝑚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  <m:t>𝑖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baseline="30000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</m:t>
                      </m:r>
                      <m:r>
                        <a:rPr lang="en-US" i="1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𝑐𝑓</m:t>
                      </m:r>
                      <m:r>
                        <a:rPr lang="en-US" i="1" baseline="-25000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𝑖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𝑚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− 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𝑘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</m:t>
                      </m:r>
                      <m:r>
                        <a:rPr lang="en-US" i="1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𝑖</m:t>
                      </m:r>
                    </m:oMath>
                  </m:oMathPara>
                </a14:m>
                <a:endParaRPr lang="en-US" i="1" dirty="0">
                  <a:ea typeface="ＭＳ Ｐゴシック" pitchFamily="-112" charset="-128"/>
                </a:endParaRPr>
              </a:p>
              <a:p>
                <a:pPr lvl="1"/>
                <a:r>
                  <a:rPr lang="el-GR" dirty="0">
                    <a:ea typeface="ＭＳ Ｐゴシック" pitchFamily="-112" charset="-128"/>
                  </a:rPr>
                  <a:t>Γραμμική σχέση μεταξύ </a:t>
                </a:r>
                <a:r>
                  <a:rPr lang="en-US" dirty="0">
                    <a:ea typeface="ＭＳ Ｐゴシック" pitchFamily="-112" charset="-128"/>
                  </a:rPr>
                  <a:t>log </a:t>
                </a:r>
                <a:r>
                  <a:rPr lang="en-US" dirty="0" err="1">
                    <a:ea typeface="ＭＳ Ｐゴシック" pitchFamily="-112" charset="-128"/>
                  </a:rPr>
                  <a:t>cf</a:t>
                </a:r>
                <a:r>
                  <a:rPr lang="en-US" i="1" baseline="-25000" dirty="0" err="1">
                    <a:ea typeface="ＭＳ Ｐゴシック" pitchFamily="-112" charset="-128"/>
                  </a:rPr>
                  <a:t>i</a:t>
                </a:r>
                <a:r>
                  <a:rPr lang="en-US" dirty="0">
                    <a:ea typeface="ＭＳ Ｐゴシック" pitchFamily="-112" charset="-128"/>
                  </a:rPr>
                  <a:t> </a:t>
                </a:r>
                <a:r>
                  <a:rPr lang="el-GR" dirty="0">
                    <a:ea typeface="ＭＳ Ｐゴシック" pitchFamily="-112" charset="-128"/>
                  </a:rPr>
                  <a:t>και</a:t>
                </a:r>
                <a:r>
                  <a:rPr lang="en-US" dirty="0">
                    <a:ea typeface="ＭＳ Ｐゴシック" pitchFamily="-112" charset="-128"/>
                  </a:rPr>
                  <a:t> log </a:t>
                </a:r>
                <a:r>
                  <a:rPr lang="en-US" i="1" dirty="0" err="1">
                    <a:ea typeface="ＭＳ Ｐゴシック" pitchFamily="-112" charset="-128"/>
                  </a:rPr>
                  <a:t>i</a:t>
                </a:r>
                <a:endParaRPr lang="en-US" i="1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:endParaRPr lang="el-GR" sz="800" dirty="0">
                  <a:solidFill>
                    <a:schemeClr val="tx2">
                      <a:lumMod val="75000"/>
                    </a:schemeClr>
                  </a:solidFill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:endParaRPr lang="en-US" sz="2400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ＭＳ Ｐゴシック" pitchFamily="-112" charset="-128"/>
                      </a:rPr>
                      <m:t>𝑐𝑓</m:t>
                    </m:r>
                    <m:r>
                      <a:rPr lang="en-US" sz="2400" i="1" baseline="-25000" dirty="0" err="1">
                        <a:latin typeface="Cambria Math" panose="02040503050406030204" pitchFamily="18" charset="0"/>
                        <a:ea typeface="ＭＳ Ｐゴシック" pitchFamily="-112" charset="-128"/>
                      </a:rPr>
                      <m:t>𝑖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ＭＳ Ｐゴシック" pitchFamily="-112" charset="-128"/>
                      </a:rPr>
                      <m:t> = 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ＭＳ Ｐゴシック" pitchFamily="-112" charset="-128"/>
                      </a:rPr>
                      <m:t>𝑚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  <m:t>𝑖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ea typeface="ＭＳ Ｐゴシック" pitchFamily="-112" charset="-128"/>
                  </a:rPr>
                  <a:t>, k = 1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  <a:ea typeface="ＭＳ Ｐゴシック" pitchFamily="-112" charset="-128"/>
                  </a:rPr>
                  <a:t>power law </a:t>
                </a:r>
                <a:r>
                  <a:rPr lang="el-GR" sz="2400" dirty="0">
                    <a:solidFill>
                      <a:schemeClr val="accent6">
                        <a:lumMod val="75000"/>
                      </a:schemeClr>
                    </a:solidFill>
                    <a:ea typeface="ＭＳ Ｐゴシック" pitchFamily="-112" charset="-128"/>
                  </a:rPr>
                  <a:t>σχέση (εκθετικός νόμος)</a:t>
                </a:r>
                <a:endParaRPr lang="en-US" sz="2400" dirty="0">
                  <a:solidFill>
                    <a:schemeClr val="accent6">
                      <a:lumMod val="75000"/>
                    </a:schemeClr>
                  </a:solidFill>
                  <a:ea typeface="ＭＳ Ｐゴシック" pitchFamily="-112" charset="-128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209800"/>
                <a:ext cx="8324324" cy="1447800"/>
              </a:xfrm>
              <a:prstGeom prst="rect">
                <a:avLst/>
              </a:prstGeom>
              <a:blipFill>
                <a:blip r:embed="rId2"/>
                <a:stretch>
                  <a:fillRect l="-1098" b="-1071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2DC170F-9EF9-45A4-8873-AE55B0EF9BB3}"/>
              </a:ext>
            </a:extLst>
          </p:cNvPr>
          <p:cNvSpPr txBox="1"/>
          <p:nvPr/>
        </p:nvSpPr>
        <p:spPr>
          <a:xfrm>
            <a:off x="304800" y="1600200"/>
            <a:ext cx="5867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Η συχνότητα εμφάνισης του</a:t>
            </a:r>
            <a:r>
              <a:rPr lang="el-GR" i="1" dirty="0">
                <a:latin typeface="+mn-lt"/>
              </a:rPr>
              <a:t> </a:t>
            </a:r>
            <a:r>
              <a:rPr lang="en-US" i="1" dirty="0" err="1">
                <a:latin typeface="+mn-lt"/>
              </a:rPr>
              <a:t>i</a:t>
            </a:r>
            <a:r>
              <a:rPr lang="en-US" i="1" dirty="0">
                <a:latin typeface="+mn-lt"/>
              </a:rPr>
              <a:t>-</a:t>
            </a:r>
            <a:r>
              <a:rPr lang="el-GR" dirty="0">
                <a:latin typeface="+mn-lt"/>
              </a:rPr>
              <a:t>οστού όρου: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9016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Zipf’s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law for Reuters RCV1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6C7E548-B741-4BF6-AF06-F545B643F2E5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49413"/>
            <a:ext cx="552450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7097770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>
                <a:ea typeface="ＭＳ Ｐゴシック" pitchFamily="-112" charset="-128"/>
              </a:rPr>
              <a:t>ΣΥΜΠΙΕΣΗ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46072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3896260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pitchFamily="-112" charset="-128"/>
              </a:rPr>
              <a:t> </a:t>
            </a:r>
            <a:r>
              <a:rPr lang="el-GR" sz="3200" dirty="0">
                <a:ea typeface="ＭＳ Ｐゴシック" pitchFamily="-112" charset="-128"/>
              </a:rPr>
              <a:t>Θα δούμε μερικά θέματα για τη συμπίεση το </a:t>
            </a:r>
            <a:r>
              <a:rPr lang="el-GR" sz="3200" i="1" dirty="0">
                <a:ea typeface="ＭＳ Ｐゴシック" pitchFamily="-112" charset="-128"/>
              </a:rPr>
              <a:t>λεξικού</a:t>
            </a:r>
            <a:r>
              <a:rPr lang="el-GR" sz="3200" dirty="0">
                <a:ea typeface="ＭＳ Ｐゴシック" pitchFamily="-112" charset="-128"/>
              </a:rPr>
              <a:t> και των </a:t>
            </a:r>
            <a:r>
              <a:rPr lang="el-GR" sz="3200" i="1" dirty="0">
                <a:ea typeface="ＭＳ Ｐゴシック" pitchFamily="-112" charset="-128"/>
              </a:rPr>
              <a:t>λιστών καταχωρήσεων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pitchFamily="-112" charset="-128"/>
              </a:rPr>
              <a:t> </a:t>
            </a:r>
            <a:r>
              <a:rPr lang="el-GR" sz="3200" dirty="0">
                <a:ea typeface="ＭＳ Ｐゴシック" pitchFamily="-112" charset="-128"/>
              </a:rPr>
              <a:t>Βασικό </a:t>
            </a:r>
            <a:r>
              <a:rPr lang="en-US" sz="3200" dirty="0">
                <a:ea typeface="ＭＳ Ｐゴシック" pitchFamily="-112" charset="-128"/>
              </a:rPr>
              <a:t>Boolean </a:t>
            </a:r>
            <a:r>
              <a:rPr lang="el-GR" sz="3200" dirty="0">
                <a:ea typeface="ＭＳ Ｐゴシック" pitchFamily="-112" charset="-128"/>
              </a:rPr>
              <a:t>ανεστραμμένο ευρετήριο, χωρίς πληροφορία θέσης κλπ</a:t>
            </a:r>
            <a:endParaRPr lang="en-US" sz="3200" dirty="0">
              <a:ea typeface="ＭＳ Ｐゴシック" pitchFamily="-112" charset="-128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9B74399-6C88-4C9B-A6BD-8ABCF0EBC09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87034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Γιατί συμπίεση; 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16795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Λιγότερος </a:t>
            </a:r>
            <a:r>
              <a:rPr lang="el-GR" sz="2400" i="1" dirty="0">
                <a:ea typeface="ＭＳ Ｐゴシック" pitchFamily="-112" charset="-128"/>
              </a:rPr>
              <a:t>χώρος στη μνήμη </a:t>
            </a:r>
            <a:endParaRPr lang="en-US" sz="2400" i="1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Λίγο πιο οικονομικό 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Κρατάμε περισσότερα πράγματα στη μνήμη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Αύξηση της ταχύτητας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Αύξηση της ταχύτητας μεταφοράς δεδομένων από το δίσκο στη μνήμη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τα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συμπιεσμένα δεδομένα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|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αποσυμπίεσε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 </a:t>
            </a:r>
            <a:r>
              <a:rPr lang="el-GR" sz="2400" dirty="0">
                <a:ea typeface="ＭＳ Ｐゴシック" pitchFamily="-112" charset="-128"/>
              </a:rPr>
              <a:t>γρηγορότερο από</a:t>
            </a:r>
            <a:r>
              <a:rPr lang="en-US" sz="2400" dirty="0">
                <a:ea typeface="ＭＳ Ｐゴシック" pitchFamily="-112" charset="-128"/>
              </a:rPr>
              <a:t>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μη συμπιεσμένα δεδομένα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Προϋπόθεση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Γρήγοροι αλγόριθμοι </a:t>
            </a:r>
            <a:r>
              <a:rPr lang="el-GR" sz="2400" dirty="0" err="1">
                <a:ea typeface="ＭＳ Ｐゴシック" pitchFamily="-112" charset="-128"/>
              </a:rPr>
              <a:t>αποσυμπίεσης</a:t>
            </a:r>
            <a:r>
              <a:rPr lang="el-GR" sz="2400" dirty="0">
                <a:ea typeface="ＭＳ Ｐゴシック" pitchFamily="-112" charset="-128"/>
              </a:rPr>
              <a:t> 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3093762-6713-407C-9766-288D0ACBA3E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3480197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Απωλεστική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και μη συμπίεση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1905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Lossless compression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(μη 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συμπίεση) Διατηρείτε όλη η πληροφορία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Αυτή που κυρίως χρησιμοποιείται σε ΑΠ 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compression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συμπίεση) Κάποια πληροφορία χάνεται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Πολλά από τα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βήματα προ-επεξεργασίας </a:t>
            </a:r>
            <a:r>
              <a:rPr lang="el-GR" sz="2400" dirty="0">
                <a:ea typeface="ＭＳ Ｐゴシック" pitchFamily="-112" charset="-128"/>
              </a:rPr>
              <a:t>(μετατροπή σε μικρά, </a:t>
            </a:r>
            <a:r>
              <a:rPr lang="en-US" sz="2400" dirty="0">
                <a:ea typeface="ＭＳ Ｐゴシック" pitchFamily="-112" charset="-128"/>
              </a:rPr>
              <a:t>stop words, stemming, number elimination</a:t>
            </a:r>
            <a:r>
              <a:rPr lang="el-GR" sz="2400" dirty="0">
                <a:ea typeface="ＭＳ Ｐゴシック" pitchFamily="-112" charset="-128"/>
              </a:rPr>
              <a:t>) μπορεί να θεωρηθούν ως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Μπορεί να είναι αποδεκτή στην περίπτωση π.χ., που μας ενδιαφέρουν μόνο τα κορυφαία από τα σχετικά έγγραφα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9DE0076-1A50-4759-8DBA-56B97E7769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505261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 dirty="0">
                <a:ea typeface="ＭＳ Ｐゴシック" pitchFamily="-112" charset="-128"/>
              </a:rPr>
              <a:t>ΣΥΜΠΙΕΣΗ ΛΕΞΙΚΟΥ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18314218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7891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9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Η αναζήτηση αρχίζει από το λεξικό -&gt; Θα θέλαμε να το κρατάμε στη μνήμη</a:t>
            </a:r>
            <a:endParaRPr lang="en-US" sz="28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Συνυπάρχει με άλλες εφαρμογές (</a:t>
            </a:r>
            <a:r>
              <a:rPr lang="en-US" sz="2800" dirty="0">
                <a:ea typeface="ＭＳ Ｐゴシック" pitchFamily="-112" charset="-128"/>
              </a:rPr>
              <a:t>memory footprint competition)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Κινητές/ενσωματωμένες συσκευές μικρή μνήμη</a:t>
            </a:r>
            <a:endParaRPr lang="en-US" sz="28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Ακόμα και αν όχι στη μνήμη, θα θέλαμε να είναι μικρό για γρήγορη αρχή της αναζήτησης 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0D3DE7D-4BF7-4A50-881B-82FCAC7D02D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423711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5192" y="62068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Πολυπλοκότητα ερώτησης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492896"/>
            <a:ext cx="8147248" cy="182880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  <a:cs typeface="Arial" pitchFamily="34" charset="0"/>
              </a:rPr>
              <a:t>Αυξάνει την πολυπλοκότητα της ερώτησης από Ο(Τ), Τ αριθμός εγγράφων σε Ο(Ν), Ν αριθμός 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token.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EE471-B302-43A5-A08A-077F30C8135C}" type="slidenum">
              <a:rPr lang="en-US"/>
              <a:pPr/>
              <a:t>4</a:t>
            </a:fld>
            <a:endParaRPr lang="en-US"/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</p:spTree>
    <p:extLst>
      <p:ext uri="{BB962C8B-B14F-4D97-AF65-F5344CB8AC3E}">
        <p14:creationId xmlns:p14="http://schemas.microsoft.com/office/powerpoint/2010/main" val="10202134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5732"/>
            <a:ext cx="7886700" cy="9648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493713" y="962059"/>
            <a:ext cx="8458200" cy="751094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Κάθε εγγραφή: τον όρο, συχνότητα εμφάνισης, δείκτη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Θα θεωρήσουμε </a:t>
            </a:r>
            <a:r>
              <a:rPr lang="el-GR" sz="2000" i="1" dirty="0">
                <a:solidFill>
                  <a:srgbClr val="FF0000"/>
                </a:solidFill>
                <a:ea typeface="ＭＳ Ｐゴシック" pitchFamily="-112" charset="-128"/>
              </a:rPr>
              <a:t>την πιο απλή αποθήκευση</a:t>
            </a:r>
            <a:r>
              <a:rPr lang="el-GR" sz="2000" dirty="0">
                <a:ea typeface="ＭＳ Ｐゴシック" pitchFamily="-112" charset="-128"/>
              </a:rPr>
              <a:t>, ως ταξινομημένο πίνακα εγγραφών σταθερού μεγέθους (</a:t>
            </a:r>
            <a:r>
              <a:rPr lang="en-US" sz="2000" dirty="0">
                <a:ea typeface="ＭＳ Ｐゴシック" pitchFamily="-112" charset="-128"/>
              </a:rPr>
              <a:t>array of fixed-width entries)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1600" dirty="0">
                <a:ea typeface="ＭＳ Ｐゴシック" pitchFamily="-112" charset="-128"/>
              </a:rPr>
              <a:t>~400,000 </a:t>
            </a:r>
            <a:r>
              <a:rPr lang="el-GR" sz="1600" dirty="0">
                <a:ea typeface="ＭＳ Ｐゴシック" pitchFamily="-112" charset="-128"/>
              </a:rPr>
              <a:t>όροι</a:t>
            </a:r>
            <a:r>
              <a:rPr lang="en-US" sz="1600" dirty="0">
                <a:ea typeface="ＭＳ Ｐゴシック" pitchFamily="-112" charset="-128"/>
              </a:rPr>
              <a:t>; 28 bytes/term = 11.2 MB.</a:t>
            </a:r>
          </a:p>
        </p:txBody>
      </p:sp>
      <p:sp>
        <p:nvSpPr>
          <p:cNvPr id="38935" name="Slide Number Placeholder 22"/>
          <p:cNvSpPr>
            <a:spLocks noGrp="1"/>
          </p:cNvSpPr>
          <p:nvPr>
            <p:ph type="sldNum" sz="quarter" idx="12"/>
          </p:nvPr>
        </p:nvSpPr>
        <p:spPr bwMode="auto">
          <a:xfrm>
            <a:off x="6932613" y="6298306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B5A3449-696F-4075-BCC7-99E12A675C1B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40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2817813" y="2628700"/>
          <a:ext cx="40163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560657" imgH="4067652" progId="Word.Document.8">
                  <p:embed/>
                </p:oleObj>
              </mc:Choice>
              <mc:Fallback>
                <p:oleObj name="Document" r:id="rId3" imgW="6560657" imgH="40676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628700"/>
                        <a:ext cx="4016375" cy="254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917" name="AutoShape 5"/>
          <p:cNvCxnSpPr>
            <a:cxnSpLocks noChangeShapeType="1"/>
          </p:cNvCxnSpPr>
          <p:nvPr/>
        </p:nvCxnSpPr>
        <p:spPr bwMode="auto">
          <a:xfrm>
            <a:off x="5942013" y="3390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8" name="AutoShape 6"/>
          <p:cNvCxnSpPr>
            <a:cxnSpLocks noChangeShapeType="1"/>
          </p:cNvCxnSpPr>
          <p:nvPr/>
        </p:nvCxnSpPr>
        <p:spPr bwMode="auto">
          <a:xfrm>
            <a:off x="5942013" y="3771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9" name="AutoShape 7"/>
          <p:cNvCxnSpPr>
            <a:cxnSpLocks noChangeShapeType="1"/>
          </p:cNvCxnSpPr>
          <p:nvPr/>
        </p:nvCxnSpPr>
        <p:spPr bwMode="auto">
          <a:xfrm>
            <a:off x="5942013" y="47623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26987" y="5100238"/>
            <a:ext cx="2741613" cy="1143000"/>
          </a:xfrm>
          <a:prstGeom prst="upArrowCallout">
            <a:avLst>
              <a:gd name="adj1" fmla="val 59965"/>
              <a:gd name="adj2" fmla="val 5996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>
                <a:latin typeface="Times New Roman" pitchFamily="-112" charset="0"/>
              </a:rPr>
              <a:t>Δομή Αναζήτησης </a:t>
            </a:r>
          </a:p>
          <a:p>
            <a:pPr algn="ctr" eaLnBrk="0" hangingPunct="0"/>
            <a:r>
              <a:rPr lang="el-GR" dirty="0">
                <a:latin typeface="Times New Roman" pitchFamily="-112" charset="0"/>
              </a:rPr>
              <a:t>Λεξικού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446213" y="33907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446213" y="43051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379413" y="38479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836613" y="36955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1903413" y="33907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1903413" y="36955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1903413" y="46099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1903413" y="43051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836613" y="41527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894013" y="52099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20 bytes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624388" y="52099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4 bytes each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47228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54086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2576" y="5757075"/>
            <a:ext cx="417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20+4+4)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400,000=11,2MB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013" y="6400303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Θα την αγνοήσουμε</a:t>
            </a:r>
          </a:p>
        </p:txBody>
      </p:sp>
      <p:cxnSp>
        <p:nvCxnSpPr>
          <p:cNvPr id="5" name="Elbow Connector 4"/>
          <p:cNvCxnSpPr/>
          <p:nvPr/>
        </p:nvCxnSpPr>
        <p:spPr>
          <a:xfrm rot="5400000" flipH="1" flipV="1">
            <a:off x="2026300" y="6321476"/>
            <a:ext cx="290800" cy="228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0" y="6290377"/>
            <a:ext cx="445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4 bytes pointers -&gt; 4GB address space (more bytes may be needed for larger collections)</a:t>
            </a:r>
          </a:p>
        </p:txBody>
      </p:sp>
    </p:spTree>
    <p:extLst>
      <p:ext uri="{BB962C8B-B14F-4D97-AF65-F5344CB8AC3E}">
        <p14:creationId xmlns:p14="http://schemas.microsoft.com/office/powerpoint/2010/main" val="25680777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94438" y="86176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12192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sz="2800" dirty="0">
                <a:ea typeface="ＭＳ Ｐゴシック" pitchFamily="-112" charset="-128"/>
              </a:rPr>
              <a:t>Σπατάλη χώρου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Πολλά από τα </a:t>
            </a:r>
            <a:r>
              <a:rPr lang="en-US" sz="2400" dirty="0">
                <a:ea typeface="ＭＳ Ｐゴシック" pitchFamily="-112" charset="-128"/>
              </a:rPr>
              <a:t>bytes </a:t>
            </a:r>
            <a:r>
              <a:rPr lang="el-GR" sz="2400" dirty="0">
                <a:ea typeface="ＭＳ Ｐゴシック" pitchFamily="-112" charset="-128"/>
              </a:rPr>
              <a:t>στη στήλη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Term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i="1" dirty="0">
                <a:ea typeface="ＭＳ Ｐゴシック" pitchFamily="-112" charset="-128"/>
              </a:rPr>
              <a:t>δεν</a:t>
            </a:r>
            <a:r>
              <a:rPr lang="el-GR" sz="2400" dirty="0">
                <a:ea typeface="ＭＳ Ｐゴシック" pitchFamily="-112" charset="-128"/>
              </a:rPr>
              <a:t> χρησιμοποιούνται </a:t>
            </a:r>
            <a:r>
              <a:rPr lang="en-US" sz="2400" dirty="0">
                <a:solidFill>
                  <a:srgbClr val="000000"/>
                </a:solidFill>
                <a:ea typeface="ＭＳ Ｐゴシック" pitchFamily="-112" charset="-128"/>
                <a:cs typeface="Times New Roman" pitchFamily="-112" charset="0"/>
              </a:rPr>
              <a:t>–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 δίνουμε </a:t>
            </a:r>
            <a:r>
              <a:rPr lang="en-US" sz="2400" dirty="0">
                <a:ea typeface="ＭＳ Ｐゴシック" pitchFamily="-112" charset="-128"/>
              </a:rPr>
              <a:t>20 bytes </a:t>
            </a:r>
            <a:r>
              <a:rPr lang="el-GR" sz="2400" dirty="0">
                <a:ea typeface="ＭＳ Ｐゴシック" pitchFamily="-112" charset="-128"/>
              </a:rPr>
              <a:t>για όρους με 1 χαρακτήρα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l-GR" sz="1600" dirty="0">
                <a:ea typeface="ＭＳ Ｐゴシック" pitchFamily="-112" charset="-128"/>
              </a:rPr>
              <a:t>Και  δε μπορούμε να χειριστούμε το </a:t>
            </a:r>
            <a:r>
              <a:rPr lang="en-US" sz="1600" i="1" dirty="0">
                <a:ea typeface="ＭＳ Ｐゴシック" pitchFamily="-112" charset="-128"/>
              </a:rPr>
              <a:t>supercalifragilisticexpialidocious </a:t>
            </a:r>
            <a:r>
              <a:rPr lang="el-GR" sz="1600" dirty="0">
                <a:ea typeface="ＭＳ Ｐゴシック" pitchFamily="-112" charset="-128"/>
              </a:rPr>
              <a:t>ή</a:t>
            </a:r>
            <a:r>
              <a:rPr lang="en-US" sz="1600" dirty="0">
                <a:ea typeface="ＭＳ Ｐゴシック" pitchFamily="-112" charset="-128"/>
              </a:rPr>
              <a:t> </a:t>
            </a:r>
            <a:r>
              <a:rPr lang="en-US" sz="1600" i="1" dirty="0" err="1">
                <a:ea typeface="ＭＳ Ｐゴシック" pitchFamily="-112" charset="-128"/>
              </a:rPr>
              <a:t>hydrochlorofluorocarbons</a:t>
            </a:r>
            <a:r>
              <a:rPr lang="el-GR" sz="1600" i="1" dirty="0">
                <a:ea typeface="ＭＳ Ｐゴシック" pitchFamily="-112" charset="-128"/>
              </a:rPr>
              <a:t> (λέξεις με πάνω από 20 χαρακτήρες)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endParaRPr lang="en-US" sz="1600" i="1" dirty="0">
              <a:ea typeface="ＭＳ Ｐゴシック" pitchFamily="-112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Μέσος όρος των λέξεων στο λεξικό για τα Αγγλικά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~8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χαρακτήρες</a:t>
            </a:r>
          </a:p>
          <a:p>
            <a:pPr marL="342900" lvl="1" indent="0" eaLnBrk="1" hangingPunct="1">
              <a:buNone/>
            </a:pP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A75FB2C-9AD2-4B42-9A8E-81ECE2257E1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24711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676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76300" y="2630507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4454641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86000" y="32004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230188" y="4017963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403848" imgH="3941064" progId="Word.Document.8">
                  <p:embed/>
                </p:oleObj>
              </mc:Choice>
              <mc:Fallback>
                <p:oleObj name="Document" r:id="rId2" imgW="6403848" imgH="3941064" progId="Word.Document.8">
                  <p:embed/>
                  <p:pic>
                    <p:nvPicPr>
                      <p:cNvPr id="4096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017963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901950" y="46339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87750" y="38719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749550" y="3567113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901950" y="4938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92550" y="37957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511550" y="35671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901950" y="53197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349750" y="356711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901950" y="57769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87950" y="3567113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>
                <a:latin typeface="+mn-lt"/>
              </a:rPr>
              <a:t>Αποθήκευσε το λεξικό ως ένα </a:t>
            </a:r>
            <a:r>
              <a:rPr lang="en-US" sz="2600" dirty="0">
                <a:latin typeface="+mn-lt"/>
              </a:rPr>
              <a:t>(</a:t>
            </a:r>
            <a:r>
              <a:rPr lang="el-GR" sz="2600" dirty="0">
                <a:latin typeface="+mn-lt"/>
              </a:rPr>
              <a:t>μεγάλο</a:t>
            </a:r>
            <a:r>
              <a:rPr lang="en-US" sz="2600" dirty="0">
                <a:latin typeface="+mn-lt"/>
              </a:rPr>
              <a:t>) string </a:t>
            </a:r>
            <a:r>
              <a:rPr lang="el-GR" sz="2600" dirty="0">
                <a:latin typeface="+mn-lt"/>
              </a:rPr>
              <a:t>χαρακτήρων</a:t>
            </a:r>
            <a:r>
              <a:rPr lang="en-US" sz="2600" dirty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Ένας δείκτης δείχνει στο τέλος της τρέχουσας λέξης (αρχή επόμενης) </a:t>
            </a: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292849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δυαδική αναζήτηση όπως πριν, τώρα στο </a:t>
            </a:r>
            <a:r>
              <a:rPr lang="en-US" sz="1800" dirty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30620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914400" y="19812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Θα μειώσουμε το χώρο για την αποθήκευση των </a:t>
            </a:r>
            <a:r>
              <a:rPr lang="en-US" dirty="0">
                <a:latin typeface="+mn-lt"/>
              </a:rPr>
              <a:t>terms</a:t>
            </a:r>
          </a:p>
          <a:p>
            <a:r>
              <a:rPr lang="el-GR" b="1" dirty="0">
                <a:latin typeface="+mn-lt"/>
              </a:rPr>
              <a:t>Αρχικά</a:t>
            </a:r>
            <a:endParaRPr lang="en-US" b="1" dirty="0">
              <a:latin typeface="+mn-lt"/>
            </a:endParaRPr>
          </a:p>
          <a:p>
            <a:r>
              <a:rPr lang="el-GR" dirty="0">
                <a:latin typeface="+mn-lt"/>
              </a:rPr>
              <a:t>20 </a:t>
            </a:r>
            <a:r>
              <a:rPr lang="en-US" dirty="0">
                <a:latin typeface="+mn-lt"/>
              </a:rPr>
              <a:t>per term</a:t>
            </a:r>
          </a:p>
          <a:p>
            <a:r>
              <a:rPr lang="el-GR" dirty="0">
                <a:latin typeface="+mn-lt"/>
              </a:rPr>
              <a:t>Σύνολο: </a:t>
            </a:r>
            <a:r>
              <a:rPr lang="en-US" dirty="0">
                <a:latin typeface="+mn-lt"/>
              </a:rPr>
              <a:t>20 x 400,000</a:t>
            </a:r>
            <a:endParaRPr lang="el-GR" dirty="0">
              <a:latin typeface="+mn-lt"/>
            </a:endParaRPr>
          </a:p>
          <a:p>
            <a:r>
              <a:rPr lang="el-GR" b="1" dirty="0">
                <a:latin typeface="+mn-lt"/>
              </a:rPr>
              <a:t>Τώρα</a:t>
            </a:r>
          </a:p>
          <a:p>
            <a:r>
              <a:rPr lang="el-GR" dirty="0">
                <a:latin typeface="+mn-lt"/>
              </a:rPr>
              <a:t>Ένα μεγάλο </a:t>
            </a:r>
            <a:r>
              <a:rPr lang="en-US" dirty="0">
                <a:latin typeface="+mn-lt"/>
              </a:rPr>
              <a:t>string +</a:t>
            </a:r>
          </a:p>
          <a:p>
            <a:r>
              <a:rPr lang="el-GR" dirty="0">
                <a:latin typeface="+mn-lt"/>
              </a:rPr>
              <a:t>Ένα δείκτη </a:t>
            </a:r>
            <a:r>
              <a:rPr lang="en-US" dirty="0">
                <a:latin typeface="+mn-lt"/>
              </a:rPr>
              <a:t>per term </a:t>
            </a:r>
            <a:r>
              <a:rPr lang="el-GR" dirty="0">
                <a:latin typeface="+mn-lt"/>
              </a:rPr>
              <a:t>(που δείχνει στη θέση του στο μεγάλο </a:t>
            </a:r>
            <a:r>
              <a:rPr lang="en-US" dirty="0">
                <a:latin typeface="+mn-lt"/>
              </a:rPr>
              <a:t>string)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89417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xfrm>
            <a:off x="6350000" y="5090027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178050" y="1934076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649762"/>
              </p:ext>
            </p:extLst>
          </p:nvPr>
        </p:nvGraphicFramePr>
        <p:xfrm>
          <a:off x="122238" y="2751639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403848" imgH="3941064" progId="Word.Document.8">
                  <p:embed/>
                </p:oleObj>
              </mc:Choice>
              <mc:Fallback>
                <p:oleObj name="Document" r:id="rId2" imgW="6403848" imgH="39410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2751639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794000" y="336758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479800" y="260558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641600" y="2300789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794000" y="367238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784600" y="2529389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403600" y="2300789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794000" y="4053389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241800" y="2300789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794000" y="4510589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080000" y="2300789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AutoShape 16"/>
          <p:cNvSpPr>
            <a:spLocks noChangeArrowheads="1"/>
          </p:cNvSpPr>
          <p:nvPr/>
        </p:nvSpPr>
        <p:spPr bwMode="auto">
          <a:xfrm>
            <a:off x="6146800" y="2453189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400" dirty="0">
                <a:latin typeface="Times New Roman" pitchFamily="-112" charset="0"/>
              </a:rPr>
              <a:t>Συνολικό μήκος της σειράς (</a:t>
            </a:r>
            <a:r>
              <a:rPr lang="en-US" sz="1400" dirty="0">
                <a:latin typeface="Times New Roman" pitchFamily="-112" charset="0"/>
              </a:rPr>
              <a:t>string</a:t>
            </a:r>
            <a:r>
              <a:rPr lang="el-GR" sz="1400" dirty="0">
                <a:latin typeface="Times New Roman" pitchFamily="-112" charset="0"/>
              </a:rPr>
              <a:t>)</a:t>
            </a:r>
            <a:r>
              <a:rPr lang="en-US" sz="1400" dirty="0">
                <a:latin typeface="Times New Roman" pitchFamily="-112" charset="0"/>
              </a:rPr>
              <a:t> =</a:t>
            </a:r>
          </a:p>
          <a:p>
            <a:pPr algn="ctr" eaLnBrk="0" hangingPunct="0"/>
            <a:r>
              <a:rPr lang="en-US" sz="1400" dirty="0">
                <a:latin typeface="Times New Roman" pitchFamily="-112" charset="0"/>
              </a:rPr>
              <a:t>400K x </a:t>
            </a:r>
            <a:r>
              <a:rPr lang="en-US" sz="1400" dirty="0">
                <a:solidFill>
                  <a:srgbClr val="FF0000"/>
                </a:solidFill>
                <a:latin typeface="Times New Roman" pitchFamily="-112" charset="0"/>
              </a:rPr>
              <a:t>8</a:t>
            </a:r>
            <a:r>
              <a:rPr lang="en-US" sz="1400" dirty="0">
                <a:latin typeface="Times New Roman" pitchFamily="-112" charset="0"/>
              </a:rPr>
              <a:t>B = 3.2MB</a:t>
            </a:r>
          </a:p>
        </p:txBody>
      </p:sp>
      <p:sp>
        <p:nvSpPr>
          <p:cNvPr id="40976" name="AutoShape 17"/>
          <p:cNvSpPr>
            <a:spLocks noChangeArrowheads="1"/>
          </p:cNvSpPr>
          <p:nvPr/>
        </p:nvSpPr>
        <p:spPr bwMode="auto">
          <a:xfrm>
            <a:off x="5156200" y="3900989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>
                <a:latin typeface="Times New Roman" pitchFamily="-112" charset="0"/>
              </a:rPr>
              <a:t>Δείκτες για </a:t>
            </a:r>
            <a:r>
              <a:rPr lang="en-US" dirty="0">
                <a:latin typeface="Times New Roman" pitchFamily="-112" charset="0"/>
              </a:rPr>
              <a:t>3.2M</a:t>
            </a:r>
          </a:p>
          <a:p>
            <a:pPr algn="ctr" eaLnBrk="0" hangingPunct="0"/>
            <a:r>
              <a:rPr lang="el-GR" dirty="0">
                <a:latin typeface="Times New Roman" pitchFamily="-112" charset="0"/>
              </a:rPr>
              <a:t>θέσεις</a:t>
            </a:r>
            <a:r>
              <a:rPr lang="en-US" dirty="0">
                <a:latin typeface="Times New Roman" pitchFamily="-112" charset="0"/>
              </a:rPr>
              <a:t>: log</a:t>
            </a:r>
            <a:r>
              <a:rPr lang="en-US" baseline="-25000" dirty="0">
                <a:latin typeface="Times New Roman" pitchFamily="-112" charset="0"/>
              </a:rPr>
              <a:t>2</a:t>
            </a:r>
            <a:r>
              <a:rPr lang="en-US" dirty="0">
                <a:latin typeface="Times New Roman" pitchFamily="-112" charset="0"/>
              </a:rPr>
              <a:t>3.2M =</a:t>
            </a:r>
          </a:p>
          <a:p>
            <a:pPr algn="ctr" eaLnBrk="0" hangingPunct="0"/>
            <a:r>
              <a:rPr lang="en-US" dirty="0">
                <a:latin typeface="Times New Roman" pitchFamily="-112" charset="0"/>
              </a:rPr>
              <a:t>22bits = </a:t>
            </a:r>
            <a:r>
              <a:rPr lang="en-US" dirty="0">
                <a:solidFill>
                  <a:srgbClr val="FF0000"/>
                </a:solidFill>
                <a:latin typeface="Times New Roman" pitchFamily="-112" charset="0"/>
              </a:rPr>
              <a:t>3</a:t>
            </a:r>
            <a:r>
              <a:rPr lang="en-US" dirty="0">
                <a:latin typeface="Times New Roman" pitchFamily="-112" charset="0"/>
              </a:rPr>
              <a:t>bytes</a:t>
            </a: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0650" y="5026525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δυαδική αναζήτηση όπως πριν, τώρα στο </a:t>
            </a:r>
            <a:r>
              <a:rPr lang="en-US" sz="1800" dirty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83522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41967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Χώρος για το λεξικό ως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string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058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 όρο για το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Freq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 όρο για δείκτες σε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Postings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ea typeface="ＭＳ Ｐゴシック" pitchFamily="-112" charset="-128"/>
              </a:rPr>
              <a:t>3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term pointer</a:t>
            </a: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Κατά μέσο όρο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8 </a:t>
            </a:r>
            <a:r>
              <a:rPr lang="en-US" dirty="0">
                <a:ea typeface="ＭＳ Ｐゴシック" pitchFamily="-112" charset="-128"/>
              </a:rPr>
              <a:t>bytes </a:t>
            </a:r>
            <a:r>
              <a:rPr lang="el-GR" dirty="0">
                <a:ea typeface="ＭＳ Ｐゴシック" pitchFamily="-112" charset="-128"/>
              </a:rPr>
              <a:t>ανά όρο στο </a:t>
            </a:r>
            <a:r>
              <a:rPr lang="en-US" dirty="0">
                <a:ea typeface="ＭＳ Ｐゴシック" pitchFamily="-112" charset="-128"/>
              </a:rPr>
              <a:t>string</a:t>
            </a:r>
            <a:r>
              <a:rPr lang="el-GR" dirty="0">
                <a:ea typeface="ＭＳ Ｐゴシック" pitchFamily="-112" charset="-128"/>
              </a:rPr>
              <a:t> (3.2ΜΒ)</a:t>
            </a:r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400K </a:t>
            </a:r>
            <a:r>
              <a:rPr lang="el-GR" dirty="0">
                <a:ea typeface="ＭＳ Ｐゴシック" pitchFamily="-112" charset="-128"/>
              </a:rPr>
              <a:t>όροι</a:t>
            </a:r>
            <a:r>
              <a:rPr lang="en-US" dirty="0">
                <a:ea typeface="ＭＳ Ｐゴシック" pitchFamily="-112" charset="-128"/>
              </a:rPr>
              <a:t> x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19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 7.6 MB (</a:t>
            </a:r>
            <a:r>
              <a:rPr lang="el-GR" dirty="0">
                <a:ea typeface="ＭＳ Ｐゴシック" pitchFamily="-112" charset="-128"/>
                <a:sym typeface="Symbol" pitchFamily="-112" charset="2"/>
              </a:rPr>
              <a:t>έναντι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 11.2MB </a:t>
            </a:r>
            <a:r>
              <a:rPr lang="el-GR" dirty="0">
                <a:ea typeface="ＭＳ Ｐゴシック" pitchFamily="-112" charset="-128"/>
                <a:sym typeface="Symbol" pitchFamily="-112" charset="2"/>
              </a:rPr>
              <a:t>για σταθερό μήκος λέξης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)</a:t>
            </a:r>
            <a:endParaRPr lang="el-GR" dirty="0">
              <a:ea typeface="ＭＳ Ｐゴシック" pitchFamily="-112" charset="-128"/>
              <a:sym typeface="Symbol" pitchFamily="-112" charset="2"/>
            </a:endParaRPr>
          </a:p>
          <a:p>
            <a:pPr eaLnBrk="1" hangingPunct="1">
              <a:buNone/>
            </a:pPr>
            <a:endParaRPr lang="en-US" dirty="0">
              <a:ea typeface="ＭＳ Ｐゴシック" pitchFamily="-112" charset="-128"/>
            </a:endParaRP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5D9A7EB-2613-4B15-8E56-371E57FA4CF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2424504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  <a:sym typeface="Symbol" pitchFamily="-112" charset="2"/>
              </a:rPr>
              <a:t>11 </a:t>
            </a:r>
            <a:r>
              <a:rPr lang="en-US" dirty="0">
                <a:latin typeface="+mn-lt"/>
                <a:sym typeface="Symbol" pitchFamily="-112" charset="2"/>
              </a:rPr>
              <a:t>bytes/term</a:t>
            </a:r>
            <a:endParaRPr lang="el-GR" dirty="0"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791200" y="2236237"/>
            <a:ext cx="457200" cy="838200"/>
          </a:xfrm>
          <a:prstGeom prst="rightBrac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19050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+mn-lt"/>
              </a:rPr>
              <a:t>11+8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209800" y="4800600"/>
            <a:ext cx="0" cy="228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8">
            <a:extLst>
              <a:ext uri="{FF2B5EF4-FFF2-40B4-BE49-F238E27FC236}">
                <a16:creationId xmlns:a16="http://schemas.microsoft.com/office/drawing/2014/main" id="{0042828D-2B60-4FA0-AF46-4CADB4F93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386626"/>
            <a:ext cx="65674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000" dirty="0">
                <a:latin typeface="+mn-lt"/>
              </a:rPr>
              <a:t> </a:t>
            </a: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Εξοικονόμηση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60%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του χώρου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23942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295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38200" y="3062268"/>
            <a:ext cx="693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+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Ένας δείκτης στο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ανά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όρους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90218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28230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dirty="0">
                <a:latin typeface="+mn-lt"/>
                <a:sym typeface="Symbol" pitchFamily="-112" charset="2"/>
              </a:rPr>
              <a:t> </a:t>
            </a:r>
            <a:r>
              <a:rPr lang="el-GR" dirty="0">
                <a:latin typeface="+mn-lt"/>
                <a:sym typeface="Symbol" pitchFamily="-112" charset="2"/>
              </a:rPr>
              <a:t>Κερδίζουμε 3 </a:t>
            </a:r>
            <a:r>
              <a:rPr lang="en-US" dirty="0">
                <a:latin typeface="+mn-lt"/>
                <a:sym typeface="Symbol" pitchFamily="-112" charset="2"/>
              </a:rPr>
              <a:t>bytes</a:t>
            </a:r>
          </a:p>
          <a:p>
            <a:r>
              <a:rPr lang="en-US" dirty="0">
                <a:latin typeface="+mn-lt"/>
                <a:sym typeface="Symbol" pitchFamily="-112" charset="2"/>
              </a:rPr>
              <a:t> </a:t>
            </a:r>
            <a:r>
              <a:rPr lang="el-GR" dirty="0">
                <a:latin typeface="+mn-lt"/>
                <a:sym typeface="Symbol" pitchFamily="-112" charset="2"/>
              </a:rPr>
              <a:t>για</a:t>
            </a:r>
            <a:r>
              <a:rPr lang="en-US" dirty="0">
                <a:latin typeface="+mn-lt"/>
                <a:sym typeface="Symbol" pitchFamily="-112" charset="2"/>
              </a:rPr>
              <a:t> k - 1</a:t>
            </a:r>
            <a:r>
              <a:rPr lang="el-GR" dirty="0">
                <a:latin typeface="+mn-lt"/>
                <a:sym typeface="Symbol" pitchFamily="-112" charset="2"/>
              </a:rPr>
              <a:t> </a:t>
            </a:r>
            <a:endParaRPr lang="en-US" dirty="0">
              <a:latin typeface="+mn-lt"/>
              <a:sym typeface="Symbol" pitchFamily="-112" charset="2"/>
            </a:endParaRPr>
          </a:p>
          <a:p>
            <a:r>
              <a:rPr lang="en-US" dirty="0">
                <a:latin typeface="+mn-lt"/>
                <a:sym typeface="Symbol" pitchFamily="-112" charset="2"/>
              </a:rPr>
              <a:t> </a:t>
            </a:r>
            <a:r>
              <a:rPr lang="el-GR" dirty="0">
                <a:latin typeface="+mn-lt"/>
                <a:sym typeface="Symbol" pitchFamily="-112" charset="2"/>
              </a:rPr>
              <a:t>δείκτες</a:t>
            </a:r>
            <a:r>
              <a:rPr lang="en-US" dirty="0">
                <a:latin typeface="Times New Roman" pitchFamily="-112" charset="0"/>
                <a:sym typeface="Symbol" pitchFamily="-112" charset="2"/>
              </a:rPr>
              <a:t>.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69132" y="88314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(Δείκτες σε ομάδες)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228601" y="1371600"/>
            <a:ext cx="8001000" cy="251460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-112" charset="-128"/>
              </a:rPr>
              <a:t>Διαίρεσε το </a:t>
            </a:r>
            <a:r>
              <a:rPr lang="en-US" dirty="0">
                <a:ea typeface="ＭＳ Ｐゴシック" pitchFamily="-112" charset="-128"/>
              </a:rPr>
              <a:t>string </a:t>
            </a:r>
            <a:r>
              <a:rPr lang="el-GR" dirty="0">
                <a:ea typeface="ＭＳ Ｐゴシック" pitchFamily="-112" charset="-128"/>
              </a:rPr>
              <a:t>σε ομάδες </a:t>
            </a:r>
            <a:r>
              <a:rPr lang="en-US" dirty="0">
                <a:ea typeface="ＭＳ Ｐゴシック" pitchFamily="-112" charset="-128"/>
              </a:rPr>
              <a:t>(blocks) </a:t>
            </a:r>
            <a:r>
              <a:rPr lang="el-GR" dirty="0">
                <a:ea typeface="ＭＳ Ｐゴシック" pitchFamily="-112" charset="-128"/>
              </a:rPr>
              <a:t>των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όρων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Διατήρησε ένα δείκτη σε κάθε ομάδα</a:t>
            </a:r>
            <a:endParaRPr lang="en-US" dirty="0">
              <a:ea typeface="ＭＳ Ｐゴシック" pitchFamily="-112" charset="-128"/>
            </a:endParaRPr>
          </a:p>
          <a:p>
            <a:pPr lvl="1" eaLnBrk="1" hangingPunct="1"/>
            <a:r>
              <a:rPr lang="el-GR" dirty="0">
                <a:ea typeface="ＭＳ Ｐゴシック" pitchFamily="-112" charset="-128"/>
              </a:rPr>
              <a:t>Παράδειγμα</a:t>
            </a:r>
            <a:r>
              <a:rPr lang="en-US" dirty="0">
                <a:ea typeface="ＭＳ Ｐゴシック" pitchFamily="-112" charset="-128"/>
              </a:rPr>
              <a:t>: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=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4.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Χρειαζόμαστε και το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μήκος </a:t>
            </a:r>
            <a:r>
              <a:rPr lang="el-GR" dirty="0">
                <a:ea typeface="ＭＳ Ｐゴシック" pitchFamily="-112" charset="-128"/>
              </a:rPr>
              <a:t>του όρου</a:t>
            </a:r>
            <a:r>
              <a:rPr lang="en-US" dirty="0">
                <a:ea typeface="ＭＳ Ｐゴシック" pitchFamily="-112" charset="-128"/>
              </a:rPr>
              <a:t> (1 extra byte)</a:t>
            </a:r>
          </a:p>
        </p:txBody>
      </p:sp>
      <p:sp>
        <p:nvSpPr>
          <p:cNvPr id="43022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0D64B99-4F3B-42D5-B5DD-70553AB0954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48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 dirty="0">
                <a:latin typeface="Times New Roman" pitchFamily="-112" charset="0"/>
              </a:rPr>
              <a:t>….</a:t>
            </a:r>
            <a:r>
              <a:rPr lang="en-US" sz="2000" b="1" dirty="0">
                <a:solidFill>
                  <a:srgbClr val="990033"/>
                </a:solidFill>
                <a:latin typeface="Times New Roman" pitchFamily="-112" charset="0"/>
              </a:rPr>
              <a:t>7</a:t>
            </a:r>
            <a:r>
              <a:rPr lang="en-US" sz="2000" b="1" i="1" dirty="0">
                <a:latin typeface="Times New Roman" pitchFamily="-112" charset="0"/>
              </a:rPr>
              <a:t>systile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syzygetic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syzygial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6</a:t>
            </a:r>
            <a:r>
              <a:rPr lang="en-US" sz="2000" b="1" i="1" dirty="0">
                <a:latin typeface="Times New Roman" pitchFamily="-112" charset="0"/>
              </a:rPr>
              <a:t>syzygy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11</a:t>
            </a:r>
            <a:r>
              <a:rPr lang="en-US" sz="2000" b="1" i="1" dirty="0">
                <a:latin typeface="Times New Roman" pitchFamily="-112" charset="0"/>
              </a:rPr>
              <a:t>szaibelyite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szczecin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szomo</a:t>
            </a:r>
            <a:r>
              <a:rPr lang="en-US" sz="2000" dirty="0">
                <a:latin typeface="Times New Roman" pitchFamily="-112" charset="0"/>
              </a:rPr>
              <a:t>….</a:t>
            </a:r>
            <a:endParaRPr lang="en-US" sz="1600" dirty="0">
              <a:latin typeface="Times New Roman" pitchFamily="-112" charset="0"/>
            </a:endParaRPr>
          </a:p>
        </p:txBody>
      </p:sp>
      <p:graphicFrame>
        <p:nvGraphicFramePr>
          <p:cNvPr id="43010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598920" imgH="4687824" progId="Word.Document.8">
                  <p:embed/>
                </p:oleObj>
              </mc:Choice>
              <mc:Fallback>
                <p:oleObj name="Document" r:id="rId2" imgW="6598920" imgH="4687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4483100"/>
                        <a:ext cx="331787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021388" y="5257800"/>
            <a:ext cx="27416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600" dirty="0">
                <a:latin typeface="Times New Roman" pitchFamily="-112" charset="0"/>
              </a:rPr>
              <a:t>Χάνουμε</a:t>
            </a:r>
            <a:r>
              <a:rPr lang="en-US" sz="1600" dirty="0">
                <a:latin typeface="Times New Roman" pitchFamily="-112" charset="0"/>
              </a:rPr>
              <a:t> </a:t>
            </a:r>
            <a:r>
              <a:rPr lang="en-US" sz="1600" i="1" dirty="0">
                <a:latin typeface="Times New Roman" pitchFamily="-112" charset="0"/>
              </a:rPr>
              <a:t>k</a:t>
            </a:r>
            <a:r>
              <a:rPr lang="en-US" sz="1600" dirty="0">
                <a:latin typeface="Times New Roman" pitchFamily="-112" charset="0"/>
              </a:rPr>
              <a:t>  bytes </a:t>
            </a:r>
            <a:r>
              <a:rPr lang="el-GR" sz="1600" dirty="0">
                <a:latin typeface="Times New Roman" pitchFamily="-112" charset="0"/>
              </a:rPr>
              <a:t>για</a:t>
            </a:r>
          </a:p>
          <a:p>
            <a:pPr algn="ctr" eaLnBrk="0" hangingPunct="0"/>
            <a:r>
              <a:rPr lang="el-GR" sz="1600" dirty="0">
                <a:latin typeface="Times New Roman" pitchFamily="-112" charset="0"/>
              </a:rPr>
              <a:t> το μήκος του όρου</a:t>
            </a:r>
            <a:endParaRPr lang="en-US" sz="1600" dirty="0">
              <a:latin typeface="Times New Roman" pitchFamily="-112" charset="0"/>
            </a:endParaRPr>
          </a:p>
        </p:txBody>
      </p:sp>
      <p:sp>
        <p:nvSpPr>
          <p:cNvPr id="430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21388" y="4038600"/>
            <a:ext cx="175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Ανά </a:t>
            </a:r>
            <a:r>
              <a:rPr lang="en-US" sz="2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ＭＳ Ｐゴシック" pitchFamily="-112" charset="-128"/>
                <a:cs typeface="+mn-cs"/>
              </a:rPr>
              <a:t>k</a:t>
            </a:r>
            <a:r>
              <a:rPr lang="en-US" dirty="0"/>
              <a:t>:</a:t>
            </a:r>
            <a:endParaRPr lang="el-GR" dirty="0"/>
          </a:p>
        </p:txBody>
      </p:sp>
      <p:cxnSp>
        <p:nvCxnSpPr>
          <p:cNvPr id="4" name="Straight Arrow Connector 3"/>
          <p:cNvCxnSpPr>
            <a:endCxn id="43019" idx="0"/>
          </p:cNvCxnSpPr>
          <p:nvPr/>
        </p:nvCxnSpPr>
        <p:spPr>
          <a:xfrm flipH="1">
            <a:off x="4748466" y="4500265"/>
            <a:ext cx="141154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57950" y="4500265"/>
            <a:ext cx="116205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56F929F-C75F-492A-A894-A7AFA3E52675}"/>
                  </a:ext>
                </a:extLst>
              </p14:cNvPr>
              <p14:cNvContentPartPr/>
              <p14:nvPr/>
            </p14:nvContentPartPr>
            <p14:xfrm>
              <a:off x="1888481" y="3505557"/>
              <a:ext cx="3600" cy="18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56F929F-C75F-492A-A894-A7AFA3E5267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79841" y="3496917"/>
                <a:ext cx="21240" cy="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86770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Συνολικό όφελος για </a:t>
            </a:r>
            <a:r>
              <a:rPr lang="en-US" dirty="0">
                <a:ea typeface="ＭＳ Ｐゴシック" pitchFamily="-112" charset="-128"/>
              </a:rPr>
              <a:t>block size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= 4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Χωρίς </a:t>
            </a:r>
            <a:r>
              <a:rPr lang="en-US" dirty="0">
                <a:ea typeface="ＭＳ Ｐゴシック" pitchFamily="-112" charset="-128"/>
              </a:rPr>
              <a:t>blocking 3 bytes/pointer </a:t>
            </a:r>
          </a:p>
          <a:p>
            <a:pPr lvl="1" eaLnBrk="1" hangingPunct="1"/>
            <a:r>
              <a:rPr lang="en-US" dirty="0">
                <a:ea typeface="ＭＳ Ｐゴシック" pitchFamily="-112" charset="-128"/>
              </a:rPr>
              <a:t>3 x 4 = 12 bytes, (</a:t>
            </a:r>
            <a:r>
              <a:rPr lang="el-GR" dirty="0">
                <a:ea typeface="ＭＳ Ｐゴシック" pitchFamily="-112" charset="-128"/>
              </a:rPr>
              <a:t>ανά </a:t>
            </a:r>
            <a:r>
              <a:rPr lang="en-US" dirty="0">
                <a:ea typeface="ＭＳ Ｐゴシック" pitchFamily="-112" charset="-128"/>
              </a:rPr>
              <a:t>block)</a:t>
            </a:r>
          </a:p>
          <a:p>
            <a:pPr eaLnBrk="1" hangingPunct="1">
              <a:buFont typeface="Wingdings" pitchFamily="-112" charset="2"/>
              <a:buNone/>
            </a:pPr>
            <a:r>
              <a:rPr lang="el-GR" dirty="0">
                <a:ea typeface="ＭＳ Ｐゴシック" pitchFamily="-112" charset="-128"/>
              </a:rPr>
              <a:t>Τώρα </a:t>
            </a:r>
            <a:r>
              <a:rPr lang="en-US" dirty="0">
                <a:ea typeface="ＭＳ Ｐゴシック" pitchFamily="-112" charset="-128"/>
              </a:rPr>
              <a:t>3 + 4 = 7 bytes.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2A76F69-DD15-4409-93E9-3853DD0C1BF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319087" y="3568672"/>
            <a:ext cx="8505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Εξοικονόμηση ακόμα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~0.5MB. </a:t>
            </a:r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Ελάττωση του μεγέθους του ευρετηρίου από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7.6 MB </a:t>
            </a:r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σε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 7.1 MB.</a:t>
            </a: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1904999" y="5105400"/>
            <a:ext cx="57842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>
                <a:latin typeface="+mn-lt"/>
              </a:rPr>
              <a:t>Γιατί όχι ακόμα μεγαλύτερο </a:t>
            </a:r>
            <a:r>
              <a:rPr lang="en-US" sz="3200" i="1" dirty="0">
                <a:latin typeface="+mn-lt"/>
              </a:rPr>
              <a:t>k</a:t>
            </a:r>
            <a:r>
              <a:rPr lang="en-US" sz="3200" dirty="0">
                <a:latin typeface="+mn-lt"/>
              </a:rPr>
              <a:t>; </a:t>
            </a:r>
            <a:endParaRPr lang="el-GR" sz="3200" dirty="0">
              <a:latin typeface="+mn-lt"/>
            </a:endParaRPr>
          </a:p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>
                <a:latin typeface="+mn-lt"/>
              </a:rPr>
              <a:t>Σε τι χάνουμε; </a:t>
            </a:r>
            <a:endParaRPr lang="en-US" sz="3200" dirty="0">
              <a:latin typeface="+mn-lt"/>
            </a:endParaRPr>
          </a:p>
        </p:txBody>
      </p:sp>
      <p:sp>
        <p:nvSpPr>
          <p:cNvPr id="4403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18346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Μέγεθος ευρετηρίου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0000"/>
                </a:solidFill>
                <a:ea typeface="ＭＳ Ｐゴシック" pitchFamily="34" charset="-128"/>
                <a:cs typeface="Times New Roman" pitchFamily="18" charset="0"/>
              </a:rPr>
              <a:t>Μπορούμε να συμπιέσουμε τα </a:t>
            </a:r>
            <a:r>
              <a:rPr lang="en-US" dirty="0">
                <a:solidFill>
                  <a:srgbClr val="000000"/>
                </a:solidFill>
                <a:ea typeface="ＭＳ Ｐゴシック" pitchFamily="34" charset="-128"/>
                <a:cs typeface="Times New Roman" pitchFamily="18" charset="0"/>
              </a:rPr>
              <a:t>position values/offsets</a:t>
            </a:r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Παρόλα αυτά, σημαντική αύξηση του χώρου αποθήκευσης των λιστών καταχωρήσεων</a:t>
            </a:r>
            <a:endParaRPr lang="en-US" i="1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Αλλά χρησιμοποιείται ευρέως </a:t>
            </a:r>
          </a:p>
          <a:p>
            <a:pPr eaLnBrk="1" hangingPunct="1"/>
            <a:endParaRPr lang="el-GR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r>
              <a:rPr lang="el-GR" dirty="0">
                <a:solidFill>
                  <a:srgbClr val="FF0000"/>
                </a:solidFill>
                <a:ea typeface="ＭＳ Ｐゴシック" pitchFamily="34" charset="-128"/>
              </a:rPr>
              <a:t>Η σχετική θέση των όρων χρησιμοποιείται και εμμέσως για την κατάταξη των αποτελεσμάτων</a:t>
            </a:r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.</a:t>
            </a:r>
          </a:p>
        </p:txBody>
      </p:sp>
      <p:sp>
        <p:nvSpPr>
          <p:cNvPr id="655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189BF1-224F-462E-A011-1BECF8BD0E5B}" type="slidenum">
              <a:rPr lang="en-US"/>
              <a:pPr/>
              <a:t>5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5800" y="44196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endParaRPr lang="el-GR" sz="2600"/>
          </a:p>
        </p:txBody>
      </p:sp>
      <p:sp>
        <p:nvSpPr>
          <p:cNvPr id="6554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771C842-7A56-48C8-9548-FCF7C46CE285}"/>
              </a:ext>
            </a:extLst>
          </p:cNvPr>
          <p:cNvSpPr/>
          <p:nvPr/>
        </p:nvSpPr>
        <p:spPr>
          <a:xfrm>
            <a:off x="395536" y="3645024"/>
            <a:ext cx="7704856" cy="774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295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38200" y="3062268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+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Ένας δείκτης στο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ανά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όρους +</a:t>
            </a:r>
          </a:p>
          <a:p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Συγχώνευση των κοινών προθεμάτων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4624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65126"/>
            <a:ext cx="8991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Εμπρόσθια κωδικοποίηση (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Front coding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>
                <a:ea typeface="ＭＳ Ｐゴシック" pitchFamily="-112" charset="-128"/>
              </a:rPr>
              <a:t>Οι λέξεις συχνά έχουν μεγάλα κοινά προθέματα – αποθήκευση μόνο των διαφορών </a:t>
            </a:r>
          </a:p>
          <a:p>
            <a:pPr marL="457200" lvl="1" indent="0" eaLnBrk="1" hangingPunct="1">
              <a:buNone/>
            </a:pPr>
            <a:endParaRPr lang="el-GR" dirty="0">
              <a:solidFill>
                <a:srgbClr val="A40508"/>
              </a:solidFill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>
                <a:ea typeface="ＭＳ Ｐゴシック" pitchFamily="-112" charset="-128"/>
              </a:rPr>
              <a:t>automata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>
                <a:ea typeface="ＭＳ Ｐゴシック" pitchFamily="-112" charset="-128"/>
              </a:rPr>
              <a:t>automate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9</a:t>
            </a:r>
            <a:r>
              <a:rPr lang="en-US" b="1" i="1" dirty="0">
                <a:ea typeface="ＭＳ Ｐゴシック" pitchFamily="-112" charset="-128"/>
              </a:rPr>
              <a:t>automatic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b="1" i="1" dirty="0">
                <a:ea typeface="ＭＳ Ｐゴシック" pitchFamily="-112" charset="-128"/>
              </a:rPr>
              <a:t>automation</a:t>
            </a: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>
                <a:sym typeface="Symbol" pitchFamily="-112" charset="2"/>
              </a:rPr>
              <a:t></a:t>
            </a:r>
            <a:r>
              <a:rPr lang="en-US">
                <a:solidFill>
                  <a:srgbClr val="A40508"/>
                </a:solidFill>
              </a:rPr>
              <a:t>8</a:t>
            </a:r>
            <a:r>
              <a:rPr lang="en-US" b="1" i="1"/>
              <a:t>automat</a:t>
            </a:r>
            <a:r>
              <a:rPr lang="en-US"/>
              <a:t>*</a:t>
            </a:r>
            <a:r>
              <a:rPr lang="en-US" b="1" i="1"/>
              <a:t>a</a:t>
            </a:r>
            <a:r>
              <a:rPr lang="en-US">
                <a:solidFill>
                  <a:srgbClr val="A40508"/>
                </a:solidFill>
              </a:rPr>
              <a:t>1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e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2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ic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3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ion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6924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Extra length</a:t>
            </a:r>
          </a:p>
          <a:p>
            <a:pPr eaLnBrk="1" hangingPunct="1"/>
            <a:r>
              <a:rPr lang="en-US"/>
              <a:t>beyond </a:t>
            </a:r>
            <a:r>
              <a:rPr lang="en-US" b="1" i="1"/>
              <a:t>automat.</a:t>
            </a: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33763983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Περίληψη συμπίεσης για το λεξικό του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7924800" cy="4098609"/>
        </p:xfrm>
        <a:graphic>
          <a:graphicData uri="http://schemas.openxmlformats.org/drawingml/2006/table">
            <a:tbl>
              <a:tblPr/>
              <a:tblGrid>
                <a:gridCol w="601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Τεχνική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Μέγεθος σε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Fixed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Dictionary-as-String with pointers to every 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k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+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2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8F5004B-8348-44FD-89C1-6FF17CDB6E46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019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2864683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2DFFD54C-C3EC-4FDF-B3B0-555E6D40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16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879233"/>
            <a:ext cx="7886700" cy="2852737"/>
          </a:xfrm>
        </p:spPr>
        <p:txBody>
          <a:bodyPr/>
          <a:lstStyle/>
          <a:p>
            <a:r>
              <a:rPr lang="el-GR" cap="none" dirty="0">
                <a:ea typeface="ＭＳ Ｐゴシック" pitchFamily="-112" charset="-128"/>
              </a:rPr>
              <a:t>ΣΥΜΠΙΕΣΗ ΤΩΝ ΚΑΤΑΧΩΡΗΣΕΩΝ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6518328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70881" y="1981200"/>
            <a:ext cx="8274176" cy="381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Το αρχείο των καταχωρήσεων είναι </a:t>
            </a:r>
            <a:r>
              <a:rPr lang="el-GR" sz="28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πολύ μεγαλύτερο </a:t>
            </a:r>
            <a:r>
              <a:rPr lang="el-GR" sz="2800" dirty="0">
                <a:ea typeface="ＭＳ Ｐゴシック" pitchFamily="-112" charset="-128"/>
              </a:rPr>
              <a:t>αυτού του λεξικού - τουλάχιστον 10 φορές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Βασική επιδίωξη: </a:t>
            </a:r>
            <a:r>
              <a:rPr lang="el-GR" sz="2800" i="1" dirty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αποθήκευση κάθε καταχώρησης συνοπτικά</a:t>
            </a:r>
            <a:endParaRPr lang="en-US" sz="2800" i="1" dirty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Στην περίπτωση μας, μια καταχώρηση είναι το αναγνωριστικό ενός εγγράφου (</a:t>
            </a:r>
            <a:r>
              <a:rPr lang="en-US" sz="2800" dirty="0" err="1">
                <a:solidFill>
                  <a:srgbClr val="FF0000"/>
                </a:solidFill>
                <a:ea typeface="ＭＳ Ｐゴシック" pitchFamily="-112" charset="-128"/>
              </a:rPr>
              <a:t>docID</a:t>
            </a:r>
            <a:r>
              <a:rPr lang="el-GR" sz="2800" dirty="0">
                <a:ea typeface="ＭＳ Ｐゴシック" pitchFamily="-112" charset="-128"/>
              </a:rPr>
              <a:t>)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Για τη συλλογή του</a:t>
            </a:r>
            <a:r>
              <a:rPr lang="en-US" sz="2000" dirty="0">
                <a:ea typeface="ＭＳ Ｐゴシック" pitchFamily="-112" charset="-128"/>
              </a:rPr>
              <a:t> Reuters (800,000 </a:t>
            </a:r>
            <a:r>
              <a:rPr lang="el-GR" sz="2000" dirty="0">
                <a:ea typeface="ＭＳ Ｐゴシック" pitchFamily="-112" charset="-128"/>
              </a:rPr>
              <a:t>έγγραφα</a:t>
            </a:r>
            <a:r>
              <a:rPr lang="en-US" sz="2000" dirty="0">
                <a:ea typeface="ＭＳ Ｐゴシック" pitchFamily="-112" charset="-128"/>
              </a:rPr>
              <a:t>), </a:t>
            </a:r>
            <a:r>
              <a:rPr lang="el-GR" sz="2000" dirty="0">
                <a:ea typeface="ＭＳ Ｐゴシック" pitchFamily="-112" charset="-128"/>
              </a:rPr>
              <a:t>μπορούμε να χρησιμοποιήσουμε</a:t>
            </a:r>
            <a:r>
              <a:rPr lang="en-US" sz="2000" dirty="0">
                <a:ea typeface="ＭＳ Ｐゴシック" pitchFamily="-112" charset="-128"/>
              </a:rPr>
              <a:t> 32 bits </a:t>
            </a:r>
            <a:r>
              <a:rPr lang="el-GR" sz="2000" dirty="0">
                <a:ea typeface="ＭＳ Ｐゴシック" pitchFamily="-112" charset="-128"/>
              </a:rPr>
              <a:t>ανά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n-US" sz="2000" dirty="0" err="1">
                <a:ea typeface="ＭＳ Ｐゴシック" pitchFamily="-112" charset="-128"/>
              </a:rPr>
              <a:t>docID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αν έχουμε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ακεραίους </a:t>
            </a:r>
            <a:r>
              <a:rPr lang="en-US" sz="2000" dirty="0">
                <a:ea typeface="ＭＳ Ｐゴシック" pitchFamily="-112" charset="-128"/>
              </a:rPr>
              <a:t>4-bytes.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Εναλλακτικά, </a:t>
            </a:r>
            <a:r>
              <a:rPr lang="en-US" sz="2000" dirty="0">
                <a:ea typeface="ＭＳ Ｐゴシック" pitchFamily="-112" charset="-128"/>
              </a:rPr>
              <a:t>log</a:t>
            </a:r>
            <a:r>
              <a:rPr lang="en-US" sz="2000" baseline="-25000" dirty="0">
                <a:ea typeface="ＭＳ Ｐゴシック" pitchFamily="-112" charset="-128"/>
              </a:rPr>
              <a:t>2</a:t>
            </a:r>
            <a:r>
              <a:rPr lang="en-US" sz="2000" dirty="0">
                <a:ea typeface="ＭＳ Ｐゴシック" pitchFamily="-112" charset="-128"/>
              </a:rPr>
              <a:t> 800,000 ≈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20 bits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ανά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docID</a:t>
            </a:r>
            <a:r>
              <a:rPr lang="en-US" sz="2000" dirty="0">
                <a:ea typeface="ＭＳ Ｐゴシック" pitchFamily="-112" charset="-128"/>
              </a:rPr>
              <a:t>.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9430475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905000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/>
                        <a:t>N</a:t>
                      </a:r>
                    </a:p>
                    <a:p>
                      <a:r>
                        <a:rPr lang="nl-NL" sz="2000" b="0" i="1" kern="1200" baseline="0" dirty="0"/>
                        <a:t>L </a:t>
                      </a:r>
                    </a:p>
                    <a:p>
                      <a:r>
                        <a:rPr lang="en-US" sz="2000" b="0" i="1" kern="1200" baseline="0" dirty="0"/>
                        <a:t>M</a:t>
                      </a:r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r>
                        <a:rPr lang="de-DE" sz="2000" b="0" i="1" kern="1200" baseline="0" dirty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/>
                        <a:t>documents</a:t>
                      </a:r>
                      <a:endParaRPr lang="de-DE" sz="2000" b="0" kern="1200" baseline="0" dirty="0"/>
                    </a:p>
                    <a:p>
                      <a:r>
                        <a:rPr lang="nl-NL" sz="2000" b="0" kern="1200" baseline="0" dirty="0" err="1"/>
                        <a:t>tokens</a:t>
                      </a:r>
                      <a:r>
                        <a:rPr lang="nl-NL" sz="2000" b="0" kern="1200" baseline="0" dirty="0"/>
                        <a:t> per document</a:t>
                      </a:r>
                    </a:p>
                    <a:p>
                      <a:r>
                        <a:rPr lang="en-US" sz="2000" b="0" kern="1200" baseline="0" dirty="0"/>
                        <a:t>terms (= word types)</a:t>
                      </a:r>
                    </a:p>
                    <a:p>
                      <a:r>
                        <a:rPr lang="en-US" sz="2000" b="0" kern="1200" baseline="0" dirty="0"/>
                        <a:t>bytes per token (incl.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token (without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term (= word type)</a:t>
                      </a:r>
                    </a:p>
                    <a:p>
                      <a:r>
                        <a:rPr lang="de-DE" sz="2000" b="0" kern="1200" baseline="0" dirty="0"/>
                        <a:t>non-</a:t>
                      </a:r>
                      <a:r>
                        <a:rPr lang="de-DE" sz="2000" b="0" kern="1200" baseline="0" dirty="0" err="1"/>
                        <a:t>positional</a:t>
                      </a:r>
                      <a:r>
                        <a:rPr lang="de-DE" sz="2000" b="0" kern="1200" baseline="0" dirty="0"/>
                        <a:t> </a:t>
                      </a:r>
                      <a:r>
                        <a:rPr lang="de-DE" sz="2000" b="0" kern="1200" baseline="0" dirty="0" err="1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/>
                        <a:t>800,000</a:t>
                      </a:r>
                    </a:p>
                    <a:p>
                      <a:r>
                        <a:rPr lang="nl-NL" sz="2000" b="0" kern="1200" baseline="0" dirty="0"/>
                        <a:t>200</a:t>
                      </a:r>
                    </a:p>
                    <a:p>
                      <a:r>
                        <a:rPr lang="en-US" sz="2000" b="0" kern="1200" baseline="0" dirty="0"/>
                        <a:t>400,000</a:t>
                      </a:r>
                    </a:p>
                    <a:p>
                      <a:r>
                        <a:rPr lang="en-US" sz="2000" b="0" kern="1200" baseline="0" dirty="0"/>
                        <a:t> 6</a:t>
                      </a:r>
                    </a:p>
                    <a:p>
                      <a:r>
                        <a:rPr lang="en-US" sz="2000" b="0" kern="1200" baseline="0" dirty="0"/>
                        <a:t>4.5</a:t>
                      </a:r>
                    </a:p>
                    <a:p>
                      <a:r>
                        <a:rPr lang="en-US" sz="2000" b="0" kern="1200" baseline="0" dirty="0"/>
                        <a:t>7.5</a:t>
                      </a:r>
                    </a:p>
                    <a:p>
                      <a:r>
                        <a:rPr lang="de-DE" sz="2000" b="0" kern="1200" baseline="0" dirty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6595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33400" y="1760332"/>
            <a:ext cx="8229600" cy="3505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Μέγεθος της συλλογής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800,000</a:t>
            </a:r>
            <a:r>
              <a:rPr lang="el-GR" sz="2400" dirty="0"/>
              <a:t> (έγγραφα)</a:t>
            </a:r>
            <a:r>
              <a:rPr lang="en-US" sz="2400" dirty="0"/>
              <a:t>×200 </a:t>
            </a:r>
            <a:r>
              <a:rPr lang="el-GR" sz="2400" dirty="0"/>
              <a:t>(</a:t>
            </a:r>
            <a:r>
              <a:rPr lang="en-US" sz="2400" dirty="0"/>
              <a:t>token)× 6 bytes = 960 MB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Μέγεθος του αρχείου καταχωρήσεων</a:t>
            </a:r>
            <a:r>
              <a:rPr lang="en-US" sz="2400" dirty="0"/>
              <a:t> (</a:t>
            </a:r>
            <a:r>
              <a:rPr lang="el-GR" sz="2400" dirty="0"/>
              <a:t>ευρετηρίου)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100,000,000</a:t>
            </a:r>
            <a:r>
              <a:rPr lang="el-GR" sz="2400" dirty="0"/>
              <a:t> (καταχωρήσεις)</a:t>
            </a:r>
            <a:r>
              <a:rPr lang="en-US" sz="2400" dirty="0"/>
              <a:t>×20/8 bytes = 250MB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C8BFF3-0267-4809-AE94-705A219E8B01}"/>
              </a:ext>
            </a:extLst>
          </p:cNvPr>
          <p:cNvSpPr txBox="1"/>
          <p:nvPr/>
        </p:nvSpPr>
        <p:spPr>
          <a:xfrm>
            <a:off x="838200" y="5181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Μπορούμε να το μειώσουμε;</a:t>
            </a:r>
            <a:endParaRPr lang="en-US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43257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1434" y="2325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94714" y="1828800"/>
            <a:ext cx="8210550" cy="2670175"/>
          </a:xfrm>
        </p:spPr>
        <p:txBody>
          <a:bodyPr>
            <a:noAutofit/>
          </a:bodyPr>
          <a:lstStyle/>
          <a:p>
            <a:pPr algn="just" eaLnBrk="1" hangingPunct="1"/>
            <a:r>
              <a:rPr lang="el-GR" sz="2400" dirty="0">
                <a:ea typeface="ＭＳ Ｐゴシック" pitchFamily="-112" charset="-128"/>
              </a:rPr>
              <a:t>Αποθηκεύουμε τη λίστα των εγγράφων σε αύξουσα διάταξη των </a:t>
            </a:r>
            <a:r>
              <a:rPr lang="en-US" sz="2400" dirty="0" err="1">
                <a:ea typeface="ＭＳ Ｐゴシック" pitchFamily="-112" charset="-128"/>
              </a:rPr>
              <a:t>docID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b="1" i="1" dirty="0">
                <a:ea typeface="ＭＳ Ｐゴシック" pitchFamily="-112" charset="-128"/>
              </a:rPr>
              <a:t>computer</a:t>
            </a:r>
            <a:r>
              <a:rPr lang="en-US" sz="2400" dirty="0">
                <a:ea typeface="ＭＳ Ｐゴシック" pitchFamily="-112" charset="-128"/>
              </a:rPr>
              <a:t>: 33, 47, 154, 159, 202 …</a:t>
            </a:r>
          </a:p>
          <a:p>
            <a:pPr algn="just" eaLnBrk="1" hangingPunct="1"/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Συνέπεια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αρκεί να αποθηκεύουμε τα διάκενα (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gaps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dirty="0">
                <a:ea typeface="ＭＳ Ｐゴシック" pitchFamily="-112" charset="-128"/>
              </a:rPr>
              <a:t>33, 14, 107, 5, 43 …</a:t>
            </a:r>
            <a:endParaRPr lang="el-GR" sz="2400" dirty="0">
              <a:ea typeface="ＭＳ Ｐゴシック" pitchFamily="-112" charset="-128"/>
            </a:endParaRPr>
          </a:p>
          <a:p>
            <a:pPr lvl="1" algn="just" eaLnBrk="1" hangingPunct="1"/>
            <a:endParaRPr lang="en-US" sz="2400" dirty="0">
              <a:ea typeface="ＭＳ Ｐゴシック" pitchFamily="-112" charset="-128"/>
            </a:endParaRPr>
          </a:p>
          <a:p>
            <a:pPr algn="just" eaLnBrk="1" hangingPunct="1"/>
            <a:r>
              <a:rPr lang="el-GR" sz="2400" u="sng" dirty="0">
                <a:ea typeface="ＭＳ Ｐゴシック" pitchFamily="-112" charset="-128"/>
              </a:rPr>
              <a:t>Γιατί;</a:t>
            </a:r>
            <a:r>
              <a:rPr lang="el-GR" sz="2400" dirty="0">
                <a:ea typeface="ＭＳ Ｐゴシック" pitchFamily="-112" charset="-128"/>
              </a:rPr>
              <a:t> Τα περισσότερα διάκενα μπορεί να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κωδικοποιηθούν/αποθηκευτούν με πολύ λιγότερα από  </a:t>
            </a:r>
            <a:r>
              <a:rPr lang="en-US" sz="2400" dirty="0">
                <a:ea typeface="ＭＳ Ｐゴシック" pitchFamily="-112" charset="-128"/>
              </a:rPr>
              <a:t>20 bits.</a:t>
            </a:r>
          </a:p>
        </p:txBody>
      </p:sp>
      <p:sp>
        <p:nvSpPr>
          <p:cNvPr id="5428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AAB147-56CA-43FF-A94C-5F7ABD8D53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C8628F3-3824-4B43-9AB2-EC1F3E6E4FEB}"/>
                  </a:ext>
                </a:extLst>
              </p14:cNvPr>
              <p14:cNvContentPartPr/>
              <p14:nvPr/>
            </p14:nvContentPartPr>
            <p14:xfrm>
              <a:off x="5203721" y="2525997"/>
              <a:ext cx="173520" cy="61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C8628F3-3824-4B43-9AB2-EC1F3E6E4FE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194721" y="2517357"/>
                <a:ext cx="19116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54291" name="Ink 54290">
                <a:extLst>
                  <a:ext uri="{FF2B5EF4-FFF2-40B4-BE49-F238E27FC236}">
                    <a16:creationId xmlns:a16="http://schemas.microsoft.com/office/drawing/2014/main" id="{BB1DDE7C-3D06-4738-AB36-DC69552EEA82}"/>
                  </a:ext>
                </a:extLst>
              </p14:cNvPr>
              <p14:cNvContentPartPr/>
              <p14:nvPr/>
            </p14:nvContentPartPr>
            <p14:xfrm>
              <a:off x="3132641" y="4010637"/>
              <a:ext cx="360" cy="360"/>
            </p14:xfrm>
          </p:contentPart>
        </mc:Choice>
        <mc:Fallback xmlns="">
          <p:pic>
            <p:nvPicPr>
              <p:cNvPr id="54291" name="Ink 54290">
                <a:extLst>
                  <a:ext uri="{FF2B5EF4-FFF2-40B4-BE49-F238E27FC236}">
                    <a16:creationId xmlns:a16="http://schemas.microsoft.com/office/drawing/2014/main" id="{BB1DDE7C-3D06-4738-AB36-DC69552EEA8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124001" y="40019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54292" name="Ink 54291">
                <a:extLst>
                  <a:ext uri="{FF2B5EF4-FFF2-40B4-BE49-F238E27FC236}">
                    <a16:creationId xmlns:a16="http://schemas.microsoft.com/office/drawing/2014/main" id="{8423BC4D-CA97-41F6-993B-029E0F0F70B3}"/>
                  </a:ext>
                </a:extLst>
              </p14:cNvPr>
              <p14:cNvContentPartPr/>
              <p14:nvPr/>
            </p14:nvContentPartPr>
            <p14:xfrm>
              <a:off x="3369521" y="3997677"/>
              <a:ext cx="360" cy="1080"/>
            </p14:xfrm>
          </p:contentPart>
        </mc:Choice>
        <mc:Fallback xmlns="">
          <p:pic>
            <p:nvPicPr>
              <p:cNvPr id="54292" name="Ink 54291">
                <a:extLst>
                  <a:ext uri="{FF2B5EF4-FFF2-40B4-BE49-F238E27FC236}">
                    <a16:creationId xmlns:a16="http://schemas.microsoft.com/office/drawing/2014/main" id="{8423BC4D-CA97-41F6-993B-029E0F0F70B3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360881" y="3988677"/>
                <a:ext cx="18000" cy="1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50456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pic>
        <p:nvPicPr>
          <p:cNvPr id="55299" name="Content Placeholder 3" descr="postingsgaps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661" y="1698969"/>
            <a:ext cx="8732677" cy="1752600"/>
          </a:xfrm>
        </p:spPr>
      </p:pic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636A83E-52E2-48D6-8237-9D61DFD22C6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878" y="451939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Παρόμοια ιδέα και για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positional indexes </a:t>
            </a:r>
            <a:r>
              <a:rPr lang="en-US" dirty="0">
                <a:latin typeface="+mn-lt"/>
              </a:rPr>
              <a:t>(</a:t>
            </a:r>
            <a:r>
              <a:rPr lang="el-GR" dirty="0">
                <a:latin typeface="+mn-lt"/>
              </a:rPr>
              <a:t>κωδικοποίηση των κενών ανάμεσα στις θέσεις)</a:t>
            </a:r>
          </a:p>
        </p:txBody>
      </p:sp>
    </p:spTree>
    <p:extLst>
      <p:ext uri="{BB962C8B-B14F-4D97-AF65-F5344CB8AC3E}">
        <p14:creationId xmlns:p14="http://schemas.microsoft.com/office/powerpoint/2010/main" val="324592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5311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Μέγεθος ευρετηρίου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2516" y="1412776"/>
            <a:ext cx="8583980" cy="4895162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Χρειάζεται μια εγγραφή για κάθε εμφάνιση στο έγγραφο αντί για μια για κάθε έγγραφο  </a:t>
            </a:r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Το </a:t>
            </a:r>
            <a:r>
              <a:rPr lang="el-GR" i="1" dirty="0">
                <a:ea typeface="ＭＳ Ｐゴシック" pitchFamily="34" charset="-128"/>
              </a:rPr>
              <a:t>μέγεθος του ευρετηρίου </a:t>
            </a:r>
            <a:r>
              <a:rPr lang="el-GR" dirty="0">
                <a:ea typeface="ＭＳ Ｐゴシック" pitchFamily="34" charset="-128"/>
              </a:rPr>
              <a:t>εξαρτάται από το </a:t>
            </a:r>
            <a:r>
              <a:rPr lang="el-GR" i="1" dirty="0">
                <a:ea typeface="ＭＳ Ｐゴシック" pitchFamily="34" charset="-128"/>
              </a:rPr>
              <a:t>μέσο μέγεθος του αρχείου </a:t>
            </a:r>
            <a:endParaRPr lang="en-US" i="1" dirty="0">
              <a:ea typeface="ＭＳ Ｐゴシック" pitchFamily="34" charset="-128"/>
            </a:endParaRPr>
          </a:p>
          <a:p>
            <a:pPr lvl="1" eaLnBrk="1" hangingPunct="1"/>
            <a:r>
              <a:rPr lang="el-GR" dirty="0">
                <a:ea typeface="ＭＳ Ｐゴシック" pitchFamily="34" charset="-128"/>
              </a:rPr>
              <a:t>Μέσο μέγεθος </a:t>
            </a:r>
            <a:r>
              <a:rPr lang="en-US" dirty="0">
                <a:ea typeface="ＭＳ Ｐゴシック" pitchFamily="34" charset="-128"/>
              </a:rPr>
              <a:t>web </a:t>
            </a:r>
            <a:r>
              <a:rPr lang="el-GR" dirty="0">
                <a:ea typeface="ＭＳ Ｐゴシック" pitchFamily="34" charset="-128"/>
              </a:rPr>
              <a:t>σελίδας</a:t>
            </a:r>
            <a:r>
              <a:rPr lang="en-US" dirty="0">
                <a:ea typeface="ＭＳ Ｐゴシック" pitchFamily="34" charset="-128"/>
              </a:rPr>
              <a:t> &lt;</a:t>
            </a:r>
            <a:r>
              <a:rPr lang="el-GR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1000 </a:t>
            </a:r>
            <a:r>
              <a:rPr lang="el-GR" dirty="0">
                <a:ea typeface="ＭＳ Ｐゴシック" pitchFamily="34" charset="-128"/>
              </a:rPr>
              <a:t>όροι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SEC filings, books, </a:t>
            </a:r>
            <a:r>
              <a:rPr lang="el-GR" dirty="0">
                <a:ea typeface="ＭＳ Ｐゴシック" pitchFamily="34" charset="-128"/>
              </a:rPr>
              <a:t>ακόμα και μερικά επικά ποιήματα </a:t>
            </a:r>
            <a:r>
              <a:rPr lang="en-US" dirty="0">
                <a:ea typeface="ＭＳ Ｐゴシック" pitchFamily="34" charset="-128"/>
              </a:rPr>
              <a:t>… </a:t>
            </a:r>
            <a:r>
              <a:rPr lang="el-GR" dirty="0">
                <a:ea typeface="ＭＳ Ｐゴシック" pitchFamily="34" charset="-128"/>
              </a:rPr>
              <a:t>πάνω από</a:t>
            </a:r>
            <a:r>
              <a:rPr lang="en-US" dirty="0">
                <a:ea typeface="ＭＳ Ｐゴシック" pitchFamily="34" charset="-128"/>
              </a:rPr>
              <a:t> 100,000 </a:t>
            </a:r>
            <a:r>
              <a:rPr lang="el-GR" dirty="0">
                <a:ea typeface="ＭＳ Ｐゴシック" pitchFamily="34" charset="-128"/>
              </a:rPr>
              <a:t>όρους</a:t>
            </a:r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Έστω ένας όρος με συχνότητα</a:t>
            </a:r>
            <a:r>
              <a:rPr lang="en-US" dirty="0">
                <a:ea typeface="ＭＳ Ｐゴシック" pitchFamily="34" charset="-128"/>
              </a:rPr>
              <a:t>  0.01% (1 </a:t>
            </a:r>
            <a:r>
              <a:rPr lang="el-GR" dirty="0">
                <a:ea typeface="ＭＳ Ｐゴシック" pitchFamily="34" charset="-128"/>
              </a:rPr>
              <a:t>ανά</a:t>
            </a:r>
            <a:r>
              <a:rPr lang="en-US" dirty="0">
                <a:ea typeface="ＭＳ Ｐゴシック" pitchFamily="34" charset="-128"/>
              </a:rPr>
              <a:t> 1000</a:t>
            </a:r>
            <a:r>
              <a:rPr lang="el-GR" dirty="0">
                <a:ea typeface="ＭＳ Ｐゴシック" pitchFamily="34" charset="-128"/>
              </a:rPr>
              <a:t> όρους</a:t>
            </a:r>
            <a:r>
              <a:rPr lang="en-US" dirty="0">
                <a:ea typeface="ＭＳ Ｐゴシック" pitchFamily="34" charset="-128"/>
              </a:rPr>
              <a:t>)</a:t>
            </a:r>
            <a:r>
              <a:rPr lang="el-GR" dirty="0">
                <a:ea typeface="ＭＳ Ｐゴシック" pitchFamily="34" charset="-128"/>
              </a:rPr>
              <a:t> σε </a:t>
            </a:r>
            <a:r>
              <a:rPr lang="el-GR" dirty="0">
                <a:solidFill>
                  <a:srgbClr val="FF0000"/>
                </a:solidFill>
                <a:ea typeface="ＭＳ Ｐゴシック" pitchFamily="34" charset="-128"/>
              </a:rPr>
              <a:t>ένα</a:t>
            </a:r>
            <a:r>
              <a:rPr lang="el-GR" dirty="0">
                <a:ea typeface="ＭＳ Ｐゴシック" pitchFamily="34" charset="-128"/>
              </a:rPr>
              <a:t> έγγραφο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66567" name="Slide Number Placeholder 25"/>
          <p:cNvSpPr>
            <a:spLocks noGrp="1"/>
          </p:cNvSpPr>
          <p:nvPr>
            <p:ph type="sldNum" sz="quarter" idx="12"/>
          </p:nvPr>
        </p:nvSpPr>
        <p:spPr bwMode="auto">
          <a:xfrm>
            <a:off x="6876256" y="6354267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A3EEE73-29F9-47CF-A53F-4E82EB51D904}" type="slidenum">
              <a:rPr lang="en-US"/>
              <a:pPr/>
              <a:t>6</a:t>
            </a:fld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2516" y="3583609"/>
            <a:ext cx="7769225" cy="1524000"/>
            <a:chOff x="624" y="3168"/>
            <a:chExt cx="489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624" y="3216"/>
              <a:ext cx="4894" cy="912"/>
              <a:chOff x="912" y="2448"/>
              <a:chExt cx="3888" cy="992"/>
            </a:xfrm>
          </p:grpSpPr>
          <p:sp>
            <p:nvSpPr>
              <p:cNvPr id="66570" name="Rectangle 7"/>
              <p:cNvSpPr>
                <a:spLocks noChangeArrowheads="1"/>
              </p:cNvSpPr>
              <p:nvPr/>
            </p:nvSpPr>
            <p:spPr bwMode="auto">
              <a:xfrm>
                <a:off x="3504" y="3109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l-GR" sz="2200" dirty="0">
                    <a:solidFill>
                      <a:srgbClr val="FF0000"/>
                    </a:solidFill>
                  </a:rPr>
                  <a:t>?</a:t>
                </a:r>
                <a:endParaRPr 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6571" name="Rectangle 8"/>
              <p:cNvSpPr>
                <a:spLocks noChangeArrowheads="1"/>
              </p:cNvSpPr>
              <p:nvPr/>
            </p:nvSpPr>
            <p:spPr bwMode="auto">
              <a:xfrm>
                <a:off x="2208" y="3109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6572" name="Rectangle 9"/>
              <p:cNvSpPr>
                <a:spLocks noChangeArrowheads="1"/>
              </p:cNvSpPr>
              <p:nvPr/>
            </p:nvSpPr>
            <p:spPr bwMode="auto">
              <a:xfrm>
                <a:off x="912" y="3109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100,000</a:t>
                </a:r>
              </a:p>
            </p:txBody>
          </p:sp>
          <p:sp>
            <p:nvSpPr>
              <p:cNvPr id="66573" name="Rectangle 10"/>
              <p:cNvSpPr>
                <a:spLocks noChangeArrowheads="1"/>
              </p:cNvSpPr>
              <p:nvPr/>
            </p:nvSpPr>
            <p:spPr bwMode="auto">
              <a:xfrm>
                <a:off x="3504" y="2779"/>
                <a:ext cx="129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6574" name="Rectangle 11"/>
              <p:cNvSpPr>
                <a:spLocks noChangeArrowheads="1"/>
              </p:cNvSpPr>
              <p:nvPr/>
            </p:nvSpPr>
            <p:spPr bwMode="auto">
              <a:xfrm>
                <a:off x="2208" y="2779"/>
                <a:ext cx="129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6575" name="Rectangle 12"/>
              <p:cNvSpPr>
                <a:spLocks noChangeArrowheads="1"/>
              </p:cNvSpPr>
              <p:nvPr/>
            </p:nvSpPr>
            <p:spPr bwMode="auto">
              <a:xfrm>
                <a:off x="912" y="2779"/>
                <a:ext cx="129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1000</a:t>
                </a:r>
              </a:p>
            </p:txBody>
          </p:sp>
          <p:sp>
            <p:nvSpPr>
              <p:cNvPr id="66576" name="Rectangle 13"/>
              <p:cNvSpPr>
                <a:spLocks noChangeArrowheads="1"/>
              </p:cNvSpPr>
              <p:nvPr/>
            </p:nvSpPr>
            <p:spPr bwMode="auto">
              <a:xfrm>
                <a:off x="3504" y="2448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Positional postings</a:t>
                </a:r>
              </a:p>
            </p:txBody>
          </p:sp>
          <p:sp>
            <p:nvSpPr>
              <p:cNvPr id="66577" name="Rectangle 14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Postings</a:t>
                </a:r>
              </a:p>
            </p:txBody>
          </p:sp>
          <p:sp>
            <p:nvSpPr>
              <p:cNvPr id="66578" name="Rectangle 15"/>
              <p:cNvSpPr>
                <a:spLocks noChangeArrowheads="1"/>
              </p:cNvSpPr>
              <p:nvPr/>
            </p:nvSpPr>
            <p:spPr bwMode="auto">
              <a:xfrm>
                <a:off x="912" y="2448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endParaRPr lang="el-GR" sz="2200">
                  <a:solidFill>
                    <a:schemeClr val="tx1"/>
                  </a:solidFill>
                </a:endParaRPr>
              </a:p>
            </p:txBody>
          </p:sp>
          <p:sp>
            <p:nvSpPr>
              <p:cNvPr id="66579" name="Line 16"/>
              <p:cNvSpPr>
                <a:spLocks noChangeShapeType="1"/>
              </p:cNvSpPr>
              <p:nvPr/>
            </p:nvSpPr>
            <p:spPr bwMode="auto">
              <a:xfrm>
                <a:off x="912" y="2448"/>
                <a:ext cx="38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0" name="Line 17"/>
              <p:cNvSpPr>
                <a:spLocks noChangeShapeType="1"/>
              </p:cNvSpPr>
              <p:nvPr/>
            </p:nvSpPr>
            <p:spPr bwMode="auto">
              <a:xfrm>
                <a:off x="912" y="2779"/>
                <a:ext cx="3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1" name="Line 18"/>
              <p:cNvSpPr>
                <a:spLocks noChangeShapeType="1"/>
              </p:cNvSpPr>
              <p:nvPr/>
            </p:nvSpPr>
            <p:spPr bwMode="auto">
              <a:xfrm>
                <a:off x="912" y="3109"/>
                <a:ext cx="3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2" name="Line 19"/>
              <p:cNvSpPr>
                <a:spLocks noChangeShapeType="1"/>
              </p:cNvSpPr>
              <p:nvPr/>
            </p:nvSpPr>
            <p:spPr bwMode="auto">
              <a:xfrm>
                <a:off x="912" y="3440"/>
                <a:ext cx="38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3" name="Line 20"/>
              <p:cNvSpPr>
                <a:spLocks noChangeShapeType="1"/>
              </p:cNvSpPr>
              <p:nvPr/>
            </p:nvSpPr>
            <p:spPr bwMode="auto">
              <a:xfrm>
                <a:off x="912" y="2448"/>
                <a:ext cx="0" cy="9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4" name="Line 21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9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5" name="Line 22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0" cy="9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6" name="Line 23"/>
              <p:cNvSpPr>
                <a:spLocks noChangeShapeType="1"/>
              </p:cNvSpPr>
              <p:nvPr/>
            </p:nvSpPr>
            <p:spPr bwMode="auto">
              <a:xfrm>
                <a:off x="4800" y="2448"/>
                <a:ext cx="0" cy="9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6569" name="Rectangle 24"/>
            <p:cNvSpPr>
              <a:spLocks noChangeArrowheads="1"/>
            </p:cNvSpPr>
            <p:nvPr/>
          </p:nvSpPr>
          <p:spPr bwMode="auto">
            <a:xfrm>
              <a:off x="624" y="316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Document size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656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DD2F70-A85F-4D23-BC29-595F50A31067}"/>
              </a:ext>
            </a:extLst>
          </p:cNvPr>
          <p:cNvSpPr txBox="1"/>
          <p:nvPr/>
        </p:nvSpPr>
        <p:spPr>
          <a:xfrm>
            <a:off x="395536" y="5324062"/>
            <a:ext cx="4695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n-lt"/>
              </a:rPr>
              <a:t>?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Α 1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   Β 100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  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C 1000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3251" name="Rectangle 2051"/>
          <p:cNvSpPr>
            <a:spLocks noGrp="1" noChangeArrowheads="1"/>
          </p:cNvSpPr>
          <p:nvPr>
            <p:ph idx="1"/>
          </p:nvPr>
        </p:nvSpPr>
        <p:spPr>
          <a:xfrm>
            <a:off x="495300" y="2187679"/>
            <a:ext cx="8153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Ένας όρος όπως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n-US" sz="2800" b="1" i="1" dirty="0" err="1">
                <a:ea typeface="ＭＳ Ｐゴシック" pitchFamily="-112" charset="-128"/>
              </a:rPr>
              <a:t>arachnocentric</a:t>
            </a:r>
            <a:r>
              <a:rPr lang="en-US" sz="2800" b="1" i="1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εμφανίζεται ίσως σε ένα έγγραφο στο εκατομμύριο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Ένας όρος όπως </a:t>
            </a:r>
            <a:r>
              <a:rPr lang="en-US" sz="2800" b="1" i="1" dirty="0">
                <a:ea typeface="ＭＳ Ｐゴシック" pitchFamily="-112" charset="-128"/>
              </a:rPr>
              <a:t>the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εμφανίζεται σχεδόν σε κάθε έγγραφο, άρα </a:t>
            </a:r>
            <a:r>
              <a:rPr lang="en-US" sz="2800" dirty="0">
                <a:ea typeface="ＭＳ Ｐゴシック" pitchFamily="-112" charset="-128"/>
              </a:rPr>
              <a:t>20 bits/</a:t>
            </a:r>
            <a:r>
              <a:rPr lang="el-GR" sz="2800" dirty="0">
                <a:ea typeface="ＭＳ Ｐゴシック" pitchFamily="-112" charset="-128"/>
              </a:rPr>
              <a:t>εγγραφή πολύ ακριβό </a:t>
            </a:r>
          </a:p>
          <a:p>
            <a:pPr lvl="1" eaLnBrk="1" hangingPunct="1"/>
            <a:endParaRPr lang="en-US" sz="2800" dirty="0">
              <a:ea typeface="ＭＳ Ｐゴシック" pitchFamily="-112" charset="-128"/>
            </a:endParaRP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48315D-3B2A-4D8B-96BA-A1F5B3653EE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0103236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Κωδικοποίηση μεταβλητού μεγέθους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763000" cy="21336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Στόχος</a:t>
            </a:r>
            <a:r>
              <a:rPr lang="en-US" dirty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Για το</a:t>
            </a:r>
            <a:r>
              <a:rPr lang="en-US" sz="1800" dirty="0">
                <a:ea typeface="ＭＳ Ｐゴシック" pitchFamily="-112" charset="-128"/>
              </a:rPr>
              <a:t> </a:t>
            </a:r>
            <a:r>
              <a:rPr lang="en-US" sz="1800" b="1" i="1" dirty="0" err="1">
                <a:ea typeface="ＭＳ Ｐゴシック" pitchFamily="-112" charset="-128"/>
              </a:rPr>
              <a:t>arachnocentric</a:t>
            </a:r>
            <a:r>
              <a:rPr lang="en-US" sz="1800" dirty="0">
                <a:ea typeface="ＭＳ Ｐゴシック" pitchFamily="-112" charset="-128"/>
              </a:rPr>
              <a:t>, </a:t>
            </a:r>
            <a:r>
              <a:rPr lang="el-GR" sz="1800" dirty="0">
                <a:ea typeface="ＭＳ Ｐゴシック" pitchFamily="-112" charset="-128"/>
              </a:rPr>
              <a:t>θα χρησιμοποιήσουμε εγγραφές  </a:t>
            </a:r>
            <a:r>
              <a:rPr lang="en-US" sz="1800" dirty="0">
                <a:ea typeface="ＭＳ Ｐゴシック" pitchFamily="-112" charset="-128"/>
              </a:rPr>
              <a:t>~20 bits/gap.</a:t>
            </a: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Για το </a:t>
            </a:r>
            <a:r>
              <a:rPr lang="en-US" sz="1800" dirty="0">
                <a:ea typeface="ＭＳ Ｐゴシック" pitchFamily="-112" charset="-128"/>
              </a:rPr>
              <a:t> </a:t>
            </a:r>
            <a:r>
              <a:rPr lang="en-US" sz="1800" b="1" i="1" dirty="0">
                <a:ea typeface="ＭＳ Ｐゴシック" pitchFamily="-112" charset="-128"/>
              </a:rPr>
              <a:t>the</a:t>
            </a:r>
            <a:r>
              <a:rPr lang="en-US" sz="1800" dirty="0">
                <a:ea typeface="ＭＳ Ｐゴシック" pitchFamily="-112" charset="-128"/>
              </a:rPr>
              <a:t>, </a:t>
            </a:r>
            <a:r>
              <a:rPr lang="el-GR" sz="1800" dirty="0">
                <a:ea typeface="ＭＳ Ｐゴシック" pitchFamily="-112" charset="-128"/>
              </a:rPr>
              <a:t>θα χρησιμοποιήσουμε εγγραφές </a:t>
            </a:r>
            <a:r>
              <a:rPr lang="en-US" sz="1800" dirty="0">
                <a:ea typeface="ＭＳ Ｐゴシック" pitchFamily="-112" charset="-128"/>
              </a:rPr>
              <a:t>~1 bit/gap entry.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Αν το μέσο κενό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για έναν όρο είναι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, </a:t>
            </a:r>
            <a:r>
              <a:rPr lang="el-GR" sz="2400" dirty="0">
                <a:ea typeface="ＭＳ Ｐゴシック" pitchFamily="-112" charset="-128"/>
              </a:rPr>
              <a:t>θέλουμε να χρησιμοποιήσουμε εγγραφές  </a:t>
            </a:r>
            <a:r>
              <a:rPr lang="en-US" sz="2400" dirty="0">
                <a:ea typeface="ＭＳ Ｐゴシック" pitchFamily="-112" charset="-128"/>
              </a:rPr>
              <a:t>~log</a:t>
            </a:r>
            <a:r>
              <a:rPr lang="en-US" sz="2400" baseline="-25000" dirty="0">
                <a:ea typeface="ＭＳ Ｐゴシック" pitchFamily="-112" charset="-128"/>
              </a:rPr>
              <a:t>2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 bits/gap.</a:t>
            </a:r>
          </a:p>
          <a:p>
            <a:pPr eaLnBrk="1" hangingPunct="1"/>
            <a:r>
              <a:rPr lang="el-GR" sz="2400" u="sng" dirty="0">
                <a:ea typeface="ＭＳ Ｐゴシック" pitchFamily="-112" charset="-128"/>
              </a:rPr>
              <a:t>Βασική πρόκληση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κωδικοποίηση κάθε ακεραίου </a:t>
            </a:r>
            <a:r>
              <a:rPr lang="en-US" sz="2400" dirty="0">
                <a:ea typeface="ＭＳ Ｐゴシック" pitchFamily="-112" charset="-128"/>
              </a:rPr>
              <a:t>(gap)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με όσα λιγότερα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bits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είναι απαραίτητα για αυτόν τον ακέραιο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Αυτό απαιτεί κωδικοποίηση μεταβλητού μεγέθους --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Αυτό το πετυχαίνουμε χρησιμοποιώντας σύντομους κώδικες για μικρούς αριθμούς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EE571D0-7FE3-4510-A8C0-4EAAA17453D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8008885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304800" y="1870284"/>
            <a:ext cx="8131175" cy="16002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Κωδικοποιούμε κάθε διάκενο με ακέραιο αριθμό από </a:t>
            </a:r>
            <a:r>
              <a:rPr lang="en-US" sz="2400" dirty="0">
                <a:ea typeface="ＭＳ Ｐゴシック" pitchFamily="-112" charset="-128"/>
              </a:rPr>
              <a:t>bytes</a:t>
            </a:r>
          </a:p>
          <a:p>
            <a:r>
              <a:rPr lang="el-GR" sz="2400" dirty="0">
                <a:ea typeface="ＭＳ Ｐゴシック" pitchFamily="-112" charset="-128"/>
              </a:rPr>
              <a:t>Το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πρώτο</a:t>
            </a: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bit </a:t>
            </a:r>
            <a:r>
              <a:rPr lang="el-GR" sz="2400" dirty="0">
                <a:ea typeface="ＭＳ Ｐゴシック" pitchFamily="-112" charset="-128"/>
              </a:rPr>
              <a:t>κάθε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χρησιμοποιείται ως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bit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συνέχισης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(continuation bit)</a:t>
            </a:r>
          </a:p>
          <a:p>
            <a:pPr lvl="2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0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αν ακολουθεί και άλλο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byte</a:t>
            </a:r>
          </a:p>
          <a:p>
            <a:pPr lvl="2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1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αλλιώς (αν το τελευταίο)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3"/>
            <a:r>
              <a:rPr lang="el-GR" sz="2250" dirty="0">
                <a:ea typeface="ＭＳ Ｐゴシック" pitchFamily="-112" charset="-128"/>
              </a:rPr>
              <a:t>Είναι 0 σε όλα τα </a:t>
            </a:r>
            <a:r>
              <a:rPr lang="en-US" sz="2250" dirty="0">
                <a:ea typeface="ＭＳ Ｐゴシック" pitchFamily="-112" charset="-128"/>
              </a:rPr>
              <a:t>bytes </a:t>
            </a:r>
            <a:r>
              <a:rPr lang="el-GR" sz="2250" dirty="0">
                <a:ea typeface="ＭＳ Ｐゴシック" pitchFamily="-112" charset="-128"/>
              </a:rPr>
              <a:t>εκτός από το τελευταίο, όπου είναι 1</a:t>
            </a:r>
            <a:endParaRPr lang="el-GR" sz="225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>
                <a:ea typeface="ＭＳ Ｐゴシック" pitchFamily="-112" charset="-128"/>
              </a:rPr>
              <a:t>Χρησιμοποιείται για να σηματοδοτήσει το τελευταίο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της κωδικοποίησης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29942806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2060575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Ξεκίνα με ένα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για την αποθήκευση του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Αν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 ≤127, </a:t>
            </a:r>
            <a:r>
              <a:rPr lang="el-GR" sz="2400" dirty="0">
                <a:ea typeface="ＭＳ Ｐゴシック" pitchFamily="-112" charset="-128"/>
              </a:rPr>
              <a:t>υπολόγισε τη δυαδική αναπαράσταση με τα </a:t>
            </a:r>
            <a:r>
              <a:rPr lang="en-US" sz="2400" dirty="0">
                <a:ea typeface="ＭＳ Ｐゴシック" pitchFamily="-112" charset="-128"/>
              </a:rPr>
              <a:t>7 </a:t>
            </a:r>
            <a:r>
              <a:rPr lang="el-GR" sz="2400" dirty="0">
                <a:ea typeface="ＭＳ Ｐゴシック" pitchFamily="-112" charset="-128"/>
              </a:rPr>
              <a:t>διαθέσιμα </a:t>
            </a:r>
            <a:r>
              <a:rPr lang="en-US" sz="2400" dirty="0">
                <a:ea typeface="ＭＳ Ｐゴシック" pitchFamily="-112" charset="-128"/>
              </a:rPr>
              <a:t>bits and </a:t>
            </a:r>
            <a:r>
              <a:rPr lang="el-GR" sz="2400" dirty="0">
                <a:ea typeface="ＭＳ Ｐゴシック" pitchFamily="-112" charset="-128"/>
              </a:rPr>
              <a:t>θέσε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ea typeface="ＭＳ Ｐゴシック" pitchFamily="-112" charset="-128"/>
              </a:rPr>
              <a:t>c </a:t>
            </a:r>
            <a:r>
              <a:rPr lang="en-US" sz="2400" dirty="0">
                <a:ea typeface="ＭＳ Ｐゴシック" pitchFamily="-112" charset="-128"/>
              </a:rPr>
              <a:t>=1</a:t>
            </a:r>
          </a:p>
          <a:p>
            <a:r>
              <a:rPr lang="el-GR" sz="2400" dirty="0">
                <a:ea typeface="ＭＳ Ｐゴシック" pitchFamily="-112" charset="-128"/>
              </a:rPr>
              <a:t>Αλλιώς, κωδικοποίησε τα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7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lower-order bits </a:t>
            </a:r>
            <a:r>
              <a:rPr lang="el-GR" sz="2400" dirty="0">
                <a:ea typeface="ＭＳ Ｐゴシック" pitchFamily="-112" charset="-128"/>
              </a:rPr>
              <a:t>του </a:t>
            </a:r>
            <a:r>
              <a:rPr lang="en-US" sz="2400" dirty="0">
                <a:ea typeface="ＭＳ Ｐゴシック" pitchFamily="-112" charset="-128"/>
              </a:rPr>
              <a:t>G </a:t>
            </a:r>
            <a:r>
              <a:rPr lang="el-GR" sz="2400" dirty="0">
                <a:ea typeface="ＭＳ Ｐゴシック" pitchFamily="-112" charset="-128"/>
              </a:rPr>
              <a:t>και χρησιμοποίησε επιπρόσθετα </a:t>
            </a:r>
            <a:r>
              <a:rPr lang="en-US" sz="2400" dirty="0">
                <a:ea typeface="ＭＳ Ｐゴシック" pitchFamily="-112" charset="-128"/>
              </a:rPr>
              <a:t>bytes </a:t>
            </a:r>
            <a:r>
              <a:rPr lang="el-GR" sz="2400" dirty="0">
                <a:ea typeface="ＭＳ Ｐゴシック" pitchFamily="-112" charset="-128"/>
              </a:rPr>
              <a:t>για να κωδικοποιήσεις τα </a:t>
            </a:r>
            <a:r>
              <a:rPr lang="en-US" sz="2400" dirty="0">
                <a:ea typeface="ＭＳ Ｐゴシック" pitchFamily="-112" charset="-128"/>
              </a:rPr>
              <a:t>higher order bits </a:t>
            </a:r>
            <a:r>
              <a:rPr lang="el-GR" sz="2400" dirty="0">
                <a:ea typeface="ＭＳ Ｐゴシック" pitchFamily="-112" charset="-128"/>
              </a:rPr>
              <a:t>με τον ίδιο αλγόριθμο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Στο τέλος, θέσε το </a:t>
            </a:r>
            <a:r>
              <a:rPr lang="en-US" sz="2400" dirty="0">
                <a:ea typeface="ＭＳ Ｐゴシック" pitchFamily="-112" charset="-128"/>
              </a:rPr>
              <a:t>bit </a:t>
            </a:r>
            <a:r>
              <a:rPr lang="el-GR" sz="2400" dirty="0">
                <a:ea typeface="ＭＳ Ｐゴシック" pitchFamily="-112" charset="-128"/>
              </a:rPr>
              <a:t>συνέχισης του τελευταίου </a:t>
            </a:r>
            <a:r>
              <a:rPr lang="en-US" sz="2400" dirty="0">
                <a:ea typeface="ＭＳ Ｐゴシック" pitchFamily="-112" charset="-128"/>
              </a:rPr>
              <a:t>byte</a:t>
            </a:r>
            <a:r>
              <a:rPr lang="el-GR" sz="2400" dirty="0">
                <a:ea typeface="ＭＳ Ｐゴシック" pitchFamily="-112" charset="-128"/>
              </a:rPr>
              <a:t> σε 1, </a:t>
            </a:r>
            <a:r>
              <a:rPr lang="en-US" sz="2400" dirty="0">
                <a:ea typeface="ＭＳ Ｐゴシック" pitchFamily="-112" charset="-128"/>
              </a:rPr>
              <a:t>c = 1 </a:t>
            </a:r>
            <a:r>
              <a:rPr lang="el-GR" sz="2400" dirty="0">
                <a:ea typeface="ＭＳ Ｐゴシック" pitchFamily="-112" charset="-128"/>
              </a:rPr>
              <a:t>και στα άλλα σε 0, </a:t>
            </a:r>
            <a:r>
              <a:rPr lang="en-US" sz="2400" i="1" dirty="0">
                <a:ea typeface="ＭＳ Ｐゴシック" pitchFamily="-112" charset="-128"/>
              </a:rPr>
              <a:t>c</a:t>
            </a:r>
            <a:r>
              <a:rPr lang="en-US" sz="2400" dirty="0">
                <a:ea typeface="ＭＳ Ｐゴシック" pitchFamily="-112" charset="-128"/>
              </a:rPr>
              <a:t> = 0.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15034146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8C45B-F84D-44A5-9EEE-FE0E34B8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C0E-69E8-432E-9035-24355CC62A09}"/>
              </a:ext>
            </a:extLst>
          </p:cNvPr>
          <p:cNvSpPr txBox="1"/>
          <p:nvPr/>
        </p:nvSpPr>
        <p:spPr>
          <a:xfrm>
            <a:off x="1600200" y="1600200"/>
            <a:ext cx="44639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5"/>
            </a:pPr>
            <a:r>
              <a:rPr lang="el-GR" dirty="0">
                <a:latin typeface="+mn-lt"/>
              </a:rPr>
              <a:t>101</a:t>
            </a:r>
          </a:p>
          <a:p>
            <a:r>
              <a:rPr lang="el-GR" dirty="0">
                <a:latin typeface="+mn-lt"/>
              </a:rPr>
              <a:t>10000101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824    1100111000</a:t>
            </a:r>
          </a:p>
          <a:p>
            <a:r>
              <a:rPr lang="el-GR" dirty="0">
                <a:latin typeface="+mn-lt"/>
              </a:rPr>
              <a:t>      </a:t>
            </a:r>
            <a:r>
              <a:rPr lang="en-US" dirty="0">
                <a:latin typeface="+mn-lt"/>
              </a:rPr>
              <a:t>0</a:t>
            </a:r>
            <a:r>
              <a:rPr lang="el-GR" dirty="0">
                <a:latin typeface="+mn-lt"/>
              </a:rPr>
              <a:t>0000110   </a:t>
            </a:r>
            <a:r>
              <a:rPr lang="en-US" dirty="0">
                <a:latin typeface="+mn-lt"/>
              </a:rPr>
              <a:t>1</a:t>
            </a:r>
            <a:r>
              <a:rPr lang="el-GR" dirty="0">
                <a:latin typeface="+mn-lt"/>
              </a:rPr>
              <a:t>0111000</a:t>
            </a:r>
          </a:p>
          <a:p>
            <a:endParaRPr lang="el-GR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ADF9E51-5E40-44F7-B5E1-F3AE14D6FACB}"/>
                  </a:ext>
                </a:extLst>
              </p14:cNvPr>
              <p14:cNvContentPartPr/>
              <p14:nvPr/>
            </p14:nvContentPartPr>
            <p14:xfrm>
              <a:off x="7112795" y="3414372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ADF9E51-5E40-44F7-B5E1-F3AE14D6FA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3795" y="340537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45493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876300" y="26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5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docIDs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397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531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492AD96-6165-4508-940C-5815513AD63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65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Postings stored as the byte concatenation</a:t>
            </a:r>
          </a:p>
          <a:p>
            <a:pPr eaLnBrk="1" hangingPunct="1"/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Key property: VB-encoded postings are</a:t>
            </a:r>
          </a:p>
          <a:p>
            <a:r>
              <a:rPr lang="en-US" dirty="0"/>
              <a:t>uniquely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prefix-decodable</a:t>
            </a:r>
            <a:r>
              <a:rPr lang="en-US" dirty="0"/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58398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  <p:sp>
        <p:nvSpPr>
          <p:cNvPr id="58396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18211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Άλλες κωδικοποιήσεις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19100" y="1905000"/>
            <a:ext cx="8305800" cy="19812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Αντί για </a:t>
            </a:r>
            <a:r>
              <a:rPr lang="en-US" sz="2400" dirty="0">
                <a:ea typeface="ＭＳ Ｐゴシック" pitchFamily="-112" charset="-128"/>
              </a:rPr>
              <a:t>bytes</a:t>
            </a:r>
            <a:r>
              <a:rPr lang="el-GR" sz="2400" dirty="0">
                <a:ea typeface="ＭＳ Ｐゴシック" pitchFamily="-112" charset="-128"/>
              </a:rPr>
              <a:t>, δηλαδή 8 </a:t>
            </a:r>
            <a:r>
              <a:rPr lang="en-US" sz="2400" dirty="0">
                <a:ea typeface="ＭＳ Ｐゴシック" pitchFamily="-112" charset="-128"/>
              </a:rPr>
              <a:t>bits, </a:t>
            </a:r>
            <a:r>
              <a:rPr lang="el-GR" sz="2400" dirty="0">
                <a:ea typeface="ＭＳ Ｐゴシック" pitchFamily="-112" charset="-128"/>
              </a:rPr>
              <a:t>άλλες μονάδες πχ 3</a:t>
            </a:r>
            <a:r>
              <a:rPr lang="en-US" sz="2400" dirty="0">
                <a:ea typeface="ＭＳ Ｐゴシック" pitchFamily="-112" charset="-128"/>
              </a:rPr>
              <a:t>2 bits (words), 16 bits, 4 bits (nibbles).</a:t>
            </a:r>
            <a:endParaRPr lang="el-GR" sz="2400" dirty="0">
              <a:ea typeface="ＭＳ Ｐゴシック" pitchFamily="-112" charset="-128"/>
            </a:endParaRPr>
          </a:p>
          <a:p>
            <a:endParaRPr lang="en-US" sz="900" dirty="0">
              <a:ea typeface="ＭＳ Ｐゴシック" pitchFamily="-112" charset="-128"/>
            </a:endParaRPr>
          </a:p>
          <a:p>
            <a:pP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Compression ratio </a:t>
            </a:r>
            <a:r>
              <a:rPr lang="en-US" sz="2400" i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vs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speed of decompression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Με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χάνουμε κάποιο χώρο αν πολύ μικρά διάκενα </a:t>
            </a:r>
            <a:r>
              <a:rPr lang="en-US" sz="2400" dirty="0">
                <a:ea typeface="ＭＳ Ｐゴシック" pitchFamily="-112" charset="-128"/>
              </a:rPr>
              <a:t>– nibbles </a:t>
            </a:r>
            <a:r>
              <a:rPr lang="el-GR" sz="2400" dirty="0">
                <a:ea typeface="ＭＳ Ｐゴシック" pitchFamily="-112" charset="-128"/>
              </a:rPr>
              <a:t>καλύτερα σε αυτές τις περιπτώσεις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Μικρές λέξεις, πιο περίπλοκος χειρισμός</a:t>
            </a:r>
          </a:p>
          <a:p>
            <a:pPr lvl="1"/>
            <a:endParaRPr lang="en-US" sz="12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Οι κωδικοί </a:t>
            </a:r>
            <a:r>
              <a:rPr lang="en-US" sz="2400" dirty="0">
                <a:ea typeface="ＭＳ Ｐゴシック" pitchFamily="-112" charset="-128"/>
              </a:rPr>
              <a:t>V</a:t>
            </a:r>
            <a:r>
              <a:rPr lang="el-GR" sz="2400" dirty="0">
                <a:ea typeface="ＭＳ Ｐゴシック" pitchFamily="-112" charset="-128"/>
              </a:rPr>
              <a:t>Β χρησιμοποιούνται σε πολλά εμπορικά/ερευνητικά συστήματα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A324C8D-93FC-46B4-A790-7C85CDFEDC6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8895101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8C45B-F84D-44A5-9EEE-FE0E34B8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C0E-69E8-432E-9035-24355CC62A09}"/>
              </a:ext>
            </a:extLst>
          </p:cNvPr>
          <p:cNvSpPr txBox="1"/>
          <p:nvPr/>
        </p:nvSpPr>
        <p:spPr>
          <a:xfrm>
            <a:off x="1219200" y="838200"/>
            <a:ext cx="563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5"/>
            </a:pPr>
            <a:r>
              <a:rPr lang="el-GR" dirty="0">
                <a:latin typeface="+mn-lt"/>
              </a:rPr>
              <a:t>101</a:t>
            </a:r>
          </a:p>
          <a:p>
            <a:r>
              <a:rPr lang="el-GR" dirty="0">
                <a:latin typeface="+mn-lt"/>
              </a:rPr>
              <a:t>1101</a:t>
            </a:r>
          </a:p>
          <a:p>
            <a:pPr marL="457200" indent="-457200">
              <a:buAutoNum type="arabicPlain" startAt="5"/>
            </a:pP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824    1100111000</a:t>
            </a:r>
          </a:p>
          <a:p>
            <a:r>
              <a:rPr lang="el-GR" dirty="0">
                <a:latin typeface="+mn-lt"/>
              </a:rPr>
              <a:t>  </a:t>
            </a:r>
            <a:r>
              <a:rPr lang="en-US" dirty="0">
                <a:latin typeface="+mn-lt"/>
              </a:rPr>
              <a:t>0</a:t>
            </a:r>
            <a:r>
              <a:rPr lang="el-GR" dirty="0">
                <a:latin typeface="+mn-lt"/>
              </a:rPr>
              <a:t>001 0100 0111 </a:t>
            </a:r>
            <a:r>
              <a:rPr lang="en-US" dirty="0">
                <a:latin typeface="+mn-lt"/>
              </a:rPr>
              <a:t>1</a:t>
            </a:r>
            <a:r>
              <a:rPr lang="el-GR" dirty="0">
                <a:latin typeface="+mn-lt"/>
              </a:rPr>
              <a:t>000 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C4E6BC6-E319-4CE5-A274-CE1401B696FA}"/>
              </a:ext>
            </a:extLst>
          </p:cNvPr>
          <p:cNvCxnSpPr>
            <a:cxnSpLocks/>
          </p:cNvCxnSpPr>
          <p:nvPr/>
        </p:nvCxnSpPr>
        <p:spPr>
          <a:xfrm flipH="1">
            <a:off x="3124200" y="1981200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858084A-BAB7-4A52-ABD1-2A354D51B5CE}"/>
              </a:ext>
            </a:extLst>
          </p:cNvPr>
          <p:cNvCxnSpPr>
            <a:cxnSpLocks/>
          </p:cNvCxnSpPr>
          <p:nvPr/>
        </p:nvCxnSpPr>
        <p:spPr>
          <a:xfrm flipH="1">
            <a:off x="2667000" y="1981200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AF9095-1592-4525-9C8F-128CB77E4957}"/>
              </a:ext>
            </a:extLst>
          </p:cNvPr>
          <p:cNvCxnSpPr>
            <a:cxnSpLocks/>
          </p:cNvCxnSpPr>
          <p:nvPr/>
        </p:nvCxnSpPr>
        <p:spPr>
          <a:xfrm flipH="1">
            <a:off x="2209800" y="1985375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4509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του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116.0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-112" charset="2"/>
                          <a:cs typeface="Arial Unicode MS" pitchFamily="-112" charset="0"/>
                        </a:rPr>
                        <a:t>g-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5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4EA8F55-C225-4314-91DC-95A954E8F30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5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48677335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655658" y="26235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Συμπεράσματα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51175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Μπορούμε να κατασκευάσουμε ένα ευρετήριο για </a:t>
            </a:r>
            <a:r>
              <a:rPr lang="en-US" sz="2400" dirty="0">
                <a:ea typeface="ＭＳ Ｐゴシック" pitchFamily="-112" charset="-128"/>
              </a:rPr>
              <a:t>Boolean </a:t>
            </a:r>
            <a:r>
              <a:rPr lang="el-GR" sz="2400" dirty="0">
                <a:ea typeface="ＭＳ Ｐゴシック" pitchFamily="-112" charset="-128"/>
              </a:rPr>
              <a:t>ανάκτηση πολύ αποδοτικό από άποψη χώρου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Μόνο </a:t>
            </a:r>
            <a:r>
              <a:rPr lang="en-US" sz="2400" dirty="0">
                <a:ea typeface="ＭＳ Ｐゴシック" pitchFamily="-112" charset="-128"/>
              </a:rPr>
              <a:t> 4% </a:t>
            </a:r>
            <a:r>
              <a:rPr lang="el-GR" sz="2400" dirty="0">
                <a:ea typeface="ＭＳ Ｐゴシック" pitchFamily="-112" charset="-128"/>
              </a:rPr>
              <a:t>του συνολικού μεγέθους της συλλογής </a:t>
            </a:r>
          </a:p>
          <a:p>
            <a:r>
              <a:rPr lang="el-GR" sz="2400" dirty="0">
                <a:ea typeface="ＭＳ Ｐゴシック" pitchFamily="-112" charset="-128"/>
              </a:rPr>
              <a:t>Μόνο το </a:t>
            </a:r>
            <a:r>
              <a:rPr lang="en-US" sz="2400" dirty="0">
                <a:ea typeface="ＭＳ Ｐゴシック" pitchFamily="-112" charset="-128"/>
              </a:rPr>
              <a:t>10-15% </a:t>
            </a:r>
            <a:r>
              <a:rPr lang="el-GR" sz="2400" dirty="0">
                <a:ea typeface="ＭＳ Ｐゴシック" pitchFamily="-112" charset="-128"/>
              </a:rPr>
              <a:t>του συνολικού </a:t>
            </a:r>
            <a:r>
              <a:rPr lang="el-GR" sz="2400" u="sng" dirty="0">
                <a:ea typeface="ＭＳ Ｐゴシック" pitchFamily="-112" charset="-128"/>
              </a:rPr>
              <a:t>κειμένου</a:t>
            </a:r>
            <a:r>
              <a:rPr lang="el-GR" sz="2400" dirty="0">
                <a:ea typeface="ＭＳ Ｐゴシック" pitchFamily="-112" charset="-128"/>
              </a:rPr>
              <a:t> της συλλογής </a:t>
            </a:r>
          </a:p>
          <a:p>
            <a:r>
              <a:rPr lang="el-GR" sz="2400" dirty="0">
                <a:ea typeface="ＭＳ Ｐゴシック" pitchFamily="-112" charset="-128"/>
              </a:rPr>
              <a:t>Βέβαια, έχουμε αγνοήσει την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πληροφορία θέσης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(positional indexes)</a:t>
            </a:r>
            <a:endParaRPr lang="el-GR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>
                <a:ea typeface="ＭＳ Ｐゴシック" pitchFamily="-112" charset="-128"/>
              </a:rPr>
              <a:t>Η εξοικονόμηση χώρου είναι μικρότερη στην πράξη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Αλλά, οι τεχνικές είναι παρόμοιες </a:t>
            </a:r>
            <a:r>
              <a:rPr lang="en-US" sz="2400" dirty="0">
                <a:ea typeface="ＭＳ Ｐゴシック" pitchFamily="-112" charset="-128"/>
              </a:rPr>
              <a:t>– </a:t>
            </a:r>
            <a:r>
              <a:rPr lang="el-GR" sz="2400" dirty="0">
                <a:ea typeface="ＭＳ Ｐゴシック" pitchFamily="-112" charset="-128"/>
              </a:rPr>
              <a:t>χρησιμοποίηση </a:t>
            </a:r>
            <a:r>
              <a:rPr lang="en-US" sz="2400" dirty="0">
                <a:ea typeface="ＭＳ Ｐゴシック" pitchFamily="-112" charset="-128"/>
              </a:rPr>
              <a:t>gaps </a:t>
            </a:r>
            <a:r>
              <a:rPr lang="el-GR" sz="2400" dirty="0">
                <a:ea typeface="ＭＳ Ｐゴシック" pitchFamily="-112" charset="-128"/>
              </a:rPr>
              <a:t>και για τις θέσεις στο έγγραφο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275203B-CE1B-4348-8466-8FA6AF42623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5.3</a:t>
            </a:r>
          </a:p>
        </p:txBody>
      </p:sp>
    </p:spTree>
    <p:extLst>
      <p:ext uri="{BB962C8B-B14F-4D97-AF65-F5344CB8AC3E}">
        <p14:creationId xmlns:p14="http://schemas.microsoft.com/office/powerpoint/2010/main" val="368894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Rules of thumb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Ένα ευρετήριο θέσεων είναι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2–4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μεγαλύτερο </a:t>
            </a:r>
            <a:r>
              <a:rPr lang="el-GR" dirty="0">
                <a:ea typeface="ＭＳ Ｐゴシック" pitchFamily="34" charset="-128"/>
              </a:rPr>
              <a:t>από ένα απλό ευρετήριο </a:t>
            </a: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Το μέγεθος του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συμπιεσμένου</a:t>
            </a:r>
            <a:r>
              <a:rPr lang="el-GR" dirty="0">
                <a:ea typeface="ＭＳ Ｐゴシック" pitchFamily="34" charset="-128"/>
              </a:rPr>
              <a:t> ευρετηρίου είναι το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35–50%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του όγκου του αρχικού κειμένου </a:t>
            </a: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Αυτά αφορούν την Αγγλική (και παρόμοιες) γλώσσες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26DD0F-6DA7-473B-9846-B669EC58F0EE}" type="slidenum">
              <a:rPr lang="en-US"/>
              <a:pPr/>
              <a:t>7</a:t>
            </a:fld>
            <a:endParaRPr lang="en-US"/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ΤΕΛΟΣ </a:t>
            </a:r>
            <a:r>
              <a:rPr lang="en-US" dirty="0">
                <a:ea typeface="ＭＳ Ｐゴシック" pitchFamily="-112" charset="-128"/>
              </a:rPr>
              <a:t>5</a:t>
            </a:r>
            <a:r>
              <a:rPr lang="el-GR" baseline="30000" dirty="0">
                <a:ea typeface="ＭＳ Ｐゴシック" pitchFamily="-112" charset="-128"/>
              </a:rPr>
              <a:t>ου</a:t>
            </a:r>
            <a:r>
              <a:rPr lang="el-GR" dirty="0">
                <a:ea typeface="ＭＳ Ｐゴシック" pitchFamily="-112" charset="-128"/>
              </a:rPr>
              <a:t> Κεφαλαίου</a:t>
            </a:r>
          </a:p>
          <a:p>
            <a:pPr algn="ctr" eaLnBrk="1" hangingPunct="1">
              <a:buNone/>
            </a:pPr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Ερωτήσεις?</a:t>
            </a:r>
            <a:endParaRPr lang="en-US" dirty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6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  <p:extLst>
      <p:ext uri="{BB962C8B-B14F-4D97-AF65-F5344CB8AC3E}">
        <p14:creationId xmlns:p14="http://schemas.microsoft.com/office/powerpoint/2010/main" val="31048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Συνδυαστικές μέθοδοι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45840" y="1787679"/>
            <a:ext cx="7846640" cy="1820416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Αυτές οι δυο προσεγγίσεις μπορεί να συνδυαστούν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/>
            <a:r>
              <a:rPr lang="el-GR" dirty="0">
                <a:ea typeface="ＭＳ Ｐゴシック" pitchFamily="34" charset="-128"/>
              </a:rPr>
              <a:t>Για συγκεκριμένες φράσεις </a:t>
            </a:r>
            <a:r>
              <a:rPr lang="en-US" dirty="0">
                <a:ea typeface="ＭＳ Ｐゴシック" pitchFamily="34" charset="-128"/>
              </a:rPr>
              <a:t>(</a:t>
            </a:r>
            <a:r>
              <a:rPr lang="en-US" b="1" i="1" dirty="0">
                <a:ea typeface="ＭＳ Ｐゴシック" pitchFamily="34" charset="-128"/>
              </a:rPr>
              <a:t>“Michael Jackson”, “Britney Spears”</a:t>
            </a:r>
            <a:r>
              <a:rPr lang="en-US" dirty="0">
                <a:ea typeface="ＭＳ Ｐゴシック" pitchFamily="34" charset="-128"/>
              </a:rPr>
              <a:t>)</a:t>
            </a:r>
            <a:r>
              <a:rPr lang="el-GR" dirty="0">
                <a:ea typeface="ＭＳ Ｐゴシック" pitchFamily="34" charset="-128"/>
              </a:rPr>
              <a:t> η συνεχής συγχώνευση καταχωρήσεων ευρετηρίου θέσεων δεν είναι αποδοτική </a:t>
            </a:r>
            <a:r>
              <a:rPr lang="en-US" dirty="0">
                <a:ea typeface="ＭＳ Ｐゴシック" pitchFamily="34" charset="-128"/>
              </a:rPr>
              <a:t> </a:t>
            </a:r>
            <a:endParaRPr lang="el-GR" dirty="0">
              <a:ea typeface="ＭＳ Ｐゴシック" pitchFamily="34" charset="-128"/>
            </a:endParaRPr>
          </a:p>
          <a:p>
            <a:pPr lvl="2" eaLnBrk="1" hangingPunct="1"/>
            <a:r>
              <a:rPr lang="el-GR" dirty="0">
                <a:ea typeface="ＭＳ Ｐゴシック" pitchFamily="34" charset="-128"/>
              </a:rPr>
              <a:t>Ακόμα περισσότερο για φράσεις όπως 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“The Who”</a:t>
            </a:r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8E2140-588A-4785-BF03-595F690584E4}" type="slidenum">
              <a:rPr lang="en-US"/>
              <a:pPr/>
              <a:t>8</a:t>
            </a:fld>
            <a:endParaRPr lang="en-US"/>
          </a:p>
        </p:txBody>
      </p:sp>
      <p:sp>
        <p:nvSpPr>
          <p:cNvPr id="686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5840" y="3705085"/>
            <a:ext cx="6936432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Clr>
                <a:srgbClr val="437085"/>
              </a:buClr>
            </a:pPr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Πότε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biwords</a:t>
            </a:r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 αντί για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positional indexes?</a:t>
            </a:r>
          </a:p>
          <a:p>
            <a:pPr marL="342900" indent="-342900" defTabSz="457200">
              <a:spcBef>
                <a:spcPct val="20000"/>
              </a:spcBef>
              <a:buClr>
                <a:srgbClr val="437085"/>
              </a:buClr>
              <a:buFont typeface="Wingdings" pitchFamily="-11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Αυτά που συναντώνται συχνά</a:t>
            </a:r>
          </a:p>
          <a:p>
            <a:pPr marL="342900" indent="-342900" defTabSz="457200">
              <a:spcBef>
                <a:spcPct val="20000"/>
              </a:spcBef>
              <a:buClr>
                <a:srgbClr val="437085"/>
              </a:buClr>
              <a:buFont typeface="Wingdings" pitchFamily="-11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Τις ποιο «ακριβές»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8767976-6679-C2D7-0B32-F56A30209888}"/>
                  </a:ext>
                </a:extLst>
              </p14:cNvPr>
              <p14:cNvContentPartPr/>
              <p14:nvPr/>
            </p14:nvContentPartPr>
            <p14:xfrm>
              <a:off x="3672784" y="2093464"/>
              <a:ext cx="1697040" cy="299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8767976-6679-C2D7-0B32-F56A302098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4144" y="2084824"/>
                <a:ext cx="1714680" cy="31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64CB5E9-BCAE-D337-3F7B-E0B4664385B8}"/>
                  </a:ext>
                </a:extLst>
              </p14:cNvPr>
              <p14:cNvContentPartPr/>
              <p14:nvPr/>
            </p14:nvContentPartPr>
            <p14:xfrm>
              <a:off x="8206264" y="5045104"/>
              <a:ext cx="395280" cy="511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64CB5E9-BCAE-D337-3F7B-E0B4664385B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97264" y="5036464"/>
                <a:ext cx="412920" cy="6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12AF0182-DB1F-160E-9BD7-94B3B24A6152}"/>
              </a:ext>
            </a:extLst>
          </p:cNvPr>
          <p:cNvGrpSpPr/>
          <p:nvPr/>
        </p:nvGrpSpPr>
        <p:grpSpPr>
          <a:xfrm>
            <a:off x="4537504" y="5421304"/>
            <a:ext cx="545400" cy="401040"/>
            <a:chOff x="4537504" y="5421304"/>
            <a:chExt cx="545400" cy="401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4031744-2E3C-E8E5-65D9-043363F1708D}"/>
                    </a:ext>
                  </a:extLst>
                </p14:cNvPr>
                <p14:cNvContentPartPr/>
                <p14:nvPr/>
              </p14:nvContentPartPr>
              <p14:xfrm>
                <a:off x="4537504" y="5421304"/>
                <a:ext cx="224280" cy="158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4031744-2E3C-E8E5-65D9-043363F1708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28504" y="5412664"/>
                  <a:ext cx="24192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B5350AD-CC4F-EFCF-55BE-DE6AF3BF1CC1}"/>
                    </a:ext>
                  </a:extLst>
                </p14:cNvPr>
                <p14:cNvContentPartPr/>
                <p14:nvPr/>
              </p14:nvContentPartPr>
              <p14:xfrm>
                <a:off x="4640464" y="5504104"/>
                <a:ext cx="32760" cy="2422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B5350AD-CC4F-EFCF-55BE-DE6AF3BF1CC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631824" y="5495104"/>
                  <a:ext cx="5040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5982DE3-0DBD-B3EA-0418-199706806510}"/>
                    </a:ext>
                  </a:extLst>
                </p14:cNvPr>
                <p14:cNvContentPartPr/>
                <p14:nvPr/>
              </p14:nvContentPartPr>
              <p14:xfrm>
                <a:off x="4777264" y="5514184"/>
                <a:ext cx="70200" cy="2584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5982DE3-0DBD-B3EA-0418-19970680651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68624" y="5505544"/>
                  <a:ext cx="8784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D58B6D3-4D55-C004-02CE-37F6534E83F4}"/>
                    </a:ext>
                  </a:extLst>
                </p14:cNvPr>
                <p14:cNvContentPartPr/>
                <p14:nvPr/>
              </p14:nvContentPartPr>
              <p14:xfrm>
                <a:off x="4898224" y="5675104"/>
                <a:ext cx="184680" cy="1472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D58B6D3-4D55-C004-02CE-37F6534E83F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89224" y="5666464"/>
                  <a:ext cx="202320" cy="16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3A68DAB-17C7-31E4-59E7-0F5CECC25417}"/>
              </a:ext>
            </a:extLst>
          </p:cNvPr>
          <p:cNvGrpSpPr/>
          <p:nvPr/>
        </p:nvGrpSpPr>
        <p:grpSpPr>
          <a:xfrm>
            <a:off x="5571064" y="5610664"/>
            <a:ext cx="605520" cy="228600"/>
            <a:chOff x="5571064" y="5610664"/>
            <a:chExt cx="605520" cy="22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15D4E3F-16AA-CF40-AB7A-4E79E806A494}"/>
                    </a:ext>
                  </a:extLst>
                </p14:cNvPr>
                <p14:cNvContentPartPr/>
                <p14:nvPr/>
              </p14:nvContentPartPr>
              <p14:xfrm>
                <a:off x="5571064" y="5650264"/>
                <a:ext cx="246960" cy="1890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15D4E3F-16AA-CF40-AB7A-4E79E806A49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562064" y="5641264"/>
                  <a:ext cx="26460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726F916-AC4C-F84F-F370-48DE643800B0}"/>
                    </a:ext>
                  </a:extLst>
                </p14:cNvPr>
                <p14:cNvContentPartPr/>
                <p14:nvPr/>
              </p14:nvContentPartPr>
              <p14:xfrm>
                <a:off x="5902624" y="5610664"/>
                <a:ext cx="137160" cy="2023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726F916-AC4C-F84F-F370-48DE643800B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893984" y="5601664"/>
                  <a:ext cx="1548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3DB62E6-02C9-4BF7-2C2F-8D982DFDEF7A}"/>
                    </a:ext>
                  </a:extLst>
                </p14:cNvPr>
                <p14:cNvContentPartPr/>
                <p14:nvPr/>
              </p14:nvContentPartPr>
              <p14:xfrm>
                <a:off x="6094504" y="5706784"/>
                <a:ext cx="82080" cy="900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3DB62E6-02C9-4BF7-2C2F-8D982DFDEF7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085864" y="5697784"/>
                  <a:ext cx="99720" cy="10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1DC49C-FD8D-F226-6E10-8005F7773217}"/>
              </a:ext>
            </a:extLst>
          </p:cNvPr>
          <p:cNvGrpSpPr/>
          <p:nvPr/>
        </p:nvGrpSpPr>
        <p:grpSpPr>
          <a:xfrm>
            <a:off x="7102864" y="5604544"/>
            <a:ext cx="590400" cy="194040"/>
            <a:chOff x="7102864" y="5604544"/>
            <a:chExt cx="590400" cy="19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3D8FAEB-CFED-93C1-7DCC-ED2840EFA20F}"/>
                    </a:ext>
                  </a:extLst>
                </p14:cNvPr>
                <p14:cNvContentPartPr/>
                <p14:nvPr/>
              </p14:nvContentPartPr>
              <p14:xfrm>
                <a:off x="7408864" y="5604544"/>
                <a:ext cx="284400" cy="1940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3D8FAEB-CFED-93C1-7DCC-ED2840EFA20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399864" y="5595904"/>
                  <a:ext cx="30204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4B36564-ACFD-4EAF-A1B9-7BBB691F58EB}"/>
                    </a:ext>
                  </a:extLst>
                </p14:cNvPr>
                <p14:cNvContentPartPr/>
                <p14:nvPr/>
              </p14:nvContentPartPr>
              <p14:xfrm>
                <a:off x="7102864" y="5670424"/>
                <a:ext cx="320760" cy="154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4B36564-ACFD-4EAF-A1B9-7BBB691F58E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093864" y="5661424"/>
                  <a:ext cx="338400" cy="3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309C61E-C86A-EC7A-BEEB-A18ED72AF0FC}"/>
              </a:ext>
            </a:extLst>
          </p:cNvPr>
          <p:cNvGrpSpPr/>
          <p:nvPr/>
        </p:nvGrpSpPr>
        <p:grpSpPr>
          <a:xfrm>
            <a:off x="4129984" y="4959064"/>
            <a:ext cx="3850920" cy="318240"/>
            <a:chOff x="4129984" y="4959064"/>
            <a:chExt cx="3850920" cy="318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C5F4463-E48C-7CCE-9DF7-65BDB5DC4A60}"/>
                    </a:ext>
                  </a:extLst>
                </p14:cNvPr>
                <p14:cNvContentPartPr/>
                <p14:nvPr/>
              </p14:nvContentPartPr>
              <p14:xfrm>
                <a:off x="4129984" y="4959064"/>
                <a:ext cx="229680" cy="1915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C5F4463-E48C-7CCE-9DF7-65BDB5DC4A6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121344" y="4950064"/>
                  <a:ext cx="24732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250EABD-8A42-AD7B-AB09-4B206234A8E7}"/>
                    </a:ext>
                  </a:extLst>
                </p14:cNvPr>
                <p14:cNvContentPartPr/>
                <p14:nvPr/>
              </p14:nvContentPartPr>
              <p14:xfrm>
                <a:off x="4442824" y="5035024"/>
                <a:ext cx="35640" cy="1501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250EABD-8A42-AD7B-AB09-4B206234A8E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433824" y="5026024"/>
                  <a:ext cx="5328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D74A9F4-E32C-ADC7-C4FB-56A30297D29A}"/>
                    </a:ext>
                  </a:extLst>
                </p14:cNvPr>
                <p14:cNvContentPartPr/>
                <p14:nvPr/>
              </p14:nvContentPartPr>
              <p14:xfrm>
                <a:off x="4625344" y="4998664"/>
                <a:ext cx="119880" cy="2124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D74A9F4-E32C-ADC7-C4FB-56A30297D29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616344" y="4990024"/>
                  <a:ext cx="13752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1EC2F2D-D8D7-7CFC-1877-2504DDA56465}"/>
                    </a:ext>
                  </a:extLst>
                </p14:cNvPr>
                <p14:cNvContentPartPr/>
                <p14:nvPr/>
              </p14:nvContentPartPr>
              <p14:xfrm>
                <a:off x="4798504" y="5036824"/>
                <a:ext cx="118800" cy="2404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1EC2F2D-D8D7-7CFC-1877-2504DDA5646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789504" y="5027824"/>
                  <a:ext cx="13644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1538ABF-5549-D6A1-F269-6364863520B7}"/>
                    </a:ext>
                  </a:extLst>
                </p14:cNvPr>
                <p14:cNvContentPartPr/>
                <p14:nvPr/>
              </p14:nvContentPartPr>
              <p14:xfrm>
                <a:off x="5020984" y="5123944"/>
                <a:ext cx="150480" cy="1530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1538ABF-5549-D6A1-F269-6364863520B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012344" y="5115304"/>
                  <a:ext cx="16812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F4D575C-AB09-0D9D-4DCF-07C07754BC31}"/>
                    </a:ext>
                  </a:extLst>
                </p14:cNvPr>
                <p14:cNvContentPartPr/>
                <p14:nvPr/>
              </p14:nvContentPartPr>
              <p14:xfrm>
                <a:off x="5239144" y="5030704"/>
                <a:ext cx="157320" cy="222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F4D575C-AB09-0D9D-4DCF-07C07754BC3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230504" y="5021704"/>
                  <a:ext cx="17496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B3BEF65-03F3-A28D-7CA0-B33328139CCF}"/>
                    </a:ext>
                  </a:extLst>
                </p14:cNvPr>
                <p14:cNvContentPartPr/>
                <p14:nvPr/>
              </p14:nvContentPartPr>
              <p14:xfrm>
                <a:off x="5545144" y="4972384"/>
                <a:ext cx="207720" cy="2869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B3BEF65-03F3-A28D-7CA0-B33328139CC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536504" y="4963744"/>
                  <a:ext cx="22536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FC74F85-9548-DE96-8714-0342B12BCD1A}"/>
                    </a:ext>
                  </a:extLst>
                </p14:cNvPr>
                <p14:cNvContentPartPr/>
                <p14:nvPr/>
              </p14:nvContentPartPr>
              <p14:xfrm>
                <a:off x="5818024" y="5125384"/>
                <a:ext cx="130320" cy="1162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FC74F85-9548-DE96-8714-0342B12BCD1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809024" y="5116384"/>
                  <a:ext cx="14796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BFD8ACE-222F-4CA1-43C7-316641836462}"/>
                    </a:ext>
                  </a:extLst>
                </p14:cNvPr>
                <p14:cNvContentPartPr/>
                <p14:nvPr/>
              </p14:nvContentPartPr>
              <p14:xfrm>
                <a:off x="5935384" y="5099464"/>
                <a:ext cx="78840" cy="1648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BFD8ACE-222F-4CA1-43C7-31664183646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926384" y="5090824"/>
                  <a:ext cx="9648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DBCD541-C632-A112-C4A4-FEABA7A7CF41}"/>
                    </a:ext>
                  </a:extLst>
                </p14:cNvPr>
                <p14:cNvContentPartPr/>
                <p14:nvPr/>
              </p14:nvContentPartPr>
              <p14:xfrm>
                <a:off x="6120784" y="5116744"/>
                <a:ext cx="93240" cy="99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DBCD541-C632-A112-C4A4-FEABA7A7CF4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111784" y="5107744"/>
                  <a:ext cx="11088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9223F7A-AFC6-CE45-231C-2B353600A3BF}"/>
                    </a:ext>
                  </a:extLst>
                </p14:cNvPr>
                <p14:cNvContentPartPr/>
                <p14:nvPr/>
              </p14:nvContentPartPr>
              <p14:xfrm>
                <a:off x="6276664" y="4992904"/>
                <a:ext cx="41400" cy="2466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9223F7A-AFC6-CE45-231C-2B353600A3B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267664" y="4983904"/>
                  <a:ext cx="5904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FBB2B22-16AA-455C-0675-FEAADF0E2435}"/>
                    </a:ext>
                  </a:extLst>
                </p14:cNvPr>
                <p14:cNvContentPartPr/>
                <p14:nvPr/>
              </p14:nvContentPartPr>
              <p14:xfrm>
                <a:off x="6330664" y="5146624"/>
                <a:ext cx="158760" cy="694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FBB2B22-16AA-455C-0675-FEAADF0E243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322024" y="5137624"/>
                  <a:ext cx="17640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325DFB5-247A-02BE-0E40-23B6FA88DFAC}"/>
                    </a:ext>
                  </a:extLst>
                </p14:cNvPr>
                <p14:cNvContentPartPr/>
                <p14:nvPr/>
              </p14:nvContentPartPr>
              <p14:xfrm>
                <a:off x="6515704" y="5111344"/>
                <a:ext cx="73440" cy="943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325DFB5-247A-02BE-0E40-23B6FA88DFA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507064" y="5102704"/>
                  <a:ext cx="9108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0B67AB8-BC47-8FC1-AEC2-CBCD593EE374}"/>
                    </a:ext>
                  </a:extLst>
                </p14:cNvPr>
                <p14:cNvContentPartPr/>
                <p14:nvPr/>
              </p14:nvContentPartPr>
              <p14:xfrm>
                <a:off x="6638104" y="5132944"/>
                <a:ext cx="97200" cy="709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0B67AB8-BC47-8FC1-AEC2-CBCD593EE37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629104" y="5124304"/>
                  <a:ext cx="11484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981C963-7CAD-9A2D-5D7C-127CE9B61835}"/>
                    </a:ext>
                  </a:extLst>
                </p14:cNvPr>
                <p14:cNvContentPartPr/>
                <p14:nvPr/>
              </p14:nvContentPartPr>
              <p14:xfrm>
                <a:off x="6772024" y="5118904"/>
                <a:ext cx="631440" cy="62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981C963-7CAD-9A2D-5D7C-127CE9B6183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763024" y="5110264"/>
                  <a:ext cx="6490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D313929-D28A-EE28-DA80-01ACF0D31196}"/>
                    </a:ext>
                  </a:extLst>
                </p14:cNvPr>
                <p14:cNvContentPartPr/>
                <p14:nvPr/>
              </p14:nvContentPartPr>
              <p14:xfrm>
                <a:off x="7443064" y="5079664"/>
                <a:ext cx="537840" cy="1234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D313929-D28A-EE28-DA80-01ACF0D3119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434424" y="5071024"/>
                  <a:ext cx="55548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126DDC8C-1649-26E3-8B9D-6B142D63ECF5}"/>
                    </a:ext>
                  </a:extLst>
                </p14:cNvPr>
                <p14:cNvContentPartPr/>
                <p14:nvPr/>
              </p14:nvContentPartPr>
              <p14:xfrm>
                <a:off x="7087384" y="5092984"/>
                <a:ext cx="296640" cy="190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126DDC8C-1649-26E3-8B9D-6B142D63ECF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078744" y="5084344"/>
                  <a:ext cx="31428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174896AC-045B-1E25-1CFE-7E0AC2A99F86}"/>
                    </a:ext>
                  </a:extLst>
                </p14:cNvPr>
                <p14:cNvContentPartPr/>
                <p14:nvPr/>
              </p14:nvContentPartPr>
              <p14:xfrm>
                <a:off x="7332184" y="4980664"/>
                <a:ext cx="171000" cy="2649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174896AC-045B-1E25-1CFE-7E0AC2A99F8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323544" y="4972024"/>
                  <a:ext cx="188640" cy="28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A05BE2A-0FFB-88A0-346A-695BF3547CF9}"/>
                  </a:ext>
                </a:extLst>
              </p14:cNvPr>
              <p14:cNvContentPartPr/>
              <p14:nvPr/>
            </p14:nvContentPartPr>
            <p14:xfrm>
              <a:off x="3808144" y="5530024"/>
              <a:ext cx="477360" cy="1429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A05BE2A-0FFB-88A0-346A-695BF3547CF9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799144" y="5521024"/>
                <a:ext cx="495000" cy="16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981200"/>
            <a:ext cx="5486400" cy="1905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endParaRPr lang="el-GR" sz="24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Στατιστικά για τη συλλογή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Συμπίεση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3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/>
              <a:t>Κεφ</a:t>
            </a:r>
            <a:r>
              <a:rPr lang="en-US" sz="1600" dirty="0"/>
              <a:t>. 4-5</a:t>
            </a:r>
          </a:p>
        </p:txBody>
      </p:sp>
    </p:spTree>
    <p:extLst>
      <p:ext uri="{BB962C8B-B14F-4D97-AF65-F5344CB8AC3E}">
        <p14:creationId xmlns:p14="http://schemas.microsoft.com/office/powerpoint/2010/main" val="290754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29757</TotalTime>
  <Words>4104</Words>
  <Application>Microsoft Office PowerPoint</Application>
  <PresentationFormat>On-screen Show (4:3)</PresentationFormat>
  <Paragraphs>1021</Paragraphs>
  <Slides>70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3" baseType="lpstr">
      <vt:lpstr>ＭＳ Ｐゴシック</vt:lpstr>
      <vt:lpstr>Arial</vt:lpstr>
      <vt:lpstr>Calibri</vt:lpstr>
      <vt:lpstr>Calibri Light</vt:lpstr>
      <vt:lpstr>Cambria Math</vt:lpstr>
      <vt:lpstr>Courier New</vt:lpstr>
      <vt:lpstr>Lucida Sans</vt:lpstr>
      <vt:lpstr>Symbol</vt:lpstr>
      <vt:lpstr>Tahoma</vt:lpstr>
      <vt:lpstr>Times New Roman</vt:lpstr>
      <vt:lpstr>Wingdings</vt:lpstr>
      <vt:lpstr>Office Theme</vt:lpstr>
      <vt:lpstr>Document</vt:lpstr>
      <vt:lpstr>PowerPoint Presentation</vt:lpstr>
      <vt:lpstr>Positional indexes (Ευρετήρια Θέσεων)</vt:lpstr>
      <vt:lpstr>Παράδειγμα</vt:lpstr>
      <vt:lpstr>Πολυπλοκότητα ερώτησης</vt:lpstr>
      <vt:lpstr>Μέγεθος ευρετηρίου</vt:lpstr>
      <vt:lpstr>Μέγεθος ευρετηρίου</vt:lpstr>
      <vt:lpstr>Rules of thumb</vt:lpstr>
      <vt:lpstr>Συνδυαστικές μέθοδοι</vt:lpstr>
      <vt:lpstr>Τι θα δούμε σήμερα</vt:lpstr>
      <vt:lpstr>ΣΤΑΤΙΣΤΙΚΑ</vt:lpstr>
      <vt:lpstr>Στατιστικά</vt:lpstr>
      <vt:lpstr>Η συλλογή RCV1</vt:lpstr>
      <vt:lpstr>Ένα έγγραφο της συλλογής Reuters RCV1</vt:lpstr>
      <vt:lpstr>Η συλλογή RCV1: στατιστικά</vt:lpstr>
      <vt:lpstr>Μέγεθος ευρετηρίου</vt:lpstr>
      <vt:lpstr>Μέγεθος ευρετηρίου</vt:lpstr>
      <vt:lpstr>Μέγεθος ευρετηρίου</vt:lpstr>
      <vt:lpstr>Μέγεθος ευρετηρίου</vt:lpstr>
      <vt:lpstr>PowerPoint Presentation</vt:lpstr>
      <vt:lpstr>PowerPoint Presentation</vt:lpstr>
      <vt:lpstr>Μέγεθος ευρετηρίου</vt:lpstr>
      <vt:lpstr>Μέγεθος ευρετηρίου</vt:lpstr>
      <vt:lpstr>Μέγεθος ευρετηρίου</vt:lpstr>
      <vt:lpstr>Λεξιλόγιο και μέγεθος συλλογής</vt:lpstr>
      <vt:lpstr>Λεξιλόγιο και μέγεθος συλλογής</vt:lpstr>
      <vt:lpstr>Λεξιλόγιο και μέγεθος συλλογής</vt:lpstr>
      <vt:lpstr>Heaps’ Law</vt:lpstr>
      <vt:lpstr>Λεξιλόγιο και μέγεθος συλλογής</vt:lpstr>
      <vt:lpstr>Ο νόμος του Heaps</vt:lpstr>
      <vt:lpstr>Ο νόμος του Zipf</vt:lpstr>
      <vt:lpstr>Ο νόμος του Zipf</vt:lpstr>
      <vt:lpstr>Ο νόμος του Zipf</vt:lpstr>
      <vt:lpstr>Zipf’s law for Reuters RCV1</vt:lpstr>
      <vt:lpstr>ΣΥΜΠΙΕΣΗ</vt:lpstr>
      <vt:lpstr>Συμπίεση</vt:lpstr>
      <vt:lpstr>Γιατί συμπίεση; </vt:lpstr>
      <vt:lpstr>Απωλεστική και μη συμπίεση</vt:lpstr>
      <vt:lpstr>ΣΥΜΠΙΕΣΗ ΛΕΞΙΚΟΥ</vt:lpstr>
      <vt:lpstr>Συμπίεση λεξικού</vt:lpstr>
      <vt:lpstr>Αποθήκευση λεξικού</vt:lpstr>
      <vt:lpstr>Αποθήκευση λεξικού</vt:lpstr>
      <vt:lpstr>PowerPoint Presentation</vt:lpstr>
      <vt:lpstr>Συμπίεση της λίστας όρων:  Λεξικό-ως-Σειρά-Χαρακτήρων </vt:lpstr>
      <vt:lpstr>PowerPoint Presentation</vt:lpstr>
      <vt:lpstr>Συμπίεση της λίστας όρων:  Λεξικό-ως-Σειρά-Χαρακτήρων </vt:lpstr>
      <vt:lpstr>Χώρος για το λεξικό ως string</vt:lpstr>
      <vt:lpstr>PowerPoint Presentation</vt:lpstr>
      <vt:lpstr>Blocking (Δείκτες σε ομάδες)</vt:lpstr>
      <vt:lpstr>Blocking</vt:lpstr>
      <vt:lpstr>PowerPoint Presentation</vt:lpstr>
      <vt:lpstr>Εμπρόσθια κωδικοποίηση (Front coding)</vt:lpstr>
      <vt:lpstr>Περίληψη συμπίεσης για το λεξικό του RCV1</vt:lpstr>
      <vt:lpstr>PowerPoint Presentation</vt:lpstr>
      <vt:lpstr>ΣΥΜΠΙΕΣΗ ΤΩΝ ΚΑΤΑΧΩΡΗΣΕΩΝ</vt:lpstr>
      <vt:lpstr>Συμπίεση των καταχωρήσεων</vt:lpstr>
      <vt:lpstr>Η συλλογή RCV1: στατιστικά</vt:lpstr>
      <vt:lpstr>Συμπίεση των καταχωρήσεων</vt:lpstr>
      <vt:lpstr>Συμπίεση των καταχωρήσεων</vt:lpstr>
      <vt:lpstr>Παράδειγμα</vt:lpstr>
      <vt:lpstr>Συμπίεση των καταχωρήσεων</vt:lpstr>
      <vt:lpstr>Κωδικοποίηση μεταβλητού μεγέθους (Variable length encoding)</vt:lpstr>
      <vt:lpstr>Κωδικοί μεταβλητών Byte (Variable Byte (VB) codes)</vt:lpstr>
      <vt:lpstr>Κωδικοί μεταβλητών Byte (Variable Byte (VB) codes)</vt:lpstr>
      <vt:lpstr>PowerPoint Presentation</vt:lpstr>
      <vt:lpstr>Παράδειγμα</vt:lpstr>
      <vt:lpstr>Άλλες κωδικοποιήσεις</vt:lpstr>
      <vt:lpstr>PowerPoint Presentation</vt:lpstr>
      <vt:lpstr>Συμπίεση του RCV1</vt:lpstr>
      <vt:lpstr>Συμπεράσματα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ep</dc:creator>
  <cp:lastModifiedBy>EVANGELIA PITOURA</cp:lastModifiedBy>
  <cp:revision>589</cp:revision>
  <cp:lastPrinted>2011-04-04T04:19:57Z</cp:lastPrinted>
  <dcterms:created xsi:type="dcterms:W3CDTF">2011-04-01T01:43:31Z</dcterms:created>
  <dcterms:modified xsi:type="dcterms:W3CDTF">2024-03-25T13:15:38Z</dcterms:modified>
</cp:coreProperties>
</file>