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notesSlides/notesSlide5.xml" ContentType="application/vnd.openxmlformats-officedocument.presentationml.notesSlide+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7" r:id="rId1"/>
  </p:sldMasterIdLst>
  <p:notesMasterIdLst>
    <p:notesMasterId r:id="rId54"/>
  </p:notesMasterIdLst>
  <p:handoutMasterIdLst>
    <p:handoutMasterId r:id="rId55"/>
  </p:handoutMasterIdLst>
  <p:sldIdLst>
    <p:sldId id="1135" r:id="rId2"/>
    <p:sldId id="1206" r:id="rId3"/>
    <p:sldId id="1484" r:id="rId4"/>
    <p:sldId id="1399" r:id="rId5"/>
    <p:sldId id="1217" r:id="rId6"/>
    <p:sldId id="1334" r:id="rId7"/>
    <p:sldId id="1218" r:id="rId8"/>
    <p:sldId id="1219" r:id="rId9"/>
    <p:sldId id="1286" r:id="rId10"/>
    <p:sldId id="1220" r:id="rId11"/>
    <p:sldId id="1285" r:id="rId12"/>
    <p:sldId id="1266" r:id="rId13"/>
    <p:sldId id="1466" r:id="rId14"/>
    <p:sldId id="1221" r:id="rId15"/>
    <p:sldId id="1469" r:id="rId16"/>
    <p:sldId id="1222" r:id="rId17"/>
    <p:sldId id="1288" r:id="rId18"/>
    <p:sldId id="1287" r:id="rId19"/>
    <p:sldId id="1289" r:id="rId20"/>
    <p:sldId id="1290" r:id="rId21"/>
    <p:sldId id="1224" r:id="rId22"/>
    <p:sldId id="1291" r:id="rId23"/>
    <p:sldId id="1225" r:id="rId24"/>
    <p:sldId id="1226" r:id="rId25"/>
    <p:sldId id="1277" r:id="rId26"/>
    <p:sldId id="1292" r:id="rId27"/>
    <p:sldId id="1275" r:id="rId28"/>
    <p:sldId id="1279" r:id="rId29"/>
    <p:sldId id="1227" r:id="rId30"/>
    <p:sldId id="1471" r:id="rId31"/>
    <p:sldId id="1228" r:id="rId32"/>
    <p:sldId id="1294" r:id="rId33"/>
    <p:sldId id="1229" r:id="rId34"/>
    <p:sldId id="1233" r:id="rId35"/>
    <p:sldId id="1470" r:id="rId36"/>
    <p:sldId id="1268" r:id="rId37"/>
    <p:sldId id="1481" r:id="rId38"/>
    <p:sldId id="1230" r:id="rId39"/>
    <p:sldId id="1434" r:id="rId40"/>
    <p:sldId id="1231" r:id="rId41"/>
    <p:sldId id="1234" r:id="rId42"/>
    <p:sldId id="1232" r:id="rId43"/>
    <p:sldId id="1235" r:id="rId44"/>
    <p:sldId id="1335" r:id="rId45"/>
    <p:sldId id="1236" r:id="rId46"/>
    <p:sldId id="1237" r:id="rId47"/>
    <p:sldId id="1238" r:id="rId48"/>
    <p:sldId id="1239" r:id="rId49"/>
    <p:sldId id="1270" r:id="rId50"/>
    <p:sldId id="1240" r:id="rId51"/>
    <p:sldId id="1350" r:id="rId52"/>
    <p:sldId id="1483" r:id="rId53"/>
  </p:sldIdLst>
  <p:sldSz cx="9144000" cy="6858000" type="screen4x3"/>
  <p:notesSz cx="7099300" cy="10223500"/>
  <p:defaultTextStyle>
    <a:defPPr>
      <a:defRPr lang="en-GB"/>
    </a:defPPr>
    <a:lvl1pPr algn="l" defTabSz="449263" rtl="0" fontAlgn="base">
      <a:spcBef>
        <a:spcPct val="0"/>
      </a:spcBef>
      <a:spcAft>
        <a:spcPct val="0"/>
      </a:spcAft>
      <a:defRPr sz="2400" kern="1200">
        <a:solidFill>
          <a:schemeClr val="bg1"/>
        </a:solidFill>
        <a:latin typeface="Lucida Sans" charset="0"/>
        <a:ea typeface="ＭＳ Ｐゴシック" charset="-128"/>
        <a:cs typeface="+mn-cs"/>
      </a:defRPr>
    </a:lvl1pPr>
    <a:lvl2pPr marL="742950" indent="-285750" algn="l" defTabSz="449263" rtl="0" fontAlgn="base">
      <a:spcBef>
        <a:spcPct val="0"/>
      </a:spcBef>
      <a:spcAft>
        <a:spcPct val="0"/>
      </a:spcAft>
      <a:defRPr sz="2400" kern="1200">
        <a:solidFill>
          <a:schemeClr val="bg1"/>
        </a:solidFill>
        <a:latin typeface="Lucida Sans" charset="0"/>
        <a:ea typeface="ＭＳ Ｐゴシック" charset="-128"/>
        <a:cs typeface="+mn-cs"/>
      </a:defRPr>
    </a:lvl2pPr>
    <a:lvl3pPr marL="1143000" indent="-228600" algn="l" defTabSz="449263" rtl="0" fontAlgn="base">
      <a:spcBef>
        <a:spcPct val="0"/>
      </a:spcBef>
      <a:spcAft>
        <a:spcPct val="0"/>
      </a:spcAft>
      <a:defRPr sz="2400" kern="1200">
        <a:solidFill>
          <a:schemeClr val="bg1"/>
        </a:solidFill>
        <a:latin typeface="Lucida Sans" charset="0"/>
        <a:ea typeface="ＭＳ Ｐゴシック" charset="-128"/>
        <a:cs typeface="+mn-cs"/>
      </a:defRPr>
    </a:lvl3pPr>
    <a:lvl4pPr marL="1600200" indent="-228600" algn="l" defTabSz="449263" rtl="0" fontAlgn="base">
      <a:spcBef>
        <a:spcPct val="0"/>
      </a:spcBef>
      <a:spcAft>
        <a:spcPct val="0"/>
      </a:spcAft>
      <a:defRPr sz="2400" kern="1200">
        <a:solidFill>
          <a:schemeClr val="bg1"/>
        </a:solidFill>
        <a:latin typeface="Lucida Sans" charset="0"/>
        <a:ea typeface="ＭＳ Ｐゴシック" charset="-128"/>
        <a:cs typeface="+mn-cs"/>
      </a:defRPr>
    </a:lvl4pPr>
    <a:lvl5pPr marL="2057400" indent="-228600" algn="l" defTabSz="449263" rtl="0" fontAlgn="base">
      <a:spcBef>
        <a:spcPct val="0"/>
      </a:spcBef>
      <a:spcAft>
        <a:spcPct val="0"/>
      </a:spcAft>
      <a:defRPr sz="2400" kern="1200">
        <a:solidFill>
          <a:schemeClr val="bg1"/>
        </a:solidFill>
        <a:latin typeface="Lucida Sans" charset="0"/>
        <a:ea typeface="ＭＳ Ｐゴシック" charset="-128"/>
        <a:cs typeface="+mn-cs"/>
      </a:defRPr>
    </a:lvl5pPr>
    <a:lvl6pPr marL="2286000" algn="l" defTabSz="914400" rtl="0" eaLnBrk="1" latinLnBrk="0" hangingPunct="1">
      <a:defRPr sz="2400" kern="1200">
        <a:solidFill>
          <a:schemeClr val="bg1"/>
        </a:solidFill>
        <a:latin typeface="Lucida Sans" charset="0"/>
        <a:ea typeface="ＭＳ Ｐゴシック" charset="-128"/>
        <a:cs typeface="+mn-cs"/>
      </a:defRPr>
    </a:lvl6pPr>
    <a:lvl7pPr marL="2743200" algn="l" defTabSz="914400" rtl="0" eaLnBrk="1" latinLnBrk="0" hangingPunct="1">
      <a:defRPr sz="2400" kern="1200">
        <a:solidFill>
          <a:schemeClr val="bg1"/>
        </a:solidFill>
        <a:latin typeface="Lucida Sans" charset="0"/>
        <a:ea typeface="ＭＳ Ｐゴシック" charset="-128"/>
        <a:cs typeface="+mn-cs"/>
      </a:defRPr>
    </a:lvl7pPr>
    <a:lvl8pPr marL="3200400" algn="l" defTabSz="914400" rtl="0" eaLnBrk="1" latinLnBrk="0" hangingPunct="1">
      <a:defRPr sz="2400" kern="1200">
        <a:solidFill>
          <a:schemeClr val="bg1"/>
        </a:solidFill>
        <a:latin typeface="Lucida Sans" charset="0"/>
        <a:ea typeface="ＭＳ Ｐゴシック" charset="-128"/>
        <a:cs typeface="+mn-cs"/>
      </a:defRPr>
    </a:lvl8pPr>
    <a:lvl9pPr marL="3657600" algn="l" defTabSz="914400" rtl="0" eaLnBrk="1" latinLnBrk="0" hangingPunct="1">
      <a:defRPr sz="2400" kern="1200">
        <a:solidFill>
          <a:schemeClr val="bg1"/>
        </a:solidFill>
        <a:latin typeface="Lucida Sans"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67">
          <p15:clr>
            <a:srgbClr val="A4A3A4"/>
          </p15:clr>
        </p15:guide>
        <p15:guide id="2" pos="209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ANGELIA PITOURA" initials="EP" lastIdx="1" clrIdx="0">
    <p:extLst>
      <p:ext uri="{19B8F6BF-5375-455C-9EA6-DF929625EA0E}">
        <p15:presenceInfo xmlns:p15="http://schemas.microsoft.com/office/powerpoint/2012/main" userId="EVANGELIA PITOU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336699"/>
    <a:srgbClr val="BDD3E9"/>
    <a:srgbClr val="2A7041"/>
    <a:srgbClr val="E6F2ED"/>
    <a:srgbClr val="DBEDE6"/>
    <a:srgbClr val="D7F1E6"/>
    <a:srgbClr val="D4F0E5"/>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21" autoAdjust="0"/>
    <p:restoredTop sz="96370" autoAdjust="0"/>
  </p:normalViewPr>
  <p:slideViewPr>
    <p:cSldViewPr>
      <p:cViewPr varScale="1">
        <p:scale>
          <a:sx n="110" d="100"/>
          <a:sy n="110" d="100"/>
        </p:scale>
        <p:origin x="1302" y="48"/>
      </p:cViewPr>
      <p:guideLst>
        <p:guide orient="horz" pos="2160"/>
        <p:guide pos="2880"/>
      </p:guideLst>
    </p:cSldViewPr>
  </p:slideViewPr>
  <p:outlineViewPr>
    <p:cViewPr varScale="1">
      <p:scale>
        <a:sx n="170" d="200"/>
        <a:sy n="170" d="200"/>
      </p:scale>
      <p:origin x="0" y="-44544"/>
    </p:cViewPr>
    <p:sldLst>
      <p:sld r:id="rId1" collapse="1"/>
    </p:sldLst>
  </p:outlineViewPr>
  <p:notesTextViewPr>
    <p:cViewPr>
      <p:scale>
        <a:sx n="100" d="100"/>
        <a:sy n="100" d="100"/>
      </p:scale>
      <p:origin x="0" y="0"/>
    </p:cViewPr>
  </p:notesTextViewPr>
  <p:sorterViewPr>
    <p:cViewPr varScale="1">
      <p:scale>
        <a:sx n="100" d="100"/>
        <a:sy n="100" d="100"/>
      </p:scale>
      <p:origin x="0" y="-7737"/>
    </p:cViewPr>
  </p:sorterViewPr>
  <p:notesViewPr>
    <p:cSldViewPr>
      <p:cViewPr varScale="1">
        <p:scale>
          <a:sx n="35" d="100"/>
          <a:sy n="35" d="100"/>
        </p:scale>
        <p:origin x="-1578" y="-90"/>
      </p:cViewPr>
      <p:guideLst>
        <p:guide orient="horz" pos="3067"/>
        <p:guide pos="209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672" cy="510499"/>
          </a:xfrm>
          <a:prstGeom prst="rect">
            <a:avLst/>
          </a:prstGeom>
        </p:spPr>
        <p:txBody>
          <a:bodyPr vert="horz" lIns="91440" tIns="45720" rIns="91440" bIns="45720" rtlCol="0"/>
          <a:lstStyle>
            <a:lvl1pPr algn="l">
              <a:buClr>
                <a:srgbClr val="000000"/>
              </a:buClr>
              <a:buSzPct val="100000"/>
              <a:buFont typeface="Times New Roman" pitchFamily="16" charset="0"/>
              <a:buNone/>
              <a:defRPr sz="1200">
                <a:cs typeface="+mn-cs"/>
              </a:defRPr>
            </a:lvl1pPr>
          </a:lstStyle>
          <a:p>
            <a:pPr>
              <a:defRPr/>
            </a:pPr>
            <a:endParaRPr lang="de-DE"/>
          </a:p>
        </p:txBody>
      </p:sp>
      <p:sp>
        <p:nvSpPr>
          <p:cNvPr id="3" name="Date Placeholder 2"/>
          <p:cNvSpPr>
            <a:spLocks noGrp="1"/>
          </p:cNvSpPr>
          <p:nvPr>
            <p:ph type="dt" sz="quarter" idx="1"/>
          </p:nvPr>
        </p:nvSpPr>
        <p:spPr>
          <a:xfrm>
            <a:off x="4021088" y="0"/>
            <a:ext cx="3076672" cy="510499"/>
          </a:xfrm>
          <a:prstGeom prst="rect">
            <a:avLst/>
          </a:prstGeom>
        </p:spPr>
        <p:txBody>
          <a:bodyPr vert="horz" lIns="91440" tIns="45720" rIns="91440" bIns="45720" rtlCol="0"/>
          <a:lstStyle>
            <a:lvl1pPr algn="r">
              <a:buClr>
                <a:srgbClr val="000000"/>
              </a:buClr>
              <a:buSzPct val="100000"/>
              <a:buFont typeface="Times New Roman" pitchFamily="16" charset="0"/>
              <a:buNone/>
              <a:defRPr sz="1200">
                <a:cs typeface="+mn-cs"/>
              </a:defRPr>
            </a:lvl1pPr>
          </a:lstStyle>
          <a:p>
            <a:pPr>
              <a:defRPr/>
            </a:pPr>
            <a:fld id="{FAC8717C-415A-44F2-932B-9470F257B40D}" type="datetimeFigureOut">
              <a:rPr lang="de-DE"/>
              <a:pPr>
                <a:defRPr/>
              </a:pPr>
              <a:t>25.03.2024</a:t>
            </a:fld>
            <a:endParaRPr lang="de-DE"/>
          </a:p>
        </p:txBody>
      </p:sp>
      <p:sp>
        <p:nvSpPr>
          <p:cNvPr id="4" name="Footer Placeholder 3"/>
          <p:cNvSpPr>
            <a:spLocks noGrp="1"/>
          </p:cNvSpPr>
          <p:nvPr>
            <p:ph type="ftr" sz="quarter" idx="2"/>
          </p:nvPr>
        </p:nvSpPr>
        <p:spPr>
          <a:xfrm>
            <a:off x="0" y="9711312"/>
            <a:ext cx="3076672" cy="510499"/>
          </a:xfrm>
          <a:prstGeom prst="rect">
            <a:avLst/>
          </a:prstGeom>
        </p:spPr>
        <p:txBody>
          <a:bodyPr vert="horz" lIns="91440" tIns="45720" rIns="91440" bIns="45720" rtlCol="0" anchor="b"/>
          <a:lstStyle>
            <a:lvl1pPr algn="l">
              <a:buClr>
                <a:srgbClr val="000000"/>
              </a:buClr>
              <a:buSzPct val="100000"/>
              <a:buFont typeface="Times New Roman" pitchFamily="16" charset="0"/>
              <a:buNone/>
              <a:defRPr sz="1200">
                <a:cs typeface="+mn-cs"/>
              </a:defRPr>
            </a:lvl1pPr>
          </a:lstStyle>
          <a:p>
            <a:pPr>
              <a:defRPr/>
            </a:pPr>
            <a:endParaRPr lang="de-DE"/>
          </a:p>
        </p:txBody>
      </p:sp>
      <p:sp>
        <p:nvSpPr>
          <p:cNvPr id="5" name="Slide Number Placeholder 4"/>
          <p:cNvSpPr>
            <a:spLocks noGrp="1"/>
          </p:cNvSpPr>
          <p:nvPr>
            <p:ph type="sldNum" sz="quarter" idx="3"/>
          </p:nvPr>
        </p:nvSpPr>
        <p:spPr>
          <a:xfrm>
            <a:off x="4021088" y="9711312"/>
            <a:ext cx="3076672" cy="510499"/>
          </a:xfrm>
          <a:prstGeom prst="rect">
            <a:avLst/>
          </a:prstGeom>
        </p:spPr>
        <p:txBody>
          <a:bodyPr vert="horz" lIns="91440" tIns="45720" rIns="91440" bIns="45720" rtlCol="0" anchor="b"/>
          <a:lstStyle>
            <a:lvl1pPr algn="r">
              <a:buClr>
                <a:srgbClr val="000000"/>
              </a:buClr>
              <a:buSzPct val="100000"/>
              <a:buFont typeface="Times New Roman" pitchFamily="16" charset="0"/>
              <a:buNone/>
              <a:defRPr sz="1200">
                <a:cs typeface="+mn-cs"/>
              </a:defRPr>
            </a:lvl1pPr>
          </a:lstStyle>
          <a:p>
            <a:pPr>
              <a:defRPr/>
            </a:pPr>
            <a:fld id="{436286E6-33A4-43B5-AF89-26A9B7F2651B}" type="slidenum">
              <a:rPr lang="de-DE"/>
              <a:pPr>
                <a:defRPr/>
              </a:pPr>
              <a:t>‹#›</a:t>
            </a:fld>
            <a:endParaRPr lang="de-DE"/>
          </a:p>
        </p:txBody>
      </p:sp>
    </p:spTree>
    <p:extLst>
      <p:ext uri="{BB962C8B-B14F-4D97-AF65-F5344CB8AC3E}">
        <p14:creationId xmlns:p14="http://schemas.microsoft.com/office/powerpoint/2010/main" val="412180882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18T11:00:16.886"/>
    </inkml:context>
    <inkml:brush xml:id="br0">
      <inkml:brushProperty name="width" value="0.05" units="cm"/>
      <inkml:brushProperty name="height" value="0.05" units="cm"/>
      <inkml:brushProperty name="color" value="#004F8B"/>
      <inkml:brushProperty name="ignorePressure" value="1"/>
    </inkml:brush>
  </inkml:definitions>
  <inkml:trace contextRef="#ctx0" brushRef="#br0">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8T11:02:48.095"/>
    </inkml:context>
    <inkml:brush xml:id="br0">
      <inkml:brushProperty name="width" value="0.05" units="cm"/>
      <inkml:brushProperty name="height" value="0.05" units="cm"/>
      <inkml:brushProperty name="color" value="#004F8B"/>
    </inkml:brush>
  </inkml:definitions>
  <inkml:trace contextRef="#ctx0" brushRef="#br0">104 376 6281,'0'0'1663,"-7"16"-1300,-19 55 84,24-65-373,1-1 1,-1 0-1,1 1 1,0-1-1,0 1 0,1 0 1,0-1-1,0 1 1,0 5-1,2 7 98,-2-15-157,0 1 0,0-1 0,1 0 1,0 0-1,-1 0 0,1 0 0,0 0 0,1 0 0,-1 0 0,0 0 0,1 0 0,0-1 1,-1 1-1,1-1 0,0 1 0,1-1 0,-1 0 0,0 1 0,1-1 0,-1 0 0,1-1 1,-1 1-1,1 0 0,0-1 0,0 1 0,0-1 0,0 0 0,0 0 0,3 0 0,-2 1-11,0-2 0,0 1 0,0 0 0,0-1 0,0 0-1,0 0 1,-1 0 0,1 0 0,0-1 0,0 1 0,0-1-1,0 0 1,-1 0 0,1-1 0,0 1 0,-1-1 0,1 1 0,-1-1-1,1 0 1,-1-1 0,0 1 0,0 0 0,4-5 0,-3 1 20,0 1 0,0-1 1,-1-1-1,0 1 1,0 0-1,0-1 1,-1 0-1,0 1 1,0-1-1,-1 0 1,1 0-1,-2 0 1,1 0-1,-1 0 1,0 0-1,0 0 0,-1 0 1,0 0-1,-2-9 1,-2-2 15,-1 0 0,0 0 1,-1 0-1,-1 0 0,-20-30 0,-40-53 192,35 57 353,-35-68 0,67 110-549,-1-1 56,0-1 0,0 0 0,1 1 0,-1-1 0,1 0 0,0 1 0,0-1 0,1 0 0,-1 0 0,1-7 0,4 10-527,19 2-442,0 1-1,0 1 1,-1 1-1,42 13 1,-15-1-2192</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5:03.683"/>
    </inkml:context>
    <inkml:brush xml:id="br0">
      <inkml:brushProperty name="width" value="0.035" units="cm"/>
      <inkml:brushProperty name="height" value="0.035" units="cm"/>
      <inkml:brushProperty name="color" value="#E71224"/>
    </inkml:brush>
  </inkml:definitions>
  <inkml:trace contextRef="#ctx0" brushRef="#br0">4 155 2681,'0'0'4462,"-3"-3"-3878,3 3-556,0 0-1,0 0 0,0 0 0,0 0 0,0 0 0,0 0 0,0 0 0,0 0 0,0 0 0,0 0 0,0 0 0,0 0 1,1 0-1,-1 0 0,0 0 0,0 0 0,0 0 0,0 0 0,0 0 0,0 0 0,0 0 0,0 0 0,0 0 1,0 0-1,0 0 0,0-1 0,0 1 0,0 0 0,0 0 0,0 0 0,0 0 0,0 0 0,0 0 0,0 0 0,0 0 1,0 0-1,0 0 0,0 0 0,0 0 0,0 0 0,0-1 0,0 1 0,0 0 0,0 0 0,0 0 0,0 0 0,0 0 1,0 0-1,0 0 0,0 0 0,0 0 0,0 0 0,0 0 0,0 0 0,0 0 0,0 0 0,0 0 0,0-1 0,0 1 1,0 0-1,0 0 0,0 0 0,0 0 0,0 0 0,0 0 0,0 0 0,-1 0 0,1 0 0,0 0 0,12-1 71,-1 0-1,0 0 1,1-2-1,-1 1 1,0-1-1,0-1 1,-1 0-1,1-1 1,12-7-1,-11 6-92,0-2 0,-1 0-1,0 0 1,0-1 0,-1 0-1,0-1 1,12-16 0,-20 24 31,-1 1 0,0-1 0,0 1 0,-1-1 0,1 0 0,0 0 0,0 1 0,-1-1 0,1 0 0,-1 0 0,0 0 0,1 0 0,-1-3 663,-1 9-442,-6 25-192,1 1 0,1 0 0,2 0 0,1 39 0,1-36 13,0 2-49,2 0 1,1 0-1,10 49 0,21 42 16,-31-120-34,0 3-3,-2-9-3,0 0 0,0 1 0,-1-1 0,1 0 0,0 0 0,0 1 0,0-1 0,0 0 0,0 0 0,-1 0 0,1 0 0,0 1 0,0-1 0,0 0 0,-1 0 0,1 0 0,0 0 0,0 0 0,-1 0 0,1 0 0,0 1 0,0-1 0,0 0 0,-1 0 0,1 0 0,0 0 0,0 0 0,-1 0 0,1 0 0,0 0 0,0 0 0,-1-1 0,-65 0-11,-75 3-10,107 5 29,34-7-32,13 0-341,53-3 515,-1-4 0,92-21 0,-15 2-22,-128 24 587,-23 2-249,-6 0-2088,-1 1-1501,-1 2-2148</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5:05.749"/>
    </inkml:context>
    <inkml:brush xml:id="br0">
      <inkml:brushProperty name="width" value="0.035" units="cm"/>
      <inkml:brushProperty name="height" value="0.035" units="cm"/>
      <inkml:brushProperty name="color" value="#E71224"/>
    </inkml:brush>
  </inkml:definitions>
  <inkml:trace contextRef="#ctx0" brushRef="#br0">27 373 4489,'0'0'4260,"0"0"-4239,0 0 0,0 0 1,0 0-1,0 0 1,0 0-1,1 0 1,-1 0-1,0 0 1,0 0-1,0 0 1,0 0-1,0-1 1,0 1-1,0 0 1,0 0-1,0 0 1,0 0-1,0 0 1,0 0-1,0 0 1,0 0-1,0 0 1,0 0-1,0-1 1,0 1-1,0 0 1,0 0-1,0 0 0,0 0 1,0 0-1,0 0 1,0 0-1,0 0 1,0 0-1,0 0 1,0 0-1,0-1 1,0 1-1,0 0 1,0 0-1,0 0 1,-1 0-1,1 0 1,0 0-1,0 0 1,0 0-1,0 0 1,0 0-1,0 0 1,0 0-1,0 0 1,0 0-1,0 0 1,0 0-1,-1 0 0,23-24 468,-1 0 0,-1-2-1,28-48 1,-36 52-351,-2 0 0,0-1 0,-1 0 0,-1 0 1,7-38-1,-10 43 27,-4 14-32,0 0-1,0 0 1,0 0-1,1-9 870,-2 24-951,0 22-22,1-1-1,7 36 0,23 184 73,-21-146-79,-9-105-23,-1 1-1,0 0 0,0-1 1,0 1-1,0-1 0,0 1 1,0 0-1,0-1 1,0 1-1,-1-1 0,1 1 1,-1 0-1,1-1 1,-1 1-1,0-1 0,1 1 1,-1-1-1,-2 2 0,1 0-3,-1-1-1,0 0 0,-1 0 0,1 0 0,0 0 0,0 0 1,-4 0-1,-42 17-67,0-2 0,-75 15 0,120-32 65,3 0 0,5 0-463,-1 0 465,60 1-13,1-3 0,89-15-1,56-18 107,-206 34 2030,-14 3-1575,-16 2-472,0 2-733,27-14-5325,0-2 252</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5:09.282"/>
    </inkml:context>
    <inkml:brush xml:id="br0">
      <inkml:brushProperty name="width" value="0.035" units="cm"/>
      <inkml:brushProperty name="height" value="0.035" units="cm"/>
      <inkml:brushProperty name="color" value="#E71224"/>
    </inkml:brush>
  </inkml:definitions>
  <inkml:trace contextRef="#ctx0" brushRef="#br0">54 284 3609,'0'0'4066,"-5"12"-1396,5-12-2603,0 1 0,0-1 0,1 0-1,-1 1 1,0-1 0,0 0 0,0 0 0,1 1 0,-1-1 0,0 0 0,0 0-1,0 0 1,1 1 0,-1-1 0,0 0 0,1 0 0,-1 0 0,0 0 0,0 1-1,1-1 1,-1 0 0,0 0 0,1 0 0,-1 0 0,0 0 0,1 0 0,-1 0-1,0 0 1,1 0 0,-1 0 0,0 0 0,0 0 0,1 0 0,-1 0 0,14-3-30,-10 0 20,1 0 0,-1 0 0,0-1 1,0 1-1,0-1 0,0 0 0,-1 0 1,5-7-1,1-2 33,12-23 0,-12 15-8,-1 1 0,0-1 0,-2-1 0,0 1 0,-2-1 0,0 0 0,0-39 0,15 368-56,-6-162-19,-12-127-4,4 91 42,-5-109-45,0 1 1,0-1-1,-1 1 1,1-1-1,0 0 0,-1 1 1,1-1-1,0 1 0,-1-1 1,1 0-1,0 1 1,-1-1-1,1 0 0,-1 0 1,1 1-1,-1-1 0,1 0 1,0 0-1,-1 0 1,1 1-1,-1-1 0,1 0 1,-2 0-1,-16 4-4,12-3-1,-161 22-242,140-21 234,26-2-47,16 0-375,31-3 423,0-1 1,74-19-1,-76 14 10,-6 2 16,-21 4 64,1 0 0,-1-1 0,31-12 1632,-52 17-2343,-21 10-2386,8-3-1600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5:10.887"/>
    </inkml:context>
    <inkml:brush xml:id="br0">
      <inkml:brushProperty name="width" value="0.035" units="cm"/>
      <inkml:brushProperty name="height" value="0.035" units="cm"/>
      <inkml:brushProperty name="color" value="#E71224"/>
    </inkml:brush>
  </inkml:definitions>
  <inkml:trace contextRef="#ctx0" brushRef="#br0">1 229 5393,'0'0'3492,"4"-2"-3230,10-6-88,-2 0-1,1-2 0,-1 1 1,0-1-1,19-22 1,50-70 134,-54 66-247,-25 34 86,6-8-297,-8 10 188,0 1 0,0-1 1,0 0-1,0 0 0,0 0 1,0 0-1,0 0 0,0 0 0,0 0 1,0 0-1,0 0 0,0 0 1,0 1-1,0-1 0,0 0 0,0 0 1,0 0-1,0 0 0,0 0 1,1 0-1,-1 0 0,0 0 0,0 0 1,0 0-1,0 0 0,0 0 1,0 0-1,0 0 0,0 1 1,0-1-1,0 0 0,1 0 0,-1 0 1,0 0-1,0 0 0,0 0 1,0 0-1,0 0 0,0 0 0,0 0 1,0 0-1,0 0 0,1 0 1,-1 0-1,0-1 0,0 1 0,0 0 1,0 0-1,0 0 0,0 0 1,0 0-1,0 0 0,0 0 1,0 0-1,0 0 0,1 0 0,-1 0 1,0 0-1,0 0 0,0 0 1,0 0-1,0-1 0,0 1 0,0 0 1,0 436 1225,2-351-1184,-2-85-76,-1 1 0,1-1 0,-1 1 0,1-1 0,-1 1 0,1-1 0,-1 1 1,0-1-1,1 1 0,-1-1 0,0 0 0,1 1 0,-1-1 0,0 0 0,1 0 0,-1 0 0,0 1 0,0-1 0,1 0 0,-1 0 0,-1 0 0,-18 2-1,20-2 0,-85 1-243,85-1 130,0-1-102,0 0 184,0 0 15,0 1 0,0-1 0,1 1 0,-1 0 0,0-1 0,0 1 0,0-1 0,1 1 0,-1-1 0,0 1 0,0-1 0,1 1 0,-1 0 0,0-1 0,1 1 0,-1 0 0,1-1 0,-1 1 0,0 0-1,1 0 1,-1-1 0,1 1 0,-1 0 0,1 0 0,-1 0 0,2-1 0,16-3 10,-11 3-12,79-15 521,0 3 1,143-1 0,-229 14-513,0 0 0,0 0 0,0 0-1,0 1 1,0-1 0,0 0 0,0 0 0,0 0 0,0 1 0,0-1 0,0 0 0,0 0 0,0 0 0,0 0-1,0 1 1,0-1 0,0 0 0,0 0 0,0 0 0,-1 1 0,1-1 0,0 0 0,0 0 0,0 0-1,0 0 1,0 1 0,0-1 0,-1 0 0,1 0 0,0 0 0,0 0 0,0 0 0,0 0 0,-1 1 0,-36 7-2934,13-4-1747</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5:12.393"/>
    </inkml:context>
    <inkml:brush xml:id="br0">
      <inkml:brushProperty name="width" value="0.035" units="cm"/>
      <inkml:brushProperty name="height" value="0.035" units="cm"/>
      <inkml:brushProperty name="color" value="#E71224"/>
    </inkml:brush>
  </inkml:definitions>
  <inkml:trace contextRef="#ctx0" brushRef="#br0">263 82 3185,'0'0'4223,"-6"-8"-3560,-21-28-137,26 34-395,-1 0 1,0 0 0,0 0-1,0 1 1,0-1 0,0 0-1,-1 1 1,1-1 0,0 1 0,-1 0-1,1 0 1,-1 0 0,1 0-1,-1 0 1,1 1 0,-1-1-1,0 1 1,1-1 0,-1 1 0,0 0-1,0 0 1,1 0 0,-6 2-1,-5-2 161,7 0-273,0 1 0,-1-1 0,1 1 0,0 0 0,0 1-1,0 0 1,0-1 0,0 2 0,0-1 0,0 1 0,0 0 0,1 0 0,0 1-1,0-1 1,0 1 0,0 0 0,0 1 0,1-1 0,-5 7 0,5-7-18,0 2-1,0-1 1,1 0 0,-1 1 0,1-1 0,1 1 0,-1 0 0,1 0 0,-2 6 0,2-1-3,0 0 0,1-1 0,0 1 0,2 17 1,0-22 2,0 0 1,0 0-1,0-1 1,1 1-1,0 0 1,1-1-1,-1 1 1,1-1-1,0 0 1,0 0-1,1 0 1,-1 0-1,1 0 1,0-1-1,0 0 1,1 1-1,-1-2 1,6 5-1,1-1 6,0 0-1,0 0 0,0-1 0,1 0 1,0-1-1,0 0 0,19 4 0,-14-5-14,0-2 0,1 0 0,-1-1 0,1-1 0,28-3 0,-40 2 7,0 0-1,-1-1 1,1 0 0,0 0-1,0-1 1,-1 1-1,0-1 1,1 0 0,-1-1-1,0 1 1,-1-1-1,1 0 1,-1-1-1,1 1 1,-1 0 0,4-8-1,-3 5 22,0-1 0,0 1 0,-1-1-1,0 0 1,-1 0 0,0-1 0,0 1-1,-1-1 1,0 0 0,2-14 0,-3 9 20,-1 0 0,0 0 0,0 0 0,-4-17 0,3 25-8,-1 0 0,0 0 0,0 0-1,0 0 1,-1 1 0,0-1 0,0 1 0,0 0 0,0 0 0,-1 0 0,0 0 0,-6-5 0,5 6-90,0 0 0,0 1 0,0-1 0,0 1 0,-1 0 1,0 0-1,1 1 0,-1 0 0,0 0 0,0 0 1,-1 1-1,1-1 0,0 2 0,0-1 0,0 1 0,-1 0 1,1 0-1,0 0 0,-12 3 0,14-1-129,0-1-1,0 1 0,0 0 0,0 1 1,1-1-1,-1 1 0,1-1 1,-1 1-1,1 0 0,0 0 1,0 0-1,1 1 0,-1-1 1,-3 8-1,-4 2-424,-25 34-1563,5 2-299</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5:13.095"/>
    </inkml:context>
    <inkml:brush xml:id="br0">
      <inkml:brushProperty name="width" value="0.035" units="cm"/>
      <inkml:brushProperty name="height" value="0.035" units="cm"/>
      <inkml:brushProperty name="color" value="#E71224"/>
    </inkml:brush>
  </inkml:definitions>
  <inkml:trace contextRef="#ctx0" brushRef="#br0">214 75 4201,'0'0'2750,"-20"9"-2301,20-9-449,-82 37 478,79-35-441,0-1 1,0 1 0,0 0 0,0 0-1,0 0 1,0 0 0,1 0-1,-1 1 1,1-1 0,0 1 0,-1-1-1,1 1 1,1 0 0,-1 0-1,0 0 1,1 0 0,-1 0 0,-1 7-1,0-1 28,-1 2 50,1-1 0,0 1 0,1 0 1,0 0-1,0 0 0,1 0 0,1 0 0,0 0 0,2 13 0,-1-21-99,-1 1-1,1-1 0,1 1 1,-1-1-1,0 1 1,1-1-1,0 0 1,0 0-1,0 0 1,0 0-1,0 0 1,1 0-1,-1 0 1,1-1-1,0 1 1,0-1-1,0 0 0,0 0 1,0 0-1,0 0 1,0-1-1,1 1 1,-1-1-1,4 1 1,6 2-28,0 0 0,0-1 0,0-1 0,0-1 0,18 1 0,-30-2 4,21 1-144,-1-1 0,1-1-1,42-7 1,-58 7 143,0-1 0,0 0-1,0 0 1,0 0 0,0-1 0,0 0-1,-1 0 1,1-1 0,-1 0 0,0 0 0,0 0-1,-1 0 1,1-1 0,-1 1 0,0-1-1,0 0 1,0-1 0,3-6 0,-3 5 34,-1-1 1,0 0 0,0 0 0,-1 0-1,0 0 1,1-13 0,0-50 258,-3 64-260,1 2 25,-1-1 0,-1 0 0,1 1 1,-1-1-1,0 0 0,0 1 0,-1-1 0,1 1 0,-1-1 1,0 1-1,-1 0 0,1 0 0,-1 0 0,0 0 1,-1 0-1,1 1 0,-1 0 0,1-1 0,-1 1 1,-1 0-1,1 1 0,-1-1 0,1 1 0,-1 0 1,-7-4-1,1 2-59,0 0 0,0 1 0,0 0 0,-1 1-1,0 0 1,0 0 0,0 2 0,0-1 0,0 1 0,0 1 0,-22 2 0,8 2-812,1 0 0,-1 2 0,1 0-1,-35 15 1,0 3-3181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5:14.125"/>
    </inkml:context>
    <inkml:brush xml:id="br0">
      <inkml:brushProperty name="width" value="0.035" units="cm"/>
      <inkml:brushProperty name="height" value="0.035" units="cm"/>
      <inkml:brushProperty name="color" value="#E71224"/>
    </inkml:brush>
  </inkml:definitions>
  <inkml:trace contextRef="#ctx0" brushRef="#br0">289 1 3753,'0'0'2370,"-21"1"-1793,-67 6-63,83-6-413,-1-1 1,0 1-1,0 0 1,1 1-1,-1-1 1,0 1-1,1 0 1,-9 5-1,4-2 76,-1 1 89,0-1 0,1 1 0,0 1-1,1 0 1,-10 8 0,15-11-192,1 0 0,-1-1 0,1 1 0,0 1 0,0-1 0,0 0 0,1 1 0,-1 0 0,1-1 0,0 1 0,0 0 0,1 0 0,0 0 0,-1 5 0,1-1-6,0 1 0,1-1 0,0 0 0,1 10 0,0-16-47,-1 1 1,1-1-1,0 0 0,0 1 1,0-1-1,0 0 1,1 0-1,-1 0 1,1 0-1,0 0 1,0 0-1,0 0 1,4 4-1,0-2-5,1 0 0,-1 0 0,1 0 0,0-1 0,0 0 0,0-1 0,1 1 0,0-1 0,-1-1 0,15 4 0,-5-3-19,1-1 1,0-1 0,34-1 0,-40-2 3,0 0 1,0 0-1,0-1 1,0 0-1,-1-1 1,0 0-1,1-1 1,-1-1-1,-1 1 1,1-2-1,-1 1 1,0-2-1,-1 1 1,0-1-1,15-16 1,-21 20 38,0 0 1,-1 0-1,0-1 0,1 1 1,-1-1-1,-1 1 1,1-1-1,-1 0 0,2-8 1,-1-2 167,-1-28 0,-1 40-196,0-1-8,0 0 0,0 0 0,-1 0 0,0 0 0,0 0 0,0 0-1,0 0 1,-1 1 0,1-1 0,-1 0 0,0 1 0,0-1 0,0 1 0,-1-1 0,1 1 0,-1 0 0,0 0-1,0 1 1,0-1 0,0 0 0,0 1 0,-1 0 0,1 0 0,-1 0 0,1 0 0,-1 0 0,0 1 0,0-1-1,-7 0 1,5 1-151,0 1 1,-1 0-1,1 1 0,0-1 0,0 1 0,0 0 0,0 1 0,0-1 0,0 1 0,-9 5 0,-2 2-842,1 0 0,-18 15 0,34-24 979,-41 31-2833</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5:14.825"/>
    </inkml:context>
    <inkml:brush xml:id="br0">
      <inkml:brushProperty name="width" value="0.035" units="cm"/>
      <inkml:brushProperty name="height" value="0.035" units="cm"/>
      <inkml:brushProperty name="color" value="#E71224"/>
    </inkml:brush>
  </inkml:definitions>
  <inkml:trace contextRef="#ctx0" brushRef="#br0">165 1 3689,'0'0'4992,"-21"6"-4362,-68 23-67,86-28-546,1 0 0,-1 0-1,1 0 1,0 0 0,-1 1-1,1-1 1,0 1 0,0 0 0,0 0-1,0 0 1,0 0 0,0 0 0,0 0-1,1 0 1,-1 1 0,1-1 0,0 0-1,-1 1 1,1-1 0,0 1-1,1 0 1,-1-1 0,0 1 0,0 4-1,-1 2 21,-1 8 50,0 0 1,1 0-1,1 0 1,1 22-1,0-34-66,1-1 0,-1 1 1,1 0-1,0-1 0,1 0 0,-1 1 0,1-1 0,0 0 0,0 1 0,0-1 0,0 0 0,4 5 0,-1-3-7,0-1 0,1 1-1,-1-1 1,1 0 0,0-1-1,0 1 1,8 3 0,-2-2-95,0 0 0,1-1 0,0 0 0,0-1 0,0 0 0,0-1 0,1-1 0,14 2 0,-23-4 35,10 1-125,0 0 0,0-1 0,1-1 1,26-5-1,-39 6 166,1-1 0,-1 0 0,0 0 0,0 0 0,1-1 0,-1 1 0,0-1-1,0 0 1,0 0 0,0 0 0,-1 0 0,1-1 0,-1 1 0,1 0 0,-1-1 0,0 0 0,0 0 0,0 0 0,0 0 0,0 0 0,-1 0 0,1 0 0,-1 0 0,0-1 0,0 1 0,1-7 0,0-2 66,-1-1 1,0 1 0,-1-1-1,-1 0 1,0 1-1,-1-1 1,0 1 0,-1-1-1,0 1 1,-1 0 0,-8-17-1,9 22 8,0 0 0,0 1-1,-1 0 1,0 0-1,-1 0 1,1 0 0,-1 1-1,0 0 1,0 0 0,-1 0-1,0 1 1,0-1 0,0 1-1,0 1 1,0-1 0,-1 1-1,0 0 1,1 1 0,-1-1-1,0 1 1,-12-1-1,2 0 34,-1 2 0,0 0-1,-29 3 1,42-2-155,0 1 0,0 0 0,0 0 0,0 0 0,0 0 0,0 1 0,0 0 0,1 0 0,-1 0 0,1 1 0,0 0 0,-1 0 0,1 0 0,0 0 0,1 0 0,-1 1 0,1 0 0,-4 4 0,2 1-535,0 0-1,1 0 0,0 0 0,0 1 0,-2 14 1,0 7-3137</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5:15.933"/>
    </inkml:context>
    <inkml:brush xml:id="br0">
      <inkml:brushProperty name="width" value="0.035" units="cm"/>
      <inkml:brushProperty name="height" value="0.035" units="cm"/>
      <inkml:brushProperty name="color" value="#E71224"/>
    </inkml:brush>
  </inkml:definitions>
  <inkml:trace contextRef="#ctx0" brushRef="#br0">181 71 3321,'0'0'3218,"-19"-1"-2938,-93 0 717,112 1-998,0 0-1,0 1 0,0-1 0,0 1 1,0-1-1,0 0 0,1 1 1,-1-1-1,0 1 0,0-1 0,0 0 1,0 1-1,0-1 0,1 0 1,-1 1-1,0-1 0,0 0 0,0 1 1,1-1-1,-1 1 0,3 0-12,-1 1-1,1 0 1,-1-1 0,1 1-1,0-1 1,-1 0-1,1 0 1,0 0-1,0-1 1,0 1-1,4 0 1,35 1-555,-34-2 415,-6-1 125,0 1 1,0 0-1,0-1 0,0 1 0,-1-1 1,1 0-1,0 1 0,-1-1 1,1 0-1,0 0 0,-1 0 0,1 0 1,-1 0-1,0-1 0,1 1 0,-1 0 1,0-1-1,0 1 0,0-1 0,0 1 1,2-3-1,-1 1 72,-1-1 0,1 1 0,-1-1 0,1 1 0,-1-1 0,0 0 0,0 1 0,-1-1-1,2-6 1,-14 10 834,9 0-849,-1 0 0,1 1 0,-1-1 1,1 1-1,0 0 0,-1 0 1,1 1-1,0-1 0,0 1 0,0-1 1,0 1-1,-5 4 0,-3 3 302,-18 20-1,16-15-60,5-6-118,1 0 1,0 1 0,0 0 0,1 0 0,0 0 0,1 1 0,0 0 0,0 0 0,1 0-1,1 1 1,-1-1 0,2 1 0,0 0 0,0 0 0,0 0 0,2 0 0,0 21-1,0-29-128,1 1 0,-1-1 0,1 1 0,0-1 0,0 1 0,0-1 0,0 0 0,1 1 0,-1-1-1,1 0 1,0 0 0,3 4 0,-1-2-8,1 0-1,-1-1 0,1 0 1,0 1-1,0-2 1,9 6-1,-3-3-23,-1-1 1,1 0-1,0-1 0,0-1 1,0 1-1,1-2 1,16 3-1,-2-3-143,0-1 1,50-3-1,-71 1 135,0 0-1,1 0 1,-1-1 0,0 1-1,0-1 1,0 0 0,-1 0-1,1-1 1,0 1 0,-1-1-1,1 0 1,-1-1-1,0 1 1,0-1 0,0 1-1,4-7 1,-4 4 11,0 0 0,-1 0 1,0 0-1,0-1 0,0 1 0,-1-1 0,0 1 0,0-1 1,0 0-1,-1 0 0,0 0 0,-1-8 0,1-7 47,-1-1-1,0 1 1,-2-1-1,-1 1 0,-7-26 1,8 40 14,-1 1 1,1 0 0,-2 0 0,1 0-1,-1 1 1,0-1 0,0 1 0,-7-8-1,7 10 23,0 0 0,-1 0-1,1 1 1,-1-1-1,0 1 1,0 0-1,0 0 1,-1 1-1,1-1 1,-1 1 0,1 0-1,-7-1 1,0 1-97,0 1 0,0 0 0,-17 1 0,25 0-4,-14 0-582,1 1 0,-1 1-1,0 1 1,-31 9 0,-11 8-3240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5:17.099"/>
    </inkml:context>
    <inkml:brush xml:id="br0">
      <inkml:brushProperty name="width" value="0.035" units="cm"/>
      <inkml:brushProperty name="height" value="0.035" units="cm"/>
      <inkml:brushProperty name="color" value="#E71224"/>
    </inkml:brush>
  </inkml:definitions>
  <inkml:trace contextRef="#ctx0" brushRef="#br0">470 51 4945,'0'0'1855,"-19"-2"-1231,-61-4 18,70 5-430,0 0-1,0 1 1,0 0 0,0 1 0,0 0 0,0 1 0,0 0-1,-11 4 1,17-4-133,-1 0-1,1 0 0,0 0 1,0 1-1,0-1 1,1 1-1,-1 0 0,1 0 1,-1 1-1,1-1 1,0 1-1,1 0 0,-1-1 1,0 1-1,1 1 1,-3 5-1,2-3-68,1 1 0,0 0 0,0 0-1,1-1 1,0 1 0,0 0 0,1 1 0,0-1-1,0 0 1,2 10 0,-1-15-14,-1 0 1,1 0-1,0-1 0,1 1 0,-1 0 1,0 0-1,1-1 0,-1 1 1,1-1-1,0 1 0,0-1 0,0 0 1,0 0-1,1 0 0,-1 0 0,0 0 1,1 0-1,-1-1 0,1 1 1,0-1-1,-1 1 0,1-1 0,5 1 1,2 1-41,1 0 1,-1-1-1,1 0 0,0 0 1,13-1-1,22 0-182,62-7-1,-92 4 169,-1 0 1,0-1-1,1-1 0,-1-1 0,-1 0 0,1-1 0,24-14 0,-36 18 72,0 0 1,1 0-1,-1 0 0,0 0 1,-1 0-1,1-1 0,0 1 1,-1-1-1,1 0 0,-1 0 1,0 0-1,0 0 0,0 0 0,0 0 1,-1-1-1,1 1 0,-1 0 1,0-1-1,0 0 0,0 1 1,1-8-1,-2 4 122,0 1 1,-1-1-1,1 0 1,-3-7-1,2 11-99,0-1 0,0 1 0,-1 0 0,1 0 0,-1 0 0,0 1 0,0-1-1,0 0 1,0 1 0,-3-4 0,-2-1 19,-1 0-1,0 1 1,0-1-1,-1 1 1,0 1-1,0 0 1,0 0-1,0 1 1,-18-6-1,10 6-40,-1 0 0,0 1 0,0 1 0,-31 1 0,25 1-437,1 0 0,-1 2 0,1 1 0,-43 10 0,-137 59-4447,140-46 2342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8T11:02:48.622"/>
    </inkml:context>
    <inkml:brush xml:id="br0">
      <inkml:brushProperty name="width" value="0.05" units="cm"/>
      <inkml:brushProperty name="height" value="0.05" units="cm"/>
      <inkml:brushProperty name="color" value="#004F8B"/>
    </inkml:brush>
  </inkml:definitions>
  <inkml:trace contextRef="#ctx0" brushRef="#br0">89 2 4913,'0'0'4293,"-9"0"-3970,-3-1-246,7 1-56,0-1 0,0 1 0,0 0 0,0 1-1,-9 1 1,13-2-22,1 1-1,-1 0 0,0 0 0,0-1 0,1 1 0,-1 0 0,0 0 0,1 0 1,-1 0-1,1 0 0,-1 0 0,1 0 0,0 0 0,-1 0 0,1 0 0,0 0 1,0 0-1,0 0 0,-1 0 0,1 1 0,0-1 0,1 0 0,-1 1 0,3 27-21,-1-25 16,0-2-1,0 1 0,1 0 0,-1 0 0,1-1 0,-1 1 0,1-1 1,0 0-1,0 0 0,0 0 0,0 0 0,1 0 0,-1-1 0,0 1 0,1-1 1,-1 0-1,1 0 0,3 0 0,7 2-55,0-1-1,0-1 1,18 1 0,-11-2-395,-21 0 730,-2 0 159,-4 0-309,-10-1-22,0 2 0,0 0 0,0 0 1,-27 7-1,39-7-104,1 0-1,0 0 1,0 0 0,0 1 0,0-1-1,0 1 1,0-1 0,0 1 0,0 0 0,1 0-1,-1 0 1,1 1 0,-1-1 0,1 1-1,0-1 1,0 1 0,0 0 0,0 0 0,0 0-1,1 0 1,0 0 0,-1 0 0,1 0-1,0 0 1,0 0 0,1 1 0,-1-1 0,1 0-1,-1 7 1,1-6-4,0 1-1,0-1 0,1 0 1,-1 0-1,1 1 1,0-1-1,0 0 0,0 0 1,0 0-1,1 0 1,0 0-1,-1 0 0,2 0 1,-1-1-1,0 1 1,1-1-1,0 1 1,-1-1-1,1 0 0,0 0 1,1 0-1,-1-1 1,1 1-1,3 2 0,8 3-351,0-1-1,1 0 1,0-1 0,0 0-1,0-2 1,1 0-1,0 0 1,-1-2-1,32 1 1,-6-2-1854</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5:18.030"/>
    </inkml:context>
    <inkml:brush xml:id="br0">
      <inkml:brushProperty name="width" value="0.035" units="cm"/>
      <inkml:brushProperty name="height" value="0.035" units="cm"/>
      <inkml:brushProperty name="color" value="#E71224"/>
    </inkml:brush>
  </inkml:definitions>
  <inkml:trace contextRef="#ctx0" brushRef="#br0">307 109 3409,'0'0'4290,"-15"-9"-3643,-49-29 37,61 36-607,1 1 0,-1-1 0,1 1 0,-1 0-1,0 0 1,0 0 0,1 0 0,-1 1 0,0-1 0,0 1 0,0-1 0,0 1 0,1 0 0,-5 0 0,-3 1 135,-4-1 49,6-1-130,0 1 1,0 0 0,0 0-1,0 1 1,0 0-1,0 1 1,0-1-1,1 2 1,-1-1-1,-14 7 1,17-6-108,0 0-1,1 1 1,-1-1 0,1 1-1,0 0 1,0 0 0,0 0-1,1 0 1,-6 8 0,8-9-26,-1-1-1,1 1 1,0 0 0,0 0 0,0 0 0,0 0 0,0 0 0,0 0-1,1 1 1,0-1 0,-1 0 0,1 0 0,0 0 0,1 0 0,-1 1-1,0-1 1,1 0 0,1 5 0,-1-6 0,1 1 0,-1-1 1,1 0-1,-1 1 0,1-1 0,0 0 0,-1 0 1,1 0-1,0 0 0,0 0 0,1 0 0,-1-1 1,0 1-1,4 1 0,2 1 3,0 0 0,0-1 0,12 3 0,1-2-1,0 0-1,0-2 0,1-1 1,24-1-1,-29 0-12,2 0-2,1-1 0,-1-2 0,0 1 0,0-2 0,-1-1 0,1 0 0,-1-1 0,0-1 0,0-1 0,23-13 0,-37 18 8,1 0 1,-1 0 0,1-1-1,-1 1 1,6-7-1,-8 8 11,-1 0-1,1 0 1,-1-1-1,0 1 1,0 0 0,0 0-1,0-1 1,0 1-1,-1 0 1,1-1-1,0 1 1,-1-1-1,0 1 1,0-4 0,1 1 21,-2 0 1,1 1 0,0-1 0,-1 0 0,0 0 0,-2-5-1,2 7-16,0 0-1,-1 0 0,0 1 1,1-1-1,-1 0 0,0 1 0,0 0 1,0-1-1,-1 1 0,-3-3 1,-1 0-2,0 0 1,0 1 0,-1 0 0,1 0-1,-1 1 1,0 0 0,1 0 0,-2 1-1,1 0 1,0 0 0,0 1 0,-1 0-1,-12 0 1,9 1-204,0 1 0,0 1-1,0 0 1,0 0-1,1 1 1,-1 1 0,1 0-1,0 0 1,-16 9 0,-103 64-3508,67-39 1209</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5:19.280"/>
    </inkml:context>
    <inkml:brush xml:id="br0">
      <inkml:brushProperty name="width" value="0.035" units="cm"/>
      <inkml:brushProperty name="height" value="0.035" units="cm"/>
      <inkml:brushProperty name="color" value="#E71224"/>
    </inkml:brush>
  </inkml:definitions>
  <inkml:trace contextRef="#ctx0" brushRef="#br0">508 242 3081,'0'0'3587,"1"-13"-2887,-2-42 15,1 54-674,0-1-1,0 1 1,0 0 0,0 0-1,0 0 1,0 0-1,-1 0 1,1 0 0,0-1-1,-1 1 1,1 0 0,-1 0-1,1 0 1,-1 0-1,0 0 1,1 1 0,-1-1-1,0 0 1,0 0 0,1 0-1,-1 0 1,0 1-1,0-1 1,0 0 0,0 1-1,0-1 1,0 1 0,0-1-1,0 1 1,0 0-1,-2-1 1,-3-1 213,-2-1 35,-1 0 0,0 0 1,0 1-1,0 1 1,-18-2-1,3 3-54,-25 2 1,34 0-214,1 0 0,0 1 0,0 1 0,-20 7 0,-52 27 4,83-36-23,-10 4 1,-14 7 99,-24 16-1,45-26-78,0 1 0,0 0 0,1 1 0,0-1 0,0 1 0,0 0 0,0 1 0,1-1 0,-8 13 0,11-17-26,0 0 0,1 1 1,-1-1-1,0 1 0,1-1 0,-1 1 0,1-1 0,-1 1 1,1 0-1,0-1 0,0 1 0,-1 0 0,1-1 0,0 1 1,1-1-1,-1 1 0,0 0 0,0-1 0,1 1 1,-1 0-1,1-1 0,-1 1 0,1-1 0,0 1 0,0-1 1,-1 0-1,1 1 0,0-1 0,0 0 0,0 1 0,1-1 1,-1 0-1,0 0 0,3 2 0,2 0-11,0 1-1,1-1 1,0-1 0,-1 1-1,1-1 1,12 2 0,15 1-71,1-1 1,-1-2-1,1-1 1,40-4-1,-55 1 62,0-1 0,0-1-1,0-1 1,-1-1 0,22-9 0,-9 1-27,-1-1 1,36-24-1,-55 32 39,1-2 0,-1 0 0,-1 0 0,20-22 0,-27 27 22,0-1 0,-1 0 0,1 0 0,-1-1 1,0 1-1,-1-1 0,0 1 0,1-1 0,-2 0 1,1 0-1,-1 0 0,0 0 0,0 0 0,0-10 1,-1 10 23,-2-28 189,1 31-213,0 1-1,1-1 1,-1 1-1,-1-1 1,1 1 0,0 0-1,0 0 1,-1-1 0,1 1-1,-5-4 1,1 1 7,-1 0 1,0 0-1,-1 1 1,1-1-1,-1 2 0,0-1 1,0 1-1,0 0 1,0 0-1,-1 0 1,1 1-1,-1 1 0,-13-2 1,10 2-6,0 0 1,0 1-1,-1 0 1,1 1 0,0 1-1,0-1 1,0 2-1,0 0 1,-11 4-1,6-1-125,1 2-1,-1 0 1,1 0-1,1 2 0,0 0 1,0 0-1,0 1 1,-17 20-1,29-29-107,0 1 0,0 0-1,0 0 1,0 1 0,0-1 0,1 0-1,-1 0 1,1 1 0,0-1 0,0 1 0,0-1-1,0 1 1,1 0 0,-1-1 0,1 1-1,0 0 1,0-1 0,1 1 0,-1 0-1,1-1 1,-1 1 0,2 3 0,11 15-2387</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5:20.602"/>
    </inkml:context>
    <inkml:brush xml:id="br0">
      <inkml:brushProperty name="width" value="0.035" units="cm"/>
      <inkml:brushProperty name="height" value="0.035" units="cm"/>
      <inkml:brushProperty name="color" value="#E71224"/>
    </inkml:brush>
  </inkml:definitions>
  <inkml:trace contextRef="#ctx0" brushRef="#br0">226 11 1344,'0'0'3605,"-14"0"-844,8 0-2604,0 1 0,0 0 1,0 0-1,0 1 0,0 0 0,0 0 1,0 0-1,1 1 0,-1-1 1,1 1-1,0 1 0,0-1 1,0 1-1,0 0 0,0 0 0,-6 8 1,3-3-112,0 1 0,1 0 0,0 0 0,0 1 1,1-1-1,1 1 0,-7 18 0,9-16-56,-1 0 0,1 0-1,1 1 1,0-1 0,1 1 0,1-1-1,0 1 1,3 23 0,-2-33 2,1-1 1,-1 1-1,1 0 1,-1 0-1,1-1 1,0 1-1,0-1 0,1 0 1,-1 1-1,1-1 1,0 0-1,-1 0 1,1-1-1,1 1 1,-1-1-1,0 1 0,1-1 1,5 3-1,0-1-15,1 1-1,-1-2 1,1 1-1,0-1 1,0-1-1,13 2 1,0-1-66,0-2 0,1 0 0,36-4 0,-53 2 76,0 0 1,0-1-1,-1 1 1,1-1-1,-1-1 1,1 1-1,-1-1 1,0 0-1,0-1 1,0 1-1,0-1 1,-1 0-1,1-1 1,-1 1-1,0-1 1,-1 0-1,1 0 1,-1-1-1,0 1 1,0-1-1,0 0 1,-1 0-1,5-13 1,-4 5 139,-1 0 0,-1 0 0,0 0 1,-1 0-1,-1 0 0,0 0 0,-2-18 0,1 25-33,-1 0 0,0 1 0,0-1 0,-1 1 0,0-1 0,0 1 0,0 0-1,-1 0 1,0 1 0,0-1 0,0 1 0,-1-1 0,-8-6 0,4 4 1,0 1 0,0 0 0,0 0-1,-1 1 1,0 0 0,0 1 0,-17-6 0,15 8-41,0 1 0,-1 0 0,1 0 0,0 1 0,-20 2 1,18-1-69,6 0-38,0 0-1,-1 1 1,1 0 0,0 0 0,0 1 0,-1 0 0,1 1 0,1 0-1,-1 0 1,-14 8 0,14-5-275,0 0 0,1 0-1,0 0 1,0 1 0,0 0 0,1 0-1,-1 1 1,2 0 0,-6 10 0,-6 14-2493</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5:21.534"/>
    </inkml:context>
    <inkml:brush xml:id="br0">
      <inkml:brushProperty name="width" value="0.035" units="cm"/>
      <inkml:brushProperty name="height" value="0.035" units="cm"/>
      <inkml:brushProperty name="color" value="#E71224"/>
    </inkml:brush>
  </inkml:definitions>
  <inkml:trace contextRef="#ctx0" brushRef="#br0">198 59 408,'0'0'5627,"-20"0"-5125,-63 0 12,74 0-280,1 0 1,-1 1-1,-17 3 1,24-3-133,-1 0 1,0 0 0,1 1 0,-1-1 0,1 1-1,0-1 1,-1 1 0,1 0 0,-2 2 0,2-2-90,0-1 1,1 1 0,-1 0-1,1 0 1,0 1 0,0-1-1,0 0 1,0 0 0,0 1-1,0-1 1,0 0 0,1 1-1,0-1 1,-1 0 0,1 1-1,0-1 1,0 1-1,0-1 1,0 1 0,0-1-1,1 1 1,-1-1 0,1 0-1,0 1 1,0-1 0,0 0-1,0 0 1,0 1 0,0-1-1,0 0 1,1 0 0,-1 0-1,1 0 1,-1-1 0,1 1-1,4 3 1,8 4-24,1-1 0,1-1 0,-1 0 0,1-1 1,0-1-1,1-1 0,-1 0 0,25 3 0,17-2-50,64-3 0,-92-2 69,-3 0-14,70-2 3,-85 0 0,-1 1 1,1-2 0,0 1 0,-1-2-1,0 1 1,12-6 0,-21 7 3,0 1 0,0 0 0,-1-1 0,1 1 0,0-1 0,-1 0 0,1 0 0,-1 1 0,0-1-1,1 0 1,-1 0 0,0 0 0,0 0 0,-1-1 0,1 1 0,0 0 0,-1 0 0,1 0 0,-1-1 0,1 1 0,-1 0 0,0-4 0,0 2 35,0-1 0,0 0 0,-1 1-1,1-1 1,-1 1 0,0-1 0,-1 1 0,1-1 0,-1 1 0,-3-7 0,0 4 88,0 0 1,0 1 0,-1 0-1,0 0 1,0 0 0,0 1-1,-1 0 1,0 0 0,0 0 0,0 1-1,-1 0 1,1 1 0,-1 0-1,-13-4 1,2 2 60,-2 0 1,1 1 0,0 2-1,-39-1 1,53 3-185,-4-1-47,1 2 0,-1-1-1,1 1 1,0 0 0,-1 1-1,-12 4 1,-106 52-3045,68-26-607</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5:22.502"/>
    </inkml:context>
    <inkml:brush xml:id="br0">
      <inkml:brushProperty name="width" value="0.035" units="cm"/>
      <inkml:brushProperty name="height" value="0.035" units="cm"/>
      <inkml:brushProperty name="color" value="#E71224"/>
    </inkml:brush>
  </inkml:definitions>
  <inkml:trace contextRef="#ctx0" brushRef="#br0">236 3 3505,'0'0'3175,"-21"6"-2459,-70 22 39,86-27-640,-1 1 0,1 0 0,-1 0 0,1 1 0,0 0 0,0-1 0,0 2 0,0-1 0,1 0 0,-6 6 0,3-3 100,2-1-102,1-1 1,-1 1-1,0 1 0,1-1 0,0 1 0,1-1 0,-1 1 0,1 0 0,-4 11 0,4-7-97,0 0 0,1-1 0,1 1-1,-1 0 1,2 19 0,0-25-22,1 0 1,0 0-1,0-1 0,0 1 1,0 0-1,0-1 0,1 1 1,0-1-1,0 0 0,0 1 1,0-1-1,0 0 0,1 0 1,-1-1-1,1 1 1,0 0-1,0-1 0,5 4 1,1 0-94,-1 0 1,1-1 0,1 0-1,-1 0 1,19 5 0,-14-7-129,0 0 0,1-1 0,-1-1 0,0 0 0,16-2 0,-9 1 139,-12 0 45,0-1 0,1 0 0,-1 0 0,0-1 0,0 0 1,0-1-1,16-6 0,-20 6 25,0 1 0,0-1 0,-1 0 1,1 0-1,-1 0 0,0 0 0,0-1 0,0 0 0,0 0 1,-1 0-1,1 0 0,-1-1 0,0 1 0,-1-1 1,3-5-1,1-8 192,0-1-1,-2 1 1,0-1 0,-2 0 0,0 0 0,0 0 0,-3-21 0,1 37-125,0 0 1,-1 0-1,1 1 1,-1-1-1,0 0 1,0 1 0,0-1-1,0 0 1,-1 1-1,1-1 1,0 1-1,-1-1 1,0 1-1,0 0 1,0 0 0,0 0-1,0 0 1,0 0-1,0 0 1,0 1-1,-1-1 1,1 1 0,-1-1-1,1 1 1,-1 0-1,-3-1 1,-5-2-13,1 1 1,-1 0 0,0 1 0,0 0-1,-18-1 1,2 2-626,0 2-1,0 0 1,0 2 0,0 0-1,1 2 1,-34 11 0,2 2-1818</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5:23.438"/>
    </inkml:context>
    <inkml:brush xml:id="br0">
      <inkml:brushProperty name="width" value="0.035" units="cm"/>
      <inkml:brushProperty name="height" value="0.035" units="cm"/>
      <inkml:brushProperty name="color" value="#E71224"/>
    </inkml:brush>
  </inkml:definitions>
  <inkml:trace contextRef="#ctx0" brushRef="#br0">468 111 1536,'0'0'2913,"-20"-8"-2056,-62-23 17,67 25-486,-1 1 1,0 1-1,0 1 0,-29-3 0,22 3-47,-2 1 846,-44 0 0,67 2-1170,-1 1 0,0-1-1,1 0 1,-1 1 0,1 0 0,-1 0 0,1 0 0,-1 0 0,1 0 0,-1 0 0,1 0 0,0 1 0,0-1 0,0 1 0,0 0 0,0-1 0,0 1-1,0 0 1,1 0 0,-1 0 0,0 1 0,1-1 0,0 0 0,-2 3 0,1 2-18,-1 0 0,1 0 0,0-1 0,1 1 0,0 0 0,0 1-1,0 12 1,1-17-2,0 0-1,0 0 0,1 0 1,-1 0-1,1 0 0,0-1 1,0 1-1,-1 0 0,2 0 1,-1-1-1,0 1 0,1-1 1,-1 1-1,1-1 1,0 1-1,-1-1 0,4 3 1,-1-2-27,0 0 1,1 0 0,-1 0 0,1 0-1,0 0 1,0-1 0,0 0 0,9 2-1,5 1-123,0-2 0,1 0-1,-1-2 1,24 0-1,-22-2 83,0 0 1,0-1-1,-1-2 0,1 0 1,-1-1-1,1-1 0,-2-1 1,1-1-1,-1-1 0,25-14 1,-40 20 68,0 1-1,0-1 1,0-1 0,-1 1 0,1-1 0,-1 1 0,0-1 0,0 0 0,0 0 0,0 0 0,-1 0 0,3-7-1,-4 9 31,0 0 0,0 0-1,-1-1 1,1 1-1,-1 0 1,0-1 0,1 1-1,-1 0 1,0-1-1,0 1 1,-1-1-1,1 1 1,0 0 0,-1-1-1,0 1 1,1 0-1,-1-1 1,0 1 0,0 0-1,0 0 1,0 0-1,-1 0 1,1 0-1,-1 0 1,1 0 0,-4-3-1,-1 0 60,0 0 0,-1 1 0,0-1-1,1 1 1,-2 0 0,1 1 0,0 0 0,-1 0-1,1 1 1,-1-1 0,-14-1 0,-7 1-23,-56 1 0,61 2-148,-26 0-1209,-1 3 1,-92 16 0,81-5-1354</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5:24.308"/>
    </inkml:context>
    <inkml:brush xml:id="br0">
      <inkml:brushProperty name="width" value="0.035" units="cm"/>
      <inkml:brushProperty name="height" value="0.035" units="cm"/>
      <inkml:brushProperty name="color" value="#E71224"/>
    </inkml:brush>
  </inkml:definitions>
  <inkml:trace contextRef="#ctx0" brushRef="#br0">213 187 1360,'0'0'4928,"-20"-6"-4329,-61-20 8,77 25-541,0-1 0,0 1 0,0 0 0,-1 0 0,1 1 0,0-1 0,0 1 0,-6 0 0,1 1 9,6-1-70,1 0 0,-1 0 0,1 1 1,-1-1-1,1 1 0,-1 0 0,1-1 0,0 1 0,-1 0 0,1 1 0,0-1 0,0 0 1,-1 1-1,1-1 0,0 1 0,0-1 0,1 1 0,-1 0 0,0 0 0,1 0 1,-1 0-1,1 0 0,-1 0 0,1 0 0,0 1 0,0-1 0,0 0 0,-1 6 0,1-6-1,1 1-1,-1 0 0,1-1 1,0 1-1,0 0 1,0 0-1,0-1 0,0 1 1,0 0-1,1 0 0,-1-1 1,1 1-1,0 0 0,0-1 1,0 1-1,0-1 0,0 1 1,1-1-1,-1 0 0,1 1 1,-1-1-1,1 0 0,0 0 1,0 0-1,0 0 0,4 3 1,2 0-14,1-1 0,0 1 0,0-1 0,0-1 0,0 0 0,1 0 0,-1-1 0,18 2 0,1-1-37,50-4 0,-65 0 35,1-1 1,-1 0 0,1-1 0,-1 0-1,0-1 1,0-1 0,-1 0 0,1-1-1,-1 0 1,15-11 0,-19 12-7,-1-1 1,1-1-1,-1 1 1,0-1-1,0 0 1,8-14-1,-11 16 17,-1 0 0,0-1 0,0 0 0,0 0 0,-1 0 0,0 0 0,0 0 0,-1-1 0,0 1 0,1-11 0,-1 12 27,-1 1 0,0-1-1,-1 0 1,1 0-1,-1 1 1,0-1 0,0 0-1,0 1 1,0-1-1,-4-6 1,3 8 15,0 0 0,-1-1 0,1 2 0,-1-1 0,1 0 0,-1 0 0,0 1 0,0-1 0,-1 1 0,1 0 0,0 0 0,-1 0 1,-5-2-1,1 1 89,-1 0 0,1 1 0,-1 0 1,1 0-1,-16 0 0,-45 2 111,60 1-244,0 1 0,1-1 0,-1 1 0,0 1 0,1-1 0,-1 2 0,1-1 0,-10 7 0,-2 2-158,0 1 0,-17 15 0,25-18-186,0 1 1,1 1-1,1 0 1,0 0-1,0 1 1,1 0 0,1 1-1,-9 19 1,0 6-2176</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5:25.234"/>
    </inkml:context>
    <inkml:brush xml:id="br0">
      <inkml:brushProperty name="width" value="0.035" units="cm"/>
      <inkml:brushProperty name="height" value="0.035" units="cm"/>
      <inkml:brushProperty name="color" value="#E71224"/>
    </inkml:brush>
  </inkml:definitions>
  <inkml:trace contextRef="#ctx0" brushRef="#br0">168 1 3801,'0'0'2062,"-20"8"-1728,-62 30-47,79-36-256,-1 0 0,1 0 1,0 0-1,-1 0 0,1 1 0,-3 2 0,-1 9 142,5-7-99,-4 6 93,1-1 0,1 1-1,0 0 1,1 0 0,1 0-1,-2 16 1,2 6 251,3 39-1,-1-65-401,1-1 0,1 0-1,-1 1 1,1-1 0,1 0 0,0 0-1,0 0 1,0 0 0,1 0 0,8 11-1,-9-15-22,0 0-1,0 0 1,0 0-1,0-1 0,1 1 1,0-1-1,-1 0 1,1 0-1,0 0 0,1 0 1,-1-1-1,0 0 1,1 0-1,0 0 1,-1 0-1,1-1 0,0 0 1,0 0-1,7 1 1,0-2-8,1 0 0,0 0 0,-1-1 0,1-1 1,0 0-1,16-6 0,-22 6 15,0-1 0,0 0-1,0-1 1,-1 0 0,1 0 0,-1 0 0,0-1 0,0 1 0,0-1 0,-1-1-1,10-11 1,-10 9 6,0 1-1,-1-1 1,1 0-1,-2 0 1,1 0-1,-1-1 1,0 1-1,-1-1 1,2-12-1,-1-5 48,-1-49-1,-2 58-38,0 11 54,0-1 1,0 1-1,-1 0 1,0-1 0,0 1-1,-1 0 1,1 0 0,-1-1-1,-1 1 1,1 1-1,-1-1 1,0 0 0,0 1-1,-1-1 1,0 1-1,0 0 1,0 0 0,0 1-1,-1-1 1,0 1-1,0 0 1,0 0 0,0 0-1,-1 1 1,1 0 0,-1 0-1,0 0 1,-7-1-1,5 2-62,-1 0-1,0 1 1,1 0 0,-1 0-1,0 1 1,0 0-1,0 1 1,0 0-1,1 0 1,-1 1 0,1 0-1,-1 1 1,1 0-1,-1 0 1,1 1-1,-8 4 1,13-5-177,0-1 0,-1 1 1,1-1-1,0 1 0,1 0 0,-1 0 0,0 1 0,1-1 1,0 0-1,0 1 0,0 0 0,0-1 0,0 1 1,1 0-1,0 0 0,-1 0 0,2 0 0,-1 0 0,0 0 1,1 0-1,0 5 0,-1 16-2475</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5:26.438"/>
    </inkml:context>
    <inkml:brush xml:id="br0">
      <inkml:brushProperty name="width" value="0.035" units="cm"/>
      <inkml:brushProperty name="height" value="0.035" units="cm"/>
      <inkml:brushProperty name="color" value="#E71224"/>
    </inkml:brush>
  </inkml:definitions>
  <inkml:trace contextRef="#ctx0" brushRef="#br0">277 27 1424,'0'0'5614,"-20"6"-5036,-62 20-16,77-25-381,-1 1 1,1-1-1,0 1 1,0 1-1,0-1 1,0 1-1,0 0 0,0 0 1,0 1-1,-4 3 1,-1 2 269,1 0-360,-1-1-1,2 2 1,-1-1-1,1 1 1,1 1 0,0-1-1,0 1 1,1 0-1,0 1 1,1-1 0,0 1-1,1 0 1,1 1 0,0-1-1,0 1 1,1-1-1,0 17 1,2-27-99,0-1-1,0 1 1,1-1 0,-1 1-1,0-1 1,1 0 0,-1 1-1,1-1 1,0 0 0,-1 0-1,1 1 1,0-1 0,0 0 0,0 0-1,0 0 1,0 0 0,0 0-1,0 0 1,0 0 0,0 0-1,0 0 1,1-1 0,-1 1-1,0 0 1,0-1 0,1 1-1,-1-1 1,1 1 0,2-1-1,5 2-100,0 0-1,0-1 0,14 0 0,-19-1 67,25 1-163,-1-1 0,0-2 1,1-1-1,-1 0 0,0-3 0,45-13 0,-60 14 80,0 0-1,0 0 0,-1-1 0,0-1 0,13-9 0,-20 12 108,-1 0 1,1 0-1,-1 0 0,0 0 0,0-1 0,-1 0 0,1 0 0,-1 0 0,0 0 1,0 0-1,-1-1 0,0 1 0,0-1 0,2-7 0,-1-3 112,-2 1-1,1-1 0,-3-28 1,1 40-63,0 0 0,-1 0 1,0 0-1,1 0 1,-1 0-1,0 0 0,-1 0 1,1 0-1,-1 1 1,0-1-1,0 0 0,0 1 1,0 0-1,0-1 1,-1 1-1,0 0 0,1 0 1,-1 1-1,0-1 1,-5-3-1,2 3 37,-1-1 1,1 1-1,-1 0 0,0 0 1,0 1-1,0 0 0,0 0 1,-1 1-1,1 0 0,-11-1 1,1 2-68,1 0 1,-1 0 0,-29 6 0,36-4-60,0 1 1,0 0-1,0 1 1,0 0-1,1 0 0,-1 1 1,-8 7-1,14-10-25,1 0-1,0 1 1,-1-1 0,1 1-1,0 0 1,1 0 0,-1 0-1,1 1 1,-1-1 0,1 1-1,0-1 1,-3 7 0,3-3-404,1 0 1,-1 0-1,1 0 1,0 0-1,0 0 1,1 10-1,0 14-4189</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5:27.731"/>
    </inkml:context>
    <inkml:brush xml:id="br0">
      <inkml:brushProperty name="width" value="0.035" units="cm"/>
      <inkml:brushProperty name="height" value="0.035" units="cm"/>
      <inkml:brushProperty name="color" value="#E71224"/>
    </inkml:brush>
  </inkml:definitions>
  <inkml:trace contextRef="#ctx0" brushRef="#br0">421 61 2513,'0'0'4545,"-1"-8"-3607,-5-25 65,6 33-951,-1-1 0,1 0 0,0 0 0,-1 1 1,1-1-1,-1 0 0,1 0 0,-1 1 0,1-1 0,-1 1 0,0-1 0,1 0 0,-1 1 0,0-1 0,1 1 0,-1-1 0,0 1 0,0 0 0,1-1 0,-1 1 0,0 0 0,0 0 0,0-1 0,1 1 1,-1 0-1,0 0 0,0 0 0,0 0 0,0 0 0,-1 0 0,-3 0 200,-16-2-21,0 1 0,1 0 0,-1 2 1,0 1-1,0 0 0,1 1 0,-1 2 0,-38 12 0,58-17-230,-74 32 60,63-26-46,1 0 0,0 0 0,1 1 0,-14 12-1,22-18-13,1 0-1,-1 1 0,1-1 0,0 1 0,-1 0 0,1-1 0,0 1 0,0 0 0,0-1 0,0 1 0,0 0 0,1 0 0,-1 0 0,0 0 1,1 0-1,0 0 0,-1 0 0,1 0 0,0 0 0,0 0 0,0 0 0,0 0 0,1 0 0,-1 0 0,1 4 0,0-3-9,1 0-1,-1 0 0,1 0 1,-1-1-1,1 1 1,0 0-1,0-1 0,0 1 1,0-1-1,1 0 1,-1 0-1,1 0 0,-1 0 1,1 0-1,3 2 0,4 0-56,0 1-1,0-1 1,1-1-1,0 0 1,0 0-1,0-1 0,14 1 1,81-2-539,-90-1 454,0-1-217,1-1 0,-1 0-1,0-2 1,32-9 0,-22 3 80,0-1 0,26-16 1,-41 21 259,-1 0 0,-1-1 0,13-10 0,-20 15 60,0 0-1,1 0 1,-1 0-1,0-1 1,0 1-1,0-1 1,-1 0-1,1 1 1,0-1-1,-1 0 1,0 0 0,0 0-1,0 0 1,0 0-1,0 0 1,-1-1-1,1-2 1,-1 3 117,0 0 0,0 0 0,0 0-1,-1 0 1,1 0 0,-1 1 0,0-1 0,-1-4 0,1 5-96,0 1 0,0-1 1,0 1-1,-1-1 0,1 1 0,0-1 0,-1 1 0,1 0 0,-1-1 1,0 1-1,1 0 0,-1 0 0,-3-1 0,-2-1 49,-1 0 0,1 0 0,-1 0 0,0 1 0,0 1 0,-9-2 0,-51 1 79,53 2-184,2 0-81,1 1 0,-1 1-1,1 0 1,-1 0 0,1 1-1,0 1 1,-12 5 0,1 2-1390,0 0 1,-30 21 0,23-13-2713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8T11:02:49.001"/>
    </inkml:context>
    <inkml:brush xml:id="br0">
      <inkml:brushProperty name="width" value="0.05" units="cm"/>
      <inkml:brushProperty name="height" value="0.05" units="cm"/>
      <inkml:brushProperty name="color" value="#004F8B"/>
    </inkml:brush>
  </inkml:definitions>
  <inkml:trace contextRef="#ctx0" brushRef="#br0">1 1 6057,'0'0'3841,"0"40"-3697,3-20 64,3 0-208,2 2 0,1-4-88,0 2-720,12 0-408,-4-6-353,-2-4-975</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5:29.210"/>
    </inkml:context>
    <inkml:brush xml:id="br0">
      <inkml:brushProperty name="width" value="0.035" units="cm"/>
      <inkml:brushProperty name="height" value="0.035" units="cm"/>
      <inkml:brushProperty name="color" value="#E71224"/>
    </inkml:brush>
  </inkml:definitions>
  <inkml:trace contextRef="#ctx0" brushRef="#br0">393 24 1592,'0'0'5430,"-10"-2"-4782,-16-2 346,-45-2 0,51 6-373,6-1-322,1 1 0,-1 1 1,0 0-1,1 1 0,-25 6 1,26-4-188,1 0 0,-1 1 1,1 0-1,0 1 1,0 0-1,1 1 1,-13 11-1,17-13-104,1 0 1,0 1-1,1-1 0,-1 1 1,1 0-1,0 0 0,1 1 1,0-1-1,0 1 0,0 0 1,0-1-1,1 1 0,-2 14 1,2-13-21,1 0 1,0 0 0,1 0-1,0 1 1,0-1 0,2 11-1,-1-16-7,-1 0-1,1 0 0,0-1 1,0 1-1,0 0 0,1-1 1,-1 1-1,1-1 0,0 1 1,-1-1-1,1 1 1,0-1-1,0 0 0,1 0 1,-1 0-1,0 0 0,1-1 1,-1 1-1,1-1 0,3 3 1,3-1-105,1 1 0,0-1-1,-1 0 1,1-1 0,20 2 0,52-2-427,-54-3 438,-5 1 10,-1-1-1,0-1 1,1-1-1,-1-2 0,28-8 1,-38 9 90,0 0 0,0-2 0,0 1 0,0-2 0,-1 1 0,0-2 0,-1 1 0,0-1 0,0-1 0,13-14 0,-20 19 53,-1 1 0,0-1 0,0 1-1,0-1 1,0 0 0,-1 0 0,1 0-1,-1 0 1,0 0 0,0 0 0,0-5 0,0-6 361,0-26 1,-2 21-104,1 18-256,0-1-1,0 0 1,0 0 0,-1 0-1,1 1 1,-1-1 0,0 0-1,0 0 1,0 1-1,0-1 1,0 1 0,0-1-1,-1 1 1,1-1-1,-1 1 1,-2-3 0,1 3 2,0-1 0,0 1 0,0 0 0,-1-1 0,1 1 0,-1 1 0,1-1 0,-1 0 0,0 1 0,-5-2 0,-7 1 3,0-1 1,0 2-1,-1 0 1,-23 2-1,31-1-78,0 1-248,-1 1 0,1-1 0,-1 1 0,1 1 1,0 0-1,0 0 0,0 1 0,0 0 0,-8 6 0,7-5-410,-22 11-2130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56:16.301"/>
    </inkml:context>
    <inkml:brush xml:id="br0">
      <inkml:brushProperty name="width" value="0.035" units="cm"/>
      <inkml:brushProperty name="height" value="0.035" units="cm"/>
      <inkml:brushProperty name="color" value="#66CC00"/>
    </inkml:brush>
  </inkml:definitions>
  <inkml:trace contextRef="#ctx0" brushRef="#br0">185 58 3369,'0'0'3542,"1"-9"3152,0-1-5571,-2 9-1108,1 1 0,-1-1 0,1 1 0,-1-1-1,1 1 1,-1-1 0,0 1 0,1 0-1,-1-1 1,1 1 0,-1 0 0,0-1-1,1 1 1,-1 0 0,0 0 0,1 0 0,-1 0-1,0 0 1,1 0 0,-2 0 0,-17-1 40,15 1-66,1 1 2,0-1 0,0 1 0,-1-1 0,1 1 0,0 0-1,0 0 1,0 1 0,0-1 0,0 1 0,1-1 0,-1 1 0,0 0-1,-3 3 1,-5 5-18,-15 18 0,23-25 27,-4 5-17,0 1 0,1-1 0,0 1 1,0 1-1,1-1 0,0 1 1,1 0-1,0 0 0,0 0 0,1 1 1,1-1-1,0 1 0,0 0 1,1-1-1,0 1 0,1 17 0,1-26 2,-1 1 0,0 0 0,1-1 0,-1 1-1,1-1 1,0 1 0,0-1 0,0 1 0,0-1-1,0 0 1,0 1 0,1-1 0,-1 0-1,1 0 1,3 4 0,-2-3-5,1-1 0,0 1 0,-1 0 1,1-1-1,0 0 0,0 0 0,1 0 0,5 2 0,4-1-24,0 0 0,0-1 0,1 0 0,24-1 0,-37-1 41,22 1-41,-1-1 0,0-2 0,0 0 0,35-9 0,72-31-31,-112 35 57,-2 0 1,1-2-1,-1 0 1,-1-1-1,21-16 1,-32 23 21,0 0-1,0-1 1,-1 0 0,1 0-1,-1 0 1,0 0 0,0 0-1,0-1 1,-1 1 0,0-1-1,0 0 1,0 1 0,0-1-1,-1 0 1,0 0 0,0 0 0,0 0-1,0-1 1,-1 1 0,0-8-1,0 10 14,0-1 1,0 0-1,0 1 0,0-1 0,-1 0 1,1 1-1,-1-1 0,0 0 0,0 1 1,0-1-1,-1 1 0,1 0 0,-1-1 1,0 1-1,0 0 0,0 0 0,0 0 0,0 0 1,-1 0-1,0 1 0,1-1 0,-1 1 1,0 0-1,0 0 0,-4-3 0,1 2 11,0 0 1,0 0-1,0 0 0,0 1 0,0 0 0,-1 0 0,1 1 0,-1 0 0,1 0 0,-1 0 1,0 1-1,-7 0 0,-4-8-683,7 2-900,-6-2-2807</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56:34.413"/>
    </inkml:context>
    <inkml:brush xml:id="br0">
      <inkml:brushProperty name="width" value="0.035" units="cm"/>
      <inkml:brushProperty name="height" value="0.035" units="cm"/>
      <inkml:brushProperty name="color" value="#66CC00"/>
    </inkml:brush>
  </inkml:definitions>
  <inkml:trace contextRef="#ctx0" brushRef="#br0">17 1 864,'0'0'5321,"0"18"-3470,-1-1-1636,-6 32-1,4-32-98,-2 35 1,5-6-77,-1 20 294,3-1 0,13 79-1,71 258 257,-55-281-523,-29-114-53,-1 0 0,0 0 0,0 12 454,9-19-433,2 5-27,0-1 0,0 0 1,1-1-1,-1 0 0,23 1 0,67-3 190,-61-1-177,417-12 100,-51-3-84,-173 8-18,-122 2-8,581-12 154,2648 15 2047,-2969 0-1170,-373-13-1234,0 10-420,0 0-1,0 0 0,-1 0 0,1 0 0,-1 0 0,0 0 0,0 1 0,-4-6 1,-15-16-6225</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56:21.819"/>
    </inkml:context>
    <inkml:brush xml:id="br0">
      <inkml:brushProperty name="width" value="0.035" units="cm"/>
      <inkml:brushProperty name="height" value="0.035" units="cm"/>
      <inkml:brushProperty name="color" value="#66CC00"/>
    </inkml:brush>
  </inkml:definitions>
  <inkml:trace contextRef="#ctx0" brushRef="#br0">257 42 672,'6'0'10910,"-16"0"-10883,0 0-1,0 1 0,0 0 0,0 1 0,1 0 0,-1 1 1,1 0-1,-1 0 0,1 1 0,0 0 0,0 0 0,-11 9 1,10-6-31,1 0 0,0 1 1,1 0-1,-1 0 0,2 1 1,-1 0-1,1 0 0,1 1 0,-1-1 1,2 2-1,-1-1 0,-3 12 1,3-4-18,0 1 1,2 0-1,0 0 0,1 0 1,1 0-1,0 29 1,2-46 20,0 8-16,0-1 0,3 17 0,-3-22 13,2-1 0,-1 1 0,0 0 0,1 0 0,0-1 0,0 1 0,0-1 0,0 1 0,3 2 0,2 4 5,1-2 0,0 1 0,1-1 1,-1 0-1,1-1 0,1 0 0,0 0 0,0-1 0,0 0 0,0-1 0,1 0 0,0-1 0,15 4 0,5-1-30,0-1-1,0-2 0,1-2 0,43-1 0,-71-1 25,-1-1-1,0 1 1,0-1-1,0 0 1,0 0-1,0 0 0,0-1 1,0 1-1,0-1 1,-1 1-1,1-1 0,0 0 1,-1 0-1,0-1 1,1 1-1,-1 0 1,0-1-1,0 1 0,0-1 1,2-4-1,3-4 26,-1-1-1,-1 1 0,8-23 1,-6 15 8,22-78 5,-25 79 56,-1-1 0,0 1 0,0-28 0,-3 28-7,0-2 81,-3-30 0,2 43-87,-1-1 1,0 1-1,0 0 0,0 0 0,-1-1 1,0 2-1,-6-10 0,5 9 13,-5-8 98,-15-19 0,22 31-147,-1-1-1,0 1 1,0 0-1,0 0 1,-1 0-1,1 1 1,-1-1-1,1 1 1,-1 0-1,0 0 1,-5-2-1,0 2-33,1 1-1,-1 0 0,0 0 1,0 1-1,-11 0 0,-2 1-132,14 0-11,-1 0 0,1 0 0,-1 1 0,1 0 0,0 1 0,-1-1 0,1 2 0,1-1 0,-12 7 0,0 2-1070,0 1 1,-23 20-1,20-13-1010,5-3-607</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56:23.099"/>
    </inkml:context>
    <inkml:brush xml:id="br0">
      <inkml:brushProperty name="width" value="0.035" units="cm"/>
      <inkml:brushProperty name="height" value="0.035" units="cm"/>
      <inkml:brushProperty name="color" value="#66CC00"/>
    </inkml:brush>
  </inkml:definitions>
  <inkml:trace contextRef="#ctx0" brushRef="#br0">6 79 264,'0'0'3973,"0"-2"-3416,0-1-612,1 2 274,-1-1 0,0 1-1,0-1 1,0 1 0,0-1-1,0 1 1,-1-1-1,1 1 1,0 0 0,-1-1-1,1 1 1,-1-1 0,1 1-1,-2-2 1,2 1-255,-1 0-1,1 0 1,0-1 0,0 1-1,0 0 1,0-1 0,1-3-1,-1 2-111,0 3 118,1-1-1,0 1 1,-1 0-1,1-1 1,0 1-1,0 0 1,0-1-1,0 1 1,0 0-1,0 0 1,0 0-1,0 0 1,0 0-1,1 0 1,-1 0-1,0 0 1,1 0-1,-1 1 1,0-1-1,1 1 1,-1-1-1,1 1 1,2-1 1187,-4 4-1119,0-1 0,0 1 0,0 0 0,0 0 0,0-1 0,-1 1-1,1 0 1,-1-1 0,0 1 0,0 0 0,0-1 0,-2 4 0,2-3-11,-1 1 0,1-1 0,0 0 1,0 1-1,0-1 0,0 7 0,1 290 675,0-298-675,0 0 1,0 0-1,1 0 1,-1 0-1,1-1 1,-1 1 0,1 0-1,-1 0 1,1 0-1,0-1 1,0 1-1,0 0 1,0-1-1,0 1 1,2 2-1,0-1 24,0-1 0,0 0 0,0 0-1,0 0 1,0 0 0,0 0-1,7 2 1,1 0 9,1 0-1,-1-2 1,1 1-1,13 0 1,-17-2-90,0 0-1,1-1 1,-1 0 0,17-2 0,-23 1-240,1 1 0,-1-1 0,1 0 0,-1 1 1,1-1-1,-1 0 0,0-1 0,0 1 0,1 0 0,-1-1 1,0 1-1,0-1 0,0 0 0,-1 1 0,1-1 0,0 0 1,-1 0-1,1 0 0,2-4 0,0-5-2707</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56:23.581"/>
    </inkml:context>
    <inkml:brush xml:id="br0">
      <inkml:brushProperty name="width" value="0.035" units="cm"/>
      <inkml:brushProperty name="height" value="0.035" units="cm"/>
      <inkml:brushProperty name="color" value="#66CC00"/>
    </inkml:brush>
  </inkml:definitions>
  <inkml:trace contextRef="#ctx0" brushRef="#br0">211 3 2817,'0'0'3827,"-6"-2"-1521,-5 3-2296,0 0 1,0 0-1,0 1 0,0 1 0,-15 5 1,-53 25-964,44-13-1546,25-13 468</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56:24.315"/>
    </inkml:context>
    <inkml:brush xml:id="br0">
      <inkml:brushProperty name="width" value="0.035" units="cm"/>
      <inkml:brushProperty name="height" value="0.035" units="cm"/>
      <inkml:brushProperty name="color" value="#66CC00"/>
    </inkml:brush>
  </inkml:definitions>
  <inkml:trace contextRef="#ctx0" brushRef="#br0">143 56 5025,'0'0'3570,"-20"0"-2856,-102 0 858,430-27-1195,-268 22-412,-21 4-1293,-1-1 0,24-7 0,-23 3-642,-5 0-602</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56:24.790"/>
    </inkml:context>
    <inkml:brush xml:id="br0">
      <inkml:brushProperty name="width" value="0.035" units="cm"/>
      <inkml:brushProperty name="height" value="0.035" units="cm"/>
      <inkml:brushProperty name="color" value="#66CC00"/>
    </inkml:brush>
  </inkml:definitions>
  <inkml:trace contextRef="#ctx0" brushRef="#br0">32 13 4721,'0'0'2717,"-6"-2"-2393,-20-8-320,29 10-26,-1 0 0,0-1 0,0 1 0,0 1 0,0-1 1,0 0-1,0 0 0,0 1 0,0-1 0,0 1 0,0 0 1,4 1-1,-2 0 4,39 13 43,-1 2-1,63 36 1,-96-47-6,-1 0-1,1 0 1,-1 0 0,11 12 0,-17-15-9,1 1 0,0-1-1,-1 1 1,1-1-1,-1 1 1,0 0 0,0 0-1,-1 0 1,1 0 0,-1 0-1,0 0 1,0 0-1,1 7 1,-1 2 195,-1-1-1,-1 18 1,0-25-145,0-1 0,0 0 0,0 1-1,0-1 1,-1 0 0,0 0 0,0 0 0,0 0-1,-5 7 1,-5 4 144,-1-2 1,0 1-1,-1-2 0,-28 20 0,8-6-123,30-23-151,2-2-8,0 0 1,1 1-1,-1-1 1,0 1-1,0-1 1,1 1-1,-1 0 1,1-1-1,0 1 0,-2 2 1,5-2-1437,9 0-969</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56:26.271"/>
    </inkml:context>
    <inkml:brush xml:id="br0">
      <inkml:brushProperty name="width" value="0.035" units="cm"/>
      <inkml:brushProperty name="height" value="0.035" units="cm"/>
      <inkml:brushProperty name="color" value="#66CC00"/>
    </inkml:brush>
  </inkml:definitions>
  <inkml:trace contextRef="#ctx0" brushRef="#br0">196 313 2921,'0'0'2487,"-22"2"-1908,-70 8-79,58-4-148,20 2-23,8-4-195,4-3-112,0 0 1,0 1-1,0-1 1,1 1-1,-1 0 1,0-1-1,1 1 1,0 0-1,-1 0 1,1 0-1,0 0 1,0 0-1,0 0 1,0 0-1,0 0 1,0 4-1,-1 1-15,1 0 1,1 1-1,0 13 0,0-12 44,0-5-46,0 0 1,1 0-1,-1-1 0,1 1 0,0 0 0,0-1 0,0 1 0,1-1 0,-1 1 1,1-1-1,3 5 0,-1-2-3,0-1 0,1 1 0,0-1 0,0 0 0,10 7 0,-4-4-4,1 0 0,1-1 0,-1 0 0,1-1 0,22 7 0,-16-9-22,1 0 0,-1-1 1,0-2-1,1 0 0,22-1 1,-14-1-57,-20 1 37,0 0 1,1-1-1,-1-1 0,1 1 0,-1-1 0,0-1 0,0 1 1,0-1-1,9-5 0,-14 6 24,1 0 1,-1 0-1,0 0 1,0 0-1,0-1 1,-1 1-1,1-1 1,0 1-1,-1-1 0,0 0 1,1 0-1,-1 0 1,0 0-1,-1-1 1,1 1-1,-1-1 1,1 1-1,-1-1 1,0 1-1,0-1 0,-1 1 1,1-1-1,0-5 1,-1 2 97,0-1 1,-1 0 0,-1-11-1,1 16-47,0 0 0,0 0 0,-1 0 0,1 0 0,-1 0 0,1 1 1,-1-1-1,0 0 0,0 1 0,0-1 0,-3-1 0,-2-3 11,0 1 0,-1 0 0,0 1 0,0 0 0,0 0 0,-1 1 0,0 0 0,1 0 0,-1 1 0,-1 0 0,1 1-1,-15-3 1,-8 2-47,0 1 0,-44 3 0,71 0 10,-1-1-6,-1 1 0,0 0 0,0 0 0,1 1-1,-1-1 1,1 2 0,-1-1 0,1 1 0,0 0 0,-10 6 0,12-6-4,1-1-1,0 1 1,0-1 0,0 1-1,0 0 1,0 0 0,1 0-1,-1 0 1,1 1-1,0-1 1,0 1 0,0 0-1,1-1 1,-1 1 0,1 0-1,0 0 1,0 0-1,0 0 1,0 4 0,0 1-32,1-1 0,1 15 0,0-21 32,-1 1-1,1 0 0,-1-1 0,1 1 1,0-1-1,0 1 0,1-1 0,-1 1 0,0-1 1,1 1-1,-1-1 0,3 2 0,5 5-1,-1-1 0,2 0-1,-1-1 1,1 0 0,0-1 0,0 0-1,1 0 1,0-1 0,0-1-1,12 4 1,-6-3-84,0-1-1,0-1 1,0-1-1,0 0 1,1-1-1,23-2 1,-35 0 60,0 0 0,-1 0 1,1-1-1,-1 0 1,1 0-1,-1 0 1,0 0-1,0-1 1,0 0-1,0 0 1,0 0-1,-1-1 1,1 0-1,-1 1 1,0-2-1,0 1 0,0 0 1,-1-1-1,0 0 1,0 1-1,3-7 1,0-1 70,0 0 1,-1-1-1,0 0 1,-1 0-1,0-1 1,-1 1 0,2-25-1,-2 7 56,-2 0 0,-1-1 1,-1 1-1,-1-1 0,-2 1 0,-15-54 0,-15-37 901,34 121-987,0 1 0,0 0 0,0 0 0,0 0 0,0 0 0,0 0 0,0 0 0,0 0 0,0-1 0,0 1 0,0 0 1,0 0-1,0 0 0,0 0 0,0 0 0,0 0 0,0 0 0,0 0 0,0 0 0,0-1 0,-1 1 0,1 0 0,0 0 0,0 0 0,0 0 0,0 0 0,0 0 0,0 0 1,0 0-1,0 0 0,0 0 0,-1 0 0,1 0 0,0 0 0,0 0 0,0 0 0,0 0 0,0 0 0,0 0 0,0 0 0,-1 0 0,1 0 0,0 0 0,0 0 1,0 0-1,0 0 0,0 0 0,-3 6-14,-3 80 350,6 92 1,1-143-294,1 0-1,3-1 1,0 1 0,2-2 0,23 66-1,-29-95-180,1-1-1,-1 1 0,1-1 1,0 0-1,0 0 1,0 0-1,5 5 0,-6-7 22,0 0 0,1 0 0,-1 0 0,1 0 0,0 0 0,-1 0 0,1 0 0,0-1 0,0 1 0,-1-1 0,1 1 0,0-1 0,0 0 0,0 0 0,-1 0 0,3 0 0,16 0-1770,0 0-691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56:26.737"/>
    </inkml:context>
    <inkml:brush xml:id="br0">
      <inkml:brushProperty name="width" value="0.035" units="cm"/>
      <inkml:brushProperty name="height" value="0.035" units="cm"/>
      <inkml:brushProperty name="color" value="#66CC00"/>
    </inkml:brush>
  </inkml:definitions>
  <inkml:trace contextRef="#ctx0" brushRef="#br0">1 0 4609,'0'0'3002,"6"20"-2162,21 63-22,-20-57-249,0 1 1,-2 0 0,3 47 0,-4-25 83,1-7-291,-5-41-397,9-9-3232,-3-4 559</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8T11:02:49.392"/>
    </inkml:context>
    <inkml:brush xml:id="br0">
      <inkml:brushProperty name="width" value="0.05" units="cm"/>
      <inkml:brushProperty name="height" value="0.05" units="cm"/>
      <inkml:brushProperty name="color" value="#004F8B"/>
    </inkml:brush>
  </inkml:definitions>
  <inkml:trace contextRef="#ctx0" brushRef="#br0">0 1 80,'0'0'6772,"19"9"-6290,-2 0-331,4 1 56,-1 1 1,-1 1 0,0 0-1,19 17 1,2 6 143,-1 1-1,37 45 0,-64-66-301,0 0-1,-1 1 1,-1 0-1,0 1 1,-1 0-1,-1 1 1,0 0-1,-2 0 1,6 22-1,-10-26-1,0 0-1,-1 0 1,-1 0-1,-1 14 1,1-26-45,-1-1 0,1 1 0,-1-1 1,1 0-1,-1 1 0,0-1 1,1 0-1,-1 1 0,0-1 1,0 0-1,0 0 0,0 0 0,0 0 1,0 0-1,0 0 0,-1 0 1,1 0-1,0 0 0,0-1 1,-1 1-1,1 0 0,-1-1 0,1 1 1,0-1-1,-1 0 0,1 1 1,-1-1-1,1 0 0,-1 0 1,-1 0-1,-3 1-4,-1-1 1,1 1 0,-1-1-1,1-1 1,-11-1-1,12 0 10,0 0 0,1 0 0,-1 0 0,1-1 0,-1 1 0,1-1 0,0 0 0,0 0 0,1-1 0,-1 1 0,1-1 0,-1 0 1,1 0-1,0 0 0,0 0 0,1 0 0,-1-1 0,1 1 0,-3-9 0,-1-3 31,1 0 0,0 0 1,1-1-1,-2-26 1,3 18 166,2-49 1,1 65-182,1 0-1,1-1 1,0 1-1,0 0 0,0 0 1,1 0-1,1 1 1,6-14-1,-2 9-145,1 0-1,0 1 0,0 0 1,2 0-1,12-11 1,1 3-2150,38-25-1,-35 27-768</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56:27.624"/>
    </inkml:context>
    <inkml:brush xml:id="br0">
      <inkml:brushProperty name="width" value="0.035" units="cm"/>
      <inkml:brushProperty name="height" value="0.035" units="cm"/>
      <inkml:brushProperty name="color" value="#66CC00"/>
    </inkml:brush>
  </inkml:definitions>
  <inkml:trace contextRef="#ctx0" brushRef="#br0">5 0 3809,'0'0'4438,"0"5"-4338,4 350 3486,-13-319-3578,9-45-7636</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56:28.526"/>
    </inkml:context>
    <inkml:brush xml:id="br0">
      <inkml:brushProperty name="width" value="0.035" units="cm"/>
      <inkml:brushProperty name="height" value="0.035" units="cm"/>
      <inkml:brushProperty name="color" value="#66CC00"/>
    </inkml:brush>
  </inkml:definitions>
  <inkml:trace contextRef="#ctx0" brushRef="#br0">165 270 3609,'0'0'3067,"-19"6"-2683,-63 22 44,79-28-395,1 1-1,-1 0 1,0 0-1,1 1 1,-1-1 0,1 0-1,0 1 1,-1 0-1,1-1 1,0 1-1,0 0 1,0 0-1,0 0 1,0 0 0,0 1-1,1-1 1,-1 0-1,1 1 1,-2 4-1,0-1 37,1-1-9,0 0 0,0 1 0,0-1-1,1 1 1,0 0 0,0-1 0,1 1-1,0 8 1,-1-10-35,2-1-1,-1 1 1,0 0-1,1-1 1,0 1-1,0-1 1,0 1-1,0-1 1,0 0-1,1 1 1,0-1-1,-1 0 1,1 0-1,3 4 1,4 1-30,-1-1 0,1-1 0,0 1 0,0-2 1,0 1-1,1-1 0,0 0 0,0-1 0,0-1 0,1 1 0,18 2 0,6 0-103,0-2 0,45 0 0,-52-3 42,-7 0-126,37-2-1,-53 0 148,0 1-1,1-1 0,-1 0 1,0-1-1,0 1 1,0-1-1,0 0 0,-1 0 1,1-1-1,0 1 0,-1-1 1,5-4-1,-7 5 38,0 1 0,0-1 0,-1 0-1,1 0 1,-1 0 0,1-1 0,-1 1 0,0 0 0,0-1-1,0 1 1,0 0 0,1-5 0,-1 0 18,0-1 1,-1 1-1,0-9 0,0 8 7,0 4-5,-1-1 0,0 1 0,0 0 0,0 0 0,0 0 1,-1 0-1,0 0 0,1 0 0,-2 0 0,1 0 0,0 1 0,-1-1 0,1 1 0,-1 0 0,-5-5 1,-6-5 53,-1 0 0,-17-11 1,30 23-63,-9-7 68,-1 1-1,0 0 1,-1 0-1,1 2 1,-1-1-1,-1 2 0,1-1 1,-1 2-1,1 0 1,-1 1-1,0 0 1,0 1-1,0 0 0,0 2 1,-26 2-1,31-1-76,0 1 0,0 0 0,0 0-1,0 1 1,1 0 0,0 1 0,0 0-1,0 0 1,0 0 0,1 1 0,0 0-1,0 1 1,1 0 0,-1 0 0,1 0-1,1 0 1,0 1 0,0 0 0,0 0-1,1 1 1,0-1 0,1 1 0,0 0-1,0 0 1,1 0 0,0 0 0,1 1 0,-1 12-1,1-18-6,1 0-1,0 0 1,0 1 0,1-1-1,-1 0 1,1 0 0,0 0-1,0 0 1,0 0-1,1 0 1,-1-1 0,1 1-1,0 0 1,0-1 0,0 1-1,1-1 1,-1 0-1,1 1 1,0-1 0,0 0-1,0-1 1,0 1-1,0-1 1,1 1 0,-1-1-1,1 0 1,5 3 0,0-2-52,0 1 0,0-1 0,0-1 0,0 0 0,1 0 0,15 1 0,1-3-50,30-1 1,-45-1 87,0 0 0,0 0-1,0-1 1,-1 0 0,1-1 0,-1 0 0,0 0 0,0-2 0,0 1 0,-1-1 0,0 0 0,0-1 0,0 0 0,11-12-1,-11 10 30,-1-1-1,0 1 0,-1-1 1,1-1-1,-2 0 0,0 0 1,0 0-1,-1 0 0,0-1 0,-1 0 1,0 0-1,2-21 0,-3-1 372,-3-67-1,-1 85-210,-2 0-1,1 0 1,-2 1 0,-10-29-1,2 15 1189,-22-41 1,33 70-1252,1 0-92,0 0 1,0 0-1,0 0 0,0 0 0,0 0 0,0 0 0,0 0 1,0 0-1,0 0 0,0 0 0,0 1 0,0-1 0,0 0 1,0 0-1,0 0 0,0 0 0,0 0 0,0 0 0,0 0 1,-1 0-1,1 0 0,0 0 0,0 0 0,0 0 0,0 0 1,0 0-1,0 0 0,0 0 0,0 1 0,0-1 0,0 0 1,0 0-1,-1 0 0,1 0 0,0 0 0,0 0 0,0 0 1,0 0-1,0 0 0,0 0 0,0 0 0,0-1 0,0 1 1,-1 0-1,1 0 0,0 0 0,0 0 0,0 0 0,0 0 1,0 0-1,0 0 0,0 0 0,0 0 0,0 0 0,0 0 1,0 0-1,0 0 0,0 0 0,-1 0 0,1-1 0,0 1 1,0 0-1,0 0 0,0 0 0,0 0 0,0 0 0,0 0 1,0 0-1,0 1-14,0 26 2,0 0 1,2 0-1,10 50 1,3-17-22,2-1 0,3-1 0,33 65 0,-45-108-1018,1-1 0,13 18 0,-4-12-1862</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56:29.103"/>
    </inkml:context>
    <inkml:brush xml:id="br0">
      <inkml:brushProperty name="width" value="0.035" units="cm"/>
      <inkml:brushProperty name="height" value="0.035" units="cm"/>
      <inkml:brushProperty name="color" value="#66CC00"/>
    </inkml:brush>
  </inkml:definitions>
  <inkml:trace contextRef="#ctx0" brushRef="#br0">0 32 5737,'0'0'2837,"16"-5"-2224,50-16-139,-61 19-422,-1 1 0,1 0 0,0 0 0,0 1 0,0-1 0,0 1 0,-1 0 0,1 0 0,0 1 0,0-1 0,0 1 0,0 0 0,8 4 0,-7-2 17,0 0 0,0 1 0,-1-1-1,1 1 1,-1 1 0,0-1 0,7 9 0,-9-11-44,-1 1 1,0 0 0,0 0 0,0 0 0,0 0 0,0 0-1,-1 0 1,1 1 0,-1-1 0,1 5 0,0 0 35,-1-1 0,0 1 1,-1 12-1,0-17-49,-1 0 0,1-1 0,-1 1 1,0 0-1,0-1 0,1 1 0,-2-1 0,1 0 0,0 1 0,0-1 0,-1 0 1,1 0-1,-1 0 0,-3 4 0,-5 3 41,-17 14 1,18-17-39,-95 84 79,145-87-404,-10-3 368,16 0-3,0-1 1,78-12-1,-70 2-283,0-2 0,59-23 0,-106 32-227,1 1-1,-1-2 1,0 1 0,0-1-1,0 0 1,-1 0 0,0-1-1,9-9 1,-5 0-2255</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56:37.773"/>
    </inkml:context>
    <inkml:brush xml:id="br0">
      <inkml:brushProperty name="width" value="0.035" units="cm"/>
      <inkml:brushProperty name="height" value="0.035" units="cm"/>
      <inkml:brushProperty name="color" value="#66CC00"/>
    </inkml:brush>
  </inkml:definitions>
  <inkml:trace contextRef="#ctx0" brushRef="#br0">0 111 3713,'0'0'2187,"5"0"-1927,31-5 209,-22 2-195,25-1 1,-38 4-268,420-3 1498,-2-17-1257,642-45-48,40 54-188,-1010 11-8,335 16 14,-1-1 3,846-15-35,-628 8 28,-598-9-18,15 1 2,63 7 1,-122-7 5,0 0-1,0 0 1,0 0 0,0 0-1,0 0 1,0 1 0,0-1 0,0 0-1,-1 1 1,1-1 0,0 0-1,0 1 1,0-1 0,0 1-1,-1-1 1,1 1 0,0 0-1,-1-1 1,1 1 0,0 0 0,-1-1-1,2 3 1,-2-1 33,1 0 1,-1 0-1,0 0 0,1 0 1,-1 0-1,0 1 1,0-1-1,-1 2 0,1 9 78,0 74 246,-15 457-96,-8-158-48,23-216 610,0-169-730,-11-1-2771,2 0 868</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56:39.615"/>
    </inkml:context>
    <inkml:brush xml:id="br0">
      <inkml:brushProperty name="width" value="0.035" units="cm"/>
      <inkml:brushProperty name="height" value="0.035" units="cm"/>
      <inkml:brushProperty name="color" value="#66CC00"/>
    </inkml:brush>
  </inkml:definitions>
  <inkml:trace contextRef="#ctx0" brushRef="#br0">0 2 1824,'0'0'3241,"1"-1"-3196,-1 1-1,0 0 1,0 0 0,1 0-1,-1 0 1,0 0 0,0 0-1,1 0 1,-1 0 0,0 0-1,0 0 1,1 0 0,-1 0-1,0 0 1,0 0 0,1 0-1,-1 0 1,0 0-1,0 0 1,1 0 0,-1 0-1,0 1 1,0-1 0,1 0-1,-1 0 1,0 0 0,0 0-1,1 1 1,3 7 208,0 1 1,-1 0-1,0 0 0,3 17 1,-2-14-97,10 50 379,6 66 0,-1 64 174,-17-166-611,4 232 159,-5-97-20,-1-37-148,2 41-20,4-131-53,-1 2 25,-5-35 27,4-3-472,-2 0 23,0-1-1,0 0 1,-1 1-1,1-1 1,-1 0-1,3-5 1,3-8-2154</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56:41.605"/>
    </inkml:context>
    <inkml:brush xml:id="br0">
      <inkml:brushProperty name="width" value="0.035" units="cm"/>
      <inkml:brushProperty name="height" value="0.035" units="cm"/>
      <inkml:brushProperty name="color" value="#66CC00"/>
    </inkml:brush>
  </inkml:definitions>
  <inkml:trace contextRef="#ctx0" brushRef="#br0">1 19 3897,'0'0'3451,"0"-3"-2776,0-12 2990,0 16-3565,0 84-63,4 0 1,23 130-1,-2-100 142,79 220 1,-99-316-130,-3-14-50,-1 0-1,1 1 1,0-1-1,3 7 1,-4-12-416,-6-6-7066</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56:42.493"/>
    </inkml:context>
    <inkml:brush xml:id="br0">
      <inkml:brushProperty name="width" value="0.035" units="cm"/>
      <inkml:brushProperty name="height" value="0.035" units="cm"/>
      <inkml:brushProperty name="color" value="#66CC00"/>
    </inkml:brush>
  </inkml:definitions>
  <inkml:trace contextRef="#ctx0" brushRef="#br0">116 308 5641,'0'0'2063,"-19"12"-1783,-57 39-113,75-50-158,-1 0 0,1 0-1,-1 0 1,1 1 0,-1-1 0,1 1-1,0-1 1,0 1 0,0-1 0,0 1-1,0 0 1,0-1 0,0 1 0,0 0-1,1 0 1,-1 0 0,1 0 0,-1-1-1,1 1 1,0 0 0,0 0 0,-1 0-1,2 0 1,-1 0 0,0 0 0,1 2-1,-1 6 71,1-6-70,-1 0 0,1 0 0,0-1 0,-1 1 0,2 0 0,-1 0 0,0 0-1,1-1 1,0 1 0,0-1 0,0 1 0,0-1 0,0 0 0,1 0 0,-1 0 0,1 0 0,0 0 0,0-1 0,0 1 0,0-1 0,0 0 0,5 3 0,1 0 4,0-1-1,-1 0 1,1-1 0,1 0-1,-1 0 1,0-1 0,1 0-1,10 1 1,15-1-124,40-2 0,-71-1 107,1 1 0,-1 0-1,0-1 1,0 0-1,1 0 1,-1 0-1,0-1 1,0 1-1,0-1 1,0 0-1,0 0 1,-1-1-1,1 1 1,-1-1-1,1 1 1,-1-1-1,0 0 1,0 0-1,0-1 1,0 1-1,-1-1 1,1 1-1,-1-1 1,0 0-1,0 0 1,-1 0-1,1 0 1,-1 0-1,1 0 1,-1 0-1,-1-1 1,2-5-1,-2 0 38,0 0-1,0 0 0,-3-14 0,2 19-19,0 1 1,0-1-1,-1 1 1,0-1-1,0 1 1,0 0-1,0 0 0,-1 0 1,-3-5-1,-2-1 58,-1 0 1,-1 0-1,1 1 0,-1 0 1,-23-14-1,25 18-1,0 1 0,0 0 0,0 0 0,-1 1 0,1 0-1,-1 0 1,0 1 0,0 0 0,-16-1 0,16 3-13,0 0 0,-1 0 0,-15 3 0,22-3-48,0 1 0,0 0 0,0 0-1,0 1 1,0-1 0,0 1 0,0-1 0,0 1 0,0 0 0,1 0 0,-1 0-1,1 0 1,-5 5 0,2 0-22,1 1-1,-1-1 0,2 1 0,-1-1 1,1 1-1,0 0 0,0 0 1,1 1-1,0-1 0,1 0 1,0 1-1,0-1 0,1 1 1,0 0-1,2 13 0,-2-19-3,0 0 0,1-1-1,0 1 1,0 0-1,0 0 1,0-1-1,0 1 1,1 0 0,-1-1-1,1 1 1,-1-1-1,1 0 1,0 0-1,0 1 1,0-1 0,0 0-1,1-1 1,-1 1-1,0 0 1,1-1 0,-1 1-1,1-1 1,0 0-1,-1 0 1,1 0-1,0 0 1,4 1 0,8 1-124,0-1 0,-1 0 1,1-1-1,16-1 1,-26 0 92,1 0 25,0-1 1,1 0 0,-1 0-1,0 0 1,0-1 0,-1 0-1,1 0 1,0 0 0,-1-1 0,1 0-1,-1 0 1,0-1 0,0 1-1,0-1 1,0 0 0,0 0-1,-1-1 1,0 1 0,0-1 0,0 0-1,-1 0 1,3-6 0,1-1 35,-1 0 1,0 0-1,-1-1 0,0 0 1,-1 0-1,-1 0 1,0 0-1,-1-1 0,1-14 1,-1-9 299,-2-1 0,-1 1-1,-2 0 1,-12-55 0,10 78 1556,9 77-1698,2-1 1,18 79 0,-11-73-91,-11-52-82,2 6-78,0-1 0,1 1 0,16 41-1,-19-60-211,0 0 1,0 0-1,0 0 0,0 0 0,0-1 1,1 1-1,0 0 0,-1-1 0,1 0 0,0 0 1,0 0-1,0 0 0,0 0 0,0-1 0,1 1 1,-1-1-1,0 0 0,1 0 0,-1 0 0,1 0 1,3 0-1,18 0-5017</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56:43.089"/>
    </inkml:context>
    <inkml:brush xml:id="br0">
      <inkml:brushProperty name="width" value="0.035" units="cm"/>
      <inkml:brushProperty name="height" value="0.035" units="cm"/>
      <inkml:brushProperty name="color" value="#66CC00"/>
    </inkml:brush>
  </inkml:definitions>
  <inkml:trace contextRef="#ctx0" brushRef="#br0">1 73 5417,'0'0'1970,"15"-11"-1545,-15 11-425,69-46 374,-65 44-344,0 0 0,0 0-1,0 0 1,0 1 0,0-1 0,0 1 0,0 0 0,0 0 0,0 1 0,1-1-1,-1 1 1,8 0 0,0 0 33,-2 0-5,1-1 0,-1 2 1,0-1-1,1 1 1,12 4-1,-20-5-44,0 1-1,-1 0 1,1 0-1,-1 1 0,0-1 1,1 0-1,-1 1 1,0-1-1,0 1 1,1 0-1,-1 0 1,-1 0-1,1 0 0,0 0 1,0 0-1,-1 0 1,1 1-1,-1-1 1,0 0-1,0 1 0,0-1 1,0 1-1,0 0 1,0-1-1,0 4 1,-1-3 2,1 1 0,-1-1 0,0 1 1,0-1-1,0 1 0,0-1 0,0 1 0,-1-1 1,0 1-1,0-1 0,0 0 0,0 1 0,0-1 1,-1 0-1,-2 5 0,1-4 16,0 1-1,-1-1 1,0 0-1,0 0 1,0 0 0,0-1-1,0 1 1,-10 4 0,-2 1 48,0-2 0,0 0 0,-1-1 0,-34 7 0,32-10-299,14-2-493,14-3 1,11 0 502,20-3 132,0 1 1,0 2 0,46 3-1,-78 0 80,0 1-1,0-1 0,-1 1 1,1 1-1,0-1 1,-1 1-1,1 1 0,-1-1 1,0 1-1,0 1 0,0-1 1,-1 1-1,0 0 0,0 1 1,0-1-1,7 9 0,-12-12 26,0 0-1,0 0 0,0-1 1,0 1-1,-1 0 0,1 0 1,0 0-1,-1 0 0,1 0 1,-1 0-1,0 0 1,0-1-1,0 1 0,0 0 1,0 0-1,0 0 0,0 0 1,0 0-1,-1 0 0,0 3 1,0-3 50,0 1-1,-1-1 1,1 0 0,-1 0 0,1 1 0,-1-1 0,0 0 0,1 0 0,-1 0 0,0-1 0,0 1 0,-1 0 0,1-1 0,-3 2-1,-19 9 342,0-1-1,-1-1 0,-43 11 1,21-10 10,-56 6 1,29-13-1772,74-4 1125,0-1 0,0 1 0,0-1 0,0 1 0,0-1 0,0 1 0,0-1 0,0 1 0,0-1 0,0 1 0,0-1 0,0 1 0,0 0 0,0-1 0,0 1 0,0-1 0,1 1 0,-1-1 0,0 1 0,1-1 0,10-13-4420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56:43.879"/>
    </inkml:context>
    <inkml:brush xml:id="br0">
      <inkml:brushProperty name="width" value="0.035" units="cm"/>
      <inkml:brushProperty name="height" value="0.035" units="cm"/>
      <inkml:brushProperty name="color" value="#66CC00"/>
    </inkml:brush>
  </inkml:definitions>
  <inkml:trace contextRef="#ctx0" brushRef="#br0">0 55 3441,'0'0'3043,"0"-7"-2538,0-22-38,0 22-37,0-5 3507,1 30-3925,1-1 1,1 1-1,5 21 1,3 12 43,51 488 868,-46-227-705,-9-136-70,-5-139-26,-2-36-103,0-15-981,0-9-1380,0-2-2456</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56:44.988"/>
    </inkml:context>
    <inkml:brush xml:id="br0">
      <inkml:brushProperty name="width" value="0.035" units="cm"/>
      <inkml:brushProperty name="height" value="0.035" units="cm"/>
      <inkml:brushProperty name="color" value="#66CC00"/>
    </inkml:brush>
  </inkml:definitions>
  <inkml:trace contextRef="#ctx0" brushRef="#br0">110 365 3081,'0'0'4517,"-5"-2"-3901,1 1-520,-18-7 279,20 8-345,1-1 1,-1 1-1,1 0 1,-1 0-1,1 0 0,-1 0 1,1 0-1,-1 0 1,1 0-1,-1 0 0,0 1 1,1-1-1,-1 1 1,1-1-1,-3 2 0,1 1-6,-1 0 0,1 0 1,0 1-1,0-1 0,0 1 0,0 0 0,1-1 0,-1 1 0,1 1 0,0-1 0,-2 7 0,0-2-5,1 1 0,1 0 0,0 0-1,-2 14 1,3-14 30,1 0 1,0 0-1,0 0 1,1 0-1,2 10 1,-2-16-47,0 0-1,0 0 1,0-1 0,1 1 0,0-1-1,0 0 1,0 1 0,0-1 0,0 0 0,1 0-1,-1 0 1,1-1 0,0 1 0,0 0 0,0-1-1,4 2 1,1 1-42,0 0-1,1-1 1,-1 0 0,1-1 0,0 0-1,0 0 1,13 1 0,-5-1-85,-1-2 1,1 0 0,22-2 0,-38 1 121,1-1-1,-1 1 1,0 0-1,1-1 1,-1 1-1,0-1 0,1 1 1,-1-1-1,0 0 1,0 1-1,0-1 1,0 0-1,0 0 1,0 0-1,0 0 1,0 0-1,0 0 0,0 0 1,0 0-1,-1 0 1,1-1-1,0 1 1,-1 0-1,1 0 1,-1-1-1,1 1 1,-1 0-1,0-1 0,0 1 1,1-3-1,0-5 31,-1 0 0,1 0 0,-3-15 0,2 14-23,-1 3-8,-1 0 1,1 0-1,-1 0 0,0 1 1,0-1-1,-1 1 1,0-1-1,0 1 1,-1 0-1,-6-9 1,5 8 11,0 0 1,-1 1 0,0-1 0,0 1 0,-1 0-1,1 1 1,-1 0 0,-10-6 0,16 10-2,-1 0 1,1 1-1,-1-1 1,1 0-1,-1 1 1,1-1 0,-1 1-1,0 0 1,1-1-1,-1 1 1,1 0-1,-1 0 1,0 0-1,1 0 1,-1 0 0,0 1-1,1-1 1,-1 0-1,1 1 1,-1-1-1,1 1 1,-1 0-1,1-1 1,-1 1 0,1 0-1,-1 0 1,1 0-1,0 0 1,0 0-1,-1 0 1,1 0-1,0 0 1,0 1 0,-1 1-1,-3 4-18,1 0-1,1 0 0,-1 1 1,1-1-1,-3 13 1,1-1-51,2 1 0,0 0 0,1 0 0,1 40 0,1-57 50,0 1-15,0-1 1,0 0 0,1 0-1,-1 0 1,1 0 0,-1 0-1,1 0 1,0-1 0,0 1-1,1 0 1,-1 0 0,1-1-1,-1 1 1,1 0 0,0-1-1,0 0 1,0 1 0,0-1-1,0 0 1,0 0-1,1 0 1,-1 0 0,1-1-1,-1 1 1,1-1 0,0 1-1,0-1 1,-1 0 0,1 0-1,0 0 1,0-1 0,0 1-1,0-1 1,5 1 0,0-1-87,-1 0 0,1 0 0,-1 0 0,9-3-1,-12 3 97,-1-1 0,0 0-1,0-1 1,0 1-1,0 0 1,0-1-1,0 0 1,0 0 0,0 0-1,-1 0 1,5-4-1,5-8 40,-1 0-1,0-1 1,-1 0-1,-1-1 1,0 0-1,-1 0 1,-1-1-1,-1 0 1,0 0 0,4-25-1,2-20 355,4-103 0,-14 134-222,12-151 2329,-14 166-74,-2 23-3034,-4 3-41,0-1 0,0 1 0,-14 14 0,-2 1-2427,2 4-3383</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8T11:02:49.750"/>
    </inkml:context>
    <inkml:brush xml:id="br0">
      <inkml:brushProperty name="width" value="0.05" units="cm"/>
      <inkml:brushProperty name="height" value="0.05" units="cm"/>
      <inkml:brushProperty name="color" value="#004F8B"/>
    </inkml:brush>
  </inkml:definitions>
  <inkml:trace contextRef="#ctx0" brushRef="#br0">2 1 4913,'0'0'2915,"0"18"-2191,0 271 2236,0-204-2438,-1 49 133,21 174 0,-20-308-658,0 4-67,0 0-1,1 0 1,0 0 0,0 0-1,0 0 1,3 6-1,-3-9-130,0 0-1,0 0 0,0 0 0,0 0 0,0 0 0,0 0 1,0 0-1,0-1 0,0 1 0,0 0 0,0-1 0,1 1 1,-1-1-1,0 0 0,0 1 0,1-1 0,-1 0 0,0 1 1,1-1-1,-1 0 0,0 0 0,1 0 0,0-1 0,8 1-2777</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56:45.918"/>
    </inkml:context>
    <inkml:brush xml:id="br0">
      <inkml:brushProperty name="width" value="0.035" units="cm"/>
      <inkml:brushProperty name="height" value="0.035" units="cm"/>
      <inkml:brushProperty name="color" value="#66CC00"/>
    </inkml:brush>
  </inkml:definitions>
  <inkml:trace contextRef="#ctx0" brushRef="#br0">0 1 3241,'0'0'3270,"0"14"-2650,0 89 729,1-91-1264,0 0-1,1 0 0,0 0 0,1-1 0,1 1 0,-1 0 0,2-1 1,0 0-1,0 0 0,1 0 0,0-1 0,1 0 0,0 0 0,0-1 1,1 0-1,1 0 0,0 0 0,0-1 0,0-1 0,1 1 0,14 7 1,-21-13-77,0-1 1,0 0 0,0 1 0,1-1 0,-1 0-1,0 0 1,1-1 0,-1 1 0,0-1 0,1 1-1,-1-1 1,1 0 0,-1 0 0,4-1 0,-6 0 19,-1 1 1,1-1 0,-1 1 0,1-1-1,-1 0 1,1 1 0,-1-1 0,1 0 0,-1 0-1,0 1 1,1-1 0,-1 0 0,0 0 0,0 1-1,1-1 1,-1 0 0,0 0 0,0 0-1,0-1 1,0-1 44,2-14 46,0 0 0,-3-32 1,1 17-65,0 25-30,-1-1 0,0 1 0,0 0 0,0 0 0,-1-1 0,0 1 0,0 0 0,-6-10 1,8 16-32,0 1 0,0 0 0,0 0 0,-1 0 1,1 0-1,0 0 0,0 0 0,-1 0 1,1-1-1,0 1 0,0 0 0,-1 0 1,1 0-1,0 0 0,0 0 0,-1 0 0,1 0 1,0 0-1,0 0 0,-1 0 0,1 0 1,0 0-1,0 1 0,-1-1 0,1 0 1,0 0-1,0 0 0,-1 0 0,1 0 0,0 0 1,0 1-1,0-1 0,-1 0 0,1 0 1,0 0-1,0 0 0,0 1 0,0-1 1,0 0-1,-1 0 0,1 0 0,0 1 0,6 210 743,-5-38 252,-1-88-1210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56:47.959"/>
    </inkml:context>
    <inkml:brush xml:id="br0">
      <inkml:brushProperty name="width" value="0.035" units="cm"/>
      <inkml:brushProperty name="height" value="0.035" units="cm"/>
      <inkml:brushProperty name="color" value="#66CC00"/>
    </inkml:brush>
  </inkml:definitions>
  <inkml:trace contextRef="#ctx0" brushRef="#br0">12 1 5705,'0'0'2782,"6"5"-2596,4 16 60,-1 0 0,13 41 1,-13-34-17,58 189 795,-30-94-955,-35-117-62,3 17 59,-5-23 117,0-7-155,-1-7-50,-5-28-1,4 30-44,0 0-1,1 0 1,0-19 0,1 27 55,1 0 1,-1 0 0,1 0 0,0 0-1,0 0 1,0 1 0,1-1 0,-1 0-1,1 1 1,0-1 0,0 1 0,0 0 0,1 0-1,-1-1 1,4-2 0,2-1 6,1 0-1,-1 0 1,1 1 0,0 1-1,1-1 1,-1 1 0,1 1 0,0 0-1,0 0 1,0 1 0,1 0-1,-1 1 1,1 0 0,0 1-1,-1 0 1,1 1 0,11 1 0,-16-1 4,-1 1 0,1 0 0,-1 1 0,1 0 0,-1 0 0,0 0 0,1 0 0,-1 1 0,0 0 0,-1 0 0,1 0 0,0 0 0,-1 1 0,0 0 0,0 0 0,0 0 0,0 1 0,3 4 0,-2-2 21,0 1 0,-1-1 0,1 1 0,-1 0 0,-1 0 0,0 0 0,0 1 0,0-1 0,-1 1 0,0-1 0,0 10 0,-2-12 14,1-1 1,-2 1 0,1-1-1,-2 11 1,1-14-17,0 1-1,1-1 1,-1 0 0,-1 0 0,1 0 0,0 0-1,0 0 1,-1 0 0,1 0 0,-1 0 0,0-1-1,1 1 1,-5 2 0,-8 6 76,0-1 0,-1-1 0,0 0 0,-1-1 0,-23 7 0,1-3-3,-49 8 0,24-11-138,-117 1 0,180-9 10,-1 0 0,1 0 1,-1 0-1,1 0 1,0 0-1,-1 0 1,1 0-1,0 0 1,-1 0-1,1 0 0,-1 0 1,1-1-1,0 1 1,-1 0-1,1 0 1,0 0-1,-1 0 1,1 0-1,0-1 1,-1 1-1,1 0 0,0 0 1,0-1-1,-1 1 1,1 0-1,0 0 1,0-1-1,-1 1 1,1 0-1,0-1 0,0 1 1,0 0-1,0-1 1,-1 1-1,1-1 1,0 1-1,0 0 1,0-1-1,0 1 1,0 0-1,0-1 0,0 1 1,0-1-1,0 1 1,0 0-1,0-1 1,0 1-1,0 0 1,0-1-1,1 1 0,-1 0 1,0-1-1,0 1 1,0 0-1,0-1 1,1 1-1,-1 0 1,0-1-1,0 1 1,1 0-1,-1 0 0,0-1 1,1 1-1,1-2-292,0 0 0,0 0 0,1 0-1,-1 0 1,0 1 0,5-3 0,23-12-2489</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56:48.473"/>
    </inkml:context>
    <inkml:brush xml:id="br0">
      <inkml:brushProperty name="width" value="0.035" units="cm"/>
      <inkml:brushProperty name="height" value="0.035" units="cm"/>
      <inkml:brushProperty name="color" value="#66CC00"/>
    </inkml:brush>
  </inkml:definitions>
  <inkml:trace contextRef="#ctx0" brushRef="#br0">17 10 5553,'0'0'4101,"-4"0"-3873,-9 0-196,24 0-16,36 0 45,14-4 83,75-2-27,-29 6 17,-61 0-3655</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56:48.877"/>
    </inkml:context>
    <inkml:brush xml:id="br0">
      <inkml:brushProperty name="width" value="0.035" units="cm"/>
      <inkml:brushProperty name="height" value="0.035" units="cm"/>
      <inkml:brushProperty name="color" value="#66CC00"/>
    </inkml:brush>
  </inkml:definitions>
  <inkml:trace contextRef="#ctx0" brushRef="#br0">0 23 4297,'0'0'689,"20"-3"-407,66-12 149,-75 13-299,-1 1 0,0 0 1,1 1-1,-1 0 1,0 0-1,1 1 1,-1 1-1,0 0 1,0 0-1,0 1 0,15 6 1,-17-5-18,0 1-1,0 0 1,0 1 0,-1-1-1,1 1 1,-2 1 0,1 0 0,-1 0-1,0 0 1,0 1 0,5 8 0,-8-11 27,-1 0 1,1 0-1,-1 0 1,0 0-1,0 0 1,-1 0 0,1 1-1,-1-1 1,0 0-1,-1 1 1,1 7-1,-1-9-91,-1-1-1,1 1 1,0-1-1,-1 1 0,0-1 1,0 0-1,0 1 0,0-1 1,-1 0-1,1 0 0,-1 0 1,0 0-1,1 0 0,-1 0 1,-1-1-1,1 1 0,0 0 1,-1-1-1,-3 3 0,-16 8-359,-1 0-1,0-1 0,-1-2 0,-42 13 0,18-6-1367,12-3-538,4-2-1822</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56:49.717"/>
    </inkml:context>
    <inkml:brush xml:id="br0">
      <inkml:brushProperty name="width" value="0.035" units="cm"/>
      <inkml:brushProperty name="height" value="0.035" units="cm"/>
      <inkml:brushProperty name="color" value="#66CC00"/>
    </inkml:brush>
  </inkml:definitions>
  <inkml:trace contextRef="#ctx0" brushRef="#br0">275 158 3625,'0'0'2543,"-21"6"-2063,-71 23 175,85-27-530,0 1-1,0 0 1,0 1 0,0 0-1,1 0 1,0 0 0,-1 0 0,2 1-1,-1 0 1,-5 7 0,3-5 99,2-1-74,0 0 0,1 1 0,-1-1-1,1 1 1,1 0 0,-1 0 0,1 1-1,0-1 1,1 1 0,0 0 0,0 0-1,1 0 1,0 0 0,0 0 0,1 1-1,-1 15 1,2-22-143,0 1 0,0-1 0,1 1 0,-1-1 0,1 1 0,0-1 0,-1 0 0,1 1 0,0-1 0,0 0 0,1 0 1,-1 1-1,0-1 0,1 0 0,2 3 0,0-2-8,0 1 1,0-1-1,0 0 1,0 0 0,0-1-1,1 1 1,6 2-1,1-1-32,0 0 0,0 0-1,1-2 1,-1 1 0,20 0-1,-26-3 22,30 2-262,1-1 0,37-5 0,-69 4 165,1-1 1,-1 0 0,0-1 0,1 1 0,-1-1 0,0 0-1,0-1 1,0 1 0,8-6 0,-10 6 76,-1 0 0,1-1-1,-1 1 1,0 0 0,0-1 0,0 0-1,0 1 1,0-1 0,0 0 0,-1 0-1,1 0 1,-1 0 0,0 0 0,0 0 0,0-1-1,0 1 1,0-5 0,0 0 30,-1 0 1,1 0-1,-1 0 1,-1 0-1,-1-9 1,1 13 3,0 1 1,0-1-1,0 1 1,-1-1 0,1 1-1,-1-1 1,0 1-1,0 0 1,0 0-1,0 0 1,-1 0-1,1 0 1,-4-2 0,-2-2 44,0 1 1,-1-1 0,0 2 0,-1-1-1,1 2 1,-1-1 0,0 1 0,0 0 0,0 1-1,-13-2 1,-4 1 25,0 0 1,-49 1-1,70 3-69,1 1 0,-1-1-1,0 1 1,1 0 0,0 0 0,-1 1 0,1-1-1,0 1 1,-1 0 0,1 1 0,0-1 0,1 1-1,-1 0 1,0 0 0,1 1 0,0-1 0,-1 1-1,1 0 1,1 0 0,-1 1 0,1-1 0,0 1-1,0-1 1,0 1 0,0 0 0,1 0 0,0 0-1,0 1 1,0-1 0,1 0 0,0 1 0,-1 7-1,1-9-1,0 1 0,1-1-1,-1 1 1,1-1-1,0 1 1,0-1-1,1 0 1,0 1-1,-1-1 1,1 1-1,1-1 1,-1 0-1,1 0 1,-1 0 0,1 0-1,0 0 1,1 0-1,2 4 1,3 0-3,0-1 0,0 0 0,0 0 1,1-1-1,0 0 0,1-1 0,-1 1 1,1-2-1,0 0 0,0 0 0,0 0 0,14 1 1,6 1-91,0-2 1,0-2-1,34 0 1,-53-2 59,-1-1 1,1 0 0,-1-1-1,1 0 1,-1 0-1,0-1 1,0 0 0,0-1-1,13-7 1,-17 8 21,-1 0 0,1-1 0,-1 0 0,0 0 0,0 0 0,0-1 0,-1 0 0,1 0 0,-1 0 0,0 0 0,-1 0 0,1-1 0,-1 0 0,0 0 1,-1 0-1,4-8 0,-3 2 43,-1 0 1,0 0 0,0 0-1,-2 0 1,1 0 0,-1 0 0,-1 0-1,0 0 1,-3-12 0,-1 6 30,0 0 1,-1 0-1,0 1 1,-2-1-1,-9-16 1,-9-8 676,-33-41 1,46 66-287,12 21-435,0 1 0,1-1-1,0 1 1,-1-1 0,1 1 0,1-1-1,0 6 1,4 18-896,2-1 1,21 53 0,-10-32-1032,-4-4-728</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56:50.123"/>
    </inkml:context>
    <inkml:brush xml:id="br0">
      <inkml:brushProperty name="width" value="0.035" units="cm"/>
      <inkml:brushProperty name="height" value="0.035" units="cm"/>
      <inkml:brushProperty name="color" value="#66CC00"/>
    </inkml:brush>
  </inkml:definitions>
  <inkml:trace contextRef="#ctx0" brushRef="#br0">30 1 5337,'0'0'4441,"0"108"-3433,0-84-344,0-2-191,0-2-177,0-4-136,0-2-80,-3-4-64,-1 0-16,0-2-312,-5 4-913,4 0-1071,1-6-1609</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56:51.554"/>
    </inkml:context>
    <inkml:brush xml:id="br0">
      <inkml:brushProperty name="width" value="0.035" units="cm"/>
      <inkml:brushProperty name="height" value="0.035" units="cm"/>
      <inkml:brushProperty name="color" value="#66CC00"/>
    </inkml:brush>
  </inkml:definitions>
  <inkml:trace contextRef="#ctx0" brushRef="#br0">179 223 4305,'0'0'4694,"-9"1"-4092,2 0-518,4-1-54,-1 0 1,0 1-1,0-1 0,0 1 0,1 0 1,-1 0-1,0 0 0,1 0 0,-1 1 1,1 0-1,-1-1 0,1 1 0,0 0 1,0 1-1,0-1 0,-3 3 1,-6 8 176,0 0 0,2 0 0,-17 27 0,22-32-172,2-1 0,-1 1 0,1 0-1,0 0 1,1 0 0,0 0 0,0 0 0,1 0 0,-1 17 0,2-23-41,0-1 0,0 1-1,1 0 1,-1-1 0,0 1-1,1-1 1,0 1 0,-1 0 0,1-1-1,0 0 1,0 1 0,0-1-1,0 1 1,0-1 0,0 0 0,0 0-1,0 1 1,0-1 0,1 0 0,-1 0-1,0 0 1,1-1 0,-1 1-1,1 0 1,-1 0 0,4 0 0,3 2-68,1-1 1,0 1 0,15 0 0,-24-3 71,42 5-439,-1-2 0,79-5 0,-114 1 363,0 0 0,0 0-1,-1 0 1,1 0 0,0-1 0,-1 0-1,1 0 1,-1-1 0,0 0 0,5-3 0,-7 4 53,0 0 1,-1 0 0,0 0-1,1-1 1,-1 1 0,0-1-1,0 1 1,0-1 0,-1 0-1,1 0 1,0 0 0,-1 0-1,0 0 1,0 0 0,0 0-1,0 0 1,-1 0 0,1-1-1,0-3 1,-1 2 31,1 0 0,-1 0 0,0-1 0,0 1 0,-1 0 0,0 0 0,1 0 0,-2 0 0,1 0 0,-1 0 0,1 0 0,-1 0 0,0 1 0,-1-1 0,1 1 0,-1 0 0,0-1 0,-7-6 0,3 3 63,-1 1 0,0-1-1,-1 2 1,0-1-1,0 1 1,0 1 0,-1-1-1,1 2 1,-1-1-1,0 1 1,-1 1 0,1 0-1,-1 0 1,1 1-1,-20-1 1,17 2 59,0 1 0,-1 1 0,-14 2 0,23-2-106,0 0 0,0 1 0,0 0 0,0-1 0,1 2 0,-1-1 0,0 0-1,1 1 1,0 0 0,-7 6 0,5-3-5,0-1 1,1 1-1,0 1 0,0-1 0,0 1 0,1-1 1,0 1-1,0 1 0,1-1 0,-4 12 1,4-8-18,1 0 0,0 0 0,0 0 0,1 0 0,1 0 0,1 22 0,0-31-13,-1 1 0,1 0 0,0 0 0,-1-1 1,1 1-1,0 0 0,1-1 0,-1 1 0,0-1 0,1 1 0,0-1 0,-1 0 0,1 0 0,0 0 0,0 0 0,0 0 0,0 0 0,1 0 0,-1-1 0,0 1 0,1-1 1,-1 0-1,1 1 0,0-1 0,-1 0 0,1-1 0,3 2 0,7 1-111,1-1 0,-1 0 0,0-1 0,19 0 0,-23-2 72,0 1 0,0-1 1,0-1-1,0 1 1,0-2-1,-1 1 0,1-1 1,-1 0-1,12-7 1,-9 4 28,-1-1 0,0 0-1,0-1 1,0 0 0,-1-1 0,11-12 0,-9 7 30,-1 0-1,0 0 0,-1-1 0,0 0 1,-2-1-1,1 0 0,-2 0 1,0 0-1,-1-1 0,2-18 1,-2-7 324,-2-82 0,-3 88 507,-1 27-107,1 9-701,0-1 0,0 1 0,0 0 0,0 0 0,0 0 0,0 0 0,0 0 0,0-1 0,0 1 0,0 0 0,0 0-1,0 0 1,0 0 0,0 0 0,0-1 0,0 1 0,0 0 0,0 0 0,0 0 0,0 0 0,0 0 0,0 0 0,0 0 0,-1-1 0,1 1 0,0 0-1,0 0 1,0 0 0,0 0 0,0 0 0,0 0 0,0 0 0,-1 0 0,1 0 0,0 0 0,0 0 0,0 0 0,0 0 0,0 0 0,-1 0-1,1 0 1,0 0 0,0 0 0,0 0 0,0 0 0,0 0 0,-1 0 0,1 0 0,0 0 0,0 0 0,0 0 0,0 0 0,0 0 0,0 0-1,-1 0 1,1 0 0,0 0 0,0 0 0,0 1 0,-1 0-27,1 0 0,0 0 1,-1 0-1,1 0 0,0 0 0,-1 0 0,1 0 0,0 0 1,0 0-1,0 0 0,0 0 0,0 1 0,0 6-10,-16 121 107,1 134 0,15-259-171,0-1 0,0 1 0,0-1 1,1 1-1,-1-1 0,1 1 1,0-1-1,0 1 0,0-1 1,0 0-1,1 1 0,2 3 1,-2-5-116,0 1 0,0-1 0,0 0 0,1-1 1,-1 1-1,0 0 0,1-1 0,0 1 0,-1-1 1,1 0-1,0 0 0,-1 0 0,1 0 0,4 1 0,28 4-2957,-3-5-2091</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56:51.990"/>
    </inkml:context>
    <inkml:brush xml:id="br0">
      <inkml:brushProperty name="width" value="0.035" units="cm"/>
      <inkml:brushProperty name="height" value="0.035" units="cm"/>
      <inkml:brushProperty name="color" value="#66CC00"/>
    </inkml:brush>
  </inkml:definitions>
  <inkml:trace contextRef="#ctx0" brushRef="#br0">0 38 1688,'0'0'6686,"16"-7"-6213,51-20 94,-65 26-535,0 1 0,0-1-1,-1 1 1,1-1 0,0 1 0,0 0 0,0-1-1,0 1 1,3 0 0,-4 1-23,-1-1-1,1 0 1,0 0 0,-1 0 0,1 0-1,-1 1 1,1-1 0,-1 0-1,1 1 1,-1-1 0,1 0-1,-1 1 1,1-1 0,-1 1-1,1-1 1,-1 0 0,1 1 0,-1-1-1,1 2 1,-1 0 11,1-1 0,0 1-1,-1 0 1,0 0 0,1 0 0,-1 0 0,0 0-1,0 1 1,0-1 0,-1 3 0,1 0 76,0 0-62,0 1 1,0 0-1,0-1 1,-1 1-1,0-1 1,0 0-1,-1 1 1,0-1-1,1 0 1,-2 0-1,1 1 1,0-2-1,-1 1 1,0 0-1,-5 5 1,-2 3 25,3-5-16,1 0-1,0 0 1,1 0-1,-1 1 1,-7 17-1,13-25-37,0-1 0,0 0 1,0 1-1,0-1 0,0 1 0,-1-1 0,1 1 1,0-1-1,0 0 0,0 1 0,0-1 0,0 1 0,0-1 1,0 0-1,0 1 0,0-1 0,1 1 0,-1-1 1,0 0-1,0 1 0,0-1 0,0 1 0,1-1 1,-1 0-1,0 1 0,0-1 0,1 0 0,-1 1 1,0-1-1,0 0 0,1 1 0,-1-1 0,0 0 0,1 0 1,0 1-1,14 1 375,-12-2-358,21 2 119,1-2-1,0-1 1,-1-1 0,1-1 0,44-12 0,-32 6-1449,57-8 0,-76 15 321,23-4-2040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56:52.864"/>
    </inkml:context>
    <inkml:brush xml:id="br0">
      <inkml:brushProperty name="width" value="0.035" units="cm"/>
      <inkml:brushProperty name="height" value="0.035" units="cm"/>
      <inkml:brushProperty name="color" value="#66CC00"/>
    </inkml:brush>
  </inkml:definitions>
  <inkml:trace contextRef="#ctx0" brushRef="#br0">182 323 4241,'0'0'2452,"-20"8"-2087,-68 25 251,84-31-519,0 0 0,0 0 0,-1 0 0,1 0 0,1 1 0,-1-1 0,0 1-1,1 0 1,-1 1 0,1-1 0,0 0 0,0 1 0,0 0 0,-3 4 0,4-4 56,0 0-37,0 0 0,0 0 0,0 0 0,1 0 0,-1 0 0,1 0 0,0 0 0,0 8 0,0-9-94,1-1 0,0 1 0,0-1 0,0 0 0,1 1 0,-1-1 0,0 0 1,1 1-1,0-1 0,-1 0 0,1 0 0,0 0 0,0 1 0,0-1 0,0 0 1,1 0-1,-1 0 0,2 2 0,3 0-5,0 1 0,1-1 0,-1 0 0,1-1 0,0 0 0,0 0 0,0 0 0,0-1 0,0 0 0,1 0 0,12 1 0,11 0-15,44 0 0,-72-3-1,29 0-10,-3 1-127,29-4 0,-50 2 16,0 0 0,0 0 0,0-1 1,0-1-1,-1 1 0,1-1 0,0 0 0,9-6 0,-14 7 104,0-1 0,0 0 0,-1 0 0,1 1 0,0-1 0,-1-1 0,0 1 0,0 0 0,0-1 0,0 1 0,0-1 0,-1 1 0,0-1-1,1 0 1,-1 0 0,-1 1 0,1-1 0,0 0 0,-1 0 0,0 0 0,0 0 0,0 0 0,0 0 0,-1 0 0,0 0 0,0 1 0,0-1 0,0 0 0,0 0 0,-1 1 0,1-1 0,-1 1 0,0-1 0,-4-4 0,0 2 2,-1-1 1,0 1-1,0 0 1,-1 0-1,0 1 0,0 0 1,0 0-1,0 1 1,-1 0-1,0 0 1,0 1-1,-16-3 1,1 1 101,0 1 1,-1 2 0,-43 1-1,62 1-57,0 0-1,0 1 1,0 0 0,0 0-1,0 1 1,1-1-1,-1 1 1,0 1 0,1-1-1,-1 1 1,1 0-1,0 0 1,0 0-1,0 1 1,1-1 0,-1 1-1,1 1 1,0-1-1,0 1 1,0-1 0,1 1-1,-1 0 1,1 0-1,0 0 1,1 1-1,-1-1 1,1 1 0,0 0-1,-2 11 1,3-10 55,0 1 0,0-1 1,0 1-1,2 12 0,-1-17-74,0 0-1,1 0 1,0 0 0,-1 0 0,1 0-1,0 0 1,1 0 0,-1-1-1,0 1 1,1 0 0,0-1-1,-1 1 1,1-1 0,3 4 0,2 0-36,1 0 0,-1-1 0,1 0 1,1 0-1,-1-1 0,1 1 1,-1-2-1,1 0 0,0 0 1,1 0-1,17 2 0,1-2-210,0-1 0,49-2 0,-70 0 186,-1-1 1,1 0-1,-1 0 1,0-1-1,0 1 1,1-1-1,-1-1 1,-1 1-1,1-1 1,0 0-1,-1 0 0,1-1 1,-1 0-1,0 0 1,8-8-1,-8 6 48,0 0 0,0 0 0,-1-1 0,0 1 0,0-1 0,0 0 0,-1-1 0,0 1 0,0 0 0,-1-1-1,0 0 1,1-11 0,0-14 138,-2 1 0,0-1-1,-3 1 1,0 0 0,-3 0-1,0 0 1,-2 0 0,-22-60-1,25 82-27,-3-11 585,-16-31-1,22 52 372,0 4-884,1 8-264,0 21 93,2 0 0,1 0 0,1 0 1,9 32-1,-5-37-10,0-1-1,23 51 1,-26-70-168,-1 0 0,1 0 0,0 0 0,1-1 0,-1 1 0,2-1 0,-1-1 0,1 1 0,0-1-1,0-1 1,0 1 0,1-1 0,12 6 0,-4-5-581,0-1-1,1 0 1,0-1 0,25 3-1,2-2-1966</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56:53.314"/>
    </inkml:context>
    <inkml:brush xml:id="br0">
      <inkml:brushProperty name="width" value="0.035" units="cm"/>
      <inkml:brushProperty name="height" value="0.035" units="cm"/>
      <inkml:brushProperty name="color" value="#66CC00"/>
    </inkml:brush>
  </inkml:definitions>
  <inkml:trace contextRef="#ctx0" brushRef="#br0">38 39 5209,'0'0'1051,"20"-6"-690,63-18 217,-75 22-382,0 0 0,1 0 0,-1 1 0,0 0 0,0 0-1,15 2 1,-5-1 379,-15 0-511,0 0 1,-1 0 0,1 1-1,-1-1 1,1 0 0,0 1-1,-1 0 1,1-1 0,-1 1-1,1 0 1,-1 0-1,0 0 1,1 1 0,3 2-1,-5-3-31,1 1 0,-1 0 0,0 0 0,0-1-1,1 1 1,-1 0 0,0 0 0,0 0 0,-1 0 0,1 1-1,0-1 1,-1 0 0,1 0 0,-1 0 0,0 0-1,0 1 1,0 3 0,0-1 3,-1 0 1,0 0-1,0 0 0,0-1 1,-1 1-1,0 0 1,1-1-1,-2 1 0,1-1 1,0 1-1,-1-1 0,0 0 1,0 0-1,0 0 1,-1-1-1,1 1 0,-1-1 1,-8 6-1,-6 3 41,0 0 1,-37 17-1,54-28-75,-13 4 48,11-4-59,0 0 1,1 0-1,-1 0 0,0 1 1,1-1-1,-4 3 1,13-3-507,35-2 318,-12 0 192,0 1 0,43 6 0,-68-5 10,-1 0-1,0 0 1,0 1-1,0-1 1,0 1 0,0 0-1,-1 0 1,1 0-1,0 1 1,-1-1-1,0 1 1,4 3 0,-6-5 30,1 1 1,-1-1 0,0 1 0,0-1 0,0 1 0,0 0 0,0 0 0,0 0 0,0 0-1,0 0 1,-1-1 0,1 1 0,-1 0 0,0 0 0,1 0 0,-1 1 0,0-1-1,0 0 1,0 0 0,0 0 0,-1 0 0,1 0 0,-1 0 0,1 0 0,-1 0-1,1 0 1,-3 3 0,1-2 9,0 0-1,0 0 0,0-1 0,0 1 1,-1 0-1,1-1 0,-1 0 1,0 1-1,0-1 0,-4 2 1,-35 18 167,37-20-194,-22 10-56,-2-1 1,-36 9-1,50-17-683,-1 0 0,1-1 0,-23 1 0,4-3-2385,0 0-3386</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8T11:02:50.142"/>
    </inkml:context>
    <inkml:brush xml:id="br0">
      <inkml:brushProperty name="width" value="0.05" units="cm"/>
      <inkml:brushProperty name="height" value="0.05" units="cm"/>
      <inkml:brushProperty name="color" value="#004F8B"/>
    </inkml:brush>
  </inkml:definitions>
  <inkml:trace contextRef="#ctx0" brushRef="#br0">1 1 4865,'0'0'2893,"-1"18"-2453,1 61-178,2-73-262,-1 1-1,1-1 0,0 1 1,0-1-1,1 0 0,0 0 0,0 0 1,0 0-1,1 0 0,0-1 0,0 0 1,0 1-1,1-1 0,-1-1 0,1 1 1,0-1-1,1 0 0,-1 0 1,10 5-1,-5-4-58,0 0 0,1-1 1,0 0-1,-1 0 0,1-1 1,0-1-1,0 0 0,1 0 1,-1-1-1,0-1 0,0 0 1,1 0-1,11-2 0,-17 1 61,-1-1-1,1 1 0,-1-1 0,1 0 1,-1 0-1,0-1 0,0 1 0,0-1 1,0 0-1,0-1 0,-1 1 0,1-1 1,-1 0-1,0 0 0,6-8 0,-4 4 237,-1 1 1,0 0-1,0-1 0,-1 0 0,0 0 0,0-1 1,-1 1-1,0-1 0,2-12 0,-4 17 1343,0 9-1044,-2 0-743,1 0-1,0 0 1,1 1 0,0-1 0,-1 0-1,1 0 1,1 0 0,-1 0 0,1 0 0,2 5-1,4-2-622,-1 0 0,1-1 0,16 12 0,0-4-1425</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56:54.964"/>
    </inkml:context>
    <inkml:brush xml:id="br0">
      <inkml:brushProperty name="width" value="0.035" units="cm"/>
      <inkml:brushProperty name="height" value="0.035" units="cm"/>
      <inkml:brushProperty name="color" value="#66CC00"/>
    </inkml:brush>
  </inkml:definitions>
  <inkml:trace contextRef="#ctx0" brushRef="#br0">1 34 4505,'0'0'3190,"1"-6"-2361,5-16 32,-4 16-191,7 324 327,-9-317-993,13 219 802,3 61-155,-15-245-634,5 104 42,-3-112-52,1 0 0,15 52 1,-19-78-31,1-1 1,-1 1 0,1-1 0,0 1-1,-1-1 1,1 0 0,0 1 0,0-1-1,0 0 1,0 0 0,0 0 0,0 1-1,0-1 1,0 0 0,1-1 0,-1 1-1,0 0 1,0 0 0,1 0 0,-1-1-1,1 1 1,1 0 0,2 0-84,1 0 0,-1-1 0,0 0 0,0 1 0,8-2 1,5 0 275,319-9-208,-48-14 36,402-22 25,-105 23 0,158-4-14,-337 15 12,174-2-7,234-10 378,-593 22 188,-143 2-127,-78 0-448,0 0 0,0 0-1,0 0 1,1 0-1,-1 0 1,0 0-1,0 0 1,0-1-1,0 1 1,0 0-1,0-1 1,0 1-1,1-1 1,-1 0-24,-1 0-1,1 1 1,-1-1 0,1 0-1,-1 0 1,0 0 0,1 0-1,-1 0 1,0 0 0,0 0 0,1 0-1,-1 0 1,0 0 0,0 0-1,0 0 1,0 0 0,-1-1-1,1-1-191,0 0-1,0 0 0,0 0 0,-1 0 1,1 0-1,-1 0 0,0 0 0,0 0 0,0 1 1,-1-1-1,1 0 0,-1 0 0,1 1 1,-5-5-1,-17-17-3420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56:56.971"/>
    </inkml:context>
    <inkml:brush xml:id="br0">
      <inkml:brushProperty name="width" value="0.035" units="cm"/>
      <inkml:brushProperty name="height" value="0.035" units="cm"/>
      <inkml:brushProperty name="color" value="#66CC00"/>
    </inkml:brush>
  </inkml:definitions>
  <inkml:trace contextRef="#ctx0" brushRef="#br0">20 327 16,'0'0'5260,"-4"0"-4445,-7 0-693,7 0 562,7 0 2675,604-16-2350,-78-35-858,-52 5-2,-2 15-80,-86 7-50,-204 10-3,423-26 15,-38 27-1,-340 10-28,159-27-18,-248 9 7,179-16-8,-123 37 82,-188 1-60,0 0 0,1 0 1,14 5-1,-5-1 10,-18-4-25,0-1 1,0 1 0,0 0-1,-1-1 1,1 1 0,0 0-1,0 0 1,0 0 0,-1 0-1,1 0 1,0 0 0,-1 0-1,1 0 1,-1 0 0,1 0-1,-1 0 1,0 0 0,1 0-1,-1 2 1,6 25 214,-6-26-162,10 82 224,-2 138-1,-7-141-114,0 18-40,7 187 58,-2-214-87,29 138 0,-23-164-44,-2-1 0,-2 2-1,3 72 1,-11-119-144,0-2-1009,0-32-3048,0 12 188</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56:58.027"/>
    </inkml:context>
    <inkml:brush xml:id="br0">
      <inkml:brushProperty name="width" value="0.035" units="cm"/>
      <inkml:brushProperty name="height" value="0.035" units="cm"/>
      <inkml:brushProperty name="color" value="#66CC00"/>
    </inkml:brush>
  </inkml:definitions>
  <inkml:trace contextRef="#ctx0" brushRef="#br0">49 217 464,'0'0'3262,"2"-14"-2738,3-98 1651,-5 108-2038,-1 1 0,0-1-1,0 0 1,0 0-1,0 1 1,-1-1 0,1 1-1,-1 0 1,0-1-1,0 1 1,0 0 0,-4-4-1,-9-18 686,14 24-742,1 0 0,0 1 0,-1-1-1,1 0 1,-1 0 0,1 0 0,-1 0-1,1 0 1,-1 1 0,1-1 0,-1 0-1,0 1 1,1-1 0,-1 0 0,0 1-1,0-1 1,0 1 0,0-1 0,1 1-1,-1-1 1,0 1 0,0 0 0,0-1-1,-1 1 797,2 45-890,2 0 0,11 67 0,49 260 255,23 111 126,-80-453-322,-3-16-9,1-1-1,5 18 1,-8-31-36,0 0 0,0 0 0,0 0 0,0 0 0,0 0 0,0 0 0,0 0 0,0 0 0,0 0 0,1 0 0,-1 0 0,0-1 0,0 1 0,0 0 0,0 1 0,0-1 1,0 0-1,0 0 0,0 0 0,0 0 0,0 0 0,0 0 0,0 0 0,0 0 0,0 0 0,0 0 0,0 0 0,0 0 0,0 0 0,0 0 0,0 0 0,0 0 0,0 0 0,0 0 0,0 0 0,0 0 0,0 0 1,1 0-1,-1 0 0,0 0 0,0 0 0,0 0 0,0 0 0,0-8-360,0-1-340,0 1-1,-1-1 1,0 1 0,-3-10-1,-6-10-2393</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56:59.127"/>
    </inkml:context>
    <inkml:brush xml:id="br0">
      <inkml:brushProperty name="width" value="0.035" units="cm"/>
      <inkml:brushProperty name="height" value="0.035" units="cm"/>
      <inkml:brushProperty name="color" value="#66CC00"/>
    </inkml:brush>
  </inkml:definitions>
  <inkml:trace contextRef="#ctx0" brushRef="#br0">1 9 1272,'0'0'4437,"0"-2"-3890,1 0-970,0-3 2494,-1 17-265,6 129-1376,-1-29 4,-2 567 1043,-3-401-708,0-278-670,0-14-3755,-2 6 1249,-3 0-1504</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57:01.359"/>
    </inkml:context>
    <inkml:brush xml:id="br0">
      <inkml:brushProperty name="width" value="0.035" units="cm"/>
      <inkml:brushProperty name="height" value="0.035" units="cm"/>
      <inkml:brushProperty name="color" value="#66CC00"/>
    </inkml:brush>
  </inkml:definitions>
  <inkml:trace contextRef="#ctx0" brushRef="#br0">405 1 5249,'0'0'764,"-21"1"-637,-70 6 116,79-6-125,0 1 0,0 0 0,0 1 0,0 0 0,1 0 0,-1 2 0,1-1 0,-19 12 0,24-13-84,-8 5 49,1-1 1,0 2-1,0 0 1,1 0-1,0 2 0,-11 12 1,16-16 25,1 1 0,0 0 1,1 0-1,0 0 0,0 1 0,1 0 1,0 0-1,1 0 0,0 0 0,-4 19 1,4-10 152,0 0 1,2 1 0,0-1 0,1 0-1,1 1 1,5 24 0,-5-37-178,1 0 0,1 0 1,-1 0-1,1 0 1,0 0-1,0 0 0,1-1 1,-1 0-1,1 1 0,0-1 1,1-1-1,-1 1 0,1-1 1,9 7-1,-8-7-66,1 0-1,-1 0 1,1-1-1,0 0 1,0 0 0,1 0-1,-1-1 1,0 0-1,1-1 1,0 0-1,-1 0 1,9 0-1,6-1-165,-1 1-394,26-4 0,91-23-3376,-73 12 87</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57:01.778"/>
    </inkml:context>
    <inkml:brush xml:id="br0">
      <inkml:brushProperty name="width" value="0.035" units="cm"/>
      <inkml:brushProperty name="height" value="0.035" units="cm"/>
      <inkml:brushProperty name="color" value="#66CC00"/>
    </inkml:brush>
  </inkml:definitions>
  <inkml:trace contextRef="#ctx0" brushRef="#br0">1 109 2481,'0'0'6022,"18"-4"-5442,124-26 547,-38 6-614,111-22-2828,-205 44 756,-3 0-609</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57:02.199"/>
    </inkml:context>
    <inkml:brush xml:id="br0">
      <inkml:brushProperty name="width" value="0.035" units="cm"/>
      <inkml:brushProperty name="height" value="0.035" units="cm"/>
      <inkml:brushProperty name="color" value="#66CC00"/>
    </inkml:brush>
  </inkml:definitions>
  <inkml:trace contextRef="#ctx0" brushRef="#br0">0 1 4081,'0'0'1005,"27"0"-869,88 0 10,-94 0-35,0 1-1,27 5 1,-37-4 36,0 2 0,0-1 0,21 11 0,-28-12-68,1 1 0,0-1 0,-1 1 1,0 0-1,1 0 0,-1 0 0,-1 1 0,1 0 0,0 0 1,-1 0-1,6 8 0,-7-8 29,0 0 0,0 0-1,-1 0 1,0 0 0,0 0 0,0 1 0,0-1-1,0 0 1,-1 1 0,0-1 0,0 0 0,0 1 0,0-1-1,-2 8 1,0-8-34,1 1 0,-1-1-1,0 1 1,0-1 0,0 0-1,-1 0 1,1 0 0,-1 0 0,0 0-1,0-1 1,-1 1 0,1-1-1,-1 0 1,-4 3 0,-9 6-23,1-2 0,-19 10 0,33-20-44,-92 44-779,52-26-1283,22-9-382</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57:02.698"/>
    </inkml:context>
    <inkml:brush xml:id="br0">
      <inkml:brushProperty name="width" value="0.035" units="cm"/>
      <inkml:brushProperty name="height" value="0.035" units="cm"/>
      <inkml:brushProperty name="color" value="#66CC00"/>
    </inkml:brush>
  </inkml:definitions>
  <inkml:trace contextRef="#ctx0" brushRef="#br0">0 1 6785,'0'0'821,"1"19"-428,0 132 1230,-1 188 2402,0-338-4440,0-7-2951,0-6 686</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57:03.273"/>
    </inkml:context>
    <inkml:brush xml:id="br0">
      <inkml:brushProperty name="width" value="0.035" units="cm"/>
      <inkml:brushProperty name="height" value="0.035" units="cm"/>
      <inkml:brushProperty name="color" value="#66CC00"/>
    </inkml:brush>
  </inkml:definitions>
  <inkml:trace contextRef="#ctx0" brushRef="#br0">1 155 5817,'0'0'668,"27"-9"-477,3 0-108,9-4 74,2 1 0,54-7 0,269-15 326,-87 11-362,13-10 396,-216 30 121,-58 3 519,-16 1-1132,1-1-1,0 0 0,0 0 1,-1 1-1,1-1 1,0 1-1,-1-1 0,1 0 1,0 1-1,-1-1 1,1 1-1,-1-1 0,1 1 1,-1 0-1,1-1 1,-1 1-1,1 0 0,-1-1 1,0 1-1,1 0 1,-1-1-1,0 1 0,1 1 1,6 21 133,-5-17-70,11 48 379,8 71-1,-2-6-294,0-40-100,4-1 0,39 93 0,-61-169-62,0 0 0,0 0 1,0 0-1,-1 0 1,1 0-1,-1 0 0,1 1 1,-1-1-1,0 0 1,0 0-1,0 0 0,0 3 1,-1-3 3,0-1 1,1 0 0,-1 0-1,0 1 1,1-1-1,-1 0 1,0 0-1,0 0 1,0 0 0,0 0-1,0 0 1,0 0-1,0 0 1,0-1 0,0 1-1,-1 0 1,1-1-1,0 1 1,-3 0-1,-38 14 30,-2-2-1,0-2 0,-50 6 0,73-13-28,-82 15-4,-314 44 50,325-57-529,-95-6 0,180 0-425,1-1 0,0 0 0,-13-3-1,5-2-2061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57:04.207"/>
    </inkml:context>
    <inkml:brush xml:id="br0">
      <inkml:brushProperty name="width" value="0.035" units="cm"/>
      <inkml:brushProperty name="height" value="0.035" units="cm"/>
      <inkml:brushProperty name="color" value="#66CC00"/>
    </inkml:brush>
  </inkml:definitions>
  <inkml:trace contextRef="#ctx0" brushRef="#br0">220 254 4305,'0'0'2923,"-23"-3"-2444,-74-6-48,91 8-379,1 1 1,-1 0 0,0 0 0,1 1-1,-1 0 1,0 0 0,1 0 0,-8 3-1,10-2-16,-1-1-1,1 1 1,0 1-1,0-1 1,0 0-1,0 1 1,-5 5 0,7-6-34,-1 0 0,1 0 0,0 0 0,0 0 0,0 0 0,0 1 0,0-1 0,0 0 0,1 1 0,-1-1 0,1 1 0,-1-1 0,1 0 0,0 1 0,0-1 0,0 1 1,1-1-1,-1 1 0,0-1 0,1 0 0,0 1 0,-1-1 0,2 3 0,1-3 1,0 1-1,-1-1 1,1 1 0,0-1-1,0 0 1,1 0 0,-1 0 0,0 0-1,1-1 1,6 3 0,40 8 31,-10-7-61,-1-1-1,69-4 1,-96 0-2,-1 0-24,0-1-1,0 0 1,0 0-1,0-1 1,0 0-1,0-1 1,-1 0 0,1-1-1,-1 0 1,13-7-1,-22 10 54,1 0-1,0 0 1,-1-1 0,1 1 0,-1 0-1,0-1 1,1 1 0,-1-1-1,0 1 1,0-1 0,0 0-1,0 1 1,0-1 0,-1 0-1,1 0 1,0 0 0,-1 1 0,1-1-1,-1 0 1,0 0 0,1 0-1,-1 0 1,0 0 0,0 0-1,0 0 1,-1 0 0,1 0-1,0 0 1,-1 0 0,1 1-1,-3-5 1,2 3 26,-1-1-1,0 1 1,0-1-1,0 1 1,0 0-1,0 0 0,-1 0 1,0 0-1,1 0 1,-1 0-1,0 1 1,-1-1-1,1 1 1,-7-4-1,0 3 23,1-1-1,-1 1 0,0 1 1,0-1-1,-15 0 0,-53 1 89,60 2-124,9 0 3,0 0 0,0 1 0,0 1 0,1-1 0,-1 1 0,-11 5 0,16-6-10,0 1 1,0 0 0,0 0 0,1 0 0,-1 0 0,0 1-1,1-1 1,0 1 0,0 0 0,0 0 0,0 0-1,0 1 1,0-1 0,1 0 0,-3 6 0,4-7-16,0 1 1,0-1 0,0 1 0,1-1 0,-1 1 0,1 0-1,0-1 1,0 1 0,0 0 0,0-1 0,0 5-1,1-5 2,-1-1 0,0 0 0,1 1 0,-1-1-1,0 1 1,1-1 0,0 0 0,-1 1-1,1-1 1,0 0 0,0 1 0,0-1 0,-1 0-1,1 0 1,0 0 0,1 0 0,-1 0-1,0 0 1,2 1 0,3 1-50,1-1-1,-1 0 1,1 0 0,-1-1-1,1 0 1,0 0 0,6 0 0,5-1-157,25-3 1,-37 2 198,1 0 0,-1-1 0,1 0 0,-1 0 0,1 0 0,-1-1 0,0 0 0,0 0 0,0-1 0,-1 1 0,1-1 0,-1 0 0,0-1 1,0 1-1,5-7 0,-5 5 19,-1 0 0,1 0 0,-1-1 0,0 1 0,-1-1 0,0 0 0,0 0 0,0 0 0,-1-1 0,0 1 0,0 0 0,-1-1 0,1-9 0,-2 13 1,1-70 89,-2 65-63,0 0 1,0 0 0,-1-1 0,0 1-1,-7-16 1,4 11 91,-6-10 508,8 23 1225,2 6-1378,1 9-804,0-12 501,0 13-178,-1-3 51,1 1 0,1 0 0,4 19 0,-4-28-131,0 1 1,0-1-1,1 0 1,-1 0 0,1 0-1,0 0 1,1 0-1,-1 0 1,1-1-1,0 1 1,-1-1-1,1 0 1,1 0 0,4 4-1,0-1-458,0-1 0,1-1 0,0 0 0,-1 0 0,18 5-1,5-2-2149</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8T11:02:50.995"/>
    </inkml:context>
    <inkml:brush xml:id="br0">
      <inkml:brushProperty name="width" value="0.05" units="cm"/>
      <inkml:brushProperty name="height" value="0.05" units="cm"/>
      <inkml:brushProperty name="color" value="#004F8B"/>
    </inkml:brush>
  </inkml:definitions>
  <inkml:trace contextRef="#ctx0" brushRef="#br0">58 102 5801,'0'0'1925,"-10"10"-1599,-27 37-31,35-46-284,1 1 0,0 0-1,0 0 1,0 0 0,0 0 0,0 0-1,1 0 1,-1 0 0,1 0-1,-1 0 1,1 0 0,0 1 0,-1-1-1,1 0 1,0 0 0,1 0 0,-1 0-1,0 0 1,1 1 0,-1-1-1,1 0 1,-1 0 0,1 0 0,0 0-1,0 0 1,0 0 0,0 0 0,0-1-1,1 1 1,1 2 0,2 1-5,0 0 0,1 0 0,0 0 0,0 0 0,0-1 0,8 4 0,-1-2-65,1-1 0,-1 0-1,1-1 1,0 0 0,0-1 0,0-1 0,1 0 0,-1-1 0,1 0 0,-1-1 0,26-4-1,-34 3 29,0 0 0,0-1 0,0 0 0,-1 0 0,1-1 0,0 1 0,-1-1 0,0 0 0,0 0 0,0-1 0,0 0-1,0 0 1,-1 0 0,1 0 0,-1-1 0,-1 0 0,1 1 0,0-1 0,-1-1 0,4-6 0,-5 7 111,0 1 0,0-1 0,-1 1 0,1-1-1,-1 0 1,0 0 0,0 0 0,0 0 0,-1 1 0,0-1 0,0 0 0,0 0 0,0 0 0,-1 0 0,0 0 0,0 0 0,0 0 0,-1 1 0,0-1-1,1 1 1,-2-1 0,1 1 0,0-1 0,-1 1 0,-3-4 0,-2 0 22,0 0 0,0 1 0,0 0 0,-1 0-1,0 1 1,-1 0 0,1 1 0,-1 0 0,0 1 0,0-1 0,-1 2 0,1 0 0,-1 0-1,0 1 1,0 0 0,0 1 0,0 0 0,0 1 0,-15 1 0,22-1-110,0 0 1,0 1-1,1 0 1,-1 0 0,1 0-1,-1 0 1,1 0-1,-1 1 1,1-1-1,0 1 1,-1 0 0,1 0-1,-5 5 1,3-2 6,0 0 0,1-1 0,0 2 1,0-1-1,0 0 0,1 1 0,-5 10 0,5-7-49,-1 0-1,1 0 0,1 0 0,-1 1 0,2-1 1,-1 1-1,1 0 0,1-1 0,0 1 0,0 0 0,2 10 1,-1-15 21,1 0 0,0-1 0,0 1 0,0-1 0,1 1 0,-1-1 0,1 0 0,0 0 0,0 0 0,0 0 0,1-1 0,-1 1 0,1-1 0,0 0 0,0 0 0,0 0 0,1 0 0,-1-1 0,0 0 0,1 0 0,6 2 0,6 2-150,-1-1 0,1-1 0,0-1 0,32 3 0,-29-4 19,-2 0-11,1-1 1,-1-1 0,1 0 0,-1-1 0,20-4 0,-32 2 136,1 1 0,-1-1 1,0-1-1,1 1 0,-2-1 1,1 0-1,0 0 0,-1-1 1,0 0-1,0 0 0,5-6 1,1-3 167,0 0 1,-1-1 0,10-18-1,-14 24 1399,-6 17-758,-2 8-826,2-5 138,1 0 0,-1 0 1,1 0-1,4 15 0,-3-21-23,0 1-1,0-1 1,1 0-1,-1 1 1,1-1-1,1 0 1,-1-1-1,1 1 1,-1 0-1,6 3 1,-1-1-9,0 0 1,0-1-1,0 0 0,1 0 1,0-1-1,0 0 0,1-1 1,15 6-1,-10-6-637,0 0-1,0-1 0,0-1 0,0 0 1,18 0-1,-29-3-2030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57:04.675"/>
    </inkml:context>
    <inkml:brush xml:id="br0">
      <inkml:brushProperty name="width" value="0.035" units="cm"/>
      <inkml:brushProperty name="height" value="0.035" units="cm"/>
      <inkml:brushProperty name="color" value="#66CC00"/>
    </inkml:brush>
  </inkml:definitions>
  <inkml:trace contextRef="#ctx0" brushRef="#br0">48 1 5113,'0'0'5825,"-25"132"-4992,18-92-241,3-2-280,-3-2-120,5-8-112,0-6-72,2-6 0,0-8-8,0-2-504,4-6-2905,3 0 584</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57:07.237"/>
    </inkml:context>
    <inkml:brush xml:id="br0">
      <inkml:brushProperty name="width" value="0.035" units="cm"/>
      <inkml:brushProperty name="height" value="0.035" units="cm"/>
      <inkml:brushProperty name="color" value="#66CC00"/>
    </inkml:brush>
  </inkml:definitions>
  <inkml:trace contextRef="#ctx0" brushRef="#br0">141 281 5881,'0'0'1302,"18"-3"-1094,64-11-59,-69 11-125,0-1 0,0 0 0,0 0 0,0-1-1,19-11 1,-23 11-24,-2 1 7,1 0 0,-1-1 0,0 0 1,0 0-1,-1-1 0,1 0 0,5-7 0,-9 9 8,0 0-1,0 0 0,0-1 1,0 1-1,-1-1 0,0 0 1,0 1-1,0-1 1,-1 0-1,0 0 0,0-1 1,1-8-1,-2 13-11,1-5 45,-1-1 1,0 1-1,-2-11 0,2 15-33,0 0-1,-1 0 0,0 0 1,1 0-1,-1 0 0,0 1 1,0-1-1,0 0 0,0 0 1,0 1-1,-1-1 0,1 1 0,0-1 1,-1 1-1,-1-2 0,-3-2 59,0 1-1,0 1 0,0-1 0,-1 1 0,1 0 0,-1 0 0,0 1 0,1-1 1,-12-1-1,-3 2 82,1 0 0,-23 2 0,42 0-149,-7 0 63,-1 1 1,1 0 0,-1 0-1,0 1 1,1 0-1,0 0 1,0 1 0,0 0-1,-14 8 1,12-5-29,0 1 0,0 0 1,1 0-1,0 1 0,0 0 0,-12 15 1,11-10-34,1 1 1,0 0 0,1 0 0,0 1 0,1 0-1,1 0 1,0 0 0,1 1 0,1 0-1,-4 24 1,5 37 110,3-64-61,0-11-46,1 1 1,-1-1-1,0 1 0,0-1 1,1 0-1,0 1 0,-1-1 1,1 0-1,0 0 0,0 1 1,0-1-1,0 0 0,1 0 1,-1 0-1,1 0 0,1 2 1,0-2-6,0 1 1,1 0-1,-1-1 1,1 1-1,0-1 1,-1 0 0,1-1-1,6 3 1,3 0-152,-1-1 1,1-1 0,-1 0 0,1-1 0,15 0 0,-14-1-190,27 1-836,-1-3 1,63-9-1,-41-1-614</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57:07.686"/>
    </inkml:context>
    <inkml:brush xml:id="br0">
      <inkml:brushProperty name="width" value="0.035" units="cm"/>
      <inkml:brushProperty name="height" value="0.035" units="cm"/>
      <inkml:brushProperty name="color" value="#66CC00"/>
    </inkml:brush>
  </inkml:definitions>
  <inkml:trace contextRef="#ctx0" brushRef="#br0">0 75 1176,'0'0'7306,"63"-10"-7122,-23 0-88,2 0-48,-2 2-48,-2 0-88,-5 2-520,-6 0-320,-3 0-481,-6 0-415,-11 2-2129</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57:08.187"/>
    </inkml:context>
    <inkml:brush xml:id="br0">
      <inkml:brushProperty name="width" value="0.035" units="cm"/>
      <inkml:brushProperty name="height" value="0.035" units="cm"/>
      <inkml:brushProperty name="color" value="#66CC00"/>
    </inkml:brush>
  </inkml:definitions>
  <inkml:trace contextRef="#ctx0" brushRef="#br0">23 44 5129,'0'0'1251,"22"-8"-1063,71-23 79,-90 30-211,0 0-1,1 1 1,-1-1 0,0 0 0,1 1 0,-1 0 0,0 0 0,1 0-1,-1 0 1,5 1 0,-7-1-19,0 1 0,0-1 0,1 1 0,-1-1 0,0 1 0,0 0 0,0-1 0,0 1 0,0 0 0,0 0 0,0-1 0,0 1 0,0 0 0,-1 0 0,1 0 0,0 0 0,0 0 0,0 2 0,0 1 87,0 1 0,0-1 0,0 1 0,0 0 0,-1-1 0,0 1-1,0-1 1,0 1 0,-2 7 0,1-3 51,0-2-111,0 0 0,-1 0 0,0 0-1,0 0 1,-1 0 0,1-1 0,-2 1 0,1-1 0,-1 0-1,0 0 1,-8 10 0,-7 6-259,-36 30-1,49-47 94,-54 46-2225,41-36 64</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57:08.653"/>
    </inkml:context>
    <inkml:brush xml:id="br0">
      <inkml:brushProperty name="width" value="0.035" units="cm"/>
      <inkml:brushProperty name="height" value="0.035" units="cm"/>
      <inkml:brushProperty name="color" value="#66CC00"/>
    </inkml:brush>
  </inkml:definitions>
  <inkml:trace contextRef="#ctx0" brushRef="#br0">12 1 5209,'0'0'2003,"-1"19"-1083,-9 225 2420,10 68-1402,0-287-1846,1 0 0,2 0 0,0 0 0,2-1 0,11 38 0,-9-51-190,-7-11 74,0 0-1,1 1 1,-1-1 0,0 0-1,0 0 1,0 0-1,1 0 1,-1 0-1,0 0 1,0 0-1,0 0 1,1 0-1,-1 0 1,0 0-1,0 0 1,0 0-1,1 0 1,-1 0-1,0 0 1,0 0-1,0 0 1,1 0 0,-1-1-1,0 1 1,0 0-1,0 0 1,0 0-1,1 0 1,-1 0-1,0 0 1,0-1-1,0 1 1,2-2-196,-1-1 1,1 1 0,-1-1-1,0 0 1,0 1 0,2-5-1,19-71-3670,-14 39 972</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57:09.480"/>
    </inkml:context>
    <inkml:brush xml:id="br0">
      <inkml:brushProperty name="width" value="0.035" units="cm"/>
      <inkml:brushProperty name="height" value="0.035" units="cm"/>
      <inkml:brushProperty name="color" value="#66CC00"/>
    </inkml:brush>
  </inkml:definitions>
  <inkml:trace contextRef="#ctx0" brushRef="#br0">0 245 6345,'0'0'1399,"26"-15"-993,85-44-90,-101 54-284,1 1 0,-1 0 0,1 0 0,0 1 0,0 1 1,0-1-1,15 0 0,-1 1 8,301-35 248,-73 10 184,-185 18-371,314-35-240,4 24 1280,-362 22-1113,0 0 0,0 1 0,43 13 0,-46-12-49,0-1-1,0 0 1,0-2-1,0 0 0,35-4 1,81-17 4,-79 10 42,-41 8 0,29-2-1,-46 5 4,1-1-1,-1 1 0,0-1 0,1 1 1,-1-1-1,0 1 0,1-1 1,-1 1-1,0-1 0,0 1 0,0 0 1,1-1-1,-1 1 0,0-1 0,0 1 1,0-1-1,0 1 0,0 0 1,0 0-1,1 3 86,5 36 283,-1 1 1,-3 0-1,-2 53 1,0-39-271,-2-11-70,-1-1-1,-11 53 0,-27 83-35,21-98 8,19-79-30,0 1 0,0-1 0,0 1-1,0-1 1,0 1 0,0-1 0,-1 0 0,1 0 0,-1 0 0,0 0 0,1 0 0,-1 0 0,0 0-1,0 0 1,0-1 0,-1 1 0,1-1 0,-4 2 0,-3 1-36,-1 0 0,1-1 0,-17 3 0,10-2-8,-246 44-256,-5-21 245,56-8-29,-443 28-95,516-43 197,-206 33 0,326-32-15,-15 0-8,33-5-274,4 0-2462,10-1 681,3-4-352</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57:10.443"/>
    </inkml:context>
    <inkml:brush xml:id="br0">
      <inkml:brushProperty name="width" value="0.035" units="cm"/>
      <inkml:brushProperty name="height" value="0.035" units="cm"/>
      <inkml:brushProperty name="color" value="#66CC00"/>
    </inkml:brush>
  </inkml:definitions>
  <inkml:trace contextRef="#ctx0" brushRef="#br0">168 250 4793,'0'0'2187,"-19"3"-1669,-60 13-9,76-16-474,0 1 0,0 0 0,0-1-1,0 1 1,0 1 0,0-1 0,0 0 0,0 1 0,0-1-1,1 1 1,-1 0 0,1 0 0,-1 0 0,1 0 0,0 0-1,-1 1 1,1-1 0,1 1 0,-1-1 0,0 1 0,1 0 0,-1 0-1,-1 4 1,2-4-15,-1 2-3,0 0-1,1 0 1,0 0-1,0 0 1,0 0-1,1 0 1,0 0-1,0 6 1,0-6-8,0-4-3,0 1 0,1-1 0,-1 1 0,0-1 0,1 1 0,-1-1 0,0 0 1,1 1-1,0-1 0,-1 1 0,1-1 0,0 0 0,0 0 0,0 1 1,0-1-1,1 1 0,1 1-6,-1-1-1,1 0 1,0 0 0,0 0 0,0 0 0,7 2-1,-2 0-27,2-2 0,-1 1 0,0-1-1,15 2 1,3-2-97,-1-1-1,1 0 1,26-4-1,-48 2 79,0 0-1,0 0 0,0-1 0,0 1 0,0-1 1,-1 0-1,1-1 0,-1 1 0,1-1 0,-1 1 1,6-6-1,-7 6 22,-1-1 0,1 0 0,-1 1 1,0-1-1,1 0 0,-1 0 0,-1-1 0,1 1 1,0 0-1,-1-1 0,1 1 0,-1-1 0,0 1 1,0-1-1,-1 1 0,1-6 0,0-3 24,-1 1-1,0 0 0,-1 0 0,-2-14 1,2 20 22,-1 0 0,0-1 1,0 1-1,0 0 1,0 0-1,-1 0 0,0 0 1,0 1-1,0-1 1,-6-5-1,4 5 44,0 1 0,0-1-1,0 1 1,-1 0 0,0 0 0,1 1-1,-1 0 1,-1 0 0,1 0 0,0 1 0,-1 0-1,1 0 1,-1 0 0,0 1 0,1 0-1,-1 0 1,0 1 0,0 0 0,0 0 0,1 1-1,-1 0 1,-8 2 0,10-2-62,-1 1 0,1 0 0,0 1 0,1-1 0,-1 1 0,0 0 0,1 0 0,-1 1 0,1-1 0,0 1 0,0 0 0,1 0 0,-1 0 0,-4 9 0,-1-1 2,2 1-1,0 1 1,0 0-1,-5 16 1,8-18-15,1 0 1,0 0-1,1 0 1,0 0-1,0 1 1,2-1-1,-1 0 1,3 14-1,-2-24 0,0-1-1,1 1 1,-1-1 0,0 0-1,1 1 1,0-1-1,-1 0 1,1 1-1,0-1 1,0 0 0,-1 0-1,1 1 1,0-1-1,0 0 1,0 0-1,1 0 1,-1 0 0,0 0-1,0-1 1,0 1-1,1 0 1,-1-1-1,0 1 1,1 0 0,-1-1-1,1 0 1,2 1-1,4 1-125,0-1 0,0 0 0,16-1 0,-17 0 54,5 0 35,-1-1 0,1 0 0,0-1-1,-1 0 1,0-1 0,1 0-1,-1 0 1,-1-2 0,1 1 0,0-1-1,-1-1 1,0 0 0,0 0 0,15-14-1,-14 11 37,0-1-1,-1 1 0,-1-2 0,0 1 1,0-2-1,-1 1 0,0-1 0,-1 0 1,-1 0-1,0-1 0,0 0 0,-1 0 1,-1-1-1,0 1 0,-1-1 0,0 0 1,1-25-1,-4 25 75,1-9-122,-3-29 0,1 46 184,0 0 0,0 0 0,0 0 0,-1 0 0,1 0 0,-2 1 0,1-1 0,0 0-1,-8-9 1,10 15-98,0 0 0,0 0-1,0 0 1,0 0 0,0 0-1,0 0 1,0 0 0,0 0-1,0-1 1,0 1 0,0 0-1,0 0 1,0 0 0,0 0 0,-1 0-1,1 0 1,0 0 0,0 0-1,0 0 1,0 0 0,0 0-1,0 0 1,0 0 0,0 0-1,0 0 1,0 1 0,0-1-1,0 0 1,-1 0 0,1 0-1,0 0 1,0 0 0,0 0-1,0 0 1,0 0 0,0 0-1,0 0 1,0 0 0,0 0-1,0 0 1,0 0 0,0 0-1,0 0 1,0 0 0,0 0-1,0 1 1,0-1 0,0 0-1,0 0 1,0 0 0,0 0-1,0 0 1,0 0 0,0 0-1,0 0 1,0 0 0,0 0-1,0 0 1,0 0 0,0 0-1,0 1 1,0-1 0,0 0-1,0 0 1,0 0 0,-1 11 238,0 12-402,4 1 243,1 0 1,0 0 0,9 23-1,-4-12 148,46 149 1193,-25-108-4967,-28-69-227</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57:12.813"/>
    </inkml:context>
    <inkml:brush xml:id="br0">
      <inkml:brushProperty name="width" value="0.035" units="cm"/>
      <inkml:brushProperty name="height" value="0.035" units="cm"/>
      <inkml:brushProperty name="color" value="#66CC00"/>
    </inkml:brush>
  </inkml:definitions>
  <inkml:trace contextRef="#ctx0" brushRef="#br0">90 27 2577,'0'0'4088,"3"-4"-3231,10-18 4044,-15 29-4496,-5 3-336,1-1 0,-2 0 1,-14 15-1,10-12-31,-14 19 0,23-27-37,1 0 0,-1 0 0,1 0 0,0 0 1,0 0-1,0 1 0,0-1 0,1 1 0,-1 7 0,1-12-10,1 1 0,0 0 0,0 0 1,0 0-1,0-1 0,0 1 0,0 0 0,0 0 0,0 0 0,0-1 0,0 1 0,0 0 1,0 0-1,1-1 0,-1 1 0,0 0 0,0 0 0,1-1 0,-1 1 0,1 0 0,-1-1 1,1 1-1,-1 0 0,1-1 0,0 2 0,1-2-10,0 1-1,0 0 1,0-1 0,0 1 0,1-1-1,-1 0 1,0 1 0,3-1 0,-1 0 0,13 1-295,-1 0 0,0-1 0,1-1 0,-1 0 0,1-2 0,-1 1 0,0-2 0,25-9 0,-35 11-188,0 0 0,-1 0-1,0-1 1,0 0 0,0 0-1,0 0 1,0-1 0,0 1-1,-1-1 1,0-1 0,6-5 0,-3-2-2054</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57:13.238"/>
    </inkml:context>
    <inkml:brush xml:id="br0">
      <inkml:brushProperty name="width" value="0.035" units="cm"/>
      <inkml:brushProperty name="height" value="0.035" units="cm"/>
      <inkml:brushProperty name="color" value="#66CC00"/>
    </inkml:brush>
  </inkml:definitions>
  <inkml:trace contextRef="#ctx0" brushRef="#br0">76 1 2833,'0'0'5837,"-6"12"-5120,-35 89 1149,34-82-1616,1 1 0,1 0 0,1 0 0,-2 23 0,5 9-889,1-31-2851,0-15 509</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57:14.569"/>
    </inkml:context>
    <inkml:brush xml:id="br0">
      <inkml:brushProperty name="width" value="0.035" units="cm"/>
      <inkml:brushProperty name="height" value="0.035" units="cm"/>
      <inkml:brushProperty name="color" value="#66CC00"/>
    </inkml:brush>
  </inkml:definitions>
  <inkml:trace contextRef="#ctx0" brushRef="#br0">48 291 3393,'0'0'3136,"6"-21"-2916,20-68-104,-21 76-69,-2-1 0,0-1-1,0 1 1,-1 0-1,-1-1 1,-1-22-1,0 14 111,0 20-36,0 0 0,0 0-1,0 0 1,-1 1 0,1-1 0,-2-5-1,1 7-44,1 1-1,0-1 0,-1 0 0,1 1 0,-1-1 0,1 0 0,-1 1 0,0-1 1,1 1-1,-1-1 0,0 1 0,1-1 0,-1 1 0,0-1 0,1 1 0,-1 0 1,0-1-1,0 1 0,0 0 0,1 0 0,-1 0 0,0 0 0,0-1 0,0 1 0,1 0 1,-1 0-1,-1 1 0,1-1-47,0 0-1,0 0 1,0 1 0,0-1-1,0 0 1,0 1 0,0-1 0,0 1-1,1-1 1,-1 1 0,0 0-1,0-1 1,0 1 0,1 0-1,-1-1 1,0 1 0,1 0 0,-1 0-1,1 0 1,-1 0 0,1 0-1,-1 0 1,0 1 0,-9 27-15,8-22 29,-9 35 228,2-1 1,1 2-1,-1 50 0,4 132 1483,5-184-1596,0-29-130,0 0 0,1 0 0,0-1 0,1 1 0,0 0 0,1 0 0,0-1 0,5 12 0,-8-23-181,2 4-5195,-2-3 5170,0-1 1,-1 0 0,1 0-1,-1 1-1247,-8-1-4382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8T11:02:54.583"/>
    </inkml:context>
    <inkml:brush xml:id="br0">
      <inkml:brushProperty name="width" value="0.05" units="cm"/>
      <inkml:brushProperty name="height" value="0.05" units="cm"/>
      <inkml:brushProperty name="color" value="#004F8B"/>
    </inkml:brush>
  </inkml:definitions>
  <inkml:trace contextRef="#ctx0" brushRef="#br0">152 8 1200,'0'0'6532,"0"0"-6386,0 0 1,0-1-1,0 1 0,0-1 0,-1 1 0,1 0 1,0-1-1,0 1 0,0 0 0,-1-1 0,1 1 0,0 0 1,-1-1-1,1 1 0,0 0 0,0-1 0,-1 1 0,1 0 1,-1 0-1,1-1 0,0 1 0,-1 0 0,1 0 1,0 0-1,-1 0 0,1 0 0,-1-1 0,-8 1-119,1 1 0,0 0 0,0 0 0,-1 0 0,1 1 0,0 0 0,1 1 0,-1 0 0,-10 5 0,15-6-32,-1 0 1,1 0 0,-1 0 0,1 1-1,0 0 1,0 0 0,0-1 0,0 2-1,1-1 1,-1 0 0,1 0 0,0 1-1,0-1 1,0 1 0,0 0 0,1 0-1,-1 0 1,1 0 0,0 0 0,0 0-1,0 4 1,0-2-17,1 0-1,0 0 0,0 1 1,0-1-1,1 0 0,0 0 1,0 0-1,0-1 0,1 1 1,0 0-1,0 0 0,6 10 1,-4-10-6,1 0 1,-1 0-1,1-1 0,1 1 1,-1-1-1,1 0 1,0-1-1,0 1 1,1-1-1,7 4 1,4 0-96,1-1 1,0 0-1,0-2 1,0 0-1,1-1 1,0-1-1,-1 0 1,1-2-1,40-2 1,-57 1 136,1-1 0,-1 1 0,1-1 0,-1 0 0,1 0 0,-1 0 0,0-1 0,0 1 0,1-1 0,-1 1 0,0-1 0,0 0 0,-1 0 0,1-1 0,0 1 0,-1-1 0,1 1 0,-1-1 0,0 0 0,0 0 0,0 0 0,0 0 0,-1 0 0,1 0 0,1-5 0,0 1 98,-1 0 1,0 0-1,-1 0 1,0-1-1,0 1 1,0 0 0,-1-1-1,0 1 1,0 0-1,-1-1 1,-2-12-1,1 15-64,-1-1 0,1 1 0,-1 1 0,1-1 0,-1 0 0,-1 1 0,1-1 0,-1 1 0,1 0-1,-1 0 1,0 0 0,-1 1 0,-4-4 0,-4-2-41,1 2 0,-1-1 0,-25-9-1,26 13-259,0 0 0,-1 1 0,0 1 0,0 0 0,0 1 0,0 0 0,0 1 0,0 1 0,-16 2 0,25-3-71,1 1 0,-1 0 0,1 1 0,-1-1-1,1 0 1,0 1 0,-1 0 0,1 0 0,0 0 0,0 0 0,0 0 0,1 1 0,-1-1 0,0 1 0,-3 5 0,-1 1-1924</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57:14.985"/>
    </inkml:context>
    <inkml:brush xml:id="br0">
      <inkml:brushProperty name="width" value="0.035" units="cm"/>
      <inkml:brushProperty name="height" value="0.035" units="cm"/>
      <inkml:brushProperty name="color" value="#66CC00"/>
    </inkml:brush>
  </inkml:definitions>
  <inkml:trace contextRef="#ctx0" brushRef="#br0">0 74 6345,'0'0'2281,"120"4"-2073,-69-6-208,12-10-208,32-12-568,-15 2-401,-6 4-1351</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57:15.371"/>
    </inkml:context>
    <inkml:brush xml:id="br0">
      <inkml:brushProperty name="width" value="0.035" units="cm"/>
      <inkml:brushProperty name="height" value="0.035" units="cm"/>
      <inkml:brushProperty name="color" value="#66CC00"/>
    </inkml:brush>
  </inkml:definitions>
  <inkml:trace contextRef="#ctx0" brushRef="#br0">1 171 7882,'0'0'1984,"137"-14"-1800,-90 6-120,-5 0-64,-6 0-8,-5 2-232,-4 2-472,0-2-392,-10 2-369,-6-2-847</inkml:trace>
  <inkml:trace contextRef="#ctx0" brushRef="#br0" timeOffset="1">292 15 824,'0'0'5377,"118"-14"-4785,-96 30 153,-9 2 71,-4 4-168,-9 2 40,0 4 96,-13 0-272,-16 4-280,-4 0-232,-3 0-104,-4 4-800,7-10-984,8-6-1201</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57:15.820"/>
    </inkml:context>
    <inkml:brush xml:id="br0">
      <inkml:brushProperty name="width" value="0.035" units="cm"/>
      <inkml:brushProperty name="height" value="0.035" units="cm"/>
      <inkml:brushProperty name="color" value="#66CC00"/>
    </inkml:brush>
  </inkml:definitions>
  <inkml:trace contextRef="#ctx0" brushRef="#br0">45 1 1504,'0'0'7766,"0"20"-6675,1 2-752,-1 19 397,-5 46 0,-33 192 902,36-258-2572,2-17-2503,0-14 619,0-6 46</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57:17.547"/>
    </inkml:context>
    <inkml:brush xml:id="br0">
      <inkml:brushProperty name="width" value="0.035" units="cm"/>
      <inkml:brushProperty name="height" value="0.035" units="cm"/>
      <inkml:brushProperty name="color" value="#66CC00"/>
    </inkml:brush>
  </inkml:definitions>
  <inkml:trace contextRef="#ctx0" brushRef="#br0">1 505 6729,'0'0'2241,"0"-1"-2145,0 0 1,0-1-1,0 1 0,0 0 1,0 0-1,0 0 0,0 0 1,0 0-1,0 0 0,1-1 1,-1 1-1,1-1 0,7-3-79,1 1-1,-1 0 1,1 0 0,0 1-1,14-3 1,1-1-1,336-83 98,4 29-92,398-23 15,-482 57-26,522-28 4,155-8-22,-870 53 6,567-53 49,-530 60 1742,-132 112-786,1-13-568,6-54-311,1-1 1,3 1-1,1-1 0,11 48 1,60 138-56,-67-205-52,-8-22-25,1 1 0,-1 0 0,1 0 0,-1 0 0,0-1 0,1 1 0,-1 0 1,0 0-1,0 0 0,0 0 0,0 0 0,0 0 0,0-1 0,0 1 0,0 0 0,0 0 0,0 0 1,0 0-1,0 0 0,0 0 0,-1-1 0,1 1 0,0 0 0,-1 0 0,1 0 0,-1 0 0,1-1 0,-1 2 1,-2-1-18,1 0 0,0 0 0,0 0 0,0-1 0,-1 1 0,1-1 0,0 1 0,-1-1 0,-2 0 0,-2 1 66,-213 38-224,18-2-42,-416 11-180,-81-16 333,66-27 57,379-6 12,-38 3 27,-214-2 39,346-8 50,-25 0-30,152 8-64,-3-1-7,-62 8 0,87-6-16,0 2 1,0-1-1,1 1 1,-1 1-1,1 0 1,0 0-1,0 1 1,0 0-1,1 1 1,-10 7-1,-13 11-50,0-1-1,-2-2 0,0-1 0,-2-2 1,0-2-1,-47 16 0,75-29-144,0-1-1,-1 0 1,1-1-1,-17 1 1,25-2 138,0 0 1,-1 0-1,1 0 1,0 0-1,0 0 0,-1 0 1,1 0-1,0-1 1,0 1-1,-1 0 0,1 0 1,0 0-1,0-1 1,-1 1-1,1 0 0,0 0 1,0 0-1,0-1 1,-1 1-1,1 0 0,0-1 1,0 1-1,0 0 1,0 0-1,0-1 0,0 1 1,0 0-1,-1-1 1,1 1-1,0 0 0,0-1 1,0 1-1,0 0 1,0 0-1,0-1 0,1 1 1,-1-1-1,2-12-1859,7-5-860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57:18.447"/>
    </inkml:context>
    <inkml:brush xml:id="br0">
      <inkml:brushProperty name="width" value="0.035" units="cm"/>
      <inkml:brushProperty name="height" value="0.035" units="cm"/>
      <inkml:brushProperty name="color" value="#66CC00"/>
    </inkml:brush>
  </inkml:definitions>
  <inkml:trace contextRef="#ctx0" brushRef="#br0">128 329 4841,'0'0'2787,"-15"11"-2217,-48 34-282,61-43-279,0-1 1,0 1-1,0 0 0,0 0 1,1 0-1,-1 0 1,-1 2-1,3-4-9,0 1 1,-1-1-1,1 0 1,0 0-1,0 1 1,0-1 0,0 0-1,0 1 1,0-1-1,0 0 1,0 1-1,0-1 1,0 0-1,0 1 1,0-1-1,0 0 1,0 1-1,0-1 1,0 0-1,1 1 1,-1-1-1,0 1 1,1 2 2,0-2-2,-1 1 0,1-1 0,-1 1-1,1-1 1,-1 0 0,1 1-1,0-1 1,0 0 0,0 0-1,0 1 1,0-1 0,0 0 0,0 0-1,0 0 1,0 0 0,1 0-1,-1-1 1,0 1 0,1 0-1,-1-1 1,0 1 0,1 0 0,-1-1-1,3 1 1,4 1-6,0 0 1,0 0-1,10 0 0,6 0-103,1-1 0,0-1 0,37-4 0,-51 2 73,-1 0-1,1 0 1,-1-1-1,1 0 1,-1-1 0,0 0-1,-1-1 1,1 0-1,-1 0 1,14-11 0,-21 14 51,0 1 1,-1-1-1,1 1 1,-1-1 0,1 0-1,-1 1 1,0-1 0,0 0-1,0 0 1,0 0-1,0 0 1,0 0 0,0 0-1,-1 0 1,1-1-1,-1 1 1,1 0 0,-1 0-1,0 0 1,0-1-1,0 1 1,0 0 0,0 0-1,-1 0 1,1-1 0,-1 1-1,1 0 1,-2-2-1,1 0 5,-1 1 0,0-1 0,0 1 0,0 0 0,0 0 0,0 0 0,-1 0 0,1 0 0,-1 0 0,0 1 0,0-1 0,0 1 0,0 0 0,0 0 0,-5-3 0,-1 2 86,0 0 0,1 0 0,-1 1 0,0 0 0,-18-1 0,-46 3 235,63 0-332,1 1 9,0 0 0,1 0 0,-1 1 0,0 0 0,0 1 0,1 0 0,-1 0 0,1 1 0,0 0 0,0 0 0,0 1 1,1 0-1,0 1 0,-11 9 0,13-11-5,1 1 0,0 0-1,0 0 1,0 0 0,0 0 0,1 1 0,0-1 0,0 1 0,0 0 0,1 0 0,0 0 0,0 0 0,0 0 0,1 0-1,0 1 1,0-1 0,1 0 0,-1 1 0,1-1 0,1 0 0,1 11 0,-1-15-34,-1 0 1,1 0 0,0 0-1,0 0 1,0 0-1,0 0 1,1 0 0,-1 0-1,0-1 1,1 1 0,-1 0-1,1-1 1,0 1-1,-1-1 1,1 0 0,0 1-1,0-1 1,0 0-1,0 0 1,0 0 0,0-1-1,0 1 1,0 0-1,1-1 1,1 1 0,8 1-139,0 0 1,0-1 0,18-1 0,-22 0 106,6-1 8,0 0 0,0-1 0,-1-1 0,1 0 0,-1-1 1,1-1-1,-1 1 0,-1-2 0,1 0 0,-1-1 0,0 0 1,0-1-1,18-15 0,-19 13 38,0 0-1,0 0 1,-1-1 0,-1-1 0,0 0-1,0 0 1,-1-1 0,-1 1 0,0-2-1,-1 1 1,0-1 0,6-25-1,-8 20 70,-1 0 0,-1 0 0,-1 1 0,-1-1 1,0 0-1,-6-33 0,5 45 66,-1 1 1,0 0 0,0 0-1,-1 0 1,0 0 0,0 0-1,0 1 1,-1-1 0,1 1-1,-1 0 1,-8-8 0,11 13-73,1 0-1,0-1 1,-1 1 0,1-1 0,-1 1-1,1 0 1,-1-1 0,1 1 0,-1 0 0,0 0-1,1-1 1,-1 1 0,1 0 0,-1 0-1,1 0 1,-1 0 0,0 0 0,0 0-1,1 0-28,-1 0 0,1 0 0,0 0 0,-1 0 0,1 0 0,0 1 0,-1-1 0,1 0 0,0 0 0,0 1 0,-1-1 0,1 0-1,0 0 1,0 1 0,-1-1 0,1 0 0,0 1 0,0-1 0,0 0 0,0 1 0,-1 0 0,-2 23 285,2-18-358,-1 120 135,2-87-87,0-29 9,1 1 0,0-1 0,0 1 0,1-1 0,5 18 0,-6-24-134,1 0-1,0 0 1,-1-1-1,1 1 1,1 0-1,-1-1 1,0 1-1,1-1 1,0 0-1,0 0 1,0 0-1,0 0 1,0 0-1,1-1 1,-1 1-1,1-1 1,4 2 0,0-1-641,-1-1 1,0 0 0,1 0-1,0-1 1,14 0 0,3 0-3063</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57:18.979"/>
    </inkml:context>
    <inkml:brush xml:id="br0">
      <inkml:brushProperty name="width" value="0.035" units="cm"/>
      <inkml:brushProperty name="height" value="0.035" units="cm"/>
      <inkml:brushProperty name="color" value="#66CC00"/>
    </inkml:brush>
  </inkml:definitions>
  <inkml:trace contextRef="#ctx0" brushRef="#br0">62 32 3001,'0'0'3348,"19"-6"-2977,60-15-124,-75 20-227,1 0 0,-1 0 0,1 0 1,-1 1-1,1 0 0,0 0 0,5 1 0,-8-1 23,-1 0-1,1 1 1,-1-1-1,1 1 0,-1-1 1,0 1-1,1-1 1,-1 1-1,1 0 0,-1 0 1,0 0-1,0 0 1,0 0-1,1 0 0,0 1 1,-1 1 50,1-1 1,-1 1-1,0-1 1,-1 1-1,1 0 0,0-1 1,-1 1-1,1 0 1,-1-1-1,0 1 1,0 0-1,0 0 1,0-1-1,0 1 0,-1 0 1,1-1-1,-2 5 1,0-2-32,0-1 0,0 1 1,0-1-1,0 0 0,-1 0 1,0 0-1,0 0 0,0 0 1,0-1-1,-1 1 0,1-1 1,-1 0-1,0 0 0,-7 4 1,-1 1-3,-1-1 1,0-1 0,-23 9-1,29-13-163,1 1 0,-1-2 0,0 1 0,0-1 0,-12 1-1,18-2-768,5 0 85,14-1 515,26-5 0,19-1 280,-37 6-46,-11 0-11,-1 1 1,0 0 0,27 4-1,-38-4 47,-1 1 0,1 0 0,0 0 0,-1 0 0,1 0 0,-1 1 0,1-1 0,-1 1 0,1-1 0,-1 1 0,0 0 0,0 0-1,0 0 1,0 0 0,0 0 0,2 4 0,-2-3 27,0 1-1,-1-1 1,1 1-1,-1 0 1,0 0-1,0 0 1,0 0-1,0 0 1,-1 0-1,1 7 1,-1-9 2,-1 0 1,1 0-1,-1 0 1,1 0-1,-1 0 0,0 0 1,0-1-1,0 1 1,0 0-1,0 0 0,0-1 1,0 1-1,0-1 0,-1 1 1,1-1-1,-1 0 1,1 1-1,-1-1 0,1 0 1,-1 0-1,0 0 1,-2 1-1,-6 3 60,-1 0-1,-18 5 1,28-9-86,-28 6-153,0-1-1,-1-2 1,0 0 0,1-2 0,-51-3-1,79 1 57,-1 0 0,1 0-1,-1 0 1,1 0-1,-1 0 1,1 0-1,-1-1 1,1 1 0,0 0-1,-1-1 1,1 1-1,-1-1 1,1 1 0,0-1-1,-1 0 1,1 0-1,0 1 1,0-1 0,0 0-1,-1 0 1,1 0-1,0 0 1,-1-3 0,-4-11-1846</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57:19.461"/>
    </inkml:context>
    <inkml:brush xml:id="br0">
      <inkml:brushProperty name="width" value="0.035" units="cm"/>
      <inkml:brushProperty name="height" value="0.035" units="cm"/>
      <inkml:brushProperty name="color" value="#66CC00"/>
    </inkml:brush>
  </inkml:definitions>
  <inkml:trace contextRef="#ctx0" brushRef="#br0">1 0 5601,'0'0'2727,"6"20"-1917,-1-5-601,35 126 1429,-29-84-467,4 102 0,-12 59-118,-3-148-1119,9-69-2024,-6-2 1704,0 1-1,-1-1 1,1 0 0,0 0 0,0 0 0,-1 0-1,1 0 1,-1-1 0,1 1 0,-1-1-1,1 1 1,3-4 0,14-13-3240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57:20.147"/>
    </inkml:context>
    <inkml:brush xml:id="br0">
      <inkml:brushProperty name="width" value="0.035" units="cm"/>
      <inkml:brushProperty name="height" value="0.035" units="cm"/>
      <inkml:brushProperty name="color" value="#66CC00"/>
    </inkml:brush>
  </inkml:definitions>
  <inkml:trace contextRef="#ctx0" brushRef="#br0">56 215 5801,'0'0'1974,"-9"20"-1767,-27 66 329,34-82-444,0 1 1,1 0-1,0-1 1,-1 1-1,1-1 1,1 1-1,-1 0 1,1 0-1,0 0 1,1 7-1,-1-2 140,1-7-199,-1-1-1,1 0 1,-1 0-1,1 1 1,0-1-1,-1 0 1,1 0-1,0 1 0,1-1 1,-1 0-1,0 0 1,1 0-1,-1-1 1,1 1-1,-1 0 1,1-1-1,0 1 1,0 0-1,0-1 0,0 0 1,0 0-1,0 1 1,0-1-1,0 0 1,0-1-1,0 1 1,1 0-1,2 0 0,7 2-7,-1-1-1,1-1 1,0 0-1,15 0 0,-11-1-102,0 0-1,-1-1 1,1-1 0,25-6-1,-36 7 12,0-1 0,0 0 0,0 0 0,0-1 0,-1 1 0,1-1 0,-1 0 0,1 0 0,-1-1 0,0 1 0,0-1 0,0 0 0,-1 0-1,0 0 1,1-1 0,-1 1 0,3-7 0,-3 3-21,0 0-1,0-1 0,-1 0 1,0 1-1,-1-1 1,0 0-1,0 0 0,-1-17 1,0 23 82,0-1 0,0 0 0,-1 1 1,1-1-1,-1 1 0,0-1 0,0 0 1,0 1-1,-1 0 0,1-1 0,-1 1 0,0 0 1,0 0-1,0 0 0,0 0 0,0 0 1,-1 0-1,1 1 0,-1-1 0,0 1 0,0-1 1,0 1-1,0 0 0,0 0 0,0 1 1,-1-1-1,-5-2 0,-5 0 136,1 1-1,-1 0 1,1 1-1,-1 0 1,0 1 0,-16 1-1,24 0-86,0 0 0,0 1 0,0 0 0,0 0 0,1 0 0,-1 1 0,0 0 1,1 0-1,-1 0 0,1 1 0,-1-1 0,1 2 0,0-1 0,1 0 0,-1 1 0,0 0 0,-7 8 0,8-6-10,-1 0 0,1 0 0,0 0 0,1 1 0,-1-1 0,1 1 0,1 0 0,-1 0 0,1 0 0,1 0 0,-1 0 0,1 0 0,0 0 0,0 10 0,1-6-23,2 22 7,-1-31-19,-1 0-1,1 0 1,0 0 0,-1 0 0,1 0 0,0 0-1,0 0 1,1 0 0,-1-1 0,0 1 0,1 0-1,-1-1 1,3 3 0,0-1-65,1 1 1,0-1-1,0-1 1,0 1-1,0-1 1,0 1 0,1-2-1,-1 1 1,1 0-1,10 0 1,-1 0-190,-1-1 0,0-1 0,18-2 0,-27 1 162,0 0 1,0 0 0,1 0-1,-1-1 1,0 0-1,0 0 1,0 0 0,-1 0-1,1-1 1,6-4-1,-4 1-58,0 0 0,0 0-1,-1 0 1,0-1 0,9-13-1,-6 6-186,-1 0-1,0-1 1,-1 0-1,-1 0 1,-1-1-1,6-24 1,-7 23 279,-1-1 1,-1 1 0,-1-1 0,-1 0 0,0 0-1,-1 0 1,-1 1 0,-1-1 0,-7-25-1,-1 18 1589,7 21 2569,4 5-4029,0 0 0,-1 0 0,1 0 0,0 0 0,0 0 0,0 0 0,0 0 1,0 0-1,0 0 0,0 0 0,0 0 0,0 1 0,1 3 79,-2 65 913,-1-17-225,6 54-1,-3-98-835,1 0-1,0 0 1,0 0 0,0-1-1,1 1 1,1-1 0,4 10-1,-5-14-192,-1 0 1,0 0-1,1-1 0,0 1 0,0-1 0,0 1 1,0-1-1,1 0 0,-1 0 0,1-1 0,0 1 1,0-1-1,0 0 0,0 0 0,0 0 0,4 1 0,19 3-2432,-4-5-1036</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57:20.695"/>
    </inkml:context>
    <inkml:brush xml:id="br0">
      <inkml:brushProperty name="width" value="0.035" units="cm"/>
      <inkml:brushProperty name="height" value="0.035" units="cm"/>
      <inkml:brushProperty name="color" value="#66CC00"/>
    </inkml:brush>
  </inkml:definitions>
  <inkml:trace contextRef="#ctx0" brushRef="#br0">457 1 4889,'0'0'2331,"-19"2"-1527,-61 9 85,46-6 154,1 2 1,-1 2-1,-37 15 1,66-23-1010,-19 10 76,23-11-111,1 1 1,-1 0 0,0-1-1,0 1 1,0 0-1,1-1 1,-1 1-1,0 0 1,1 0 0,-1 0-1,1 0 1,-1 0-1,1 0 1,-1 0-1,1 0 1,0 0 0,-1 0-1,1 0 1,0 0-1,0 0 1,0 1-1,0 1-9,0 0 0,0-1-1,0 1 1,1 0-1,-1 0 1,1-1-1,-1 1 1,1-1-1,0 1 1,0-1-1,1 1 1,1 2-1,1 0 1,0 0 1,1 0-1,-1 0 0,7 4 0,18 15-15,-15-14 18,-1 1 0,0 1 0,0 0 0,19 27 0,-30-36 7,0 1 0,0-1-1,0 1 1,-1 0 0,0 0 0,1-1 0,-1 1-1,-1 0 1,1 0 0,-1 0 0,1 0 0,-2 7-1,1-9 22,0 0 0,-1 0 0,0 0 0,1 0-1,-1 0 1,0 0 0,0 0 0,0 0 0,-1 0-1,1 0 1,0 0 0,-1-1 0,1 1 0,-1 0-1,0-1 1,1 1 0,-1-1 0,0 0 0,0 0-1,0 1 1,-2 0 0,-8 4 128,-1 0 0,-15 6-1,20-9-94,-17 6-34,-1-1 1,0 0-1,0-2 1,-1-1-1,0-1 0,-33 0 1,59-4-53,1 0 0,0 0 0,0 0 0,0 0 0,0 0 0,0 0-1,0 0 1,-1 0 0,1 0 0,0 0 0,0 0 0,0-1 0,0 1 0,0 0 0,0 0 0,0 0 0,-1 0 0,1 0 0,0 0 0,0 0 0,0 0 0,0 0 0,0-1 0,0 1 0,0 0 0,0 0 0,0 0 0,0 0 0,0 0 0,0 0 0,0-1 0,0 1 0,0 0 0,0 0 0,0 0 0,0 0 0,0 0 0,0 0 0,0-1 0,0 1 0,2-9-1091,6-6-1264,6 1-759</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57:23.896"/>
    </inkml:context>
    <inkml:brush xml:id="br0">
      <inkml:brushProperty name="width" value="0.035" units="cm"/>
      <inkml:brushProperty name="height" value="0.035" units="cm"/>
      <inkml:brushProperty name="color" value="#66CC00"/>
    </inkml:brush>
  </inkml:definitions>
  <inkml:trace contextRef="#ctx0" brushRef="#br0">117 608 1096,'0'0'2522,"-20"0"3078,18 0-5592,2 0 8,-1 1-655,0 0 642,1-1 0,0 1 0,-1-1 1,1 1-1,0-1 0,0 1 0,-1-1 0,1 1 1,0 0-1,0-1 0,0 1 0,0-1 0,-1 1 0,1 0 1,0-1-1,0 1 0,1 1 0,-2 0 12,-7 89 1516,5 125 0,3-134-1423,5-12 1610,-7-87-1712,0 1-1,0-1 1,-2 1 0,0 0-1,-10-24 1,-3-16-68,5 3 58,2 0 0,2-1 1,3 1-1,2-60 0,3 49 12,1-73 14,0 121-19,1 1 1,8-29 0,1-7 10,-10 45-16,1 0 0,0 0 1,0 0-1,1 0 0,-1 0 1,1 0-1,1 0 0,-1 1 0,1 0 1,0-1-1,0 1 0,5-4 1,9-8-29,37-27 0,-15 14 48,-15 10-17,-14 12 1,0-1 1,-1 0 0,0 0 0,11-14 0,-18 20-249,-9 6-3025,-6 3-565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8T11:02:55.005"/>
    </inkml:context>
    <inkml:brush xml:id="br0">
      <inkml:brushProperty name="width" value="0.05" units="cm"/>
      <inkml:brushProperty name="height" value="0.05" units="cm"/>
      <inkml:brushProperty name="color" value="#004F8B"/>
    </inkml:brush>
  </inkml:definitions>
  <inkml:trace contextRef="#ctx0" brushRef="#br0">1 6 3513,'0'0'6234,"0"-5"-5420,-1 88 296,10 275 66,-8-343-1283,1-1 1,0 0-1,6 15 1,-7-25-180,0 0 0,1 0 0,0-1 0,0 1 0,0 0-1,0-1 1,1 1 0,-1-1 0,1 0 0,0 1 0,0-1 0,0-1 0,1 1 0,5 4 0,7 0-2299</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57:24.995"/>
    </inkml:context>
    <inkml:brush xml:id="br0">
      <inkml:brushProperty name="width" value="0.035" units="cm"/>
      <inkml:brushProperty name="height" value="0.035" units="cm"/>
      <inkml:brushProperty name="color" value="#66CC00"/>
    </inkml:brush>
  </inkml:definitions>
  <inkml:trace contextRef="#ctx0" brushRef="#br0">158 284 416,'0'0'958,"-8"-11"-810,-24-34 244,30 43-353,1 0 0,-1 0 0,1 1 1,-1-1-1,0 0 0,0 1 0,1-1 0,-1 1 1,0 0-1,-1-1 0,1 1 0,0 0 0,0 0 1,0 0-1,-1 1 0,1-1 0,0 1 0,-1-1 1,1 1-1,-1 0 0,1-1 0,0 1 0,-1 0 1,-2 1-1,-2-1-67,-32 0-1306,22 0 9799,17 0-8415,0-1 0,1 0 0,-1 1 0,0-1 0,0 1 0,0-1 0,0 0 0,1 1 1,-1-1-1,0 1 0,1-1 0,-1 1 0,0-1 0,1 1 0,-1-1 0,1 1 0,0-1 0,10-5-47,1 0 0,1 1-1,-1 1 1,0 0 0,18-3-1,-6 1 0,292-71 140,-35 8-46,-270 66-90,11-2 1810,-36 5-2657,-3 0-1008,-1-2-1035</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1:01:40.188"/>
    </inkml:context>
    <inkml:brush xml:id="br0">
      <inkml:brushProperty name="width" value="0.035" units="cm"/>
      <inkml:brushProperty name="height" value="0.035" units="cm"/>
      <inkml:brushProperty name="color" value="#66CC00"/>
    </inkml:brush>
  </inkml:definitions>
  <inkml:trace contextRef="#ctx0" brushRef="#br0">1 0 104,'0'0'0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1:01:46.345"/>
    </inkml:context>
    <inkml:brush xml:id="br0">
      <inkml:brushProperty name="width" value="0.035" units="cm"/>
      <inkml:brushProperty name="height" value="0.035" units="cm"/>
      <inkml:brushProperty name="color" value="#66CC00"/>
    </inkml:brush>
  </inkml:definitions>
  <inkml:trace contextRef="#ctx0" brushRef="#br0">150 315 3025,'0'0'3362,"-4"-4"-2853,-14-12-91,17 15-390,-1 0 1,1 1 0,-1-1 0,1 0 0,0 1 0,-1-1-1,1 1 1,-1 0 0,1 0 0,-1-1 0,1 1-1,-1 0 1,1 0 0,-1 0 0,0 0 0,-2 1 0,-5 0 110,6-1-110,0 1 0,0-1 0,0 1 0,0 0 0,0 0 0,1 0 0,-1 0 0,0 1 0,0-1 0,1 1 0,-1 0 0,1-1 0,0 1 0,-1 0 0,1 1-1,0-1 1,0 0 0,0 0 0,0 1 0,-1 3 0,-2 2 23,0 1-1,1-1 0,0 1 1,0 0-1,-3 12 0,4-5-34,1 0 0,0 0 0,1 0 1,2 27-1,-1-39-15,1 0 1,0-1 0,0 1-1,0-1 1,0 1 0,0-1-1,1 0 1,-1 1 0,1-1-1,0 0 1,0 0 0,0 0-1,0 0 1,1-1 0,-1 1-1,1 0 1,0-1 0,0 0-1,-1 0 1,1 0 0,1 0-1,-1 0 1,5 2 0,3 0 26,0 1 0,0-2 0,1 1 0,-1-2 0,1 1 0,12 0 1,-2-1-35,1-1 0,-1-1-1,1-1 1,-1-1 0,1 0 0,23-7 0,-38 7 2,0-1 0,0 1 0,0-1 0,0-1-1,-1 1 1,1-1 0,-1-1 0,0 1 0,0-1 0,-1-1-1,1 1 1,-1-1 0,0 0 0,-1 0 0,0-1 0,0 1-1,0-1 1,0-1 0,5-11 0,-7 8 2,0 1 0,-1-1 0,0 1 0,-1-1 1,0 0-1,0 0 0,-1 0 0,-2-14 0,1 21 12,1 0 0,-1 1 0,0-1 0,0 1 0,0-1 0,0 1 0,-1-1 0,0 1 0,1 0 0,-1 0 0,0 0 0,0 0 0,-1 0 0,1 0 0,-1 0 0,1 1 1,-1-1-1,0 1 0,0 0 0,0 0 0,0 0 0,-1 0 0,1 1 0,-6-3 0,-2 0 56,0 1 1,0 0 0,0 1-1,-1 0 1,1 1 0,-20 0-1,20 2-70,-1 0 0,1 1 0,0 0 0,0 1 0,0 0 0,0 1 0,1 0 0,-1 1 0,1 0 0,0 0 0,0 1 0,1 1 0,0-1 0,0 2 0,0-1 0,1 1 0,0 0 0,1 1 0,0 0 0,0 0 0,1 1 0,-7 12 0,11-15-6,-1 0-1,1 0 1,0 0 0,0 0-1,1 1 1,0-1-1,0 15 1,1-18-2,0 0 1,1 0-1,-1 0 0,1 0 1,0-1-1,-1 1 1,2 0-1,-1 0 0,0-1 1,1 1-1,0-1 0,0 1 1,0-1-1,0 0 0,0 1 1,5 3-1,-1-2-43,0-1 1,0 0-1,1 0 1,0 0-1,0 0 1,0-1-1,0-1 1,1 1-1,-1-1 0,1 0 1,10 1-1,2-1-39,1-1 0,0 0 0,21-3 0,-36 1 77,0-1 1,0 1-1,0-1 0,0 0 0,-1 0 0,1 0 1,0-1-1,-1 0 0,0 0 0,0 0 1,0-1-1,7-6 0,1-2-17,-1-1 0,0 0 0,10-16 0,-11 14-1,-1-2 0,-1 0 0,0 0 0,-2 0 0,0-1 1,-1 0-1,8-38 0,-5-5 42,3-71-1,-3 21 350,-9 106-204,1-1 367,1 13-273,0-2-355,0 4 128,25 81 731,21 132 0,-41-158-718,6 40 117,-10-89-528,1 0 0,0 0 1,1 0-1,11 22 0,-15-34 201,1 0-1,0 0 1,1 0 0,-1 0-1,0 0 1,1 0-1,0 0 1,-1-1 0,1 0-1,0 1 1,5 1 0,-2 0-409,1-1 0,0 0 0,-1-1 0,13 3 0,10 0-2495</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1:01:46.814"/>
    </inkml:context>
    <inkml:brush xml:id="br0">
      <inkml:brushProperty name="width" value="0.035" units="cm"/>
      <inkml:brushProperty name="height" value="0.035" units="cm"/>
      <inkml:brushProperty name="color" value="#66CC00"/>
    </inkml:brush>
  </inkml:definitions>
  <inkml:trace contextRef="#ctx0" brushRef="#br0">1 34 5233,'0'0'1742,"9"0"-1422,288-12 513,-291 12-855,114-18-2808,-107 14 651</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1:01:47.213"/>
    </inkml:context>
    <inkml:brush xml:id="br0">
      <inkml:brushProperty name="width" value="0.035" units="cm"/>
      <inkml:brushProperty name="height" value="0.035" units="cm"/>
      <inkml:brushProperty name="color" value="#66CC00"/>
    </inkml:brush>
  </inkml:definitions>
  <inkml:trace contextRef="#ctx0" brushRef="#br0">1 18 6121,'0'0'392,"23"-3"-318,78-9-42,-94 11 18,-1 0 0,1 1 0,-1 0 0,0 0 0,1 0 0,-1 1 0,1 0 0,-1 0 0,0 1 0,0-1 0,0 2 0,7 2 0,-8-2 36,0 1-1,0 0 1,0 0-1,-1 0 1,0 1-1,1-1 1,-2 1-1,1 0 1,4 8-1,-2-3 1,-1 1 0,-1-1 0,0 1 0,0 0 0,-1 0 0,0 1 0,-1-1 0,0 0 0,-1 1 0,-1-1 0,0 1-1,0-1 1,-4 22 0,3-26-36,-1-1 0,1-1 0,-1 1 0,-1 0 0,1 0 0,-1-1 0,0 1 0,0-1 0,-1 0 0,0 0 0,-7 8 0,-3 0-93,-1 0-1,-22 15 0,3-3-609,32-24 435,-1 1-1,1 0 1,0 0 0,0 0-1,0 0 1,0 0-1,0 1 1,1-1-1,-3 5 1,3 1-2132</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1:01:48.346"/>
    </inkml:context>
    <inkml:brush xml:id="br0">
      <inkml:brushProperty name="width" value="0.035" units="cm"/>
      <inkml:brushProperty name="height" value="0.035" units="cm"/>
      <inkml:brushProperty name="color" value="#66CC00"/>
    </inkml:brush>
  </inkml:definitions>
  <inkml:trace contextRef="#ctx0" brushRef="#br0">137 277 1512,'0'0'5288,"0"-2"-4386,0 1-870,0 1-1,0-1 1,-1 1 0,1-1 0,0 1 0,0-1 0,0 1 0,0-1 0,-1 1-1,1-1 1,0 1 0,-1 0 0,1-1 0,0 1 0,-1-1 0,1 1-1,0 0 1,-1-1 0,1 1 0,-1 0 0,1-1 0,-1 1 0,1 0 0,-1 0-1,1-1 1,-1 1 0,1 0 0,-1 0 0,1 0 0,-2 0 0,1 0 4,-1 0 1,0 0-1,0 0 1,0 1 0,0-1-1,0 0 1,0 1-1,1 0 1,-3 0 0,-2 2-18,-1 1 0,2-1 1,-1 1-1,-9 8 1,9-6-12,0 0 0,1 1 0,-1 0 0,1 0 0,0 0 0,1 0 0,0 1 0,0 0 0,1 0 0,0 0 0,0 0 0,1 1 0,0-1 0,0 1 0,1-1 0,0 1 0,1 0 0,0 9 0,0-14-9,0-1 0,0 1 0,1 0 1,-1 0-1,1 0 0,0-1 0,0 1 0,1 0 1,-1-1-1,1 1 0,-1-1 0,1 0 0,0 1 1,1-1-1,2 3 0,-1-2-14,0 0-1,1 0 0,-1 0 1,1-1-1,0 0 1,0 0-1,0 0 1,0-1-1,7 3 1,4 0-47,1-1 1,0 0 0,0-2-1,0 0 1,31 0 0,-39-2 28,1 0-27,0 0-1,0 0 1,17-4-1,-24 3 53,1 0 0,0-1 0,-1 1-1,1-1 1,-1 0 0,1 0 0,-1 0-1,0 0 1,0 0 0,0-1 0,0 1-1,5-7 1,-4 3 4,-1 1 0,1-1 0,-1 0-1,0-1 1,0 1 0,-1-1 0,1 1 0,-1-1-1,-1 0 1,0 0 0,1-10 0,-1 10-3,-1 0-1,0-1 1,0 1 0,0 0-1,-1-1 1,0 1 0,-1 0-1,0 0 1,0 0 0,-6-13-1,4 13-1,0 1 0,-1-1 0,0 1 0,-1-1 0,1 2 0,-1-1 0,0 1 0,0-1 0,-1 2 0,1-1 0,-1 1 0,0 0 0,-11-4 0,10 4 27,-1 1 0,0 0-1,0 1 1,0 0 0,0 1 0,0-1-1,0 2 1,0-1 0,0 1 0,-1 1-1,-15 2 1,19-1-16,0 0 0,0 1 0,1-1 1,-1 1-1,1 0 0,-1 0 0,1 1 0,0 0 0,0 0 0,1 0 0,-1 0 0,1 1 0,0 0 1,0 0-1,0 0 0,1 0 0,-5 8 0,3-2-6,0-1 0,0 1-1,1 0 1,1 0 0,0 0 0,0 0 0,1 1-1,-1 17 1,2-17-11,1-4-27,0 0 1,1 16-1,0-21 25,-1-1-1,1 1 1,0-1 0,0 1 0,0-1-1,0 0 1,0 1 0,0-1 0,1 0 0,-1 0-1,1 0 1,-1 0 0,3 2 0,1 0-27,-1 0 0,1-1 0,0 0 0,0 0 0,0 0 0,0 0 1,0-1-1,1 0 0,-1 0 0,1-1 0,9 2 0,4 0-73,0-2 0,23-1-1,-25 0 78,-10 0 19,0 0-1,-1-1 1,1 0 0,-1 0 0,1-1-1,-1 0 1,1 0 0,-1 0 0,0-1-1,0 0 1,9-6 0,-6 3 18,-1 0 1,-1-1 0,1 0-1,-1 0 1,-1-1-1,1 0 1,5-9-1,-1-2 83,-1 0 0,0-1-1,-1 0 1,-2-1-1,0 1 1,7-35 0,-5-8 820,-3-1 1,-3-96 0,-3 141-175,0 19-310,0 7 38,-2 33-418,-12 70 0,2-31-27,0 41-238,11-92-591,0 0 0,5 34 1,-3-55 429,1 0 0,0 1 0,0-1 0,3 8 0,12 17-2172</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1:01:48.780"/>
    </inkml:context>
    <inkml:brush xml:id="br0">
      <inkml:brushProperty name="width" value="0.035" units="cm"/>
      <inkml:brushProperty name="height" value="0.035" units="cm"/>
      <inkml:brushProperty name="color" value="#66CC00"/>
    </inkml:brush>
  </inkml:definitions>
  <inkml:trace contextRef="#ctx0" brushRef="#br0">0 0 5129,'0'0'1408,"16"8"-960,3 2-281,28 18 0,-46-26-152,1-1 1,0 1-1,-1 0 0,1-1 1,-1 1-1,0 0 1,0 0-1,0 0 0,0 0 1,0 0-1,0 0 1,0 0-1,0 0 0,-1 0 1,1 0-1,-1 0 0,0 1 1,1-1-1,-1 0 1,0 0-1,0 1 0,-1-1 1,1 0-1,0 0 1,-2 3-1,1 5 54,-1 7 81,-1 0-1,-1 0 0,0-1 0,-10 23 1,8-25-56,1 1 1,1 0-1,0 0 1,1 1-1,-3 30 1,6-46-86,0 1 0,0 0 0,0-1 0,0 1 0,1 0 0,-1-1 0,0 1 0,0-1 0,0 1 0,1 0 0,-1-1 0,0 1 0,0-1 0,1 1 0,-1 0 0,0-1 0,1 1 0,-1-1 0,1 1 0,-1-1 0,1 0 0,-1 1 0,1-1 0,-1 1 0,1-1 0,-1 0 0,1 0 0,0 1 0,-1-1 0,1 0 0,0 1 0,24 0 267,-16-2-245,1 1-21,5 1-162,0-1-1,-1-1 0,1-1 1,0 0-1,19-6 0,79-31-2463,-65 20 410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1:01:49.493"/>
    </inkml:context>
    <inkml:brush xml:id="br0">
      <inkml:brushProperty name="width" value="0.035" units="cm"/>
      <inkml:brushProperty name="height" value="0.035" units="cm"/>
      <inkml:brushProperty name="color" value="#66CC00"/>
    </inkml:brush>
  </inkml:definitions>
  <inkml:trace contextRef="#ctx0" brushRef="#br0">197 201 4233,'0'0'1866,"-19"2"-1234,-63 11 11,78-12-592,0 0 0,0 0 0,0 1 0,0-1 0,0 1 0,1 0 0,-1 0 0,0 1 0,1-1 0,-1 1 0,1-1 0,0 1 0,-3 4 0,2-2 19,0 1 0,1-1 0,-1 1 0,1 0 0,-3 9 0,6-15-70,-3 10 27,0 0 0,1 0 0,0 0 0,1 0 0,0 0 0,1 0-1,0 12 1,0-19-13,1 1 0,-1 0 0,1 0 0,0 0-1,0 0 1,0-1 0,0 1 0,1-1 0,0 1 0,0-1-1,-1 1 1,2-1 0,-1 0 0,0 0 0,1 0 0,0 0-1,-1 0 1,1-1 0,0 1 0,0-1 0,1 0 0,-1 0-1,0 0 1,1 0 0,4 1 0,2 2-26,1-1 0,-1-1 0,1 0 0,0-1 0,1 0 0,-1 0 0,18-1 0,-23-1-7,3 1-19,-1-1-1,0-1 1,1 0-1,-1 0 1,10-3-1,-16 4 34,0-1-1,0 0 1,0 0-1,0 0 1,0 0-1,0 0 1,-1 0 0,1 0-1,0-1 1,-1 1-1,1-1 1,-1 1-1,1-1 1,-1 0-1,0 1 1,1-1-1,-1 0 1,0 0-1,0 0 1,0 0-1,-1 0 1,1 0 0,0 0-1,-1 0 1,1-3-1,0-1 4,0 0 0,-1 0-1,1 0 1,-1 0 0,0 0-1,-1 1 1,1-1 0,-1 0-1,-1 0 1,1 0 0,-1 1 0,0-1-1,0 1 1,0-1 0,-1 1-1,0 0 1,-5-8 0,-4-1 22,1 1 1,-2 0-1,-24-19 1,32 28-16,0 1 0,0-1 0,0 1 0,-1 0 0,1 1 0,-1-1-1,1 1 1,-1 0 0,0 1 0,0-1 0,1 1 0,-1 1 0,0-1 0,0 1 0,-7 0 0,11 0-10,-1 1 0,1 0-1,-1 0 1,1 0 0,0 0 0,-1 1-1,1-1 1,0 1 0,0-1 0,0 1-1,0 0 1,0-1 0,0 1 0,0 0-1,1 1 1,-1-1 0,1 0 0,-1 0-1,1 1 1,-1 2 0,-4 8-8,1-1 1,-5 22-1,5-18-3,2 1 0,0-1 0,1 1-1,0 0 1,1 0 0,1 0 0,3 20 0,-3-34-20,1-1 0,-1 1 1,1-1-1,0 1 0,0-1 0,0 1 1,0-1-1,0 0 0,0 0 0,1 1 1,-1-1-1,1 0 0,-1 0 0,1 0 1,0-1-1,0 1 0,0 0 0,0-1 1,0 1-1,3 1 0,0-1-37,0 0-1,0 0 0,0-1 1,1 1-1,-1-1 0,0-1 1,0 1-1,11-1 0,-12 0 67,0-1-1,0 1 1,1-1-1,-1-1 1,0 1-1,0 0 1,-1-1-1,1 0 1,0 0-1,0 0 1,-1 0-1,0-1 1,1 1-1,-1-1 1,4-4-1,6-7 20,-1 0 1,12-17-1,-22 28-12,12-17 54,-1-2-1,-1 1 0,-1-2 0,-1 1 0,0-2 0,-2 1 0,6-30 0,-5 10 703,-3 0 1,-1-1-1,-1-55 1,-4 99-435,-1 12-71,2-5-247,-1 54-198,3 0-1,21 115 1,-21-162-394,1-1 0,0 1 0,1-1 0,1 0 0,0-1-1,0 1 1,1-1 0,11 14 0,3-1-3825</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1:01:49.879"/>
    </inkml:context>
    <inkml:brush xml:id="br0">
      <inkml:brushProperty name="width" value="0.035" units="cm"/>
      <inkml:brushProperty name="height" value="0.035" units="cm"/>
      <inkml:brushProperty name="color" value="#66CC00"/>
    </inkml:brush>
  </inkml:definitions>
  <inkml:trace contextRef="#ctx0" brushRef="#br0">271 0 4217,'0'0'3273,"-14"20"-2820,-4 6-217,-19 33 0,35-55-201,1-1-1,-1 1 1,1 0-1,0-1 1,0 1-1,0 0 1,1 0-1,-1-1 1,1 1-1,0 0 1,0 0-1,0 0 1,0 0-1,1-1 1,0 1-1,-1 0 1,1 0 0,1-1-1,-1 1 1,3 4-1,1 6 105,2 8 181,-1 1 0,-2 0 1,0-1-1,-1 2 0,0 26 0,-3-48-287,-1 0 1,1 1-1,-1-1 0,1 0 1,-1 1-1,1-1 1,-1 0-1,0 0 0,0 0 1,0 0-1,-1 1 1,1-2-1,0 1 0,-1 0 1,1 0-1,-1 0 1,0-1-1,1 1 0,-1 0 1,0-1-1,0 0 1,0 0-1,0 1 0,0-1 1,0 0-1,-1 0 1,1-1-1,-3 2 0,-7 1-79,-1 0-1,1-1 0,-26 2 0,28-3-61,-44 3-1423,2-4-1129</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1:01:50.862"/>
    </inkml:context>
    <inkml:brush xml:id="br0">
      <inkml:brushProperty name="width" value="0.035" units="cm"/>
      <inkml:brushProperty name="height" value="0.035" units="cm"/>
      <inkml:brushProperty name="color" value="#66CC00"/>
    </inkml:brush>
  </inkml:definitions>
  <inkml:trace contextRef="#ctx0" brushRef="#br0">16 35 3993,'0'0'3102,"-2"-6"-2346,-8-17-324,7 18-13,3 18-76,0 49 390,11 93 1,59 189 19,17-5-632,-81-315-114,-4-15-4,0 1-1,0-2 1,1 1 0,0 0-1,7 11 1,-9-18-8,1 0 0,-1-1 0,1 1 0,0-1 0,0 1 0,0-1 0,0 0 0,0 1 0,0-1 0,0 0-1,0 0 1,5 1 0,30 6 161,-29-6-113,60 9 54,124 3 0,74-16-73,-233 1-15,460-23 41,-235 10-50,697-38 40,-916 49-32,102-3 21,-141 5-33,0-1-1,1 1 1,-1-1 0,0 1-1,0-1 1,0 1 0,0-1-1,0 0 1,-1 1 0,1-1-1,-1-2 1,-1 1-236,0 0 1,-1 0-1,1 0 1,-1 0-1,0 1 1,0-1 0,0 1-1,-5-4 1,-1-1-456,-18-14-2076,-2 2-1612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8T11:02:55.413"/>
    </inkml:context>
    <inkml:brush xml:id="br0">
      <inkml:brushProperty name="width" value="0.05" units="cm"/>
      <inkml:brushProperty name="height" value="0.05" units="cm"/>
      <inkml:brushProperty name="color" value="#004F8B"/>
    </inkml:brush>
  </inkml:definitions>
  <inkml:trace contextRef="#ctx0" brushRef="#br0">14 1 5433,'0'0'5168,"0"15"-4428,-8 124 1287,3-22-2746,5-117 581,0 1-1,0 0 0,0 0 0,1 0 0,-1-1 0,0 1 1,0 0-1,1 0 0,-1-1 0,0 1 0,1 0 1,-1 0-1,1-1 0,-1 1 0,1 0 0,-1-1 0,1 1 1,0-1-1,-1 1 0,1-1 0,0 1 0,-1-1 1,2 1-1,19 6-3375,-21-7 3434,19 5-5644</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1:01:52.015"/>
    </inkml:context>
    <inkml:brush xml:id="br0">
      <inkml:brushProperty name="width" value="0.035" units="cm"/>
      <inkml:brushProperty name="height" value="0.035" units="cm"/>
      <inkml:brushProperty name="color" value="#66CC00"/>
    </inkml:brush>
  </inkml:definitions>
  <inkml:trace contextRef="#ctx0" brushRef="#br0">70 343 3513,'0'0'1843,"-7"-7"-1264,-52-40 1497,58 46-2050,1 1 1,0 0-1,0 0 0,0 0 1,-1 0-1,1 0 0,0 0 1,0-1-1,0 1 0,0 0 1,0 0-1,-1 0 0,1-1 1,0 1-1,0 0 0,0 0 0,0 0 1,0-1-1,0 1 0,0 0 1,0 0-1,0 0 0,0-1 1,0 1-1,0 0 0,0 0 1,0-1-1,0 1 0,0 0 1,0 0-1,0 0 0,0-1 1,0 1-1,0 0 0,0 0 1,0-1-1,0 1 0,0 0 0,0 0 1,1 0-1,-1 0 0,0-1 1,0 1-1,0 0 0,0 0 1,1 0-1,-1 0 0,0 0 1,0-1-1,0 1 0,1 0 1,-1 0-1,0 0 0,0 0 1,0 0-1,1 0 0,15-5-222,-15 5 250,94-16-9,559-81 125,13 50-120,-103 3-18,-404 17 232,134-13 40,-283 39-299,-4 0 0,0 1 0,0 0-1,11 1 1,-16 0 26,0-1 1,0 1-1,0-1 1,0 1-1,0 0 1,0-1-1,-1 1 1,1 0-1,0 0 1,0 0-1,-1 1 1,1-1-1,-1 0 1,1 1-1,-1-1 0,2 3 1,5 8 31,0 1 1,-1 0-1,-1 0 1,-1 0-1,1 1 0,-2-1 1,0 1-1,3 23 1,-1 10 10,-1 60 1,-4-84-44,-1 1-17,10 206 49,-3-160-60,18 88-1,68 171 381,-90-315-417,-12-20-2368,-7-8-292,-6-6-1248</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1:01:53.059"/>
    </inkml:context>
    <inkml:brush xml:id="br0">
      <inkml:brushProperty name="width" value="0.035" units="cm"/>
      <inkml:brushProperty name="height" value="0.035" units="cm"/>
      <inkml:brushProperty name="color" value="#66CC00"/>
    </inkml:brush>
  </inkml:definitions>
  <inkml:trace contextRef="#ctx0" brushRef="#br0">37 206 2577,'0'0'1056,"2"-10"-842,9-31-1,-10 34 167,0 1 0,0 0 0,0-1 0,-1 1 0,0 0 0,-1-11 0,0-2 31,1 16-389,0 1 0,0-1 0,-1 0 0,1 1 0,-1-1-1,0 0 1,0 1 0,0-1 0,0 1 0,0-1 0,-1 1 0,1 0 0,-1-1 0,1 1 0,-1 0 0,0 0 0,0 0 0,0 0 0,0 0 0,0 1-1,0-1 1,-5-2 0,-9-9 379,15 3 513,3 7-523,1 11-263,13 42 356,-3 1 1,10 85 0,-2 106-205,-18-194-167,1 26-24,36 332 99,-28-349-61,2-2-1,3 0 0,37 84 1,-3-42 131,-42-80-219,-9-17-77,0 0 1,0 0-1,0 1 1,0-1-1,0 0 1,0 0-1,0 1 1,1-1-1,-1 0 1,0 0-1,0 1 1,0-1-1,0 0 1,0 0-1,1 0 1,-1 0-1,0 1 1,0-1-1,0 0 1,1 0-1,-1 0 1,0 0-1,0 0 1,1 1-1,-1-1 1,0 0-1,0 0 1,1 0-1,-1 0 1,0 0-1,0 0 1,1 0-1,-1 0 1,0 0-1,0 0 1,1 0-1,-1 0 1,0 0-1,0 0 1,1 0-1,-1 0 1,0-1-1,0 1 1,1 0-1,-1 0 1,7-11-1892,0-6-420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04:55.907"/>
    </inkml:context>
    <inkml:brush xml:id="br0">
      <inkml:brushProperty name="width" value="0.025" units="cm"/>
      <inkml:brushProperty name="height" value="0.025" units="cm"/>
      <inkml:brushProperty name="color" value="#F6630D"/>
    </inkml:brush>
  </inkml:definitions>
  <inkml:trace contextRef="#ctx0" brushRef="#br0">227 31 160,'0'0'3246,"0"-8"-1806,-1-7 5219,0 14-6622,1 0 0,-1 1 0,0-1 0,0 0 1,0 1-1,0-1 0,0 1 0,0-1 0,0 1 0,0 0 0,0-1 0,0 1 0,0 0 0,0 0 0,-2-1 1,-19 1 163,14 0-106,2 0-92,0 1 1,0-1 0,0 1 0,0 0-1,0 0 1,1 1 0,-1-1 0,0 1-1,1 1 1,-1-1 0,1 1-1,0 0 1,-1 0 0,-7 8 0,6-6-10,0 1 0,0 1 0,1-1 0,-1 1 0,2 0 0,-1 0 0,1 1 0,0 0 1,1 0-1,0 0 0,0 0 0,1 0 0,0 1 0,0 0 0,1 0 0,0 0 0,0 0 1,1 10-1,0-10-8,0 8 13,1 1 0,0-1 1,1 0-1,6 29 0,-6-42-17,0 1 0,0-1 0,1 0 0,-1 0 1,1 0-1,0 0 0,1 0 0,-1-1 0,1 1 1,-1-1-1,1 1 0,0-1 0,0 0 0,1 0 1,-1 0-1,0-1 0,1 1 0,0-1 0,0 1 0,0-1 1,0-1-1,0 1 0,8 2 0,-1-2-35,0 0 1,0-1-1,0 0 0,1-1 0,-1 0 1,0-1-1,0 0 0,0-1 0,0 0 0,0 0 1,0-1-1,0-1 0,18-8 0,-16 5 50,-1 0-1,1-1 1,-1 0 0,0-1-1,18-17 1,-23 18-9,0 0 0,0-1 0,0 0 0,-1 0 0,-1-1 0,0 0 0,0 0 0,4-12 0,-5 6 16,0 0-1,0 0 0,-2 0 0,0-1 1,-1 0-1,-1-18 0,-1 33 15,1 0 0,-1 0 0,1-1 0,-1 1-1,0 0 1,0 0 0,0 0 0,0 0 0,0 0 0,0 0 0,-1 0 0,1 0-1,-1 1 1,1-1 0,-1 0 0,0 1 0,1 0 0,-1-1 0,0 1 0,-3-2-1,-2-1 35,0 0 0,0 1-1,0 0 1,-14-4-1,3 3 4,-1 1-1,0 1 1,0 1-1,0 1 1,-27 2-1,42-1-56,0 0-1,1 0 0,-1 0 1,1 1-1,-1-1 0,1 1 1,-1 0-1,1 0 0,0 0 1,0 0-1,0 0 0,0 1 1,-4 4-1,-2 4-5,0-1-1,-10 17 1,11-14 4,1 0 1,0 1-1,1 0 1,1 0-1,0 0 1,1 1-1,0-1 1,-1 18 0,1 14-74,1 60 0,3-94 51,0-10 23,0 0 0,0 0 0,1-1 0,-1 1 0,1 0 0,-1-1 0,1 1 0,-1-1 0,1 1 0,0-1 0,0 1 0,0-1 0,0 1 0,0-1 0,0 0 0,0 1 0,0-1 0,0 0 0,1 0 0,-1 0 0,0 0 0,1 0 0,-1 0 0,1 0 0,-1 0 0,1-1 0,0 1 0,-1-1 0,1 1 0,2 0 0,6 0-53,0 1 0,-1-1 0,1 0 1,10-1-1,-12-1-14,0 1 68,1-1-1,-1 0 0,1-1 1,-1 0-1,0-1 0,0 0 1,0 0-1,0 0 0,0-1 1,-1 0-1,0-1 0,0 0 1,0 0-1,9-8 0,-2-1 12,0 0-1,-1 0 1,-1-1-1,0-1 1,12-22-1,-12 15 8,-1 0 0,0 0 0,-2-1 0,-1 0 0,-1 0 0,6-45 0,-12 54 233,-2 14 166,1 10-268,-6 52-108,4 3-3,0-36 55,1 1 1,5 37-1,-3-60-79,1 1 0,0-1-1,0 0 1,0 1-1,1-1 1,0 0-1,0 0 1,1-1 0,-1 1-1,1-1 1,0 0-1,1 0 1,0 0-1,-1 0 1,9 6 0,-6-6 47,0-1 0,0 1 0,0-1 1,1 0-1,-1-1 0,1 1 0,0-2 1,0 1-1,0-1 0,0 0 0,17 1 1,-6-2 151,-1-1 0,35-5 0,-44 4-134,-1-1 1,0-1-1,0 1 1,0-1-1,0-1 1,0 1-1,-1-1 1,12-8-1,15-19-1435,-25 23-2190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05:06.354"/>
    </inkml:context>
    <inkml:brush xml:id="br0">
      <inkml:brushProperty name="width" value="0.025" units="cm"/>
      <inkml:brushProperty name="height" value="0.025" units="cm"/>
      <inkml:brushProperty name="color" value="#F6630D"/>
    </inkml:brush>
  </inkml:definitions>
  <inkml:trace contextRef="#ctx0" brushRef="#br0">281 93 80,'0'0'6931,"-7"3"-6164,1 6-723,0 0 0,0 0 0,-7 16 0,4-7-12,-57 97 35,-16 30 128,-3 15-185,100-198-648,90-145 20,-5 10 221,-89 149 391,-1 1-1,11-43 1,-5 17 20,-12 39-10,-3 8 13,0 0-1,0 0 0,0 1 0,-1-1 0,1 0 0,-1 0 0,1 0 0,-1-2 0,3 6 738,1 7-637,63 199 1272,-39-122-670,69 146 1,-94-226-669,-2-4-30,0-1 0,0 1 0,0 0-1,0 0 1,0 0 0,-1 0 0,1 0-1,-1 0 1,1 1 0,-1 1 0,1 0-793,-1-4 662,0 1 1,1-1-1,-1 0 0,0 0 1,0 1-1,0-1 0,0 0 0,0 1 1,0-1-1,0 0 0,0 0 1,0 1-1,0-1 0,0 0 0,0 1 1,0-1-1,0 0 0,0 0 1,0 1-1,0-1 0,0 0 1,0 0-1,0 1 0,-1-1 0,1 0 1,0 0-1,0 1 0,0-1 1,0 0-1,-1 0 0,1 0 0,0 1 1,0-1-1,0 0 0,-1 0 1,1 0-1,0 0 0,0 1 1,-1-1-1,-12 4-2649</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05:07.182"/>
    </inkml:context>
    <inkml:brush xml:id="br0">
      <inkml:brushProperty name="width" value="0.025" units="cm"/>
      <inkml:brushProperty name="height" value="0.025" units="cm"/>
      <inkml:brushProperty name="color" value="#F6630D"/>
    </inkml:brush>
  </inkml:definitions>
  <inkml:trace contextRef="#ctx0" brushRef="#br0">20 188 2817,'0'0'3656,"0"-2"-3566,0-1 0,-1 1-1,1 0 1,1 0 0,-1 0-1,0 0 1,0 0 0,2-3-1,3-1-54,1 1-1,1 0 0,-1 0 1,10-6-1,1-1-11,-6 5 31,-6 4-16,-1 0-1,1 0 0,-1 0 1,0-1-1,0 0 1,0 0-1,-1 0 0,1 0 1,-1 0-1,4-7 0,-6 11-25,-1-1 0,0 1 0,0-1 0,0 1 0,1-1-1,-1 1 1,0-1 0,0 1 0,0-1 0,0 1 0,0-1-1,0 1 1,0-1 0,0 1 0,0-1 0,0 1 0,0-1 0,0 1-1,0-1 1,-1 1 0,1-1 0,0 1 0,0-1 0,0 1-1,-1 0 1,1-1 0,0 1 0,-1-1 0,1 1 0,0 0-1,-1-1 1,1 1 0,0 0 0,-1-1 0,1 1 0,-1 0 0,1 0-1,-1-1 1,1 1 0,0 0 0,-1 0 0,1 0 0,-1 0-1,1-1 1,-2 1 0,-2 0-43,0-1 1,-1 1-1,1 0 1,-8 1-1,1 0 98,2-1-67,1 1 0,-1 0 0,1 0 0,-1 0 0,1 2 0,-1-1 0,1 1 0,-9 4 0,15-7 0,2 0-40,31 0-184,1-1 266,0-1 0,33-8 1,-50 7-6,98-25 98,-104 26-109,0-1 0,1 1 0,16-1 0,-9-7-1529,-10 5-987</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05:08.152"/>
    </inkml:context>
    <inkml:brush xml:id="br0">
      <inkml:brushProperty name="width" value="0.025" units="cm"/>
      <inkml:brushProperty name="height" value="0.025" units="cm"/>
      <inkml:brushProperty name="color" value="#F6630D"/>
    </inkml:brush>
  </inkml:definitions>
  <inkml:trace contextRef="#ctx0" brushRef="#br0">99 47 3609,'0'0'3050,"-6"9"-2950,4-6-90,-5 7 52,1 0 0,0 0 0,0 1 0,1 0 0,-4 14 1,-1 16 271,1 1 0,2 0 0,2 0 0,2 69 1,2-100-295,1-8-7,-1 0-1,1-1 0,0 1 1,0 0-1,1-1 0,-1 1 1,0 0-1,1-1 0,0 4 1,-1-6-6,0 0 0,0-1 0,0 1 0,0 0 0,0 0 0,0 0 0,0 0 0,0 0 0,0 0 0,0 0 0,0 0 0,0 0 0,1 0 0,-1-1 0,0 1 0,0 0 0,0 0 1,0 0-1,0 0 0,0 0 0,0 0 0,0 0 0,0 0 0,0 0 0,0 0 0,0 0 0,0 0 0,0 0 0,0 0 0,1 0 0,-1 0 0,0 0 0,0 0 0,0 0 0,0 0 0,0 0 1,0 0-1,0 0 0,0 0 0,0 0 0,0 0 0,1 0 0,-1 0 0,0 0 0,0 0 0,0 0 0,0 0 0,0 0 0,0 0 0,0 0 0,0 0 0,0 0 0,0 0 0,0 0 0,0 0 0,1 0 1,-1 0-1,0 0 0,0 0 0,0 0 0,0 0 0,0 0 0,0 1 0,1-9 583,-1-7-482,0-37-46,-1 0 0,-11-56 0,8 79-210,0 1 0,1-33 0,13 69-95,27 29 176,53 68-1,15 16 20,-98-115 31,-1 0 0,1 0 0,1-1 0,-1 1 0,1-2 0,14 8-1,-16-10 0,-1 0 0,1 0-1,0-1 1,-1 1 0,1-2-1,0 1 1,0 0 0,0-1-1,0 0 1,-1-1 0,11-1-1,-13 2 6,-1-2 0,1 1 0,0 0-1,0-1 1,0 1 0,-1-1 0,1 0-1,-1 1 1,0-1 0,1-1 0,-1 1-1,0 0 1,3-4 0,22-36 116,-26 41-121,5-11 18,-1 0 0,0 0 0,0 0-1,-1-1 1,-1 1 0,4-23-1,-5 15 26,-1 0-1,0 1 1,-5-37 0,3 49-32,-1 0 0,0-1 1,-1 1-1,1 0 1,-1 0-1,-1 0 1,-6-10-1,-6-12 14,15 28-112,1 0 0,-1 0 0,1 0 0,0 0 0,0-1 0,-1 1 0,1 0 0,0 0 0,0 0 0,0 0 0,0 0 0,0 0 0,0 0 0,0-1-1,1 1 1,-1 0 0,0 0 0,1 0 0,-1 0 0,0 0 0,2-2 0,7-6-2771</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05:09.398"/>
    </inkml:context>
    <inkml:brush xml:id="br0">
      <inkml:brushProperty name="width" value="0.025" units="cm"/>
      <inkml:brushProperty name="height" value="0.025" units="cm"/>
      <inkml:brushProperty name="color" value="#F6630D"/>
    </inkml:brush>
  </inkml:definitions>
  <inkml:trace contextRef="#ctx0" brushRef="#br0">135 7 3569,'0'0'2398,"0"11"-2260,-2 204 2016,4-186-1995,0 0 0,12 46 0,-4-21-116,-4-32-27,-4-17-9,-1-1-1,0 1 1,0 0-1,1 9 0,-2-11 136,0-7 347,-2-11-166,-4 3-287,-15-21 1,13 21-26,1 1 1,-7-15 0,5 3 47,2 1 1,0-1 0,1 0-1,1-1 1,1 1 0,1-1 0,1-39-1,3 58-66,-1 1 0,1-1-1,0 1 1,0-1 0,1 1-1,-1 0 1,1 0 0,0 0-1,0 0 1,1 0 0,-1 0-1,1 0 1,0 1 0,0-1 0,6-4-1,2-3-16,2 1 1,-1 0-1,16-9 0,-22 16 12,0 1 1,0-1-1,0 1 0,0 0 0,0 0 0,0 1 1,0 0-1,11-1 0,-1 1-25,-1 1 1,22 2-1,-30 0 26,0-1 0,0 1-1,0 0 1,0 0 0,11 7-1,32 20 7,-45-26 5,6 4 28,0 1 0,-1 1 1,0 0-1,0 0 0,-1 1 1,0 1-1,-1-1 0,0 1 1,0 1-1,-2-1 1,1 1-1,-1 0 0,-1 1 1,0-1-1,4 19 0,-7-17 38,-1 0-1,-1 0 0,-1 26 1,0-35-58,0-1 1,0 0 0,0 1-1,-1-1 1,0 0 0,1 0-1,-1 0 1,-1-1-1,1 1 1,0 0 0,-1-1-1,0 1 1,-4 3 0,-7 7 48,-25 18 0,37-30-55,-21 15 36,-1-2 1,0 0-1,-1-1 1,-1-2-1,0 0 1,-32 9-1,15-9 81,0-2 0,-1-2 0,-56 3 0,75-8-333,24-3-604,4 0-922,11 0-718,4 0-545</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05:10.972"/>
    </inkml:context>
    <inkml:brush xml:id="br0">
      <inkml:brushProperty name="width" value="0.025" units="cm"/>
      <inkml:brushProperty name="height" value="0.025" units="cm"/>
      <inkml:brushProperty name="color" value="#F6630D"/>
    </inkml:brush>
  </inkml:definitions>
  <inkml:trace contextRef="#ctx0" brushRef="#br0">34 36 2657,'0'0'4462,"-1"-5"-3945,-2-19 11,3 24-477,0 0 0,0 0 0,0 0 0,0-1 0,0 1 0,0 0 0,0 0-1,0 0 1,0-1 0,0 1 0,0 0 0,0 0 0,0-1 0,0 1 0,0 0 0,0 0-1,0 0 1,0-1 0,0 1 0,0 0 0,0 0 0,-1 0 0,1 0 0,0-1-1,0 1 1,0 0 0,0 0 0,0 0 0,-1 0 0,1 0 0,0-1 0,0 1 0,0 0-1,0 0 1,-1 0 0,-1 4 411,2 17-514,-1 1 103,2 1 1,0 0 0,7 31 0,93 286 644,-74-268-635,-27-72-69,0 0-1,0 0 1,0 1-1,0-1 1,0 0-1,0 0 1,0 1-1,0-1 1,0 0-1,1 0 1,-1 1-1,0-1 1,0 0-1,0 0 1,0 0-1,0 1 1,1-1 0,-1 0-1,0 0 1,0 0-1,1 0 1,-1 1-1,0-1 1,0 0-1,0 0 1,1 0-1,-1 0 1,0 0-1,0 0 1,1 0-1,-1 0 1,0 0-1,1 0 1,-1 0-1,0 0 1,0 0-1,1 0 1,-1 0-1,0 0 1,0 0-1,1 0 1,-1 0-1,0 0 1,0 0-1,1 0 1,-1 0-1,0-1 1,0 1-1,1 0 1,-1 0-1,0 0 1,0 0-1,0-1 1,1 1-1,11-13-563,-11 11 555,10-10-32,0 0 1,0 0-1,1 1 0,15-11 0,-20 17 25,0 0-1,1 1 1,-1 0-1,1 0 1,0 1-1,0 0 0,0 0 1,0 0-1,15-1 1,-17 3-14,0 1 0,0-1 0,0 1 0,0 0 0,0 1-1,0 0 1,8 1 0,-11-1 15,1 1 0,-1-1 0,1 1-1,-1 0 1,0 0 0,0 0 0,0 0-1,0 1 1,0-1 0,-1 1-1,1 0 1,3 4 0,-2-2 32,-1 0-1,0 0 1,0 0-1,-1 0 1,0 0-1,1 0 1,-2 1-1,1-1 1,-1 1-1,1-1 1,-1 1-1,-1 0 1,1-1-1,-1 8 1,0-12-3,-1 0 0,1 0 0,0 0 1,-1 0-1,1 0 0,0 0 0,-1 0 0,1 0 0,-1 0 1,1 0-1,-1 0 0,0 0 0,1 0 0,-1-1 0,0 1 1,0 0-1,1 0 0,-1-1 0,-2 2 0,-21 11 46,13-8-44,-141 69 218,133-67-200,0-1 0,0 0 0,-1-2 0,0 0 1,1-1-1,-31 1 0,46-4 23,0 0 0,0-1 0,-1 1 0,1 0 0,0-1 0,0 0 0,1 0 0,-1 0 0,0-1 0,0 1-1,0-1 1,1 0 0,-1 0 0,1 0 0,0-1 0,-1 1 0,1-1 0,0 1 0,0-1 0,1 0 0,-1 0 0,-4-7 0,4 6 120,-1-3 9,-1 1 0,-6-15 0,11 20-194,-1 0 0,1 0 1,0 1-1,0-1 1,0 0-1,0 0 1,0 0-1,0 0 0,0 0 1,0 0-1,0 1 1,0-1-1,1 0 1,-1 0-1,0 0 0,0 0 1,1 1-1,-1-1 1,1 0-1,-1 0 1,2 0-1,12-13-989,-9 9 447,10-11-1661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05:52.534"/>
    </inkml:context>
    <inkml:brush xml:id="br0">
      <inkml:brushProperty name="width" value="0.025" units="cm"/>
      <inkml:brushProperty name="height" value="0.025" units="cm"/>
      <inkml:brushProperty name="color" value="#F6630D"/>
    </inkml:brush>
  </inkml:definitions>
  <inkml:trace contextRef="#ctx0" brushRef="#br0">606 20 1456,'0'0'568,"8"-1"-569,24-4 213,-32 5-143,1 1-1,0-1 1,-1 0-1,1-1 1,0 1-1,-1 0 1,1 0-1,-1 0 1,1 0-1,0 0 1,-1-1-1,1 1 1,-1 0-1,1-1 1,-1 1-1,1 0 1,-1-1-1,1 1 1,-1-1-1,1 1 1,-1 0-1,1-1 1,-1 1-1,0-1 1,1 1-1,-1-1 1,1 0-1,-1 0 10,-1 1-1,1 0 1,0-1 0,0 1-1,0 0 1,-1-1 0,1 1-1,0 0 1,-1 0 0,1-1-1,0 1 1,0 0-1,-1 0 1,1 0 0,0-1-1,-1 1 1,1 0 0,-1 0-1,1 0 1,0 0 0,-1 0-1,1 0 1,0 0 0,-1 0-1,1 0 1,-1 0-1,1 0 1,0 0 0,-1 0-1,0 0 1,-2 1-77,0-1 1,-1 1-1,1 1 1,0-1-1,-1 0 0,1 1 1,0-1-1,0 1 0,0 0 1,-3 3-1,-28 25 6,25-22-5,-12 15 3,0 0 0,1 2 0,1 0 0,1 1 1,2 1-1,1 1 0,0 0 0,3 1 0,0 0 0,-12 51 0,-17 170 11,14-67 88,-30 52 168,0 4-157,31-88 114,6 1 0,1 195 0,18-268-167,0 9-14,16 140 0,-12-208-25,13 85 379,3 152 0,-19-221-268,-8 194 500,-22 170-7,29-341-560,0-7 38,2-1 0,11 71 0,32 93 299,5 28 118,-38-167-446,4 95 0,-12 12 55,7 147 112,-7 12-4,-4-203-99,-18 103 127,-1-29-60,-3 39-52,4-71-66,4 102 136,2-146 173,-42 184 0,44-269-369,-23 124 202,29-131-126,0 72 1,1-1-35,-3-45 132,-3 0-1,-36 132 0,50-225-1465,11-12-1963,2-5-2855</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06:18.168"/>
    </inkml:context>
    <inkml:brush xml:id="br0">
      <inkml:brushProperty name="width" value="0.025" units="cm"/>
      <inkml:brushProperty name="height" value="0.025" units="cm"/>
      <inkml:brushProperty name="color" value="#F6630D"/>
    </inkml:brush>
  </inkml:definitions>
  <inkml:trace contextRef="#ctx0" brushRef="#br0">660 0 280,'0'0'117,"-24"6"-1,-77 17-73,76-17-31,0 2-1,1 1 1,0 1 0,-31 18-1,-65 53-59,88-57 58,15-12-17,1 0 0,1 2 0,0 0 0,0 0 0,2 1 0,0 1 0,0 1 0,-18 33 0,17-20-23,0 0 0,3 1-1,0 0 1,-8 43-1,14-53-134,-2 6-31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18T11:02:31.983"/>
    </inkml:context>
    <inkml:brush xml:id="br0">
      <inkml:brushProperty name="width" value="0.05" units="cm"/>
      <inkml:brushProperty name="height" value="0.05" units="cm"/>
      <inkml:brushProperty name="color" value="#004F8B"/>
      <inkml:brushProperty name="ignorePressure" value="1"/>
    </inkml:brush>
  </inkml:definitions>
  <inkml:trace contextRef="#ctx0" brushRef="#br0">0 1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8T11:02:59.687"/>
    </inkml:context>
    <inkml:brush xml:id="br0">
      <inkml:brushProperty name="width" value="0.05" units="cm"/>
      <inkml:brushProperty name="height" value="0.05" units="cm"/>
      <inkml:brushProperty name="color" value="#004F8B"/>
    </inkml:brush>
  </inkml:definitions>
  <inkml:trace contextRef="#ctx0" brushRef="#br0">196 32 224,'0'0'5280,"-13"1"-250,-5 0-4202,7-1-793,0 0 0,-1 1-1,1 0 1,0 1-1,0 1 1,-16 5-1,22-7-39,1 1 0,0 0 1,0 0-1,1 0 0,-1 1 0,0-1 0,1 1 0,-1 0 0,1 0 0,0 0 0,0 0 0,0 1 0,0-1 0,1 1 0,0 0 0,-1 0 0,1 0 0,0 0 0,-2 7 0,3-7-21,0 0 0,0 1 0,0-1-1,0 0 1,1 0 0,0 1 0,-1-1-1,2 0 1,-1 1 0,0-1 0,1 0 0,0 0-1,0 1 1,0-1 0,0 0 0,1 0 0,0 0-1,0 0 1,0-1 0,0 1 0,0 0 0,1-1-1,0 0 1,0 1 0,0-1 0,0 0 0,0 0-1,6 3 1,2 1-48,-1-1 0,1-1 0,1 0 0,-1 0 0,1-1 0,-1-1 0,1 0 0,23 3 0,-16-4-237,-1 0 0,1-1 0,-1-1-1,37-4 1,-50 3 331,-1-1-1,1 0 1,-1 1 0,1-2-1,-1 1 1,0 0-1,0-1 1,0 0 0,0 0-1,0 0 1,-1-1-1,1 1 1,-1-1 0,0 0-1,0 0 1,0 0-1,-1 0 1,1 0 0,-1-1-1,2-5 1,-1 3 180,0-1 0,-1 0 1,0 0-1,0 0 0,-1 0 1,0 0-1,0 0 0,-1 0 0,0 0 1,0 0-1,-3-13 0,2 17-152,-1-1 0,1 0 0,-1 1-1,0-1 1,-1 1 0,1 0-1,-1 0 1,0 0 0,0 0 0,0 0-1,0 1 1,0-1 0,-1 1-1,0 0 1,0 0 0,0 0-1,0 1 1,0-1 0,0 1 0,-1 0-1,1 0 1,-8-1 0,-3-2-278,-1 1 0,0 1 0,0 1 0,0 1 0,-23 0 0,29 0-232,6 1 121,1 0-1,0 0 1,-1 0-1,1 0 1,0 0-1,0 1 1,-1-1-1,1 1 1,0 0-1,0 0 1,-3 2-1,-6 5-2385</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06:22.893"/>
    </inkml:context>
    <inkml:brush xml:id="br0">
      <inkml:brushProperty name="width" value="0.025" units="cm"/>
      <inkml:brushProperty name="height" value="0.025" units="cm"/>
      <inkml:brushProperty name="color" value="#F6630D"/>
    </inkml:brush>
  </inkml:definitions>
  <inkml:trace contextRef="#ctx0" brushRef="#br0">1248 241 64,'0'0'1196,"-2"-6"-1118,-1-10 47,1 0 1,0-19 0,2 33-74,-1 0 0,1 0 0,-1 0 1,1 0-1,-1 0 0,0 0 0,0 0 0,0 1 0,0-1 1,0 0-1,0 1 0,0-1 0,-1 0 0,-2-2 0,-23-18 498,14 13-462,-1 1 0,0 0 0,0 1 0,-1 1 0,0 0 0,0 1-1,0 0 1,-1 2 0,-24-4 0,-14 3-52,-80 2-1,76 3 42,27-1-76,0 1 0,1 2-1,-1 1 1,1 1 0,-1 2 0,-53 19 0,58-13-35,-24 15 0,30-16 39,0-1-1,-39 15 1,34-18 15,14-5-17,0 0 0,0 1 0,0 1 0,1-1 0,-1 2 0,1-1 0,-17 13 0,-4 10-25,1 2 0,-47 57 0,68-75 23,1 0-1,0 1 0,1-1 1,1 1-1,0 1 1,1-1-1,0 1 0,1 0 1,0 0-1,1 1 0,-1 23 1,2 211-10,6-188 25,2-1 0,16 65 0,-17-105-16,1-1 0,1 0 0,1 0 0,0-1 0,16 24 0,-4-11 18,1-2 1,28 30 0,-40-49 1,1-1 1,1 0-1,0-1 1,0 0-1,0-1 1,1 0-1,0-1 1,0 0-1,1-1 1,0 0-1,19 4 1,8-1 47,0-1-1,63 3 1,0-9-12,-59-2-55,-23 0 8,0 0 0,-1-2 0,1-1-1,-1 0 1,29-11 0,94-44 60,-123 50-64,31-15 14,-2-2 0,-1-3 0,88-68 0,-101 67-10,0-2 0,-2-1 1,-1-2-1,-2-1 1,28-44-1,-26 25 84,32-76-1,-25 48-60,-25 55 2,14-46 0,-23 59 4,-1 0-1,-1-1 1,0 1 0,0-32-1,-3 40 2,0-13 142,-3-23 1,2 36-141,0 0 0,-1-1 0,0 1 0,0 0 1,-1 0-1,-4-9 0,-14-18 102,-1 1-1,-1 1 1,-1 1 0,-56-53-1,70 74-140,-1 1 0,0 0 0,-1 1 0,0 0 0,0 1 0,-1 0 0,0 1 0,0 0-1,0 1 1,-1 1 0,0 0 0,0 1 0,0 0 0,0 2 0,0-1 0,-15 1-1,17 1 7,0 0 0,1 1 0,-1 0 0,0 1 0,1 0-1,-1 1 1,-11 4 0,-312 160 17,198-92 87,124-68-122,8-4 15,-1 1 1,0-1 0,0 0 0,0-1 0,0 1 0,0-1 0,-1-1 0,-7 2 0,-2 2-213,-2 1-1806,-2-5-346</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06:25.697"/>
    </inkml:context>
    <inkml:brush xml:id="br0">
      <inkml:brushProperty name="width" value="0.025" units="cm"/>
      <inkml:brushProperty name="height" value="0.025" units="cm"/>
      <inkml:brushProperty name="color" value="#F6630D"/>
    </inkml:brush>
  </inkml:definitions>
  <inkml:trace contextRef="#ctx0" brushRef="#br0">80 511 72,'0'0'1852,"-6"-6"-1516,0 0-294,1 0 112,0 0-1,-1 1 1,0 0-1,0 0 1,-1 0-1,0 1 1,-11-6-1,10 6 131,16 3 7,-3 0-259,8-1-28,1-1 0,0 0 0,-1-1 0,22-9 0,50-30 33,-66 33-30,120-65 23,300-146 77,-429 217-105,-7 2 3,-1 1 1,1 0 0,0 0-1,0 0 1,-1 0 0,1 0-1,5 0 914,-26 1-928,8 1 5,0 0-1,0 1 0,0 0 1,1 0-1,-1 1 1,-9 4-1,-27 8-2,13-9 5,-1-2-1,0 0 0,-44-3 1,75-1 0,1 0 1,-1 0-1,1 0 1,0-1-1,-1 1 1,1-1-1,0 0 1,-1 1-1,1-1 1,0 0-1,0 0 0,0-1 1,0 1-1,0 0 1,0-1-1,0 1 1,0-1-1,0 0 1,1 1-1,-3-4 1,4 5-10,0-1-1,0 1 1,0 0 0,0 0-1,0-1 1,0 1 0,0 0 0,0-1-1,0 1 1,0 0 0,1-1 0,-1 1-1,0 0 1,0 0 0,0-1 0,0 1-1,1 0 1,-1 0 0,0-1 0,0 1-1,0 0 1,1 0 0,-1 0 0,0 0-1,0-1 1,1 1 0,-1 0 0,0 0-1,1 0 1,-1 0 0,0 0 0,1-1-1,13-4-2,-12 4-12,55-23 14,-36 15 18,0 0 0,0 2 1,33-9-1,-34 14-52,-1 0 0,31 0 0,-47 2 44,-2 0-1,0 1 0,1-1 0,-1 0 0,0 1 0,0-1 0,0 0 0,0 1 0,0-1 0,0 1 0,0-1 0,0 1 0,0 0 0,0 0 0,0-1 0,0 1 0,0 0 0,-1 0 0,1 0 0,0 0 0,-1 0 0,1 0 0,0 0 0,-1 0 0,0 0 0,1 0 0,0 2 0,0 2-12,1 0 0,-1 0 0,0 0 0,0 9 0,0 86 70,-16 133 1,9-158-38,5-31 153,3-45-249,-1 1 0,1 0 0,0 0 0,-1 0-1,1-1 1,0 1 0,-1-1 0,1 1 0,-1-1 0,1 0 0,1-1-1,12-16-1836</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06:26.931"/>
    </inkml:context>
    <inkml:brush xml:id="br0">
      <inkml:brushProperty name="width" value="0.025" units="cm"/>
      <inkml:brushProperty name="height" value="0.025" units="cm"/>
      <inkml:brushProperty name="color" value="#F6630D"/>
    </inkml:brush>
  </inkml:definitions>
  <inkml:trace contextRef="#ctx0" brushRef="#br0">191 289 208,'0'0'477,"-4"-1"-458,2 0-80,0 1 89,0-1 0,0 0 0,0 1 0,0-1 0,-1 1 0,1 0 0,0-1 0,0 1 0,0 0 0,-1 1 0,1-1 0,0 0 0,0 0 0,0 1 0,-4 1 0,5-1-14,0-1 1,0 1-1,1-1 1,-1 1-1,0-1 0,0 0 1,0 1-1,0-1 1,0 0-1,0 0 0,1 1 1,-1-1-1,0 0 1,0 0-1,0 0 0,0 0 1,0 0-1,0 0 1,0-1-1,0 1 1,-1 0-1,1-1-4,-1 0 1,0 0 0,1 0-1,-1 0 1,1 0-1,0 0 1,-1 0-1,1 0 1,0-1-1,-2-1 1,-2-4-27,0-1 0,0 0 0,-5-13 0,6 13-5,-8-22-323,-17-55 0,1 1-354,18 58 645</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06:27.474"/>
    </inkml:context>
    <inkml:brush xml:id="br0">
      <inkml:brushProperty name="width" value="0.025" units="cm"/>
      <inkml:brushProperty name="height" value="0.025" units="cm"/>
      <inkml:brushProperty name="color" value="#F6630D"/>
    </inkml:brush>
  </inkml:definitions>
  <inkml:trace contextRef="#ctx0" brushRef="#br0">157 128 312,'0'0'460,"-15"-6"-422,-45-17-25,53 21-6,0-1 0,1 0 1,-1-1-1,1 1 0,0-1 1,-7-6-1,10 7-8,-1-1 1,1 0-1,0 1 1,1-1-1,-1 0 1,1-1-1,-3-4 1,4 6-45,1 0 1,-1 1 0,0-1-1,1 0 1,-1 0 0,1 0-1,0 1 1,0-1 0,0-3-1,0 4-61</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06:27.911"/>
    </inkml:context>
    <inkml:brush xml:id="br0">
      <inkml:brushProperty name="width" value="0.025" units="cm"/>
      <inkml:brushProperty name="height" value="0.025" units="cm"/>
      <inkml:brushProperty name="color" value="#F6630D"/>
    </inkml:brush>
  </inkml:definitions>
  <inkml:trace contextRef="#ctx0" brushRef="#br0">174 415 128,'0'0'272,"-34"-106"-384,19 69-40,0 3 152,-2-1-128,2 0 128,0 4 152,2 1-144,0 3-16,3 2 16,-1 2-16,2 5-32,3 5-8</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06:28.411"/>
    </inkml:context>
    <inkml:brush xml:id="br0">
      <inkml:brushProperty name="width" value="0.025" units="cm"/>
      <inkml:brushProperty name="height" value="0.025" units="cm"/>
      <inkml:brushProperty name="color" value="#F6630D"/>
    </inkml:brush>
  </inkml:definitions>
  <inkml:trace contextRef="#ctx0" brushRef="#br0">1 517 88,'0'0'335,"5"7"-222,17 23 38,-15-22 203,-5-10-209,-1 1-53,6-7 77,-2 0 0,1-1 0,7-16 1,5-8-141,34-45-39,-29 46-2,-1-1 0,-2-1 1,31-72-1,-42 83-89,-1-1-1,-1 0 0,-2 0 1,0 0-1,2-49 1,-7 73 38</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07:53.214"/>
    </inkml:context>
    <inkml:brush xml:id="br0">
      <inkml:brushProperty name="width" value="0.025" units="cm"/>
      <inkml:brushProperty name="height" value="0.025" units="cm"/>
      <inkml:brushProperty name="color" value="#F6630D"/>
    </inkml:brush>
  </inkml:definitions>
  <inkml:trace contextRef="#ctx0" brushRef="#br0">340 109 3625,'0'0'2736,"-1"-7"-2132,-2-22-98,2 25-327,0 1 0,0 0 0,0 0 0,-1 0 0,1 0 1,-1 0-1,1 0 0,-1 0 0,0 0 0,0 0 0,0 1 0,-1-1 0,1 1 0,-1 0 1,1 0-1,-1 0 0,0 0 0,0 0 0,1 0 0,-2 1 0,1-1 0,-4 0 0,-1-1-137,-1 0 0,0 1 0,1 0 0,-1 0 0,0 1-1,0 0 1,0 1 0,0 0 0,0 0 0,0 1-1,0 0 1,0 1 0,0 0 0,0 0 0,0 1-1,1 0 1,0 0 0,-1 1 0,-7 5 0,7-2-39,-1 0 0,2 1 0,-1 0 0,1 0 0,1 1 0,-1-1 0,-9 17 0,14-20-9,0 0 1,0 0-1,1 0 1,-1 1-1,1 0 1,0-1-1,1 1 1,-1 0-1,1 0 1,1 0-1,-1-1 1,1 1-1,0 0 1,0 0-1,0 0 1,3 9-1,-2-12-11,0-1 1,0 1-1,0-1 0,1 0 0,-1 0 0,1 1 1,0-1-1,0 0 0,0 0 0,0 0 0,0-1 0,0 1 1,0 0-1,1-1 0,-1 0 0,0 1 0,1-1 1,-1 0-1,1 0 0,0 0 0,-1-1 0,1 1 0,2 0 1,10 2-40,0-1 1,28 0 0,-38-2 55,11 1-2,0-1-1,1-1 1,-1 0 0,0-1-1,0-1 1,0 0 0,22-8-1,-17 2 0,0-1 0,22-13 0,-35 18 2,1-1 1,-2 1-1,1-2 1,-1 1-1,0-1 1,0 0-1,10-15 1,-15 19 3,0 0 0,-1 0-1,0-1 1,1 1 0,-1-1 0,0-3 0,0 6-1,-1 0 0,0 0 0,0 0 0,1 0 0,-1 1 0,0-1 0,0 0 1,0 0-1,0 0 0,0 0 0,0 0 0,-1 1 0,1-1 0,0 0 0,0 0 1,0 0-1,-1 0 0,1 1 0,-1-1 0,1 0 0,0 0 0,-1 1 0,1-1 0,-1 0 1,0 1-1,1-1 0,-1 1 0,1-1 0,-1 0 0,-1 0 0,-7-1 11,1 1 0,-1 0 0,1 0 0,-1 0 0,1 1 0,-1 1 0,1-1 0,-1 2 0,1-1-1,-1 1 1,1 0 0,-15 6 0,9-1-18,-1 0-1,1 1 1,1 0-1,-1 1 0,-18 17 1,31-26-7,1-1-624,0 1 523,0-1 0,0 0 0,0 0 0,0 0 0,0 1 0,0-1 0,-1 0-1,1 0 1,0 1 0,-1-1 0,1 0 0,-1-1 0,-9-9-2023</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08:19.079"/>
    </inkml:context>
    <inkml:brush xml:id="br0">
      <inkml:brushProperty name="width" value="0.025" units="cm"/>
      <inkml:brushProperty name="height" value="0.025" units="cm"/>
      <inkml:brushProperty name="color" value="#F6630D"/>
    </inkml:brush>
  </inkml:definitions>
  <inkml:trace contextRef="#ctx0" brushRef="#br0">95 137 1488,'0'0'2263,"3"-5"-1898,-1 0-1005,10-17 3368,-10 20-1065,-5 16-1236,-38 99 66,-8 30-325,30-64-97,18-77 383,1-10-291,2-14-77,23-77 44,-11 46-130,-13 51 1,37-130 23,-32 116-22,1-1 0,1 1 0,0 1 0,0-1 1,20-24-1,-26 39-16,-1-1 0,0 1 0,0-1 1,1 1-1,-1 0 0,1 0 0,-1 0 0,1 0 1,-1 0-1,1 0 0,0 0 0,-1 0 0,1 1 1,0-1-1,3 0 0,-3 1-2,-1 0 0,1 0 0,-1 0 0,0 0 0,1 1 0,-1-1 0,1 0 0,-1 1 0,0-1 0,0 1 0,1 0 0,-1-1 0,0 1 0,0 0 0,1 0 1,-1 0-1,0 0 0,0 0 0,0 0 0,0 0 0,0 1 0,9 12 20,0 0 1,-1 0 0,-1 1-1,-1 0 1,11 28-1,17 85 262,-20-48-104,8 34-44,-22-111-228,0-1-1,0 1 1,-1-1-1,2 0 1,-1 1 0,0-1-1,0 0 1,1 0-1,-1 0 1,1 0 0,0 0-1,-1 0 1,1 0-1,0-1 1,0 1 0,0 0-1,0-1 1,4 2-1,1-2-2480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08:19.513"/>
    </inkml:context>
    <inkml:brush xml:id="br0">
      <inkml:brushProperty name="width" value="0.025" units="cm"/>
      <inkml:brushProperty name="height" value="0.025" units="cm"/>
      <inkml:brushProperty name="color" value="#F6630D"/>
    </inkml:brush>
  </inkml:definitions>
  <inkml:trace contextRef="#ctx0" brushRef="#br0">1 178 3625,'0'0'2899,"0"-4"-2599,0 3-302,0 0 18,-1 0 1,1 0 0,0 0-1,0 0 1,0 0 0,1 0 0,-1 0-1,0 0 1,0 0 0,0 0-1,1 0 1,-1 1 0,0-1-1,1 0 1,-1 0 0,1 0-1,-1 0 1,1 1 0,-1-1-1,1 0 1,0 0 0,-1 1-1,1-1 1,0 1 0,0-1 0,0 0-1,-1 1 1,3-1 0,69-31-688,101-59 1,-132 65-1190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08:20.036"/>
    </inkml:context>
    <inkml:brush xml:id="br0">
      <inkml:brushProperty name="width" value="0.025" units="cm"/>
      <inkml:brushProperty name="height" value="0.025" units="cm"/>
      <inkml:brushProperty name="color" value="#F6630D"/>
    </inkml:brush>
  </inkml:definitions>
  <inkml:trace contextRef="#ctx0" brushRef="#br0">11 72 3441,'0'0'1495,"4"22"-1046,11 73-90,-6 0 192,-8-74-435,1 0 1,0-1 0,8 25-1,-11-69 517,-2 12-615,-9-21 0,-2-7-1,7 6-5,1 1 0,1-1 0,0-59 0,10 93 61,-1 2-78,0 0 0,0 0 1,0 1-1,0-1 0,0 1 0,-1-1 0,0 1 0,6 6 0,25 33-29,-20-23 34,13 15 2,59 69 7,-75-92 3,-1-1 0,2-1 0,-1 0 0,1 0 0,0-1 1,26 13-1,-33-19-11,0 0 1,1-1 0,-1 1-1,12 1 1,-15-3 13,-1 0 1,1 0 0,0 0-1,0 0 1,0 0-1,0 0 1,0 0-1,0-1 1,-1 1 0,1-1-1,0 1 1,0-1-1,0 0 1,-1 0-1,1 0 1,0 0 0,-1 0-1,3-1 1,-1-3 138,1-1 0,0 1 0,-1 0 1,0-1-1,0 0 0,0 0 0,-1 0 0,2-9 1,11-53 337,-15 67-488,6-44 59,-3-1 0,-2-59 0,-2 50-1651,2 49-251,1 2-1072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8T11:03:00.093"/>
    </inkml:context>
    <inkml:brush xml:id="br0">
      <inkml:brushProperty name="width" value="0.05" units="cm"/>
      <inkml:brushProperty name="height" value="0.05" units="cm"/>
      <inkml:brushProperty name="color" value="#004F8B"/>
    </inkml:brush>
  </inkml:definitions>
  <inkml:trace contextRef="#ctx0" brushRef="#br0">83 1 4657,'0'0'1767,"-13"14"-1511,-40 47 77,51-59-295,1 0-1,-1 0 1,1 0-1,-1 0 1,1 1-1,0-1 1,0 1-1,0-1 1,0 1-1,0-1 1,0 1-1,1 0 0,-1-1 1,1 1-1,0 0 1,0-1-1,0 1 1,0 0-1,0-1 1,1 1-1,0 3 1,1 3 138,-1-4-143,0-1-1,0 1 1,1 0 0,-1-1 0,1 1 0,0-1 0,1 0 0,-1 0-1,1 0 1,0 0 0,0 0 0,0 0 0,0-1 0,1 1 0,-1-1-1,1 0 1,0 0 0,0-1 0,6 4 0,4 1-62,-1 0-1,1-1 1,0 0 0,0-2-1,15 4 1,-5-3-879,1-2-1,-1-1 1,1-1-1,28-2 1,-29 0-949</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08:20.497"/>
    </inkml:context>
    <inkml:brush xml:id="br0">
      <inkml:brushProperty name="width" value="0.025" units="cm"/>
      <inkml:brushProperty name="height" value="0.025" units="cm"/>
      <inkml:brushProperty name="color" value="#F6630D"/>
    </inkml:brush>
  </inkml:definitions>
  <inkml:trace contextRef="#ctx0" brushRef="#br0">1 70 4785,'0'0'1168,"118"-29"-1040,-93 19-72,3 2-48,4-1-8,-8 1-832,-9 2-936</inkml:trace>
  <inkml:trace contextRef="#ctx0" brushRef="#br0" timeOffset="1">236 58 4097,'0'0'888,"-13"110"-200,7-62-24,2 4 57,-1-2-297,3-2-176,0-3-136,2-7-32,0-5-24,0-8-56,0-4 0,4-7-16,9-5-408,13-9-689,0-2-807,-1-15-697</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08:20.888"/>
    </inkml:context>
    <inkml:brush xml:id="br0">
      <inkml:brushProperty name="width" value="0.025" units="cm"/>
      <inkml:brushProperty name="height" value="0.025" units="cm"/>
      <inkml:brushProperty name="color" value="#F6630D"/>
    </inkml:brush>
  </inkml:definitions>
  <inkml:trace contextRef="#ctx0" brushRef="#br0">139 1 3849,'0'0'4378,"-11"9"-4165,2 0-183,-1 0-1,1 1 0,0 0 1,1 0-1,0 0 1,1 1-1,-11 22 0,8-7 67,0 1 0,2 0 0,2 0 0,0 1 0,2 0 0,1 0 0,0 43 0,3-62-100,1 0 0,0 0 0,1-1 0,-1 1 0,2 0 0,-1-1 0,1 1 0,0-1 0,1 0 0,0 0-1,1-1 1,-1 1 0,1-1 0,1 0 0,-1 0 0,1 0 0,0-1 0,1 0 0,0 0 0,0-1 0,0 1 0,0-2-1,1 1 1,0-1 0,0 0 0,0-1 0,0 1 0,1-2 0,-1 1 0,1-1 0,-1-1 0,11 1 0,-15-1-66,1-1-184,0 0 1,1 0 0,-1 0-1,0-1 1,1 1 0,-1-1 0,8-3-1,5-8-2061</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08:21.280"/>
    </inkml:context>
    <inkml:brush xml:id="br0">
      <inkml:brushProperty name="width" value="0.025" units="cm"/>
      <inkml:brushProperty name="height" value="0.025" units="cm"/>
      <inkml:brushProperty name="color" value="#F6630D"/>
    </inkml:brush>
  </inkml:definitions>
  <inkml:trace contextRef="#ctx0" brushRef="#br0">1 123 5601,'0'0'1553,"147"-50"-1553,-80 23-249,-12 2-1039,-8 4-1096</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08:21.681"/>
    </inkml:context>
    <inkml:brush xml:id="br0">
      <inkml:brushProperty name="width" value="0.025" units="cm"/>
      <inkml:brushProperty name="height" value="0.025" units="cm"/>
      <inkml:brushProperty name="color" value="#F6630D"/>
    </inkml:brush>
  </inkml:definitions>
  <inkml:trace contextRef="#ctx0" brushRef="#br0">251 19 72,'0'0'6528,"-20"-4"-5960,-63-9-169,79 13-371,0-1 0,0 1 0,0 0 0,0 0 0,0 0 0,-1 1 1,2-1-1,-1 1 0,0 0 0,0 0 0,0 0 0,0 1 0,0-1 0,1 1 0,-1 0 0,-3 3 0,-1 0 58,-1-1 67,1 1 0,0 1 0,0-1 0,-7 8 1,13-11-137,0 0 0,0 1 0,0-1 0,1 1 0,-1-1 0,0 1 0,1 0 0,0-1 0,-1 1 0,1 0 0,0 0 0,1 0 0,-1 0 0,0 0 0,1 0 0,0 5 0,-1-4-20,2 0-1,-1 0 1,0 0 0,1 0 0,-1 0 0,1 0 0,0 0 0,0 0-1,1-1 1,-1 1 0,1 0 0,0-1 0,0 1 0,0-1 0,0 0 0,1 0-1,-1 0 1,1 0 0,0 0 0,0 0 0,0-1 0,5 4 0,-6-4-5,-1-1 0,1 1 0,-1-1 0,1 1 0,-1 0 0,0 0 0,0 0 0,0 0 0,0 0 0,0 0 0,0 0 0,0 0 0,-1 0 0,1 0 0,-1 1 0,1-1 0,-1 0 0,0 0 0,0 0 1,0 1-1,0-1 0,-1 0 0,0 3 0,-1 5-5,0 0 0,-1 0 0,-8 16 0,5-12 18,2-1-5,0 1-1,1-1 1,1 1 0,0-1-1,0 1 1,2 24 0,0-35-2,0 0 1,1 0-1,-1 0 1,1 0 0,0 0-1,0 0 1,0 0 0,0 0-1,0 0 1,1 0 0,-1-1-1,1 1 1,0-1 0,0 1-1,0-1 1,0 0 0,0 1-1,0-1 1,1 0-1,-1-1 1,1 1 0,-1 0-1,1-1 1,0 1 0,4 1-1,2 0 37,-1 0 0,1 0 0,1-1 0,-1 0 0,0 0 0,0-1 0,14 0 0,-14-1-48,0 0 0,0 0 0,0-1 0,0 0 0,0 0 1,-1-1-1,1 0 0,0-1 0,-1 0 0,15-7 0,13-13-1542,-10-1-2352</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08:22.319"/>
    </inkml:context>
    <inkml:brush xml:id="br0">
      <inkml:brushProperty name="width" value="0.025" units="cm"/>
      <inkml:brushProperty name="height" value="0.025" units="cm"/>
      <inkml:brushProperty name="color" value="#F6630D"/>
    </inkml:brush>
  </inkml:definitions>
  <inkml:trace contextRef="#ctx0" brushRef="#br0">1 212 4961,'0'0'819,"19"-7"-427,125-46 451,-47 20-210,46-19 178,-106 37-2046,61-35-1,-97 48-743</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08:22.834"/>
    </inkml:context>
    <inkml:brush xml:id="br0">
      <inkml:brushProperty name="width" value="0.025" units="cm"/>
      <inkml:brushProperty name="height" value="0.025" units="cm"/>
      <inkml:brushProperty name="color" value="#F6630D"/>
    </inkml:brush>
  </inkml:definitions>
  <inkml:trace contextRef="#ctx0" brushRef="#br0">1 128 4841,'0'0'1416,"2"123"-976,4-89-31,1 1-121,-1 0-80,0-2-128,3-3-72,-3-1 0,3-4-8,4-5-224,0-7-657,-5-9-1263</inkml:trace>
  <inkml:trace contextRef="#ctx0" brushRef="#br0" timeOffset="1">409 0 7178,'0'0'1008,"22"106"-952,-14-61-48,1-1 8,2 0-16,1-1 8,1-9 16,-2-5-24,2-8 0,-5-7 0,1-6-480,-3-8-184,-4-10-377,1-15-159,-3-4-1697</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08:23.284"/>
    </inkml:context>
    <inkml:brush xml:id="br0">
      <inkml:brushProperty name="width" value="0.025" units="cm"/>
      <inkml:brushProperty name="height" value="0.025" units="cm"/>
      <inkml:brushProperty name="color" value="#F6630D"/>
    </inkml:brush>
  </inkml:definitions>
  <inkml:trace contextRef="#ctx0" brushRef="#br0">46 78 4641,'0'0'1314,"20"-13"-916,64-38 60,-79 48-388,-1 1 1,1 0 0,0 0-1,10-3 1,5 6 284,-12 0-215,-6-1-109,0 0 0,-1 1 0,1-1 0,0 1 0,-1-1 0,1 1-1,0 0 1,-1 0 0,1 0 0,-1 0 0,0 0 0,1 0 0,-1 0 0,0 0 0,1 0 0,-1 1 0,0-1 0,0 0 0,0 1 0,0-1 0,0 1-1,-1-1 1,1 1 0,0 0 0,-1-1 0,1 1 0,-1 0 0,1 1 0,1 6 44,-1-1 0,0 1 0,-1 0 0,-1 13 0,0-12-53,0 0 0,-1-1 0,0 1 0,-1-1 0,0 1 0,-1-1 0,0 0-1,0 0 1,-1-1 0,0 1 0,-8 8 0,0 1-114,-2-2-1,1 0 1,-2-1 0,-18 14 0,28-24-170,-1 0 1,1 0 0,-1-1 0,0 0 0,0-1 0,0 1 0,0-1-1,0-1 1,-1 1 0,-15 2 0,5-4-1446</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08:23.691"/>
    </inkml:context>
    <inkml:brush xml:id="br0">
      <inkml:brushProperty name="width" value="0.025" units="cm"/>
      <inkml:brushProperty name="height" value="0.025" units="cm"/>
      <inkml:brushProperty name="color" value="#F6630D"/>
    </inkml:brush>
  </inkml:definitions>
  <inkml:trace contextRef="#ctx0" brushRef="#br0">83 58 5065,'0'0'1542,"-2"18"-1173,-3 23-15,-17 64 0,6-48-219,-15 104 0,31-155-123,0-5-10,0 0 1,1 0 0,-1 0-1,0 0 1,-1-1 0,1 1-1,0 0 1,0 0 0,0 0-1,-1 0 1,1 0 0,0 0-1,-1 0 1,1 0 0,-1 0-1,1 0 1,-1 1 0,-2-23-22,4-132-374,1 127 308,1-1 1,1 1-1,14-44 0,-11 49-12,14-29 0,-18 44 93,0 0-1,1 0 0,0 1 0,-1-1 0,2 1 1,-1 0-1,1 0 0,-1 0 0,8-4 1,-10 7 35,0 1 1,1 0 0,-1 0 0,0-1 0,1 1 0,-1 1 0,1-1 0,-1 0 0,1 1-1,0-1 1,-1 1 0,1 0 0,0 0 0,-1 0 0,1 0 0,0 0 0,-1 1 0,1-1-1,-1 1 1,1-1 0,2 2 0,-1 0 72,0 0 1,0 0-1,0 1 1,0-1-1,0 1 0,-1 0 1,1 0-1,-1 0 0,0 0 1,0 0-1,3 6 0,5 8 117,-1 0 0,0 1-1,-1 1 1,8 26-1,18 81 33,-5-17-298,-22-85-228,-3-8-1209,7 27-1,-11-26-1308</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08:24.126"/>
    </inkml:context>
    <inkml:brush xml:id="br0">
      <inkml:brushProperty name="width" value="0.025" units="cm"/>
      <inkml:brushProperty name="height" value="0.025" units="cm"/>
      <inkml:brushProperty name="color" value="#F6630D"/>
    </inkml:brush>
  </inkml:definitions>
  <inkml:trace contextRef="#ctx0" brushRef="#br0">0 374 6769,'0'0'974,"20"-10"-850,129-60 41,-107 51-142,-4 0 14,49-16-1,-75 32-43,0-1-1,1 1 1,-1 1 0,1 0-1,0 1 1,0 0-1,-1 1 1,21 2 0,-29-1 0,1 1 1,-1-1-1,0 1 1,0 0-1,0 0 1,0 0-1,0 0 1,0 1 0,0-1-1,-1 1 1,1 0-1,-1 0 1,0 0-1,0 1 1,0-1-1,0 1 1,2 4-1,5 9 62,0 0 0,10 31 0,-15-38-19,-3-61 633,-2-213-507,0 261-172,1-15 49,-1 17-42,0 1 1,0 0-1,0-1 1,0 1 0,0 0-1,0 0 1,0-1-1,1 1 1,-1 0-1,0 0 1,0-1-1,0 1 1,0 0 0,0 0-1,0-1 1,1 1-1,-1 0 1,0 0-1,0 0 1,0-1-1,0 1 1,1 0 0,-1 0-1,0 0 1,0-1-1,1 1 1,-1 0-1,0 0 1,0 0 0,1 0-1,-1 0 1,0 0-1,0 0 1,1 0-1,-1 0 1,0 0-1,1 0 1,-1 0 0,0 0-1,0 0 1,1 0-1,-1 0 1,0 0-1,1 0 1,-1 0-1,0 0 1,0 0 0,1 0-1,-1 0 1,0 1-1,0-1 1,1 0-1,-1 0 1,3 3 28,0 0 0,0 0 0,-1 1 0,1-1 0,-1 0 1,0 1-1,0 0 0,0-1 0,0 1 0,-1 0 0,2 4 0,3 7 54,-2-4-17,4 9-10,1-1 0,1 1 0,0-2 0,1 1 0,19 22-1,-27-38-46,0 0-1,0-1 0,0 1 0,0-1 1,0 0-1,1 0 0,-1 0 0,1-1 1,3 2-1,-5-2-12,0 0 0,0-1 0,0 1 0,-1-1 1,1 0-1,0 0 0,0 0 0,0 0 0,0 0 0,-1 0 0,1 0 0,0 0 1,0-1-1,0 1 0,-1-1 0,1 1 0,0-1 0,0 0 0,-1 0 0,1 1 1,2-3-1,0-1 9,0-1 1,0 1 0,-1-1 0,1 1-1,-1-1 1,0 0 0,2-6 0,18-44 49,-15 33-56,35-91 114,-34 180 1173,-5-35-1265,6 44-26,-8-66-205,1-1 0,-1 0 0,2 0-1,-1-1 1,1 1 0,6 8 0,-9-14 56,1-1 0,-1 0 0,1 1 0,0-1 0,0 0 0,0 0 0,1 0 0,-1 0 0,0-1 0,1 1 0,-1 0 0,1-1 0,-1 0 0,1 0 0,0 0 0,-1 0 0,1 0 0,5 1 0,20-1-1941</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08:24.657"/>
    </inkml:context>
    <inkml:brush xml:id="br0">
      <inkml:brushProperty name="width" value="0.025" units="cm"/>
      <inkml:brushProperty name="height" value="0.025" units="cm"/>
      <inkml:brushProperty name="color" value="#F6630D"/>
    </inkml:brush>
  </inkml:definitions>
  <inkml:trace contextRef="#ctx0" brushRef="#br0">22 64 1456,'0'0'4919,"0"20"-4341,-5 67-99,-4-11-41,6-56-333,-1 40 0,5-93 62,10-49 0,-2 13-193,-6 42-19,5-89-82,-4 125 299,9 51 124,-9-39-235,0-1-1,2 1 1,8 22-1,-11-37-56,0 0 0,0 0-1,0-1 1,0 0 0,1 1 0,5 4 0,-7-8-3,0 0 0,1 0 0,-1 0 0,1 0 0,-1 0 1,1-1-1,-1 1 0,1-1 0,0 0 0,0 0 0,0 0 0,0 0 1,0 0-1,5 0 0,-5 0 10,1-1 0,-1 0 0,0 0 1,1 0-1,-1 0 0,1-1 0,-1 1 0,0-1 0,1 0 0,-1 0 1,0 0-1,3-2 0,-2 1 2,-1 0 0,0-1 0,0 0 0,0 1 1,0-1-1,-1 0 0,1 0 0,-1 0 0,0-1 0,3-3 0,2-7 101,-1 0-1,0 0 0,-1-1 1,0 0-1,-1 0 0,-1 0 1,0 0-1,-1 0 1,0-32 932,-2 62-843,-1 13-167,0-17-254,0 0-1,2 0 0,-1-1 0,4 21 1,-3-29 116,-1 0-1,1 0 1,0 0 0,0 0 0,0-1 0,0 1 0,0 0 0,0-1 0,1 1 0,-1-1 0,1 1 0,-1-1 0,1 0 0,2 3 0,1-1-296,0-1 1,0 1-1,11 2 1,21 6-2001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8T11:03:01.557"/>
    </inkml:context>
    <inkml:brush xml:id="br0">
      <inkml:brushProperty name="width" value="0.05" units="cm"/>
      <inkml:brushProperty name="height" value="0.05" units="cm"/>
      <inkml:brushProperty name="color" value="#004F8B"/>
    </inkml:brush>
  </inkml:definitions>
  <inkml:trace contextRef="#ctx0" brushRef="#br0">1 19 3713,'0'0'5898,"0"-4"-5196,0-11-29,0 28 255,0 34-530,3 5-313,1 0-1,3-1 1,26 98 0,-31-141-110,0-2 29,0 0 0,-1 0 1,2 0-1,-1-1 0,1 1 0,5 7 0,-8-13-8,0 1 1,0-1-1,0 0 1,0 0-1,0 0 0,1 0 1,-1 0-1,0 0 1,0 0-1,0 0 1,0 0-1,0 1 1,0-1-1,1 0 0,-1 0 1,0 0-1,0 0 1,0 0-1,0 0 1,0 0-1,0 0 1,1 0-1,-1 0 1,0 0-1,0 0 0,0 0 1,0 0-1,0 0 1,1 0-1,-1 0 1,0-1-1,0 1 1,0 0-1,0 0 1,0 0-1,0 0 0,1 0 1,-1 0-1,0 0 1,0 0-1,0 0 1,0 0-1,0-1 1,0 1-1,5-9 12,-1-10 73,-2 1-64,1 0 0,1-1-1,1 2 1,11-30 0,-15 43-29,1 0 1,0 0-1,0 0 1,1 0-1,-1 1 0,1-1 1,0 1-1,0-1 1,0 1-1,0 0 0,0 1 1,1-1-1,-1 0 1,1 1-1,0 0 1,0 0-1,0 0 0,0 0 1,0 1-1,0-1 1,0 1-1,1 0 0,-1 0 1,0 1-1,9-1 1,10 1-96,-9-1 46,0 1 0,0 1 0,17 3-1,-26-3 40,0 0 0,0 1-1,-1 0 1,1 0 0,0 0-1,0 0 1,-1 1 0,0 0-1,1 0 1,-1 0 0,0 0-1,5 6 1,-4-3 23,0 0 0,0 1-1,-1 0 1,0-1 0,0 2-1,0-1 1,-1 0 0,0 1 0,-1-1-1,0 1 1,0 0 0,0 0-1,-1 0 1,0 0 0,-1 0-1,0 16 1,-1-24 6,1 1 1,0 0-1,-1-1 0,1 1 0,-1 0 0,1-1 1,-1 1-1,1-1 0,-1 1 0,1 0 1,-1-1-1,0 1 0,1-1 0,-1 0 0,0 1 1,0-1-1,1 0 0,-1 1 0,0-1 0,0 0 1,1 0-1,-1 1 0,0-1 0,0 0 0,1 0 1,-1 0-1,0 0 0,-1 0 0,-29 1 249,26-1-229,-17 0 120,-15 0 92,1 0 0,-1-3 0,-55-10 0,79 11-247,-10-2-165,15 4-5599,4 0 2930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08:25.048"/>
    </inkml:context>
    <inkml:brush xml:id="br0">
      <inkml:brushProperty name="width" value="0.025" units="cm"/>
      <inkml:brushProperty name="height" value="0.025" units="cm"/>
      <inkml:brushProperty name="color" value="#F6630D"/>
    </inkml:brush>
  </inkml:definitions>
  <inkml:trace contextRef="#ctx0" brushRef="#br0">27 1 4385,'0'0'5486,"-3"11"-5191,-5 30-87,-6 79 0,13-83 53,5 56-1,-2-78-237,0 0-1,1-1 0,1 1 1,0-1-1,1 0 0,12 24 1,-12-30-14,0 0 0,0 0 1,1-1-1,-1 1 1,2-1-1,-1-1 0,1 1 1,0-1-1,11 8 0,-13-11-77,-1 0 1,1-1-1,0 0 0,1 1 0,-1-1 0,0-1 0,0 1 0,1-1 0,-1 0 1,1 0-1,-1-1 0,1 0 0,-1 0 0,1 0 0,-1 0 0,1-1 0,6-2 1,-9 2-198,1 0 1,-1 0 0,0-1 0,0 1 0,0-1 0,0 0-1,0 0 1,0 0 0,0 0 0,-1 0 0,1-1 0,-1 1 0,3-5-1,6-14-4032</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08:25.891"/>
    </inkml:context>
    <inkml:brush xml:id="br0">
      <inkml:brushProperty name="width" value="0.025" units="cm"/>
      <inkml:brushProperty name="height" value="0.025" units="cm"/>
      <inkml:brushProperty name="color" value="#F6630D"/>
    </inkml:brush>
  </inkml:definitions>
  <inkml:trace contextRef="#ctx0" brushRef="#br0">0 327 5705,'0'0'1325,"23"-17"-1292,73-51 2,-85 59-35,1 2 0,-1-1 1,2 2-1,-1 0 1,1 0-1,20-6 1,-15 7-4,-6 0 3,0 2 0,0 0 0,1 0 0,0 1 0,-1 1 0,1 0 0,13 1 0,-24 1 27,0-1 0,0 1 0,0 0 0,0-1 0,-1 1 0,1 0 0,0 0 0,-1 0 0,1 0 0,0 1 0,-1-1 0,1 0 0,-1 1 0,0-1 0,0 1 0,1-1 0,-1 1 0,0 0 0,0-1 0,0 1 0,-1 0 0,2 3 0,1 3 43,0 0 0,-1 0 0,0 0 0,1 9-1,0 9 217,-1 25-1,-2-108-137,11-86 0,-9 129-147,1-9 6,1 1-1,10-32 0,-14 54-5,0-1 0,0 1 0,0-1 0,1 1-1,-1 0 1,0-1 0,0 1 0,0-1 0,0 1 0,0 0-1,1-1 1,-1 1 0,0 0 0,0-1 0,1 1 0,-1 0-1,0-1 1,1 1 0,-1 0 0,0-1 0,1 1 0,-1 0-1,0 0 1,1-1 0,-1 1 0,1 0 0,-1 0 0,0 0-1,1 0 1,-1 0 0,1 0 0,-1-1 0,1 1 0,-1 0-1,0 0 1,1 0 0,-1 0 0,1 0 0,-1 1 0,1-1-1,-1 0 1,0 0 0,1 0 0,-1 0 0,1 0 0,-1 1-1,0-1 1,1 0 0,-1 0 0,0 1 0,1-1 0,-1 0-1,1 1 1,1 1 45,1 1 0,-1 0 0,0-1 0,0 1-1,2 4 1,29 49 291,44 68-95,-63-104-221,0-1 0,2 0 0,34 31 0,-20-28-4,-28-21-12,1 1 0,-1-1 0,0 0 0,1-1 0,-1 1 0,1 0 0,-1-1 0,1 1 0,-1-1 0,1 0 0,-1 0 0,4 0-1,-5 0 8,0-1 0,-1 1-1,1 0 1,0-1-1,0 1 1,-1-1-1,1 1 1,0-1-1,-1 1 1,1-1 0,0 1-1,-1-1 1,1 1-1,-1-1 1,1 0-1,-1 1 1,1-1-1,-1 0 1,1 0 0,-1-1-1,8-20 154,-5 14-126,2-10 60,0 0-1,-1 0 1,2-31 0,-3-58-2051,-3 100 1554,3 5-3664,7 2 3479,-8 0 34,0 0 481,0 1 0,0-1 0,-1 0 0,1 1 1,0-1-1,0 1 0,-1 0 0,1-1 0,-1 1 1,1 0-1,-1 0 0,1 0 0,-1 0 0,1 0 1,-1 0-1,0 1 0,1-1 0,-1 0 0,0 1 1,1 2-1,3 4 173,0 0 0,6 17 0,-3-6 36,-3-9-42,0 0 1,1-1-1,0 0 1,0 0 0,14 13-1,-17-18-31,1-1 0,0 0-1,0 0 1,0 0-1,1 0 1,-1-1-1,1 1 1,0-1-1,-1 0 1,1-1-1,0 1 1,0-1-1,0 0 1,7 0 0,-4 0 155,0-1 1,-1 1 0,1-2 0,-1 1 0,1-1-1,7-2 1,-11 2-152,-1-1 0,0 1 0,0 0 0,1-1 0,-1 0 0,0 0 0,0 0 0,-1 0 0,1 0 1,0-1-1,-1 1 0,1-1 0,-1 1 0,0-1 0,3-4 0,-3 3 27,1-1 0,-1 0 0,0 0 0,0 0 0,0 0 0,-1-1 0,2-9 0,0-39 670,-4 45-595,2 7-117,-2 0 0,1-1 0,0 1 0,0 0 0,-1 0 0,1 0 0,-1 0 0,0 0 0,0 0 0,0 0-1,0 0 1,0 0 0,0 0 0,0 0 0,0 0 0,-4-3 0,2 3 15,0 0 0,0-1 0,0 1 0,0 0 0,0 1 0,-1-1 1,1 0-1,-1 1 0,-4-1 0,-3-1-138,1 2 1,0-1 0,-1 1 0,1 1-1,-1 0 1,-16 2 0,12 1-236,0 0-1,1 1 1,-1 1-1,-21 9 1,14-4-122,-51 19-1746,1 0-1722</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08:26.782"/>
    </inkml:context>
    <inkml:brush xml:id="br0">
      <inkml:brushProperty name="width" value="0.025" units="cm"/>
      <inkml:brushProperty name="height" value="0.025" units="cm"/>
      <inkml:brushProperty name="color" value="#F6630D"/>
    </inkml:brush>
  </inkml:definitions>
  <inkml:trace contextRef="#ctx0" brushRef="#br0">296 1 5513,'0'0'1134,"-25"12"-893,-82 45 74,97-51-264,0 0 1,1 1 0,0 1-1,1-1 1,0 1-1,0 1 1,1-1-1,0 1 1,0 1-1,-6 11 1,7-12-10,-4 7 62,1 0 0,1 1 0,0 0 0,-8 30 0,13-36-76,1-1 1,0 1-1,0 0 0,1 0 1,0 0-1,1 1 0,1-1 1,0 0-1,2 13 0,-2-20-23,1 1-1,-1-1 1,1 0-1,0 1 0,0-1 1,1 0-1,-1-1 1,1 1-1,0 0 1,0-1-1,0 1 1,0-1-1,0 0 1,1 0-1,0 0 0,-1-1 1,1 1-1,0-1 1,0 0-1,1 0 1,-1 0-1,8 2 1,0-1 74,1 0 0,-1-1 1,0 0-1,1-1 1,-1-1-1,1 0 0,16-2 1,-20 0-251,1 0 1,-1 0 0,0-1 0,0-1 0,0 0 0,0 0-1,0 0 1,-1-1 0,0-1 0,0 1 0,-1-1-1,14-13 1,-3 0-1961</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08:27.217"/>
    </inkml:context>
    <inkml:brush xml:id="br0">
      <inkml:brushProperty name="width" value="0.025" units="cm"/>
      <inkml:brushProperty name="height" value="0.025" units="cm"/>
      <inkml:brushProperty name="color" value="#F6630D"/>
    </inkml:brush>
  </inkml:definitions>
  <inkml:trace contextRef="#ctx0" brushRef="#br0">1 257 3513,'22'-13'148,"72"-40"-112,-84 47-33,1 1 0,-1 0 0,20-6 0,-12 5 1,58-18 66,-64 21 129,0 1 1,0 1-1,0-1 0,20 2 1,-29 0-122,1 1 1,-1 0 0,0 0 0,1-1 0,-1 2-1,0-1 1,0 0 0,0 1 0,0-1-1,4 4 1,29 26 388,-9-8-360,-23-21-89,-1 0 0,0 0 1,1 0-1,-1 0 0,1-1 0,7 3 0,-9-3-41,0-1-1,0 0 1,0 1-1,0-1 1,0 0-1,0 0 1,0 0-1,0 0 1,0-1-1,0 1 1,0-1-1,0 1 1,0-1-1,0 1 1,0-1-1,1-1 1,2-1-94,-1-1 0,1 1 0,-1-1 0,0 0 0,-1 0 0,7-9 0,18-32-654,-23 37 611,1-1 78,-1 0-1,0 0 0,0 0 0,-1-1 1,-1 0-1,1 0 0,-2 0 1,1 0-1,-1 0 0,0-11 1,-2 23 90,-1 0 1,0 0-1,1 0 1,-1-1-1,0 1 1,0 0-1,0 0 1,0 0-1,0-1 1,-3 3-1,1 0-125,-8 12-747</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08:27.868"/>
    </inkml:context>
    <inkml:brush xml:id="br0">
      <inkml:brushProperty name="width" value="0.025" units="cm"/>
      <inkml:brushProperty name="height" value="0.025" units="cm"/>
      <inkml:brushProperty name="color" value="#F6630D"/>
    </inkml:brush>
  </inkml:definitions>
  <inkml:trace contextRef="#ctx0" brushRef="#br0">0 1 5705,'0'0'2217,"7"144"-1569,-3-76-208,0-1-200,1-3-40,1-7-88,3-8-40,-1-7-72,-1-7 8,1-8 0,-3-8-8,3-13-672,-2-6-888,-3 0-1273</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08:28.304"/>
    </inkml:context>
    <inkml:brush xml:id="br0">
      <inkml:brushProperty name="width" value="0.025" units="cm"/>
      <inkml:brushProperty name="height" value="0.025" units="cm"/>
      <inkml:brushProperty name="color" value="#F6630D"/>
    </inkml:brush>
  </inkml:definitions>
  <inkml:trace contextRef="#ctx0" brushRef="#br0">63 1 3593,'0'0'2696,"119"19"-2088,-108 2 89,-9 8-257,-2 6-200,0 5-112,-21 4 0,-7 1-128,-6-5-608,0-7-200,-1-8-281,12-12-335,4-9-921</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08:28.757"/>
    </inkml:context>
    <inkml:brush xml:id="br0">
      <inkml:brushProperty name="width" value="0.025" units="cm"/>
      <inkml:brushProperty name="height" value="0.025" units="cm"/>
      <inkml:brushProperty name="color" value="#F6630D"/>
    </inkml:brush>
  </inkml:definitions>
  <inkml:trace contextRef="#ctx0" brushRef="#br0">201 0 5129,'0'0'3265,"-19"17"-2944,19-17-321,-85 75 228,77-67-190,0 1-1,1-1 1,0 1-1,1 0 0,0 1 1,1 0-1,0 0 1,-8 20-1,8-17 13,-1 5 63,1 0 0,0 1 0,1-1 1,1 1-1,1 0 0,0 38 0,2-54-111,0 0-1,1-1 1,-1 1 0,0 0-1,1 0 1,0-1 0,-1 1-1,1 0 1,0-1 0,0 1-1,1-1 1,-1 1-1,0-1 1,1 0 0,0 1-1,3 2 1,-2-2 5,0 0 0,1-1 1,-1 1-1,1-1 0,0 0 0,0 0 0,0 0 1,0-1-1,7 3 0,6-1 15,-1-1 1,1 0-1,0-1 1,22-2-1,-31 1-259,0-1 0,0-1 0,0 0 0,-1 0 0,1 0 0,-1-1 0,1 0 0,-1 0 0,0-1 0,0 0 0,10-8 0,5-5-1988</inkml:trace>
  <inkml:trace contextRef="#ctx0" brushRef="#br0" timeOffset="1">186 262 5265,'0'0'1576,"99"-77"-1576,-78 62-520,-4-1-1928</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08:29.361"/>
    </inkml:context>
    <inkml:brush xml:id="br0">
      <inkml:brushProperty name="width" value="0.025" units="cm"/>
      <inkml:brushProperty name="height" value="0.025" units="cm"/>
      <inkml:brushProperty name="color" value="#F6630D"/>
    </inkml:brush>
  </inkml:definitions>
  <inkml:trace contextRef="#ctx0" brushRef="#br0">5 137 464,'0'0'6024,"-5"0"-3877,21-1-2007,0-2 0,0 0 0,0 0 0,-1-2 0,1 0 0,20-10 0,-8 4-157,25-10-1211,58-32 1,-82 37-771</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08:29.830"/>
    </inkml:context>
    <inkml:brush xml:id="br0">
      <inkml:brushProperty name="width" value="0.025" units="cm"/>
      <inkml:brushProperty name="height" value="0.025" units="cm"/>
      <inkml:brushProperty name="color" value="#F6630D"/>
    </inkml:brush>
  </inkml:definitions>
  <inkml:trace contextRef="#ctx0" brushRef="#br0">1 0 6449,'0'0'1393,"41"100"-1049,-35-75-208,0-4-120,-1 1-8,1-1-8,0-6-600,-1-3-1505</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08:30.330"/>
    </inkml:context>
    <inkml:brush xml:id="br0">
      <inkml:brushProperty name="width" value="0.025" units="cm"/>
      <inkml:brushProperty name="height" value="0.025" units="cm"/>
      <inkml:brushProperty name="color" value="#F6630D"/>
    </inkml:brush>
  </inkml:definitions>
  <inkml:trace contextRef="#ctx0" brushRef="#br0">1 172 6601,'0'0'2313,"34"111"-2089,-27-78-120,-1-4-96,0-2 16,-1-6-24,1-2 0,1-5-72,12-12-640,0-2-600,0 0-1089</inkml:trace>
  <inkml:trace contextRef="#ctx0" brushRef="#br0" timeOffset="1">405 0 6857,'0'0'1698,"0"19"-1060,0 116 689,-1-90-977,0-22-266,1 0 0,5 44 0,1-44 287,0-12-1139,-5-11 538,-1 1-1,0-1 1,1 0-1,-1 1 1,0-1 0,1 0-1,-1 1 1,0-1 0,1 0-1,-1 0 1,1 1 0,-1-1-1,0 0 1,1 0-1,-1 0 1,1 1 0,-1-1-1,2 0 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8T11:03:06.850"/>
    </inkml:context>
    <inkml:brush xml:id="br0">
      <inkml:brushProperty name="width" value="0.05" units="cm"/>
      <inkml:brushProperty name="height" value="0.05" units="cm"/>
      <inkml:brushProperty name="color" value="#004F8B"/>
    </inkml:brush>
  </inkml:definitions>
  <inkml:trace contextRef="#ctx0" brushRef="#br0">174 14 800,'0'0'3469,"3"0"-2664,-1 0-580,-1-1-1,0 1 0,1 0 0,-1-1 0,0 1 1,1 0-1,-1-1 0,0 0 0,0 1 0,1-1 0,-1 0 1,0 0-1,0 1 0,0-1 0,0 0 0,0 0 1,0 0-1,1-2 0,-28 4 2593,8-2-2883,8 2 64,0 1-1,0 0 0,1 0 1,-1 1-1,1 0 0,-1 1 1,-10 6-1,15-8-6,0 1 0,0-1 0,1 2 0,-1-1 0,1 0 0,-1 1 0,1 0 0,1 0 0,-1 0 0,0 0 0,1 1 0,0-1 0,0 1 0,-3 7 0,5-9-3,0 0 0,0 0-1,0-1 1,0 1 0,1 0-1,0 0 1,-1 0 0,1 0 0,0 0-1,0 0 1,1 0 0,-1 0-1,1 0 1,-1 0 0,1 0 0,0 0-1,0 0 1,0-1 0,2 4-1,0-2 5,0 0 0,0-1-1,0 1 1,0-1 0,1 0 0,-1 0-1,1 0 1,0 0 0,0-1-1,0 1 1,5 1 0,5 2 13,0-1 0,1 0 0,0-1 0,0 0 0,0-2 0,21 2-1,97-3 250,-133-1-2,11-6-6772</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08:30.844"/>
    </inkml:context>
    <inkml:brush xml:id="br0">
      <inkml:brushProperty name="width" value="0.025" units="cm"/>
      <inkml:brushProperty name="height" value="0.025" units="cm"/>
      <inkml:brushProperty name="color" value="#F6630D"/>
    </inkml:brush>
  </inkml:definitions>
  <inkml:trace contextRef="#ctx0" brushRef="#br0">1 227 6489,'0'0'547,"19"-5"-477,67-16-42,-56 12-509,-1-2 1,0 0 0,0-2-1,46-29 1,-48 27-336,38-25-1492,20-12 2624,-82 51-80,-1 0 0,0 0 0,1 0 0,-1 0 0,1 0-1,0 1 1,-1-1 0,1 1 0,5-1 0,-7 1-153,0 0 1,0 1-1,1-1 1,-1 0 0,0 1-1,0-1 1,0 1-1,0-1 1,0 1 0,1-1-1,-1 1 1,0 0-1,0-1 1,-1 1 0,1 0-1,0 0 1,0 0-1,0 0 1,0 0 0,-1 0-1,1 0 1,0 1-1,6 11 143,-1 1 1,-1-1-1,0 1 0,-1 0 0,0 0 0,-2 0 0,3 17 0,-2 103-658,-3-92-401,0-45-883,4-35-508,-2 14 927</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08:31.265"/>
    </inkml:context>
    <inkml:brush xml:id="br0">
      <inkml:brushProperty name="width" value="0.025" units="cm"/>
      <inkml:brushProperty name="height" value="0.025" units="cm"/>
      <inkml:brushProperty name="color" value="#F6630D"/>
    </inkml:brush>
  </inkml:definitions>
  <inkml:trace contextRef="#ctx0" brushRef="#br0">1 65 1776,'0'0'2634,"22"-11"-2000,70-31-69,-88 40-514,0 0-1,0 1 1,0-1-1,0 1 1,0 0-1,0 0 1,1 0-1,-1 1 1,0-1-1,0 1 1,8 1-1,0 0 67,-9-2-104,0 2 1,-1-1-1,1 0 1,0 0-1,0 1 1,-1 0-1,1-1 1,0 1-1,-1 0 1,1 0-1,-1 1 1,1-1-1,-1 0 0,0 1 1,1 0-1,-1-1 1,0 1-1,0 0 1,0 0-1,2 4 1,-1-2 21,-1 0 1,0 0-1,0 0 1,0 0-1,-1 0 1,0 0-1,1 1 1,-1-1-1,-1 1 1,1-1-1,-1 0 1,0 6-1,0-5-6,0 1-1,0 0 1,-1-1-1,1 1 1,-3 5 0,2-8-24,0 0 1,-1 0 0,1 0-1,-1 0 1,0 0 0,0 0-1,0-1 1,0 1 0,-5 3-1,-8 7-80,-1-1 0,0-1 0,-1 0 0,0-1 0,-1-1-1,-19 7 1,-29 16 90,62-28-451,11-4-511,-4 0 815,12 0-1097</inkml:trace>
  <inkml:trace contextRef="#ctx0" brushRef="#br0" timeOffset="1">495 104 4977,'0'0'4673,"6"127"-4257,-6-83-120,0 0-48,-2-1-104,-8-5-88,1-5-48,3-6-8,3-6-8,3-11-848,20-5-904,1-5-889</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08:31.686"/>
    </inkml:context>
    <inkml:brush xml:id="br0">
      <inkml:brushProperty name="width" value="0.025" units="cm"/>
      <inkml:brushProperty name="height" value="0.025" units="cm"/>
      <inkml:brushProperty name="color" value="#F6630D"/>
    </inkml:brush>
  </inkml:definitions>
  <inkml:trace contextRef="#ctx0" brushRef="#br0">46 1 4489,'0'0'970,"-7"16"-489,-19 57 71,23-63-483,0 0 0,1 0 0,0 0 0,1 0 0,0 0 0,1 0 1,0 0-1,2 13 0,-2-12-40,1-7-20,-1-1-1,1 1 1,0-1 0,0 1 0,0-1-1,0 1 1,0-1 0,1 0 0,-1 0-1,1 0 1,0 1 0,0-2 0,4 5-1,-2-3 33,0 0-1,0 0 1,1 0-1,0-1 0,-1 0 1,1 0-1,10 4 0,-2-2 92,0-1 0,0 0-1,0-1 1,0-1 0,1 0-1,19 0 1,-14-1-35,-5 0-55,-1 0 0,1-2-1,0 0 1,20-3 0,-31 3-22,0 0 0,1 0 1,-1 0-1,0 0 1,0-1-1,0 1 0,0-1 1,0 0-1,0 0 0,-1 0 1,1 0-1,-1 0 1,1-1-1,-1 1 0,0-1 1,0 1-1,0-1 0,0 0 1,0 0-1,-1 0 1,1 0-1,-1 0 0,2-5 1,0-6 110,-1 1 1,0-1-1,-1 1 1,-1-1 0,-1-20-1,1 32-85,-1-1-1,1 0 0,0 0 1,-1 1-1,1-1 0,-1 0 1,0 1-1,0-1 0,0 1 1,0-1-1,-1 1 1,1-1-1,-1 1 0,1 0 1,-1 0-1,0 0 0,0 0 1,-4-4-1,3 4 67,0 0 1,-1 0-1,1 1 0,-1-1 0,0 1 0,1-1 1,-1 1-1,0 0 0,0 1 0,0-1 0,0 1 0,-7 0 1,4-1-176,1 2 0,-1-1 0,0 1 0,1 0 0,-1 0 0,1 1 0,-1 0 0,1 0 0,-1 1 0,1-1 0,0 1-1,0 1 1,1-1 0,-1 1 0,-9 9 0,-85 76-6427,73-65 1606</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5:07.024"/>
    </inkml:context>
    <inkml:brush xml:id="br0">
      <inkml:brushProperty name="width" value="0.025" units="cm"/>
      <inkml:brushProperty name="height" value="0.025" units="cm"/>
      <inkml:brushProperty name="color" value="#F6630D"/>
    </inkml:brush>
  </inkml:definitions>
  <inkml:trace contextRef="#ctx0" brushRef="#br0">1 4 5849,'0'0'1323,"0"-3"-566,0 3-724,0 0-1,0 0 1,0 0 0,0 0 0,0 0 0,0 0 0,0 0 0,0 0-1,0 0 1,0 0 0,0 0 0,0 0 0,0 0 0,0 0 0,0 0 0,0 0-1,0 0 1,0 0 0,0 0 0,0 0 0,0 0 0,0 0 0,0 0 0,0 0-1,0 0 1,0 0 0,0 0 0,0 0 0,1 0 0,-1 0 0,0-1 0,7 28 437,-1 1 0,-1-1 0,-1 1 0,1 37 1,-3-34-203,7 197 752,1 13-735,-9-221-282,-1-14 0,0 1 1,1 0-1,2 10 0,-5-50-5201,-7 9 1156</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5:07.726"/>
    </inkml:context>
    <inkml:brush xml:id="br0">
      <inkml:brushProperty name="width" value="0.025" units="cm"/>
      <inkml:brushProperty name="height" value="0.025" units="cm"/>
      <inkml:brushProperty name="color" value="#F6630D"/>
    </inkml:brush>
  </inkml:definitions>
  <inkml:trace contextRef="#ctx0" brushRef="#br0">1 206 4705,'0'0'968,"8"-19"-870,29-63 63,-34 77-128,0 0 1,0 0-1,0 0 1,0 1-1,1 0 1,-1-1-1,1 1 1,0 1-1,1-1 1,-1 0-1,8-3 0,-3 1 45,-1 0-41,1 1 0,0 0 1,0 1-1,0 0 0,0 0 1,1 1-1,16-4 0,-8 5 37,0 0 0,0 0 0,24 3 0,-39-1-58,0 0 0,0 1 0,1-1 0,-1 1 0,0 0 0,0 0 0,0 0 0,0 0 0,0 1 0,-1-1 0,1 1 0,0-1 0,-1 1 0,1 0 0,-1 0 0,1 1 0,-1-1 0,0 0 0,0 1 0,0-1 0,0 1 0,-1 0 0,1-1 0,-1 1 0,3 6 0,-2-1 1,1 0 0,-1 0 0,-1 0 0,1 1 0,-1-1 0,-1 1 1,0-1-1,-1 16 0,0-22-7,1 1 1,-1-1-1,0 1 0,0-1 1,0 1-1,0-1 0,0 0 0,-1 0 1,1 0-1,-1 0 0,0 0 1,1 0-1,-1 0 0,0 0 1,0 0-1,0-1 0,0 1 1,-3 0-1,-6 5 20,-1-1 0,-16 6-1,19-8-30,-10 5-12,-1-2 0,-1 0 0,1-1-1,-1-1 1,0-1 0,0-1 0,-38 0 0,64-3-44,0-1 0,0 0 0,0 0 0,0 0 0,8-4 0,6-1 47,11-2-29,1 2 0,0 1 1,1 1-1,-1 2 0,62 3 1,-88 0-4,0-1 0,0 2 0,0-1 0,0 0 0,0 1 1,0 0-1,0 0 0,0 1 0,-1-1 0,1 1 0,7 6 1,-9-7 23,-1 1 1,1 0-1,0 0 1,-1-1-1,1 2 1,-1-1-1,0 0 1,0 0-1,0 1 1,-1-1 0,1 1-1,-1-1 1,0 1-1,0 0 1,0 0-1,1 6 1,-2-3 132,1-1 1,-1 1 0,-1 0 0,1 0 0,-4 12 0,3-16-44,0 0 1,0-1 0,0 1 0,0 0 0,-1-1 0,0 1 0,1-1 0,-1 0 0,0 0 0,0 1 0,0-1 0,0 0 0,-1-1 0,1 1 0,0 0 0,-4 1 0,-8 5 235,-1-2 0,1 0 1,-1-1-1,-27 7 1,-62 5 213,99-17-514,-144 12-321,132-11-85,-6 2-2025,19-1 20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5:08.161"/>
    </inkml:context>
    <inkml:brush xml:id="br0">
      <inkml:brushProperty name="width" value="0.025" units="cm"/>
      <inkml:brushProperty name="height" value="0.025" units="cm"/>
      <inkml:brushProperty name="color" value="#F6630D"/>
    </inkml:brush>
  </inkml:definitions>
  <inkml:trace contextRef="#ctx0" brushRef="#br0">0 1 7210,'0'0'2240,"11"94"-1968,-9-73-128,-2 2-80,0-3-56,0-1-8,0-2-336,0 1-496,0-3-544,0-1-729,-2-7-783</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5:08.674"/>
    </inkml:context>
    <inkml:brush xml:id="br0">
      <inkml:brushProperty name="width" value="0.025" units="cm"/>
      <inkml:brushProperty name="height" value="0.025" units="cm"/>
      <inkml:brushProperty name="color" value="#F6630D"/>
    </inkml:brush>
  </inkml:definitions>
  <inkml:trace contextRef="#ctx0" brushRef="#br0">15 1 6513,'0'0'1633,"-2"137"-1097,-4-95-200,1 2-144,3-1-120,2-5-64,0-3-8,0-4-200,0-4-376,0-2-584,0-6-881,0-8-1208</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5:09.106"/>
    </inkml:context>
    <inkml:brush xml:id="br0">
      <inkml:brushProperty name="width" value="0.025" units="cm"/>
      <inkml:brushProperty name="height" value="0.025" units="cm"/>
      <inkml:brushProperty name="color" value="#F6630D"/>
    </inkml:brush>
  </inkml:definitions>
  <inkml:trace contextRef="#ctx0" brushRef="#br0">131 114 5153,'0'0'940,"19"-16"-852,65-49 76,-78 61-115,1-1 0,-1 1 0,1 0-1,0 1 1,12-5 0,-14 7-2,0 0 0,0 0 0,0 0 0,1 1-1,5 0 1,2 0 23,-5-1-25,0 1 0,0 0 0,-1 1 0,1 0 0,0 0 0,10 3 0,-15-3-25,1 1 1,-1 0-1,0-1 1,0 1-1,1 0 0,-1 0 1,0 1-1,-1-1 1,1 1-1,0-1 1,-1 1-1,1 0 1,-1 0-1,0 0 1,3 5-1,-2-3-17,-1 1-1,0 0 1,1-1 0,-2 1 0,1 0 0,-1 0-1,0 0 1,0 0 0,0 0 0,-1 0-1,0 7 1,-1-9 2,1-1-1,-1 1 1,1 0 0,-1-1-1,0 1 1,0-1 0,-1 1-1,1-1 1,-1 0 0,1 1 0,-1-1-1,0 0 1,0 0 0,-1 0-1,1-1 1,-1 1 0,1 0-1,-1-1 1,-4 3 0,-5 2 4,-1 0 0,-1-1 0,1-1 0,-1 0 0,0-1 0,-23 4 0,10-3-170,0-2 1,-31 0-1,85-3 129,0 1-1,0 2 1,0 0-1,35 11 1,-50-11 24,-1 1-1,1 1 1,-1 0 0,0 0 0,12 9-1,-17-10-9,0 0 0,-1 1 0,1 0 0,-1 0-1,0 1 1,0 0 0,0 0 0,-1 0 0,5 9-1,-6-9 27,-1 0 0,0 0-1,0 1 1,-1-1-1,0 0 1,0 1-1,-1-1 1,1 1-1,-1-1 1,-1 10-1,0-12 33,0-1 1,0 1-1,0-1 0,0 1 0,0-1 0,-1 0 1,1 1-1,-1-1 0,0 0 0,0 0 1,0 0-1,0 0 0,-1-1 0,1 1 0,-1-1 1,0 1-1,0-1 0,0 0 0,0 0 0,0 0 1,-4 2-1,-6 2 57,0 0 1,0 0-1,-1-2 1,-16 5-1,-12 0 1,1-2-1,-52 2 0,-84-9-417,156-3-776,9-5-1227</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5:09.557"/>
    </inkml:context>
    <inkml:brush xml:id="br0">
      <inkml:brushProperty name="width" value="0.025" units="cm"/>
      <inkml:brushProperty name="height" value="0.025" units="cm"/>
      <inkml:brushProperty name="color" value="#F6630D"/>
    </inkml:brush>
  </inkml:definitions>
  <inkml:trace contextRef="#ctx0" brushRef="#br0">240 0 5657,'0'0'835,"15"21"-764,47 68-50,-37-54 31,-2 1 0,36 74 0,-53-96 53,-1 0 1,0 1-1,-1 0 1,-1 0-1,0 0 0,-1 0 1,-1 1-1,0 15 0,-1-29-22,0 1 0,-1-1-1,1 1 1,-1-1 0,1 0-1,-1 1 1,0-1 0,0 0-1,0 0 1,-1 0 0,1 1-1,0-1 1,-1-1 0,1 1-1,-1 0 1,0 0 0,1 0-1,-1-1 1,0 1 0,-4 2-1,-4 2 220,-1 0 0,0-1-1,-12 4 1,15-6-203,-63 22 642,-140 28 0,146-39-1361,50-11-2865</inkml:trace>
  <inkml:trace contextRef="#ctx0" brushRef="#br0" timeOffset="1">724 310 1616,'0'0'8602,"0"122"-8090,0-99-248,0-2-216,0-2-40,4-1-8,9-1-464,0-4-1200,-5-5-1209</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5:10.130"/>
    </inkml:context>
    <inkml:brush xml:id="br0">
      <inkml:brushProperty name="width" value="0.025" units="cm"/>
      <inkml:brushProperty name="height" value="0.025" units="cm"/>
      <inkml:brushProperty name="color" value="#F6630D"/>
    </inkml:brush>
  </inkml:definitions>
  <inkml:trace contextRef="#ctx0" brushRef="#br0">26 5 9010,'0'0'1792,"-26"-4"-2400,33 4-1344,10 7 87,4 1-1271</inkml:trace>
  <inkml:trace contextRef="#ctx0" brushRef="#br0" timeOffset="1">392 197 3273,'0'0'724,"15"19"-645,53 62 5,-64-76-52,0 0 0,1-1 1,0 1-1,0-1 0,0 0 0,0-1 1,1 1-1,-1-1 0,1 0 1,0-1-1,0 1 0,0-1 1,8 2-1,-6-2 57,8 2 141,-1-1-1,1 0 1,0-1-1,0-1 1,26-2 0,-37 1-211,-1 0 1,0-1-1,1 0 1,-1 0-1,0 0 1,0 0-1,0 0 1,0-1-1,0 0 1,0 0 0,0 0-1,-1 0 1,1-1-1,-1 1 1,1-1-1,-1 0 1,0 0-1,0 0 1,0-1-1,-1 1 1,5-7-1,-3 2 25,-1 1-1,0-1 0,0-1 0,0 1 0,-1 0 0,0-1 0,-1 1 0,0-1 0,0-17 0,-1 21-1,-2-47 393,1 48-383,0-1 0,0 0 0,-1 0 0,1 1 0,-1-1-1,0 0 1,0 1 0,-4-6 0,2 4 116,-1 0 1,1 0-1,-1 1 0,0 0 1,0 0-1,0 0 0,-1 0 1,0 1-1,0 0 1,0 1-1,0-1 0,-1 1 1,1 0-1,-1 0 0,0 1 1,0 0-1,0 0 0,0 1 1,0 0-1,-14 0 0,17 1-226,0 1 0,-1-1-1,1 1 1,0 0 0,0 1-1,0-1 1,0 1-1,0 0 1,0 0 0,0 0-1,0 0 1,1 1-1,-4 3 1,-7 6-940,-22 24 0,25-24 477,-24 25-2044,5-5-1978</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8T11:03:07.860"/>
    </inkml:context>
    <inkml:brush xml:id="br0">
      <inkml:brushProperty name="width" value="0.05" units="cm"/>
      <inkml:brushProperty name="height" value="0.05" units="cm"/>
      <inkml:brushProperty name="color" value="#004F8B"/>
    </inkml:brush>
  </inkml:definitions>
  <inkml:trace contextRef="#ctx0" brushRef="#br0">195 72 4929,'0'0'4022,"-9"-2"-3667,5 1-388,-48-10 661,49 11-573,-1-1 1,0 1 0,1 0 0,-1 0 0,0 1 0,1-1-1,-1 1 1,1-1 0,-1 1 0,1 0 0,-1 0 0,1 1-1,-6 2 1,4 0-48,1-1 0,0 1 1,0 0-1,0 0 0,0 0 0,1 0 0,0 1 0,0 0 0,0-1 0,0 1 0,1 0 0,-4 10 0,5-12-26,1-1 1,-1 1-1,1 0 0,-1 0 0,1-1 0,0 1 1,0 0-1,0 0 0,0-1 0,1 1 0,-1 0 1,1-1-1,-1 1 0,1 0 0,0-1 0,0 1 1,0-1-1,1 1 0,-1-1 0,1 1 0,-1-1 1,1 0-1,0 0 0,-1 0 0,1 0 0,0 0 1,4 2-1,5 4-62,0-2 0,1 0 0,0 0 0,0-1 0,0-1 0,0 0 0,1 0 0,-1-1 0,17 1 0,17 0-552,57-1 0,-91-3 542,-7 0 107,-1 0 1,1-1-1,-1 1 0,1-1 0,-1 0 0,0 0 1,1-1-1,-1 1 0,0-1 0,0 0 1,0 0-1,0 0 0,-1-1 0,1 1 0,0-1 1,-1 0-1,0 0 0,0 0 0,0 0 1,0-1-1,0 1 0,0-1 0,-1 0 0,0 0 1,0 0-1,0 0 0,0 0 0,-1 0 1,1 0-1,-1-1 0,0 1 0,-1-1 1,1 1-1,-1 0 0,0-7 0,0 8 75,0 0-1,0 0 0,-1 0 1,1 0-1,-1 0 0,0 0 1,0 0-1,0 1 0,-1-1 1,1 0-1,0 0 0,-1 1 1,0-1-1,-2-2 0,-1 0 3,0 0 0,0 0 0,-1 1-1,1 0 1,-13-7 0,-3 0-40,-1 1 0,-37-11 0,57 21-48,-25-9 13,-1 2 0,0 1 0,0 1 0,0 1 0,0 2 0,-1 1 0,-34 2 0,61 0-71,1-1 0,0 0-1,0 1 1,0-1 0,0 0 0,0 1 0,0-1 0,0 1 0,0 0 0,0-1 0,0 1 0,0 0 0,0-1 0,0 1-1,0 0 1,1 0 0,-1 0 0,0 0 0,0 0 0,1 0 0,-1 0 0,1 0 0,-1 0 0,1 0 0,0 0 0,-1 2 0,-3 31-5280,4-24 1182</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5:11.375"/>
    </inkml:context>
    <inkml:brush xml:id="br0">
      <inkml:brushProperty name="width" value="0.025" units="cm"/>
      <inkml:brushProperty name="height" value="0.025" units="cm"/>
      <inkml:brushProperty name="color" value="#F6630D"/>
    </inkml:brush>
  </inkml:definitions>
  <inkml:trace contextRef="#ctx0" brushRef="#br0">12 1 5601,'0'0'2750,"0"9"-2408,4 330 1949,-5-325-2716,0 0 1,-1 1 0,-1-1-1,-5 17 1,8-30-1442,0-5-3506</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5:11.840"/>
    </inkml:context>
    <inkml:brush xml:id="br0">
      <inkml:brushProperty name="width" value="0.025" units="cm"/>
      <inkml:brushProperty name="height" value="0.025" units="cm"/>
      <inkml:brushProperty name="color" value="#F6630D"/>
    </inkml:brush>
  </inkml:definitions>
  <inkml:trace contextRef="#ctx0" brushRef="#br0">177 0 5881,'0'0'1607,"-20"20"-1117,-64 62 103,75-74-417,1 0-1,0 0 1,1 1-1,0 0 1,-11 19-1,17-27-161,-1 2 9,0 1 0,0 0 0,1-1 0,-1 1 0,1 0-1,0 0 1,0 0 0,0 0 0,0 0 0,1 0 0,-1 0 0,1 0 0,0 0 0,0 0 0,1 0-1,-1 0 1,2 5 0,0-6-78,-1 0 0,0-1 0,0 1 0,1-1 1,0 1-1,-1-1 0,1 0 0,0 0 0,0 0 0,0 0 0,0 0 0,1 0 0,-1 0 0,0-1 0,1 1 0,-1-1 0,1 0 0,0 0 0,-1 0 0,1 0 0,0 0 0,0 0 0,-1-1 0,6 1 1,6 1-680,0-1 1,0-1 0,0 0-1,0 0 1,26-6 0,-3-4-3032</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5:12.340"/>
    </inkml:context>
    <inkml:brush xml:id="br0">
      <inkml:brushProperty name="width" value="0.025" units="cm"/>
      <inkml:brushProperty name="height" value="0.025" units="cm"/>
      <inkml:brushProperty name="color" value="#F6630D"/>
    </inkml:brush>
  </inkml:definitions>
  <inkml:trace contextRef="#ctx0" brushRef="#br0">407 1 6121,'0'0'1187,"-18"4"-825,-60 16-10,70-17-249,0 0 0,1 1 0,-1 0 0,1 0 0,0 0 0,0 1 0,1 0 0,-1 1 0,1-1 1,0 1-1,1 0 0,-9 12 0,10-13-30,-2 3-11,0 0 0,0 1 1,1-1-1,0 1 0,1 1 0,-4 10 0,5-14-42,1 1 0,1-1 0,0 1 0,0 0 0,0 0 0,0-1 0,1 1 0,1 0 0,-1 0 0,2 8 0,-1-12-45,0 0 1,1 0-1,-1 0 0,0 0 1,1 0-1,0-1 0,0 1 0,0 0 1,0-1-1,0 1 0,0-1 1,1 0-1,-1 0 0,1 0 0,-1 0 1,1 0-1,0-1 0,0 1 1,0-1-1,0 1 0,0-1 0,4 1 1,3 1-107,1-1 1,0 1-1,0-2 1,0 0 0,14 0-1,-2 0-455,-16 0 124,1-1 0,-1 0-1,0 0 1,0 0-1,0-1 1,0 0 0,9-3-1,-2-3-2079</inkml:trace>
  <inkml:trace contextRef="#ctx0" brushRef="#br0" timeOffset="1">0 272 5329,'0'0'2297,"24"-5"-2297,2-3 0,6-2-136,6-1-353,7-1-271,17-3-568,-10 3-80,-10 2-409</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5:12.837"/>
    </inkml:context>
    <inkml:brush xml:id="br0">
      <inkml:brushProperty name="width" value="0.025" units="cm"/>
      <inkml:brushProperty name="height" value="0.025" units="cm"/>
      <inkml:brushProperty name="color" value="#F6630D"/>
    </inkml:brush>
  </inkml:definitions>
  <inkml:trace contextRef="#ctx0" brushRef="#br0">54 207 1144,'0'0'2269,"23"10"-1861,77 31 49,-92-38-404,0-1-1,0 0 1,0 0-1,1-1 1,-1 0 0,1 0-1,-1-1 1,15-1-1,0 0 33,-7 1-42,0-1 1,0-1 0,0 0-1,24-8 1,-30 7-29,0 0 1,-1-1-1,1 0 0,-1-1 1,0 0-1,0 0 0,-1-1 0,9-7 1,-14 10 45,0 0-1,0-1 1,0 1 0,-1-1 0,0 0 0,1 1 0,-2-1-1,1 0 1,0 0 0,-1-1 0,2-5 0,-2 8-7,-1-1 0,1 1 0,-1 0 0,0 0 0,0-1 0,1 1 0,-2 0 1,1-1-1,0 1 0,0 0 0,-1 0 0,1-1 0,-1 1 0,0 0 0,0 0 0,0 0 1,0 0-1,0 0 0,0 0 0,0 0 0,0 0 0,-1 0 0,-1-1 0,-1 0 37,0 0 1,-1 1-1,1-1 0,0 1 1,-1 0-1,0 0 0,1 1 0,-1 0 1,0-1-1,-8 0 0,-8 0 186,-26 2-1,34 0-204,-7 1-93,0 0 0,0 2 0,0 1 0,0 0 1,0 1-1,1 2 0,0 0 0,0 0 0,0 2 1,1 1-1,1 0 0,-1 1 0,2 1 0,-28 24 0,37-29-474,0 0 0,1 1-1,0 0 1,0 0-1,-5 10 1,3-1-1956</inkml:trace>
  <inkml:trace contextRef="#ctx0" brushRef="#br0" timeOffset="1">278 0 6009,'0'0'1585,"7"131"-793,-7-73 64,2 2-168,-2 2-328,2-3-216,0-5-88,0-8-56,3-7-312,8-10-1040,-1-12-649,1-7-1175</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5:13.257"/>
    </inkml:context>
    <inkml:brush xml:id="br0">
      <inkml:brushProperty name="width" value="0.025" units="cm"/>
      <inkml:brushProperty name="height" value="0.025" units="cm"/>
      <inkml:brushProperty name="color" value="#F6630D"/>
    </inkml:brush>
  </inkml:definitions>
  <inkml:trace contextRef="#ctx0" brushRef="#br0">1 65 4825,'0'0'2926,"1"-12"-2397,8-33-227,-5 37-204,0 12-8,6 10 109,-1 1 0,0 0 0,-1 1 0,-1 0 0,8 24 1,-2 3 214,7 44 1,-12-42-398,-2 1-1,1 65 1,-7-109-29,0 0 1,0 0 0,0 0 0,0 0-1,-1 0 1,1-1 0,0 1 0,-1 0 0,0 0-1,1 0 1,-1 0 0,0 0 0,0-1-1,0 1 1,0 0 0,-1-1 0,1 1-1,-3 2 1,1-2 10,-1 1-1,0-1 1,1 0-1,-1 0 1,0-1-1,0 1 1,-8 1-1,-14 1 165,26-4-128,22 0-215,33 1 214,71-3-3194,-89-3-501</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5:13.785"/>
    </inkml:context>
    <inkml:brush xml:id="br0">
      <inkml:brushProperty name="width" value="0.025" units="cm"/>
      <inkml:brushProperty name="height" value="0.025" units="cm"/>
      <inkml:brushProperty name="color" value="#F6630D"/>
    </inkml:brush>
  </inkml:definitions>
  <inkml:trace contextRef="#ctx0" brushRef="#br0">1 0 5633,'0'0'3228,"4"7"-2238,12 20-311,-2 0-1,-1 1 1,13 40-1,-12-30-535,33 63 0,-45-98-204,0 0 0,0 1 1,0-1-1,1-1 0,-1 1 0,1 0 1,0 0-1,-1-1 0,1 0 0,0 1 1,5 2-1,-5-4-143,-1 0 0,1-1 0,-1 1 0,1 0 0,-1-1 0,1 1 0,0-1 0,-1 0 1,1 0-1,-1 0 0,1 0 0,0 0 0,-1-1 0,1 1 0,-1-1 0,5-1 0,-3 0-182,-1 1-1,0-1 1,0 0-1,0 0 0,0 0 1,3-3-1,15-15-3946</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5:14.221"/>
    </inkml:context>
    <inkml:brush xml:id="br0">
      <inkml:brushProperty name="width" value="0.025" units="cm"/>
      <inkml:brushProperty name="height" value="0.025" units="cm"/>
      <inkml:brushProperty name="color" value="#F6630D"/>
    </inkml:brush>
  </inkml:definitions>
  <inkml:trace contextRef="#ctx0" brushRef="#br0">213 1 6129,'0'0'1862,"-20"8"-1330,-65 29 294,78-34-666,-1 1 0,1 0-1,-1 0 1,1 0 0,1 1 0,-1 0 0,1 1 0,0-1 0,0 1 0,0 1 0,-6 8 0,9-11-145,0 1 0,1 0 0,0-1 0,-1 1 0,2 0 0,-1 0 1,0 1-1,1-1 0,0 0 0,0 0 0,1 1 0,0-1 0,0 0 0,0 9 0,0-11-16,0-2-30,0 0 0,0 1-1,1-1 1,-1 0 0,0 1-1,0-1 1,1 0 0,-1 0 0,1 1-1,-1-1 1,1 0 0,-1 0 0,1 0-1,0 0 1,0 0 0,0 0 0,-1 0-1,1 0 1,0 0 0,0 0-1,2 1 1,0 0-145,0-1 0,0 1 0,0-1 1,0 0-1,0 0 0,0 0 0,1 0 0,6 0 0,68 1-2033,-51-2 1220,27 0-1794</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5:14.625"/>
    </inkml:context>
    <inkml:brush xml:id="br0">
      <inkml:brushProperty name="width" value="0.025" units="cm"/>
      <inkml:brushProperty name="height" value="0.025" units="cm"/>
      <inkml:brushProperty name="color" value="#F6630D"/>
    </inkml:brush>
  </inkml:definitions>
  <inkml:trace contextRef="#ctx0" brushRef="#br0">294 0 5937,'0'0'1606,"-21"5"-897,-71 20-84,83-22-490,0 0 0,0 1 0,1 0 0,-1 0 0,1 1 0,0 0 0,1 1 0,-9 7 0,8-6 29,-2 0 68,1 2 0,1-1 0,-1 1 1,1 1-1,-9 14 0,13-17-175,0-1 0,1 1 0,0 0-1,0 0 1,0 0 0,1 1 0,0-1 0,1 0-1,-2 16 1,3-16-46,0-1 0,0 1 0,0 0 0,1-1 0,0 1-1,0 0 1,1-1 0,2 8 0,-2-10-5,0 0-1,0 0 1,1-1 0,0 1-1,-1-1 1,1 1 0,0-1-1,0 0 1,1 0 0,-1 0 0,1-1-1,0 1 1,5 2 0,0 0-136,1-1 1,-1 0 0,1-1 0,0 0 0,0-1-1,0 0 1,16 1 0,-5-2-503,1 0-1,32-5 0,-23-2-1319,-7-4-542</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5:15.241"/>
    </inkml:context>
    <inkml:brush xml:id="br0">
      <inkml:brushProperty name="width" value="0.025" units="cm"/>
      <inkml:brushProperty name="height" value="0.025" units="cm"/>
      <inkml:brushProperty name="color" value="#F6630D"/>
    </inkml:brush>
  </inkml:definitions>
  <inkml:trace contextRef="#ctx0" brushRef="#br0">0 220 5313,'0'0'840,"10"0"-701,12-1-87,0 0-24,1 0-1,30 5 1,-40-1-11,0 1 0,0 1 0,-1 0 0,18 10 0,14 5 22,-26-13-20,1-2 0,0 0 0,0-1 1,35 3-1,79-5 34,-84-3-40,-39 1 3,-1 0 0,0-1-1,0 0 1,0-1 0,0 0-1,0 0 1,11-5 0,-17 6 67,-1 0 0,1 0 0,0-1 1,-1 1-1,1-1 0,-1 0 0,0 0 1,1 0-1,-1 0 0,0 0 0,0 0 0,0 0 1,0-1-1,-1 1 0,1-1 0,-1 1 1,1-1-1,-1 0 0,0 1 0,0-1 1,0 0-1,0 0 0,-1 0 0,1 0 0,-1 0 1,1-3-1,-1 3 37,0 0 1,0 0-1,-1-1 1,1 1-1,-1 0 1,1 0-1,-1 0 1,0 0-1,0-1 1,0 1-1,-3-4 1,2 5-43,0 0 0,0 0 0,0 0 0,0 0 0,0 0 0,-1 0 1,1 0-1,-1 1 0,1-1 0,-1 1 0,0 0 0,1 0 0,-4-1 0,-3-1-117,0 1-1,-1 0 0,1 1 1,0 0-1,-1 0 1,1 1-1,-1 0 0,1 1 1,-1 0-1,1 0 1,0 1-1,0 0 1,-1 1-1,1 0 0,1 0 1,-1 1-1,1 0 1,-10 6-1,-5 6-1635,2 0-1,-33 32 1,32-28-587</inkml:trace>
  <inkml:trace contextRef="#ctx0" brushRef="#br0" timeOffset="1">364 0 5921,'0'0'3488,"4"25"-2193,3 4-955,0 4 58,-2 1 0,3 53-1,-7-3-41,-3-53-360,3 0 0,0 0 0,2 0 0,11 51 0,-13-78-125,0-1-1,0 1 0,1-1 0,-1 1 1,1-1-1,0 1 0,0-1 1,3 4-1,-4-6-52,1 1 1,-1-1-1,1 0 1,0 0-1,-1 1 1,1-1-1,0 0 1,0 0-1,0 0 1,0-1-1,0 1 1,0 0-1,0-1 1,0 0-1,3 1 1,18 0-2657,-1-1-1810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5:15.669"/>
    </inkml:context>
    <inkml:brush xml:id="br0">
      <inkml:brushProperty name="width" value="0.025" units="cm"/>
      <inkml:brushProperty name="height" value="0.025" units="cm"/>
      <inkml:brushProperty name="color" value="#F6630D"/>
    </inkml:brush>
  </inkml:definitions>
  <inkml:trace contextRef="#ctx0" brushRef="#br0">0 7 7274,'0'0'1391,"21"-1"-855,65-4 156,-77 4-560,-1 1 1,1 0-1,-1 1 0,0 0 1,1 0-1,-1 1 0,0 0 1,9 3-1,-7-1-40,0 2-1,-1-1 0,1 1 0,8 8 1,-16-13-83,8 6 43,-1 1-1,-1-1 1,1 1-1,-2 1 1,1-1-1,-1 1 1,0 1-1,-1-1 1,0 1-1,0 0 1,-1 1 0,-1-1-1,1 1 1,-2 0-1,0 0 1,0 1-1,-1-1 1,0 0-1,-1 1 1,0 16-1,-1 84 173,0-112-219,0 1-1,0 0 1,1-1-1,-1 1 1,0-1 0,0 1-1,0 0 1,1-1-1,-1 1 1,0-1 0,1 1-1,-1-1 1,1 1-1,-1-1 1,1 1 0,-1-1-1,1 1 1,-1-1-1,1 0 1,-1 1 0,1-1-1,-1 0 1,1 1-1,0-1 1,-1 0-1,1 0 1,0 1 0,-1-1-1,1 0 1,-1 0-1,1 0 1,1 0 0,26 1 180,-20-2-153,4 1-22,-1-1 0,1-1-1,-1 0 1,0 0 0,20-8-1,52-26-805,-51 21 25,20-9-1835,-4 3-1511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8T11:03:08.465"/>
    </inkml:context>
    <inkml:brush xml:id="br0">
      <inkml:brushProperty name="width" value="0.05" units="cm"/>
      <inkml:brushProperty name="height" value="0.05" units="cm"/>
      <inkml:brushProperty name="color" value="#004F8B"/>
    </inkml:brush>
  </inkml:definitions>
  <inkml:trace contextRef="#ctx0" brushRef="#br0">44 14 4793,'0'0'5409,"-4"-14"-3607,3 15-1810,0-1 1,0 0 0,0 1-1,1 0 1,-1-1-1,0 1 1,0-1-1,0 1 1,1 0 0,-1 0-1,0-1 1,1 1-1,-1 0 1,1 0-1,-1 0 1,1 0 0,-1 0-1,1 0 1,-1 1-1,-8 23 39,8-22-36,-4 14 25,2 1 0,0-1 0,0 1 0,2-1 0,1 31 0,0-44-16,1 0 0,0 0 0,0-1 0,0 1 0,1 0 0,-1 0-1,1-1 1,0 1 0,0-1 0,0 1 0,0-1 0,1 0 0,0 0 0,-1 0 0,1 0-1,0-1 1,5 4 0,6 5 33,1-1 0,24 13-1,-20-13-22,1-1-1,1 0 1,-1-2-1,31 8 1,-39-13-1595,0 0 1,22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5:16.197"/>
    </inkml:context>
    <inkml:brush xml:id="br0">
      <inkml:brushProperty name="width" value="0.025" units="cm"/>
      <inkml:brushProperty name="height" value="0.025" units="cm"/>
      <inkml:brushProperty name="color" value="#F6630D"/>
    </inkml:brush>
  </inkml:definitions>
  <inkml:trace contextRef="#ctx0" brushRef="#br0">1 1 5473,'0'0'5479,"3"3"-4890,2 4-381,1 1 0,-1 0 0,-1 0-1,1 0 1,4 14 0,16 50 490,-17-45-569,11 35 141,18 49-169,-37-110-205,1 0 0,-1 0 1,1 0-1,0 1 0,-1-1 0,1 0 1,0 0-1,0 0 0,0 0 1,-1 0-1,1 0 0,0 0 1,1-1-1,-1 1 0,0 0 0,0 0 1,0-1-1,0 1 0,0-1 1,1 1-1,-1-1 0,0 1 1,3-1-1,-2 0-244,1 0 0,-1 0 1,1 0-1,-1 0 0,1 0 1,-1-1-1,0 0 0,1 1 0,-1-1 1,0 0-1,5-2 0,10-9-2583</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5:16.630"/>
    </inkml:context>
    <inkml:brush xml:id="br0">
      <inkml:brushProperty name="width" value="0.025" units="cm"/>
      <inkml:brushProperty name="height" value="0.025" units="cm"/>
      <inkml:brushProperty name="color" value="#F6630D"/>
    </inkml:brush>
  </inkml:definitions>
  <inkml:trace contextRef="#ctx0" brushRef="#br0">138 89 6001,'0'0'2917,"-19"14"-2161,-59 44-64,74-55-626,0 1-1,1 0 0,-1-1 1,1 1-1,-1 0 1,-2 6-1,5-7-21,-1-1 0,1 1 0,0 0 0,0 0 0,1 0 0,-1 4 0,-1-1 16,1 6 2,-1 0 0,2-1 1,0 24-1,1-33-61,-1 1 0,0-1 0,1 1 0,-1-1 0,1 1 0,0-1 0,-1 0 0,1 1 0,1-1 0,-1 0 0,0 0 0,0 0 0,1 0 0,-1 0 0,1 0 0,2 2 0,0-1-61,-1 0-1,1-1 1,0 1-1,-1-1 1,1 0-1,1 0 1,-1 0-1,6 1 0,5 0-376,-1 0-1,1-1 1,-1-1-1,19 0 1,19-1-1525,-5 0-785</inkml:trace>
  <inkml:trace contextRef="#ctx0" brushRef="#br0" timeOffset="1">658 1 5641,'0'0'1743,"-18"3"-893,-61 12-45,69-13-631,1 2-1,0-1 1,0 1 0,1 0-1,-1 1 1,1 0-1,0 0 1,0 1-1,1 0 1,-1 1 0,1-1-1,-11 15 1,11-14-89,1 0 0,0 1 0,1-1 0,-1 1 0,2 0 0,-1 1 0,1-1 0,0 1 0,1 0 0,0 0 0,0 0 0,1 0 0,0 0 0,0 1 0,1-1 0,1 0 0,0 1 0,1 13 0,0-19-67,0-1 0,0 1 0,1 0 0,0-1 0,-1 1 0,1-1 0,1 1 0,-1-1 0,0 0 0,1 0 0,-1 0 0,1 0 0,0 0 0,0-1 0,0 1 0,1-1 0,-1 0 0,0 0 0,6 2 0,3 2-24,0-1-1,0 0 1,1-1 0,21 4 0,-14-5-313,0-1 1,1-1-1,-1-1 0,25-2 0,-40 1-69,1-1 0,-1 1 0,1-1 0,-1 0 0,0 0-1,0 0 1,0-1 0,0 0 0,0 0 0,0 0 0,-1-1-1,0 1 1,1-1 0,3-5 0,6-8-3348</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5:17.159"/>
    </inkml:context>
    <inkml:brush xml:id="br0">
      <inkml:brushProperty name="width" value="0.025" units="cm"/>
      <inkml:brushProperty name="height" value="0.025" units="cm"/>
      <inkml:brushProperty name="color" value="#F6630D"/>
    </inkml:brush>
  </inkml:definitions>
  <inkml:trace contextRef="#ctx0" brushRef="#br0">2 95 7298,'0'0'2843,"-2"0"-2468,66-5-2298,86-19 0,-10 1-842,-129 21 2628,25-2-101,-34 4 319,-1 0-1,1 0 0,0 1 0,-1-1 1,1 0-1,0 0 0,-1 1 0,1-1 0,-1 1 1,1-1-1,-1 1 0,1 0 0,-1 0 1,1-1-1,-1 1 0,0 0 0,3 2 0,10 15 530,-7-9-507,0 0 1,1 0-1,0-1 1,0 0 0,11 7-1,-9-9-61,1 1 0,0-2 0,0 1 0,0-2 0,1 1-1,0-2 1,-1 1 0,21 2 0,5-3 262,57 0 0,-79-3-254,-8 0-1,-1 0 1,1-1-1,-1 1 0,1-2 0,-1 1 1,1 0-1,-1-1 0,0 0 0,11-6 0,-14 6 52,-1 1-1,1-1 1,0 0-1,-1 0 0,0-1 1,1 1-1,-1 0 0,0-1 1,0 1-1,0-1 1,-1 0-1,1 0 0,-1 1 1,1-1-1,-1 0 1,0 0-1,0-1 0,0 1 1,-1 0-1,1 0 0,-1-5 1,1 5-12,-1-1 1,0 1-1,0 0 1,0-1-1,0 1 1,-1 0-1,0-1 0,1 1 1,-1 0-1,0 0 1,0 0-1,-1 0 1,1 0-1,-4-6 1,2 6-36,0 0 0,0 0 0,0 0 0,-1 1 0,1-1 0,-1 1 0,1 0 0,-1 0 1,0 0-1,0 0 0,-6-1 0,-1 0 9,0 0 1,-1 1-1,0 0 1,-22-1 0,-48 7-989,69-2 385,0 0 1,0 1-1,0 1 0,0 0 0,-18 9 0,10-3-732,1 1-1,-25 19 1,26-16-957</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5:17.594"/>
    </inkml:context>
    <inkml:brush xml:id="br0">
      <inkml:brushProperty name="width" value="0.025" units="cm"/>
      <inkml:brushProperty name="height" value="0.025" units="cm"/>
      <inkml:brushProperty name="color" value="#F6630D"/>
    </inkml:brush>
  </inkml:definitions>
  <inkml:trace contextRef="#ctx0" brushRef="#br0">1 0 3185,'0'0'6104,"4"24"-4905,14 80-262,3 77 70,-8-54-943,-12-118-60,1 0-1,0 0 1,6 16 0,-7-23-73,-1 0 1,2 1-1,-1-1 1,0 0-1,0 0 1,1 0-1,-1 0 1,1 0-1,0 0 1,-1 0-1,1-1 1,0 1-1,0-1 1,0 1-1,0-1 1,0 0-1,1 1 1,-1-1 0,4 1-1,2-1-588,2 0 0,-1-1 0,11 0 0,-5 0-686,13 0-2490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5:18.093"/>
    </inkml:context>
    <inkml:brush xml:id="br0">
      <inkml:brushProperty name="width" value="0.025" units="cm"/>
      <inkml:brushProperty name="height" value="0.025" units="cm"/>
      <inkml:brushProperty name="color" value="#F6630D"/>
    </inkml:brush>
  </inkml:definitions>
  <inkml:trace contextRef="#ctx0" brushRef="#br0">0 49 7058,'0'0'2376,"2"-8"-2124,-1 3-227,0 2-18,-1 0-1,1 0 1,0 0 0,0 1-1,2-6 1,-2 7-7,-1 0 1,1 0-1,0 1 1,-1-1-1,1 0 1,0 0-1,-1 0 0,1 1 1,0-1-1,0 1 1,0-1-1,0 0 1,0 1-1,0-1 1,0 1-1,0 0 1,0-1-1,0 1 1,0 0-1,0 0 1,0-1-1,0 1 1,2 0-1,2 0 29,1 0 1,0 0-1,0 0 0,0 1 1,0-1-1,-1 2 0,1-1 1,0 0-1,-1 1 0,1 0 1,-1 1-1,0-1 1,0 1-1,0 0 0,0 0 1,6 5-1,-5-3-24,-1-1 1,0 1-1,0 0 0,0 1 1,-1-1-1,1 1 1,-1 0-1,-1 0 1,1 0-1,-1 0 0,0 1 1,0-1-1,-1 1 1,0 0-1,0 0 0,-1 0 1,0 0-1,1 12 1,-2-13-27,0-4 16,0 1 0,0-1 1,0 0-1,0 0 0,0 0 0,-1 0 0,0 3 1,1-4 6,-1 0 1,1-1 0,0 1-1,-1-1 1,1 1 0,-1-1-1,1 1 1,-1-1 0,1 1-1,-1-1 1,0 1 0,1-1-1,-1 0 1,1 1 0,-1-1-1,0 0 1,1 0 0,-1 1-1,0-1 1,1 0 0,-1 0-1,0 0 1,0 0 0,1 0 0,-1 0-1,-1 0 1,3-11-1421,3 9 1388,-1 1-1,0 0 0,1 1 1,-1-1-1,1 0 0,-1 1 1,1 0-1,0 0 0,-1 0 1,5 1-1,4-1 11,2 0 2,-1 1 0,1 0 0,0 1-1,21 6 1,-28-6 15,1 1-1,0 0 0,-1 0 0,0 1 1,1 0-1,-2 1 0,1-1 0,0 1 1,5 6-1,-8-7 83,-1-1 0,0 1 0,0 0 1,0 0-1,-1 0 0,1 0 0,-1 1 0,0-1 0,0 0 1,-1 1-1,1 0 0,-1-1 0,0 1 0,0 0 0,0 0 1,-1-1-1,0 1 0,0 8 0,-1-11-8,1 0-1,-1 0 1,1 0-1,-1 0 1,0 0-1,0 0 1,0 0-1,0 0 1,0-1-1,0 1 1,0 0-1,-1-1 1,1 1-1,-1-1 1,1 1-1,-1-1 1,0 0-1,1 1 1,-1-1-1,0 0 1,0 0-1,0 0 1,-4 1-1,-3 2 119,0-1 0,-1 0 1,-17 3-1,-6-2-462,0-2 0,-1-1 0,-37-5 0,21 2-3719,22 2-1391</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5:19.167"/>
    </inkml:context>
    <inkml:brush xml:id="br0">
      <inkml:brushProperty name="width" value="0.025" units="cm"/>
      <inkml:brushProperty name="height" value="0.025" units="cm"/>
      <inkml:brushProperty name="color" value="#F6630D"/>
    </inkml:brush>
  </inkml:definitions>
  <inkml:trace contextRef="#ctx0" brushRef="#br0">1 0 5977,'0'0'4524,"0"13"-3875,0 81 2,1-62-426,2 0 0,10 47 0,-13-78-296,0 0 1,1 0-1,-1 0 1,0 0-1,0 0 1,1-1-1,-1 1 1,1 0-1,-1 0 0,1-1 1,-1 1-1,1 0 1,-1 0-1,1-1 1,-1 1-1,1-1 1,0 1-1,0-1 1,-1 1-1,1-1 0,1 1 1,17 1-3457,-14-2 2719,6 0-2076</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5:19.575"/>
    </inkml:context>
    <inkml:brush xml:id="br0">
      <inkml:brushProperty name="width" value="0.025" units="cm"/>
      <inkml:brushProperty name="height" value="0.025" units="cm"/>
      <inkml:brushProperty name="color" value="#F6630D"/>
    </inkml:brush>
  </inkml:definitions>
  <inkml:trace contextRef="#ctx0" brushRef="#br0">195 0 4745,'0'0'4721,"-19"11"-3986,-60 35-224,74-43-463,0 1 0,0-1 0,0 1 0,1 0 0,-1 1 0,1-1 1,0 1-1,0 0 0,1 0 0,-6 10 0,3-4 31,0-2-30,1 0-1,1 1 1,0-1 0,0 1 0,0 0 0,2 0 0,-1 0 0,1 0-1,1 0 1,-1 18 0,2-26-47,0 0 0,0 0 1,1-1-1,-1 1 0,0 0 0,1-1 0,0 1 0,-1-1 0,1 1 0,0 0 0,0-1 1,0 0-1,0 1 0,0-1 0,0 1 0,0-1 0,1 0 0,-1 0 0,0 0 1,1 0-1,-1 0 0,1 0 0,3 1 0,1 1-140,0 0 0,0-1 1,0 0-1,1-1 0,12 2 0,84 2-2914,-93-5 2649,43 1-2366</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5:20.057"/>
    </inkml:context>
    <inkml:brush xml:id="br0">
      <inkml:brushProperty name="width" value="0.025" units="cm"/>
      <inkml:brushProperty name="height" value="0.025" units="cm"/>
      <inkml:brushProperty name="color" value="#F6630D"/>
    </inkml:brush>
  </inkml:definitions>
  <inkml:trace contextRef="#ctx0" brushRef="#br0">285 1 4153,'0'0'3513,"-19"5"-2976,-66 20-82,77-22-331,0 0 0,0 0 0,1 1 0,-1 1 0,1-1 0,0 1 0,0 0 0,-9 9 0,7-5 120,0-2-124,1 1 0,0-1-1,0 2 1,1-1 0,0 1 0,1 0 0,0 1-1,1-1 1,-1 1 0,2 0 0,-1 0-1,2 1 1,-1 0 0,1-1 0,1 1-1,0 0 1,1 0 0,0 0 0,0 0 0,2 15-1,-1-25-117,0 1 0,1 0 0,-1 0 0,0-1 0,1 1 0,-1-1 0,1 1 0,0 0 0,-1-1 0,1 1 0,0-1 0,0 1 0,0-1 0,0 0 0,0 1 0,0-1 0,2 2 0,0-1-7,0 0 0,0-1 1,0 1-1,0-1 1,0 1-1,0-1 0,1 0 1,4 1-1,6 0-91,0 0-1,0-1 0,20-1 1,-22 0-40,6 0-33,-8 1-161,0-1 0,1 0 0,-1-1 1,1 0-1,-1 0 0,0-2 1,19-5-1,-16 2-599,-1-1 0,1 0 0,11-10 1,-7 2-3067</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5:20.462"/>
    </inkml:context>
    <inkml:brush xml:id="br0">
      <inkml:brushProperty name="width" value="0.025" units="cm"/>
      <inkml:brushProperty name="height" value="0.025" units="cm"/>
      <inkml:brushProperty name="color" value="#F6630D"/>
    </inkml:brush>
  </inkml:definitions>
  <inkml:trace contextRef="#ctx0" brushRef="#br0">0 85 6145,'0'0'1137,"6"0"-1083,7 0-6,148-5-2599,14-1-418,-165 6 2967,-7 0 74,0 0-1,0 0 1,1 1 0,-1-1 0,0 1 0,0 0-1,0 0 1,0 0 0,0 0 0,0 1 0,0-1 0,-1 1-1,1 0 1,0-1 0,-1 1 0,1 0 0,-1 1-1,0-1 1,0 0 0,3 4 0,13 13 228,-10-12-271,1-1-1,-1-1 1,1 1-1,0-1 1,0-1 0,1 1-1,-1-2 1,1 1-1,0-1 1,0-1 0,18 2-1,8 0 137,73-4 1,-81-1-112,-21 1-16,-1 0 1,1-1-1,-1 0 0,0 0 0,1 0 0,-1-1 0,0 0 1,0-1-1,9-4 0,-12 6 50,-1-1 1,1 0-1,-1 0 0,1 0 1,-1 0-1,0 0 0,0-1 0,0 1 1,0-1-1,0 1 0,-1-1 1,1 0-1,-1 0 0,0 1 1,1-1-1,-1 0 0,-1 0 1,1 0-1,0 0 0,-1-1 0,1-3 1,-1 3 66,0 0 0,0 0-1,0 0 1,0 0 0,-1 0 0,1 1 0,-1-1 0,-2-6 0,2 7-71,-1 1 1,1-1 0,-1 1-1,0-1 1,1 1-1,-1 0 1,0 0 0,0 0-1,-1 0 1,1 0-1,0 1 1,-4-3 0,-2-1-1,0 1 0,-1 1 1,0-1-1,1 1 0,-1 0 1,0 1-1,-19-2 0,-66 0 442,74 4-501,7 1-303,0-1 0,1 2 0,-1-1 0,0 2 1,1 0-1,0 0 0,-18 8 0,22-8 21,1 1 1,0 0-1,0 0 1,1 0 0,-1 1-1,1 0 1,0 0-1,0 1 1,1 0-1,0 0 1,0 0-1,-8 14 1,5-2-2020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5:20.930"/>
    </inkml:context>
    <inkml:brush xml:id="br0">
      <inkml:brushProperty name="width" value="0.025" units="cm"/>
      <inkml:brushProperty name="height" value="0.025" units="cm"/>
      <inkml:brushProperty name="color" value="#F6630D"/>
    </inkml:brush>
  </inkml:definitions>
  <inkml:trace contextRef="#ctx0" brushRef="#br0">5 0 6361,'0'0'2960,"0"16"-1997,0 115 225,-2-74-851,0-14-260,2 1 0,5 49 0,-3-86-90,-1 0-1,1 0 1,0 0 0,0 0 0,1-1-1,0 1 1,0-1 0,0 0-1,6 8 1,-7-11-142,1 0 1,-1 0-1,1 0 0,0 0 1,0-1-1,0 1 0,1-1 0,-1 0 1,0 1-1,1-2 0,-1 1 0,1 0 1,0-1-1,0 0 0,0 1 0,-1-2 1,1 1-1,5 0 0,54-1-4028,-36-3-265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8T11:03:10.165"/>
    </inkml:context>
    <inkml:brush xml:id="br0">
      <inkml:brushProperty name="width" value="0.05" units="cm"/>
      <inkml:brushProperty name="height" value="0.05" units="cm"/>
      <inkml:brushProperty name="color" value="#004F8B"/>
    </inkml:brush>
  </inkml:definitions>
  <inkml:trace contextRef="#ctx0" brushRef="#br0">66 0 4481,'0'0'3779,"-3"0"-3405,1 0-352,0 1 0,0-1 0,-1 0 0,1 0 1,0 1-1,0-1 0,0 1 0,0 0 0,0 0 0,0 0 0,0 0 1,0 0-1,0 0 0,0 0 0,1 0 0,-1 1 0,0-1 0,1 1 0,-1-1 1,1 1-1,0 0 0,-1 0 0,1-1 0,0 1 0,0 0 0,0 0 1,0 0-1,1 0 0,-2 3 0,-1 3 3,1 1 0,0 0 0,0 0 0,0 0 0,1 0 0,1 0 0,-1 0-1,2 0 1,1 13 0,-2-19-34,1 0 0,0 1 0,1-1 0,-1 0 0,1 1 0,-1-1-1,1 0 1,0 0 0,0 0 0,0-1 0,0 1 0,1 0 0,-1-1 0,1 1-1,0-1 1,-1 0 0,1 0 0,0 0 0,0 0 0,1-1 0,-1 1 0,5 1-1,3 1-41,-1-1-1,1 0 0,-1 0 1,1-1-1,22 2 0,-30-4 42,10 1-17,-1-1-1,1 0 1,0-1 0,20-3 0,-29 2 69,0 1 0,0 0 0,0-1-1,0 0 1,-1 0 0,1 0 0,0-1 0,-1 1 0,1-1 0,-1 0 0,0 0 0,0 0 0,0 0 0,0 0 0,-1-1 0,1 1-1,1-5 1,-1 2 137,-1 1 0,1-1 0,-1 0 0,-1 0 0,1 0 0,-1 0 0,0 0 0,0 0 0,-1-11 0,0 13-102,0 1 0,0 0-1,0 0 1,0-1 0,-1 1 0,0 0 0,1 0-1,-1 0 1,-1 0 0,1 0 0,0 0 0,-1 0 0,1 0-1,-1 1 1,0-1 0,0 0 0,0 1 0,0 0 0,-4-4-1,-1 1-82,0 2-1,0-1 1,0 1-1,0 0 1,-1 1 0,1-1-1,-1 1 1,-9-1-1,-6 1-701,-34 1-1,35 1-147,19 0 442,0 1-1,0-1 1,0 0-1,0 1 0,0 0 1,0-1-1,0 1 1,0 1-1,0-1 1,0 0-1,1 0 0,-1 1 1,-4 3-1,1-1-2515</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5:21.337"/>
    </inkml:context>
    <inkml:brush xml:id="br0">
      <inkml:brushProperty name="width" value="0.025" units="cm"/>
      <inkml:brushProperty name="height" value="0.025" units="cm"/>
      <inkml:brushProperty name="color" value="#F6630D"/>
    </inkml:brush>
  </inkml:definitions>
  <inkml:trace contextRef="#ctx0" brushRef="#br0">1 0 5369,'0'0'2094,"1"23"-1747,5 73-162,-4-84-166,0 0 0,0 0 1,1 0-1,1 0 0,0-1 0,0 1 0,1-1 1,1 0-1,-1 0 0,2-1 0,0 0 0,9 11 1,-15-20-19,4 6 43,1 0 0,0 0 0,0 0 0,1-1 0,14 11-1,-16-14-28,0 0-1,0-1 0,0 1 0,1-1 0,-1 0 0,1 0 0,-1-1 0,1 1 0,-1-1 0,11 0 1,-12 0-16,0-1 1,1 0-1,-1 0 1,0 0-1,1-1 1,-1 1 0,0-1-1,1 0 1,-1 0-1,0-1 1,0 1 0,0-1-1,0 0 1,0 0-1,0 0 1,-1-1 0,1 1-1,-1-1 1,1 0-1,-1 0 1,0 0 0,3-5-1,4-5 5,0 0 0,-1-1 0,-1 0 1,0 0-1,-1-1 0,10-28 0,-11 24 126,-1 0 1,-1-1 0,0 0-1,-2 0 1,1-24-1,-3 32 958,1 14-303,1 21-129,-1-12-801,55 349 895,-41-303-725,-13-51-22,1 1-1,0 0 0,0-1 1,0 0-1,1 0 0,5 7 1,-9-12-35,1-1 0,0 1 0,0 0 0,0 0 0,0-1 0,0 1-1,0 0 1,0-1 0,0 1 0,0-1 0,0 0 0,0 1 0,0-1 0,0 0 0,0 1 0,0-1 0,0 0 0,0 0 0,1 0 0,-1 0 0,0 0 0,0 0 0,0 0 0,0-1 0,0 1 0,2-1 0,0 0-233,0 0 0,-1 0 1,1-1-1,0 1 0,-1-1 1,0 1-1,1-1 0,3-4 0,9-11-2064</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5:25.578"/>
    </inkml:context>
    <inkml:brush xml:id="br0">
      <inkml:brushProperty name="width" value="0.025" units="cm"/>
      <inkml:brushProperty name="height" value="0.025" units="cm"/>
      <inkml:brushProperty name="color" value="#F6630D"/>
    </inkml:brush>
  </inkml:definitions>
  <inkml:trace contextRef="#ctx0" brushRef="#br0">503 54 1560,'0'0'4751,"-5"-4"-4181,-24-20 332,25 21-610,0 0 1,0 0-1,0 1 1,-1 0-1,1 0 1,0 0-1,-1 0 1,1 1-1,-1 0 1,0 0-1,-7-1 1,-8 0 54,-29 2 0,28 0-291,-66 4 45,75-2-93,0 0 1,1 0-1,-1 2 1,1-1-1,-15 8 1,18-8-10,0 1 1,0 0-1,0 1 1,1 0-1,-1 0 1,1 1-1,0-1 1,1 2-1,0-1 1,-1 1-1,2 0 1,-1 0 0,1 0-1,1 1 1,-1 0-1,1 0 1,0 0-1,1 1 1,-3 8-1,1 10-16,0-1-1,2 1 0,1 54 1,2-77-5,0 0 1,0 0-1,1-1 1,-1 1-1,1 0 1,0-1-1,0 1 1,0-1-1,1 1 1,-1-1-1,1 1 1,0-1-1,0 0 1,0 0-1,0 0 1,1 0-1,-1 0 1,1-1-1,0 1 1,-1-1-1,1 1 1,0-1-1,1 0 1,-1 0-1,5 2 1,1-1-108,1 1 0,-1-1 1,1 0-1,0-1 0,0-1 0,1 1 0,-1-1 1,11-1-1,-2 1 97,0-2-1,1 0 1,-1-1-1,0 0 1,0-2 0,22-7-1,-29 7 15,0 0-1,0-1 1,-1-1-1,0 0 0,0 0 1,18-15-1,-25 17 17,0 1-1,-1-1 1,1-1 0,-1 1-1,0 0 1,0-1-1,0 0 1,0 1-1,-1-1 1,0 0 0,0-1-1,0 1 1,-1 0-1,1 0 1,-1-1-1,-1 1 1,1-1 0,-1-6-1,1 1 31,-2-17 44,1 27-60,0 0-1,0-1 1,-1 1 0,1-1-1,-1 1 1,1-1-1,-1 1 1,1 0-1,-1-1 1,0 1 0,0 0-1,0 0 1,0 0-1,0 0 1,-1-2 0,-6-3 74,-1 0 0,1 1 0,-1 0 0,0 0 0,0 1 0,-1 0 0,1 1 0,-1 0 0,-20-4 0,0 4-2,-61 0-1,75 3-106,8 0 21,0 1 1,1-1-1,-1 2 1,0-1-1,0 1 1,0 0-1,1 1 1,-1 0-1,1 0 1,0 1-1,0-1 1,0 1-1,0 1 1,1 0-1,0 0 1,0 0-1,0 0 1,-6 9-1,5-6-5,1 1 0,0 0-1,0 0 1,1 1 0,0 0 0,1 0 0,0 0-1,1 0 1,0 1 0,0-1 0,1 1-1,-1 21 1,2-24-22,0 5 38,1 0-1,0 1 0,1-1 1,3 19-1,-3-29-31,0 0 1,-1 0-1,1 0 1,0 0-1,1 0 1,-1 0-1,1 0 1,-1-1-1,1 1 0,0-1 1,0 1-1,0-1 1,0 1-1,0-1 1,0 0-1,1 0 1,-1 0-1,1-1 1,-1 1-1,1 0 0,0-1 1,0 0-1,0 0 1,6 2-1,7 0-149,1-1 1,-1-1-1,1-1 0,28-2 0,-33 0 136,0-1 0,1 0 0,-2 0 0,1-1 0,0-1 0,-1 0 0,1 0 0,-2-2 0,1 1-1,-1-1 1,0 0 0,0-1 0,0-1 0,13-15 0,-17 16 40,0 0 0,-1-1 0,0 1 0,0-1 0,-1 0 0,0-1 0,3-11 0,14-73 47,-14 53-41,-2 13 547,2-30 0,-9 86-495,-8 51 0,5-51 18,-2 52 0,6-49-56,0-13 3,3 32 0,-1-45-6,0 0 0,0 0 0,0 0 0,1 0 0,-1 0 0,1 0 0,0 0-1,1-1 1,-1 1 0,6 6 0,-3-5 50,0 0 0,0-1 1,0 0-1,1 0 0,0-1 0,0 1 0,0-1 1,0-1-1,1 1 0,0-1 0,-1 0 1,1-1-1,15 4 0,0-2 66,1-1 0,0-1 1,27-2-1,-43 0-147,3 0 29,0-1 0,-1 0 0,1-1 0,0 1 0,0-2 0,-1 0 0,0 0 0,1 0 0,-1-1 0,0-1 0,-1 0 0,1 0 0,-1 0 0,0-1 0,0 0 0,9-11-1,-9 9-648,0-1 0,-1 0-1,-1 0 1,11-20-1,-12 19-2050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5:28.022"/>
    </inkml:context>
    <inkml:brush xml:id="br0">
      <inkml:brushProperty name="width" value="0.025" units="cm"/>
      <inkml:brushProperty name="height" value="0.025" units="cm"/>
      <inkml:brushProperty name="color" value="#F6630D"/>
    </inkml:brush>
  </inkml:definitions>
  <inkml:trace contextRef="#ctx0" brushRef="#br0">236 35 4889,'0'0'1731,"-19"6"-1084,-58 21-116,69-24-465,-1 0 0,0 1 0,1 0 0,0 1 0,0 0 0,0 0 0,1 1 1,-1 0-1,1 0 0,1 0 0,-1 1 0,1 0 0,-8 14 0,10-17-49,1 1 0,1 0 1,-1 0-1,1 0 0,0 0 0,0 0 0,0 1 0,-1 10 0,1-1 46,0 30-1,2-44-59,0 1-1,1-1 1,-1 1 0,0-1-1,1 1 1,-1-1 0,1 1-1,-1-1 1,1 1 0,-1-1 0,1 1-1,0-1 1,0 0 0,0 0-1,0 1 1,0-1 0,0 0-1,0 0 1,0 0 0,1 0-1,-1 0 1,0 0 0,0-1-1,1 1 1,-1 0 0,1-1 0,-1 1-1,1-1 1,1 1 0,5 1-8,1 0 0,0-1 1,-1 0-1,10 0 0,-13 0 4,39 1-145,-1-2-1,46-6 1,-71 4-18,-1-1-1,1-1 1,-1 0-1,0-2 1,0 0-1,0-1 0,27-15 1,-39 19 113,-1 1 0,0-2 0,0 1 0,0 0 1,0-1-1,0 0 0,-1 1 0,1-2 0,-1 1 0,0 0 0,0-1 0,3-8 1,-3 5 22,-1 0 0,1 0 0,-2 0 0,1-1 0,-1 1 0,-1 0 1,0-10-1,1 9 28,-2 0 0,1 0 1,-1 0-1,0 0 1,-3-9-1,3 15 25,0 0 0,-1 0 0,1 1 0,-1-1 0,1 0 0,-1 0 0,0 1 0,0-1 0,0 1 0,0 0 0,-1 0 0,1 0 0,-1 0 0,1 0 0,-1 0 0,0 0 0,-4-1 0,-3-1 91,0 1 0,0 0 0,-1 1 1,1 0-1,0 1 0,-1 0 0,1 1 1,-16 1-1,5-1-51,9 1-56,0 0 0,1 1 1,-1 0-1,0 1 0,0 0 1,1 1-1,0 0 0,0 1 1,0 1-1,0-1 0,-11 10 1,8-6-12,1 1 1,0 1-1,1 0 1,0 1-1,1 0 1,0 0-1,-14 24 1,20-28-18,1 0 1,0 0 0,0 1-1,1 0 1,0 0 0,1 0-1,0 0 1,0 0 0,1 0-1,0 0 1,1 16 0,0-24-2,0 0 1,0 0-1,0-1 1,0 1-1,0 0 0,1 0 1,-1 0-1,0 0 1,0 0-1,1-1 1,-1 1-1,1 0 1,-1 0-1,1 0 1,-1-1-1,1 1 1,-1 0-1,1-1 1,0 1-1,0 0 0,1 0-6,0 0-1,0 0 0,0 0 1,0 0-1,0 0 0,0 0 1,1-1-1,1 1 0,7 1-32,0-1 1,19-2-1,-19 1 37,8 0-94,-1-1 0,0-1 0,-1-1 0,1-1 0,0 0-1,-1-1 1,33-14 0,-37 14-14,-1-1 1,0-1-1,0 0 0,0 0 0,-1-1 1,0-1-1,-1 0 0,0 0 0,0-1 1,16-22-1,-2 3 377,1 0-1,52-45 1,-76 76-114,-1 0-1,1 0 0,-1 0 1,1 0-1,-1 0 0,0 0 1,0 4-1,-1 10-50,-1 0 0,-6 28 0,4-28 145,2 0 0,-3 29 0,5-38-226,0-4 38,0-1 0,0 1 1,0 0-1,0-1 0,1 1 0,-1-1 1,1 1-1,0 3 0,0-5-7,0 0 0,0 0 0,0 0 0,0 0 0,0 0 0,0 0 0,0 0 0,0 0 0,0-1 0,0 1 0,0 0 0,1-1 0,-1 1 0,0 0 0,0-1 0,1 0 0,-1 1-1,3-1 1,21 4 71,-1-1 0,1-2 0,0 0 0,37-4 0,-51 1-82,0 0-1,1 0 1,17-7-1,9-2 125,-34 10-434,-1 0 0,1 1 0,-1 0 0,1 0-1,5 1 1,0-1-2014,-4 0-1761</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5:36.185"/>
    </inkml:context>
    <inkml:brush xml:id="br0">
      <inkml:brushProperty name="width" value="0.025" units="cm"/>
      <inkml:brushProperty name="height" value="0.025" units="cm"/>
      <inkml:brushProperty name="color" value="#F6630D"/>
    </inkml:brush>
  </inkml:definitions>
  <inkml:trace contextRef="#ctx0" brushRef="#br0">3 104 232,'0'0'500,"-2"-6"2987,7 7-154,-1-1-3273,0 0 0,0 1-1,0 0 1,7 2 0,-6-1-23,0-1-1,0 0 1,0 0-1,8 1 1,6 1 33,6 1 18,20 5-30,4 3-30,80 10 1,-102-20-11,0-1 1,28-4-1,-36 1-5,37-9 1,-39 7-7,-1 1 0,1 0 0,22 0 1,-2 0 12,-1-1 0,0-1 0,70-21 0,-34 8-4,-36 9-15,28-6 10,110-13 1,217 12 108,1 16 70,-178 1-148,-99 7-43,-44-1 5,483 2 556,-360-10-571,-37 0 43,173 2 31,-289 2-68,0 2 0,50 13 0,-46-8 6,65 6-1,308-8 72,-319-9-65,-17-3-10,114-20 1,-46 4-4,380 6-35,-368 15 46,-138-1-5,240-8 7,-73 0 2663,-189-2-4688,0 3-178</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5:40.694"/>
    </inkml:context>
    <inkml:brush xml:id="br0">
      <inkml:brushProperty name="width" value="0.025" units="cm"/>
      <inkml:brushProperty name="height" value="0.025" units="cm"/>
      <inkml:brushProperty name="color" value="#F6630D"/>
    </inkml:brush>
  </inkml:definitions>
  <inkml:trace contextRef="#ctx0" brushRef="#br0">172 17 1176,'0'0'1482,"2"-2"-1135,-1 0-57,4-4-347,-4-1 5865,-10 7-5303,3 1-485,1-1 0,-1 1 0,1 1 0,0-1 1,-1 1-1,1 0 0,0 0 0,0 0 0,0 1 0,1 0 0,-1 0 0,-7 6 0,0 1-13,0 1 1,1 0 0,-12 17-1,18-22-9,1 0 0,0 1 0,0-1 0,1 1 0,0 0 0,0 0 1,1 1-1,-1-1 0,2 0 0,-2 8 0,0 10-29,2 42 0,1-44 26,0-19 4,1 1 0,-1-1 0,1 1 0,0-1-1,0 1 1,0-1 0,1 0 0,-1 1 0,1-1 0,0 0 0,0 0-1,1 0 1,-1 0 0,1-1 0,0 1 0,0-1 0,0 1 0,0-1-1,1 0 1,-1 0 0,1-1 0,0 1 0,0-1 0,5 3 0,2 0 4,-1-1 0,1 0 0,0-1 0,0 0 0,0 0 1,0-1-1,1-1 0,18 0 0,-17 0-5,1-2 0,-1 1-1,1-2 1,-1 0 0,0 0-1,24-9 1,-22 6-12,-1-1 0,0-1 0,16-10-1,-25 14 11,-1 0-1,1-1 0,-1 1 0,0-1 1,-1 0-1,1 0 0,-1-1 0,1 1 0,-1-1 1,-1 1-1,1-1 0,3-9 0,-3 2 29,0 0 0,0 0 0,-1-1 0,-1 1 0,0-1-1,-2-17 1,1 25 0,0 2 4,0 0 0,-1 1 1,0-1-1,0 0 0,0 1 0,0-1 0,0 1 1,0-1-1,0 1 0,-1-1 0,0 1 0,1 0 1,-1 0-1,0 0 0,-4-3 0,-4-5 83,-22-13 0,25 17-85,-5-1 77,0 0-1,0 0 1,0 1 0,-1 1 0,0 0 0,0 1-1,0 0 1,0 1 0,-1 0 0,1 1-1,-1 1 1,0 0 0,1 1 0,-18 1 0,28 0-103,1 0 1,0-1 0,-1 1 0,1 0 0,0 0 0,0 0 0,0 0 0,0 1 0,0-1 0,-4 3-1,-17 20-1,16-17 1,-2 3-3,0 1 0,1 0 0,0 0 0,1 1 0,0 0 0,1 1 0,0-1 0,1 1 0,0 0 0,1 1 0,1-1 0,0 1 0,0 0 0,2-1 0,-1 28 0,2-34-15,0-3 14,0 0-1,-1 0 1,1 0-1,1 1 1,-1-1-1,1 0 0,0 0 1,-1 0-1,2 0 1,-1 0-1,0 0 1,1 0-1,0 0 1,0 0-1,0 0 0,4 4 1,-2-4-11,0 0 0,1 0 0,-1 0 0,1 0 0,0-1 0,0 0 0,0 0 0,0 0 1,0-1-1,1 0 0,-1 0 0,1 0 0,-1-1 0,8 2 0,8 0-89,0-2 0,33 0 0,-32-1 4,-12-1 38,-1 1 0,1-2 0,-1 1 0,0-1 0,0-1 1,0 1-1,0-2 0,0 1 0,-1-1 0,1 0 0,-1-1 0,0 0 0,0-1 1,-1 1-1,0-1 0,0-1 0,0 1 0,-1-1 0,1 0 0,-2-1 0,1 0 1,-1 1-1,0-2 0,-1 1 0,0 0 0,0-1 0,4-16 0,-3-3 83,-2 0 0,0 0 1,-3-47-1,0 42 81,0 32-82,0 0 1,0 0-1,0 0 1,0 0-1,0 1 0,0-1 1,-1 0-1,1 0 0,0 0 1,0 1-1,-1-1 0,1 0 1,-1 0-1,1 1 0,0-1 1,-1 0-1,1 1 0,-2-2 1,1 2 108,1 0-112,0 0 0,0 0 0,-1 0 0,1 0 0,0 0 1,-1 0-1,1 1 0,0-1 0,-1 0 0,1 0 0,0 0 0,0 0 0,-1 1 0,1-1 0,0 0 0,0 0 0,-1 0 0,1 1 0,0-1 0,0 0 0,0 1 0,-1-1 1,1 1-1,-3 14-1,0 0 0,1 1 0,1-1 0,1 1 0,1 24 0,1 2 66,-3-6 190,0-20-92,0 0 1,2 1-1,3 26 1,-3-40-150,0 0 0,0 0 0,0-1 0,0 1 0,1-1 0,-1 1 0,1-1-1,-1 0 1,1 1 0,0-1 0,0 0 0,0 0 0,0 0 0,1 0 0,-1-1 0,0 1 0,1 0 0,-1-1 0,1 0 0,0 0 0,-1 0 0,4 1 0,8 2 116,-1-1 1,1 0 0,20 1-1,-9-1-237,26 1-83,-18-4-4042,-23 0 1387</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5:41.762"/>
    </inkml:context>
    <inkml:brush xml:id="br0">
      <inkml:brushProperty name="width" value="0.025" units="cm"/>
      <inkml:brushProperty name="height" value="0.025" units="cm"/>
      <inkml:brushProperty name="color" value="#F6630D"/>
    </inkml:brush>
  </inkml:definitions>
  <inkml:trace contextRef="#ctx0" brushRef="#br0">6 57 4113,'0'0'4099,"-4"0"-3754,2 0-354,4-1 71,25-3 145,41-12 0,-8 1-6,2 5-74,1 4 0,111 2 0,-137 4-80,-37 0 2,1 0 1,-1 0-1,0 0 1,1 0-1,-1 0 1,1 0-1,-1 0 1,1 0-1,-1 1 1,0-1-1,1 0 1,-1 0-1,0 0 1,1 1-1,-1-1 0,0 0 1,1 1-1,-1-1 1,0 0-1,1 1 1,-1 0-1,5 3-1536,-3-4-541</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5:44.093"/>
    </inkml:context>
    <inkml:brush xml:id="br0">
      <inkml:brushProperty name="width" value="0.025" units="cm"/>
      <inkml:brushProperty name="height" value="0.025" units="cm"/>
      <inkml:brushProperty name="color" value="#F6630D"/>
    </inkml:brush>
  </inkml:definitions>
  <inkml:trace contextRef="#ctx0" brushRef="#br0">2 33 5633,'0'0'3118,"0"-6"-2807,-1-14 251,1 13 376,1 18-528,17 85 507,-2-20-531,-7-10-288,-7-38-291,2-1-1,1 1 0,1-1 1,17 46-1,-21-70-1613,-2-5-818,-1-5 105,-6-7-1213</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5:44.638"/>
    </inkml:context>
    <inkml:brush xml:id="br0">
      <inkml:brushProperty name="width" value="0.025" units="cm"/>
      <inkml:brushProperty name="height" value="0.025" units="cm"/>
      <inkml:brushProperty name="color" value="#F6630D"/>
    </inkml:brush>
  </inkml:definitions>
  <inkml:trace contextRef="#ctx0" brushRef="#br0">0 143 5089,'0'0'778,"10"-17"-692,-10 17-86,46-75 126,-43 72-111,-1-1 0,1 1 0,0 0 1,1 0-1,-1 1 0,0-1 0,1 1 0,0-1 1,-1 1-1,1 0 0,0 0 0,0 1 1,0-1-1,0 1 0,0 0 0,1 0 1,6 0-1,1-1 28,17-3 167,0 3 0,42 0 0,-63 2-189,0 1 0,-1 0 0,1 0 0,0 0 0,-1 1 0,0 0 0,1 1 0,-1 0 0,0 0 0,0 0 0,0 1 0,-1 0 0,11 8 0,-12-8 14,-1 0 0,0 1 0,0-1 1,0 0-1,0 1 0,-1 0 0,0 0 0,0 0 1,0 0-1,0 1 0,-1-1 0,0 1 0,0 0 0,-1-1 1,1 1-1,-1 0 0,-1 0 0,1 8 0,-1-13 12,1 0 0,-1 0 0,0 0-1,0 0 1,-1-1 0,1 1-1,0 0 1,0 0 0,0 0 0,-1 0-1,1 0 1,0 0 0,-1-1-1,1 1 1,0 0 0,-1 0 0,1 0-1,-1-1 1,0 1 0,1 0-1,-2 0 1,0 0 23,0 0 1,-1 0-1,1 0 0,0 0 0,-1-1 1,1 1-1,-4-1 0,-41 6 35,-98-2 0,108-4-174,36 0-263,7 1 155,1 0 0,-1-1 0,0 0 0,0 0 0,8-1 0,7 0 158,-3 1 13,0 1 0,1 0 0,-1 1 0,0 2 0,32 8 0,-44-10 6,0 0 1,-1 1-1,1 0 1,0-1-1,-1 2 0,0-1 1,0 1-1,0 0 0,0 0 1,0 0-1,-1 0 0,0 1 1,0 0-1,0 0 1,0 0-1,-1 0 0,0 1 1,0-1-1,0 1 0,3 10 1,-6-14 31,1 0 0,0 1 1,-1-1-1,1 0 0,-1 0 1,0 1-1,0-1 0,0 0 1,0 1-1,0-1 0,0 0 1,-1 1-1,1-1 0,-2 3 1,1-3 11,0-1 0,0 1 0,0-1 1,-1 1-1,1-1 0,0 1 0,-1-1 0,0 0 1,1 0-1,-1 0 0,1 0 0,-1 0 0,0 0 0,0 0 1,0 0-1,-2 0 0,-12 4 37,1-1-1,-1-1 1,0 0-1,-16 0 1,-66-1-1535,64-2-418,22 0-182</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5:45.120"/>
    </inkml:context>
    <inkml:brush xml:id="br0">
      <inkml:brushProperty name="width" value="0.025" units="cm"/>
      <inkml:brushProperty name="height" value="0.025" units="cm"/>
      <inkml:brushProperty name="color" value="#F6630D"/>
    </inkml:brush>
  </inkml:definitions>
  <inkml:trace contextRef="#ctx0" brushRef="#br0">0 0 6857,'0'0'3305,"0"87"-3233,0-64-64,0 0-8,0-4-144,4-3-840,9-9-600,0-3-937,0-4-2192</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5:45.560"/>
    </inkml:context>
    <inkml:brush xml:id="br0">
      <inkml:brushProperty name="width" value="0.025" units="cm"/>
      <inkml:brushProperty name="height" value="0.025" units="cm"/>
      <inkml:brushProperty name="color" value="#F6630D"/>
    </inkml:brush>
  </inkml:definitions>
  <inkml:trace contextRef="#ctx0" brushRef="#br0">9 1 7194,'0'0'1224,"0"108"-624,0-64 280,-4 2-320,-1 2-320,5-3-144,0-5-96,0-5 0,0-6-144,3-10-728,5-6-120,11-11-176,-2-2-185,-4 0-823</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8T11:03:10.557"/>
    </inkml:context>
    <inkml:brush xml:id="br0">
      <inkml:brushProperty name="width" value="0.05" units="cm"/>
      <inkml:brushProperty name="height" value="0.05" units="cm"/>
      <inkml:brushProperty name="color" value="#004F8B"/>
    </inkml:brush>
  </inkml:definitions>
  <inkml:trace contextRef="#ctx0" brushRef="#br0">25 0 5641,'0'0'4824,"0"7"-4681,-11 166 1370,-1 16-767,11-160-744,1 34-171,0-59 78,0-1-1,1 1 0,0 0 0,0-1 0,0 1 0,0 0 0,0-1 1,1 1-1,-1-1 0,1 0 0,0 1 0,0-1 0,4 4 0,0-1-629,1-1-1,1 1 1,-1-1-1,14 6 1,2 0-2061</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5:46.012"/>
    </inkml:context>
    <inkml:brush xml:id="br0">
      <inkml:brushProperty name="width" value="0.025" units="cm"/>
      <inkml:brushProperty name="height" value="0.025" units="cm"/>
      <inkml:brushProperty name="color" value="#F6630D"/>
    </inkml:brush>
  </inkml:definitions>
  <inkml:trace contextRef="#ctx0" brushRef="#br0">92 108 6001,'0'0'839,"11"-16"-748,38-51-22,-47 65-61,0 0-1,1 0 1,-1 0-1,1 0 1,-1 0-1,1 0 1,0 0-1,-1 1 1,1 0-1,0-1 1,0 1-1,0 0 1,0 0-1,0 1 1,0-1-1,0 1 1,1-1-1,-1 1 1,0 0-1,0 0 1,0 0-1,5 2 1,4-2 41,-10 0-21,0 0 0,0 1 0,0-1 0,0 0 0,0 1 0,0-1 0,-1 1 1,1 0-1,0-1 0,0 1 0,-1 0 0,1 0 0,-1 0 0,1 0 1,-1 0-1,1 1 0,-1-1 0,1 0 0,-1 1 0,0-1 0,0 1 0,0-1 1,0 1-1,0 0 0,0-1 0,0 1 0,-1 0 0,1-1 0,0 1 0,0 4 1,1 4 49,-1 1-1,0 0 1,0 0 0,-1 14 0,0-13-43,0-8-17,0 1 1,-1-1-1,1 1 1,-1-1-1,0 1 1,0-1-1,0 1 0,-1-1 1,0 0-1,0 0 1,0 0-1,0 0 1,0 0-1,-1 0 1,1-1-1,-1 1 1,0-1-1,-4 4 0,3-4 3,-1 0 0,0 0 0,1 0 0,-1 0 0,0-1-1,0 0 1,-1 0 0,1 0 0,0 0 0,-1-1-1,1 0 1,-1 0 0,1-1 0,-9 1 0,10-3-641,4 2 604,0-1-1,0 1 0,0 0 0,0 0 0,0 0 1,0 0-1,0-1 0,0 1 0,0 0 0,0 0 0,0 0 1,0 0-1,1 0 0,-1-1 0,0 1 0,0 0 1,0 0-1,0 0 0,0 0 0,0 0 0,1 0 1,-1 0-1,0 0 0,0-1 0,0 1 0,0 0 1,0 0-1,1 0 0,-1 0 0,0 0 0,0 0 1,0 0-1,0 0 0,1 0 0,-1 0 0,10-2-5,1 1 1,-1 0-1,1 1 0,-1 0 0,0 0 0,19 4 0,-24-3 14,0 1-1,0-1 1,0 1-1,-1 0 1,1 1 0,-1-1-1,1 1 1,-1 0-1,0 0 1,0 0 0,0 1-1,-1-1 1,1 1-1,-1 0 1,0 0 0,3 6-1,-2-4 109,0 0 1,-1 1-1,0 0 0,-1 0 1,1 0-1,-1 0 0,-1 0 0,1 0 1,-1 0-1,0 13 0,-1-19-48,0-1-1,0 1 1,0-1 0,-1 1-1,1-1 1,0 0-1,-1 1 1,1-1 0,0 1-1,-1-1 1,1 1-1,0-1 1,-1 0 0,1 1-1,-1-1 1,1 0 0,0 0-1,-1 1 1,1-1-1,-1 0 1,1 0 0,-1 1-1,0-1 1,-13 4 321,13-4-346,-36 7 192,-55 2 0,35-5-202,39-2-173,-52 4-551,23-4-4218,39-2 456</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5:46.432"/>
    </inkml:context>
    <inkml:brush xml:id="br0">
      <inkml:brushProperty name="width" value="0.025" units="cm"/>
      <inkml:brushProperty name="height" value="0.025" units="cm"/>
      <inkml:brushProperty name="color" value="#F6630D"/>
    </inkml:brush>
  </inkml:definitions>
  <inkml:trace contextRef="#ctx0" brushRef="#br0">68 1 3649,'0'0'2684,"13"20"-2224,40 68-46,-48-81-329,-1 0 1,-1 1-1,1 0 0,-1-1 0,-1 1 1,1 0-1,1 10 0,-2-5 37,2 7 377,-1 0 0,-1 0 1,0 0-1,-2 0 0,-3 32 0,3-50-449,-1 1 1,0 0-1,0-1 0,0 1 0,-1-1 0,1 1 0,0-1 0,-1 1 1,0-1-1,0 0 0,1 0 0,-1 0 0,0 0 0,-1 0 0,1-1 0,0 1 1,0 0-1,-5 1 0,-5 3-42,0 0 0,-19 6 1,28-11-4,-43 13-706,14-11-4040</inkml:trace>
  <inkml:trace contextRef="#ctx0" brushRef="#br0" timeOffset="1">383 224 6913,'0'0'4177,"2"106"-3873,0-81-144,0-2-112,3-2-48,-1-5-72,0-7-776,5-5-672,-3-2-336,-2-2-745</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5:46.835"/>
    </inkml:context>
    <inkml:brush xml:id="br0">
      <inkml:brushProperty name="width" value="0.025" units="cm"/>
      <inkml:brushProperty name="height" value="0.025" units="cm"/>
      <inkml:brushProperty name="color" value="#F6630D"/>
    </inkml:brush>
  </inkml:definitions>
  <inkml:trace contextRef="#ctx0" brushRef="#br0">58 20 7466,'0'0'4617,"-53"-19"-4641,51 19-777,0 0-1007,2 21 48,0-2-689,0 1-1984</inkml:trace>
  <inkml:trace contextRef="#ctx0" brushRef="#br0" timeOffset="1">328 215 4825,'0'0'930,"6"18"-802,24 60 141,-29-74-245,0-1 0,1 0 0,-1 0 1,1 0-1,0 0 0,0 0 0,0 0 0,0 0 0,0-1 0,1 1 0,-1-1 1,1 1-1,0-1 0,0 0 0,0 0 0,0 0 0,0-1 0,3 2 1,1 0 12,3 2 17,1-1 0,0 0 0,1-1 0,-1 0 0,0-1 0,14 1 0,1-1 61,43-3-1,-66 1-82,0 0-1,1 0 1,-1-1 0,0 0-1,1 1 1,-1-1 0,0 0-1,0-1 1,0 1 0,0-1-1,0 1 1,0-1-1,0 0 1,0 0 0,-1 0-1,1 0 1,-1-1 0,1 1-1,-1-1 1,0 1 0,0-1-1,0 0 1,0 0 0,-1 0-1,1 0 1,-1 0 0,2-6-1,1-5 154,-2 0 0,0 0 0,0 0-1,-1-1 1,-1-16 0,0 20-142,0 8-10,-1 1 0,1-1 0,0 0 0,-1 0 0,1 0 0,-1 0 0,0 1 1,0-1-1,0 0 0,0 1 0,0-1 0,-1 1 0,1-1 0,-1 1 0,1 0 0,-1-1 1,0 1-1,0 0 0,0 0 0,0 0 0,-1 1 0,1-1 0,0 0 0,-1 1 0,1-1 1,-1 1-1,-5-2 0,-2 0-196,-1 0 0,0 1 0,1 0 0,-1 1 0,-19 0 0,-25 1-1233,0 0-713</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5:48.702"/>
    </inkml:context>
    <inkml:brush xml:id="br0">
      <inkml:brushProperty name="width" value="0.025" units="cm"/>
      <inkml:brushProperty name="height" value="0.025" units="cm"/>
      <inkml:brushProperty name="color" value="#F6630D"/>
    </inkml:brush>
  </inkml:definitions>
  <inkml:trace contextRef="#ctx0" brushRef="#br0">1 1 5697,'0'0'2331,"0"3"-2135,13 81 701,26 87 0,-4-25-349,2 72-111,6 27-224,-23-175-161,-19-69-53,-1 0-1,0-1 1,0 1 0,0-1 0,1 1 0,-1-1 0,0 1 0,0-1-1,1 1 1,-1-1 0,1 0 0,-1 1 0,0-1 0,1 1 0,-1-1 0,1 0-1,-1 1 1,1-1 0,-1 0 0,1 0 0,-1 1 0,1-1 0,-1 0-1,1 0 1,-1 0 0,1 0 0,-1 1 0,1-1 0,-1 0 0,1 0-1,0 0 1,-1 0 0,1 0 0,-1-1 0,2 1 0,-1 0 2,47 1 62,1 3 0,-1 1-1,0 3 1,0 1 0,90 32 0,-110-32-58,1-1 1,0-2-1,0-1 0,0-1 1,1-1-1,32-2 0,-1-1-4,66-9 0,-89 4 0,208-26 11,3 16-3,-119 16-16,283-9-32,27-30 47,-161 32 6,-176 7-14,17 9-3,1 0 52,-120-10-55,-1 0 1,0 0 0,0 0-1,0 0 1,0 0-1,0 0 1,1-1-1,-1 1 1,0 0 0,0 0-1,0 0 1,0 0-1,0 0 1,1 0-1,-1 0 1,0 0-1,0 0 1,0 0 0,0 0-1,0-1 1,0 1-1,0 0 1,0 0-1,1 0 1,-1 0 0,0 0-1,0 0 1,0-1-1,0 1 1,0 0-1,0 0 1,0 0 0,0 0-1,0 0 1,0-1-1,0 1 1,0 0-1,0 0 1,0 0 0,0-1-1,1-43-3304,-1 21-2012</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5:50.726"/>
    </inkml:context>
    <inkml:brush xml:id="br0">
      <inkml:brushProperty name="width" value="0.025" units="cm"/>
      <inkml:brushProperty name="height" value="0.025" units="cm"/>
      <inkml:brushProperty name="color" value="#F6630D"/>
    </inkml:brush>
  </inkml:definitions>
  <inkml:trace contextRef="#ctx0" brushRef="#br0">0 28 3809,'0'0'1818,"7"-2"-1633,29-6 316,0 1-1,0 2 1,1 2-1,45 1 1,-8 2-326,269 9 120,456 30 200,-464-29-373,159-7-128,-278-4 4,639 1 90,-854 0-70,1 1 0,-1-1 0,1 1 0,-1-1 1,1 1-1,-1 0 0,1 0 0,-1 0 0,0 0 0,0 0 0,1 0 0,-1 0 1,0 0-1,0 0 0,0 0 0,0 1 0,0-1 0,0 0 0,0 1 0,0 2 0,15 32 433,-9-15-327,-1 1-1,-1 1 1,3 34 0,-3 71 92,-5-85-185,3 1-1,12 75 1,-3-69 58,-2 0 0,5 79-1,-11 94 494,-4-215-573,0-5-9,0 1 1,0-1-1,1 0 0,-1 1 1,0-1-1,1 0 1,0 1-1,0-1 1,1 4-1,-1-7-30,-1 0-1,0 0 1,0 1-1,1-1 0,-1 0 1,0 0-1,1 1 1,-1-1-1,1 0 1,-1 0-1,0 0 0,1 0 1,-1 0-1,0 0 1,1 0-1,-1 1 1,1-1-1,-1 0 0,0 0 1,1 0-1,-1-1 1,1 1-1,-1 0 1,0 0-1,1 0 1,-1 0-1,0 0 0,1 0 1,-1 0-1,1-1 1,-1 1-1,0 0 1,1 0-1,-1-1 0,0 1 1,0 0-1,1 0 1,-1-1-1,0 1 1,0 0-1,1-1 0,-1 1 1,0 0-1,0-1 1,1 0-1,10-17-941,-10 16 855,11-24-1322,-5-1-891</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5:52.468"/>
    </inkml:context>
    <inkml:brush xml:id="br0">
      <inkml:brushProperty name="width" value="0.025" units="cm"/>
      <inkml:brushProperty name="height" value="0.025" units="cm"/>
      <inkml:brushProperty name="color" value="#F6630D"/>
    </inkml:brush>
  </inkml:definitions>
  <inkml:trace contextRef="#ctx0" brushRef="#br0">24 39 4305,'0'0'2538,"-4"-6"-2095,-16-26 338,24 33 2672,17 10-3515,191 102 67,-153-85 6,6 2 1,-27-13-9,66 40 0,-104-57 2,0 1 1,1-1 0,-1 0-1,0 0 1,1 1 0,-1-1-1,0 0 1,0 0-1,0 1 1,1-1 0,-1 0-1,0 1 1,0-1 0,0 0-1,0 1 1,0-1-1,1 0 1,-1 1 0,0-1-1,0 0 1,0 1 0,0-1-1,0 0 1,0 1-1,0-1 1,0 0 0,0 1-1,0-1 1,-1 0 0,1 1-1,0-1 1,0 0-1,0 1 1,0-1 0,0 0-1,-1 1 1,1-1 0,0 0-1,-1 1 1,-9 10 44,8-10-54,-11 11 9,0 0 1,1 2 0,1-1 0,0 1 0,-12 20 0,-40 83 116,45-80-31,16-33-47,-4 7 49,6-11-208,5 0-3830,5-4 1015,2-5-1772</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5:59.276"/>
    </inkml:context>
    <inkml:brush xml:id="br0">
      <inkml:brushProperty name="width" value="0.025" units="cm"/>
      <inkml:brushProperty name="height" value="0.025" units="cm"/>
      <inkml:brushProperty name="color" value="#F6630D"/>
    </inkml:brush>
  </inkml:definitions>
  <inkml:trace contextRef="#ctx0" brushRef="#br0">1 1 1640,'0'0'7058,"9"0"-7051,2 1-9,0 0 1,-1 0 0,1 2 0,19 5 0,9 3 7,53 6 10,145 8 1,97-16-16,-237-8 5,504 0-21,-377-14 29,26 0 25,227 5-12,-305 7-23,182 2 8,-308 4 40,-1 1-1,86 23 1,-77-15-31,-14-5 108,-1-1 1,75 4-1,129-10 155,-163-2 642,-79 0-828,-1-1 1,0 1 0,1 0-1,-1 0 1,0 0 0,0-1 0,1 1-1,-1 0 1,0 0 0,0-1-1,1 1 1,-1 0 0,0-1-1,0 1 1,1 0 0,-1-1 0,0 1-1,0 0 1,0-1 0,0 1-1,0 0 1,0-1 0,0 1-1,0-1 1,0 1 0,0 0 0,0-1-1,0 1 1,0-1 0,0 1-1,0 0 1,0-1 0,-2-13-1151,-6-6-2084,-4-1-2316</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6:01.390"/>
    </inkml:context>
    <inkml:brush xml:id="br0">
      <inkml:brushProperty name="width" value="0.025" units="cm"/>
      <inkml:brushProperty name="height" value="0.025" units="cm"/>
      <inkml:brushProperty name="color" value="#F6630D"/>
    </inkml:brush>
  </inkml:definitions>
  <inkml:trace contextRef="#ctx0" brushRef="#br0">4935 114 3305,'0'0'1405,"-22"-4"-1022,-69-16 69,42 11 910,-94-4 0,82 9-974,-128 2 777,112 2-758,-204 17 944,179-9-1051,-695 75 1048,267 8-1263,79-12-51,244-46 12,-290 32 53,-194-21 269,603-39-359,-162 15 1,206-14-13,0 2 0,0 3 1,-67 24-1,93-28 4,1 0 0,1 1 0,0 1-1,-23 16 1,35-22-4,-1 1 0,0 0-1,1 0 1,0 1 0,0-1-1,0 1 1,1 0 0,-1 0-1,1 0 1,0 1 0,1-1-1,-1 1 1,1-1 0,0 1-1,1 0 1,-1 0 0,0 9-1,1-7-7,0-1-1,1 1 1,-1 0-1,2 0 1,-1 0-1,1 0 1,1 0-1,-1-1 1,1 1-1,0-1 0,1 1 1,0-1-1,5 10 1,4 0 3,1-1 0,1 0 0,1-1 0,0 0 0,1-1 0,0-1 0,1-1 0,0 0 0,1-1 0,27 12 0,-3-5 10,1-1 0,0-2 0,78 15 0,-47-18 6,133 6 0,74-18-16,166-38 0,-291 21 8,684-98 72,-811 110-72,727-139-40,-494 72 34,-210 54-3,0-3 0,90-51 1,-123 61 9,-2-1 0,1 0 0,-1-2 0,-1 0 1,-1-1-1,0 0 0,0-1 0,-2-1 0,0 0 0,-1-1 0,-1 0 0,16-36 1,-17 31 81,-1-2 1,-1 1 0,-1-1 0,-1 0 0,-1 0 0,-1-1 0,1-35-1,-5 53-6,0 1 0,-1-1 0,0 1 0,-3-15-1,2 18-57,1 0 0,-1 0 0,0 0 0,-1 0-1,1 0 1,0 0 0,-1 1 0,0-1 0,-4-3 0,1 1-15,1 1 1,-1 0 0,0 0 0,0 1 0,-1-1 0,0 2 0,-9-6 0,12 8-337,-1-1 0,1 1 1,-1 0-1,0 0 0,1 0 0,-1 1 1,0-1-1,0 1 0,1 0 1,-1 1-1,0-1 0,1 1 0,-7 1 1,-13 8-6172</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6:03.010"/>
    </inkml:context>
    <inkml:brush xml:id="br0">
      <inkml:brushProperty name="width" value="0.025" units="cm"/>
      <inkml:brushProperty name="height" value="0.025" units="cm"/>
      <inkml:brushProperty name="color" value="#F6630D"/>
    </inkml:brush>
  </inkml:definitions>
  <inkml:trace contextRef="#ctx0" brushRef="#br0">0 110 6409,'0'0'526,"21"-13"-311,69-41 161,-83 49-304,0 1 1,0 1-1,1-1 1,-1 1-1,1 1 1,-1-1-1,12-1 1,-7 2 15,10-3 43,-1 2 1,1 0-1,-1 2 1,38 1-1,-56 1-98,0-1-1,0 1 0,0 0 0,0 1 1,0-1-1,-1 0 0,1 1 1,0 0-1,-1-1 0,1 1 0,-1 0 1,0 0-1,0 1 0,1-1 1,-1 0-1,-1 1 0,4 3 0,3 7 179,-1 0-1,8 18 0,-14-28-168,32 74 432,27 56-75,-49-114-386,0-1 0,1 0 0,1 0 0,26 28-1,-17-27 3,-1-1-1,2 0 0,1-2 1,0-1-1,1-1 0,0 0 1,1-2-1,38 12 0,-12-8-14,1-3 0,0-2 1,83 7-1,144-12 27,-196-6-24,-12-2 7,81-13 0,69-23 24,-74 12-22,192-21-6,-266 38-6,140-31-16,-200 37 18,0-1-1,-1 0 0,0-1 1,0 0-1,18-11 0,-30 15 8,0 0 0,0 0 0,-1 0 0,1 0 0,-1 0-1,1 0 1,-1 0 0,0-1 0,1 1 0,-1 0 0,0 0-1,0-1 1,0 1 0,0 0 0,0-2 0,-3-22 24,1 20-23,0-1 0,0 1 1,-1 0-1,0 0 0,0 0 0,-1 0 0,1 1 0,-1-1 0,-7-6 0,-5-3 12,-21-15 0,8 10 344,-1 1 0,-58-24 0,85 40-309,3 2-65,2 0-154,1 1 151,-1 0 0,0 0 1,0 0-1,1 0 0,-1 0 1,0 0-1,0 0 0,3 3 1,3 1 2,45 23-74,1-3 1,108 33-1,-37-15-269,-122-42 341,0 0-7,0 0 1,0 1-1,0-1 0,0 0 1,-1 1-1,5 2 1,-6-3 14,-1 0 0,1 0 1,0 0-1,0 1 0,-1-1 1,1 0-1,0 0 0,-1 0 1,1 1-1,-1-1 0,0 0 1,1 0-1,-1 1 0,0-1 1,0 0-1,0 1 0,0 2 0,0 2 28,-1 1-1,0-1 0,0 1 0,0-1 0,-1 0 0,0 1 1,-5 9-1,-2 4 35,-14 18 0,9-15-32,-33 56 100,4-11 157,-38 88 1,81-155-275,-3 4 102,0 1 0,1 0 0,0 0 0,0 1 0,0-1-1,0 9 1,2-14-66,5-13-1915,2 1-309,-2 1-564</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6:17.939"/>
    </inkml:context>
    <inkml:brush xml:id="br0">
      <inkml:brushProperty name="width" value="0.025" units="cm"/>
      <inkml:brushProperty name="height" value="0.025" units="cm"/>
      <inkml:brushProperty name="color" value="#008C3A"/>
    </inkml:brush>
  </inkml:definitions>
  <inkml:trace contextRef="#ctx0" brushRef="#br0">6149 330 3105,'0'0'4414,"-13"2"-2110,-10-2-1744,-7 1-101,-1-1-1,0-2 1,-51-10-1,-44-16-222,-1 6-1,-177-7 1,90 16-141,-275-7 41,273 16-102,2-21 229,175 18-210,-363-53 270,-233-4-142,570 57-150,-295-23 27,311 27-48,-298-3 25,252 6-31,-80 12-28,88-4 17,-71 3 25,-391 37-6,243-6-17,5 26-46,35 18 26,200-60 14,-121 64 0,172-81-9,0 1 1,0 0-1,1 1 0,-21 21 0,28-25 10,1 0-1,0 1 1,1-1 0,0 1-1,0 0 1,1 0-1,0 1 1,0-1-1,1 1 1,-4 16 0,2 11-33,1 1 0,2 70 0,2-70 18,0-26 10,1-1 1,1 0-1,0 0 0,0 1 0,1-1 0,6 14 1,-1-5-22,0-2 1,17 26 0,-14-28 19,0-1 0,1-1 0,0 0-1,1-1 1,0 0 0,1-1 0,0 0 0,1-1 0,0-1 0,1-1-1,0 0 1,18 6 0,20 6 22,2-4 0,77 14 0,-23-11 31,0-5 0,169-1 0,-220-12-36,241-10 6,509-79 33,-551 56-28,325 3 1,-468 28-7,232 9 27,-41 9-16,2-17 10,-128-1-1,363 1-24,-435 4 62,116 19 0,-188-18-41,36 5 51,93 2-1,-55-12-52,127-1 53,-206-1-67,-1-2 0,0-1 0,-1-1-1,1-1 1,-1-2 0,34-15 0,-49 17 14,-1 0 1,0 0-1,0-1 1,-1-1-1,0 0 1,-1-1-1,0 0 0,0-1 1,-1 0-1,-1 0 1,0-1-1,0-1 1,-1 1-1,8-19 0,34-81 63,-45 97-39,-1-1-1,0 1 1,-1-1-1,-1 1 1,1-29-1,-2 12 44,0 11 143,-3-32 0,0 47-179,1 0 0,-1 0 0,0 0 0,0 0 0,0 0 0,-1 1 0,-5-9 0,-2-1 103,-16-19-1,20 28-126,0 0-1,0 0 1,-1 0 0,0 1-1,0 0 1,0 0-1,0 1 1,-1 0 0,0 0-1,-16-5 1,5 4-9,0 0 1,0 2-1,-33-3 0,17 3-3,-53-1 0,79 2-46,0 1-1,0-1 0,0 0 0,0-1 0,1 0 0,-1-1 1,-14-7-1,-18-7-1077,4 6-1036,-3 0-2039</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8T11:03:11.432"/>
    </inkml:context>
    <inkml:brush xml:id="br0">
      <inkml:brushProperty name="width" value="0.05" units="cm"/>
      <inkml:brushProperty name="height" value="0.05" units="cm"/>
      <inkml:brushProperty name="color" value="#004F8B"/>
    </inkml:brush>
  </inkml:definitions>
  <inkml:trace contextRef="#ctx0" brushRef="#br0">1 142 5857,'0'0'4377,"1"-16"-4146,5-50 9,-6 63-196,0 1-1,0-1 1,0 1 0,1-1 0,0 1-1,-1 0 1,1-1 0,0 1 0,0 0-1,0 0 1,0-1 0,1 1 0,-1 0 0,0 0-1,1 0 1,0 0 0,-1 1 0,1-1-1,0 0 1,0 1 0,0-1 0,0 1-1,0 0 1,0 0 0,1-1 0,3 0-1,1 0-55,0 1 1,0 0-1,1 0 0,-1 1 0,1 0 0,11 1 0,0 0 116,-16-1-112,0 0 0,0 0 0,0 1 0,0-1 0,-1 1 1,1 0-1,0-1 0,0 1 0,0 0 0,0 1 0,-1-1 1,1 1-1,0-1 0,-1 1 0,0 0 0,4 3 0,-3-2 3,0 1 1,0-1-1,0 1 0,-1 0 0,0 0 0,1 1 0,-2-1 0,1 0 0,2 9 0,0 6 5,-1 0 0,-1 0 0,-1 0 0,-1 23 0,0-30-1,0-6 18,0-1 0,0 1 0,-1-1 0,0 0 1,0 1-1,0-1 0,-1 0 0,0 0 1,0 0-1,0 0 0,0 0 0,-1 0 0,0 0 1,0-1-1,0 0 0,-1 1 0,1-1 1,-1 0-1,0-1 0,0 1 0,-1-1 0,1 0 1,-8 5-1,8-5 10,-1 0 0,0 0-1,0-1 1,-1 1 0,1-1 0,0 0-1,-1 0 1,1-1 0,-1 0 0,-9 1 0,15-2 13,8-4-144,-1-3 53,2 2 0,-1-1 1,0 1-1,1 1 0,0-1 1,0 1-1,1 1 0,-1 0 1,1 0-1,-1 1 0,1 0 1,0 1-1,0 0 0,14 0 0,-22 1 50,-1 1-1,1-1 0,-1 0 0,0 1 0,1-1 0,-1 1 0,0 0 0,0-1 0,1 1 0,-1 0 0,0 0 0,0 0 0,0 0 0,0 0 1,0 0-1,0 0 0,0 0 0,0 0 0,-1 1 0,2 1 0,16 34 28,-9-17 62,0-5 11,1 0 0,1 0 0,0-1 0,16 15 1,-25-27-44,-2-3-633,0 1 403,0-1 0,0 0 1,0 1-1,0-1 0,0 0 1,0 1-1,-1-1 0,1 0 0,0 1 1,0-1-1,-1 1 0,1-1 1,0 1-1,-1-1 0,1 0 1,-1 1-1,1-1 0,-1 1 0,1 0 1,-2-1-1,-13-7-6257</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6:20.762"/>
    </inkml:context>
    <inkml:brush xml:id="br0">
      <inkml:brushProperty name="width" value="0.025" units="cm"/>
      <inkml:brushProperty name="height" value="0.025" units="cm"/>
      <inkml:brushProperty name="color" value="#008C3A"/>
    </inkml:brush>
  </inkml:definitions>
  <inkml:trace contextRef="#ctx0" brushRef="#br0">540 131 4417,'0'0'1095,"13"-13"-763,39-41 51,-48 49-302,0 1 1,0 0-1,1 0 1,0 1-1,-1-1 1,1 1-1,7-3 1,2-1 142,-13 6-197,5-3 226,1 0 1,-1 1-1,12-5 0,-16 7-216,-1 1 0,0-1-1,1 1 1,-1 0 0,0-1-1,1 1 1,-1 0 0,1 0 0,-1 0-1,0 0 1,1 0 0,-1 0-1,1 0 1,-1 1 0,0-1-1,1 0 1,-1 1 0,0-1-1,1 1 1,-1 0 0,0-1 0,0 1-1,0 0 1,1 0 0,-1-1-1,1 3 1,3 3 37,-1 0 1,0 1-1,-1-1 1,0 1-1,0 0 1,0 0-1,-1 0 1,0 0-1,0 1 1,1 10-1,0 11 111,-1 39 0,-3-51-128,1 11 53,-1 1 1,-1-1 0,-2 0 0,-1 0 0,-15 50 0,-158 379 254,-10 25-197,132-309-148,-101 322 79,32 6-48,109-401-48,4 0-1,2 139 1,10-198-5,2 73-3,-1-93 5,2 0-1,1 0 0,9 30 1,3-1-14,3-2 1,3 0-1,33 57 1,-34-72 3,1-1 0,1-1 0,2-1 1,2 0-1,31 26 0,-40-42 9,0 0-1,1-2 0,0 0 0,1-1 0,1-1 0,0-1 0,0 0 0,1-2 0,0-1 1,43 8-1,11-6 13,147-2 1,-156-7-7,-64 1-4,60 1 14,-1-3 0,71-12 0,-126 13-8,77-17-6,-71 15 52,-1-1 0,1-1 0,-1 0 0,16-9 0,-26 13-40,-1-1-1,1 1 1,0 0-1,-1-1 1,0 1-1,1-1 1,-1 0-1,0 1 1,0-1-1,0 0 0,0 0 1,0 0-1,0 0 1,0 0-1,0 0 1,-1 0-1,1 0 1,-1-2-1,1-6-10,0 1 0,-1-18-1,-1 11-13,1 10-8,-1 0 1,1 0-1,-1 0 1,0 0-1,-1 1 0,0-1 1,0 0-1,0 1 1,0 0-1,-6-10 1,2 7-5,0 0 1,0 0-1,-1 0 0,0 1 1,-14-12-1,3 6 86,0 1 0,-2 0 1,1 1-1,-43-16 0,21 13 510,66 19-828,15 10 250,68 36 0,-84-37 8,0 1 0,-1 1 0,37 34 0,-51-42 0,0 1 0,-1 1-1,0-1 1,-1 1-1,0 0 1,-1 1 0,0-1-1,-1 1 1,0 1 0,0-1-1,-1 1 1,-1-1 0,0 1-1,-1 0 1,0 0-1,-1 1 1,0 19 0,-1-26 30,-1 0 0,0 0 0,0 0 1,-1 0-1,1 0 0,-1 0 0,-1 0 0,1-1 1,-1 1-1,0-1 0,0 1 0,-1-1 1,1 0-1,-1-1 0,0 1 0,-8 6 1,-6 5 118,-1-1 1,-38 24 0,36-27-104,0 0 0,0-2 1,-27 10-1,36-16-1438,-1 0 1,-13 1-1,21-5-3771</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6:21.961"/>
    </inkml:context>
    <inkml:brush xml:id="br0">
      <inkml:brushProperty name="width" value="0.025" units="cm"/>
      <inkml:brushProperty name="height" value="0.025" units="cm"/>
      <inkml:brushProperty name="color" value="#008C3A"/>
    </inkml:brush>
  </inkml:definitions>
  <inkml:trace contextRef="#ctx0" brushRef="#br0">330 10 392,'0'0'7259,"-21"-3"-6602,-3 0-413,-42-1-1,63 5-220,-1-1-1,1 1 0,-1 0 0,1 0 1,-1 0-1,1 0 0,-1 0 1,1 1-1,0 0 0,0-1 1,0 1-1,0 1 0,0-1 1,0 0-1,1 1 0,-1-1 1,1 1-1,-1 0 0,1 0 1,0 0-1,-3 6 0,-2 1 67,-2 3 24,0-1 0,1 1 0,0 1 0,1 0-1,1 0 1,0 0 0,1 1 0,0-1 0,2 1-1,-1 0 1,0 22 0,2-20-101,2 0-1,2 22 1,-1-32-11,0 0 1,1-1-1,-1 1 1,1 0-1,1-1 1,-1 1-1,1-1 1,5 8-1,-1-4 3,0 0 0,0 0 1,1-1-1,0 0 0,1-1 0,0 0 0,0 0 1,1-1-1,0 0 0,0-1 0,17 8 1,-12-7 11,2-1 0,-1-1 1,1-1-1,-1 0 0,1-1 1,0-1-1,27 0 0,50-4 32,-80 1-61,0-1-1,0-1 0,0 0 0,20-8 0,-21 6-21,-1 0 0,0-1 0,0-1 1,-1 0-1,0 0 0,0-1 0,16-16 0,-21 17 11,0 1-1,0-1 1,-1 0 0,0-1 0,0 0-1,-1 1 1,0-1 0,-1-1-1,1 1 1,-1 0 0,-1-1 0,3-13-1,-3 5-26,0-1 1,-1 1-1,0-1 0,-5-32 0,3 42 43,-1 0-1,1-1 1,-2 1-1,1 0 1,-1 0-1,-1 0 1,0 1-1,0-1 1,0 1 0,-1 0-1,0 0 1,-6-7-1,3 6 38,0 1-1,0 0 0,-1 0 1,0 1-1,0 0 0,0 1 1,-1 0-1,0 1 1,0-1-1,0 2 0,-16-4 1,-1 1 94,0 3 1,0 0-1,-39 1 1,50 3-75,0 1-1,1 0 1,-1 1-1,0 0 1,1 2 0,-1 0-1,1 0 1,0 2-1,1 0 1,0 0-1,0 1 1,-18 15 0,13-8-35,0 0 1,1 2-1,1 0 1,0 1-1,2 1 1,0 1 0,-18 31-1,27-39-15,0 0-1,1 0 0,1 0 1,0 1-1,0 0 1,2-1-1,-1 1 1,2 0-1,-1 0 0,2 18 1,0-23-1,1 0-1,0 0 1,0 1 0,1-1 0,0 0-1,0-1 1,1 1 0,0 0 0,0-1 0,1 1-1,0-1 1,0 0 0,1 0 0,0-1-1,8 9 1,-7-8-16,1-1 0,1 1 0,-1-1 0,1-1 0,0 0 1,0 0-1,1 0 0,0-1 0,-1-1 0,1 1 0,1-1 0,-1-1 0,11 2 0,-3-2-33,0-1 1,0 0-1,0-1 0,0-1 1,0-1-1,0-1 1,-1 0-1,1-1 0,-1 0 1,1-2-1,-1 0 0,-1-1 1,1 0-1,-1-1 0,-1-1 1,27-21-1,-21 14-46,-2-1 1,0 0-1,-1-2 1,-1 0-1,0-1 1,-2 0-1,0-2 1,-2 1-1,0-2 1,16-45-1,-19 44 286,-2-1 0,-1 0 0,-1 0 1,-1-1-1,1-38 0,-5 70-59,1 0 0,0 0 0,0 0 0,3 9 0,2 6-11,10 67 316,-9-46-362,2 0 1,1 0 0,21 53 0,-26-85-73,0 0 0,0 0-1,1 0 1,0 0 0,11 12 0,-13-18-81,0 0-1,0-1 1,0 1 0,0-1 0,1 0-1,-1 0 1,1 0 0,0 0 0,0-1-1,0 0 1,0 0 0,0 0-1,1-1 1,5 1 0,18 1-1067,1-2 0,34-3 0,-6-5-1620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6:22.369"/>
    </inkml:context>
    <inkml:brush xml:id="br0">
      <inkml:brushProperty name="width" value="0.025" units="cm"/>
      <inkml:brushProperty name="height" value="0.025" units="cm"/>
      <inkml:brushProperty name="color" value="#008C3A"/>
    </inkml:brush>
  </inkml:definitions>
  <inkml:trace contextRef="#ctx0" brushRef="#br0">1 6 6633,'0'0'1547,"24"7"-1319,82 21-55,-84-23-135,1-1 0,0-1 0,-1-1 0,29-1 0,-17-1-23,-12 1-7,112-2-171,-129 0-41,0 0 0,1 0-1,-1 0 1,0 0 0,0-1-1,-1 0 1,1 0 0,0 0-1,-1-1 1,1 0 0,-1 0-1,0 0 1,0 0 0,7-7 0,5-7-2058</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6:22.834"/>
    </inkml:context>
    <inkml:brush xml:id="br0">
      <inkml:brushProperty name="width" value="0.025" units="cm"/>
      <inkml:brushProperty name="height" value="0.025" units="cm"/>
      <inkml:brushProperty name="color" value="#008C3A"/>
    </inkml:brush>
  </inkml:definitions>
  <inkml:trace contextRef="#ctx0" brushRef="#br0">134 0 6209,'0'0'1141,"21"9"-1052,69 32 56,-80-36-112,0 0 0,-1 0 0,0 1 0,0 0 0,0 1 0,-1 0 0,0 0 0,0 1 0,-1 0 0,0 0 0,0 0-1,8 17 1,-10-17 31,0 0 1,-1 1-1,-1-1 0,1 1 0,-1 0 0,-1 0 0,2 12 0,-2-5 157,0 0 0,-2 0 0,-1 23 0,0-32-122,0-1 0,0 1 0,-1-1 0,0 0 0,0 0 0,0 0 0,-1 0 0,0 0 0,0 0 0,-4 5 0,0-2 8,0 0 0,0-1 0,-1 0 0,0 0 0,-12 8 0,-6 2-170,-1-1-1,-1-2 1,-33 14-1,-46 14-3256,79-32 1265,-4 1-3456</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6:23.300"/>
    </inkml:context>
    <inkml:brush xml:id="br0">
      <inkml:brushProperty name="width" value="0.025" units="cm"/>
      <inkml:brushProperty name="height" value="0.025" units="cm"/>
      <inkml:brushProperty name="color" value="#008C3A"/>
    </inkml:brush>
  </inkml:definitions>
  <inkml:trace contextRef="#ctx0" brushRef="#br0">28 0 6329,'0'0'4096,"0"18"-3411,1 38-236,-3 159 675,-11-96-879,6-71-476,0 54 1,7-101-889,3-5-898,37-49-2701,-19 17 561</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6:23.691"/>
    </inkml:context>
    <inkml:brush xml:id="br0">
      <inkml:brushProperty name="width" value="0.025" units="cm"/>
      <inkml:brushProperty name="height" value="0.025" units="cm"/>
      <inkml:brushProperty name="color" value="#008C3A"/>
    </inkml:brush>
  </inkml:definitions>
  <inkml:trace contextRef="#ctx0" brushRef="#br0">236 0 5145,'0'0'1942,"-20"12"-1449,-69 44 45,80-50-382,1 1 0,-1 0 0,1 0 1,1 0-1,0 1 0,0 1 0,0-1 1,-8 15-1,10-15-3,-1 2-35,0 0 0,1 0 0,0 1 0,0 0 1,1 0-1,1 0 0,0 0 0,0 1 0,1-1 0,1 1 0,0-1 1,0 1-1,1 0 0,2 18 0,-1-25-113,1 0 0,-1 1-1,0-1 1,1 0 0,0 0 0,1 0 0,-1 0-1,1 0 1,0 0 0,0-1 0,0 0-1,1 1 1,-1-1 0,1 0 0,0-1 0,0 1-1,6 3 1,-4-3-155,1 0-1,0 0 1,1-1-1,-1 0 1,0 0 0,1 0-1,0-1 1,-1-1-1,1 1 1,0-1 0,10 0-1,-2 0-402,-1-2 0,1 1 1,0-2-1,-1 0 0,0-1 0,1-1 0,-1 0 0,18-8 0,17-9-3297</inkml:trace>
  <inkml:trace contextRef="#ctx0" brushRef="#br0" timeOffset="1">789 48 4705,'0'0'1692,"-20"2"-962,3-2-571,4 0-55,0 1 1,1 0 0,-1 1 0,1 0-1,0 1 1,-1 0 0,1 1 0,-17 8-1,7-1 216,1 0 0,1 2 0,0 0-1,0 1 1,2 1 0,-19 19-1,29-26-238,1 0 0,0 0 0,1 1 0,-1 0 0,2 0-1,-1 1 1,2-1 0,-1 1 0,1 0 0,1 1 0,-1-1-1,2 1 1,0-1 0,0 1 0,0 19 0,1-15-74,1-9-8,-1 0 0,1-1 0,0 1 1,1 0-1,-1-1 0,1 1 0,0-1 0,1 1 0,-1-1 0,1 1 0,0-1 0,0 0 0,4 6 1,-1-4-7,1-1 1,-1 0 0,1 0 0,1 0 0,-1-1 0,1 0-1,0 0 1,0 0 0,1-1 0,-1 0 0,1-1 0,0 1-1,0-2 1,13 4 0,1-2-442,1 0 1,-1-2-1,1-1 0,27-1 0,-47 0 300,1 0 0,-1-1 0,0 1 1,0-1-1,0 1 0,0-1 0,-1 0 0,1 0 0,0-1 0,0 1 0,0-1 0,-1 1 0,1-1 0,-1 0 0,1 0 0,-1 0 0,3-3 0,14-15-1851</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6:24.096"/>
    </inkml:context>
    <inkml:brush xml:id="br0">
      <inkml:brushProperty name="width" value="0.025" units="cm"/>
      <inkml:brushProperty name="height" value="0.025" units="cm"/>
      <inkml:brushProperty name="color" value="#008C3A"/>
    </inkml:brush>
  </inkml:definitions>
  <inkml:trace contextRef="#ctx0" brushRef="#br0">20 80 6489,'0'0'3329,"-20"-8"-3329,42 8-16,8 0-256,10 0-272,14 0-216,10-2-296,9-10-385,34-9-271,-19 2-97,-14 2-399</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6:24.546"/>
    </inkml:context>
    <inkml:brush xml:id="br0">
      <inkml:brushProperty name="width" value="0.025" units="cm"/>
      <inkml:brushProperty name="height" value="0.025" units="cm"/>
      <inkml:brushProperty name="color" value="#008C3A"/>
    </inkml:brush>
  </inkml:definitions>
  <inkml:trace contextRef="#ctx0" brushRef="#br0">29 228 1304,'0'0'5966,"6"17"-5694,22 53-99,-27-66-162,1 0-1,0 0 1,0-1-1,1 1 1,-1-1 0,1 1-1,-1-1 1,1 0-1,0 0 1,1 0 0,-1 0-1,0-1 1,1 1-1,4 1 1,-1 1 9,3 0-6,0 1 1,1-1-1,-1-1 1,1 0 0,0 0-1,1-1 1,-1-1-1,0 0 1,1 0-1,-1-1 1,1-1 0,0 0-1,14-1 1,-25 0-9,0 1 0,0 0 0,1-1 0,-1 1 0,0 0 0,1-1 0,-1 1 0,0-1 0,0 0 0,0 1 0,0-1 0,0 0 0,0 0 0,0 0 1,0 0-1,0 0 0,0 0 0,0 0 0,0 0 0,-1 0 0,1 0 0,0 0 0,-1-1 0,1 1 0,-1 0 0,1 0 0,-1-1 0,1-1 0,0-4 42,0-1-1,-1 1 0,0 0 0,0-9 1,-1 3-3,1 8-8,-1-1-1,0 1 1,0 0-1,0-1 1,-1 1-1,0 0 1,0 0-1,0 0 1,-1 0-1,0 0 1,0 0-1,0 1 1,0 0-1,-1-1 1,1 1-1,-1 0 1,0 1-1,-5-4 1,-2-2 160,0 2-1,0-1 1,-1 1-1,1 1 1,-2 0-1,-16-5 1,16 7-415,0 2 0,0-1 0,-1 2 0,1 0 0,-1 0 0,-19 3 0,30-2-104,0 1-1,0-1 1,0 1-1,0 0 1,0 0-1,0 0 1,-5 3-1,-4 1-1796,3-2-425</inkml:trace>
  <inkml:trace contextRef="#ctx0" brushRef="#br0" timeOffset="1">3 1 3841,'0'0'4474,"6"20"-3448,1 3-700,4 14 418,9 59 1,-5 69 243,0 3-907,-14-160-119,0 0-1,1 0 1,0 0-1,4 8 1,-5-14-56,0 0 0,0 0 0,0 1 0,1-1 0,-1 0 0,0-1 0,1 1 0,-1 0 0,1 0 0,0-1 0,0 1 1,-1-1-1,1 1 0,0-1 0,0 0 0,0 0 0,1 0 0,-1 0 0,3 1 0,6 0-548,-1-1 0,0 0 1,1-1-1,-1 0 0,0-1 0,15-2 0,-15 1-842,-1-1 0,13-6-1</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6:24.934"/>
    </inkml:context>
    <inkml:brush xml:id="br0">
      <inkml:brushProperty name="width" value="0.025" units="cm"/>
      <inkml:brushProperty name="height" value="0.025" units="cm"/>
      <inkml:brushProperty name="color" value="#008C3A"/>
    </inkml:brush>
  </inkml:definitions>
  <inkml:trace contextRef="#ctx0" brushRef="#br0">1 85 4537,'0'0'4068,"1"-14"-3314,3-42-235,-3 42-185,-1 17-53,7 51 142,16 252 118,-23-303-541,0 1-1,0-1 1,-1 1-1,1-1 1,-1 0-1,0 0 1,0 1 0,-2 3-1,3-6-1,-1 0 0,1 0 1,-1 0-1,0 0 0,1 0 0,-1 0 0,0 0 0,0 0 1,0 0-1,0-1 0,0 1 0,0 0 0,0 0 0,0-1 0,0 1 1,0-1-1,0 1 0,0-1 0,-1 1 0,1-1 0,0 0 0,0 0 1,-1 1-1,1-1 0,-1 0 0,1 0-42,4 0-411,122 0 607,-70 0-4571</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6:26.164"/>
    </inkml:context>
    <inkml:brush xml:id="br0">
      <inkml:brushProperty name="width" value="0.025" units="cm"/>
      <inkml:brushProperty name="height" value="0.025" units="cm"/>
      <inkml:brushProperty name="color" value="#008C3A"/>
    </inkml:brush>
  </inkml:definitions>
  <inkml:trace contextRef="#ctx0" brushRef="#br0">1 60 4113,'0'0'2567,"1"-10"-2085,4-39 1386,0 68-425,34 311-424,-25-2-689,-10-212-183,1-48-130,18 103-1,32 57 42,-54-227-61,-1 0 0,1 0 1,-1 1-1,1-1 0,-1 0 1,1 0-1,0 0 0,0 0 0,-1 0 1,1 0-1,0 0 0,0 0 0,0 0 1,0 0-1,0 0 0,0-1 0,0 1 1,1 0-1,-1-1 0,0 1 1,0-1-1,0 1 0,1-1 0,-1 0 1,3 1-1,4 2 47,59 17-4,0-2 0,120 16 0,144-13-78,207-20 16,-282-1 20,777 0 40,-247-32-31,0-36 2,-383 31-7,273 12 126,-642 25-58,18-1-6,0 3-1,67 10 1,-115-13 268,-6-4-2250,-7-8-2079</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8T11:03:13.832"/>
    </inkml:context>
    <inkml:brush xml:id="br0">
      <inkml:brushProperty name="width" value="0.05" units="cm"/>
      <inkml:brushProperty name="height" value="0.05" units="cm"/>
      <inkml:brushProperty name="color" value="#004F8B"/>
    </inkml:brush>
  </inkml:definitions>
  <inkml:trace contextRef="#ctx0" brushRef="#br0">179 43 1632,'0'0'6243,"-7"-14"-947,-28 11-4964,30 2-341,0 0 0,0 0-1,0 1 1,0-1 0,0 1 0,0 1-1,0-1 1,0 1 0,1-1 0,-1 1-1,0 1 1,0-1 0,-7 4 0,8-3-12,0 0 1,0 1 0,0-1 0,0 1-1,1 0 1,-1 0 0,1 0 0,0 0-1,0 1 1,0-1 0,0 1 0,1 0-1,-1 0 1,1 0 0,0 0 0,0 0 0,0 1-1,1-1 1,0 0 0,0 1 0,0-1-1,-1 7 1,2-9-7,0 0-1,0 0 1,1 0-1,-1 0 1,0 0 0,1 0-1,-1 0 1,1 0-1,0 0 1,-1 0-1,1 0 1,0-1 0,0 1-1,0 0 1,0-1-1,1 1 1,-1 0-1,0-1 1,2 2 0,2 0-3,0 0 0,0 0 0,0 0 1,0-1-1,10 4 0,9 0-33,1 0 1,-1-2-1,1-1 0,0-1 0,0-1 1,30-2-1,-15 1-23,-36 0 108,0-1 0,0 1 0,0 0 1,0-1-1,0 0 0,0 0 0,0 0 1,0 0-1,0-1 0,-1 0 0,1 1 0,-1-1 1,1-1-1,-1 1 0,1 0 0,-1-1 0,0 0 1,0 0-1,0 1 0,-1-2 0,1 1 1,-1 0-1,0-1 0,0 1 0,0-1 0,0 1 1,0-1-1,-1 0 0,0 0 0,1 0 0,-1 0 1,-1 0-1,1 0 0,0-6 0,-1 7 2,0-1 1,0 1-1,-1-1 0,1 1 0,-1 0 0,0-1 0,1 1 1,-1 0-1,-1 0 0,1 0 0,0-1 0,-1 1 0,0 1 1,1-1-1,-1 0 0,0 0 0,-1 1 0,1-1 0,0 1 1,-1-1-1,1 1 0,-1 0 0,0 0 0,0 0 0,-5-2 0,-2-1-244,0 0-1,0 1 0,0 1 0,0-1 0,-1 1 0,1 1 0,-1 0 0,0 1 0,0 0 1,-21 1-1,31 0 48,1 0 1,-1 0 0,1 0-1,-1 0 1,1 0 0,0 0-1,-1 0 1,1 1-1,-1-1 1,1 0 0,0 0-1,-1 0 1,1 1 0,-1-1-1,1 0 1,0 0 0,-1 1-1,1-1 1,0 0 0,-1 1-1,1-1 1,0 0 0,0 1-1,-1-1 1,1 0 0,0 1-1,0-1 1,0 1 0,0-1-1,-1 0 1,1 1 0,0-1-1,0 1 1,0-1-1,0 1 1,0-1 0,0 1-1,0-1 1,0 0 0,0 1-1,0-1 1,1 1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6:27.872"/>
    </inkml:context>
    <inkml:brush xml:id="br0">
      <inkml:brushProperty name="width" value="0.025" units="cm"/>
      <inkml:brushProperty name="height" value="0.025" units="cm"/>
      <inkml:brushProperty name="color" value="#008C3A"/>
    </inkml:brush>
  </inkml:definitions>
  <inkml:trace contextRef="#ctx0" brushRef="#br0">17 10 4537,'0'0'3483,"-3"-1"-2897,2 1-521,0-1 1,0 1-1,0-1 0,0 1 1,0-1-1,0 1 0,0-1 1,-1 0-1,2 1 0,-1-1 1,-2-1-1,3 1 200,5 1-54,19 2-91,0 1 0,0 1 0,42 12 0,7 1 150,453 50 320,2-41-534,-517-26-53,1872 33 166,-1022-53-168,-7 0-2,-331 20-47,-391-11 63,4 0-36,-129 12 19,-1 0-1,1 0 1,-1 0 0,0 1 0,1 0-1,-1 0 1,0 1 0,6 3 0,2 2-5,1 0 0,14 12 1,-20-12 26,0 0 1,0 1 0,0 0 0,-1 1-1,-1 0 1,0 0 0,0 1-1,-1-1 1,0 2 0,-1-1-1,0 0 1,3 14 0,4 16 178,-3 2-1,5 47 1,-11-69-189,-2-10 10,111 663 426,-88-588-435,2 12 28,-26-98-29,0 1 0,0-1 0,0 0 0,0 0 0,0 1 0,0-1 0,0 0 0,0 0 0,0 1 0,-1-1 0,1 0 0,0 0 0,0 1 0,0-1 0,0 0 0,0 0 0,0 0 0,0 1 0,-1-1 0,1 0 0,0 0 0,0 0 0,0 1 0,0-1 0,-1 0 0,1 0 0,0 0 0,0 0 0,-1 0 0,1 0 0,0 1 0,0-1 0,-1 0 1,1 0-1,0 0 0,0 0 0,0 0 0,-1 0 0,1 0 0,-14 0-74,10 0 93,-208 16-502,67-2-1086,-128 0-3734,149-8-191</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6:28.947"/>
    </inkml:context>
    <inkml:brush xml:id="br0">
      <inkml:brushProperty name="width" value="0.025" units="cm"/>
      <inkml:brushProperty name="height" value="0.025" units="cm"/>
      <inkml:brushProperty name="color" value="#008C3A"/>
    </inkml:brush>
  </inkml:definitions>
  <inkml:trace contextRef="#ctx0" brushRef="#br0">1 13 24,'0'0'4289,"4"-2"-3758,17-8 550,-20 10-987,0 0-1,0 0 1,0 0-1,0-1 1,0 1 0,-1 0-1,1 0 1,0 0-1,0 0 1,0 1-1,0-1 1,0 0-1,0 0 1,-1 0 0,1 1-1,0-1 1,0 1-1,0-1 1,-1 0-1,1 1 1,0-1-1,0 1 1,-1-1-1,1 1 1,0 0 0,-1-1-1,1 1 1,-1 0-1,1 0 1,-1-1-1,1 1 1,0 1-1,2 4 48,0 0-1,0 0 0,2 8 0,-4-12-16,11 36 301,-2 0-1,10 72 1,-3 82-111,-16-176-278,12 529 253,1-281-144,-12-229-131,1-21-153,-3-14 123,0 0 0,0 1 1,0-1-1,0 0 0,0 0 0,0 0 0,0 0 0,0 0 0,0 0 1,0 0-1,0 0 0,0 0 0,1 0 0,-1 0 0,0 0 0,0 1 1,0-1-1,0 0 0,0 0 0,0 0 0,0 0 0,0 0 0,0 0 1,0 0-1,0 0 0,0 0 0,0 0 0,1 0 0,-1 0 0,0 0 1,0 0-1,0 0 0,0 0 0,0 0 0,0 0 0,0 0 0,0 0 1,0 0-1,0 0 0,1 0 0,-1 0 0,0 0 0,0 0 0,0 0 1,0 0-1,0 0 0,0 0 0,0-1 0,0 1 0,0 0 0,0 0 1,0 0-1,0 0 0,0 0 0,0 0 0,1 0 0,-1 0 0,0 0 1,0 0-1,8-22-1882,-8 22 1895,10-29-2895,2-2-1710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6:29.431"/>
    </inkml:context>
    <inkml:brush xml:id="br0">
      <inkml:brushProperty name="width" value="0.025" units="cm"/>
      <inkml:brushProperty name="height" value="0.025" units="cm"/>
      <inkml:brushProperty name="color" value="#008C3A"/>
    </inkml:brush>
  </inkml:definitions>
  <inkml:trace contextRef="#ctx0" brushRef="#br0">59 0 5369,'0'0'3053,"-3"18"-2265,3-18-780,-21 138 1399,9-72-1217,2 0 0,-2 90-1,12-155-1169,0-4-484,1-4 592,0 0 1,0 0-1,0 0 0,5-10 1,3-12-3241</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6:29.868"/>
    </inkml:context>
    <inkml:brush xml:id="br0">
      <inkml:brushProperty name="width" value="0.025" units="cm"/>
      <inkml:brushProperty name="height" value="0.025" units="cm"/>
      <inkml:brushProperty name="color" value="#008C3A"/>
    </inkml:brush>
  </inkml:definitions>
  <inkml:trace contextRef="#ctx0" brushRef="#br0">244 0 5169,'0'0'1666,"-22"18"-1233,-71 62 191,84-71-429,-1 0 0,1 1 0,1 0 0,0 0 0,0 1 0,-10 20 0,11-19 11,-2 5 71,0 0-1,1 1 0,-7 24 0,12-32-245,1-1-1,0 1 0,0 0 1,1 0-1,1-1 0,-1 1 0,2 0 1,1 14-1,-2-22-59,1 0 0,0 0-1,-1 0 1,1-1 0,0 1 0,0 0-1,0 0 1,0 0 0,0-1 0,0 1 0,1-1-1,-1 1 1,1-1 0,-1 1 0,1-1-1,-1 0 1,1 0 0,0 0 0,-1 0 0,1 0-1,0 0 1,0 0 0,0 0 0,0-1-1,3 1 1,3 1-308,1-1 0,0 1 0,0-2 0,10 0 0,-15 0 255,30-2-1229,-2-7-907</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6:30.303"/>
    </inkml:context>
    <inkml:brush xml:id="br0">
      <inkml:brushProperty name="width" value="0.025" units="cm"/>
      <inkml:brushProperty name="height" value="0.025" units="cm"/>
      <inkml:brushProperty name="color" value="#008C3A"/>
    </inkml:brush>
  </inkml:definitions>
  <inkml:trace contextRef="#ctx0" brushRef="#br0">271 1 1168,'0'0'4484,"-19"6"-3915,-1 0-410,8-3-70,0 1 0,0 0 1,0 1-1,0 0 1,1 1-1,0 0 0,0 1 1,-11 8-1,6-2 243,1 1-1,0 0 0,-14 18 1,24-27-268,1 1 1,-1 0-1,2 0 0,-1 0 1,1 1-1,0-1 1,0 1-1,1 0 1,0 0-1,0 0 0,0 0 1,0 11-1,2-12-44,-1 3 21,1 0 0,0-1 0,2 13-1,-2-18-20,1 0-1,0 0 1,0 0-1,0 0 0,0 0 1,1-1-1,-1 1 1,1 0-1,-1-1 0,1 1 1,0-1-1,0 1 1,4 2-1,-2-1-15,1-1 0,-1 1 0,1-1 0,0 0 0,0-1-1,0 1 1,1-1 0,-1 0 0,0 0 0,8 1 0,1-1-283,0 0 0,28 0 1,-33-3-63,-1 0 0,1 0 0,0 0 1,-1-1-1,0 0 0,1-1 0,-1 0 1,0 0-1,0-1 0,-1 0 0,10-6 1,12-7-3700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6:30.739"/>
    </inkml:context>
    <inkml:brush xml:id="br0">
      <inkml:brushProperty name="width" value="0.025" units="cm"/>
      <inkml:brushProperty name="height" value="0.025" units="cm"/>
      <inkml:brushProperty name="color" value="#008C3A"/>
    </inkml:brush>
  </inkml:definitions>
  <inkml:trace contextRef="#ctx0" brushRef="#br0">1 0 5801,'0'0'2521,"21"10"-2057,3-2-168,4-2-160,4-1-136,2-1-152,2-2-224,20-2-440,-11 0-393,-4 0-919</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6:31.234"/>
    </inkml:context>
    <inkml:brush xml:id="br0">
      <inkml:brushProperty name="width" value="0.025" units="cm"/>
      <inkml:brushProperty name="height" value="0.025" units="cm"/>
      <inkml:brushProperty name="color" value="#008C3A"/>
    </inkml:brush>
  </inkml:definitions>
  <inkml:trace contextRef="#ctx0" brushRef="#br0">223 106 3369,'0'0'3456,"-21"8"-2581,-68 28-5,83-34-767,0 1 0,0 0 0,0 1 1,1 0-1,-1 0 0,1 0 0,0 0 0,0 1 1,1-1-1,-1 1 0,-5 10 0,4-8-5,1-1-60,1 1-1,0-1 1,0 1-1,1 0 1,0 0-1,0 0 1,0 1-1,1-1 1,0 1-1,0-1 1,1 1-1,0-1 1,1 1-1,0 0 1,0 11-1,1-16-33,-1 0 0,1 0 0,-1 0 0,1 0 0,0 0 1,0 0-1,0-1 0,0 1 0,1 0 0,-1-1 0,1 1 0,0 0 0,0-1 0,3 4 0,-1-2-5,0-1 1,0 0-1,1 0 1,-1 0-1,1 0 0,0-1 1,9 4-1,0-2-13,1 0-1,-1-1 1,1-1-1,0 0 1,17 0 0,-18-2 8,0 0 0,0 0 0,0-2 0,0 0 1,16-3-1,-26 3 12,1 0 0,0 1 0,-1-1 0,1-1 0,-1 1 0,0-1 0,1 1 0,-1-1 0,0 0 0,-1-1 0,1 1-1,-1-1 1,1 0 0,-1 1 0,0-1 0,0-1 0,-1 1 0,3-5 0,-2 2 25,0-1 0,-1 1-1,0-1 1,0 1 0,0-1-1,0-10 1,-2-47 108,0 60-128,-1-1 0,0 1 0,0 0 1,0-1-1,0 1 0,-1 0 0,0 0 1,0 0-1,0 0 0,-1 0 0,1 1 1,-1-1-1,0 1 0,-1 0 0,1 0 1,-1 0-1,0 0 0,-7-5 0,5 4-28,-1 1 0,1 0 0,-1 0 0,0 1 0,0 0-1,-1 0 1,1 1 0,-1-1 0,1 2 0,-1-1 0,0 1-1,-9 0 1,2 0-233,1 0-504,-1 1 0,1 0 1,-1 1-1,1 1 0,-29 6 0,22-2-2178</inkml:trace>
  <inkml:trace contextRef="#ctx0" brushRef="#br0" timeOffset="1">202 0 4745,'0'0'2144,"2"21"-1330,-1-1-560,7 115 1531,-11 292 917,3-426-2800,1 0-731,5-3-551,2-3 638,-1 1 1,0-1-1,0 0 1,0-1-1,8-8 1,11-14-3811</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6:31.905"/>
    </inkml:context>
    <inkml:brush xml:id="br0">
      <inkml:brushProperty name="width" value="0.025" units="cm"/>
      <inkml:brushProperty name="height" value="0.025" units="cm"/>
      <inkml:brushProperty name="color" value="#008C3A"/>
    </inkml:brush>
  </inkml:definitions>
  <inkml:trace contextRef="#ctx0" brushRef="#br0">1 11 6489,'0'0'877,"24"-2"-880,83-5 2,104 5 6,-126 3-268,-84 0 270,-1 0 0,1 0 0,-1 0 0,0 0 0,1 0 0,-1 0 0,0 0 0,0 0 0,0 0 0,0 0 0,1 0 0,-2 0 0,1 0 0,0 0 0,0 0 0,0 1 0,-1-1 0,1 1 10,0 0 0,-1 0 0,1 0 0,-1 0 0,0 0 0,0 0 1,1 0-1,-1-1 0,0 1 0,-1 0 0,1-1 0,0 1 0,-2 1 1,-22 18 145,19-17-129,-29 21 131,-2-3 0,-71 33 1,80-42-6,18-5-157,10-8-11,0 0-1,0 0 1,0 0 0,0 1 0,0-1-1,0 0 1,0 0 0,0 0 0,0 1-1,1-1 1,-1 0 0,0 0 0,0 1 0,0-1-1,0 0 1,0 0 0,0 0 0,0 0-1,0 1 1,1-1 0,-1 0 0,0 0-1,0 0 1,0 0 0,0 1 0,0-1-1,1 0 1,-1 0 0,0 0 0,1 0-1,20 7-267,26 2 210,-1-1 27,54 18 0,-87-23 33,-1 2 1,0 0-1,-1 0 0,1 1 1,-1 1-1,0 0 0,0 0 1,-1 1-1,12 12 1,-17-14 23,0 0 1,-1 0 0,1 0 0,-1 1 0,-1 0 0,1 0 0,-1 0-1,4 13 1,-6-17 99,0 1 0,0-1 0,-1 1 0,1-1 0,-1 1 0,0-1 0,1 1 0,-2-1 0,1 1 0,0-1 0,-1 1 0,0-1 0,1 1 0,-1-1 0,-1 1 0,1-1-1,0 0 1,-1 0 0,0 0 0,0 0 0,-2 3 0,-2 0 85,0 0-1,-1 0 0,0-1 1,0 0-1,0-1 0,0 0 1,-1 0-1,0 0 0,0-1 1,-13 4-1,5-3 10,0-1-1,-1 0 1,0-1 0,-24 0 0,15-1-124,11-1-68,-25-1 0,39 1-90,1 0-1,-1 0 1,1-1 0,-1 1-1,1 0 1,-1 0 0,1 0-1,0 0 1,-1-1 0,1 1-1,-1 0 1,1 0 0,0-1-1,-1 1 1,1 0 0,-1-1-1,1 1 1,0-1-1,0 1 1,-1 0 0,1-1-1,0 1 1,0-1 0,-1 1-1,1-1 1,0 1 0,0-1-1,0 1 1,0-1 0,0 1-1,0-1 1,-1 1 0,1-1-1,0 1 1,1-1 0,-1 1-1,0 0 1,0-1 0,0 1-1,0-1 1,0 0 0,1-2-529,0 1-1,0-1 1,0 1 0,0-1 0,0 1 0,2-4 0,6-7-3063</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8:35.633"/>
    </inkml:context>
    <inkml:brush xml:id="br0">
      <inkml:brushProperty name="width" value="0.025" units="cm"/>
      <inkml:brushProperty name="height" value="0.025" units="cm"/>
      <inkml:brushProperty name="color" value="#008C3A"/>
    </inkml:brush>
  </inkml:definitions>
  <inkml:trace contextRef="#ctx0" brushRef="#br0">21 154 760,'0'0'808,"0"-77"-1120,-2 58-264,-8-12 576,1 4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8:38.488"/>
    </inkml:context>
    <inkml:brush xml:id="br0">
      <inkml:brushProperty name="width" value="0.025" units="cm"/>
      <inkml:brushProperty name="height" value="0.025" units="cm"/>
      <inkml:brushProperty name="color" value="#008C3A"/>
    </inkml:brush>
  </inkml:definitions>
  <inkml:trace contextRef="#ctx0" brushRef="#br0">2198 133 3209,'0'0'3276,"1"-2"-2788,-1 2-253,0-1 0,0 0 0,0 0-1,0 0 1,0 0 0,0 0 0,0 0-1,0 0 1,0 0 0,-1 0-1,1 0 1,0 0 0,0 0 0,-1 0-1,1 0 1,-1 0 0,1 0 0,-1 1-1,1-1 1,-1 0 0,0 0-1,1 0 1,-3 0 0,-8-8-598,-11-2 486,1 1 0,-1 1 0,-1 1 0,-30-8 0,-98-12-31,113 22-50,-25-1-33,0 3-1,-76 5 1,88 0-9,-206 19-26,157-9 6,11-3 59,-456 60 54,512-60-92,0 1-1,1 2 0,0 1 1,-58 31-1,-162 86 37,247-126-49,1 0 0,-1 0 0,1 0 0,0 0 0,0 1 0,1 0 0,-1 0 0,1 0 0,0 0 0,0 0-1,0 1 1,0-1 0,1 1 0,0 0 0,0 0 0,-2 7 0,0 2-36,1-1 0,1 2 1,1-1-1,0 25 0,1-31 37,1 0 0,0-1 1,1 1-1,0 0 0,0-1 0,1 1 0,0-1 1,0 0-1,1 0 0,0 0 0,8 11 0,-1-3-8,1-1 0,0-1 0,1 0 0,16 13 0,-6-9 42,1-1 1,1 0-1,0-2 1,40 16 0,-9-9 37,65 16 0,-76-26 12,0-3 1,64 5 0,92-10 257,-123-8-230,-1-4 0,78-19 0,-104 18-52,7-1-39,190-33 62,-172 34-56,99 0-1,118 12 47,-276-3-53,0-1 1,0-1 0,-1-1 0,0-1-1,1 0 1,23-11 0,-11 4-4,-21 10 6,-1-1-1,1-1 1,-1 0-1,0 0 0,10-8 1,-14 10 8,-1 0 1,1-1-1,-1 1 1,1-1 0,-1 0-1,0 0 1,0 1-1,0-2 1,-1 1-1,1 0 1,-1 0-1,1 0 1,-1-1 0,0 1-1,0-4 1,2-19 224,-1-49 0,-3 49-60,1 17-126,-1 0 0,0 1 0,-1-1 0,0 0 0,-1 1 0,1-1 0,-6-9 0,-31-55 255,22 46-231,-1 1-1,-1 0 0,-1 2 1,-1 0-1,-1 2 0,-2 0 1,0 2-1,-44-29 0,48 36-221,-1 2 0,0 0 0,-1 1 0,0 1 0,0 1 0,-1 2 0,0 0 0,-1 1 0,1 1 0,-1 1 0,0 2 0,-31 1-1,22 2-795,0 3-1,0 1 0,1 1 0,-37 13 0,-12 11-3892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18T11:02:40.035"/>
    </inkml:context>
    <inkml:brush xml:id="br0">
      <inkml:brushProperty name="width" value="0.05" units="cm"/>
      <inkml:brushProperty name="height" value="0.05" units="cm"/>
      <inkml:brushProperty name="color" value="#004F8B"/>
      <inkml:brushProperty name="ignorePressure" value="1"/>
    </inkml:brush>
  </inkml:definitions>
  <inkml:trace contextRef="#ctx0" brushRef="#br0">1 1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8T11:03:14.254"/>
    </inkml:context>
    <inkml:brush xml:id="br0">
      <inkml:brushProperty name="width" value="0.05" units="cm"/>
      <inkml:brushProperty name="height" value="0.05" units="cm"/>
      <inkml:brushProperty name="color" value="#004F8B"/>
    </inkml:brush>
  </inkml:definitions>
  <inkml:trace contextRef="#ctx0" brushRef="#br0">1 1 2897,'0'0'6050,"0"7"-5240,24 177 1413,-3-42-1175,-17-70-687,2 17-383,-6-88-162,1 1-1,0 0 1,0 0 0,0 0 0,0-1-1,0 1 1,1 0 0,-1-1 0,0 1-1,1-1 1,-1 0 0,1 1 0,-1-1-1,1 0 1,0 0 0,0 0 0,-1 0-1,1 0 1,0 0 0,3 0 0,-2 1-501,12 3-3047</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8:40.438"/>
    </inkml:context>
    <inkml:brush xml:id="br0">
      <inkml:brushProperty name="width" value="0.025" units="cm"/>
      <inkml:brushProperty name="height" value="0.025" units="cm"/>
      <inkml:brushProperty name="color" value="#008C3A"/>
    </inkml:brush>
  </inkml:definitions>
  <inkml:trace contextRef="#ctx0" brushRef="#br0">2065 356 4065,'0'0'3309,"-5"-15"-2528,-1-4-510,0-2 296,-13-27 1,15 38-221,-1 0 1,-1 1 0,0-1-1,0 1 1,0 1 0,-1-1-1,-1 1 1,-7-7 0,3 5-160,-1 0 1,0 1-1,0 0 1,-27-12-1,1 6-173,1 2-1,-2 1 0,-54-9 1,-5 4 58,-115-4 1,-103 14-27,261 9-48,1 3 0,0 2 0,0 2 0,1 3 0,0 2 0,1 3 0,-70 31 0,30-8-8,-175 105 0,255-137 1,1 2 0,0-1 0,0 2 0,2-1 0,-1 2 0,1-1 0,1 2 0,0-1 0,0 1 0,-10 23 0,11-19-7,2 1-1,0 0 1,0 0-1,2 1 1,0 0-1,2 0 1,0 0-1,0 21 1,2-19-19,-1-12 20,1-1-1,0 0 1,0 1 0,1-1-1,0 0 1,0 0 0,1 0-1,0 1 1,6 11 0,5 4 8,2-2 1,0 0 0,2 0-1,0-2 1,2 0 0,0-1-1,1-1 1,29 21 0,0-5 23,2-2 1,90 41 0,-94-52-12,1-2 1,1-2 0,1-2-1,0-3 1,0-1 0,1-3-1,73 2 1,181-10 41,-229-6-19,114-24 1,11-3-28,158 14 4,-339 19 5,1 0 0,-1-2 0,0 0 0,0-1 0,0-2 0,0 0 0,0-1 0,-1 0 0,25-13 0,-27 10 1,5-2-9,23-15 0,-38 21 10,-1 1 1,0-1-1,0 0 1,-1 0-1,0-1 0,0 0 1,0 0-1,4-6 1,10-26 65,-1-1 0,-2-1 0,14-53 0,-25 78-87,0-8 144,0 1 1,-1-1-1,-1-1 0,-2 1 1,0 0-1,-4-34 1,2 44-64,-1 1 0,-1 0 0,0 0 0,-1 0 0,0 1 0,-1-1 0,0 1 0,-12-19 0,2 6 27,-2 1 0,-33-36 0,23 33-59,0 1 0,-1 1 0,-2 2-1,-49-30 1,26 23-74,-112-44 0,145 66-176,1 2 0,-1 0 0,0 1-1,0 0 1,-39 0 0,28 5-1003,0 1 1,0 1-1,-33 8 1,-22 9-5249</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8:42.827"/>
    </inkml:context>
    <inkml:brush xml:id="br0">
      <inkml:brushProperty name="width" value="0.025" units="cm"/>
      <inkml:brushProperty name="height" value="0.025" units="cm"/>
      <inkml:brushProperty name="color" value="#008C3A"/>
    </inkml:brush>
  </inkml:definitions>
  <inkml:trace contextRef="#ctx0" brushRef="#br0">2841 125 1456,'0'0'3545,"3"-5"-2691,10-13-140,-12 17-663,-1 1 0,0-1 0,1 0-1,-1 1 1,0-1 0,0 1-1,0-1 1,1 0 0,-1 1-1,0-1 1,0 1 0,0-1 0,0 0-1,0 1 1,0-1 0,0 0-1,0 1 1,0-1 0,0 0-1,0 1 1,-1-1 0,1 1 0,0-1-1,0 0 1,-1 1 0,1-1-1,0 1 1,-1-1 0,1 1-1,0-1 1,-1 1 0,1-1 0,-1 1-1,1-1 1,-2 0 0,-20-10 433,17 9-318,-15-7 77,0 2 1,-1 0-1,0 1 1,-39-5-1,-90-3 423,110 12-469,-525-8 1073,412 10-1238,-88 17-25,0 20 0,110-15-5,-271 43 78,181-15-8,174-37-62,1 3 0,-72 36 0,100-42-12,-1 2 0,2 0 0,0 1 0,-24 24 0,-53 67 23,77-82 13,1 1-1,1 0 1,-23 48 0,31-55-27,1 0 0,1 0 1,0 1-1,1-1 0,1 1 1,0 0-1,0 27 0,3-22 0,0-2 3,2 22 0,-1-35-8,0 0 1,0 0-1,1-1 0,0 1 1,1-1-1,-1 1 0,4 6 1,5 4-2,0 0 1,0 0-1,2-2 1,0 1-1,1-1 1,30 24-1,-21-22 7,1 0 1,1-2-1,0 0 0,33 12 0,3-4 22,0-3 0,1-3 0,104 15-1,-33-15 79,218-1 1,-186-17-20,188 3-2,-143 8-18,123 2-13,-192-11-31,153-2 37,-258-1-52,-1-2 1,1-1-1,-1-1 1,-1-3-1,1 0 0,56-25 1,-48 15 8,-1-1 0,43-30 0,-40 21 5,2-1-17,62-52 0,-96 70 37,0 0 1,-1 0 0,0-1 0,-2-1-1,1 0 1,-2-1 0,0 0 0,14-31-1,-19 33 66,-1 1-1,-1-1 1,0 0-1,-1 0 0,0 0 1,-1 0-1,-2-20 1,2 32-105,-1-6 51,0 0 1,-1 0-1,0 1 1,0-1 0,0 0-1,-1 1 1,-6-13 0,-30-42 78,33 53-115,-14-19 8,-2 0 0,-1 1 0,-1 1 0,-2 2 0,0 0 0,-1 2 1,-1 0-1,-1 2 0,-1 2 0,0 0 0,-49-18 0,-211-73 368,245 89-305,24 9-127,-44-14 0,34 21-418,14 3-78,-1 0 0,1 2 0,0 0 0,0 1 0,-22 7 0,-32 12-3641</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8:51.439"/>
    </inkml:context>
    <inkml:brush xml:id="br0">
      <inkml:brushProperty name="width" value="0.025" units="cm"/>
      <inkml:brushProperty name="height" value="0.025" units="cm"/>
      <inkml:brushProperty name="color" value="#008C3A"/>
    </inkml:brush>
  </inkml:definitions>
  <inkml:trace contextRef="#ctx0" brushRef="#br0">1639 357 3321,'0'0'1599,"-4"-5"-1095,-34-56 1240,-4-1 395,25 38-1585,6 10-355,0 2 0,-1-1 0,0 1 0,0 1 1,-1 0-1,-1 1 0,0 1 0,0 0 0,-1 0 0,0 2 1,-30-11-1,3 4-47,0 3 0,0 1 1,-61-5-1,-35 2-101,-183 7-1,302 7-54,0 1 0,1 1 0,-36 10 0,-55 26-2,65-23 6,-213 90 24,248-101-31,0 0 0,0 0 0,1 1 0,0 0 0,1 0 1,-1 1-1,1 0 0,0 1 0,1-1 0,0 1 0,0 0 0,0 1 1,-6 14-1,6-9-4,0 0 0,1 0 1,1 1-1,1-1 0,0 1 1,0 0-1,2 0 0,-1 19 1,2-11 9,-1-8-2,1 0 0,1 0 1,0 0-1,1 0 0,0 0 0,1 0 1,7 19-1,10 8-10,1-2 0,30 43-1,6 10 21,-46-73-16,1 0 1,1-1-1,1 0 0,25 25 1,-30-35-4,2 0-1,-1 0 1,1-1-1,1 0 1,-1-1 0,1-1-1,0 0 1,1 0-1,14 4 1,22 3 22,1-2-1,0-1 1,61 2 0,152-6 20,-263-6-30,86 2 44,113-6 2,-180 3-46,-1-1-1,1-1 1,-1-1 0,0 0 0,0-1 0,-1-1 0,0-1 0,0-1 0,0 0 0,-1-1-1,28-21 1,126-93 28,-154 113-24,4-3 2,29-13 0,-33 19-2,-1-1 1,0-1 0,-1 0-1,18-14 1,-28 18 12,0 1 0,-1-1-1,1 0 1,-1 0 0,0 0 0,0 0 0,0 0-1,-1-1 1,0 1 0,0-1 0,0 0-1,-1 1 1,2-11 0,-1-8 167,0 0 0,-2-25 0,-1 23 8,1 13-147,-1 1-1,-1-1 1,0 1 0,-7-22 0,-21-46 144,28 74-178,-3-6 12,-1 0 0,0 0 0,-1 0 1,0 1-1,0 0 0,-1 0 0,-1 1 0,0 0 0,0 1 1,-1 0-1,0 0 0,-1 1 0,-16-10 0,-1 6 41,0 1-1,-1 1 1,-39-7 0,-4-2 81,-3-4-185,-1 4 0,-82-10 0,113 26-2247,17 4-2593,10 2-1188</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8:54.044"/>
    </inkml:context>
    <inkml:brush xml:id="br0">
      <inkml:brushProperty name="width" value="0.025" units="cm"/>
      <inkml:brushProperty name="height" value="0.025" units="cm"/>
      <inkml:brushProperty name="color" value="#008C3A"/>
    </inkml:brush>
  </inkml:definitions>
  <inkml:trace contextRef="#ctx0" brushRef="#br0">2857 29 2497,'0'0'3983,"0"-1"-3864,0 0 0,0 1 1,0-1-1,0 0 0,0 1 0,0-1 0,0 0 0,0 0 1,0 1-1,0-1 0,-1 1 0,1-1 0,0 0 0,-1 1 0,1-1 1,-1 0-1,-48-6 1683,-66-2 1,-51 9-1422,73 1-78,41 0-247,-64 11 1,-50 17-24,154-27-27,-113 22 37,-428 69 136,82-58 168,325-34-235,-224 29-1,341-24-117,0 1 0,0 1 0,-33 14 0,-78 44-18,133-61 19,-1-1 0,1 1 0,1 1 0,-1-1 0,1 1 0,0 0 0,0 1 0,1-1 0,-6 9 0,3-2-6,1 0 0,0 0 0,0 0 0,-5 21 0,7-16 3,0 0 1,2 0 0,-3 31-1,4 57-28,2-69-2,1-27 30,0 0 0,1-1 0,-1 1 0,2-1 0,-1 1 0,1-1 0,1 0 0,5 10 0,-1-3-8,2 1 0,0-1 1,16 18-1,-11-17 3,1-2 1,0 1-1,1-2 0,1 0 1,1-1-1,0-1 0,0-1 1,40 17-1,-8-9 3,1-2 1,81 17-1,232 16 0,-152-25 20,-113-15-8,0-4 1,106-8-1,-159-1-3,0-2 1,63-17 0,88-33-3,-9 1 0,24 13-1,-45 10 0,-150 27 6,-1-1 0,1 0-1,-1-1 1,0-1 0,-1-1-1,1-1 1,-2 0 0,1 0 0,-1-2-1,-1 0 1,1-1 0,-2 0-1,14-16 1,-13 11 5,-1 1 0,0-2 0,-2 1-1,11-22 1,-17 28 5,0-1 0,0 1 0,-2-1 0,1 0 0,-2 0 0,1 0 0,-2-1 0,1-17 0,-2 5-1,-2-70 221,0 79-130,0 0 0,-1 1 0,-10-31-1,-7-4 198,-50-85-1,6 15-531,60 113-288,0-1-1,0 1 1,-1 0-1,0 0 1,0 1-1,-1 0 0,0 0 1,0 0-1,-14-10 1,-11-2-5903</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8:55.985"/>
    </inkml:context>
    <inkml:brush xml:id="br0">
      <inkml:brushProperty name="width" value="0.025" units="cm"/>
      <inkml:brushProperty name="height" value="0.025" units="cm"/>
      <inkml:brushProperty name="color" value="#008C3A"/>
    </inkml:brush>
  </inkml:definitions>
  <inkml:trace contextRef="#ctx0" brushRef="#br0">1906 257 1584,'0'0'4833,"-10"-2"-4259,-72-14 845,25 5 117,-105-6-1,-58 13-1047,207 4-462,-33 1 25,1 3 1,0 1-1,-67 18 1,-130 50 112,165-48-144,-53 15-5,-265 98 197,378-130-220,0 1 0,1 0 0,0 1 0,0 0 0,1 2-1,1 0 1,0 0 0,0 1 0,2 1 0,-1 0 0,2 1 0,0 0 0,-10 19 0,12-18 4,1 0 0,0 1 0,1 0 0,1 0 0,0 0 0,2 1 0,0 0 0,1 0 0,-2 34 0,4-22-7,0-19 4,1-1 1,0 1-1,0-1 1,1 0-1,1 1 1,-1-1-1,6 17 1,-1-12-3,1-1 0,1 1 0,0-1 1,0 0-1,2-1 0,-1 0 0,2-1 0,0 0 0,0 0 1,1-1-1,1-1 0,0 0 0,0-1 0,0 0 0,2-1 0,-1 0 1,1-1-1,24 8 0,-3-5 18,1-1 0,0-2 1,70 5-1,116-10 85,-121-3-80,-22-3 8,85-14-1,-41 3-2,94-14 17,356-92 0,-285 22-19,-273 93-13,0-1 0,-1-1 0,1-1 0,-2 0 1,1-1-1,-1 0 0,-1-1 0,0-1 0,0 0 0,12-16 0,-16 16 13,-1 0-1,0 0 1,-1-1-1,0 0 1,-1 0-1,0-1 1,-1 0-1,-1 0 1,0 0-1,-1 0 1,0-1 0,0-20-1,-2 22 42,-1 1 0,0 0 0,-1-1 0,0 1-1,-1 0 1,-1 0 0,0 0 0,0 0 0,-6-13 0,-26-49 173,-78-120-1,93 167-91,-1 1-1,-1 0 0,-1 2 1,-2 0-1,0 2 0,-1 1 1,-43-26-1,54 37-206,-1 0 1,1 2-1,-2 0 0,1 0 0,-1 2 1,0 0-1,0 1 0,-1 1 0,1 0 0,-31-1 1,3 3-1909,-86 10 0,45 8-2345</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8:57.490"/>
    </inkml:context>
    <inkml:brush xml:id="br0">
      <inkml:brushProperty name="width" value="0.025" units="cm"/>
      <inkml:brushProperty name="height" value="0.025" units="cm"/>
      <inkml:brushProperty name="color" value="#008C3A"/>
    </inkml:brush>
  </inkml:definitions>
  <inkml:trace contextRef="#ctx0" brushRef="#br0">1381 310 1880,'0'0'4664,"-6"-5"-4128,-4-4-188,0 2-1,0-1 0,0 1 1,-1 1-1,-20-10 1,12 10 22,0 1 1,-1 0-1,1 1 1,-33-2-1,-81 5 85,74 1-251,18 2-67,-1 1 0,1 2 1,-69 18-1,-113 50-15,181-55-115,0 1 0,-64 40 1,78-40-5,1 1 1,0 1-1,2 1 1,-30 33 0,29-24-4,1 0 1,-27 43-1,44-60 0,0 1 0,1 0 0,0 0 0,1 1 0,1 0 0,1 0 0,0 0 0,-2 20 0,1 126-10,5-127 12,1-20-2,0-1-1,1 1 1,0 0 0,1 0 0,1-1-1,0 1 1,1-1 0,1 0 0,0-1-1,10 17 1,-8-18-5,-1 0 1,2-1-1,-1-1 0,1 1 0,1-2 1,0 1-1,0-1 0,1 0 0,0-1 1,1-1-1,15 9 0,-3-6 7,1-1 0,0 0 1,0-2-1,1-1 0,-1-1 0,29 1 0,158-1 65,-135-6-57,-42 0 1,0-2 0,47-10-1,67-22 21,-87 18-28,-2-2 1,0-2 0,-1-3 0,-2-3 0,72-44-1,-110 58 7,0 0 0,0-1 0,-1-1 0,-1-1 0,-1 0 0,0-1 0,-1-1 0,15-22 0,-7 1 35,-2-1 1,-2 0-1,-1-2 1,-2 0-1,-2-1 1,13-67-1,-22 69 332,-1 0-1,-2-59 0,-2 83-312,-1 3-30,-1 0 1,0 1 0,0-1 0,-2 1 0,0 0 0,0 0-1,-1 0 1,-1 1 0,0-1 0,-1 1 0,-12-17-1,-6-4 78,-1 1 0,-47-45 0,45 50-160,0 2 0,-39-27 0,59 47-57,-1 0 1,1 0-1,-1 1 0,0 1 1,0-1-1,-1 1 0,-15-3 0,-2 3-1173,-40-1 0,3 3-2881</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8:59.019"/>
    </inkml:context>
    <inkml:brush xml:id="br0">
      <inkml:brushProperty name="width" value="0.025" units="cm"/>
      <inkml:brushProperty name="height" value="0.025" units="cm"/>
      <inkml:brushProperty name="color" value="#008C3A"/>
    </inkml:brush>
  </inkml:definitions>
  <inkml:trace contextRef="#ctx0" brushRef="#br0">1141 169 3041,'0'0'3183,"-20"-13"-2486,-66-43-135,80 52-460,0 0 0,-1 1 0,1-1 0,-1 1 1,0 1-1,0-1 0,-14-2 0,10 3 62,-32-6 533,1 1 0,-45 1-1,-88 4 188,99 3-482,57-1-352,-1 2 0,1 0-1,0 1 1,0 0 0,0 2 0,0 1 0,1 0-1,0 1 1,0 1 0,0 0 0,-20 15 0,18-9-53,1 0 1,0 2-1,1 0 1,1 1 0,1 1-1,0 0 1,2 1-1,-22 36 1,18-24-4,2 0-1,2 1 1,0 1-1,3 0 1,0 1 0,2 0-1,2 1 1,1 0-1,-2 66 1,11-20-61,-2-70 63,1 0 0,1 0-1,0 0 1,0 0 0,6 12 0,1-3-1,0-1 0,2 0 1,0-1-1,1 0 0,1-1 0,0 0 0,2-1 1,0-1-1,0 0 0,1-1 0,1-1 1,0-1-1,1-1 0,1 0 0,-1-1 0,23 7 1,5 1 15,1-3 0,1-1 0,0-3 1,0-1-1,1-3 0,73 1 0,-87-8-10,1-1 0,-1-2 0,60-12 0,-37-1 2,0-2-1,-2-3 0,0-2 0,-2-3 0,82-51 1,-105 57-3,80-55-8,-95 61 10,0 0-1,0-1 1,28-34-1,-30 28 26,-1 0-1,0-1 1,-2 0-1,13-30 0,-11 14 157,19-77 0,-25 79 98,-1 0 1,-1-1-1,0-49 0,-5 77-220,-1-1 0,-1 1 0,0-1 0,0 1 0,-1-1 0,0 1 0,0 0 0,-1 0 0,0 0 0,-1 0 0,-5-8 0,2 4-27,-2 1 0,0-1 0,0 2 0,-1-1 0,-1 2 0,-22-20 0,16 18-19,-1 0 1,0 1-1,-1 1 0,-29-12 1,16 11-118,-1 1-1,-1 1 1,0 2 0,0 1 0,-68-2 0,70 8-287,0 2 0,1 0 1,-38 9-1,17 1-1726,-52 20 1,10 1-3719</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9:00.951"/>
    </inkml:context>
    <inkml:brush xml:id="br0">
      <inkml:brushProperty name="width" value="0.025" units="cm"/>
      <inkml:brushProperty name="height" value="0.025" units="cm"/>
      <inkml:brushProperty name="color" value="#008C3A"/>
    </inkml:brush>
  </inkml:definitions>
  <inkml:trace contextRef="#ctx0" brushRef="#br0">2971 69 3265,'0'0'5350,"0"-5"-4643,0 1-532,1 3-132,-1 0 0,0 0 0,0 0 0,0 0 0,0 0 0,0 0 0,0 0 0,0 0 1,0 0-1,0-1 0,-1 1 0,1 0 0,0 0 0,-1 0 0,1 0 0,-1 0 0,1 0 0,-1 0 0,1 1 1,-1-1-1,0 0 0,1 0 0,-1 0 0,0 0 0,0 1 0,1-1 0,-1 0 0,-1 0 0,-14-5 221,0 0-1,-1 1 0,1 1 1,-1 1-1,-31-3 0,-90 4-51,77 3-130,-28 0-46,-105 14 0,-608 136-94,474-82 3,315-66 55,-491 109 10,397-82-18,1 5-1,-157 75 1,233-95 10,1 2 0,-32 22 0,51-31-14,0 0 1,0 0-1,1 1 0,0 1 1,1-1-1,0 1 1,0 1-1,-10 19 0,15-23 5,1 0-1,-1 0 1,2 0-1,-1 0 1,1 0-1,0 1 1,0 9-1,1 5-9,3 26 0,-1-36 11,0 0 0,1 0 0,1 0-1,0 0 1,10 21 0,-2-11 0,0 0-1,16 19 1,-12-21 5,0 0 1,2-2-1,-1 0 1,2-1 0,1-1-1,0-1 1,1-1-1,0 0 1,1-2 0,35 15-1,-22-14 7,1-1 1,0-2-1,0-1 1,1-2-1,0-2 0,55 2 1,63-6 33,190-23 0,35-26-33,-4-25 3,-66-13-4,-53 14 25,54 6 153,-10 3-14,-148 20-139,-120 32-19,-1-2-1,49-26 0,-74 35-3,-1 0 0,0 0 0,0-1 0,0 1 0,0-2 0,-1 1-1,0-1 1,0 1 0,0-1 0,5-9 0,-6 7 2,0-1 1,-1 1-1,0 0 0,0-1 1,-1 0-1,0 0 0,0 1 1,0-15-1,0-15 43,-4-60-1,0 86-9,-1 0 0,1 0-1,-2 0 1,0 0 0,0 1-1,-1 0 1,-1 0 0,1 0-1,-2 0 1,-10-13 0,3 6 2,-1 0-1,-1 2 1,-1 0 0,-32-24 0,24 21-122,0 3-1,-1 0 1,-1 1 0,-1 1-1,0 2 1,-1 1 0,0 1-1,0 2 1,-1 1-1,0 1 1,-58-4 0,8 9-2148,-98 10 1,57 8-2877</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9:02.650"/>
    </inkml:context>
    <inkml:brush xml:id="br0">
      <inkml:brushProperty name="width" value="0.025" units="cm"/>
      <inkml:brushProperty name="height" value="0.025" units="cm"/>
      <inkml:brushProperty name="color" value="#008C3A"/>
    </inkml:brush>
  </inkml:definitions>
  <inkml:trace contextRef="#ctx0" brushRef="#br0">1154 176 1144,'0'0'4018,"0"-4"-3679,0-4-464,1 4 463,-1 0-1,0-1 0,0 1 0,0 0 0,-1-1 1,1 1-1,-1 0 0,0-1 0,-1 1 1,-2-7-1,-1 5-92,1 0 0,-2 0 0,1 0-1,0 1 1,-1 0 0,0 0 0,-1 1 0,-11-8 0,7 7-113,0 0 1,0 1-1,-1 0 0,-22-5 1,-3 4-221,-1 1 1,-61 3 0,65 1 213,16 0-104,-8 0-11,-1 0 0,0 2 0,-33 6 1,-18 14-15,1 2 0,-96 46 1,138-54 3,0 1 1,-55 39 0,75-46-4,1 1 0,1 1 0,0 0 0,0 1 0,1 0 0,1 1 0,0 0 0,-11 20 1,18-24-8,-1 0 0,2 0 1,-1 0-1,1 0 1,1 0-1,0 1 1,0-1-1,1 1 0,1-1 1,0 1-1,0-1 1,1 1-1,0 0 1,1-1-1,0 0 0,0 1 1,2-1-1,-1 0 1,1 0-1,10 17 0,1-4 16,1-2 0,2 0 0,0-1 0,1-1 0,0 0 0,24 15 0,-4-5-2,2-3 1,64 32 0,-68-40-4,2-3 0,0-1 0,0-1 0,67 11 0,-38-15 9,137 2 0,-156-10-11,0-2 1,0-3-1,69-13 0,-58 2 12,-2-3-1,1-3 0,80-40 1,-120 50 12,-1-1 1,0-1 0,0 0 0,-2-1 0,0-1 0,0 0 0,-2-2 0,0 1 0,0-2-1,-2 0 1,0 0 0,-1-1 0,-1 0 0,-1-1 0,-1 0 0,0-1 0,5-28 0,-9 27 149,-1-1 0,-2 1 1,0 0-1,-4-42 1,0 52-82,1 0 0,-1 1 0,-1 0 0,0 0 0,-1 0 0,0 1 0,-1-1 0,0 1 0,-11-14 0,1 3-3,-1 2-1,-1 0 1,-25-21 0,24 26-81,1 0 0,-2 2 0,0 0 0,0 1 0,-1 1 0,0 1-1,-1 0 1,0 2 0,-27-6 0,-2 4-281,0 3 0,-1 1 0,-52 3 1,67 2-719,-1 2 0,1 1 1,0 2-1,1 2 1,-51 16-1,28-3-2117</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29:04.951"/>
    </inkml:context>
    <inkml:brush xml:id="br0">
      <inkml:brushProperty name="width" value="0.025" units="cm"/>
      <inkml:brushProperty name="height" value="0.025" units="cm"/>
      <inkml:brushProperty name="color" value="#008C3A"/>
    </inkml:brush>
  </inkml:definitions>
  <inkml:trace contextRef="#ctx0" brushRef="#br0">2435 28 544,'0'0'8094,"-8"-2"-7494,-41-7-203,-1 1-1,-1 3 1,-60 2 0,7 3-377,-155 19 0,-381 97 123,541-97-117,-70 18 10,-228 79-1,332-93-37,-122 47-24,160-58 23,0 2-1,1 0 0,1 2 0,-39 31 0,58-42-4,-1 1-1,1 1 0,0 0 0,1-1 0,-1 2 1,1-1-1,1 0 0,-1 1 0,-5 15 0,6-11-3,1 0-1,0 1 1,1-1-1,0 1 0,1-1 1,0 16-1,1-19 14,0-2-1,0 0 1,0 0 0,0 0 0,1-1-1,0 1 1,0 0 0,1 0 0,0 0 0,5 11-1,2-2 3,0-1 0,1 0 0,0-1 0,1 0 0,1-1 0,0 0 0,1 0 0,19 13 0,-12-12 8,0-1-1,1-1 1,0-1-1,0-1 1,37 12-1,-19-11 13,1-1 1,62 7-1,81-7 27,495-21 230,258-46-224,-855 49-46,199-23 86,-4-21 363,-100 17-342,-86 20-96,-48 6-3,1-1 0,-1-2 1,-1-2-1,0-1 1,66-37-1,-104 50-2,0 0 0,0 0 0,-1-1 0,1 1 0,-1 0 0,0-1 0,0 1-1,0-1 1,0 0 0,0 0 0,0 0 0,-1 0 0,0 0 0,1 0 0,-1 0 0,0 0-1,0-1 1,0-2 0,1-9 164,-1 1-1,0-29 1,-2 25-61,1 10-91,-1 0-1,-1 0 1,1-1-1,-1 1 1,-1 1-1,1-1 1,-2 0-1,1 1 1,-1-1-1,0 1 1,0 0-1,-1 0 1,-5-6-1,-9-9 46,0 1-1,-33-27 0,13 17-36,-2 1 0,0 2 0,-2 2 0,-1 1 0,-1 3 0,0 2 0,-2 1 0,-66-16 0,25 15 63,0 3 1,-2 5-1,-159-3 0,190 14-108,-203 4-272,213 2-1016,0 2 0,1 2 0,-60 20 0,78-20-26,-46 13-4007</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8T11:03:15.257"/>
    </inkml:context>
    <inkml:brush xml:id="br0">
      <inkml:brushProperty name="width" value="0.05" units="cm"/>
      <inkml:brushProperty name="height" value="0.05" units="cm"/>
      <inkml:brushProperty name="color" value="#004F8B"/>
    </inkml:brush>
  </inkml:definitions>
  <inkml:trace contextRef="#ctx0" brushRef="#br0">105 101 1008,'0'0'8463,"-6"-10"-5639,-1 10-2766,0 0 0,0 0 0,1 1 0,-1 0 0,0 0 0,0 1 1,-12 4-1,17-5-62,0 0 1,0 0 0,0 1-1,0-1 1,0 1 0,0-1-1,1 1 1,-1 0-1,0 0 1,1 0 0,-1 0-1,1 0 1,0 0 0,0 0-1,0 0 1,0 0-1,0 0 1,0 1 0,1-1-1,-1 0 1,1 1 0,-1-1-1,1 1 1,0-1-1,0 5 1,0-4-37,0 1-1,0-1 1,0 0-1,0 1 1,1-1-1,-1 0 1,1 0-1,0 1 1,1 2-1,0-4 24,-1 0 0,1-1 0,-1 1 0,1 0 0,-1-1 0,1 0 0,0 1 0,0-1 0,-1 0 0,1 0 0,0 0 0,0 0 0,0 0 0,4 1 0,14 3-117,1 0 1,0-1-1,1-1 0,-1-1 0,0-1 1,1 0-1,31-5 0,-48 3 148,-1 0 0,0 0 0,1 0 0,-1 0 0,0-1-1,0 0 1,0 0 0,0 0 0,0 0 0,-1 0 0,1-1 0,-1 0-1,0 0 1,1 0 0,-1 0 0,0 0 0,-1-1 0,1 1 0,4-8-1,-5 6 62,0 1 0,1-1 0,-1 1-1,-1-1 1,1 0 0,-1 0 0,0 0 0,0 0-1,0 0 1,-1 0 0,0 0 0,0 0-1,0 0 1,0 0 0,-1 0 0,0 1 0,-2-8-1,1 8-33,0 0-1,0 0 1,-1 1-1,1-1 1,-1 1-1,0 0 1,0 0-1,0 0 1,0 0-1,0 0 1,-1 1-1,1-1 1,-1 1-1,0 0 1,0 0-1,-4-1 1,-9-4-129,0 1 0,-23-4 1,39 9 73,-36-6-903,13 6-4731</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31:05.282"/>
    </inkml:context>
    <inkml:brush xml:id="br0">
      <inkml:brushProperty name="width" value="0.025" units="cm"/>
      <inkml:brushProperty name="height" value="0.025" units="cm"/>
      <inkml:brushProperty name="color" value="#008C3A"/>
    </inkml:brush>
  </inkml:definitions>
  <inkml:trace contextRef="#ctx0" brushRef="#br0">2828 197 616,'0'0'3886,"-15"0"-2765,9 0-951,1-1 1,0 0-1,0 0 1,0-1-1,-1 0 1,-8-4-1,-11-4 202,-60-11 18,-1 3 0,-124-10 0,-122 13-325,125 9-54,67 3 201,-73-6 47,-194-33 367,244 29-513,69 6-60,-299-4 12,381 11-77,1 1 1,-1 1-1,1 0 0,-1 0 0,-11 5 0,-56 25-12,54-22-8,6-2-1,-3 0 13,1 2 0,1 0-1,-1 1 1,-23 17 0,37-21-2,-1 0-1,2 0 1,-1 1 0,1 0 0,0 0 0,1 1 0,0-1 0,0 1 0,1 0 0,0 1-1,0-1 1,1 1 0,1-1 0,-1 1 0,2 0 0,-1 0 0,1 0 0,1 15 0,0-8 16,1 0 0,1-1-1,1 1 1,0-1 0,1 0 0,1 0 0,0 0 0,1 0 0,1-1 0,0 0 0,1 0 0,14 18 0,13 10 14,1-1 0,85 73 0,-88-87 10,2-2 1,0-2-1,1-1 1,1-2-1,2-2 0,0-1 1,71 22-1,-9-12 18,0-5-1,106 11 0,-85-24 36,168-6 0,-165-5-41,105-6 7,-116 2-27,172-25 24,-224 22-29,254-44 63,-158 11 30,-155 40 27,1 0 1,-1 0-1,0 0 0,0-1 0,0 0 0,0 0 0,0 0 0,0 0 0,0 0 0,-1 0 0,1-1 0,-1 1 0,0-1 0,3-3 0,4-7 80,14-26 0,-17 27-207,1 1 52,0-1-1,-1 0 1,-1-1 0,0 1 0,-1-1 0,0 0 0,-1 0 0,-1 0 0,0-1 0,1-18 0,-3 29-43,0-60 193,-9-68 1,6 110-159,0 0-1,-2 1 1,-1-1 0,0 1-1,-2 0 1,0 1 0,-13-23 0,-50-90 504,52 97-559,15 27-300,0 1 1,-1 0-1,1 0 0,-2 0 1,1 1-1,-1 0 0,0 0 1,-7-6-1,-15-7-3378</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31:07.044"/>
    </inkml:context>
    <inkml:brush xml:id="br0">
      <inkml:brushProperty name="width" value="0.025" units="cm"/>
      <inkml:brushProperty name="height" value="0.025" units="cm"/>
      <inkml:brushProperty name="color" value="#008C3A"/>
    </inkml:brush>
  </inkml:definitions>
  <inkml:trace contextRef="#ctx0" brushRef="#br0">243 51 496,'0'0'1795,"1"-3"-1587,1 1-141,0 0-1,0 0 0,0 0 1,0 0-1,0 0 0,1 0 0,-1 1 1,1-1-1,-1 1 0,1 0 1,0-1-1,-1 1 0,1 0 1,5 0-1,-8 1 101,1-4 3199,-1 4-3332,0-1 1,0 1 0,0 0-1,0-1 1,0 1-1,0 0 1,0-1 0,0 1-1,0-1 1,0 1-1,0 0 1,0-1 0,0 1-1,0-1 1,0 1 0,-1 0-1,1-1 1,0 1-1,-1-1 1,-1-1 19,-1 1-1,0-1 1,0 1 0,0 0 0,0 0-1,0 0 1,-1 0 0,1 1 0,-6-2-1,-32 2 297,23 0-275,14 1-71,0-1 1,0 1-1,0 0 1,0 0-1,0 1 1,0-1 0,1 1-1,-1-1 1,0 1-1,1 1 1,-1-1-1,1 0 1,0 1-1,0-1 1,0 1 0,0 0-1,0 0 1,1 0-1,-4 6 1,-4 5-13,1 1 0,1 0 0,-8 20 1,2-2-9,2 2 0,1-1 0,-10 65 0,13-43-25,1 96-1,7-148 38,1 0 1,-1 0-1,1 0 1,0-1-1,0 1 1,1-1-1,-1 1 1,1 0-1,0-1 1,0 0-1,0 0 1,0 1-1,0-1 1,1 0-1,0-1 0,-1 1 1,1 0-1,0-1 1,0 0-1,0 1 1,1-1-1,4 2 1,3 1 9,-1 0 0,1 0 0,-1-1 0,1-1 0,0 0 0,17 2 0,8-2 26,-1-1 0,50-5 0,-69 1-25,-1-1 0,1-1 0,-1 0 0,1-1 0,-1-1 0,0 0 0,-1-1-1,0-1 1,0 0 0,20-15 0,-29 18 5,-1 1 0,1 0 0,-1-1 0,0 0 0,0 0 0,0 0 0,-1 0 0,0-1 0,0 1 0,0-1 0,0 0 0,-1 0-1,0 0 1,0 0 0,1-11 0,0-8 72,-1 1 0,-2-44-1,-1 33 22,1 25-4,0 1 0,-1-1 0,0 1-1,-1 0 1,0 0 0,0-1 0,-1 1 0,0 1 0,-1-1-1,0 0 1,0 1 0,-7-9 0,6 9-7,-1-1 1,-1 1-1,1 0 0,-1 1 1,-1 0-1,1 0 0,-1 0 1,0 1-1,-1 0 0,0 1 1,0 0-1,0 0 0,-18-6 1,7 5-292,0 1 1,0 0 0,-1 2-1,0 0 1,-38 1 0,54 2 23,3 0 52,-1 0 0,1-1 0,-1 2 0,1-1 0,-1 0 0,1 0 0,-1 1-1,1-1 1,-1 1 0,1 0 0,0 0 0,-1 0 0,1 0 0,0 0 0,0 1 0,-3 1-1,-3 6-729,-1 1-1,1 0 1,-10 18-1,2-3-1197</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30:55.389"/>
    </inkml:context>
    <inkml:brush xml:id="br0">
      <inkml:brushProperty name="width" value="0.025" units="cm"/>
      <inkml:brushProperty name="height" value="0.025" units="cm"/>
      <inkml:brushProperty name="color" value="#008C3A"/>
    </inkml:brush>
  </inkml:definitions>
  <inkml:trace contextRef="#ctx0" brushRef="#br0">0 0 24,'0'0'344</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30:58.142"/>
    </inkml:context>
    <inkml:brush xml:id="br0">
      <inkml:brushProperty name="width" value="0.025" units="cm"/>
      <inkml:brushProperty name="height" value="0.025" units="cm"/>
      <inkml:brushProperty name="color" value="#008C3A"/>
    </inkml:brush>
  </inkml:definitions>
  <inkml:trace contextRef="#ctx0" brushRef="#br0">2745 295 1032,'0'0'5500,"-3"-7"-4845,-6-1-488,-1 1 1,1 1-1,-1 0 1,-1 0-1,1 1 0,-16-5 1,-70-19 389,87 26-519,-292-57 382,107 24-39,-230-31-319,346 61-79,-319-21 50,-103 15-147,449 13 85,-1 1-1,-56 11 0,86-9 5,0 1 0,1 1 1,-1 1-1,1 1 0,1 0 0,-1 2 0,-27 17 0,29-11-5,1 0 0,0 1 0,1 1 0,-29 39 0,38-46 22,-10 13-20,0 1 1,2 0 0,-18 38 0,27-48 15,1 1 1,1-1 0,0 1-1,1 0 1,1 0-1,0 0 1,0 32 0,3-27 7,-1-2 2,1 1 1,1-1-1,0 0 0,2 0 0,0 0 0,7 22 1,1-16-5,0 0 1,1 0-1,2-1 1,1 0-1,18 22 1,-4-10 0,2-1 1,43 37-1,-46-49 11,1-2 1,1 0-1,1-2 0,0-1 1,2-2-1,41 15 1,212 58 89,-265-83-94,294 69 103,-202-59-69,158 4 0,-145-14 27,524 16 37,-597-22-31,-1-3 1,1-2 0,-1-2-1,55-15 1,-69 12 121,0-1 0,-1-2 0,-1-2 1,61-34-1,-74 35-113,1 0 49,-1-1 1,-1 0 0,27-26 0,-41 33-55,0-2-1,-1 1 0,0-1 0,0 0 0,-1 0 0,-1-1 1,5-13-1,24-82 201,-30 91-223,1-8 55,-2 0 0,0-1 1,-2 1-1,-1-1 0,-3-33 1,1 39-61,-1-1 0,-1 0 0,-8-24 0,-24-54 129,14 42-68,-38-88-41,50 123-57,-1 0 0,-2 1-1,1 1 1,-2 0 0,0 1 0,-2 0 0,0 1-1,0 1 1,-1 0 0,-26-16 0,10 12-6,-1 1 1,0 1 0,-1 2-1,-1 2 1,-44-11 0,76 23-182,-1 1 0,1-1 1,0 1-1,-1 0 1,1 0-1,0 0 1,-1 0-1,1 1 0,0 0 1,-1 0-1,-6 3 1,-2 1-804,0 1 1,-15 11 0,5-4-438,-25 12-2356</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31:08.988"/>
    </inkml:context>
    <inkml:brush xml:id="br0">
      <inkml:brushProperty name="width" value="0.025" units="cm"/>
      <inkml:brushProperty name="height" value="0.025" units="cm"/>
      <inkml:brushProperty name="color" value="#008C3A"/>
    </inkml:brush>
  </inkml:definitions>
  <inkml:trace contextRef="#ctx0" brushRef="#br0">716 92 336,'0'0'1372,"-15"0"-145,-259 10 2367,244-7-3460,-1 1-1,1 2 0,0 1 0,0 2 0,1 1 1,0 1-1,0 1 0,-40 24 0,58-29-118,1 0 0,0 1 0,0 0 0,1 1 0,0 0 0,-15 18 0,20-21-22,0 0-1,0 1 1,0-1-1,1 1 1,0 0 0,0 0-1,0 1 1,1-1-1,0 0 1,1 1-1,0-1 1,-1 13-1,2 3-1,0-6 2,0-1 1,3 22-1,-2-32 8,0-1-1,1 1 1,0-1 0,0 1-1,0-1 1,0 0-1,1 0 1,0 0-1,0 0 1,6 7 0,-2-5 8,0 0 1,0 0 0,1-1 0,0 1 0,0-2 0,0 1-1,1-1 1,0-1 0,0 1 0,0-2 0,1 1-1,-1-1 1,16 3 0,8-2 38,0 0-1,57-2 1,-74-2-47,-1-1 13,0 0 0,0-1 0,0-1 1,0 0-1,0-1 0,-1-1 0,0 0 0,17-8 0,-10 2 10,0-1 0,-1-1 0,0-1 0,25-23 0,-37 30 11,-1 0 1,0-1-1,0 0 1,-1-1-1,0 1 1,-1-1-1,0 0 0,0 0 1,-1-1-1,0 0 1,0 1-1,2-14 1,-1-4 450,-2 0-1,0 0 1,-2-39 0,-1 55-361,0 0-1,-1 1 0,-1-1 0,1 0 1,-2 0-1,0 0 0,0 1 0,-1 0 1,0-1-1,-9-15 0,7 16-104,1 0 9,-1-1-1,-12-15 0,15 23-50,1 0 0,-1 1 0,1-1 0,-1 1 0,0 0 0,0 0 0,0-1 0,0 2 0,0-1 1,-1 0-1,1 1 0,0-1 0,-7 0 0,-13-1-904,1 2 0,-1 1 1,-22 2-1,-18 4-2797</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31:11.817"/>
    </inkml:context>
    <inkml:brush xml:id="br0">
      <inkml:brushProperty name="width" value="0.025" units="cm"/>
      <inkml:brushProperty name="height" value="0.025" units="cm"/>
      <inkml:brushProperty name="color" value="#008C3A"/>
    </inkml:brush>
  </inkml:definitions>
  <inkml:trace contextRef="#ctx0" brushRef="#br0">142 61 592,'0'0'2927,"-7"-8"-2591,-20-23 47,26 30-270,0-1-1,0 1 1,0 0 0,0-1-1,0 1 1,1 0 0,-1-1-1,0 1 1,1-1-1,-1-1 1,1 2-83,0 1 1,0 0-1,0 0 0,0 0 0,0 0 1,-1-1-1,1 1 0,0 0 1,0 0-1,0 0 0,0 0 1,0-1-1,0 1 0,0 0 0,0 0 1,-1 0-1,1 0 0,0 0 1,0 0-1,0-1 0,0 1 0,0 0 1,-1 0-1,1 0 0,0 0 1,0 0-1,0 0 0,0 0 0,-1 0 1,1 0-1,0 0 0,0 0 1,0 0-1,-1 0 0,1 0 1,0 0-1,0 0 0,0 0 0,0 0 1,-1 0-1,1 0 0,0 0 1,0 0-1,-1 0 0,1 0-31,0 0-1,0 1 1,-1-1-1,1 0 1,0 0-1,0 0 0,-1 1 1,1-1-1,0 0 1,0 0-1,0 0 1,-1 1-1,1-1 1,0 0-1,0 0 1,0 1-1,0-1 1,0 0-1,0 1 1,-1-1-1,1 0 1,0 0-1,0 1 1,0-1-1,0 0 0,0 1 1,0-1-1,0 1 1,0 2-2,-41 277 482,21 5-150,2-34-38,9 22-141,10-272-150,-1 0 1,0 0-1,1 0 1,-1 0 0,0-1-1,1 1 1,-1 0-1,1 0 1,0-1 0,-1 1-1,1 0 1,-1-1-1,1 1 1,0 0 0,0-1-1,-1 1 1,1-1-1,0 1 1,1 0-1,19 8 30,-20-8-27,23 7 35,1-1 0,-1 0 0,1-2 1,42 3-1,105-4 89,-119-5-121,-4 0 11,77-13 1,47-19 77,-137 25-81,357-80 237,-389 87-173,0 0 0,0-1 1,0 1-1,0-1 1,0 0-1,0 0 1,-1-1-1,1 1 1,-1-1-1,0 0 0,1 1 1,-1-1-1,0-1 1,-1 1-1,4-4 1,-2 2-648,17-21-1179,-1 0-626</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31:13.890"/>
    </inkml:context>
    <inkml:brush xml:id="br0">
      <inkml:brushProperty name="width" value="0.025" units="cm"/>
      <inkml:brushProperty name="height" value="0.025" units="cm"/>
      <inkml:brushProperty name="color" value="#008C3A"/>
    </inkml:brush>
  </inkml:definitions>
  <inkml:trace contextRef="#ctx0" brushRef="#br0">1 200 496,'0'0'1464,"2"-2"-1348,6-2-4,-1 0 0,0 0 0,1 1 0,0 0 0,15-3 0,47-6 129,-54 10-237,136-14 161,-94 13 63,-1-4-1,62-14 1,-113 19-221,2 0 48,0 0-1,0 1 1,10-2-1,-17 3 233,-1 0-216,0 0 0,0 0 0,0 0 0,0-1 0,0 1 0,0 0 0,0 0 0,0 0 0,0-1 0,0 1 1,0 0-1,0 0 0,0 0 0,0-1 0,0 1 0,0 0 0,0 0 0,0 0 0,0-1 0,0 1 0,0 0 0,0 0 0,-1 0 0,1-1 0,0 1 0,0 0 0,0 0 1,0 0-1,0 0 0,-1 0 0,1-1 0,-7-2 14,-1 0 0,0 0 0,1 0 1,-1 1-1,-15-2 0,-45-2 21,30 4 24,25 1-66,-19-2-8,30 3-22,0 0-1,0-1 1,-1 1-1,1-1 1,0 0-1,0 0 1,0 0-1,0 0 1,0 0-1,-3-2 1,5 3 66,0-1-63,10 0-183,504-8 214,-253-1-1,220-11-38,-277 8-21,-138 12-1,-36 1-14,-22 1 3,0 1 1,-1 0-1,1 0 1,-1 0 0,1 1-1,-1 0 1,0 0-1,7 5 1,9 3 2,-20-9-10,0-1 1,1 1 0,-1 0-1,0 0 1,0 0 0,-1 0-1,1 0 1,0 1 0,-1-1-1,0 1 1,1 0 0,-1 0 0,0 0-1,0 0 1,-1 0 0,1 0-1,0 0 1,-1 1 0,0-1-1,0 1 1,0-1 0,0 1-1,-1-1 1,1 1 0,-1-1-1,0 5 1,0 202 182,0-192-136,-14 130 202,5-63-167,1-1 11,-16 296 370,21-179-240,4-187-64,-2 0-1,0 1 1,0-1 0,-1 0 0,-1 0-1,-1 0 1,0 0 0,-10 25 0,13-39-121,1 2 56,-1 0 0,0-1 0,0 1 0,0 0 1,-1-1-1,1 1 0,0 0 0,-1-1 0,1 0 0,-2 2 0,3-3 32,0-5-529,0-48-3340,4 22-209</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06T10:31:24.928"/>
    </inkml:context>
    <inkml:brush xml:id="br0">
      <inkml:brushProperty name="width" value="0.3" units="cm"/>
      <inkml:brushProperty name="height" value="0.6" units="cm"/>
      <inkml:brushProperty name="color" value="#FFFF6D"/>
      <inkml:brushProperty name="tip" value="rectangle"/>
      <inkml:brushProperty name="rasterOp" value="maskPen"/>
      <inkml:brushProperty name="ignorePressure" value="1"/>
    </inkml:brush>
  </inkml:definitions>
  <inkml:trace contextRef="#ctx0" brushRef="#br0">1 1,'254'18,"-155"-8,47 15,-20-4,-60-14,-21-3,73 16,-59-8,1-2,70 2,-13-2,-82-6,66 19,-83-18,0 0,24 2,-30-7</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31:31.476"/>
    </inkml:context>
    <inkml:brush xml:id="br0">
      <inkml:brushProperty name="width" value="0.025" units="cm"/>
      <inkml:brushProperty name="height" value="0.025" units="cm"/>
      <inkml:brushProperty name="color" value="#008C3A"/>
    </inkml:brush>
  </inkml:definitions>
  <inkml:trace contextRef="#ctx0" brushRef="#br0">1 1 384,'0'0'784,"126"0"-784,-109 0 0,-6 9 8,-5 3-8,-3 7 8,-3-1-8,0-3-568</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31:31.983"/>
    </inkml:context>
    <inkml:brush xml:id="br0">
      <inkml:brushProperty name="width" value="0.025" units="cm"/>
      <inkml:brushProperty name="height" value="0.025" units="cm"/>
      <inkml:brushProperty name="color" value="#008C3A"/>
    </inkml:brush>
  </inkml:definitions>
  <inkml:trace contextRef="#ctx0" brushRef="#br0">0 0 912,'0'0'1457,"109"35"-1457,-72-24-233,-5 1-999</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8T11:03:15.618"/>
    </inkml:context>
    <inkml:brush xml:id="br0">
      <inkml:brushProperty name="width" value="0.05" units="cm"/>
      <inkml:brushProperty name="height" value="0.05" units="cm"/>
      <inkml:brushProperty name="color" value="#004F8B"/>
    </inkml:brush>
  </inkml:definitions>
  <inkml:trace contextRef="#ctx0" brushRef="#br0">1 0 4721,'0'0'3177,"20"109"-2937,-3-89 96,4-2-208,3 0 8,1-4-120,3-2-16,2-2-336,13-4-472,-5 0-625,-6-6-1055</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31:33.045"/>
    </inkml:context>
    <inkml:brush xml:id="br0">
      <inkml:brushProperty name="width" value="0.025" units="cm"/>
      <inkml:brushProperty name="height" value="0.025" units="cm"/>
      <inkml:brushProperty name="color" value="#008C3A"/>
    </inkml:brush>
  </inkml:definitions>
  <inkml:trace contextRef="#ctx0" brushRef="#br0">744 51 1672,'0'0'2734,"-2"-4"-2236,1 2-391,0-1 0,0 0 1,0 1-1,-1-1 0,1 1 0,-1 0 1,1-1-1,-1 1 0,0 0 0,0 0 1,0 0-1,0 0 0,0 0 0,-1 1 1,1-1-1,0 1 0,-1-1 1,1 1-1,-1 0 0,0 0 0,1 0 1,-5-1-1,-5 1-24,-1 0 0,-24 1 0,10 0-76,4 1 11,1 1 0,-1 1 0,0 1-1,-21 7 1,-89 32 335,128-41-331,-65 24 571,-121 62 0,187-85-578,-3 0 20,1 1-1,0-1 0,0 2 0,0-1 1,0 1-1,0-1 0,1 1 0,-6 8 1,10-13-35,1 1 0,-1 0 0,0 0 1,1-1-1,-1 1 0,1 0 0,0 0 1,-1 0-1,1 0 0,0 0 0,-1 0 1,1 0-1,0-1 0,0 1 0,0 0 1,0 0-1,0 0 0,0 0 0,0 0 1,0 0-1,0 0 0,1 0 0,-1 0 1,0 0-1,0 0 0,1 0 0,-1-1 1,1 1-1,-1 0 0,1 0 0,-1 0 1,1-1-1,-1 1 0,1 0 0,0-1 1,0 1-1,-1 0 0,1-1 0,0 1 1,0-1-1,-1 1 0,1-1 0,0 1 1,0-1-1,0 0 0,1 1 0,5 1 56,0 0-1,0 0 0,0 0 0,13 0 1,-2-1 38,1 0-1,-1-1 1,1-1 0,-1-1 0,0 0 0,1-1-1,-1-2 1,34-11 0,-52 16-94,105-44 79,-89 36-40,0-1 1,-1 0-1,0-1 1,18-15-1,-33 24-28,1 0 1,-1 1-1,1-1 1,-1 0-1,1 1 1,-1-1-1,0 0 1,1 0-1,-1 0 1,0 1-1,0-1 1,1 0-1,-1 0 1,0 0-1,0 1 1,0-1-1,0 0 1,0 0-1,0 0 0,0 0 1,-1 1-1,1-1 1,0 0-1,0 0 1,-1 0-1,1 1 1,0-1-1,-1-1 1,-16-23-2089,13 19 919,-9-11-2916</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31:34.402"/>
    </inkml:context>
    <inkml:brush xml:id="br0">
      <inkml:brushProperty name="width" value="0.025" units="cm"/>
      <inkml:brushProperty name="height" value="0.025" units="cm"/>
      <inkml:brushProperty name="color" value="#008C3A"/>
    </inkml:brush>
  </inkml:definitions>
  <inkml:trace contextRef="#ctx0" brushRef="#br0">103 31 616,'0'0'1704,"6"-3"-1386,17-7 138,-16 8 51,0-1 0,0 1 0,0 1 0,0 0 1,15-1-1,-14 1-474,0 0 1,0 0-1,8-3 1,-16 4-9,1 0 0,-1 0 0,1 0 1,-1 0-1,1 0 0,-1 0 0,1 0 1,-1 0-1,0 1 0,1-1 0,-1 0 1,1 0-1,-1 0 0,1 0 0,-1 0 1,0 1-1,1-1 0,-1 0 1,0 0-1,1 1 0,-1-1 0,0 0 1,1 1-1,-1-1 0,0 0 0,1 1 1,-1-1-1,0 0 0,0 1 0,0-1 1,1 1-1,-1-1 0,0 1 0,0-1 1,0 0-1,0 1 0,0-1 0,0 1 1,0-1-1,0 1 0,0-1 0,0 0 1,0 1-1,0 0 0,-1 28 116,0-21 10,0 9-37,-2 0-1,0 0 1,-10 31-1,-25 49 136,24-64-187,-15 38 102,-56 151 304,72-182-413,2 1 1,2 0 0,-6 71 0,10 161 75,5-197-112,9 102 421,-9-170-422,0 22 80,1-22-88,2-14-72,14-79-2907,-10 37-1538</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31:35.026"/>
    </inkml:context>
    <inkml:brush xml:id="br0">
      <inkml:brushProperty name="width" value="0.025" units="cm"/>
      <inkml:brushProperty name="height" value="0.025" units="cm"/>
      <inkml:brushProperty name="color" value="#008C3A"/>
    </inkml:brush>
  </inkml:definitions>
  <inkml:trace contextRef="#ctx0" brushRef="#br0">1 4 544,'0'0'680,"96"-4"-1008,-92 4 512,1 0-48,5 0-88,3 0-48</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31:35.448"/>
    </inkml:context>
    <inkml:brush xml:id="br0">
      <inkml:brushProperty name="width" value="0.025" units="cm"/>
      <inkml:brushProperty name="height" value="0.025" units="cm"/>
      <inkml:brushProperty name="color" value="#008C3A"/>
    </inkml:brush>
  </inkml:definitions>
  <inkml:trace contextRef="#ctx0" brushRef="#br0">50 9 776,'0'0'1877,"2"0"-1167,5 0-67,-5 0 2008,-2-1-2637,0 1-1,0 0 1,0 0-1,0 0 1,0-1-1,0 1 1,0 0-1,0 0 1,0 0-1,0-1 1,0 1-1,0 0 1,0 0-1,0 0 1,0-1-1,0 1 1,0 0-1,0 0 1,0-1-1,0 1 1,0 0-1,0 0 1,0 0-1,0-1 1,0 1-1,-1 0 1,1 0-1,0 0 1,0 0-1,0-1 1,0 1-1,0 0 1,-1 0-1,1 0 1,0 0-1,0 0 1,0 0-1,0-1 1,-1 1-1,1 0 1,0 0-1,-35 0-737,13 0-951</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31:36.041"/>
    </inkml:context>
    <inkml:brush xml:id="br0">
      <inkml:brushProperty name="width" value="0.025" units="cm"/>
      <inkml:brushProperty name="height" value="0.025" units="cm"/>
      <inkml:brushProperty name="color" value="#008C3A"/>
    </inkml:brush>
  </inkml:definitions>
  <inkml:trace contextRef="#ctx0" brushRef="#br0">1 0 288,'0'0'744</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31:38.224"/>
    </inkml:context>
    <inkml:brush xml:id="br0">
      <inkml:brushProperty name="width" value="0.025" units="cm"/>
      <inkml:brushProperty name="height" value="0.025" units="cm"/>
      <inkml:brushProperty name="color" value="#008C3A"/>
    </inkml:brush>
  </inkml:definitions>
  <inkml:trace contextRef="#ctx0" brushRef="#br0">615 74 1384,'0'0'2039,"0"-8"-1677,0-34 203,0 19 3707,-7 31-3868,-25 67-360,-22 84 0,40-114-36,-74 230 9,-111 337 30,35-22 9,147-515-60,2 0-1,4 2 1,-2 108 0,13-175 3,-1 8-4,1 0 0,1 0 0,1 1 0,0-1 0,8 27 0,-4-27 9,1 0 0,1 0 0,0 0-1,2-1 1,0-1 0,0 0 0,2 0 0,14 15 0,-23-28 6,0 0 0,1-1 0,0 1 0,-1-1 0,1 0 0,0 0 0,0 0 0,0 0 0,1-1 0,-1 0 0,0 1 0,0-2 0,7 2 1,7-1 118,36-1 1,-25-1-40,33-2 25,1-3 0,92-22 0,-148 27-113,115-19 27,0 5-1,193 1 1,-304 15-23,-8-1 2,-1 0 1,1 0-1,0 0 1,-1 0-1,1 0 0,-1 0 1,4-1-1,-6 0 0,1 1 0,0-1 0,-1 1 0,1 0-1,0-1 1,-1 1 0,1-1 0,-1 1 0,1-1 0,-1 0 0,1 1-1,-1-1 1,1 1 0,-1-1 0,0 0 0,1 1 0,-1-1-1,0 0 1,0 0 0,1 1 0,-1-1 0,0 0 0,0 0 0,0 1-1,0-1 1,0 0 0,0 0 0,0 0 0,0-11 12,0 0 0,0 0-1,-1 0 1,0 0 0,-1 0 0,-1 0 0,0 1 0,-5-13 0,-1 6-19,-1 0 1,-1 0 0,-1 2 0,0-1 0,-1 1 0,-1 1 0,-25-22-1,10 13 54,-2 1-1,0 2 0,-42-21 1,43 26 291,-50-19 1,168 78-484,5 2 143,-42-23-1,-9-4 2,53 30 0,-84-41-6,1 1 1,-1 0-1,-1 0 1,1 1-1,-2 0 1,1 1-1,-1 0 1,15 22-1,-22-29 2,-1 1-1,1 0 0,-1-1 1,1 1-1,-1 0 0,0 0 0,-1-1 1,1 1-1,-1 0 0,1 0 1,-1 0-1,0 0 0,-1 0 0,1 0 1,-1 0-1,-1 5 0,-2 6 44,-1-1-1,-13 27 1,7-16-62,-26 55 92,-4-2-1,-3-1 1,-71 93-1,97-147 269,-1 0 0,-29 27 0,39-49 403,-40-1-3108,16 0-1559</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06T10:31:45.608"/>
    </inkml:context>
    <inkml:brush xml:id="br0">
      <inkml:brushProperty name="width" value="0.3" units="cm"/>
      <inkml:brushProperty name="height" value="0.6" units="cm"/>
      <inkml:brushProperty name="color" value="#FFFF6D"/>
      <inkml:brushProperty name="tip" value="rectangle"/>
      <inkml:brushProperty name="rasterOp" value="maskPen"/>
      <inkml:brushProperty name="ignorePressure" value="1"/>
    </inkml:brush>
  </inkml:definitions>
  <inkml:trace contextRef="#ctx0" brushRef="#br0">0 74,'3'-1,"-1"-1,0 1,0 0,1 0,-1 0,1 1,-1-1,1 0,-1 1,1-1,-1 1,6 0,5-1,41-9,-30 5,-1 0,39 0,590 6,-631-2,0-2,34-6,21-4,-38 10,91-5,44 6,-149 4,-6 1</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06T10:32:40.107"/>
    </inkml:context>
    <inkml:brush xml:id="br0">
      <inkml:brushProperty name="width" value="0.3" units="cm"/>
      <inkml:brushProperty name="height" value="0.6" units="cm"/>
      <inkml:brushProperty name="color" value="#FFFF6D"/>
      <inkml:brushProperty name="tip" value="rectangle"/>
      <inkml:brushProperty name="rasterOp" value="maskPen"/>
      <inkml:brushProperty name="ignorePressure" value="1"/>
    </inkml:brush>
  </inkml:definitions>
  <inkml:trace contextRef="#ctx0" brushRef="#br0">0 0,'2947'0,"-2926"0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06T10:32:49.953"/>
    </inkml:context>
    <inkml:brush xml:id="br0">
      <inkml:brushProperty name="width" value="0.3" units="cm"/>
      <inkml:brushProperty name="height" value="0.6" units="cm"/>
      <inkml:brushProperty name="color" value="#FFFF6D"/>
      <inkml:brushProperty name="tip" value="rectangle"/>
      <inkml:brushProperty name="rasterOp" value="maskPen"/>
      <inkml:brushProperty name="ignorePressure" value="1"/>
    </inkml:brush>
  </inkml:definitions>
  <inkml:trace contextRef="#ctx0" brushRef="#br0">1 121,'214'-6,"-8"0,730 6,-917-1,-1-1,1-1,29-8,2-1,14 1,-33 7,0-2,0-1,50-19,-68 22,-1 1,0 0,1 1,0 0,0 0,13 2,11-3,203-3,-178 6,-50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33:30.123"/>
    </inkml:context>
    <inkml:brush xml:id="br0">
      <inkml:brushProperty name="width" value="0.025" units="cm"/>
      <inkml:brushProperty name="height" value="0.025" units="cm"/>
      <inkml:brushProperty name="color" value="#004F8B"/>
    </inkml:brush>
  </inkml:definitions>
  <inkml:trace contextRef="#ctx0" brushRef="#br0">227 110 5841,'0'0'2673,"-17"-9"-2093,-53-30-55,18 7 719,44 26-922,1 2-1,-16-8 1,17 8-199,6 4-130,-1-1-1,1 1 1,-1 0-1,0-1 1,1 1 0,-1 0-1,0-1 1,1 1 0,-1 0-1,1 0 1,-1-1 0,0 1-1,0 0 1,1 0 0,-2 0-1,1 0-14,-16 1 102,7 5-55,9-5-20,-2 4-399,2-7-1843,1 1 2040,0-7-3743</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8T11:03:16.694"/>
    </inkml:context>
    <inkml:brush xml:id="br0">
      <inkml:brushProperty name="width" value="0.05" units="cm"/>
      <inkml:brushProperty name="height" value="0.05" units="cm"/>
      <inkml:brushProperty name="color" value="#004F8B"/>
    </inkml:brush>
  </inkml:definitions>
  <inkml:trace contextRef="#ctx0" brushRef="#br0">91 8 3625,'0'0'6553,"-4"-5"-5946,4 5-607,-1 0 0,1-1 0,0 1 0,0 0 0,0 0 0,0 0 0,0 0 0,0 0 0,0 0 0,0 0 0,0-1 0,0 1 0,0 0 0,0 0 0,0 0 0,0 0 0,0 0 0,0 0 0,-1 0 0,1 0 0,0 0 0,0 0 0,0 0 0,0 0 0,0 0 0,0-1 0,0 1 0,-1 0 0,1 0 0,0 0 0,0 0 0,0 0 0,0 0 0,0 0 0,0 0 0,0 0 0,-1 0 0,1 0 0,0 0 0,0 0 0,0 1 0,0-1 0,0 0 0,0 0 0,0 0 0,0 0 0,-1 0 0,1 0 0,0 0 0,0 0 0,0 0 0,0 0 0,0 0 0,0 0 0,0 0 0,0 1 0,0-1 0,0 0 0,0 0 0,0 0 0,-1 0 0,1 0 0,0 0 0,0 0 0,0 1 0,-3 27 260,2 1 0,2 44 0,0-15 31,1-31-231,0 1 0,2-1-1,1 0 1,1 0 0,1-1 0,20 48 0,-19-64-209,-1-14 97,3-21 58,-9 20-18,1 0-6,2-7-18,0 1 0,1 1-1,0-1 1,8-13-1,-11 21 25,0 0-1,1 0 1,-1 1-1,1-1 1,0 1 0,0-1-1,0 1 1,0 0-1,0 0 1,0 0-1,1 0 1,-1 1-1,0-1 1,1 1-1,-1 0 1,1 0-1,7-1 1,0 1-36,0 0 0,0 0 1,0 1-1,0 1 0,0 0 0,0 0 0,19 6 1,-26-7 47,-1 1 1,0 1-1,0-1 1,0 0-1,0 1 1,0-1-1,0 1 0,0 0 1,0 0-1,-1 0 1,1 1-1,-1-1 1,1 1-1,-1-1 1,0 1-1,0 0 1,0 0-1,-1-1 1,1 1-1,-1 1 1,1-1-1,-1 0 0,0 0 1,0 0-1,-1 1 1,1-1-1,0 0 1,-1 1-1,0 4 1,0 8 46,1-8 9,-1 0 1,-1 0 0,-2 16 0,3-21-22,-1 0 0,0-1 0,0 1 0,-1 0 1,1 0-1,-1 0 0,1-1 0,-1 1 0,0-1 0,0 1 0,0-1 0,0 0 0,-5 4 0,0-1 33,0-1 1,0 1-1,-1-1 0,1-1 0,-1 0 1,0 0-1,0 0 0,0-1 0,0 0 1,-15 1-1,-8 0 184,-50-4-1,34 0-96,39 1-69,-1-1 0,1 0 0,-14-3 1,20 4-62,-1-1 0,1 0 0,0 1 0,-1-1 0,1 0 0,0 0 0,0 0 0,-1 0 0,1-1 0,0 1 0,0-1 0,1 1 0,-1-1 0,0 0 0,0 0 0,-2-3 0,-1-9-232,4 13-24,1-1 1,-1 1-1,1-1 0,-1 1 0,1-1 0,-1 1 0,0 0 0,0-1 1,0 1-1,1 0 0,-1 0 0,0 0 0,-1 0 0,1 0 1,0 0-1,0 0 0,0 0 0,-1 0 0,1 0 0,0 0 0,-1 1 1,1-1-1,-1 1 0,1-1 0,0 1 0,-3-1 0,-9-1-4084</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33:31.887"/>
    </inkml:context>
    <inkml:brush xml:id="br0">
      <inkml:brushProperty name="width" value="0.025" units="cm"/>
      <inkml:brushProperty name="height" value="0.025" units="cm"/>
      <inkml:brushProperty name="color" value="#004F8B"/>
    </inkml:brush>
  </inkml:definitions>
  <inkml:trace contextRef="#ctx0" brushRef="#br0">3355 76 5705,'0'0'4340,"-11"-2"-3365,-85-24 758,69 18-1301,0 1 0,-38-4 0,-57 0 57,70 7-269,-267-2 195,212 6-294,21 3-89,-139 22-1,-83 35 101,16-3-72,-577 61 306,830-113-323,-52 8 23,0 5 1,-112 36-1,127-29-59,-125 63 0,197-86-12,1 0-1,0 0 0,0 0 0,1 0 0,-1 0 0,0 1 1,1-1-1,0 1 0,-1 0 0,1 0 0,0 0 0,0 0 1,0 0-1,1 0 0,-1 0 0,1 1 0,0-1 0,0 0 1,-1 6-1,0 5-21,1-1 1,0 1-1,3 24 1,-2-23 30,1-9-11,0 0 1,0-1-1,1 0 0,0 1 1,-1-1-1,2 0 1,-1 0-1,1 0 1,0 0-1,0 0 1,0 0-1,0-1 0,1 0 1,0 0-1,0 0 1,5 5-1,4 1-3,0 0 0,0-1-1,0-1 1,24 11 0,-13-9 4,0-1-1,1-2 1,0 0 0,0-2 0,1 0-1,25 0 1,158-3 32,-201-2-25,49-3 11,83-16 0,56-23 13,-168 36-20,190-47 17,328-64-20,-39 31 6,45-7 0,-2-24-30,-527 111 23,6-1 2,0-1 1,0-1-1,28-13 0,-56 22 29,0-1 0,0 1-1,0-1 1,0 1-1,-1-1 1,1 0-1,0 1 1,0-1 0,0 0-1,0 1 1,-1-1-1,1 0 1,0 0 0,-1 0-1,1 0 1,0 0-1,-1 0 1,1 0 0,-1 0-1,0 0 1,1 0-1,-1 0 1,0 0-1,1 0 1,-1 0 0,0 0-1,0-1 1,0 0 31,-1 0 1,1 1-1,-1-1 0,0 0 1,0 1-1,1-1 1,-1 0-1,0 1 1,0-1-1,0 1 0,-1 0 1,1-1-1,0 1 1,0 0-1,-3-2 0,-5-4-77,1 1-1,-1 0 0,0 1 0,-1 0 0,1 0 0,-14-4 0,21 9-2250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33:24.109"/>
    </inkml:context>
    <inkml:brush xml:id="br0">
      <inkml:brushProperty name="width" value="0.025" units="cm"/>
      <inkml:brushProperty name="height" value="0.025" units="cm"/>
      <inkml:brushProperty name="color" value="#004F8B"/>
    </inkml:brush>
  </inkml:definitions>
  <inkml:trace contextRef="#ctx0" brushRef="#br0">110 33 3545,'0'0'2632,"0"-3"-1742,0-13-44,0 7 4513,0 8-5012,-15-3 452,12 5-801,1-1 0,-1 1 1,1 0-1,0-1 1,0 1-1,-1 0 0,1 0 1,0 0-1,0 1 0,0-1 1,0 0-1,0 1 0,1-1 1,-1 1-1,0 0 0,1 0 1,-1 0-1,-1 2 0,-5 8-9,-13 24 0,17-28 11,0 1-12,0 1-1,1 0 1,0 1-1,1-1 1,0 0-1,0 1 1,1-1-1,1 1 1,0 0 0,2 20-1,-1-24-6,0-1 0,1 1 0,-1-1 0,1 0 0,0 0 0,1 0 0,0 0 0,0 0 0,0 0 0,0-1 0,1 1 0,0-1 0,0 0 0,1 0 0,-1 0 0,1-1 0,0 0 0,0 0 0,1 0 0,9 5 0,-2-2-46,1 0 0,-1-2 0,1 1 0,0-2 0,1 0 0,-1 0 0,1-2 0,17 2 0,9 0-67,0-3 1,81-7-1,-110 4 108,1 0-1,-1-2 0,1 1 1,-1-2-1,0 1 1,-1-2-1,1 0 1,18-12-1,-25 14 25,0 0 1,1 0-1,-2-1 0,1 1 1,-1-1-1,1 0 0,-1-1 1,-1 1-1,1 0 0,-1-1 1,0 0-1,0 0 0,-1 0 1,1 0-1,-2 0 0,1-1 1,0 1-1,0-12 0,-1 10 30,-1-1-1,0 1 0,-1-1 1,-2-11-1,2 16 3,0 1 0,0-1 1,0 0-1,-1 1 0,0-1 0,0 0 1,0 1-1,0 0 0,0 0 0,-1-1 1,-4-3-1,-5-3 77,0-1 0,-1 2 1,-1 0-1,0 0 0,0 1 0,0 1 1,-1 0-1,0 2 0,-1-1 1,-25-5-1,2 4-55,-1 1 0,1 2 1,-48 1-1,40 4-690,46-1 570,1 0-1,-1 0 1,0 0 0,1 0 0,-1 1 0,1-1 0,-1 0 0,0 1 0,1-1 0,-1 0 0,1 1-1,-1-1 1,1 0 0,-1 1 0,1-1 0,0 1 0,-1-1 0,1 1 0,-1-1 0,1 1 0,0-1 0,0 1-1,-1 0 1,1-1 0,0 1 0,-1 0 0,-1 19-2838,1-17 2023,1 11-3058</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33:24.624"/>
    </inkml:context>
    <inkml:brush xml:id="br0">
      <inkml:brushProperty name="width" value="0.025" units="cm"/>
      <inkml:brushProperty name="height" value="0.025" units="cm"/>
      <inkml:brushProperty name="color" value="#004F8B"/>
    </inkml:brush>
  </inkml:definitions>
  <inkml:trace contextRef="#ctx0" brushRef="#br0">58 1 4705,'0'0'1599,"-10"17"-1150,-27 54 70,35-68-458,1 1 0,-1-1-1,1 1 1,0 0 0,0 0 0,0-1-1,1 1 1,-1 0 0,1 0 0,0 0-1,0 7 1,1 1 93,-1-6-92,0 0 1,1 0-1,0 1 0,0-1 0,0 0 1,1 0-1,0 0 0,4 8 1,-1-4 45,0-1-1,1-1 1,0 1 0,10 10 0,-8-10-69,2 0 0,-1 0 0,1-1 0,0 0 0,1-1-1,0 0 1,0 0 0,1-1 0,14 5 0,-10-5-182,1-1 0,0-1 1,0-1-1,0 0 0,0-1 0,23-1 1,5-1-1236,-9 0-864</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33:25.044"/>
    </inkml:context>
    <inkml:brush xml:id="br0">
      <inkml:brushProperty name="width" value="0.025" units="cm"/>
      <inkml:brushProperty name="height" value="0.025" units="cm"/>
      <inkml:brushProperty name="color" value="#004F8B"/>
    </inkml:brush>
  </inkml:definitions>
  <inkml:trace contextRef="#ctx0" brushRef="#br0">1 1 336,'0'0'5648,"3"19"-5400,24 119 205,-26-131-390,13 67 881,31 93 1,-37-148-538,-8-19-386,0 0-1,0 0 0,0 0 0,0 0 0,0-1 1,0 1-1,0 0 0,0 0 0,0 0 0,0 0 1,0 0-1,0 0 0,0 0 0,0 0 0,0 0 1,0 0-1,0 0 0,0 0 0,0-1 0,0 1 1,0 0-1,0 0 0,0 0 0,0 0 0,1 0 1,-1 0-1,0 0 0,0 0 0,0 0 0,0 0 1,0 0-1,0 0 0,0 0 0,0 0 0,0 0 0,0 0 1,0 0-1,0 0 0,0 0 0,1 0 0,-1 0 1,0 0-1,0 0 0,0 0 0,0 0 0,0 0 1,0 0-1,0 0 0,0 0 0,0 0 0,0 0 1,0 0-1,1 0 0,-1 0 0,0 0 0,0 0 1,0 0-1,-1-4 83,1 0 1,-1 0-1,0 0 0,0 0 1,0 0-1,-4-6 1,-47-108-48,47 101-54,0 1 0,2 0 1,-1-1-1,2 0 1,-1-28-1,2 20 11,1 15 14,-1-1-1,2 1 0,-1-1 0,1 1 0,1-1 0,4-16 0,-5 26-25,0 1-1,0-1 1,1 1-1,-1 0 1,0-1-1,0 1 1,0 0-1,1 0 1,-1 0-1,0 0 0,0 0 1,1 0-1,-1 0 1,2 0-1,2 1 23,121-1-3453,-92 0-183</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33:25.572"/>
    </inkml:context>
    <inkml:brush xml:id="br0">
      <inkml:brushProperty name="width" value="0.025" units="cm"/>
      <inkml:brushProperty name="height" value="0.025" units="cm"/>
      <inkml:brushProperty name="color" value="#004F8B"/>
    </inkml:brush>
  </inkml:definitions>
  <inkml:trace contextRef="#ctx0" brushRef="#br0">245 256 2969,'0'0'702,"21"-5"-408,68-19-39,-81 23-136,0-1 0,-1-1 0,1 0 0,-1 0 1,0 0-1,0-1 0,0 0 0,0 0 0,-1-1 1,1 0-1,10-11 0,-14 13-20,1-1 14,0 0-1,0-1 1,0 0 0,0 0-1,-1 0 1,0 0-1,0-1 1,0 1-1,-1-1 1,0 0 0,0 1-1,0-1 1,-1 0-1,0 0 1,0 0 0,0 0-1,-1-1 1,-1-8-1,1 13-48,0 0-1,0 1 0,0-1 0,0 0 1,-1 0-1,1 1 0,-1-1 0,1 1 0,-1-1 1,0 0-1,0 1 0,1 0 0,-1-1 1,0 1-1,0-1 0,0 1 0,-2-2 1,0 1 17,0 0 1,0 0 0,0 0 0,0 0 0,0 1 0,0-1 0,0 1-1,-5-2 1,-4 0 59,0 1 0,0 0 0,-25 0 1,19 1-140,0 1 0,0 1 0,0 0 0,0 1 0,0 2 0,0-1 0,1 2 0,-24 9 0,23-6 25,0 1-1,0 1 0,1 0 1,0 1-1,-23 20 0,34-25-16,0 0-1,0 0 1,1 0 0,0 1-1,0 0 1,0 0 0,1 0-1,0 0 1,0 1 0,1 0-1,0-1 1,0 1-1,1 0 1,0 1 0,-1 14-1,2-12-12,1-1-1,0 0 0,0 1 0,5 19 1,-4-25 4,1 0 0,0 1 0,0-1 0,0 0 0,1 0 0,0-1 0,-1 1 0,2 0 0,-1-1 1,8 8-1,-1-3 33,1 0 1,0 0-1,1-1 1,0 0 0,0-1-1,0 0 1,1-1-1,0-1 1,1 0-1,27 6 1,-14-6-320,1-1 0,1-1 0,-1-2 0,46-3 0,-57 1-382,0-2 0,1 0 0,-1 0 0,22-9 0,1-5-2988</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33:26.056"/>
    </inkml:context>
    <inkml:brush xml:id="br0">
      <inkml:brushProperty name="width" value="0.025" units="cm"/>
      <inkml:brushProperty name="height" value="0.025" units="cm"/>
      <inkml:brushProperty name="color" value="#004F8B"/>
    </inkml:brush>
  </inkml:definitions>
  <inkml:trace contextRef="#ctx0" brushRef="#br0">0 1 4809,'0'0'970,"4"23"-650,22 138 573,-19-108-343,-3-19 11,2 0-1,19 64 0,-21-92 571,-3-10-467,-1-14-247,0 15-415,0-24-6,2-1 0,0 1 1,2 0-1,1 0 0,8-27 0,-10 44-18,1-1 0,0 1 0,0 0 1,1 0-1,0 1 0,1-1 0,0 1 0,1 1 1,0-1-1,0 1 0,0 0 0,1 0 0,1 1 1,-1 0-1,14-8 0,-18 13 21,-1 1 0,0-1 0,0 1 0,0 0 0,1 0 1,-1 0-1,1 0 0,-1 0 0,1 1 0,-1 0 0,1-1 0,-1 1 0,1 1 0,-1-1 0,1 0 1,5 2-1,-5 0 28,0 0 1,1 0-1,-1 0 1,0 0-1,0 0 1,0 1-1,0 0 1,-1 0-1,1 0 1,-1 0-1,5 6 1,2 4 57,0 0 1,-1 1-1,-1 0 1,8 16-1,21 61 202,-4-8-297,-32-81-123,1 1 0,-1-1 0,0 0 0,1 0 0,-1 0 0,1 0 0,2 2 0,-4-3-1,1-1 1,-1 1-1,1-1 0,-1 0 1,1 1-1,-1-1 1,1 0-1,-1 1 1,1-1-1,0 0 0,-1 0 1,1 1-1,-1-1 1,1 0-1,0 0 0,-1 0 1,1 0-1,-1 0 1,1 0-1,0 0 0,-1 0 1,1 0-1,0 0 1,-1 0-1,1-1 1,-1 1-1,1 0 0,-1 0 1,1 0-1,0-1 1,-1 1-1,1 0 0,-1-1 1,1 1-1,0-1 1,5-10-3709</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33:26.552"/>
    </inkml:context>
    <inkml:brush xml:id="br0">
      <inkml:brushProperty name="width" value="0.025" units="cm"/>
      <inkml:brushProperty name="height" value="0.025" units="cm"/>
      <inkml:brushProperty name="color" value="#004F8B"/>
    </inkml:brush>
  </inkml:definitions>
  <inkml:trace contextRef="#ctx0" brushRef="#br0">3 1 8010,'0'0'3929,"-3"61"-3785,3-30-96,0 6-48,0 16-481,0-6-1895,5-11-2657</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33:27.049"/>
    </inkml:context>
    <inkml:brush xml:id="br0">
      <inkml:brushProperty name="width" value="0.025" units="cm"/>
      <inkml:brushProperty name="height" value="0.025" units="cm"/>
      <inkml:brushProperty name="color" value="#004F8B"/>
    </inkml:brush>
  </inkml:definitions>
  <inkml:trace contextRef="#ctx0" brushRef="#br0">1 7 4097,'0'0'3841,"3"-7"534,-1 11-4325,-1 0 0,1-1 0,0 1 0,-1 0 0,0 0-1,0 0 1,1 7 0,0 2 41,60 368 1480,-20-97-1287,-26-189-211,18 88 33,-33-181-146,3 10 125,-4-12-99,0 0 1,0 0-1,0 1 1,0-1-1,1 0 1,-1 0-1,0 0 1,0 0-1,0 0 1,0 1-1,1-1 1,-1 0-1,0 0 1,0 0-1,1 0 1,-1 0-1,0 0 1,0 0-1,0 0 1,1 0-1,-1 0 1,0 0-1,0 0 1,1 0-1,-1 0 1,0 0-1,0 0 1,0 0-1,1 0 1,-1 0-1,0 0 1,0 0-1,1 0 1,-1 0-1,0 0 1,0 0-1,0 0 1,1-1-1,-1 1 1,0 0-1,0 0 1,0 0-1,0 0 1,1 0-1,-1-1 1,0 1-1,0 0 1,0 0-1,0 0 1,0-1-1,0 1 1,0 0-1,0 0 1,1-1-1,-1 1 1,9-15-1580,9-21 1,-4 5-2380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33:27.562"/>
    </inkml:context>
    <inkml:brush xml:id="br0">
      <inkml:brushProperty name="width" value="0.025" units="cm"/>
      <inkml:brushProperty name="height" value="0.025" units="cm"/>
      <inkml:brushProperty name="color" value="#004F8B"/>
    </inkml:brush>
  </inkml:definitions>
  <inkml:trace contextRef="#ctx0" brushRef="#br0">1 145 7866,'0'0'2081,"18"-3"-1219,129-20 906,-20 3-1497,211-62 0,-332 80-1467,0 0-1,0 0 1,10-6 0,-13 5-5002</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33:32.896"/>
    </inkml:context>
    <inkml:brush xml:id="br0">
      <inkml:brushProperty name="width" value="0.025" units="cm"/>
      <inkml:brushProperty name="height" value="0.025" units="cm"/>
      <inkml:brushProperty name="color" value="#004F8B"/>
    </inkml:brush>
  </inkml:definitions>
  <inkml:trace contextRef="#ctx0" brushRef="#br0">0 0 2529,'0'0'152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8T11:03:18.147"/>
    </inkml:context>
    <inkml:brush xml:id="br0">
      <inkml:brushProperty name="width" value="0.05" units="cm"/>
      <inkml:brushProperty name="height" value="0.05" units="cm"/>
      <inkml:brushProperty name="color" value="#004F8B"/>
    </inkml:brush>
  </inkml:definitions>
  <inkml:trace contextRef="#ctx0" brushRef="#br0">281 15 3209,'0'0'5686,"-9"-2"-4983,-18-2-95,0 0 0,-30 0 0,47 4-500,1 1-1,-1-1 1,1 2-1,-1-1 1,1 1-1,0 1 1,-15 5-1,20-6-86,0 0-1,-1 0 1,1 1-1,0 0 1,0 0-1,1 0 0,-1 0 1,0 0-1,1 1 1,0-1-1,0 1 0,0 0 1,0 0-1,1 0 1,0 1-1,-4 7 0,4-7-22,0 0 0,1 0 0,-1 1 0,1-1 0,0 1 0,1-1 0,-1 1 0,1-1 0,0 1 0,0 0 0,1-1 0,2 11 0,-1-11-14,-1-1 1,1 0-1,0 1 1,1-1 0,-1 0-1,1 0 1,0-1-1,0 1 1,0 0 0,0-1-1,1 0 1,-1 0-1,1 0 1,0 0-1,6 3 1,-2-2-18,0 0 0,0 0 0,1-1 0,-1 0 0,1-1-1,0 0 1,13 2 0,63-1-272,-72-3 266,-9 0 47,1 0 1,-1-1 0,1 1-1,-1-1 1,0 0 0,1 0-1,-1-1 1,0 1 0,0-1 0,0 0-1,0 0 1,0 0 0,-1-1-1,1 1 1,-1-1 0,1 0 0,-1 0-1,0 0 1,0-1 0,0 1-1,3-6 1,-2 3 60,-1 1 0,-1-1 0,1 0-1,-1 1 1,0-1 0,-1 0 0,1 0-1,-1 0 1,0-1 0,0 1 0,-1 0 0,0 0-1,0 0 1,-1-1 0,-1-5 0,1 7-20,-1 0 0,1 0-1,-1 1 1,-1-1 0,1 0 0,-1 1 0,1 0 0,-1 0 0,-1 0 0,1 0 0,0 0 0,-1 1-1,0-1 1,0 1 0,0 0 0,0 0 0,0 1 0,-6-3 0,2 1-114,0 0 0,-1 0 0,1 1 0,-1 0 0,0 1 0,0-1 1,0 2-1,0 0 0,-10-1 0,9 2-146,7 0-49,-1 0 0,1 0 0,-1 0 0,1 0 0,-1 1 0,-4 1-1,7-2 56,0 0-1,0 1 0,0-1 0,0 1 0,1-1 1,-1 1-1,0-1 0,1 1 0,-1 0 0,0-1 0,1 1 1,-1 0-1,1 0 0,-1 0 0,1-1 0,-1 1 0,1 0 1,-1 0-1,1 0 0,0 0 0,0 0 0,-1 0 0,1-1 1,0 1-1,0 0 0,0 0 0,0 0 0,0 2 0,0 3-2607</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33:34.230"/>
    </inkml:context>
    <inkml:brush xml:id="br0">
      <inkml:brushProperty name="width" value="0.025" units="cm"/>
      <inkml:brushProperty name="height" value="0.025" units="cm"/>
      <inkml:brushProperty name="color" value="#004F8B"/>
    </inkml:brush>
  </inkml:definitions>
  <inkml:trace contextRef="#ctx0" brushRef="#br0">3104 7 5521,'0'0'4369,"1"-6"-2943,-2 13-1132,-5 4-222,-1-1-1,1 0 0,-16 17 0,4-4 15,-32 38 315,-2-1-1,-88 76 1,-139 82-60,200-166-287,-1-3 1,-2-3-1,-3-5 0,-170 60 0,-721 200 408,581-182-365,299-90-89,-283 82 16,358-105 20,12-3 46,1-1 1,-1 0-1,0 0 0,-16 1 1,21-22-84,-1-13-87,1-1 1,2 0 0,1-38-1,2 39 39,-1 26 37,1-1-1,0 0 1,1 1 0,0-1 0,0 1 0,0 0 0,0 0 0,7-11-1,-6 12 0,0-1-1,0-1 0,0 1 0,-1 0 1,0 0-1,0-1 0,-1 1 0,1-13 0,-2 291 105,0-268-97,1 1-1,-1-1 1,1 0-1,-1 0 1,1 0-1,1 0 1,-1 0-1,0 0 1,1 0-1,0 0 1,0-1-1,3 6 1,-1-4-1,1 0 0,-1 0 1,1-1-1,-1 0 0,1 0 0,0 0 1,9 5-1,5 0 5,0 0 0,2-1 0,35 10 1,-55-18-7,73 17 127,95 11 1,36 6-27,-197-32-91,-6-2-5,0 0 0,1 1 0,-1 0 0,0-1 0,1 1 0,-1 0 0,0 0 0,3 2 0,-4-3 64,-1 0-41,-1 1-308,1-1 1,0 1 0,0-1-1,0 1 1,0-1-1,0 0 1,0 1 0,0-1-1,0 1 1,1-1-1,-1 1 1,0-1 0,0 1-1,0-1 1,0 0 0,1 1-1,-1-1 1,0 1-1,0-1 1,1 0 0,-1 1-1,0-1 1,1 0-1,-1 1 1,1-1 0,3 3-4414</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33:37.563"/>
    </inkml:context>
    <inkml:brush xml:id="br0">
      <inkml:brushProperty name="width" value="0.025" units="cm"/>
      <inkml:brushProperty name="height" value="0.025" units="cm"/>
      <inkml:brushProperty name="color" value="#004F8B"/>
    </inkml:brush>
  </inkml:definitions>
  <inkml:trace contextRef="#ctx0" brushRef="#br0">293 3 5873,'0'0'4461,"-12"0"-3677,2-1-677,6 0-86,0 1 0,0 0 0,0-1 0,0 1 0,0 1 0,0-1 0,0 1 0,0 0 0,0-1 0,0 2 0,0-1-1,0 0 1,0 1 0,0 0 0,1 0 0,-1 0 0,1 0 0,-1 1 0,-3 3 0,-21 23 410,-43 58 1,58-68-235,0 1 0,1 0-1,1 1 1,-12 33 0,18-34-86,1 0 0,0 0 1,1 0-1,2 1 0,0-1 0,3 32 1,-2-48-107,0 0 1,1 0-1,0 0 0,0 0 1,0 0-1,0-1 1,1 1-1,-1 0 0,1-1 1,0 1-1,0-1 1,4 6-1,-2-4-3,1-1 1,-1 1 0,1 0-1,0-1 1,1 0-1,-1 0 1,7 2-1,0 1-1,1-1 0,1-1 0,-1 0 0,1-1 0,0 0 0,19 1 0,-7-1-290,0-2-1,-1-1 1,1-1-1,27-4 1,-42 1-233,-1 0 0,1 0 0,-1-1 0,0-1 0,0 1 0,0-2 0,0 1 0,-1-1 0,12-11 0,2-2-2449</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33:38.262"/>
    </inkml:context>
    <inkml:brush xml:id="br0">
      <inkml:brushProperty name="width" value="0.025" units="cm"/>
      <inkml:brushProperty name="height" value="0.025" units="cm"/>
      <inkml:brushProperty name="color" value="#004F8B"/>
    </inkml:brush>
  </inkml:definitions>
  <inkml:trace contextRef="#ctx0" brushRef="#br0">1 162 6489,'0'0'3707,"7"0"-3297,15-2-240,1-1-1,24-6 0,71-23-261,45-12-2823,-154 42 2670,1 0 1,0 1-1,16 0 0,-24 1 238,-1 0-1,0 0 0,0 1 1,0-1-1,0 0 0,0 1 1,0-1-1,0 1 1,0-1-1,0 1 0,0-1 1,0 1-1,0 0 0,-1 0 1,1-1-1,0 1 1,0 0-1,-1 0 0,1 0 1,1 1-1,11 25 181,-7-13-63,0-2-21,1-1 0,0 0 0,1 0-1,0-1 1,1 0 0,0 0 0,21 16 0,-22-20-46,1 0 1,0 0-1,1-1 1,0-1-1,-1 1 1,1-2-1,1 1 1,-1-1-1,0-1 1,16 2-1,-11-2 8,0-1-1,1-1 0,0 0 0,19-2 0,-29 0-47,1 1 1,0-1-1,-1 0 0,1 0 1,-1-1-1,1 1 0,-1-2 1,0 1-1,0-1 1,-1 1-1,11-10 0,-11 8-48,0 0 0,-1-1 1,1 1-1,-1-1 0,-1 0 0,1 0 0,-1-1 0,0 1 0,0-1 0,-1 1 0,0-1 0,0 0 1,-1 0-1,1 0 0,-1 1 0,-1-2 0,0 1 0,0 0 0,0 0 0,-2-10 0,1 14 25,1 0 0,-1 0 0,0 0 0,0 0 0,0 0-1,0 1 1,-1-1 0,1 0 0,-1 1 0,0-1 0,1 1 0,-1 0-1,-4-4 1,2 3 19,0-1-1,0 1 1,-1 0-1,0 0 1,1 1-1,-11-5 1,2 3 288,0 0-1,0 1 1,0 1-1,0 0 1,-18 0-1,25 1-81,-23 2 659,27-1-831,0 1 0,1-1 0,-1 1 0,0 0 0,1-1 0,-1 1 0,0 0 0,1 0 0,-1 0-1,1 0 1,0 0 0,-1 0 0,1 1 0,-2 1 0,-1 3 38,-1 0 1,1 1-1,1 0 0,-1-1 0,1 1 0,1 1 0,-1-1 0,-1 9 0,-1 9 368,-3 29 0,3 103 618,6-122-978,-1-22-46,0 0 0,2 0 0,-1-1-1,2 1 1,0-1 0,8 23 0,-10-30-107,1-1 1,0 0 0,0 0-1,1 0 1,-1 0 0,1 0-1,-1-1 1,1 1 0,0-1-1,1 0 1,-1 0-1,0 0 1,1 0 0,0 0-1,0-1 1,0 0 0,0 0-1,0 0 1,0 0 0,0 0-1,1-1 1,-1 0 0,6 1-1,4-1-769,0 0 0,-1-1 0,1-1 0,15-2 0,12-9-1834</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33:38.758"/>
    </inkml:context>
    <inkml:brush xml:id="br0">
      <inkml:brushProperty name="width" value="0.025" units="cm"/>
      <inkml:brushProperty name="height" value="0.025" units="cm"/>
      <inkml:brushProperty name="color" value="#004F8B"/>
    </inkml:brush>
  </inkml:definitions>
  <inkml:trace contextRef="#ctx0" brushRef="#br0">15 1 2481,'0'0'6190,"-2"19"-5636,-8 65-165,9-78-354,0 1-1,1-1 0,0 1 1,0-1-1,0 1 1,1-1-1,0 1 1,0-1-1,1 0 1,0 1-1,4 7 1,-3-9-21,0 0 1,0-1-1,0 1 1,1-1-1,0 0 1,0 0-1,0-1 1,1 1-1,-1-1 1,10 6 0,-5-5 15,1 0 1,-1 0 0,1-1-1,0-1 1,0 0 0,0 0-1,0 0 1,0-1 0,0-1-1,0 0 1,1 0 0,19-4-1,-25 2-20,1 0 0,-1 0-1,0 0 1,1-1-1,-1 0 1,0 0 0,-1 0-1,1 0 1,0-1 0,-1 0-1,0 0 1,0 0 0,0 0-1,0-1 1,-1 1-1,6-10 1,-2 1 34,0 0-1,0-1 1,-2 0-1,1 0 1,3-19 0,-8 27 267,1-1 0,-1 1 0,0-11 0,-1 16 489,3 9-669,5 10-136,1 0-1,1-1 1,0 1 0,18 20 0,-21-29 6,0-1 1,1-1 0,-1 1-1,2-1 1,-1 0 0,1-1-1,0 0 1,0 0 0,1-1-1,9 4 1,-12-7 0,-1-1 0,1 1 0,-1-1-1,1-1 1,-1 1 0,9-1 0,-13 0 0,-1-1 0,1 1 1,-1-1-1,1 1 0,-1-1 0,1 1 0,-1-1 0,0 0 0,1 0 0,-1 0 1,0 0-1,1 0 0,-1 0 0,0 0 0,0 0 0,0 0 0,0 0 0,0-1 1,0 1-1,1-3 0,14-31 43,-15 32-44,6-15-469,-2 0 0,0-1 0,-1 0 0,0 0 0,1-35 1,-5 17-3512</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33:39.192"/>
    </inkml:context>
    <inkml:brush xml:id="br0">
      <inkml:brushProperty name="width" value="0.025" units="cm"/>
      <inkml:brushProperty name="height" value="0.025" units="cm"/>
      <inkml:brushProperty name="color" value="#004F8B"/>
    </inkml:brush>
  </inkml:definitions>
  <inkml:trace contextRef="#ctx0" brushRef="#br0">37 1 10202,'0'0'3513,"-21"12"-3745,12 20-1577,3-1-2679</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33:39.627"/>
    </inkml:context>
    <inkml:brush xml:id="br0">
      <inkml:brushProperty name="width" value="0.025" units="cm"/>
      <inkml:brushProperty name="height" value="0.025" units="cm"/>
      <inkml:brushProperty name="color" value="#004F8B"/>
    </inkml:brush>
  </inkml:definitions>
  <inkml:trace contextRef="#ctx0" brushRef="#br0">0 89 6785,'0'0'2529,"141"-34"-2017,-98 22-128,2 2-96,-4 1-208,-3 3-64,-3 0 0,-3 2-16,-5 1 0,1 1-648,-11 0-904,-8 2-1601</inkml:trace>
  <inkml:trace contextRef="#ctx0" brushRef="#br0" timeOffset="1">263 128 8306,'0'0'2416,"-10"112"-1319,8-80-345,-1 1-304,3 0-288,0 1-88,0-3-64,0-4-8,11-2-560,4-5-1225,-2-7-1151,-5-7-2049</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33:40.032"/>
    </inkml:context>
    <inkml:brush xml:id="br0">
      <inkml:brushProperty name="width" value="0.025" units="cm"/>
      <inkml:brushProperty name="height" value="0.025" units="cm"/>
      <inkml:brushProperty name="color" value="#004F8B"/>
    </inkml:brush>
  </inkml:definitions>
  <inkml:trace contextRef="#ctx0" brushRef="#br0">1 49 624,'0'0'9572,"2"20"-9122,9 63 81,-10-75-424,0-1 1,0 1-1,1-1 1,-1 1-1,4 7 0,-1-6-48,2 2 45,-5-11-99,-1 0 1,0 0-1,0 0 0,0 0 1,0 0-1,0 0 0,1 0 1,-1 0-1,0 0 0,0 0 1,0 0-1,0 0 1,1 0-1,-1 0 0,0 0 1,0 0-1,0 0 0,0 0 1,0 0-1,1 0 0,-1 0 1,0 0-1,0 0 1,0-1-1,0 1 0,0 0 1,0 0-1,1 0 0,-1 0 1,0 0-1,0 0 1,0 0-1,0-1 0,0 1 1,0 0-1,0 0 0,0 0 1,0-1-1,7-22 299,-5 15-388,1-3 50,1 0-1,0 0 1,1 1-1,1 0 1,-1 0-1,1 0 1,1 1-1,0 0 1,0 0-1,1 0 1,0 1-1,1 1 0,-1-1 1,1 1-1,1 1 1,0-1-1,-1 2 1,2-1-1,-1 1 1,1 1-1,-1 0 1,1 1-1,0 0 1,1 0-1,-1 1 1,20-1-1,-27 3 31,4 0-1,-1 0 0,0 1 0,8 1 0,-13-2 10,1 1 0,0 0 0,-1 0 1,1 0-1,-1 0 0,0 0 0,1 1 1,-1-1-1,0 1 0,0 0 1,3 2-1,1 3 114,0 0 0,0 0 0,-1 0 0,0 1 0,0 0 0,0 0 0,-1 0 0,3 11 0,1 6 445,7 39 1,4 13-314,-19-75-346,1-1 0,-1 0 1,1 0-1,0 1 0,0-1 0,0 0 1,0 0-1,0 0 0,0 0 0,0 0 0,0 0 1,0 0-1,0-1 0,1 1 0,-1 0 0,0-1 1,0 1-1,1 0 0,-1-1 0,0 0 1,1 1-1,-1-1 0,1 0 0,-1 0 0,1 0 1,-1 0-1,0 0 0,1 0 0,-1 0 0,1 0 1,1-1-1,3 0-453,1 0 1,-1-1-1,0 1 1,0-1-1,12-6 0,13-11-2183</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33:40.873"/>
    </inkml:context>
    <inkml:brush xml:id="br0">
      <inkml:brushProperty name="width" value="0.025" units="cm"/>
      <inkml:brushProperty name="height" value="0.025" units="cm"/>
      <inkml:brushProperty name="color" value="#004F8B"/>
    </inkml:brush>
  </inkml:definitions>
  <inkml:trace contextRef="#ctx0" brushRef="#br0">165 55 5449,'0'0'3596,"-20"11"-2663,20-11-933,-82 48 879,78-45-811,0 0 0,0 0 0,0 0 1,0 0-1,1 0 0,-1 1 0,1 0 0,0 0 0,0 0 0,0 0 1,1 0-1,-1 0 0,1 1 0,0-1 0,-1 6 0,1-6-28,0 3-6,0-1 1,0 0 0,1 0 0,0 1 0,0-1 0,1 0 0,-1 1-1,1-1 1,2 13 0,-1-15-22,0 0 0,0 0 0,0 0 0,1 0 0,-1 0 0,1 0 0,0 0 0,0-1 0,0 1 0,0-1 0,1 0 0,0 1 0,-1-1 0,1 0 0,7 5 0,-3-4-4,0 1-1,1-1 1,0-1 0,0 1 0,0-1 0,0 0-1,0-1 1,1 0 0,10 1 0,9 0-18,41-2-1,-49-1 6,-16 0-10,0 0 0,1 0 0,-1-1 0,1 0 0,-1 0 0,0 0 0,0 0 0,1 0 0,-1-1 0,4-2 0,-6 3 8,0-1 1,0 1-1,0-1 0,0 0 0,0 1 1,0-1-1,-1 0 0,1 0 1,-1 0-1,1 0 0,-1 0 1,0 0-1,0-1 0,0 1 0,0 0 1,0-1-1,0 1 0,-1 0 1,1-3-1,0-1 4,0 0 1,0 0 0,-1 0-1,0 0 1,0 0-1,0 0 1,-1 0-1,0 0 1,0 0-1,0 0 1,-1 1-1,0-1 1,0 1-1,0-1 1,-1 1-1,-3-6 1,-5-2 18,-1 0 0,-22-19 0,19 18 105,-19-21 1,33 33-124,0 1 1,-1 0-1,1-1 0,0 1 1,0-1-1,0 0 1,1 1-1,-1-1 0,0 0 1,1 1-1,-1-1 1,1 0-1,-1 0 1,1 1-1,0-1 0,0 0 1,0 0-1,0 0 1,0 0-1,0 1 1,0-1-1,1 0 0,-1 0 1,1 1-1,-1-1 1,1 0-1,-1 0 0,1 1 1,0-1-1,0 1 1,0-1-1,0 1 1,0-1-1,1 1 0,-1-1 1,0 1-1,0 0 1,1 0-1,-1 0 0,1 0 1,-1 0-1,1 0 1,0 0-1,-1 0 1,3 0-1,10-4-12,0 0-1,0 2 1,1-1-1,-1 2 1,1 0-1,-1 0 1,24 2-1,-32 0 9,0 1 0,0 0 0,1 0 0,-1 1 0,0 0 0,-1 0 0,1 0 0,0 0 0,0 1 0,-1 0 0,9 7 0,5 4 7,29 29 0,-47-42-2,119 131 23,-120-132-22,1 0 0,-1 1 1,0-1-1,0 0 0,0 0 1,1 0-1,-1 1 0,0-1 1,0 0-1,1 0 0,-1 0 1,0 0-1,0 1 0,1-1 1,-1 0-1,0 0 0,0 0 1,1 0-1,-1 0 0,0 0 1,1 0-1,-1 0 0,0 0 1,1 0-1,-1 0 0,0 0 1,0 0-1,1 0 0,-1 0 1,0 0-1,1 0 1,-1 0-1,0-1 0,0 1 1,1 0-1,-1 0 0,0 0 1,0 0-1,1-1 0,-1 1 1,0 0-1,0 0 0,1-1 1,7-11 57,-7 10-44,11-18 2,1 2 0,0 0 0,30-31 0,-32 40-21,-1 0 0,1 0 0,0 1 0,1 0-1,0 1 1,0 1 0,22-9 0,-16 9-2,0 1 1,1 1 0,-1 0-1,1 1 1,0 1 0,0 1-1,0 1 1,23 2 0,-40-1 15,0-1 0,0 1 0,0-1 0,-1 1 0,1 0 0,0 0 0,0-1 0,0 1 0,-1 1 0,1-1 0,0 0 0,-1 0 0,1 1-1,-1-1 1,0 1 0,1-1 0,-1 1 0,0-1 0,0 1 0,0 0 0,0 0 0,1 2 0,1 5 175,1 0-1,-1 0 1,2 13-1,-3-12-47,2 8 102,-1-2-107,1 1 0,0-1 1,2 0-1,7 15 0,-11-27-106,0 0 0,0 0 0,1 0 0,0 0-1,0-1 1,0 1 0,0-1 0,0 1 0,1-1 0,-1 0 0,1-1 0,0 1-1,0-1 1,0 0 0,0 1 0,0-2 0,1 1 0,-1 0 0,8 1 0,4-1 45,-1-1 1,1 0 0,18-2-1,-15 0-71,-5 0-120,1 0-1,-1-2 1,1 1-1,-1-2 0,0 0 1,0 0-1,-1-2 1,1 1-1,17-12 1,-26 14-362,0 0 0,-1-1 0,8-7 0,0-5-3542,-10 0-3102</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33:42.539"/>
    </inkml:context>
    <inkml:brush xml:id="br0">
      <inkml:brushProperty name="width" value="0.025" units="cm"/>
      <inkml:brushProperty name="height" value="0.025" units="cm"/>
      <inkml:brushProperty name="color" value="#004F8B"/>
    </inkml:brush>
  </inkml:definitions>
  <inkml:trace contextRef="#ctx0" brushRef="#br0">189 0 5857,'0'0'1201,"-19"11"-763,-60 38 178,73-45-510,0 1 1,1-1-1,-1 1 0,1 1 0,0-1 0,0 1 0,1-1 0,-1 2 0,1-1 0,0 0 0,1 1 0,0-1 0,-5 15 0,5-7 54,0 1-1,1 0 0,0 0 1,1 27-1,1-34-127,1-1-1,0 0 0,0 1 1,0-1-1,1 0 0,0 0 1,1 0-1,-1 0 1,1-1-1,1 1 0,-1-1 1,1 0-1,0 0 0,0 0 1,1 0-1,0-1 1,0 1-1,0-1 0,1 0 1,7 4-1,-2-1 29,0-1 0,0 0 0,1-1 0,0-1 0,0 0 0,0 0 0,1-2 0,22 5 0,-14-4-17,0-2 1,1-1-1,-1-1 1,35-3 0,-50 2-43,-1 0 1,1 0 0,-1-1 0,1 1 0,-1-1 0,0 0 0,1-1 0,-1 1 0,0-1-1,-1 0 1,1 0 0,0-1 0,-1 1 0,0-1 0,0 0 0,0 0 0,0 0 0,-1-1-1,1 0 1,3-7 0,-2 2 18,0-1-1,-1 1 1,-1-1-1,1 1 1,-2-1-1,0 0 1,0 0-1,-1 0 1,0-17-1,-1 25-18,0-6 15,0 0 0,-2-15 0,1 21-5,0 0 1,0 0-1,0 0 1,0 0-1,0 1 1,-1-1-1,1 0 1,-1 1-1,0-1 1,0 0-1,-2-2 1,-4-2 82,1 1 0,-1 0 1,-1 0-1,1 0 0,-1 1 0,1 1 0,-1-1 0,-1 1 1,1 1-1,-1 0 0,1 0 0,-13-1 0,-3 0-15,-1 1 0,0 2 0,-38 2 0,55 0-80,1 0 0,-1 1 0,1 0 0,-1 0 0,1 1 0,0 0 0,0 1 0,0 0 0,0 0 0,1 0 0,0 1-1,0 0 1,0 1 0,0 0 0,1 0 0,-10 11 0,10-9-4,0 1 0,0-1 0,0 1-1,1 0 1,0 0 0,1 1 0,0 0 0,1-1-1,-1 1 1,2 0 0,0 1 0,0-1 0,0 17 0,1-14-5,1-6-2,0 0 0,0 0 0,1 0 0,2 12 0,-2-17-8,0 1 0,0-1 0,0 1 0,0-1 0,1 1 0,-1-1 0,1 0-1,0 0 1,-1 0 0,1 0 0,0 0 0,0 0 0,0 0 0,1-1 0,2 3 0,0-1-86,1 0 1,-1-1 0,0 0-1,1 0 1,0 0 0,-1-1-1,1 0 1,11 1 0,3-1-115,24-2 0,-32 0 217,0 0-13,0 0 1,-1-2-1,1 1 1,-1-1-1,1-1 1,-1 0-1,0-1 0,-1 0 1,1-1-1,-1 0 1,0 0-1,0-1 1,-1-1-1,0 1 1,13-16-1,-10 10 41,-1-1 0,0 0 0,-1 0-1,-1-1 1,0 0 0,-1-1 0,-1 0-1,0 0 1,-1-1 0,3-18 0,-9 35-12,1 0 0,-1 0 0,0 1 0,0-1 1,0 0-1,0 0 0,0 0 0,0 0 0,0 0 0,0 0 0,0 0 0,0 1 1,1-1-1,-1 0 0,0 0 0,0 0 0,0 0 0,0 0 0,0 0 0,0 0 1,0 0-1,1 0 0,-1 0 0,0 0 0,0 0 0,0 0 0,0 0 0,0 0 1,1 0-1,-1 0 0,0 0 0,0 0 0,0 0 0,0 0 0,0 0 0,1 0 1,-1 0-1,0 0 0,0 0 0,0 0 0,0 0 0,0 0 0,0 0 0,0 0 1,1-1-1,-1 1 0,0 0 0,0 0 0,0 0 0,0 0 0,0 0 0,0 0 1,0 0-1,0-1 0,0 1 0,0 0 0,0 0 0,0 0 0,1 0 0,-1 0 1,0 0-1,0-1 0,0 1 0,0 0 0,0 0 0,0 0 0,6 11-116,-5-9 179,9 20 48,2-1-1,1 0 1,0-1 0,20 24-1,-27-38-216,0 0 0,0 0 0,0 0 0,1 0 0,0-1-1,0 0 1,0-1 0,1 0 0,-1 0 0,1 0 0,0-1 0,0 0-1,1-1 1,-1 1 0,17 1 0,-8-3-899,-1 0 0,1-2 0,23-2 0,-31 1 78,0-1 0,12-5 0,-21 8 905</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33:43.336"/>
    </inkml:context>
    <inkml:brush xml:id="br0">
      <inkml:brushProperty name="width" value="0.025" units="cm"/>
      <inkml:brushProperty name="height" value="0.025" units="cm"/>
      <inkml:brushProperty name="color" value="#004F8B"/>
    </inkml:brush>
  </inkml:definitions>
  <inkml:trace contextRef="#ctx0" brushRef="#br0">60 124 5313,'0'0'4997,"1"22"-4095,2 73-214,-2-84-592,6 81 587,-5-78-553,0 0 0,1 0 1,8 18-1,-8-26 9,-2-11 261,-1-11-137,-2 7-257,-1 0 0,1 0 0,-2 1 0,1-1 0,-1 1 0,0 0-1,-9-12 1,-1-5-4,2 3-3,6 14 0,2 0-1,-1 0 1,1-1 0,0 1 0,-3-15 0,6 22-1,1 0 1,0 1-1,0-1 0,-1 0 1,1 1-1,0-1 0,0 0 1,0 1-1,0-1 0,0 0 1,0 1-1,0-1 1,0 0-1,0 1 0,0-1 1,1 1-1,-1-1 0,0 0 1,0 1-1,0-1 0,1 0 1,-1 1-1,0-1 0,1 1 1,-1-1-1,1 1 0,-1-1 1,1 1-1,-1-1 0,1 1 1,-1-1-1,1 1 1,-1 0-1,1-1 0,-1 1 1,1 0-1,0-1 0,-1 1 1,1 0-1,-1 0 0,1 0 1,0-1-1,-1 1 0,1 0 1,0 0-1,0 0 0,6-1-9,23-9-380,1 2 0,-1 2 1,1 0-1,0 2 1,0 2-1,1 1 1,48 4-1,-50-1 386,95 5 1,-114-7 16,0-1 1,0 1 0,0-2-1,0 0 1,21-6 0,-27 6 1,0 0 1,0 0 0,0-1-1,-1 1 1,1-1-1,-1 0 1,1-1-1,-1 1 1,0-1 0,0 0-1,-1 0 1,1 0-1,-1 0 1,4-6-1,-6 6 33,1 1-1,0-1 0,-1 0 1,0 1-1,0-1 0,0 0 0,0-6 1,-1 9-4,1-1 0,-1 0 1,0 1-1,0-1 0,0 0 0,0 0 1,-1 1-1,1-1 0,0 0 1,-1 1-1,1-1 0,-1 1 1,0-1-1,1 0 0,-1 1 0,0 0 1,0-1-1,0 1 0,-2-3 1,-1 1 41,0 1 1,-1-1 0,0 1-1,1-1 1,-1 1 0,0 1 0,0-1-1,0 1 1,0 0 0,-9-1-1,-7 0 47,-27 1-1,35 1-113,7 0-6,-1 1 0,0-1 0,1 1 0,-1 0 0,1 1 0,-1 0 0,1 0 0,0 0 0,0 1 0,0 0 0,0 0 0,0 0 1,1 1-1,-1 0 0,1 0 0,0 0 0,0 1 0,1 0 0,-1 0 0,1 0 0,-7 11 0,5-5-11,0 1 1,1-1-1,0 1 0,1 0 0,0 0 0,1 0 1,0 1-1,1-1 0,0 1 0,1 21 0,1-31 0,-1 11 6,2 1 0,3 24 0,-3-34-7,1 0 1,-1 1 0,1-1 0,0 0 0,1 0 0,-1 0 0,1-1-1,0 1 1,0-1 0,6 7 0,-5-7-13,0 0-1,1 0 1,-1-1-1,1 1 1,0-1 0,0 0-1,1 0 1,-1 0-1,0-1 1,1 0 0,0 0-1,-1 0 1,9 0 0,7 1-283,0-1 1,31-1 0,-33-2-25,-3 1-244,0-1 0,0-1 0,30-7 1,41-21-3247,-37 11-631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8T11:03:18.551"/>
    </inkml:context>
    <inkml:brush xml:id="br0">
      <inkml:brushProperty name="width" value="0.05" units="cm"/>
      <inkml:brushProperty name="height" value="0.05" units="cm"/>
      <inkml:brushProperty name="color" value="#004F8B"/>
    </inkml:brush>
  </inkml:definitions>
  <inkml:trace contextRef="#ctx0" brushRef="#br0">1 0 5353,'0'0'5369,"0"6"-5211,-1 118 1095,3 153 737,-2-273-2068,0-1 0,0 1 1,0 0-1,1-1 0,0 1 0,0-1 0,0 1 1,0-1-1,0 1 0,1-1 0,-1 0 0,1 0 1,0 1-1,0-1 0,0-1 0,1 1 0,-1 0 1,1 0-1,3 2 0,-2-2-410,0-1 0,0 0 0,0 0 0,0 0 0,0 0 0,0-1 0,1 0 0,-1 0 0,8 1 0,11-1-3230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33:43.814"/>
    </inkml:context>
    <inkml:brush xml:id="br0">
      <inkml:brushProperty name="width" value="0.025" units="cm"/>
      <inkml:brushProperty name="height" value="0.025" units="cm"/>
      <inkml:brushProperty name="color" value="#004F8B"/>
    </inkml:brush>
  </inkml:definitions>
  <inkml:trace contextRef="#ctx0" brushRef="#br0">0 1 5449,'0'0'5316,"5"19"-4545,16 62-292,-4-1-47,-12-54-287,11 37 0,-11-54 86,-2-13 26,0-20 28,-3 17-365,3-17-128,1 0 0,1 0 1,0 0-1,2 1 1,14-34-1,-19 53 197,1 0 0,-1 0 0,0 1 0,1-1 0,0 1 0,0-1 0,0 1 0,0 0 0,0 0 0,1 0 0,-1 1 0,1-1 0,0 1 0,-1 0 0,7-2 0,-4 2 11,0 0 1,0 1 0,0 0-1,0 0 1,0 0-1,0 1 1,0 0 0,0 0-1,0 0 1,10 3 0,-11-2 30,1 1 1,-1 0 0,1 0 0,-1 1 0,0-1-1,0 1 1,0 0 0,0 1 0,0-1 0,5 6-1,6 7 256,18 22-1,-33-37-274,11 13 269,0 2-1,13 23 1,-20-30-214,-1 0-1,0 0 1,0 0 0,-1 0-1,0 1 1,2 14 0,-5-5-3579</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33:44.390"/>
    </inkml:context>
    <inkml:brush xml:id="br0">
      <inkml:brushProperty name="width" value="0.025" units="cm"/>
      <inkml:brushProperty name="height" value="0.025" units="cm"/>
      <inkml:brushProperty name="color" value="#004F8B"/>
    </inkml:brush>
  </inkml:definitions>
  <inkml:trace contextRef="#ctx0" brushRef="#br0">16 31 6889,'0'0'6226,"-1"-5"-5695,-1 0-416,1 3-78,0 1 0,0-1 0,1 0 0,-1 0 0,1 1 0,-1-1 0,1 0 0,0 0 0,0-2 0,-7 69 506,7-40-623,-1-13-384,1 0 0,3 24 0,-2-33 4,0 1 1,0 0-1,0 0 0,0-1 0,1 1 0,-1-1 1,1 1-1,0-1 0,0 0 0,0 0 1,1 0-1,-1 0 0,5 4 0,6 3-5129</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33:44.763"/>
    </inkml:context>
    <inkml:brush xml:id="br0">
      <inkml:brushProperty name="width" value="0.025" units="cm"/>
      <inkml:brushProperty name="height" value="0.025" units="cm"/>
      <inkml:brushProperty name="color" value="#004F8B"/>
    </inkml:brush>
  </inkml:definitions>
  <inkml:trace contextRef="#ctx0" brushRef="#br0">0 0 6185,'0'0'5583,"4"17"-4647,29 118 500,-8-22-269,48 201-227,-49-233-893,-19-69-142,0-1 0,1 0 0,0 0 0,12 17 0,-17-26-50,0-1 1,0 0-1,1 1 0,-1-1 0,0 0 0,1 0 0,-1 0 0,1 0 0,0 0 0,-1-1 0,1 1 0,-1 0 1,1-1-1,2 1 0,-3-1-149,0 1 0,0-1 0,0 0 0,0 0 0,0 0 0,0 0 0,0-1 0,0 1 0,0 0 0,0 0 0,0 0 0,0-1 0,0 1 0,0-1 0,-1 1 0,1-1 0,1 0 0,5-9-5299</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33:45.172"/>
    </inkml:context>
    <inkml:brush xml:id="br0">
      <inkml:brushProperty name="width" value="0.025" units="cm"/>
      <inkml:brushProperty name="height" value="0.025" units="cm"/>
      <inkml:brushProperty name="color" value="#004F8B"/>
    </inkml:brush>
  </inkml:definitions>
  <inkml:trace contextRef="#ctx0" brushRef="#br0">0 97 6009,'0'0'3098,"23"-2"-1949,148-14 348,267-57-1622,-410 68-4373</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33:45.840"/>
    </inkml:context>
    <inkml:brush xml:id="br0">
      <inkml:brushProperty name="width" value="0.025" units="cm"/>
      <inkml:brushProperty name="height" value="0.025" units="cm"/>
      <inkml:brushProperty name="color" value="#004F8B"/>
    </inkml:brush>
  </inkml:definitions>
  <inkml:trace contextRef="#ctx0" brushRef="#br0">1 279 8810,'0'0'1548,"20"-1"-1168,139-11 315,837-70 1073,573-40-1383,-1495 117-383,319-30 53,-380 33 0,-10 2 19,0 0-1,0 0 1,0-1 0,-1 1-1,1-1 1,0 0 0,0 0-1,-1 0 1,1 0-1,0 0 1,3-3 0,-6 4-73,0 0 0,0 0 1,0 0-1,0 0 0,0 0 1,0 0-1,0 0 0,1 0 0,-1 0 1,0-1-1,0 1 0,0 0 1,0 0-1,0 0 0,0 0 1,0 0-1,0 0 0,0-1 0,0 1 1,0 0-1,0 0 0,0 0 1,0 0-1,0 0 0,0-1 1,0 1-1,0 0 0,0 0 0,0 0 1,0 0-1,0 0 0,0-1 1,0 1-1,0 0 0,0 0 1,0 0-1,0 0 0,0 0 0,0 0 1,-1-1-1,1 1 0,0 0 1,0 0-1,0 0 0,0 0 1,0 0-1,0 0 0,0 0 0,-1 0 1,1 0-1,0-1 0,0 1 1,-15-3-703,-84 4-5155,43 4 163</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33:46.337"/>
    </inkml:context>
    <inkml:brush xml:id="br0">
      <inkml:brushProperty name="width" value="0.025" units="cm"/>
      <inkml:brushProperty name="height" value="0.025" units="cm"/>
      <inkml:brushProperty name="color" value="#004F8B"/>
    </inkml:brush>
  </inkml:definitions>
  <inkml:trace contextRef="#ctx0" brushRef="#br0">0 347 9154,'0'0'236,"23"-1"-881,245-27 2221,-60-4-535,1045-138 1539,-1072 150-2464,265-23 313,-444 42-524,1 1 0,0-1 1,0 0-1,-1 0 0,1 0 0,-1 0 0,1 0 0,-1-1 1,1 1-1,-1-1 0,0 1 0,3-4 0,13-13-4006,-6 1-2908</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33:50.017"/>
    </inkml:context>
    <inkml:brush xml:id="br0">
      <inkml:brushProperty name="width" value="0.025" units="cm"/>
      <inkml:brushProperty name="height" value="0.025" units="cm"/>
      <inkml:brushProperty name="color" value="#004F8B"/>
    </inkml:brush>
  </inkml:definitions>
  <inkml:trace contextRef="#ctx0" brushRef="#br0">2846 2704 8586,'0'0'4154,"-9"-8"-3567,-53-59 328,45 49-509,-1 0 1,-32-23 0,-45-25 192,82 57-529,-113-71 339,55 38-112,-102-83 0,-103-150-35,199 192-201,-133-138 172,117 122-125,-102-137 0,50 55-95,110 142-8,-2 3-1,-60-47 1,-87-39-1,-10 14 0,17 10-3,99 47 4,47 29-4,27 20-4,3 2-9,1-5-72,-1 1 86,-1-1 1,1 1-1,-1-1 1,1 1-1,-1-1 1,0 1-1,-1 0 1,-3-6-1,-8-15 9,-9-32-7,-67-142 34,21 89 74,67 108-113,2 2-5,-1-2 7,1 0 1,-1 0-1,0 0 0,0 0 0,0 1 0,0-1 1,0 0-1,-1 1 0,1-1 0,0 0 0,-1 1 0,-2-3 1,-2-2-3,6 6-5,-1-1-1,1 1 1,0-1 0,-1 1-1,1-1 1,0 1 0,-1-1-1,1 1 1,-1 0 0,1-1-1,-1 1 1,1-1 0,-1 1 0,1 0-1,-1 0 1,1-1 0,-1 1-1,1 0 1,-1 0 0,0 0-1,1-1 1,-1 1 0,1 0-1,-1 0 1,0 0 0,1 0 0,-1 0-1,1 0 1,-1 0 0,0 0-1,1 1 1,-1-1 0,1 0-1,-1 0 1,0 0 0,1 1-1,-1-1 1,1 0 0,-1 1 0,1-1-1,-1 0 1,1 1 0,0-1-1,-1 1 1,1-1 0,-1 0-1,1 1 1,-1 0 0,-2 4-54,0 0 0,0 0 0,1 0 1,-3 9-1,0-3 85,-2 5-29,-68 166 16,73-178-10,1-1-1,0-1-1,0 1 1,1-1 0,-1 1 0,0-1 0,1 1-1,0 5 1,0-8 87,0-5-131,0-12 20,-1-2-3,1-1 0,1 1 1,1 0-1,6-27 0,1 12 9,16-51 18,-21 77-15,-1-1 1,2 1 0,-1 0 0,1 0-1,0 1 1,0-1 0,10-9 0,-11 13-1,0 1 0,1 0 0,-1 0 1,1 0-1,0 1 0,0-1 1,-1 1-1,2 0 0,-1 1 0,0-1 1,0 1-1,7-1 0,9 0-31,37 0 0,-48 2 51,16 0-9,180 8-30,-198-8 176,-6 0-293,-1 0 0,1 0 0,-1 0 0,0 0 1,1 0-1,-1 0 0,1 0 0,-1 1 0,1-1 0,-1 1 0,1-1 1,-1 1-1,0 0 0,1-1 0,-1 1 0,2 2 0,2 3-960,-1 0-1,0 1 0,0-1 0,5 14 0,1 12-2798</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33:52.246"/>
    </inkml:context>
    <inkml:brush xml:id="br0">
      <inkml:brushProperty name="width" value="0.025" units="cm"/>
      <inkml:brushProperty name="height" value="0.025" units="cm"/>
      <inkml:brushProperty name="color" value="#004F8B"/>
    </inkml:brush>
  </inkml:definitions>
  <inkml:trace contextRef="#ctx0" brushRef="#br0">18 74 4793,'0'0'3970,"-3"0"-3466,-8 0 6,8 0 3405,4 0-3856,73 0 138,94-13 1,-106 5-287,71-12-700,-110 15-1807,36-12-1,-36 7-1165</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33:52.715"/>
    </inkml:context>
    <inkml:brush xml:id="br0">
      <inkml:brushProperty name="width" value="0.025" units="cm"/>
      <inkml:brushProperty name="height" value="0.025" units="cm"/>
      <inkml:brushProperty name="color" value="#004F8B"/>
    </inkml:brush>
  </inkml:definitions>
  <inkml:trace contextRef="#ctx0" brushRef="#br0">1 22 6313,'0'0'858,"18"-4"-778,5-1-31,-5 1 45,0 1 1,0 0-1,0 1 1,21 1-1,-27 2 40,0 0-1,-1 1 1,1 0-1,0 1 1,-1 0-1,1 1 1,-1 0-1,0 1 1,-1 0-1,1 1 0,-1 0 1,0 1-1,13 10 1,-15-11 17,-1 1 0,0 0-1,0 0 1,0 1 0,-1-1 0,0 2 0,-1-1 0,1 0-1,-2 1 1,1 0 0,-1 0 0,-1 1 0,1-1 0,-2 1 0,1-1-1,1 15 1,-3-14 14,-1 1 0,0-1-1,0 1 1,-4 19 0,2-25-137,1 0 1,-1 0-1,0-1 0,0 1 1,0-1-1,-1 1 0,1-1 1,-1 0-1,0 0 0,-1 0 1,1-1-1,-6 5 1,-20 15-508,-1-1 0,-1-2 0,-35 17 0,29-16-3347,19-12-1325</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33:53.413"/>
    </inkml:context>
    <inkml:brush xml:id="br0">
      <inkml:brushProperty name="width" value="0.025" units="cm"/>
      <inkml:brushProperty name="height" value="0.025" units="cm"/>
      <inkml:brushProperty name="color" value="#004F8B"/>
    </inkml:brush>
  </inkml:definitions>
  <inkml:trace contextRef="#ctx0" brushRef="#br0">182 34 7922,'0'0'2664,"-15"18"-2144,-49 58-73,60-71-414,1-1 0,0 1 0,0 0-1,0 0 1,1 0 0,-1 0 0,0 6 0,2-7-16,0 0 0,1 0 0,-1 1 1,1-1-1,1 7 0,0 4 9,-1-10-26,0-1-1,0 0 1,1 0-1,-1 0 1,1 0-1,0 0 1,0 0-1,1 0 1,-1 0-1,1 0 1,0-1-1,3 6 1,-2-5-8,1 0 0,-1 0 0,1-1 1,0 1-1,0-1 0,0 1 0,1-1 1,-1 0-1,7 2 0,-4-1-26,1-1 1,-1 0-1,1-1 0,0 0 0,-1 0 0,1-1 1,0 1-1,9-1 0,-13-1 16,1 0 0,-1 0 0,1-1 0,0 1 0,-1-1 0,1 0 0,-1 0 0,0 0 0,1-1 0,-1 0 0,0 0 0,0 0 0,0 0 0,0 0 0,5-5 0,-4 2 12,1-1 0,-1 0 0,0-1 0,0 1 0,0-1 0,-1 0 0,0 0 0,-1 0 1,0-1-1,0 1 0,3-12 0,-3 3 40,0 1 1,-1-1-1,-1 0 1,-1-30-1,0 42 6,0 1 0,-1-1-1,1 1 1,-1-1 0,0 1-1,0-1 1,-1 1 0,1 0-1,-1-1 1,0 1-1,1 0 1,-1 0 0,-3-3-1,1 1 40,0 1-1,-1 0 1,1 1-1,-1-1 0,0 1 1,0 0-1,-8-5 0,2 4 54,0-1-1,0 2 0,0 0 0,-1 0 0,1 1 0,-1 0 0,-20 0 1,26 2-127,0 0 1,0 0 0,0 1 0,0-1 0,0 2 0,0-1 0,0 1 0,0-1 0,1 1 0,-1 1-1,1-1 1,-1 1 0,1 0 0,0 1 0,0-1 0,0 1 0,1 0 0,-7 6 0,5-3-9,-1 1 1,1 0 0,0 0-1,1 0 1,-1 1-1,2 0 1,-1 0 0,2 0-1,-5 13 1,4-8-11,1 0-1,1 1 1,0-1-1,1 1 1,1 24 0,0-35-16,1-1 1,0 0 0,-1 0 0,1 0 0,1 0 0,-1 0-1,0 0 1,1 0 0,-1 0 0,1-1 0,0 1 0,0 0 0,0-1-1,0 0 1,0 1 0,1-1 0,-1 0 0,1 0 0,-1 0-1,1-1 1,0 1 0,0-1 0,3 2 0,3 1-63,0 0-1,1-1 1,-1-1 0,1 1-1,-1-1 1,16 0 0,-16-1 26,0-1 0,1 0 0,-1 0 1,0-1-1,0-1 0,0 0 0,10-3 0,-12 3 14,-1-1 0,1 0-1,-1 0 1,0-1-1,0 0 1,0 0 0,-1-1-1,1 1 1,8-10-1,-6 4 37,0 1 0,-1-1 0,0 0-1,0-1 1,-1 0 0,0 0-1,-1 0 1,0 0 0,-1-1 0,3-12-1,-7 23 76,0 0 0,0 0 0,0 1 0,0-1 0,0 0 0,0 0 0,0 1 0,0-1 0,1 0 0,-1 0 0,0 1 0,1-1 0,-1 0 0,0 1 0,1-1 0,-1 0 0,1 1 0,0-2 0,8 15 463,-7-9-679,2 3 193,43 75 231,-41-72-287,1-1 0,0-1 1,0 1-1,1-1 0,0-1 0,13 11 1,-17-16-228,0 0 0,-1 0 0,1-1 0,0 1 0,0-1 0,0 0 0,0 0 0,0 0 0,0-1 0,0 1 0,0-1 0,1 0 0,-1-1 0,0 1 0,0 0 0,0-1 0,0 0 0,0 0 0,0 0 0,0-1 0,0 1 0,-1-1 0,1 0 0,-1 0 0,1 0 0,-1-1 0,1 1 0,-1-1-1,4-4 1,15-17-1979</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8T11:03:19.365"/>
    </inkml:context>
    <inkml:brush xml:id="br0">
      <inkml:brushProperty name="width" value="0.05" units="cm"/>
      <inkml:brushProperty name="height" value="0.05" units="cm"/>
      <inkml:brushProperty name="color" value="#004F8B"/>
    </inkml:brush>
  </inkml:definitions>
  <inkml:trace contextRef="#ctx0" brushRef="#br0">112 37 6345,'0'0'4905,"1"-6"-4782,0 3-114,-1 1-9,0 1 1,0 0 0,0 0 0,0 0-1,1 0 1,-1-1 0,0 1 0,1 0-1,-1 0 1,1 0 0,-1 0-1,1 0 1,-1 0 0,1 0 0,0 0-1,0 0 1,-1 0 0,1 1 0,0-1-1,0 0 1,0 0 0,0 1 0,0-1-1,0 0 1,0 1 0,0-1 0,0 1-1,0 0 1,1-1 0,-1 1 0,0 0-1,0-1 1,0 1 0,0 0 0,1 0-1,1 0 1,6 0 5,-3 0-1,0 0 0,-1 0 0,1 1 1,0-1-1,8 3 0,-11-2-13,-1 0 0,0 1 0,1-1 0,-1 0 0,0 1 0,0-1 0,0 1 0,0-1 0,-1 1 0,1 0 0,0 0 0,-1 0 0,1 0 0,-1 0 0,3 5 0,-2-4 8,-1 0 1,1 1-1,0-1 0,-1 1 0,0 0 0,0-1 0,0 1 0,0 0 0,-1 0 0,0 0 0,1-1 0,-1 1 0,0 0 0,-1 0 0,1 0 0,-1 0 0,0-1 0,-2 8 0,1-8 21,1 0 0,-1 0 0,0 0 0,0 0-1,0-1 1,0 1 0,0-1 0,-1 1 0,1-1-1,-1 0 1,0 0 0,0 0 0,1 0 0,-1-1-1,0 1 1,-1-1 0,1 0 0,0 0 0,0 0 0,0 0-1,-6 1 1,-75 2-940,84-4 693,17 0 192,0 0 1,-1 2 0,1 0 0,0 1-1,-1 0 1,19 7 0,-31-9 48,1 1 0,-1 0 1,1 0-1,-1 0 0,0 1 0,0-1 1,0 1-1,0 0 0,-1 0 0,1 0 0,-1 1 1,1-1-1,-1 1 0,0 0 0,-1 0 1,1 0-1,-1 0 0,0 0 0,0 1 1,0-1-1,0 1 0,-1-1 0,0 1 1,0 0-1,0 0 0,0 6 0,0-1 24,0 1 80,-1 0 1,0-1-1,0 1 1,-1-1-1,-3 13 1,3-19-52,0-1 0,0 0 0,-1 1 0,1-1-1,-1 0 1,0 0 0,0 0 0,0 0 0,0-1 0,0 1 0,-1 0 0,1-1 0,-1 0 0,0 0 0,1 1-1,-1-2 1,0 1 0,0 0 0,-7 2 0,-4 1 104,-1-1-1,0-1 1,0 0 0,0-2-1,0 1 1,0-2 0,-23-1-1,10 1 26,25 0-152,-1 0 0,0 0 0,0-1 0,1 0 0,-1 1 0,0-1 1,1 0-1,-1-1 0,1 1 0,-1 0 0,1-1 0,0 0 0,-6-4 0,7 5-124,0-1 0,0 0 0,0 0 0,1-1 0,-1 1 0,1 0 0,-1-1 0,1 1 0,0 0 0,-1-1 0,1 0 0,1 1 0,-1-1 0,0 0 0,1 1 0,-1-1 0,1 0 0,0-5 0,-2-25-5583,2 25 1629</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33:54.115"/>
    </inkml:context>
    <inkml:brush xml:id="br0">
      <inkml:brushProperty name="width" value="0.025" units="cm"/>
      <inkml:brushProperty name="height" value="0.025" units="cm"/>
      <inkml:brushProperty name="color" value="#004F8B"/>
    </inkml:brush>
  </inkml:definitions>
  <inkml:trace contextRef="#ctx0" brushRef="#br0">43 184 2561,'0'0'5653,"3"9"-4665,41 153 1605,-44-162-2573,5 13 33,-2-9 221,-2-9 796,-2 0-1035,1 0-1,-1 1 1,0-1-1,0 0 1,0 0-1,-1 1 0,-3-9 1,-20-32-25,10 21 32,4 4-54,6 13-12,1 0 0,0 0 0,0 0 1,0-1-1,1 0 0,0 0 1,1 0-1,0 0 0,0 0 1,-1-10-1,6 17-15,-1 0 0,1 1 0,-1-1 0,1 1 0,-1-1 0,1 1 0,0 0 0,-1 0 0,4 0 0,-4 0-14,219 5-2315,-152-4 2214,67 1 14,-129-2 165,0 0 0,-1-1-1,1 0 1,-1 0 0,1-1 0,-1 0-1,0 0 1,0 0 0,0-1 0,0 0-1,0 0 1,6-5 0,-8 6 0,-1-1 0,0 1 0,0-1 0,0 0 1,0 0-1,-1 0 0,1-1 0,-1 1 0,0-1 0,0 1 0,0-1 0,0 0 1,0 0-1,-1 1 0,0-1 0,0 0 0,0-1 0,0 1 0,-1 0 1,1-5-1,-1 8 60,0-1 0,0 0 1,0 0-1,0 0 0,-1 0 0,1 0 1,0 0-1,-1 0 0,0 1 0,0-3 1,0 3-53,0 0 0,0 0 0,1 0 0,-1 0 0,0 1 0,0-1 0,0 1 1,0-1-1,0 0 0,0 1 0,0-1 0,0 1 0,-1 0 0,1-1 0,0 1 0,0 0 0,0 0 1,-2 0-1,-6-2 117,0 1 0,-1 1 0,-13 0 0,18 0-142,1 1 1,0 0 0,0 0 0,0 0-1,0 0 1,0 1 0,0-1 0,0 1-1,1 0 1,-6 3 0,0 2 4,0 1-1,1 0 1,0 1 0,0-1 0,1 1 0,0 1 0,1-1-1,0 1 1,0 1 0,1-1 0,0 1 0,1 0-1,0 0 1,1 0 0,0 0 0,1 0 0,0 1-1,1 0 1,0-1 0,1 1 0,0-1 0,3 19 0,-2-27-18,-1 0 0,1 0 0,0 0 0,0 0 0,0-1 0,1 1 0,-1 0 0,1 0 0,-1-1 0,1 1 0,0-1 0,0 1 0,0-1 0,5 4 0,-3-3-108,0 0 1,1 0-1,0 0 1,0-1-1,0 0 1,0 0-1,9 3 1,1-2-515,-1-1 0,0 0 0,1-1 0,-1-1 0,18-1 0,-21 0-291,-1 0 0,16-5 0,12-8-2921</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33:54.549"/>
    </inkml:context>
    <inkml:brush xml:id="br0">
      <inkml:brushProperty name="width" value="0.025" units="cm"/>
      <inkml:brushProperty name="height" value="0.025" units="cm"/>
      <inkml:brushProperty name="color" value="#004F8B"/>
    </inkml:brush>
  </inkml:definitions>
  <inkml:trace contextRef="#ctx0" brushRef="#br0">1 97 4745,'0'0'3471,"0"16"-2364,0-13-1053,4 133 1507,-4-132-1520,1 4 49,0-1 0,0 1 0,0-1 0,1 0 0,3 10-1,-5-16-81,0-1-1,0 0 1,0 0-1,0 0 1,0 1-1,0-1 1,0 0-1,0 0 1,1 0-1,-1 1 1,0-1-1,0 0 1,0 0-1,0 0 1,0 0-1,0 0 1,1 1-1,-1-1 1,0 0-1,0 0 1,0 0-1,0 0 1,1 0-1,-1 0 1,0 0-1,0 0 1,0 0-1,1 0 1,-1 1-1,0-1 1,0 0-1,0 0 1,1 0-1,-1 0 1,0 0-1,0 0 1,1-1-1,5-5 269,3-14 8,-8 20-284,11-33 40,2 1 0,1 1 0,1 1 1,2 0-1,35-44 0,-48 68-39,0 1-1,0-1 1,1 1 0,0 0 0,0 0-1,0 1 1,10-5 0,-11 7-3,0 0 0,0 0 0,0 0 0,0 1 0,1 0 0,-1 0 0,1 0 0,-1 1 0,1-1 0,10 2 0,-12 0 8,1 0 0,-1 0 0,0 1 0,0-1 0,0 1 0,0 0 0,0 0 0,-1 0 0,1 1 0,-1-1 0,1 1 0,-1 0 0,0 0 0,5 5 0,3 6 105,0 1 1,10 17-1,-11-15 18,11 27-1,-16-29-144,2-1-1,0 0 0,15 21 1,-21-34-142,0 0 0,1 1 0,-1-1 1,1 0-1,0 0 0,0 1 0,-1-1 1,1-1-1,0 1 0,0 0 0,0 0 1,0-1-1,0 1 0,0-1 0,0 1 0,3-1 1,2 0-816,-1 0 0,1 0 0,12-2 0,2-5-2007</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33:54.955"/>
    </inkml:context>
    <inkml:brush xml:id="br0">
      <inkml:brushProperty name="width" value="0.025" units="cm"/>
      <inkml:brushProperty name="height" value="0.025" units="cm"/>
      <inkml:brushProperty name="color" value="#004F8B"/>
    </inkml:brush>
  </inkml:definitions>
  <inkml:trace contextRef="#ctx0" brushRef="#br0">0 7 4305,'0'0'7983,"0"-5"-7290,0 3-733,1 4 114,24 203 2209,-6-36-1476,-13-132-756,2-1 0,19 56 0,-23-82-121,0-1 1,0 0-1,1 0 0,0-1 0,10 14 0,-13-19-47,0-1-1,0 0 0,0 0 0,0-1 1,1 1-1,-1 0 0,0-1 0,1 1 0,-1-1 1,1 0-1,3 2 0,-5-3-45,1 0 0,0 1 0,0-1 1,0 0-1,-1 0 0,1 0 0,0 0 0,0-1 0,0 1 0,-1 0 0,1-1 0,0 1 0,0-1 0,-1 0 0,1 1 0,0-1 0,-1 0 1,1 0-1,1-1 0,-1 0-252,0 0 0,0 1 0,-1-1 0,1 0-1,0 0 1,-1 0 0,1-1 0,0-2 0,8-19-6345</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33:55.499"/>
    </inkml:context>
    <inkml:brush xml:id="br0">
      <inkml:brushProperty name="width" value="0.025" units="cm"/>
      <inkml:brushProperty name="height" value="0.025" units="cm"/>
      <inkml:brushProperty name="color" value="#004F8B"/>
    </inkml:brush>
  </inkml:definitions>
  <inkml:trace contextRef="#ctx0" brushRef="#br0">1 91 9914,'0'0'3009,"77"-17"-2649,-24 9-128,7-2-104,0 1-128,-2-3 8,-7 0-8,-6 1-120,-8 3-496,-10 4-857,-7 4-1279,-14 0-417</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33:55.950"/>
    </inkml:context>
    <inkml:brush xml:id="br0">
      <inkml:brushProperty name="width" value="0.025" units="cm"/>
      <inkml:brushProperty name="height" value="0.025" units="cm"/>
      <inkml:brushProperty name="color" value="#004F8B"/>
    </inkml:brush>
  </inkml:definitions>
  <inkml:trace contextRef="#ctx0" brushRef="#br0">0 376 9074,'0'0'2604,"31"-8"-2249,-13 3-287,260-65 600,975-152 1255,-1190 214-1916,166-31-35,-220 36-633,0 1 0,0-1 0,0-1-1,15-7 1,-36 10-10704</inkml:trace>
  <inkml:trace contextRef="#ctx0" brushRef="#br0" timeOffset="1">394 484 5449,'0'0'3822,"22"0"-3232,88-4 631,34-16 125,714-133 1575,-741 129-2794,210-70 0,-310 88-745,-1 0-1,0-1 1,0-1-1,0-1 0,20-14 1,-21 9-3800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34:03.493"/>
    </inkml:context>
    <inkml:brush xml:id="br0">
      <inkml:brushProperty name="width" value="0.025" units="cm"/>
      <inkml:brushProperty name="height" value="0.025" units="cm"/>
      <inkml:brushProperty name="color" value="#004F8B"/>
    </inkml:brush>
  </inkml:definitions>
  <inkml:trace contextRef="#ctx0" brushRef="#br0">5 1 3849,'0'0'5056,"0"4"-3915,2 32-454,9 50-1,-2-22-314,0 70 152,-8 162 0,-18-107-130,0 27-167,16-182-216,0-23-8,0-1 0,1 0 0,1 1 1,-1-1-1,2 0 0,-1 1 0,1-1 0,6 17 0,-3-16 14,1 0 1,0 0-1,1 0 1,0-1-1,0 0 0,1-1 1,0 0-1,1 0 1,0 0-1,0-1 1,1-1-1,0 1 0,1-2 1,17 9-1,10 1-10,2-2-1,0-2 0,0-1 0,1-2 0,52 4 1,212-1-5,-115-8 9,127 28 40,-2 19-64,-260-42 16,350 53 9,418 9-1,308-60-14,-760-12 6,611 11 52,0-1-63,-4-1 0,-445 2 14,5-1-11,-235-8-3,342-2 16,-53-20-6,3-19-4,875-14 34,-414 54 8,-413-10-31,-278 9 9,392 2 59,-78 17-37,-63-1 9,-421-14-40,754 7 5,-224-45-30,-212-24 16,-390 52 5,-20 3-2,-50-4-1,-30 5 0,38-2 1,-60 4 15,-1 0 1,1 0 0,-1 0 0,1 0 0,-1-1-1,1 1 1,-1 0 0,0 0 0,0 0 0,0 0-1,1-1 1,-1 1 0,0-1 0,0 0 7,8-63 138,2-20-16,-2-451 22,-9 348-113,1-5 308,0 192-360,0 0 0,0 1-1,0-1 1,0 0-1,0 0 1,0 1 0,0-1-1,0 0 1,0 0-1,-1 1 1,1-1 0,0 0-1,-1 1 1,1-1 0,0 0-1,-1 1 1,1-1-1,-1 0 1,1 1 0,-1-1-1,1 1 1,-1-1-1,1 1 1,-1-1 0,1 1-1,-1-1 1,0 1 0,1 0-1,-2-1 1,-1 0 25,1 1 0,-1-1-1,0 1 1,0 0 0,1 0 0,-6 1 0,-5-1 5,-220 11-65,-2 0 21,-381-27 11,-118-17 4,-483 10 5,675 11-8,117-2 58,-10 0 18,-237-2 209,-336-5-69,-30 39 155,706 0-302,-612 29 47,867-44-117,-453 12 25,235-12-5,-852 3 112,1068-7-125,-760-25 58,449 6-41,-182-14 86,459 24-101,-337-29 16,-1 18-25,-502 19 33,549 3-40,89 5-6,-1-1 32,149-4-15,-197-2 4,22-16-19,147 6 3,-814-19 38,435 17-33,367-1 0,67 3 2,65 3 9,47 4-44,13 1 32,-48-5-5,-49-9 8,95 14-12,1 1 1,-1 1 0,-28 2 0,12 0-13,31-2 16,1 0 4,1 1-3,0-1-152,0 0 23,0 0 0,0 0 0,1 0 0,-1 0 0,0 0 0,0 0 0,1 0 0,-1 0 0,1 0 0,-1 0 0,1 0 0,-1 0 1,1 0-1,-1 0 0,1 1 0,0-1 0,0 0 0,-1 0 0,1 1 0,0-1 0,0 1 0,0-1 0,0 0 0,1 0 0,1-1-363,20-14-2418,0 1-308</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35:26.908"/>
    </inkml:context>
    <inkml:brush xml:id="br0">
      <inkml:brushProperty name="width" value="0.025" units="cm"/>
      <inkml:brushProperty name="height" value="0.025" units="cm"/>
      <inkml:brushProperty name="color" value="#004F8B"/>
    </inkml:brush>
  </inkml:definitions>
  <inkml:trace contextRef="#ctx0" brushRef="#br0">217 5 4905,'0'0'2195,"4"-4"3810,-12 4-5969,0 1 0,0 1-1,0-1 1,1 2 0,-1-1-1,1 1 1,-1 0-1,1 0 1,0 1 0,0 0-1,1 0 1,-1 0-1,-10 10 1,3-1-48,1 0 0,1 0 0,0 1 0,-19 29 0,27-36-1,0 1 0,1-1 1,0 1-1,0 0 0,1 0 0,0 0 0,0 0 0,1 0 0,0 0 0,0 1 0,2 16 1,-1-23 9,0 0 0,0 0 0,0 0 0,1 0 0,-1 0 0,1 0 0,-1-1 0,1 1 0,0 0 0,-1 0 1,1 0-1,0 0 0,0-1 0,0 1 0,1 0 0,-1-1 0,2 2 0,-1-1-7,1 0-1,0 0 1,0 0 0,-1 0-1,1-1 1,0 1-1,1-1 1,-1 0-1,5 2 1,4-1-24,0 0-1,0-1 1,1 0 0,19-2-1,-21 0 26,0-1 0,0 0-1,-1 0 1,1-1-1,-1-1 1,1 0-1,-1 0 1,16-10-1,-7 3 13,-2-2 0,1 0 0,23-22 0,-39 32 30,0 1 1,0 0-1,0-1 0,0 1 1,0-1-1,0 0 0,-1 0 1,0 1-1,1-1 1,-1 0-1,0 0 0,0 0 1,-1 0-1,1-1 0,-1 1 1,1 0-1,-1 0 0,0 0 1,0 0-1,-1-4 0,-23 6 175,17 2-210,0 0-1,0 0 0,1 0 1,-1 1-1,0 0 0,1 1 1,-1-1-1,1 1 0,0 0 0,-11 8 1,3-1-4,0 0-1,0 2 1,-14 14 0,19-15-1,0 1 0,1-1 0,0 1 0,0 1 0,2-1 1,-1 1-1,2 1 0,0-1 0,0 1 0,-4 25 0,4-10-3,1 0-1,2 0 0,1 1 0,3 38 0,-1-61 2,0 1-1,1-1 1,-1 0-1,2 1 1,-1-1-1,1 0 1,0 0-1,0-1 0,1 1 1,0-1-1,0 0 1,1 0-1,0 0 1,0 0-1,0-1 1,1 0-1,-1 0 1,1 0-1,0-1 1,1 0-1,7 4 1,1 0-9,0-1 1,1-1 0,-1 0-1,1-1 1,1-1 0,-1-1-1,0 0 1,28 1 0,-22-3 4,0-1 0,0 0 0,0-2-1,0-1 1,36-9 0,-30 3 12,0-1 1,0-1-1,45-28 0,-56 28 8,0 0 0,0-1 0,-2-1 0,0-1 0,0 0 0,18-23 0,-31 33 0,0 1 0,0 0 0,0-1 0,0 0 0,-1 1 0,1-1 0,-1 0 0,0 0 0,1-7 0,-1-2 20,-1-22 1,0 16-16,0 13-6,-1-1-1,0 0 1,-1 1 0,1-1-1,-3-6 1,1 6-6,1 0 0,1 1 0,-1-1 0,1 0 0,0-8 1,1-59-3504,0 43-543</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35:28.581"/>
    </inkml:context>
    <inkml:brush xml:id="br0">
      <inkml:brushProperty name="width" value="0.025" units="cm"/>
      <inkml:brushProperty name="height" value="0.025" units="cm"/>
      <inkml:brushProperty name="color" value="#004F8B"/>
    </inkml:brush>
  </inkml:definitions>
  <inkml:trace contextRef="#ctx0" brushRef="#br0">118 124 408,'0'0'0,"-117"-123"-408</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35:29.004"/>
    </inkml:context>
    <inkml:brush xml:id="br0">
      <inkml:brushProperty name="width" value="0.025" units="cm"/>
      <inkml:brushProperty name="height" value="0.025" units="cm"/>
      <inkml:brushProperty name="color" value="#004F8B"/>
    </inkml:brush>
  </inkml:definitions>
  <inkml:trace contextRef="#ctx0" brushRef="#br0">247 178 232,'0'0'1128,"-77"-110"-1128,64 79-192,4 8-976</inkml:trace>
  <inkml:trace contextRef="#ctx0" brushRef="#br0" timeOffset="1">1 0 72,'0'0'832</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35:30.370"/>
    </inkml:context>
    <inkml:brush xml:id="br0">
      <inkml:brushProperty name="width" value="0.025" units="cm"/>
      <inkml:brushProperty name="height" value="0.025" units="cm"/>
      <inkml:brushProperty name="color" value="#004F8B"/>
    </inkml:brush>
  </inkml:definitions>
  <inkml:trace contextRef="#ctx0" brushRef="#br0">717 32 1144,'0'0'1981,"-4"-3"-1520,2 2-396,0-1 70,0 0 1,0 1-1,0-1 1,-1 1-1,1 0 1,-1 0-1,1 0 1,-1 0-1,1 0 0,-1 0 1,0 1-1,-4-1 1,-22-7 2168,-17 4-1775,-75 4 0,85 0-364,12 1-51,0 1 0,0 1 0,1 2 0,0 0 0,0 1 0,0 1 1,0 1-1,1 1 0,1 1 0,-23 14 0,32-17-114,-1 1 0,2 1 0,-1 0 1,1 1-1,1 0 0,0 0 0,0 1 1,1 1-1,0 0 0,1 0 0,0 0 1,1 1-1,1 0 0,0 1 0,1-1 1,0 1-1,-4 22 0,4 3-17,2-1 1,3 52-1,0-74 25,2 20 58,2-1 0,11 54 1,26 69 34,-32-129-100,0 3 3,1-1 0,2-1-1,2 0 1,0 0 0,2-1 0,1-1 0,1-1 0,27 31-1,-32-44-1,-1 0 0,2-2 0,0 1 0,1-2 0,0 0-1,0-1 1,1 0 0,0-1 0,1-1 0,0 0 0,1-2 0,-1 0-1,1-1 1,0 0 0,37 3 0,-35-7-8,1 0 0,36-4 0,-46 1 1,0 0 0,0-1 0,0 0 0,-1-1 1,1 0-1,17-9 0,-1-4 9,0-1 0,-1-1-1,-1-1 1,-1-1 0,-1-1 0,0-1 0,-2-1 0,-1-1 0,-1-1 0,-1-1-1,-1 0 1,-2-2 0,0 1 0,-2-2 0,-2 0 0,0 0 0,-2-1-1,9-57 1,-13 47 206,-1-55 0,-4 78-83,-1 0-1,-1 0 1,-1 0 0,0 1 0,-9-28 0,-1 13-34,-1 1 1,-1 0 0,-1 2 0,-2-1 0,-1 2 0,-42-48 0,60 74-126,0 0-1,-1 1 1,1-1 0,-1 1-1,0 0 1,0-1-1,1 1 1,-1 0 0,0 0-1,0 0 1,0 0 0,0 1-1,-2-2 1,-19 1-3499,12 1-1416</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8T11:03:21.398"/>
    </inkml:context>
    <inkml:brush xml:id="br0">
      <inkml:brushProperty name="width" value="0.05" units="cm"/>
      <inkml:brushProperty name="height" value="0.05" units="cm"/>
      <inkml:brushProperty name="color" value="#004F8B"/>
    </inkml:brush>
  </inkml:definitions>
  <inkml:trace contextRef="#ctx0" brushRef="#br0">1 16 3689,'0'0'5521,"0"-4"-4726,0-4-405,0 4-123,0 6 372,2 86-302,4 0 1,29 144-1,-32-220-318,-3-6-13,1-1 0,0 0 0,0 0 0,1 0 0,-1 0 0,1 0 0,0 0-1,4 7 1,-4-12-32,-1 0 16,-1-1 0,1 1 1,0-1-1,0 0 0,-1 1 1,1-1-1,-1 0 0,1 1 1,-1-1-1,1 0 0,-1 0 1,1 0-1,-1 1 0,0-1 1,1 0-1,-1 0 0,0 0 1,0 0-1,0 0 0,1 0 1,-1 0-1,0 1 0,0-1 1,0 0-1,-1-2 0,1 0-14,3-43-11,-2 24-32,0 0-1,2 0 1,5-25-1,-7 43 58,1-1 0,-1 0 0,1 0 0,0 1 0,0-1 0,0 1 0,1-1 0,0 1 0,0 0 0,0 0 0,0 0 0,0 0 0,1 1 0,0-1 0,0 1 0,0 0 0,0 0 0,0 1 0,5-3 0,-3 2 0,1 2 0,-1-1 0,1 1 0,-1-1-1,1 2 1,-1-1 0,1 1 0,0 0-1,-1 0 1,1 1 0,-1 0 0,1 0 0,-1 1-1,1-1 1,-1 2 0,0-1 0,0 0-1,0 1 1,0 0 0,11 8 0,-12-6 10,0 0 0,0 1 1,0-1-1,-1 1 0,0 0 1,0 0-1,-1 1 0,1-1 1,-1 1-1,-1 0 0,1-1 1,-1 1-1,2 11 0,0 7 116,-2 0 0,-1 39 0,-1-57-69,0-5 0,0 0 1,0 0 0,0-1 0,-1 1 0,1 0 0,-1 0 0,1 0 0,-1-1 0,0 1 0,0 0 0,0-1-1,0 1 1,0 0 0,0-1 0,0 1 0,-1-1 0,1 0 0,0 1 0,-1-1 0,1 0 0,-1 0 0,1 0 0,-1 0-1,0 0 1,1 0 0,-1 0 0,0-1 0,0 1 0,0-1 0,0 1 0,-2-1 0,-8 2 150,0 0-1,0-1 1,-23-1 0,19-1-270,0 2 89,0-1 1,0-1-1,0-1 0,0 0 1,0-1-1,1-1 0,-25-9 1,40 13-116,0 0 0,1 0 1,-1 0-1,0 0 1,0 0-1,0 0 0,0 0 1,1 0-1,-1 0 1,0 0-1,0-1 0,0 1 1,0 0-1,0 0 1,1 0-1,-1 0 0,0 0 1,0-1-1,0 1 1,0 0-1,0 0 0,0 0 1,0 0-1,0 0 1,0-1-1,1 1 0,-1 0 1,0 0-1,0 0 0,0-1 1,0 1-1,0 0 1,0 0-1,0 0 0,0 0 1,0-1-1,0 1 1,0 0-1,-1 0 0,1 0 1,0-1-1,0 1 1,0 0-1,0 0 0,0 0 1,0 0-1,0-1 1,0 1-1,0 0 0,-1 0 1,1 0-1,0 0 0,0 0 1,0 0-1,0-1 1,0 1-1,-1 0 0,8 0-3745</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35:31.147"/>
    </inkml:context>
    <inkml:brush xml:id="br0">
      <inkml:brushProperty name="width" value="0.025" units="cm"/>
      <inkml:brushProperty name="height" value="0.025" units="cm"/>
      <inkml:brushProperty name="color" value="#004F8B"/>
    </inkml:brush>
  </inkml:definitions>
  <inkml:trace contextRef="#ctx0" brushRef="#br0">168 60 2937,'0'0'3472,"0"-9"-2687,4-41 666,-4 50-414,-3 0-797,1 0-245,1 0-1,0 0 1,0 1 0,-1-1-1,1 1 1,0-1 0,0 1-1,0 0 1,0-1 0,0 1-1,0 0 1,0 0 0,0-1-1,0 1 1,-2 2 0,-14 19 19,11-14-14,-10 16 9,1 0-1,1 1 1,1 0-1,1 1 1,1 0-1,1 1 0,2 1 1,0-1-1,2 1 1,1 0-1,2 0 0,-1 44 1,4-57-12,-1 16 2,4 38 0,-1-59 2,-1 0 0,2 0 0,-1 0 0,1 0 0,0-1 0,1 1 0,9 15-1,-2-9 2,0 0-1,1-1 1,0 0-1,1-2 0,1 1 1,0-1-1,1-1 0,0-1 1,1 0-1,28 14 0,-28-17 5,1-1-1,0 0 0,0-1 1,0-1-1,1-1 0,0 0 1,-1-2-1,1 0 0,0-1 1,0 0-1,26-3 0,-35 0-2,0 0 0,0-1 0,0 0 0,0 0-1,0 0 1,0-2 0,-1 1 0,0-1 0,0 0 0,0 0 0,0-1 0,-1 0-1,0-1 1,0 1 0,-1-1 0,9-12 0,-7 8 11,-1 0 1,0-1-1,-1 0 1,0 0-1,0-1 1,-2 1-1,1-1 1,-2 0-1,1 0 1,1-27-1,-3 12 47,-4-52 1,0 66 6,0 0 1,-1 0 0,0 0 0,-1 1 0,-9-22 0,-2 5 203,-2 1 0,0 1 0,-2 0 0,-1 1 0,-1 1 0,-1 1 0,-50-43-1,66 63-307,-1 0 0,0 0-1,-12-6 1,16 9-100,1 1-1,0 0 1,-1 1 0,1-1-1,-1 0 1,1 1 0,-1-1-1,1 1 1,-1 0 0,1 0-1,-1 0 1,0 0 0,1 0-1,-1 0 1,1 1 0,-4 0-1,4 1-239,-1-1 0,0 1 0,1-1 0,-1 1 0,1 0 0,-4 3 0,-14 14-2785</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35:31.868"/>
    </inkml:context>
    <inkml:brush xml:id="br0">
      <inkml:brushProperty name="width" value="0.025" units="cm"/>
      <inkml:brushProperty name="height" value="0.025" units="cm"/>
      <inkml:brushProperty name="color" value="#004F8B"/>
    </inkml:brush>
  </inkml:definitions>
  <inkml:trace contextRef="#ctx0" brushRef="#br0">508 18 4633,'0'0'3487,"-17"-4"-2926,-55-8-195,70 11-357,0 1 0,-1-1 0,1 1 0,0 0 0,0 0 0,0 0-1,0 1 1,0-1 0,0 0 0,-1 1 0,1-1 0,0 1 0,0 0 0,0 0-1,0-1 1,1 1 0,-1 1 0,0-1 0,0 0 0,0 0 0,1 1 0,-1-1-1,1 1 1,-1-1 0,-1 3 0,-1 1-6,-8 9 9,1 0 0,1 1 0,0 0 0,1 1 0,0 0 0,1 1 1,1-1-1,1 1 0,-7 28 0,6-7 0,1-1 1,1 1-1,2 58 0,4-81-5,0 1-1,1-1 0,1 1 1,0-1-1,1 0 0,1 0 1,0-1-1,1 1 0,1-1 1,0-1-1,18 26 1,-15-25 2,1 0 1,1 0 0,1-1 0,0 0 0,0-1 0,1-1 0,1 0 0,0-1 0,0-1 0,18 8 0,-22-13-19,0 0 0,0-1 0,0 0 1,0-1-1,1 0 0,-1-1 0,1-1 0,-1 0 1,17-1-1,-22 0 19,0-1 1,1 1 0,-1-1 0,0 0 0,0-1-1,-1 1 1,1-1 0,0 0 0,-1-1-1,0 1 1,1-1 0,-2 0 0,1 0 0,8-10-1,-6 7 11,-1-1-1,-1 1 0,1-1 1,-1 0-1,-1-1 1,1 1-1,-1-1 0,-1 0 1,4-14-1,-3-2 51,-1 0-1,-1 1 1,-1-1 0,-5-48 0,2 59 57,-1 0 1,0 0-1,-1 1 1,0-1-1,-2 1 1,1 0-1,-1 0 1,-1 1-1,0 0 1,-1 0 0,-12-14-1,9 13-9,-1 1 0,0-1 0,-1 2 0,-1 0 0,0 0 0,0 2 0,-1-1 0,-29-12 0,24 14-121,0 1 0,0 1-1,-1 1 1,-35-4-1,19 6-449,-69 3 0,91 2 100,0 0 1,0 0-1,0 1 0,1 1 0,-19 8 1,-65 35-2973,49-20-326</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35:32.786"/>
    </inkml:context>
    <inkml:brush xml:id="br0">
      <inkml:brushProperty name="width" value="0.025" units="cm"/>
      <inkml:brushProperty name="height" value="0.025" units="cm"/>
      <inkml:brushProperty name="color" value="#004F8B"/>
    </inkml:brush>
  </inkml:definitions>
  <inkml:trace contextRef="#ctx0" brushRef="#br0">350 51 3425,'0'0'3407,"-7"-7"-2665,-22-22-48,28 27-622,-1 1-1,0-1 0,0 1 0,-1 0 1,1 0-1,0 0 0,0 0 0,-1 0 1,1 0-1,0 0 0,-1 1 0,1-1 0,-1 1 1,1 0-1,-1 0 0,1-1 0,0 2 1,-1-1-1,1 0 0,-1 0 0,-2 2 1,-1-2-39,3 1-24,-1 0 0,1 0 0,-1 1 0,1-1-1,-1 1 1,1-1 0,0 1 0,0 0 0,-1 0 0,2 1 0,-6 4 0,-5 5 23,-12 17-1,15-17-5,-8 10-22,1 0 1,0 2-1,2 0 1,1 0-1,0 2 1,2 0 0,1 0-1,2 1 1,0 0-1,2 1 1,0 0-1,3 0 1,0 0-1,0 32 1,4-49-8,0-1 1,0 1-1,1-1 1,0 1-1,1-1 0,1 0 1,-1 1-1,2-1 1,-1-1-1,1 1 1,1 0-1,0-1 0,8 13 1,-4-11 2,-1 0-1,1-1 1,0 0 0,1-1 0,0 0 0,1 0 0,12 7-1,-14-11 1,1 0-1,-1 0 0,1-1 0,0 0 0,0-1 1,1 0-1,-1 0 0,1-1 0,16 0 0,-10-1 0,0 0-1,30-5 1,-39 3 1,0 0 0,-1-1 0,0 0 0,1-1-1,-1 0 1,0 0 0,0 0 0,10-7 0,-9 4 5,0-1 1,0 1-1,-1-1 0,0 0 0,0-1 1,-1 0-1,0 0 0,0 0 1,-1-1-1,0 1 0,0-1 0,-1-1 1,5-15-1,-3 2 11,-2 1 0,0-1 0,-1 0 0,-1-44 0,-2 40 110,0-1 1,-2 1 0,-1 0-1,-1-1 1,-13-47 0,7 49 238,0 1 0,-25-44 0,26 54-290,-1 0-1,-1 1 0,0 0 1,-1 1-1,-19-18 0,29 29-132,-1 0-1,0 0 1,1 1-1,-1-1 1,0 1 0,0-1-1,0 1 1,-1 0-1,1 0 1,-6-1-1,0 1-501,-1 0 0,-13 2 0,2-1-904,-21 0-2397</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35:35.277"/>
    </inkml:context>
    <inkml:brush xml:id="br0">
      <inkml:brushProperty name="width" value="0.025" units="cm"/>
      <inkml:brushProperty name="height" value="0.025" units="cm"/>
      <inkml:brushProperty name="color" value="#004F8B"/>
    </inkml:brush>
  </inkml:definitions>
  <inkml:trace contextRef="#ctx0" brushRef="#br0">0 705 656,'0'0'2355,"10"-16"-1720,2-4-411,0 0 270,19-39 0,-19 29 626,9-17 1916,-21 47-3011,0 0 0,1 0 0,-1 0-1,0 0 1,0 0 0,0 0 0,0 0 0,0-1 0,0 1 0,1 0 0,-1 0-1,0 0 1,0 0 0,0 0 0,0 0 0,0 0 0,1 0 0,-1 0 0,0 0-1,0 0 1,0 0 0,0 0 0,0 0 0,1 0 0,-1 1 0,0-1 0,0 0-1,0 0 1,0 0 0,0 0 0,1 0 0,-1 0 0,0 0 0,0 0-1,0 0 1,0 1 0,0-1 0,0 0 0,0 0 0,0 0 0,0 0 0,1 0-1,6 12 9,0 1 0,0 0 0,6 19 0,2 3 58,5 8 31,-20-44 1522,-1-6-1341,-1 1 0,1-1 0,-3-7 0,-6-7-308,2 0-1,1 0 1,0-1-1,2 0 1,1 0-1,0-1 1,0-34-1,3 52-12,2 0 0,-1 0 0,0 0-1,1 0 1,0 0 0,0-1 0,0 1 0,4-7 0,-3 8 8,0 1 1,0 0 0,0 0 0,1 1 0,-1-1 0,1 0-1,-1 1 1,1 0 0,0-1 0,0 1 0,0 0-1,0 0 1,5-1 0,15-7 0,0 1 1,1 1-1,0 1 1,43-7-1,105-3-15,-137 14 19,349-22 5,278-23 39,-635 45-40,1020-104-6,68 30-3,-974 77-11,-41 8 44,-64-4-9,-35 14-156,1 705 1017,-1-723-948,-1 0-1,1 0 1,-1 0 0,1 0 0,-1 0 0,1 0 0,0 0 0,-1-1 0,1 1 0,-1 0 0,1 0 0,-1-1 0,1 1-1,-1 0 1,1-1 0,-1 1 0,1 0 0,-1-1 0,1 0 0,4-9-2806,-2-2-2673</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40:20.770"/>
    </inkml:context>
    <inkml:brush xml:id="br0">
      <inkml:brushProperty name="width" value="0.025" units="cm"/>
      <inkml:brushProperty name="height" value="0.025" units="cm"/>
      <inkml:brushProperty name="color" value="#004F8B"/>
    </inkml:brush>
  </inkml:definitions>
  <inkml:trace contextRef="#ctx0" brushRef="#br0">448 1 640,'0'0'2002,"5"0"-1530,15 0 28,-10 0 8311,-57-1-8666,-54 2 104,86 0-228,0 1 0,0 1-1,0 0 1,-24 8 0,19-3-22,-1 2 0,1 0 1,1 1-1,-25 18 0,33-21 0,0 1 1,1 0-1,0 1 1,1 0-1,-1 1 0,2 0 1,0 0-1,-8 15 0,12-17-6,1 0-1,0 0 0,0 1 0,1-1 0,1 1 0,-1 0 0,1-1 0,1 1 1,0 0-1,1 10 0,0-13 1,0-1 0,0 1 1,1-1-1,0 0 0,0 0 0,0 0 1,1 0-1,0 0 0,0 0 1,1-1-1,4 7 0,7 8 2,28 26-1,-38-41 3,77 73-2,-71-69-7,0-1 0,0 0 0,1-1 1,0 0-1,1-1 0,14 6 0,-19-10 6,0 0 1,0 0-1,0-1 1,12 0-1,-15 0 13,-1-1 0,0-1-1,0 1 1,0 0-1,1-1 1,-1 0 0,0 0-1,0 0 1,0-1 0,5-2-1,21-15-62,67-38-4509,-66 41 218</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40:24.578"/>
    </inkml:context>
    <inkml:brush xml:id="br0">
      <inkml:brushProperty name="width" value="0.025" units="cm"/>
      <inkml:brushProperty name="height" value="0.025" units="cm"/>
      <inkml:brushProperty name="color" value="#004F8B"/>
    </inkml:brush>
  </inkml:definitions>
  <inkml:trace contextRef="#ctx0" brushRef="#br0">643 22 3697,'0'0'4815,"-1"-2"-3952,1 1-807,0 0 1,-1 0-1,1 0 0,-1 0 0,1 0 0,-1 0 0,1 1 0,-1-1 0,0 0 0,1 0 1,-1 1-1,0-1 0,1 1 0,-1-1 0,0 0 0,0 1 0,0-1 0,-1 0 0,-1 0 72,0 1-1,-1-1 0,1 0 0,0 1 1,-6 0-1,-10-2-9,0 2 1,0 0-1,0 2 0,1 0 0,-34 8 1,12 3-61,0 1 0,1 2 1,0 2-1,-50 32 1,70-38-13,0 1 0,1 1 1,1 1-1,0 0 1,1 2-1,1-1 0,0 2 1,2 0-1,-23 38 1,32-46-34,-1 0 1,2 1 0,-1-1-1,1 1 1,1 0 0,0 0-1,1 0 1,0 1 0,0-1-1,1 0 1,3 20 0,-2-26-14,0 1 0,1-1 1,0 0-1,0 1 1,0-1-1,1 0 0,0 0 1,0 0-1,0 0 0,0-1 1,1 0-1,0 1 0,0-1 1,0 0-1,0-1 0,8 6 1,1 0-1,-1-2 0,2 1 1,-1-2-1,1 1 0,16 3 1,-5-3-184,-1-1 0,2-1 0,42 2 1,82-4-1540,-63-3 483,-44 0-1791</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40:21.440"/>
    </inkml:context>
    <inkml:brush xml:id="br0">
      <inkml:brushProperty name="width" value="0.025" units="cm"/>
      <inkml:brushProperty name="height" value="0.025" units="cm"/>
      <inkml:brushProperty name="color" value="#004F8B"/>
    </inkml:brush>
  </inkml:definitions>
  <inkml:trace contextRef="#ctx0" brushRef="#br0">12 50 2457,'0'0'5901,"-3"0"-5080,-6 0 153,16-1 297,20 0-800,94 4-333,112-5 325,-196-2-431,39-10-1,-27 4-359,-48 10 219,-1 0 1,1 0 0,-1-1-1,0 1 1,1 0 0,-1 0-1,0-1 1,0 1 0,1 0 0,-1 0-1,0-1 1,0 1 0,1 0-1,-1-1 1,0 1 0,0 0-1,0-1 1,0 1 0,1-1-1,-1 1 1,0 0 0,0-1 0,0 1-1,0 0 1,0-1 0,0 1-1,0-1 1,0 1 0,0 0-1,0-1 1,0 1 0,0-1 0,-1 0-1,1-2-1559,0-3-2331</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40:21.829"/>
    </inkml:context>
    <inkml:brush xml:id="br0">
      <inkml:brushProperty name="width" value="0.025" units="cm"/>
      <inkml:brushProperty name="height" value="0.025" units="cm"/>
      <inkml:brushProperty name="color" value="#004F8B"/>
    </inkml:brush>
  </inkml:definitions>
  <inkml:trace contextRef="#ctx0" brushRef="#br0">1 1 4385,'0'0'3750,"1"6"-3247,5 22 343,1 1 0,17 43 1,0-1-109,-8-6-292,-3 1 1,4 75 0,-16-132-436,3 29-3992,-2-30 1025</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40:23.104"/>
    </inkml:context>
    <inkml:brush xml:id="br0">
      <inkml:brushProperty name="width" value="0.025" units="cm"/>
      <inkml:brushProperty name="height" value="0.025" units="cm"/>
      <inkml:brushProperty name="color" value="#004F8B"/>
    </inkml:brush>
  </inkml:definitions>
  <inkml:trace contextRef="#ctx0" brushRef="#br0">13 0 4825,'0'0'4526,"-3"0"-3770,2 0-692,-7 0 167,8 0-227,0 0 0,0 0 1,0 0-1,0 1 0,0-1 1,0 0-1,0 0 0,0 0 0,0 0 1,0 0-1,0 0 0,0 0 1,0 0-1,0 0 0,0 0 1,0 0-1,0 0 0,0 0 0,0 1 1,0-1-1,0 0 0,0 0 1,0 0-1,0 0 0,0 0 0,0 0 1,0 0-1,0 0 0,0 0 1,0 0-1,0 0 0,0 0 0,0 0 1,0 0-1,0 1 0,0-1 1,-1 0-1,38 11 170,0 0 0,1-3 0,70 7 0,119-9-50,-210-7-277,1 0-1,29-6 1,-38 4-644,0 1 0,-1-1 0,15-7 1,-12 2-1621</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40:23.601"/>
    </inkml:context>
    <inkml:brush xml:id="br0">
      <inkml:brushProperty name="width" value="0.025" units="cm"/>
      <inkml:brushProperty name="height" value="0.025" units="cm"/>
      <inkml:brushProperty name="color" value="#004F8B"/>
    </inkml:brush>
  </inkml:definitions>
  <inkml:trace contextRef="#ctx0" brushRef="#br0">4 1 5537,'0'0'3088,"-1"7"-2622,0 10 29,0 1-1,1-1 0,4 35 0,15 60 284,-9-61-629,4 26-183,39 120 0,-51-188-637,1 0 1,-1 0-1,-1 0 1,0 0-1,0 1 1,-1 13 0,0-6-2379</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8T11:03:23.400"/>
    </inkml:context>
    <inkml:brush xml:id="br0">
      <inkml:brushProperty name="width" value="0.05" units="cm"/>
      <inkml:brushProperty name="height" value="0.05" units="cm"/>
      <inkml:brushProperty name="color" value="#004F8B"/>
    </inkml:brush>
  </inkml:definitions>
  <inkml:trace contextRef="#ctx0" brushRef="#br0">96 1 888,'0'0'5608,"3"0"-4625,9-1 3236,-19 6-1422,0-1-2800,0 0-1,0 0 1,0 1-1,1 0 1,-1 0-1,1 1 1,1-1-1,-1 1 1,1 1-1,0-1 1,-7 13-1,8-10-52,0 0 0,1 0 0,0 0 0,0 1 0,1-1 0,0 1 1,1-1-1,0 1 0,0 14 0,2-23 24,-1 1 1,1 0 0,-1 0 0,1 0-1,0-1 1,0 1 0,0 0 0,0-1-1,0 1 1,0 0 0,0-1 0,0 1-1,1-1 1,-1 0 0,0 0 0,1 1-1,-1-1 1,1 0 0,0 0 0,-1 0 0,1 0-1,0-1 1,0 1 0,-1 0 0,1-1-1,4 1 1,6 3-158,0-2 0,21 3 0,-32-5 179,14 2-56,0-1 0,0 0 0,-1-1 0,1 0-1,20-4 1,-32 3 89,0 0 0,0 1 0,0-1 1,0 0-1,0-1 0,0 1 0,0-1 0,0 1 0,-1-1 0,1 0 0,-1 0 0,1 0 0,-1 0 1,1 0-1,-1-1 0,0 1 0,0-1 0,0 1 0,-1-1 0,1 0 0,-1 0 0,1 1 0,-1-1 0,0 0 1,0-1-1,0 1 0,0 0 0,-1 0 0,1 0 0,-1-6 0,1 2 77,-1-1-1,-1 1 1,1 0-1,-1 0 1,0-1 0,-1 1-1,1 0 1,-2 0-1,1 0 1,-7-12 0,7 14-135,-1 1 1,0 0-1,0 0 1,0 0 0,0 0-1,-1 1 1,0-1-1,0 1 1,0 0 0,0 0-1,0 0 1,-1 1-1,1-1 1,-1 1 0,1 0-1,-10-2 1,-31-4-1908,42 7 1197,-1 1 0,1 0 0,0 0 0,0 1-1,-1-1 1,1 1 0,-3 0 0,1 3-2054</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40:25.401"/>
    </inkml:context>
    <inkml:brush xml:id="br0">
      <inkml:brushProperty name="width" value="0.025" units="cm"/>
      <inkml:brushProperty name="height" value="0.025" units="cm"/>
      <inkml:brushProperty name="color" value="#004F8B"/>
    </inkml:brush>
  </inkml:definitions>
  <inkml:trace contextRef="#ctx0" brushRef="#br0">127 0 4401,'0'0'2629,"0"18"-2132,0 2-354,-2 166 1461,-49 392 1683,47-551-3186,-10 38 1,11-55-327,0-1 0,0 0 1,-1 0-1,0 0 0,-1 0 1,0-1-1,-8 11 0,12-18-60,1 0-1,-1-1 1,0 1-1,0 0 1,1-1-1,-1 1 1,0-1-1,0 1 1,0-1-1,0 1 1,1-1-1,-3 1 1,0-1-1929</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40:25.898"/>
    </inkml:context>
    <inkml:brush xml:id="br0">
      <inkml:brushProperty name="width" value="0.025" units="cm"/>
      <inkml:brushProperty name="height" value="0.025" units="cm"/>
      <inkml:brushProperty name="color" value="#004F8B"/>
    </inkml:brush>
  </inkml:definitions>
  <inkml:trace contextRef="#ctx0" brushRef="#br0">29 1 4385,'0'0'3333,"0"13"-2808,2 214 1888,-2 166 135,-2-358-2617,0 0 0,-9 39 0,10-73-19,1-1-1,0 0 0,0 0 0,0 0 0,0 1 0,0-1 0,0 0 0,0 0 0,0 1 0,-1-1 0,1 0 0,0 0 0,0 0 0,0 0 0,0 1 0,-1-1 0,1 0 0,0 0 1,0 0-1,0 0 0,-1 0 0,1 0 0,0 1 0,0-1 0,-1 0 0,1 0 0,0 0 0,0 0 0,-1 0 0,1 0 0,0 0 0,0 0 0,-1 0 0,1 0 0,0 0 1,0 0-1,0 0 0,-1-1 0,0 1-853,-5 0-1772</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40:26.430"/>
    </inkml:context>
    <inkml:brush xml:id="br0">
      <inkml:brushProperty name="width" value="0.025" units="cm"/>
      <inkml:brushProperty name="height" value="0.025" units="cm"/>
      <inkml:brushProperty name="color" value="#004F8B"/>
    </inkml:brush>
  </inkml:definitions>
  <inkml:trace contextRef="#ctx0" brushRef="#br0">6 283 4905,'0'0'3577,"-1"-2"-3108,1 2-456,-1 0 0,1-1 0,0 1 0,-1 0 0,1-1 0,0 1 0,-1 0 0,1-1 0,0 1 0,0-1 0,0 1 0,-1-1 0,1 1 0,0 0 0,0-1 0,0 1 0,0-1 0,0 1 0,0-1 0,0 1 0,0-1 0,0 1 0,0-1 0,0 1 0,0-1 0,0 1 0,0 0 0,0-1 0,1 1 0,-1-1 0,0 1 0,0-1 0,1 1 0,-1 0 0,0-1 0,21-10 291,-18 10-293,165-62 189,2 7 0,2 8 0,195-29 0,-347 73-1041,-13 2-276,0 1 0,0-1 0,8 1 0,-12 1-1187</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40:26.993"/>
    </inkml:context>
    <inkml:brush xml:id="br0">
      <inkml:brushProperty name="width" value="0.025" units="cm"/>
      <inkml:brushProperty name="height" value="0.025" units="cm"/>
      <inkml:brushProperty name="color" value="#004F8B"/>
    </inkml:brush>
  </inkml:definitions>
  <inkml:trace contextRef="#ctx0" brushRef="#br0">1 328 4177,'0'0'2224,"23"-6"-1517,-3 0-529,137-31 891,538-80 2122,-679 115-3141,12-1-10,-1-2-1,1 0 1,45-17 0,-67 20-107,1-1 0,-1-1 0,-1 1 0,1-1 0,0 0 1,-1 0-1,0-1 0,9-10 0,-10 11-465,0-1 1,-1 0-1,1-1 0,-1 1 1,-1-1-1,1 1 0,-1-1 0,0 0 1,2-11-1,-2 1-3392</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3T11:51:16.087"/>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3T11:51:30.084"/>
    </inkml:context>
    <inkml:brush xml:id="br0">
      <inkml:brushProperty name="width" value="0.05" units="cm"/>
      <inkml:brushProperty name="height" value="0.05" units="cm"/>
      <inkml:brushProperty name="color" value="#66CC00"/>
      <inkml:brushProperty name="ignorePressure" value="1"/>
    </inkml:brush>
  </inkml:definitions>
  <inkml:trace contextRef="#ctx0" brushRef="#br0">1 1</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23T11:51:40.516"/>
    </inkml:context>
    <inkml:brush xml:id="br0">
      <inkml:brushProperty name="width" value="0.05" units="cm"/>
      <inkml:brushProperty name="height" value="0.05" units="cm"/>
      <inkml:brushProperty name="color" value="#66CC00"/>
    </inkml:brush>
  </inkml:definitions>
  <inkml:trace contextRef="#ctx0" brushRef="#br0">1 0 10162,'0'0'2249,"81"0"-6522,-62 0-1392</inkml:trace>
  <inkml:trace contextRef="#ctx0" brushRef="#br0" timeOffset="1">52 568 5753,'0'0'2993</inkml:trace>
  <inkml:trace contextRef="#ctx0" brushRef="#br0" timeOffset="2">120 908 10506,'0'0'3249,"-13"-32"-10011</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42:44.841"/>
    </inkml:context>
    <inkml:brush xml:id="br0">
      <inkml:brushProperty name="width" value="0.025" units="cm"/>
      <inkml:brushProperty name="height" value="0.025" units="cm"/>
      <inkml:brushProperty name="color" value="#004F8B"/>
    </inkml:brush>
  </inkml:definitions>
  <inkml:trace contextRef="#ctx0" brushRef="#br0">3192 372 1016,'0'0'3129,"-2"-7"-2568,-2-2-273,1 0 0,-1 1-1,-1-1 1,1 1-1,-1 0 1,-1 0 0,1 1-1,-11-11 1,-8-2 170,-1 1 0,0 2 0,-2 0 0,-43-20-1,-120-37 959,120 51-1328,0 3 1,-2 4-1,0 2 1,-111-6-1,-263 17 10,255 4-29,121 1-74,-117 19 0,-66 30-12,3-2 29,113-24-8,-160 50 0,272-66-12,1 1-1,0 1 0,0 1 0,-34 24 0,-80 69-26,133-101 36,-7 6-9,-1 1 1,2 0 0,0 1-1,0 0 1,1 1 0,0 0-1,1 1 1,1 0 0,-8 17-1,4-4-13,1 0-1,1 1 1,1 1 0,1-1-1,2 1 1,1 0-1,1 1 1,0 36-1,4-62 23,0 10-25,0 0 0,1 0 0,0 0 0,1 0 0,5 19 0,2-10 22,0 0-1,1-1 1,1 0-1,1-1 1,27 36-1,-19-33 3,0-1-1,2-1 1,1-1-1,29 22 1,46 26 26,4-5 1,2-4-1,180 76 0,-235-118-5,0-1 1,1-3-1,1-2 0,80 8 0,209-2 127,-327-18-143,217 21 20,24 0 37,-235-21-58,76 1 84,169-22 1,314-95 166,-489 96-198,-39 11-39,0-3 0,-1-2 0,53-22 0,-85 28 24,-1 0 0,23-14-1,-33 17 49,-1 1-1,1-1 0,-1 0 0,0 0 1,0 0-1,-1-1 0,1 0 0,-1 0 1,4-8-1,22-50 91,26-74 0,-39 91-162,-6 18-9,0 1 0,-3-1 1,0-1-1,5-40 0,-9 30 108,-2 0 1,-5-66-1,-1 85-63,-2 1 0,0-1 0,-1 1 0,-1 1 0,-1-1-1,-12-19 1,4 9-11,-1 2-1,-1 0 0,-1 1 0,-2 1 1,0 1-1,-2 1 0,-1 1 0,-29-21 0,-142-92 28,174 121-63,2 1-1,-2 0 0,1 2 1,-47-20-1,60 30-240,0 0 1,0 0-1,0 1 1,0 0 0,0 0-1,0 1 1,-1 0-1,-11 2 1,2 1-1025,0 1-1,-29 10 1,-18 9-3159</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42:58.288"/>
    </inkml:context>
    <inkml:brush xml:id="br0">
      <inkml:brushProperty name="width" value="0.025" units="cm"/>
      <inkml:brushProperty name="height" value="0.025" units="cm"/>
      <inkml:brushProperty name="color" value="#004F8B"/>
    </inkml:brush>
  </inkml:definitions>
  <inkml:trace contextRef="#ctx0" brushRef="#br0">1 62 4241,'0'0'952,"0"-5"-891,0-52 5139,1 58-5253,2 5 42,0 0 0,0 1 1,0-1-1,-1 1 0,0 0 0,2 11 0,1 2 31,7 31 150,-2 1 0,4 67 0,-8 106 192,-6-169-257,0-32-4523</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42:58.860"/>
    </inkml:context>
    <inkml:brush xml:id="br0">
      <inkml:brushProperty name="width" value="0.025" units="cm"/>
      <inkml:brushProperty name="height" value="0.025" units="cm"/>
      <inkml:brushProperty name="color" value="#004F8B"/>
    </inkml:brush>
  </inkml:definitions>
  <inkml:trace contextRef="#ctx0" brushRef="#br0">192 5 3649,'0'0'3725,"0"0"-3675,0 0 1,0 0-1,0 0 1,0 0-1,0 0 1,0 0-1,0 0 1,1-1-1,-1 1 1,0 0-1,0 0 1,0 0-1,0 0 1,0 0-1,0 0 1,0 0-1,0 0 0,0 0 1,0 0-1,0-1 1,0 1-1,0 0 1,0 0-1,0 0 1,0 0-1,0 0 1,0 0-1,0 0 1,0 0-1,0-1 1,0 1-1,0 0 1,0 0-1,0 0 1,0 0-1,0 0 1,0 0-1,0 0 1,0 0-1,0-1 1,0 1-1,0 0 1,0 0-1,-5 0-46,1 0 0,0 0-1,-1 0 1,1 1 0,0-1-1,0 1 1,-1 0 0,1 0-1,0 1 1,0-1 0,0 1-1,0 0 1,1 0 0,-1 0-1,-6 5 1,-5 5 26,0 1 0,0 1 0,-22 28 1,33-36-38,-1 1 0,1-1 0,0 1 0,1 0 0,0 0 0,0 0 0,0 1 0,1-1 0,0 1 0,0-1 1,1 1-1,-1 14 0,2-11-26,0-6 14,0 0 0,0 0 1,0 0-1,1 0 0,1 5 1,-1-8 16,-1 0 0,1 0 0,0-1 0,0 1 0,0 0 1,0-1-1,0 1 0,0-1 0,1 1 0,-1-1 0,0 0 0,1 1 0,-1-1 1,1 0-1,0 0 0,-1 0 0,3 1 0,3 1 7,0 0 1,0 0-1,1-1 0,-1 0 0,1-1 1,-1 1-1,10-1 0,56 0 130,-65-2-128,3 0-44,-1-1 0,1 0-1,-1-1 1,0 0 0,0-1-1,0 0 1,0 0 0,14-10 0,4 0-303,81-42-1991,-61 29 224</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8T11:03:23.804"/>
    </inkml:context>
    <inkml:brush xml:id="br0">
      <inkml:brushProperty name="width" value="0.05" units="cm"/>
      <inkml:brushProperty name="height" value="0.05" units="cm"/>
      <inkml:brushProperty name="color" value="#004F8B"/>
    </inkml:brush>
  </inkml:definitions>
  <inkml:trace contextRef="#ctx0" brushRef="#br0">8 1 3145,'0'0'5109,"0"5"-4552,-4 58 1053,2-36-667,1 54 0,1-78-907,1 0 1,-1 0-1,1 0 1,0 0-1,0-1 1,0 1-1,0 0 1,0 0-1,1 0 1,-1-1 0,1 1-1,0-1 1,0 1-1,0-1 1,0 0-1,3 2 1,-1 0 17,1-1 0,-1 0 1,1 0-1,0 0 0,0-1 0,0 0 0,1 0 1,6 2-1,3-1-254,1-1 1,-1 0-1,1-1 1,0 0-1,21-3 1,-35 2-119,0-1 1,0 1-1,0-1 1,0 0 0,0 0-1,0 0 1,0 0-1,0 0 1,0 0 0,0 0-1,0-1 1,-1 1-1,1-1 1,-1 1 0,1-1-1,-1 1 1,1-1-1,-1 0 1,0 0 0,0 0-1,0 0 1,1-2-1,1-8-4600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42:59.249"/>
    </inkml:context>
    <inkml:brush xml:id="br0">
      <inkml:brushProperty name="width" value="0.025" units="cm"/>
      <inkml:brushProperty name="height" value="0.025" units="cm"/>
      <inkml:brushProperty name="color" value="#004F8B"/>
    </inkml:brush>
  </inkml:definitions>
  <inkml:trace contextRef="#ctx0" brushRef="#br0">0 14 4913,'0'0'4054,"8"1"-4114,-3-1 47,128 9 74,-97-10-244,36-6-1,-2-4-2845,-51 7 1007</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42:59.655"/>
    </inkml:context>
    <inkml:brush xml:id="br0">
      <inkml:brushProperty name="width" value="0.025" units="cm"/>
      <inkml:brushProperty name="height" value="0.025" units="cm"/>
      <inkml:brushProperty name="color" value="#004F8B"/>
    </inkml:brush>
  </inkml:definitions>
  <inkml:trace contextRef="#ctx0" brushRef="#br0">0 0 2881,'0'0'3230,"4"0"-2874,6 1-115,1 0-1,0 1 1,-1 0 0,14 5 0,24 5-120,18-5-1459,83 0 0,-113-7-481</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43:00.894"/>
    </inkml:context>
    <inkml:brush xml:id="br0">
      <inkml:brushProperty name="width" value="0.025" units="cm"/>
      <inkml:brushProperty name="height" value="0.025" units="cm"/>
      <inkml:brushProperty name="color" value="#004F8B"/>
    </inkml:brush>
  </inkml:definitions>
  <inkml:trace contextRef="#ctx0" brushRef="#br0">58 43 4321,'0'0'4193,"-2"-6"-3482,-8-19-301,7 18-307,7 5-284,34 0 198,44 2 0,-25 2-14,-41-3-29,0 2 0,0 0 1,20 5-1,-31-5 5,-1 0-1,1 0 1,-1 1 0,0-1 0,0 1-1,0 0 1,0 0 0,0 1 0,0-1 0,-1 1-1,1 0 1,-1 0 0,1 0 0,-1 0-1,0 1 1,3 4 0,-5-6 8,0-1 0,0 1 0,0 0-1,0-1 1,-1 1 0,1 0 0,-1 0 0,1-1 0,-1 1 0,0 0-1,1 0 1,-1 0 0,0 0 0,0-1 0,0 1 0,-1 0 0,1 0 0,0 0-1,-1 2 1,-1-2 9,1 1-1,0-1 1,-1 1-1,1-1 1,-1 1-1,0-1 1,0 0-1,0 0 1,0 0-1,0 0 1,-3 2-1,-3 1 66,0 0 1,-1-1-1,1 0 0,-1 0 0,0-1 1,-13 4-1,14-5-199,-1-1 0,1 0 0,-1 0 0,-8 0 0,38 9-388,-1-2 516,6 2 6,0 1 1,-1 1-1,24 16 0,-42-23 4,-1-1-1,0 0 1,-1 1-1,1 0 1,-1 1-1,0-1 1,0 1 0,-1 0-1,1 0 1,-2 1-1,1-1 1,0 1-1,-1 0 1,-1 0 0,1 0-1,2 10 1,-4-9-2,0 0 0,0 0 0,0 0 0,-1 1 0,0-1 0,-1 0 0,0 1 0,-2 10 0,1-13 39,0 0 1,0 0 0,-1-1 0,0 1 0,0-1 0,0 0 0,0 1 0,-1-2 0,0 1 0,0 0 0,0-1 0,-6 5-1,1-2 183,-1 0 0,0-1 0,0 0-1,0 0 1,-1-1 0,0 0 0,0-1-1,-1-1 1,1 0 0,-23 4 0,-1-4 464,0 0 0,-49-5 1,77 2-653,1-1 0,-1 0 1,1-1-1,-1 0 0,1 0 0,-1 0 1,1-1-1,0 0 0,-8-5 0,4 2-46,8 5-316,0 1-1,0-1 1,0 1 0,-1-1 0,1 1 0,0 0-1,-1-1 1,1 1 0,0 1 0,0-1 0,-1 0-1,1 0 1,0 1 0,-5 1 0,-11 6-4075</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43:04.121"/>
    </inkml:context>
    <inkml:brush xml:id="br0">
      <inkml:brushProperty name="width" value="0.025" units="cm"/>
      <inkml:brushProperty name="height" value="0.025" units="cm"/>
      <inkml:brushProperty name="color" value="#004F8B"/>
    </inkml:brush>
  </inkml:definitions>
  <inkml:trace contextRef="#ctx0" brushRef="#br0">233 934 1512,'0'0'2673,"-4"-13"139,4 13-2806,0 0 0,0 0-1,0 0 1,0 0-1,0 0 1,0 0-1,0 0 1,-1 0-1,1 0 1,0 0 0,0 0-1,0-1 1,0 1-1,0 0 1,0 0-1,0 0 1,0 0-1,0 0 1,0 0-1,0 0 1,0 0 0,0 0-1,0 0 1,0 0-1,0 0 1,0 0-1,0 0 1,0 0-1,0 0 1,0 0-1,0-1 1,-1 1 0,1 0-1,0 0 1,0 0-1,0 0 1,0 0-1,0 0 1,0 0-1,1 0 1,-1 0-1,0 0 1,0 0 0,0 0-1,0 0 1,0-1-1,0 1 1,0 0-1,0 0 1,0 0-1,0 0 1,0 0-1,0 0 1,0 0 0,0 0-1,0 0 1,0 0-1,0 0 1,0 0-1,7-2 504,9 1 218,-16 1-723,176-12 62,30-1 25,-127 9-28,127-2-12,-167 6-43,228-7 248,-204 1-244,126-9 49,-46 14-91,-74 1 20,77 10 27,-136-10-9,-6 0 2,0 0-1,0 0 1,0 0-1,-1 0 1,7-2-1,-8 1 0,-1 0 0,1 1 1,0-1-1,-1 0 0,1 0 0,-1 0 0,1-1 0,-1 1 0,0 0 0,1 0 0,-1-1 0,0 1 0,0-1 1,2-2-1,2-4 84,-1-1 1,1 0 0,-2 0 0,1 0-1,-1 0 1,0-1 0,2-18 0,-2 0 370,-2-41 1,-1 49-369,-1 8-32,0-1 1,-1 0-1,0 1 1,-1-1 0,-1 1-1,0 0 1,0 0-1,-1 0 1,-11-17-1,-7-10 137,-39-47-1,52 73-193,-11-12 110,0 1 0,-1 1 0,-2 1-1,0 1 1,-1 2 0,-1 0 0,-1 1-1,-46-22 1,25 18-77,-1 2 0,-1 2 0,-1 2 0,0 2 0,0 3 0,-84-8 0,-275-2 231,405 20-268,-172 1 65,170 1-76,-1-1 0,1 1 0,-1 1 0,1 0 1,-1 0-1,1 0 0,0 1 0,-11 5 1,-53 36 17,49-29-6,4-3 5,-32 20-26,-64 55 0,100-75 8,1 1 1,0 0-1,1 1 0,0 0 1,1 1-1,1 1 0,0 0 1,-14 32-1,17-28 1,1 1 1,0-1-1,-4 42 1,6-22-9,3 48-1,2-69 12,2 1-1,0-1 0,1 0 1,0 0-1,14 33 0,47 87 8,-44-101 1,0-1 0,3 0-1,1-2 1,53 57 0,-75-89-12,0 0-1,1-1 1,-1 0 0,1 0 0,-1 0 0,1 0 0,0 0 0,0-1 0,0 1 0,0-1 0,0 0 0,0 0 0,5 0 0,1-1-124,1 1 1,-1-2-1,0 1 1,15-4-1,-4-1-426,0-1 0,0-1 0,28-13 0,-25 10-76,54-23-2286,-6 3-1891</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43:07.298"/>
    </inkml:context>
    <inkml:brush xml:id="br0">
      <inkml:brushProperty name="width" value="0.025" units="cm"/>
      <inkml:brushProperty name="height" value="0.025" units="cm"/>
      <inkml:brushProperty name="color" value="#004F8B"/>
    </inkml:brush>
  </inkml:definitions>
  <inkml:trace contextRef="#ctx0" brushRef="#br0">1135 315 2457,'0'0'2765,"-6"-1"-2444,-3-2-290,-66-14 1477,13 9 220,-30-5-256,62 7-1015,-5-1-103,0 1 1,-60-2 0,85 8-352,-101 2 34,88 0-29,0 1 0,-40 11 0,-198 77 7,166-55-21,76-30 11,12-4-4,0 0 0,0 1 0,0 0 0,0 0 0,0 1 0,-8 5 0,13-6-16,0-1 0,0 1 0,0 0 0,1-1 0,-1 1 0,1 0 0,0 0 0,0 0 0,-1 3 0,-6 28 8,2 17-12,2 1 1,6 94 0,10 13 55,-10-126-36,0 0 0,3 0 0,10 44 0,-11-63-11,1 0-1,0 0 1,0-1 0,2 0-1,-1 0 1,2-1-1,-1 0 1,2 0-1,0-1 1,13 14-1,9 2 13,2-2-1,0-1 1,45 24-1,-73-45 0,177 113 55,-166-105-67,0 0 0,1-1 1,0 0-1,1-2 0,0 0 0,0-1 0,29 7 0,-22-9 34,2 1-22,1-1-1,52 2 0,-71-7-2,1 0 0,-1 0 0,0-1 0,1 0 0,-1-1-1,0 0 1,16-6 0,48-29-3,-11 5 18,-38 22-11,-6 2 3,30-17 0,-42 22-5,-1-1 1,1-1 0,-1 1-1,0-1 1,0 0 0,0 0-1,-1 0 1,7-11-1,-1 0 19,0-1 0,-1 0-1,-1 0 1,-1-1 0,0-1 0,-1 1-1,-1-1 1,-1 0 0,2-25-1,-3-272 386,-4 176-306,-2 75-50,-3-1 1,-2 1 0,-26-94-1,24 120 244,-1 0 1,-21-47-1,23 68-159,0 1 0,0-1 0,-2 1 0,0 1 0,-1 0 1,-24-24-1,27 31-154,-2-1 0,1 2 0,-1-1 0,0 1 0,-19-9 0,26 15-365,-1 0 1,1 0-1,-1 1 0,1-1 0,-1 1 1,1 0-1,-1 1 0,0-1 1,0 1-1,1 0 0,-1 0 0,0 0 1,1 1-1,-1-1 0,0 1 0,1 0 1,-1 1-1,1-1 0,-7 3 0,-12 9-4075</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43:10.040"/>
    </inkml:context>
    <inkml:brush xml:id="br0">
      <inkml:brushProperty name="width" value="0.025" units="cm"/>
      <inkml:brushProperty name="height" value="0.025" units="cm"/>
      <inkml:brushProperty name="color" value="#004F8B"/>
    </inkml:brush>
  </inkml:definitions>
  <inkml:trace contextRef="#ctx0" brushRef="#br0">1544 168 1672,'0'0'2617,"-9"0"-2217,-23 0-4,-97 1 1570,-158 35-105,277-34-1843,-187 21 1088,-16 3-435,144-15-475,-70 22-1,102-21-182,1 1 1,-57 30-1,-60 51 5,139-85-16,0 2 1,0 0-1,1 0 1,-20 23-1,28-27-3,0 0-1,0 1 0,0 0 1,1-1-1,0 2 0,1-1 0,-1 0 1,2 1-1,-1-1 0,1 1 0,-1 9 1,-3 145-16,6-141 8,0-13 6,1 0-1,1 0 1,0 0-1,0 0 1,0-1-1,1 1 1,0-1-1,1 1 1,0-1-1,6 8 1,8 13-18,30 33 1,-40-52 19,4 4 1,1 0-1,1-1 0,0-1 0,0 0 1,1-1-1,1-1 0,-1 0 1,22 8-1,18 6 0,70 20 1,-53-20 7,146 45 80,-196-63-114,-1-1 0,1 0-1,0-2 1,0-1 0,0-1 0,30-2-1,-44 1 31,1-2 0,0 1 0,-1-2-1,1 1 1,13-6 0,41-23 22,-38 18-20,123-69 43,-126 69-42,37-29-1,-7 5 23,-25 18-28,26-24 0,-5 3 42,-37 29-20,1 0 0,-1 0-1,12-18 1,-14 17-42,8-10 95,-2-1-1,0 0 1,-2-1-1,-1-1 1,0 0-1,-2 0 0,-1-1 1,-1-1-1,-2 1 1,0-1-1,-2-1 1,-1 1-1,0-41 1,-3 43-37,1 4-7,-1 0 0,-1 1 1,-2-1-1,-4-25 1,-47-125 495,43 145-445,0 0 0,-2 1 0,-1 0 0,-23-29 0,34 50-165,1 1 0,-1 0 0,0 0 0,0 1 0,0-1 0,-1 0 0,1 1 0,0 0 0,-1 0 0,0 0 0,1 0 0,-1 1 1,-8-3-1,1 2-465,0 1 0,0-1 0,-18 2 0,-25 2-2175,0 9-1692</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43:12.306"/>
    </inkml:context>
    <inkml:brush xml:id="br0">
      <inkml:brushProperty name="width" value="0.025" units="cm"/>
      <inkml:brushProperty name="height" value="0.025" units="cm"/>
      <inkml:brushProperty name="color" value="#004F8B"/>
    </inkml:brush>
  </inkml:definitions>
  <inkml:trace contextRef="#ctx0" brushRef="#br0">868 76 616,'0'0'2545,"0"-3"-2188,0-2-399,0 3 224,0 1 0,1-1 1,-1 1-1,0-1 0,0 1 0,0-1 1,0 1-1,0-1 0,-1 1 1,1-1-1,0 1 0,-1-1 0,1 1 1,-1 0-1,0-1 0,1 1 1,-1 0-1,0-1 0,-1-1 1,-7-2 143,0 0 0,-1 1 0,1 0 1,-1 1-1,0-1 0,-15-1 1,4 2-68,0 1 1,-25 1 0,39 1-209,-110 3 453,96-1-471,0 1 1,-1 0-1,-28 11 0,17-3-32,1 2 0,0 1-1,1 1 1,1 2 0,1 1 0,0 1-1,1 2 1,1 0 0,1 2 0,1 1 0,-39 49-1,56-62-11,1 0-1,-1 0 1,2 1-1,0 0 1,0 0-1,1 0 1,1 1-1,0-1 1,0 1-1,1 0 1,1 0-1,0 1 0,1 16 1,1 197-1,0-216 11,1-1 1,0 1-1,0-1 1,2 1-1,-1-1 1,1 0-1,0 0 1,1 0-1,9 16 1,-5-12-3,1-1 1,0 0 0,1 0 0,1-1 0,20 18-1,176 131 75,-192-150-70,29 22 6,-24-17-22,1-1 1,0 0 0,1-2-1,45 21 1,-53-30 10,1-1 0,-1 0 0,1-1 0,0-1 0,0-1 0,19-1 0,-8 1 48,-13 0-41,1-2 1,-1 0-1,0 0 1,0-1-1,14-5 1,62-27-4,-77 30 3,6-3-3,0-1 1,33-20-1,-43 23 7,-1 0-1,0 0 1,0-1-1,0 0 1,-1 0-1,0 0 1,0-1-1,6-11 1,-6 7 2,7-9 4,-2-1 0,0-1 0,12-37-1,-17 29 15,-1-1 0,-1 1 0,-2-1 0,-2-49 0,0 40 16,-1 24-33,-1-1-1,-1 1 1,-9-32-1,2 9 28,-7-55 365,11 58-227,-1 0 0,-2 0 0,-14-40 0,15 61 10,-1-1 0,0 1 0,-1 0 0,-1 1 0,0 0 1,-1 1-1,-25-23 0,27 28-82,0 2 1,-1-1 0,1 1 0,-1 1-1,-20-8 1,-61-18 80,87 30-652,0 1-1,1 0 1,-1 0 0,0 0-1,1 1 1,-1 0-1,0 0 1,1 0 0,-1 0-1,0 1 1,0-1 0,-4 3-1,-17 7-4274</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43:18.815"/>
    </inkml:context>
    <inkml:brush xml:id="br0">
      <inkml:brushProperty name="width" value="0.025" units="cm"/>
      <inkml:brushProperty name="height" value="0.025" units="cm"/>
      <inkml:brushProperty name="color" value="#004F8B"/>
    </inkml:brush>
  </inkml:definitions>
  <inkml:trace contextRef="#ctx0" brushRef="#br0">247 12 1360,'0'0'1446,"1"0"-1093,-1 0 1,0-1-1,0 1 0,1 0 1,-1-1-1,0 1 0,0 0 1,1-1-1,-1 1 0,0 0 1,0-1-1,0 1 0,0-1 1,0 1-1,0-1 0,1 1 1,-1 0-1,0-1 0,-4 0-282,0 0-1,1 0 1,-1 1-1,0-1 0,1 1 1,-1 0-1,0 0 1,-6 1-1,-3 0 43,1-1-42,0 0 1,0 1-1,1 1 0,-1 0 0,1 0 0,-21 8 0,26-8-66,1 1 0,0 0 0,0 0 0,0 0 0,0 0 0,0 1 0,0 0-1,1 0 1,0 0 0,0 0 0,0 1 0,0-1 0,1 1 0,-1 0-1,-3 9 1,3-4-18,0 1-1,1-1 0,1 0 0,-1 1 0,0 20 1,2 58-52,1-52 52,0-29 3,0-1 0,1 1 0,-1-1 0,2 1 1,-1-1-1,1 1 0,0-1 0,0 0 0,1 0 0,0 0 0,0 0 0,1 0 0,0-1 0,0 1 0,1-1 0,-1 0 0,1-1 0,1 1 0,-1-1 0,1 0 0,0 0 0,0-1 0,0 1 0,1-1 1,11 5-1,-4-3-21,1-1 0,0-1 0,0 0 0,0-1 1,0-1-1,0 0 0,0-1 0,1 0 0,-1-2 1,19-2-1,-29 2 10,-1 0 0,0 0 0,0-1 0,0 0 0,1 0-1,-1 0 1,-1 0 0,1-1 0,0 1 0,-1-1 0,1 0 0,-1 0 0,0 0 0,0-1 0,0 1 0,0-1 0,-1 1 0,1-1 0,1-5 0,2-2 36,0-1 1,-1 1-1,-1-2 1,0 1-1,4-19 1,-7 18 90,0-1 0,-1-20 1,0 14 109,0 15-166,-1 1 0,0 0 0,0 0 0,0 0 0,-1 0 0,1 0 0,-1 0 0,0 0 0,0 0 0,-1 0 0,1 1 0,-1-1 1,-3-3-1,-5-5 113,0 0 0,-15-11 0,16 15-40,1 2-1,-1-1 1,0 1-1,-1 0 1,0 1-1,0 0 0,0 1 1,0 0-1,-1 1 1,-14-2-1,-10 0-236,0 2-1,-38 2 0,62 1 14,11 1-1,1-1 0,-1 0 0,1 0 1,0 0-1,-1 0 0,1 0 0,-1 0 0,1 1 0,0-1 0,-1 0 1,1 0-1,0 1 0,0-1 0,-1 0 0,1 0 0,0 1 1,-1-1-1,1 0 0,0 1 0,0-1 0,0 0 0,-1 1 0,1-1 1,0 1-1,0-1 0,0 0 0,0 1 0,0-1 0,0 1 1,0-1-1,0 0 0,0 1 0,0-1 0,0 1 0,0-1 0,0 0 1,0 1-1,0-1 0,0 1 0,0-1 0,0 0 0,1 1 0,-1-1 1,0 0-1,0 1 0,0-1 0,1 0 0,-1 1 0,0-1 1,0 0-1,1 1 0,-1-1 0,1 0 0,3 2-320,0 0 1,0-1-1,1 0 0,-1 1 0,1-2 1,-1 1-1,6 0 0,13-1-1552</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43:19.292"/>
    </inkml:context>
    <inkml:brush xml:id="br0">
      <inkml:brushProperty name="width" value="0.025" units="cm"/>
      <inkml:brushProperty name="height" value="0.025" units="cm"/>
      <inkml:brushProperty name="color" value="#004F8B"/>
    </inkml:brush>
  </inkml:definitions>
  <inkml:trace contextRef="#ctx0" brushRef="#br0">39 0 1856,'0'0'4132,"-2"7"-3921,-5 8-8,0 1 0,2 0-1,0 0 1,1 1 0,-4 26 0,7-31-145,1 0 1,1 0-1,1 15 0,-1-21-55,0-1 1,1 1-1,0 0 1,0-1-1,0 0 1,1 1-1,-1-1 1,7 8-1,-4-5-36,1-1-1,0 0 1,0 0-1,1 0 1,0-1-1,0 0 1,0 0-1,1-1 1,0 0-1,0 0 0,0-1 1,1 0-1,-1 0 1,1-1-1,0 0 1,0-1-1,0 0 1,0 0-1,1-1 1,10 0-1,-12-1-143,1 1-346,-1-2 0,1 1 1,14-3-1,1-7-1384</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43:19.680"/>
    </inkml:context>
    <inkml:brush xml:id="br0">
      <inkml:brushProperty name="width" value="0.025" units="cm"/>
      <inkml:brushProperty name="height" value="0.025" units="cm"/>
      <inkml:brushProperty name="color" value="#004F8B"/>
    </inkml:brush>
  </inkml:definitions>
  <inkml:trace contextRef="#ctx0" brushRef="#br0">1 0 3041,'0'0'3059,"5"13"-2735,-1-4-260,34 76 341,0-16-158,69 93-1,-105-160-208,-1 0 1,0 0-1,0 0 0,1 0 1,-1 0-1,1 0 1,0-1-1,-1 1 1,1-1-1,0 1 1,0-1-1,0 0 1,0 0-1,0 0 1,0 0-1,1 0 0,-1 0 1,3 0-1,-4-2 29,0 0 0,0 0-1,0 0 1,0 0-1,-1-1 1,1 1 0,0 0-1,-1-1 1,1 1-1,-1-1 1,1 1 0,-1 0-1,1-1 1,-1-2-1,1 2-8,14-67 47,-10 38-111,18-50 0,-20 73-38,0 1 0,1 0 0,0 0 0,1 0 0,-1 0 0,1 1 1,0 0-1,1 0 0,0 0 0,0 1 0,8-6 0,-4 3-591,1 1 1,0 1-1,0 0 1,1 1-1,0 0 0,15-4 1,-9 4-2079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8T11:02:45.543"/>
    </inkml:context>
    <inkml:brush xml:id="br0">
      <inkml:brushProperty name="width" value="0.05" units="cm"/>
      <inkml:brushProperty name="height" value="0.05" units="cm"/>
      <inkml:brushProperty name="color" value="#004F8B"/>
    </inkml:brush>
  </inkml:definitions>
  <inkml:trace contextRef="#ctx0" brushRef="#br0">1 50 4793,'0'0'3201,"0"-12"-1668,1 39-1289,2-1 0,8 36 0,-6-36-98,0 0-1,0 38 975,-5-67-862,-1-41-173,0 12-33,2-37 0,0 61-49,0 0 0,0-1 0,1 1 0,0 0 0,1 1 0,-1-1 0,1 0 0,1 1 0,7-13 0,-10 18-3,0 0 1,1 0 0,0 0 0,-1 0 0,1 0 0,0 0-1,0 1 1,0-1 0,0 0 0,0 1 0,1 0-1,-1-1 1,0 1 0,1 0 0,-1 0 0,1 1 0,-1-1-1,1 0 1,-1 1 0,4-1 0,-2 1 2,-1 1 0,1-1 0,0 1 0,-1 0 1,1 0-1,-1 0 0,1 0 0,-1 1 0,0-1 0,1 1 0,-1 0 0,5 4 1,2 2 6,-1 0 1,0 1 0,-1 0 0,0 0-1,0 1 1,-1 0 0,9 17 0,-11-16 48,-1-1 1,-1 1-1,4 13 1,-6-16-231,1 0 1,0 0-1,1-1 1,-1 1-1,2-1 1,-1 0-1,1 0 1,6 9-1,-8-14-181,0 0 0,0-1 0,0 1 0,0-1 0,0 0 0,0 1 0,0-1 0,1 0 0,-1 0 0,1-1 0,-1 1 0,0 0 0,1-1 0,-1 1 0,1-1 0,-1 0 0,1 0 0,4 0 0,10 0-2754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8T11:03:24.927"/>
    </inkml:context>
    <inkml:brush xml:id="br0">
      <inkml:brushProperty name="width" value="0.05" units="cm"/>
      <inkml:brushProperty name="height" value="0.05" units="cm"/>
      <inkml:brushProperty name="color" value="#004F8B"/>
    </inkml:brush>
  </inkml:definitions>
  <inkml:trace contextRef="#ctx0" brushRef="#br0">153 295 2617,'0'0'6569,"8"-15"-5686,25-48-186,-30 58-566,-1 0-1,0 0 1,0 0 0,0-1-1,-1 1 1,0-1-1,0 1 1,0-1-1,-1 1 1,0-1-1,0 0 1,-1-8-1,0 0 75,0 9-141,0 0 0,0 0 0,0 0-1,-1 0 1,0 0 0,0 0 0,-1 0 0,1 1 0,-1-1-1,0 1 1,-4-5 0,0-1 101,-1 2 1,0-1-1,-19-14 0,26 22-157,-1-1 1,0 1-1,1 0 0,-1 0 1,0 0-1,0 0 0,1 0 1,-1 1-1,0-1 0,0 1 1,0-1-1,0 1 0,0-1 1,0 1-1,0 0 0,0 0 1,0 0-1,0 0 0,0 0 1,0 1-1,-2 0 0,1 0-14,1 0 0,-1 1-1,1-1 1,-1 1 0,1-1-1,0 1 1,0 0 0,0 0-1,0 0 1,0 0 0,0 1-1,-3 4 1,-1 4-20,0 1 0,0 0 0,2 0 0,-1 0 0,-2 16 0,0 5 53,2 0 0,-3 53 0,9 69 277,0-61 14,-1-86-302,2 31 133,-2-36-141,0-1 1,1 1 0,-1-1-1,1 1 1,-1-1 0,1 0-1,0 1 1,0-1-1,0 1 1,1-1 0,2 4-1,-1-5-202,0 0 1,1 0-1,-1 0 0,1 0 0,-1 0 0,1-1 1,-1 0-1,1 0 0,0 0 0,-1 0 1,1 0-1,4-1 0,7 0-646,28 0-3165,-27 0 1087</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43:20.119"/>
    </inkml:context>
    <inkml:brush xml:id="br0">
      <inkml:brushProperty name="width" value="0.025" units="cm"/>
      <inkml:brushProperty name="height" value="0.025" units="cm"/>
      <inkml:brushProperty name="color" value="#004F8B"/>
    </inkml:brush>
  </inkml:definitions>
  <inkml:trace contextRef="#ctx0" brushRef="#br0">0 108 3225,'0'0'2864,"110"-42"-2584,-91 34-120,0 1-104,0-1 0,1 2-56,-3 0 0,2 1-56,0-1-120,3-2-560,-7 0-560,-5 5-1289</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43:20.509"/>
    </inkml:context>
    <inkml:brush xml:id="br0">
      <inkml:brushProperty name="width" value="0.025" units="cm"/>
      <inkml:brushProperty name="height" value="0.025" units="cm"/>
      <inkml:brushProperty name="color" value="#004F8B"/>
    </inkml:brush>
  </inkml:definitions>
  <inkml:trace contextRef="#ctx0" brushRef="#br0">16 0 1696,'0'0'3689,"-2"20"-3175,-8 64-106,7-51 448,2 57 1,2-44-302,-1 63 821,2-119-5272,3-2 1210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43:21.318"/>
    </inkml:context>
    <inkml:brush xml:id="br0">
      <inkml:brushProperty name="width" value="0.025" units="cm"/>
      <inkml:brushProperty name="height" value="0.025" units="cm"/>
      <inkml:brushProperty name="color" value="#004F8B"/>
    </inkml:brush>
  </inkml:definitions>
  <inkml:trace contextRef="#ctx0" brushRef="#br0">20 0 4977,'0'0'3434,"-2"9"-3099,-5 33 816,-3 77 1,10 38-1333,0-156 81,0-1 0,0 1 0,1-1 1,-1 1-1,0-1 0,1 1 1,-1-1-1,1 1 0,-1-1 0,0 1 1,1-1-1,-1 0 0,1 1 0,-1-1 1,1 0-1,-1 1 0,1-1 1,-1 0-1,1 0 0,0 1 0,-1-1 1,1 0-1,-1 0 0,1 0 0,-1 0 1,1 0-1,0 0 0,-1 0 1,1 0-1,-1 0 0,2 0 0,21-1-1131,-22 1 1075,23-7-1707,-1-7-130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43:21.816"/>
    </inkml:context>
    <inkml:brush xml:id="br0">
      <inkml:brushProperty name="width" value="0.025" units="cm"/>
      <inkml:brushProperty name="height" value="0.025" units="cm"/>
      <inkml:brushProperty name="color" value="#004F8B"/>
    </inkml:brush>
  </inkml:definitions>
  <inkml:trace contextRef="#ctx0" brushRef="#br0">0 1 3937,'0'0'2587,"15"18"-2183,49 62-54,-43-51-142,-1 1 1,-1 1-1,18 41 1,-20-38-125,-2-3 7,20 59-1,-30-74 61,-1 0-1,-1 0 0,0 1 1,-1-1-1,-1 32 0,-2-44-87,1-1 0,-1 0-1,1 0 1,-1 1 0,0-1-1,0 0 1,-1 0 0,1 0-1,-1 0 1,1 0 0,-1-1-1,0 1 1,0 0 0,0-1-1,-1 1 1,1-1 0,0 0-1,-1 0 1,0 0-1,1 0 1,-1 0 0,0 0-1,0-1 1,0 1 0,-4 0-1,1 0-13,-1 1 0,0-1-1,0-1 1,0 1-1,-1-1 1,1-1-1,0 1 1,0-1-1,-1 0 1,-11-3-1,17 3-47,-1-1 0,0 0 0,1 1 0,-1-1 0,1-1 0,-1 1 0,1 0 0,0 0 0,0-1 0,-1 1 0,1-1 0,0 0 0,0 0 0,-2-3 0,1 2 5,1-1 0,-1 0 0,1 0 0,0 0 0,0-1 0,0 1 0,-1-8 1,0-4 7,0 0 0,2 1 0,0-29 0,1 35-11,-1-15 9,1 0 0,2 0 0,0 1-1,1-1 1,8-24 0,-7 32-9,33-93 10,-29 91-16,0-1 0,1 1 0,19-27 0,-26 42-168,0 0 1,0 1 0,0-1-1,1 0 1,-1 1-1,1 0 1,0 0 0,0 0-1,0 0 1,0 0-1,0 0 1,7-2 0,-3 3-611,-1-1 0,1 1 0,0 0-1,0 1 1,10-1 0,0 1-1797</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43:22.345"/>
    </inkml:context>
    <inkml:brush xml:id="br0">
      <inkml:brushProperty name="width" value="0.025" units="cm"/>
      <inkml:brushProperty name="height" value="0.025" units="cm"/>
      <inkml:brushProperty name="color" value="#004F8B"/>
    </inkml:brush>
  </inkml:definitions>
  <inkml:trace contextRef="#ctx0" brushRef="#br0">67 1 3897,'0'0'5532,"0"3"-4918,-15 74 23,-20 117 2040,28-137-4867,-2 74 1,9-140-542,0 0-2076</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43:23.607"/>
    </inkml:context>
    <inkml:brush xml:id="br0">
      <inkml:brushProperty name="width" value="0.025" units="cm"/>
      <inkml:brushProperty name="height" value="0.025" units="cm"/>
      <inkml:brushProperty name="color" value="#004F8B"/>
    </inkml:brush>
  </inkml:definitions>
  <inkml:trace contextRef="#ctx0" brushRef="#br0">435 0 4993,'0'0'1732,"-12"18"-1417,-39 58 201,18-23 161,23-36-228,0-1 1,-1 0-1,-1 0 0,0-1 1,-27 25-1,24-28-167,0 0 0,0-1-1,-1-1 1,-19 10 0,25-15-215,0-1-1,-1 0 1,0-1 0,1 0 0,-1-1-1,0 0 1,0 0 0,-15-1 0,25-1-66,-1 0 0,1 0-1,-1 0 1,1 0 0,0 0 0,-1-1 0,1 1 0,0-1 0,-1 1 0,1-1 0,0 1-1,0-1 1,-1 0 0,1 1 0,0-1 0,0 0 0,0 0 0,0 0 0,0 0 0,0 0 0,0 0-1,0 0 1,1 0 0,-1-1 0,0 1 0,1 0 0,-1 0 0,0-1 0,1 1 0,-1-2-1,0-4-52,0 0-1,0 0 0,0 0 0,1-12 1,0 12 10,1 0 37,0 1-1,0 0 0,0 0 1,1 0-1,0 0 0,0 0 1,1 0-1,-1 0 0,1 0 1,1 1-1,-1 0 0,1 0 1,0 0-1,0 0 0,0 0 1,1 1-1,9-8 0,-8 7-6,1 0 0,1 0 0,-1 0 0,0 1 0,1 0-1,0 1 1,0-1 0,0 2 0,0-1 0,1 1 0,-1 0 0,1 1-1,8-1 1,-10 2 2,0 0-1,0 1 0,0-1 1,0 2-1,0-1 0,8 3 1,-10-2 14,-1 0 1,1 1-1,-1-1 1,1 1-1,-1 0 1,0 0-1,0 1 1,0-1-1,4 6 1,-1-1 19,0 1-1,0 0 1,-1 1-1,-1-1 1,1 1-1,-1 0 1,-1 0-1,0 1 1,-1-1-1,4 20 1,-2 3-23,-1 0 0,-2 41 0,0-9-332,-2-63 136,0 0 0,0 0 0,1 0 0,-1 0-1,1 0 1,0 0 0,0 0 0,-1 0 0,1 0 0,0 0 0,1 0 0,-1-1 0,0 1 0,0 0 0,1-1 0,-1 1 0,1-1 0,0 1 0,-1-1 0,1 0 0,0 0 0,0 0 0,-1 0 0,4 1 0,8 3-2219</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43:24.150"/>
    </inkml:context>
    <inkml:brush xml:id="br0">
      <inkml:brushProperty name="width" value="0.025" units="cm"/>
      <inkml:brushProperty name="height" value="0.025" units="cm"/>
      <inkml:brushProperty name="color" value="#004F8B"/>
    </inkml:brush>
  </inkml:definitions>
  <inkml:trace contextRef="#ctx0" brushRef="#br0">157 1 4841,'0'0'4093,"-14"8"-3710,-44 28-50,54-33-286,0 1 1,0-1-1,0 1 0,0 0 0,1 0 1,0 1-1,0-1 0,0 1 0,0-1 1,1 1-1,-3 6 0,0 1 96,-2 4-34,1 1 0,0 0 0,1 0 0,1 0 0,0 0 0,2 1 0,0-1 0,0 1 1,2 0-1,2 19 0,-1-30-109,0-1 1,0 1 0,1-1-1,0 1 1,0-1 0,1 0-1,-1 0 1,1 0-1,1 0 1,-1 0 0,1-1-1,0 1 1,0-1 0,1 0-1,0-1 1,-1 1-1,2-1 1,-1 0 0,0 0-1,1 0 1,0-1-1,0 0 1,0 0 0,0 0-1,0-1 1,0 0 0,1 0-1,-1 0 1,11 0-1,-8-1-33,0-1 0,0 0 0,-1-1 0,1 1 0,0-2 0,-1 1 0,1-1 0,-1-1-1,0 1 1,0-1 0,14-8 0,1-3-729,-1 0 1,-1-2-1,0-1 0,-1 0 0,19-22 1,-16 13-1761</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43:24.555"/>
    </inkml:context>
    <inkml:brush xml:id="br0">
      <inkml:brushProperty name="width" value="0.025" units="cm"/>
      <inkml:brushProperty name="height" value="0.025" units="cm"/>
      <inkml:brushProperty name="color" value="#004F8B"/>
    </inkml:brush>
  </inkml:definitions>
  <inkml:trace contextRef="#ctx0" brushRef="#br0">1 239 2905,'0'0'3304,"21"-6"-3064,1-1 40,8-3-96,4-7 1,7-4-89,4-6-96,6-4-289,22-15-343,-13 7-848,-9 4-240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43:24.944"/>
    </inkml:context>
    <inkml:brush xml:id="br0">
      <inkml:brushProperty name="width" value="0.025" units="cm"/>
      <inkml:brushProperty name="height" value="0.025" units="cm"/>
      <inkml:brushProperty name="color" value="#004F8B"/>
    </inkml:brush>
  </inkml:definitions>
  <inkml:trace contextRef="#ctx0" brushRef="#br0">0 1 392,'0'0'3982,"0"20"-3195,0 124 571,0-110-921,6 46 1,-4-68-381,0 0 0,1-1 0,0 0-1,1 1 1,0-1 0,0 0 0,11 17-1,-13-26-1,0 1 0,0-1 0,0 0 0,0 0-1,0 0 1,1 0 0,-1 0 0,0 0 0,1-1 0,0 1-1,-1-1 1,1 0 0,0 0 0,-1 0 0,1 0 0,0 0-1,0-1 1,0 1 0,0-1 0,0 0 0,0 1 0,0-1-1,0-1 1,0 1 0,0 0 0,4-2 0,-5 1-28,0 0 1,0 0 0,0 0 0,0 0-1,0 0 1,0 0 0,-1-1 0,1 1 0,0-1-1,-1 1 1,1-1 0,-1 0 0,1 1-1,-1-1 1,0 0 0,2-3 0,14-36 165,-15 36-170,45-162 283,-36 121-244,-9 41-365,0-1 0,0 1 0,1-1 0,0 1 0,0 0 0,0 0 0,0 0 0,1 1 0,0-1 0,0 1 0,0 0 0,1 0 0,-1 0 0,1 1 0,8-5 0,4-3-1457</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0:37.952"/>
    </inkml:context>
    <inkml:brush xml:id="br0">
      <inkml:brushProperty name="width" value="0.025" units="cm"/>
      <inkml:brushProperty name="height" value="0.025" units="cm"/>
      <inkml:brushProperty name="color" value="#004F8B"/>
    </inkml:brush>
  </inkml:definitions>
  <inkml:trace contextRef="#ctx0" brushRef="#br0">1 91 3369,'0'0'2962,"1"-6"-2281,-1-2-369,0 6-136,0 0 0,0 0-1,0-1 1,0 1 0,0 0 0,1 0-1,-1-1 1,1 1 0,0 0 0,0 0-1,0 0 1,1-2 0,2 11 4026,15 29-4334,60 135 261,-35-72-79,-37-84-43,0 0 1,1 0 0,0-1 0,2 0 0,12 15-1,-22-28-11,1 0 1,-1-1-1,1 1 0,0-1 0,-1 1 0,1-1 1,-1 1-1,1-1 0,0 0 0,-1 1 0,1-1 0,0 0 1,-1 1-1,1-1 0,0 0 0,0 0 0,-1 0 1,1 0-1,0 1 0,0-1 0,-1 0 0,1 0 0,0-1 1,0 1-1,-1 0 0,1 0 0,0 0 0,0 0 0,-1-1 1,1 1-1,0 0 0,-1-1 0,1 1 0,0 0 1,-1-1-1,1 1 0,0-1 0,-1 1 0,1-1 0,-1 1 1,1-1-1,-1 0 0,1 1 0,-1-1 0,0 1 0,1-2 1,3-5-23,0 1-1,-1-1 1,5-13 0,-6 14 64,26-70 34,21-89 1,-32 99-33,-17 66-51,0 0 0,0 0 1,0 0-1,0 0 0,0-1 0,0 1 1,0 0-1,0 0 0,0 0 0,0 0 1,1 0-1,-1-1 0,0 1 0,0 0 1,0 0-1,0 0 0,0 0 0,0 0 1,0 0-1,0-1 0,1 1 0,-1 0 1,0 0-1,0 0 0,0 0 0,0 0 1,0 0-1,1 0 0,-1 0 0,0 0 0,0 0 1,0 0-1,0 0 0,0 0 0,1 0 1,-1 0-1,6 4-247,7 16 30,-9-13 193,19 26 20,67 90 10,-78-109 5,0-1 1,1 0-1,1-1 1,0 0-1,1-1 0,18 11 1,-29-20-6,0 0 1,0 0-1,0 0 1,1 0-1,-1-1 1,1 1-1,0-1 1,-1 0-1,1-1 1,0 1 0,-1-1-1,1 0 1,8-1-1,-12 1 10,0-1 0,0 1 1,0-1-1,-1 1 0,1-1 0,0 1 1,0-1-1,0 0 0,-1 0 0,1 1 0,0-1 1,-1 0-1,1 0 0,-1 0 0,1 0 0,-1 0 1,1-1-1,7-22 108,-6 16-83,6-20 53,-2-1 0,-1 0-1,2-31 1,-3-89 911,-4 144-958,0 0 0,-1 0 0,1 0 1,-1 1-1,0-1 0,-1 0 0,1 0 1,-1 1-1,0-1 0,-4-7 0,5 23-8892,1 4 3308</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8T11:03:25.350"/>
    </inkml:context>
    <inkml:brush xml:id="br0">
      <inkml:brushProperty name="width" value="0.05" units="cm"/>
      <inkml:brushProperty name="height" value="0.05" units="cm"/>
      <inkml:brushProperty name="color" value="#004F8B"/>
    </inkml:brush>
  </inkml:definitions>
  <inkml:trace contextRef="#ctx0" brushRef="#br0">5 81 2577,'0'0'6605,"-1"-2"-6106,0 1-469,1 1 1,0 0-1,0-1 0,-1 1 1,1-1-1,0 1 1,0-1-1,0 1 0,-1 0 1,1-1-1,0 1 1,0-1-1,0 1 0,0-1 1,0 1-1,0-1 1,0 1-1,0-1 1,0 1-1,0-1 0,0 1 1,0-1-1,0 1 1,0-1-1,1 1 0,-1 0 1,0-1-1,0 1 1,0-1-1,1 1 0,-1-1 1,0 1-1,1 0 1,-1-1-1,0 1 1,1 0-1,-1-1 0,1 1 1,25-7 939,79-9-331,-47 9-96,58-16 1,-109 20-570,-6 2 14,0 0-1,0 1 1,0-1 0,0 1-1,0-1 1,0 1 0,1 0-1,-1-1 1,0 1 0,0 0-1,0 0 1,1 0 0,1 0-1,-3 0-219,-14 0-5221,-2 0 2423</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0:38.576"/>
    </inkml:context>
    <inkml:brush xml:id="br0">
      <inkml:brushProperty name="width" value="0.025" units="cm"/>
      <inkml:brushProperty name="height" value="0.025" units="cm"/>
      <inkml:brushProperty name="color" value="#004F8B"/>
    </inkml:brush>
  </inkml:definitions>
  <inkml:trace contextRef="#ctx0" brushRef="#br0">150 98 4113,'0'0'4223,"3"9"-3444,52 211 3390,-49-192-4095,16 44 0,-3-33-3904,-17-37 708</inkml:trace>
  <inkml:trace contextRef="#ctx0" brushRef="#br0" timeOffset="1">26 41 5393,'0'0'5641,"-26"-41"-6777</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0:38.980"/>
    </inkml:context>
    <inkml:brush xml:id="br0">
      <inkml:brushProperty name="width" value="0.025" units="cm"/>
      <inkml:brushProperty name="height" value="0.025" units="cm"/>
      <inkml:brushProperty name="color" value="#004F8B"/>
    </inkml:brush>
  </inkml:definitions>
  <inkml:trace contextRef="#ctx0" brushRef="#br0">0 89 3321,'0'0'2264,"11"19"-1657,32 57 38,-10-14 612,-29-56-794,-2-2 1177,-2-8-153,-1-6-1674,1-13 128,5-36 0,-4 50 5,1 0 0,0 1 1,1-1-1,0 1 0,0 0 0,1-1 1,6-9-1,-6 11 42,1 1-1,-1-1 1,1 1-1,1 0 1,-1 0 0,1 1-1,0-1 1,8-4-1,-9 7-3,1 0 0,-1 0 0,1 1 0,-1-1 0,1 1 0,0 1 0,0-1 0,0 1 0,0 0 0,0 0 0,9 1 0,1 0 141,28 3 0,-37-2-61,0 1-1,-1 0 1,1 0 0,-1 0 0,1 1-1,10 5 1,-6-1 3,0 0 0,0 0-1,-1 1 1,1 0 0,-2 1 0,1 0-1,-1 1 1,-1 0 0,0 1 0,0-1-1,-1 1 1,0 1 0,-1-1 0,0 1-1,-1 0 1,7 24 0,-12-20-51,2 2-289,-2-17 93,1-1 1,-1 1-1,0 0 1,1-1-1,-1 1 1,0-1-1,1 1 1,-1-1-1,1 1 0,-1-1 1,1 1-1,-1-1 1,1 1-1,-1-1 1,1 0-1,-1 1 1,1-1-1,-1 0 1,1 1-1,0-1 1,-1 0-1,1 0 1,0 0-1,-1 0 0,2 1 1,4-1-2931</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0:39.386"/>
    </inkml:context>
    <inkml:brush xml:id="br0">
      <inkml:brushProperty name="width" value="0.025" units="cm"/>
      <inkml:brushProperty name="height" value="0.025" units="cm"/>
      <inkml:brushProperty name="color" value="#004F8B"/>
    </inkml:brush>
  </inkml:definitions>
  <inkml:trace contextRef="#ctx0" brushRef="#br0">11 1 5313,'0'0'1040,"1"20"-954,7 64 35,-7-81-101,0 1 1,-1 0-1,2 0 1,-1-1-1,0 1 0,1-1 1,-1 1-1,1-1 0,0 1 1,0-1-1,1 0 0,-1 0 1,1 0-1,-1 0 1,1-1-1,4 4 0,0 0 38,1 1 7,0-1 0,0 0 0,1 0 1,0-1-1,0 0 0,1-1 0,-1 0 0,1 0 0,0-1 0,0 0 0,0-1 0,0 0 0,0-1 1,1 0-1,17 0 0,-27-1-16,0 0-1,0 0 1,0 0 0,0-1 0,0 1 0,0 0 0,0 0-1,0-1 1,0 1 0,0-1 0,0 1 0,0-1-1,0 1 1,0-1 0,0 1 0,-1-1 0,1 0 0,0 0-1,0 1 1,-1-1 0,1 0 0,-1 0 0,1 0 0,-1 1-1,1-1 1,-1 0 0,1 0 0,-1 0 0,0 0 0,1 0-1,-1 0 1,0-2 0,1-4 257,0 0 0,-1 0-1,0 0 1,-1-7 0,0-1-58,1 9-147,0 0-1,-1 0 0,0 0 0,0 1 0,-1-1 1,0 0-1,0 1 0,0 0 0,0-1 1,-1 1-1,0 0 0,0 0 0,0 0 0,-1 1 1,0-1-1,0 1 0,0 0 0,0 0 0,-6-4 1,3 3-219,0 0 1,0 1-1,0 0 1,-1 0-1,0 0 1,0 1 0,0 1-1,0-1 1,0 1-1,-1 1 1,1-1-1,-17 0 1,17 3-707,0-1 0,0 1 1,0 0-1,0 0 0,-9 4 0,-7 4-3568</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0:39.778"/>
    </inkml:context>
    <inkml:brush xml:id="br0">
      <inkml:brushProperty name="width" value="0.025" units="cm"/>
      <inkml:brushProperty name="height" value="0.025" units="cm"/>
      <inkml:brushProperty name="color" value="#004F8B"/>
    </inkml:brush>
  </inkml:definitions>
  <inkml:trace contextRef="#ctx0" brushRef="#br0">0 1 6649,'0'0'3943,"7"16"-3382,-1-3-413,6 17 357,15 54 0,-9-13 134,27 96 7,-32-126-888,37 77 0,-46-110-367,0 0 0,1-1-1,6 8 1,10 5-3942,-8-12-1573</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0:40.200"/>
    </inkml:context>
    <inkml:brush xml:id="br0">
      <inkml:brushProperty name="width" value="0.025" units="cm"/>
      <inkml:brushProperty name="height" value="0.025" units="cm"/>
      <inkml:brushProperty name="color" value="#004F8B"/>
    </inkml:brush>
  </inkml:definitions>
  <inkml:trace contextRef="#ctx0" brushRef="#br0">69 6 5753,'0'0'938,"0"18"-836,-1 60 38,1-71-100,0 0-1,1 0 0,0 0 1,0 0-1,1 0 0,0 0 1,0 0-1,0-1 0,1 1 1,0-1-1,0 1 0,1-1 1,0 0-1,0 0 0,0-1 1,1 1-1,0-1 0,6 5 1,-5-5 18,1 0 1,0-1 0,-1 1-1,2-2 1,-1 1 0,0-1-1,1 0 1,0-1 0,0 0-1,-1 0 1,1 0-1,0-1 1,16 0 0,-23-1-55,3 0 79,0 0 0,0 0-1,0 0 1,0-1 0,7-1-1,-10 2-35,1-1 1,-1 0-1,0 1 0,0-1 1,0 0-1,0 0 0,0 1 1,0-1-1,0 0 0,0 0 0,0 0 1,0 0-1,-1 0 0,1 0 1,0-1-1,-1 1 0,1 0 1,-1 0-1,1 0 0,0-3 0,1-4 98,0-1 0,-1 1-1,1 0 1,-2-1-1,1 1 1,-1-1 0,-1 1-1,1 0 1,-1-1-1,-1 1 1,1-1-1,-2 1 1,1 0 0,-1 0-1,0 0 1,-8-13-1,6 14-187,0 0 1,0 1-1,-1-1 0,0 1 0,0 0 0,0 0 0,-1 1 0,0 0 0,0 0 0,0 1 0,-1 0 1,1 0-1,-1 0 0,0 1 0,0 1 0,-1-1 0,-15-2 0,-48 3-2776,49 3 991,-19-1-3734</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0:40.713"/>
    </inkml:context>
    <inkml:brush xml:id="br0">
      <inkml:brushProperty name="width" value="0.025" units="cm"/>
      <inkml:brushProperty name="height" value="0.025" units="cm"/>
      <inkml:brushProperty name="color" value="#004F8B"/>
    </inkml:brush>
  </inkml:definitions>
  <inkml:trace contextRef="#ctx0" brushRef="#br0">0 1 5369,'0'0'1583,"5"16"-1009,17 56 84,-17-59-387,0-1-1,0 1 0,1-1 0,1 0 0,11 16 0,-12-20-120,1 0-1,0-1 0,0 0 1,0-1-1,1 1 0,14 8 0,-17-12-62,0 0 0,0-1 0,1 0 0,-1 1 0,1-2 0,-1 1-1,1-1 1,0 0 0,0 0 0,0 0 0,0-1 0,-1 0 0,9 0 0,-13-1-67,1 1 1,0-1 0,-1 1 0,1-1 0,-1 0 0,1 0 0,-1 1 0,1-1 0,-1 0 0,0 0-1,1 0 1,-1-1 0,0 1 0,0 0 0,0 0 0,0-1 0,0 1 0,0-1 0,0 1-1,1-3 1,2-5 69,0 0-1,3-13 1,-6 18-71,4-16 129,-1 1-1,-1-1 1,-1 0-1,0-33 1,-2 58-184,1-1 0,-1 0 0,1 1 0,0-1 0,1 0 0,-1 0 0,5 8 0,18 30 22,-15-28 5,0 1 7,1 0 0,1-1-1,0 0 1,0-1 0,16 13 0,-22-20 2,1-2 0,0 1 0,1-1 0,-1 0 0,1 0 0,-1-1 0,1 0 0,0 0 0,0 0 0,0-1 0,1 0 0,-1-1 0,1 1 0,10-1 0,-16-1 19,-1 0 0,0-1 0,0 1 1,0 0-1,1-1 0,-1 1 0,0-1 0,0 0 1,0 1-1,0-1 0,0 0 0,0 0 0,0 0 1,-1 1-1,1-1 0,0 0 0,0 0 1,-1 0-1,1 0 0,0-1 0,-1 1 0,1 0 1,-1 0-1,1 0 0,-1 0 0,0-1 0,1-1 1,1-5 142,0 0 0,0-14 0,-2 20-142,2-77 803,-3 45-483,1 28-385,-1 1 0,0 0 1,0 0-1,-1 0 0,1 1 0,-1-1 1,0 0-1,-3-5 0,-12-17-3223,4 13-2706</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0:41.811"/>
    </inkml:context>
    <inkml:brush xml:id="br0">
      <inkml:brushProperty name="width" value="0.025" units="cm"/>
      <inkml:brushProperty name="height" value="0.025" units="cm"/>
      <inkml:brushProperty name="color" value="#004F8B"/>
    </inkml:brush>
  </inkml:definitions>
  <inkml:trace contextRef="#ctx0" brushRef="#br0">1 14 6425,'0'0'2173,"7"21"-1705,26 72-140,-27-77-294,1 0 0,0-1 0,1 0 0,0 0 0,2 0 0,-1-1 0,24 25 0,-24-29 175,0-1 0,1 0 0,15 12 0,-23-19-162,1-1 1,-1 1-1,1 0 1,0-1 0,0 1-1,0-1 1,0 0-1,0 0 1,0 0 0,0 0-1,0-1 1,0 1-1,0-1 1,1 0 0,-1 0-1,0 0 1,0 0-1,0 0 1,1-1 0,3 0-1,-5 0-6,0 0 1,0 0-1,-1-1 0,1 1 1,0 0-1,0-1 0,-1 1 1,1-1-1,-1 1 0,0-1 1,1 0-1,-1 1 0,1-3 1,13-27 310,-13 25-291,4-8 73,-2 0-1,1 0 0,-2 0 1,3-22-1,-2-63 1249,2 106-1601,8 16 86,1 0 0,1-1-1,1-1 1,39 38 0,-47-51 110,0-1 0,0 1 0,1-2 0,0 1 0,1-1 1,-1-1-1,1 0 0,0 0 0,0-1 0,1-1 0,-1 1 0,1-2 0,23 3 0,-29-5 11,1 0 0,-1 0 0,1 0 0,-1-1 0,11-2 0,-15 2 28,0 0 0,0 0 0,0 0-1,1 0 1,-1 0 0,0-1-1,0 1 1,-1 0 0,1-1 0,0 0-1,0 0 1,-1 1 0,1-1-1,-1 0 1,0 0 0,1 0-1,-1 0 1,1-3 0,1-3 81,0 0 1,0-1-1,-1 1 1,0-1 0,2-17-1,-3-45 250,-1 48-302,-1 11-134,0 0 0,-1 0-1,0 0 1,-1 1 0,0-1-1,-1 1 1,-9-20 0,12 27-696</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0:42.263"/>
    </inkml:context>
    <inkml:brush xml:id="br0">
      <inkml:brushProperty name="width" value="0.025" units="cm"/>
      <inkml:brushProperty name="height" value="0.025" units="cm"/>
      <inkml:brushProperty name="color" value="#004F8B"/>
    </inkml:brush>
  </inkml:definitions>
  <inkml:trace contextRef="#ctx0" brushRef="#br0">154 166 5393,'0'0'3513,"28"112"-2321,-24-83-312,3 1-344,-1-1-183,-1-2-217,1-2-80,-2-4-56,5 3-577,-5-9-1815,-2-5-2017</inkml:trace>
  <inkml:trace contextRef="#ctx0" brushRef="#br0" timeOffset="1">5 14 9162,'0'0'3729,"-5"-14"-4625,18 14-3121,2 4 1096</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0:42.655"/>
    </inkml:context>
    <inkml:brush xml:id="br0">
      <inkml:brushProperty name="width" value="0.025" units="cm"/>
      <inkml:brushProperty name="height" value="0.025" units="cm"/>
      <inkml:brushProperty name="color" value="#004F8B"/>
    </inkml:brush>
  </inkml:definitions>
  <inkml:trace contextRef="#ctx0" brushRef="#br0">0 22 3449,'0'0'1593,"11"19"-850,34 63-39,-34-61-39,12 30 0,-3-7 291,-18-60 1734,-3 6-2680,1-10-179,4-34 0,-3 47 108,1 0 1,0 0-1,0 1 0,0-1 0,1 0 1,0 1-1,0-1 0,6-7 0,-4 7 16,0 1 0,0 0 0,1 0 0,-1 1 0,1-1 0,11-6 0,-13 9 20,1 0 0,-1 1-1,1-1 1,-1 1 0,1 0-1,0 1 1,0-1 0,0 1-1,0 0 1,0 0 0,7 0-1,-7 1 73,-1 0 0,1 0 0,0 0 0,-1 1 0,1 0 0,-1 0 0,1 0 0,-1 0 0,1 1 0,-1 0 0,0 0 0,0 0 0,0 0 0,0 1 0,0-1 0,0 1 0,-1 0 0,1 0 0,-1 0 0,0 1 0,0-1 0,2 5 0,0-1 181,0 1 0,-1 0 1,0 0-1,-1 0 0,1 1 0,-2-1 1,4 18-1,-2 2 78,1 33 1,-5-47-316,0-12-69,0 0 0,0 0 0,0 0 1,0-1-1,1 1 0,-1 0 1,1 0-1,-1 0 0,1 0 0,-1-1 1,1 1-1,0 0 0,0-1 1,0 1-1,0 0 0,0-1 1,0 1-1,1-1 0,-1 0 0,3 3 1,-2-3-425,0 0 1,0 0 0,0 0-1,1-1 1,-1 1 0,0 0-1,1-1 1,-1 0-1,5 1 1,11-1-4055</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0:43.384"/>
    </inkml:context>
    <inkml:brush xml:id="br0">
      <inkml:brushProperty name="width" value="0.025" units="cm"/>
      <inkml:brushProperty name="height" value="0.025" units="cm"/>
      <inkml:brushProperty name="color" value="#004F8B"/>
    </inkml:brush>
  </inkml:definitions>
  <inkml:trace contextRef="#ctx0" brushRef="#br0">0 386 6209,'0'0'979,"3"16"-751,9 55-2,-11-68-196,0 1 1,0 0-1,0-1 1,1 1-1,0-1 1,-1 0-1,1 1 1,0-1-1,0 0 1,1 0-1,-1 0 1,1-1-1,-1 1 1,1 0-1,0-1 1,0 0-1,0 0 1,0 0-1,1 0 1,3 2-1,1 0 66,0 0-49,0 0 1,0-1-1,0 0 0,1-1 1,-1 0-1,1 0 1,0 0-1,0-2 0,-1 1 1,1-1-1,0 0 1,16-2-1,-22 1-36,0 0 1,0 0-1,0 0 0,0 0 0,0-1 1,0 1-1,0-1 0,0 1 1,-1-1-1,1 0 0,-1 0 0,1 0 1,-1-1-1,0 1 0,0-1 1,0 1-1,0-1 0,0 1 1,0-1-1,-1 0 0,0 0 0,1 0 1,-1 0-1,1-4 0,1-5 41,0 0-1,-1 0 1,-1 0-1,0 0 0,0-14 1,-1 17-21,-1 1 0,0-1 0,0 0 0,-1 0 0,0 1 0,0-1 0,-1 1 0,-6-13 0,7 17 53,0 0-1,-1 0 1,1 0 0,-1 0-1,0 0 1,0 0 0,-1 1-1,1 0 1,-1 0 0,1 0 0,-1 0-1,0 0 1,0 1 0,0-1-1,-1 1 1,1 0 0,-8-2-1,9 3-53,0 0 0,0 1 0,0-1 0,0 1 0,0 0 0,0-1 0,0 1 0,0 1 0,0-1 0,0 0 0,0 1 0,0-1 0,0 1 0,0 0-1,0 0 1,0 0 0,0 1 0,0-1 0,1 1 0,-1-1 0,0 1 0,1 0 0,0 0 0,-4 4 0,0 1-44,1 0 1,1 0 0,0 0-1,0 0 1,0 1 0,1 0-1,-5 15 1,4-6-34,0 1 0,0 0 0,2 0 1,0-1-1,1 1 0,1 1 0,3 17 0,-3-32-37,1 0 0,-1 0-1,1 0 1,0 0 0,0 0 0,1 0-1,-1-1 1,1 1 0,0 0 0,0-1-1,0 1 1,0-1 0,1 0-1,-1 1 1,1-1 0,0-1 0,0 1-1,0 0 1,0-1 0,1 1 0,-1-1-1,1 0 1,-1 0 0,1 0 0,0-1-1,0 1 1,0-1 0,0 0-1,0 0 1,0 0 0,0-1 0,0 1-1,0-1 1,0 0 0,0 0 0,0-1-1,7-1 1,-7 1 70,0 0-1,0-1 0,0 0 1,0 0-1,0 0 1,0-1-1,-1 1 1,1-1-1,-1 0 0,0 0 1,0 0-1,0 0 1,4-6-1,2-3 22,-1-1-1,11-22 1,-10 13 4,-1 0 0,0 0 0,-2 0 0,0-1-1,4-45 1,-5-117 247,-6 130 13,1 44 280,0 1 1,-1 0 0,0 0 0,-1-1 0,0 1 0,-6-16 0,5 23 522,2 9-866,0 7-278,1 15-34,3 206 985,2-159-2328,15 82 0,-14-121-2553,-1-9-1715</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8T11:03:26.611"/>
    </inkml:context>
    <inkml:brush xml:id="br0">
      <inkml:brushProperty name="width" value="0.05" units="cm"/>
      <inkml:brushProperty name="height" value="0.05" units="cm"/>
      <inkml:brushProperty name="color" value="#004F8B"/>
    </inkml:brush>
  </inkml:definitions>
  <inkml:trace contextRef="#ctx0" brushRef="#br0">166 22 4705,'0'0'6677,"-7"-1"-6327,2 1-306,1 1-1,-1-1 1,0 0 0,0 1-1,1 0 1,-1 0 0,0 1-1,1-1 1,-1 1 0,1 0-1,0 0 1,0 0 0,0 1-1,0-1 1,0 1 0,0 0-1,0 0 1,1 1 0,-5 5-1,4-4-13,0 0-1,0 1 0,0 0 0,1 0 1,0 0-1,0 0 0,1 1 0,-1-1 0,0 8 1,0 1-1,1-1 1,1 1 0,0 17-1,1-29-39,0 0 0,0 0-1,1 0 1,-1 0 0,1 0-1,0 0 1,0 0 0,0 0 0,0 0-1,0-1 1,1 1 0,-1 0-1,1-1 1,0 1 0,0-1 0,-1 0-1,2 1 1,-1-1 0,0 0 0,0 0-1,1-1 1,-1 1 0,1 0-1,-1-1 1,1 1 0,0-1 0,0 0-1,-1 0 1,1 0 0,5 1-1,7 1-23,1 0-1,1-1 0,-1-1 0,24-1 0,-27 0 52,-8 0-8,0 0 1,1-1-1,-1 1 1,0-1-1,0 0 0,0 0 1,0-1-1,0 1 0,0-1 1,0 0-1,-1 0 1,1-1-1,0 0 0,-1 1 1,0-2-1,0 1 0,0 0 1,0-1-1,0 0 1,-1 1-1,0-1 0,0-1 1,0 1-1,0 0 0,0-1 1,-1 0-1,0 1 1,0-1-1,0 0 0,-1 0 1,2-6-1,-2 4 30,1-1 0,-1 1 0,0-1 0,0 1 0,-1-1 0,0 1 0,-1-1 0,1 1 0,-4-11 0,3 14-17,0 0 0,-1 0-1,1 0 1,-1 0-1,0 0 1,-1 0 0,1 0-1,-1 0 1,1 1-1,-1 0 1,0-1-1,-1 1 1,1 0 0,0 0-1,-1 1 1,0-1-1,-4-1 1,-3-2-36,-1 1-1,1 0 1,-1 1 0,-1 0 0,1 1 0,-18-3-1,3 4-441,-52 0 0,76 2 259,0 0 0,0 0 0,0 1 0,0-1 0,0 1 0,1 0 0,-1 0 1,0 0-1,0 0 0,0 0 0,1 1 0,-1-1 0,1 1 0,-1-1 0,1 1 0,-1 0 0,1 0 1,0 0-1,0 1 0,0-1 0,0 0 0,0 1 0,1-1 0,-2 4 0,-4 9-3622</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0:44.100"/>
    </inkml:context>
    <inkml:brush xml:id="br0">
      <inkml:brushProperty name="width" value="0.025" units="cm"/>
      <inkml:brushProperty name="height" value="0.025" units="cm"/>
      <inkml:brushProperty name="color" value="#004F8B"/>
    </inkml:brush>
  </inkml:definitions>
  <inkml:trace contextRef="#ctx0" brushRef="#br0">93 8 5473,'0'0'3810,"-14"8"-3530,-41 25-61,53-32-214,0 1 0,0-1 1,1 1-1,-1 0 0,0 0 0,1 0 0,0 0 0,-1 0 1,1 0-1,0 0 0,0 0 0,0 1 0,0-1 0,0 0 1,1 1-1,-1-1 0,1 1 0,-1-1 0,1 0 0,0 1 0,0-1 1,0 1-1,0-1 0,1 5 0,0 4-10,-1-6-14,0 0 1,0 0-1,1 0 0,-1 0 1,1 0-1,0-1 0,1 1 1,3 8-1,-3-9 8,0-1 0,0 0 0,0-1 0,0 1 0,1 0 0,-1-1 0,1 1 0,0-1 0,0 0 0,0 0 0,0 0-1,0 0 1,4 2 0,5 0-73,0 0 0,0-1 0,0 0-1,0 0 1,0-2 0,1 1-1,-1-2 1,1 1 0,21-4 0,-31 3 65,1 0 1,-1-1-1,0 1 1,0-1-1,0 0 1,0 0-1,0 0 1,0-1-1,0 1 1,0-1-1,0 0 1,0 1-1,-1-1 1,1 0-1,-1-1 1,1 1-1,-1 0 1,0-1-1,0 1 1,0-1-1,0 0 1,2-4-1,-2 2 61,0 0 0,0 0 0,-1 1 0,0-2 0,1 1 0,-2 0 0,1 0 0,-1 0 0,0 0 0,0 0 0,0 0 0,-1-1 0,-1-8 0,0 10 47,1 0 0,-1 0-1,0 0 1,0 0 0,-1 0-1,1 0 1,-1 1 0,0-1 0,0 1-1,0 0 1,0 0 0,-5-3-1,-1-2 264,-1 1-1,-1 0 1,-12-6-1,16 10-366,0 0-1,0 1 1,0-1-1,0 1 1,0 1-1,-14-2 1,16 2-306,0 1 0,0 1 0,0-1 0,0 0 0,0 1 1,1 0-1,-1 0 0,0 1 0,0-1 0,-7 5 0,-12 9-2542</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0:44.658"/>
    </inkml:context>
    <inkml:brush xml:id="br0">
      <inkml:brushProperty name="width" value="0.025" units="cm"/>
      <inkml:brushProperty name="height" value="0.025" units="cm"/>
      <inkml:brushProperty name="color" value="#004F8B"/>
    </inkml:brush>
  </inkml:definitions>
  <inkml:trace contextRef="#ctx0" brushRef="#br0">0 0 5705,'0'0'1108,"7"17"-912,27 55 69,-27-57-137,0-1 0,1 0 0,1-1 1,0 1-1,1-2 0,1 1 1,-1-1-1,2-1 0,18 15 0,-24-21-121,1-1-1,-1 0 0,1 0 0,-1 0 0,1-1 1,0 0-1,0-1 0,1 1 0,-1-1 0,1 0 1,-1-1-1,1 0 0,7 0 0,-13-1-11,0 0 1,0 0-1,-1-1 0,1 1 0,0 0 0,0-1 0,-1 0 1,1 1-1,-1-1 0,1 0 0,0 0 0,-1 1 0,1-1 1,-1-1-1,0 1 0,3-2 0,-1-1 1,0 1 0,-1 0 0,0-1 0,0 1 0,0-1 0,3-7 0,-1-1 100,0-1-1,-1 1 1,2-23-1,-3-57 2344,-2 91-1913,1 9-530,0-1 1,1 0-1,-1 1 1,1-1-1,1 0 0,-1 0 1,1 0-1,0 0 1,1 0-1,0-1 0,0 0 1,0 1-1,1-2 1,0 1-1,5 5 1,-1-2-12,0-1 0,0 0 0,1-1 0,0 1 0,0-2 0,0 0 0,1 0 0,19 7 0,-25-11 0,1-1 1,-1 0-1,1 0 1,-1 0 0,12 0-1,-17-1 42,1-1 0,-1 1-1,0 0 1,1 0 0,-1-1 0,0 1-1,1 0 1,-1-1 0,0 1 0,1 0-1,-1-1 1,0 1 0,0 0 0,1-1-1,-1 1 1,0-1 0,0 1 0,0 0-1,0-1 1,0 1 0,1-1 0,-1 1-1,0-1 1,0 1 0,0 0 0,0-1-1,0 0 1,1-17 238,-1 12-128,1-120-717,0 108-1733,5 2-1529</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0:45.125"/>
    </inkml:context>
    <inkml:brush xml:id="br0">
      <inkml:brushProperty name="width" value="0.025" units="cm"/>
      <inkml:brushProperty name="height" value="0.025" units="cm"/>
      <inkml:brushProperty name="color" value="#004F8B"/>
    </inkml:brush>
  </inkml:definitions>
  <inkml:trace contextRef="#ctx0" brushRef="#br0">203 3 5113,'0'0'5664,"-15"-1"-5100,-52 0-233,63 0-298,-1 2-1,0-1 1,0 0 0,0 1-1,1 0 1,-1 0 0,0 1-1,1-1 1,-1 1 0,1 0-1,-8 4 1,2-1 31,6-3-56,0 1 0,1-1 0,-1 0 0,0 1 0,1 0 0,0-1 0,0 1 0,0 1 0,0-1 0,-4 6 0,6-8-17,0 1-1,0 0 0,1-1 0,-1 1 0,0 0 1,1 0-1,-1 0 0,1-1 0,0 1 1,0 0-1,0 0 0,0 0 0,0 0 0,0 0 1,0 0-1,0 0 0,1-1 0,-1 1 1,1 0-1,-1 0 0,1 0 0,0-1 0,0 1 1,-1 0-1,1-1 0,1 1 0,0 1 1,9 9 7,1 0 0,0 0 0,1-1 1,18 12-1,-10-7 5,2 1 4,-11-9 5,-1 0 1,0 1-1,-1 0 0,1 1 1,-2 0-1,15 19 1,-23-27 28,0 0 0,0 0 0,0 0 0,0 0 1,0 0-1,0 0 0,-1 0 0,1 1 0,-1-1 0,0 0 1,0 0-1,1 0 0,-2 4 0,1-4 25,0-1-1,-1 0 1,1 1-1,-1-1 1,1 1-1,-1-1 0,0 0 1,1 1-1,-1-1 1,0 0-1,0 0 1,0 1-1,0-1 1,0 0-1,0 0 0,-1 0 1,1 0-1,0-1 1,-3 2-1,-12 7 145,-1-1 0,0 0 0,-24 6-1,31-11-804,0-1 0,0 0-1,-1-1 1,-11 1 0,8-2-3102</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0:47.158"/>
    </inkml:context>
    <inkml:brush xml:id="br0">
      <inkml:brushProperty name="width" value="0.025" units="cm"/>
      <inkml:brushProperty name="height" value="0.025" units="cm"/>
      <inkml:brushProperty name="color" value="#004F8B"/>
    </inkml:brush>
  </inkml:definitions>
  <inkml:trace contextRef="#ctx0" brushRef="#br0">1 15 4761,'0'0'4600,"0"-3"-3759,0-6-673,0 6 356,0 5 1928,3 64-2396,4 0 0,19 85 0,-13-82-63,5 22 0,56 160-1,-70-240 2,-2-3-1,0 0-1,1-1 0,0 0 0,1 1 0,0-1 1,0 0-1,0-1 0,8 10 0,-12-16-2,1 0-1,-1 1 1,0-1-1,0 0 1,1 0-1,-1 0 1,0 0-1,0 0 1,1 0-1,-1 0 1,0 0-1,1 0 1,-1 1-1,0-1 0,0 0 1,1 0-1,-1-1 1,0 1-1,0 0 1,1 0-1,-1 0 1,0 0-1,1 0 1,-1 0-1,0 0 1,0 0-1,1 0 1,-1-1-1,0 1 1,0 0-1,1 0 1,-1 0-1,0-1 1,8-8-82,105-195 183,-69 119-52,54-118-12,-98 204-30,0-1-1,0 0 1,0 0-1,0 0 1,0 0-1,0 1 1,0-1-1,0 0 1,0 0-1,1 0 1,-1 0-1,0 0 1,0 1-1,0-1 1,0 0-1,0 0 1,0 0-1,0 0 1,1 0-1,-1 0 1,0 1-1,0-1 1,0 0-1,0 0 1,1 0-1,-1 0 1,0 0-1,0 0 1,0 0-1,0 0 1,1 0-1,-1 0 1,0 0-1,0 0 1,0 0-1,0 0 1,1 0-1,-1 0 1,0 0-1,0 0 1,0 0-1,0 0 1,1 0-1,-1 0 1,0 0-1,0 0 1,0-1-1,0 1 1,1 0-1,-1 0 1,0 0-1,0 0 1,0 0-1,0 0 1,0 0-1,0-1 1,0 1-1,1 0 1,-1 0-1,0 0 1,0 0-1,0-1 1,0 1-1,0 0 1,0 0-1,0 0 1,0-1-1,7 21-102,-3-9 87,30 86 5,22 51 40,-44-120-44,1 0 0,2-2 0,21 30 0,-30-46-40,2-2 1,-1 1-1,1-1 0,0 0 0,1-1 0,0 1 0,15 8 0,-18-12 3,1-1 0,-1 0 0,1-1-1,-1 1 1,1-1 0,0 0 0,0-1 0,0 0 0,0 0 0,0-1 0,0 1 0,1-2 0,7 0-1,-12 1 56,0-1 0,-1 0 0,1 0 0,-1 1-1,1-2 1,-1 1 0,0 0 0,0 0 0,1-1-1,-1 1 1,0-1 0,0 0 0,0 1-1,3-5 1,1-2 29,0-1 1,8-13-1,-11 16-11,13-24 31,-2 0 0,0-1 0,-3-1-1,0 0 1,-2-1 0,6-44 0,-5 2 272,-1-132 0,-9 199-195,-1 0 0,1 0 0,-2 0 0,-2-10-1,4 15-111,-1 0-1,0 0 1,0 0-1,0 1 1,-1-1-1,1 0 1,-1 1-1,1-1 0,-1 1 1,0 0-1,0 0 1,0-1-1,0 1 1,-5-3-1,6 5-137,1 1 0,-1-1 0,1 1 0,-1-1 0,1 1 0,0-1 0,-1 1 0,1-1 0,-1 1 1,1-1-1,0 1 0,0-1 0,-1 1 0,1 0 0,0-1 0,0 1 0,0 0 0,-1-1 0,1 1 0,0 0 0,0 0 0,0-1 96,-4 25-3526,0 4 272</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0:47.673"/>
    </inkml:context>
    <inkml:brush xml:id="br0">
      <inkml:brushProperty name="width" value="0.025" units="cm"/>
      <inkml:brushProperty name="height" value="0.025" units="cm"/>
      <inkml:brushProperty name="color" value="#004F8B"/>
    </inkml:brush>
  </inkml:definitions>
  <inkml:trace contextRef="#ctx0" brushRef="#br0">118 46 2529,'0'0'5994,"2"22"-4970,6 72-50,6 96 514,-12-125-1270,-2-37-2601,0-17 150,0-8-649</inkml:trace>
  <inkml:trace contextRef="#ctx0" brushRef="#br0" timeOffset="1">24 39 4625,'0'0'4153,"-23"-39"-5049,29 39-1601</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0:48.095"/>
    </inkml:context>
    <inkml:brush xml:id="br0">
      <inkml:brushProperty name="width" value="0.025" units="cm"/>
      <inkml:brushProperty name="height" value="0.025" units="cm"/>
      <inkml:brushProperty name="color" value="#004F8B"/>
    </inkml:brush>
  </inkml:definitions>
  <inkml:trace contextRef="#ctx0" brushRef="#br0">1 69 3489,'0'0'1359,"6"17"-647,21 55-21,-18-45 250,10 44 1,-17-62-818,0 1-177,0 1 1112,-1-19-185,-1-3-926,0 1 0,1 0 1,1-1-1,0 1 0,0 0 0,1 0 0,0 0 0,0 0 0,1 0 1,1 1-1,0 0 0,0 0 0,0 0 0,1 0 0,1 1 1,7-8-1,0 2 15,0 1 0,0 0 1,31-20-1,-38 29 28,1-1 0,0 1 0,0 0 0,0 1 0,0 0 0,1 0-1,-1 1 1,1 0 0,0 0 0,14 0 0,-20 2 50,1 1 1,0-1-1,-1 1 1,1 0-1,-1-1 1,0 2-1,1-1 1,-1 0-1,0 1 1,0-1-1,0 1 1,0 0-1,0 0 1,0 0-1,0 1 1,-1-1-1,1 1 1,-1-1-1,0 1 1,1 0-1,-1 0 1,0 0-1,2 6 1,3 6 247,0 1 0,-1 0 1,6 30-1,-9-32-274,-2-13-160,0 1 1,0-1-1,0 1 0,-1-1 0,2 0 0,-1 0 0,0 1 0,0-1 0,0 0 0,0 0 0,1 0 0,-1 0 0,1 0 1,-1 0-1,0-1 0,1 1 0,-1 0 0,1-1 0,0 1 0,-1-1 0,1 1 0,0-1 0,2 0 0,11 1-2650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0:48.840"/>
    </inkml:context>
    <inkml:brush xml:id="br0">
      <inkml:brushProperty name="width" value="0.025" units="cm"/>
      <inkml:brushProperty name="height" value="0.025" units="cm"/>
      <inkml:brushProperty name="color" value="#004F8B"/>
    </inkml:brush>
  </inkml:definitions>
  <inkml:trace contextRef="#ctx0" brushRef="#br0">20 480 5281,'0'0'1342,"-3"18"-1221,-12 60 38,15-74-129,-1 0 0,1 0 0,-1 0 0,1 0 0,0 0 0,1 0 0,-1 0 1,1 0-1,0 0 0,0 0 0,0 0 0,0-1 0,0 1 0,1 0 0,0-1 0,4 7 0,-1-4 28,0-1-1,0 0 1,1 0-1,-1 0 0,1-1 1,9 6-1,-13-9-41,5 4 8,1-1 0,-1 0 0,1-1 0,0 0 0,0 0 0,0 0 0,10 1-1,-2-2 0,0 0 0,0-1 0,15-2 0,-26 1-10,0-1 0,0 1 0,-1-1 0,1-1-1,0 1 1,-1-1 0,1 0 0,-1 0 0,1 0 0,-1 0 0,0-1-1,0 0 1,0 0 0,0 0 0,0 0 0,-1-1 0,4-4 0,-3 3-1,0 0 0,0-1 1,0 1-1,-1-1 0,0 0 1,0 0-1,-1-1 0,0 1 1,0 0-1,0-1 0,-1 1 1,1-9-1,-1 7 13,-1 0 0,0 0-1,0 0 1,-1 0 0,0 0 0,-1 0-1,-3-13 1,3 16-2,0 1 0,-1-1 0,0 0 0,1 0 0,-1 1 0,-1 0 0,1 0 0,-1-1-1,1 2 1,-1-1 0,0 0 0,-6-3 0,3 3 112,0 0 0,0 0 0,-1 1 0,1 0 1,-1 0-1,0 1 0,1 0 0,-1 0 0,0 0 0,0 1 0,0 1 0,-1-1 0,1 1 0,-8 2 0,11-2-135,1 1 0,-1 0 0,1 1 0,0-1 0,-1 1 0,1 0 0,0 0 1,0 0-1,0 0 0,1 1 0,-1 0 0,0-1 0,1 2 0,0-1 0,0 0 0,0 0 0,0 1 0,0 0 0,1-1 0,-1 1 0,-2 6 0,0 1-16,1-1-1,0 1 0,0-1 1,1 1-1,0 0 0,1 1 1,-1 17-1,2-15-26,0-1-1,1 0 1,1 1-1,1-1 1,4 23 0,-5-32-24,1 0-1,-1 0 1,1 0 0,0 0 0,0 0-1,0 0 1,1-1 0,-1 1 0,1-1 0,0 1-1,0-1 1,0 0 0,0 0 0,0-1-1,1 1 1,0 0 0,-1-1 0,1 0 0,0 0-1,0 0 1,5 1 0,-5-1 32,1-1-1,0 0 1,-1 1 0,1-2-1,0 1 1,0 0-1,-1-1 1,1 0 0,0 0-1,0-1 1,0 1 0,0-1-1,-1 0 1,1 0-1,0-1 1,-1 1 0,1-1-1,-1 0 1,1 0 0,-1-1-1,0 1 1,0-1 0,0 0-1,-1 0 1,1 0-1,0-1 1,-1 1 0,3-5-1,4-5 68,0 0-1,-1-1 0,0 0 1,-2-1-1,11-26 0,-10 17 34,0-1-1,-2 0 0,3-26 0,-2-20 188,-5-117 0,-2 163-214,-2-7 560,-1 1 0,-1 0-1,-2 1 1,-13-42 0,18 69-471,-5-9 950,6 12-1072,0 0 1,0 0-1,0 0 0,0 0 0,0 0 1,0 0-1,0 0 0,-1 0 0,1 0 1,0 0-1,0 0 0,0 0 0,0 0 0,0 0 1,0 0-1,0 0 0,0 0 0,0 0 1,-1 0-1,1 0 0,0 0 0,0 0 1,0 1-1,0-1 0,0 0 0,0 0 1,0 0-1,0 0 0,0 0 0,0 0 1,0 0-1,0 0 0,0 0 0,-1 0 0,1 0 1,0 1-1,0-1 0,0 0 0,0 0 1,0 0-1,0 0 0,0 0 0,0 0 1,0 0-1,0 0 0,0 0 0,0 1 1,0-1-1,0 0 0,0 0 0,0 0 0,0 0 1,0 0-1,1 0 0,-1 0 0,0 0 1,0 0-1,0 1 0,0-1 0,0 0 1,0 0-1,0 0 0,0 1 21,9 223 208,6-27 123,-1-18-3440,-12-151-1110,-1-9-2462</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0:49.570"/>
    </inkml:context>
    <inkml:brush xml:id="br0">
      <inkml:brushProperty name="width" value="0.025" units="cm"/>
      <inkml:brushProperty name="height" value="0.025" units="cm"/>
      <inkml:brushProperty name="color" value="#004F8B"/>
    </inkml:brush>
  </inkml:definitions>
  <inkml:trace contextRef="#ctx0" brushRef="#br0">299 20 2737,'0'0'4371,"-19"0"-3711,-60 1-72,70-1-525,0 1 0,0 0 0,1 0 0,-1 1 0,1 0 0,-1 0-1,1 1 1,0 0 0,0 1 0,0 0 0,0 0 0,1 1 0,0-1-1,0 2 1,0-1 0,0 1 0,1 0 0,0 0 0,0 1 0,1 0-1,-1 0 1,2 0 0,-1 0 0,1 1 0,0 0 0,0 0 0,1 0-1,0 0 1,1 1 0,0-1 0,0 1 0,1-1 0,0 1 0,0 0-1,1 0 1,0-1 0,3 15 0,-3-21-79,0 0 0,1 0 0,0 1 0,-1-1 0,1 0-1,0 0 1,0 0 0,0 0 0,1 0 0,-1 0 0,0 0 0,1 0 0,-1 0 0,1-1 0,1 3 0,1-2-36,0 1 0,0 0 0,0-1 1,1 1-1,-1-1 0,9 3 0,1-2-39,-1 0 0,1 0-1,0-1 1,16 0 0,-5-1-35,45-4 1,-59 2 108,1-1-1,-1-1 1,0 1-1,0-2 0,-1 0 1,15-7-1,-14 6-9,-1-1 0,0-1 0,0 1 0,-1-2 0,16-14 0,-21 17 32,0 1-1,0-1 1,-1 0 0,1 0 0,-1-1 0,0 1-1,-1-1 1,1 1 0,-1-1 0,0 0 0,-1 0-1,2-12 1,-2 11 52,0 0-1,-1 0 1,0 0-1,0 0 1,-1-1-1,-2-8 1,2 13 6,0 0 0,0-1 0,0 1 0,-1 0 0,0-1 0,1 1 0,-1 0 0,-1 0 0,1 0 0,0 1 0,-1-1 0,1 1 0,-6-5 0,-1 1 58,1 1 0,-1 0 0,0 0-1,0 1 1,0 0 0,0 1 0,-19-5 0,9 5-254,-1 0 0,0 1 0,-20 1 0,36 1-148,-1 0 0,0 0 0,1 1 0,-1-1 0,0 1-1,1 0 1,-1 0 0,1 1 0,0-1 0,-9 5 0,-7 8-2286</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0:50.197"/>
    </inkml:context>
    <inkml:brush xml:id="br0">
      <inkml:brushProperty name="width" value="0.025" units="cm"/>
      <inkml:brushProperty name="height" value="0.025" units="cm"/>
      <inkml:brushProperty name="color" value="#004F8B"/>
    </inkml:brush>
  </inkml:definitions>
  <inkml:trace contextRef="#ctx0" brushRef="#br0">9 53 5097,'0'0'3451,"-1"12"-3264,0-4-152,-2 19 73,0 33 0,3-52-105,0 0 1,0 0-1,1 0 0,1 0 1,-1 0-1,1 0 1,1-1-1,-1 1 0,1-1 1,4 8-1,-2-8 2,-1 0 0,1-1 0,0 1 0,1-1-1,-1 0 1,1-1 0,1 1 0,-1-1 0,1 0 0,-1-1-1,1 0 1,1 0 0,-1 0 0,1-1 0,-1 0-1,1 0 1,0-1 0,0 0 0,0-1 0,11 2 0,-10-3-27,1 0 0,-1 0 0,1-1 0,12-2 0,-18 1 12,1 1 0,-1-1 1,1 0-1,-1 0 0,0 0 0,0 0 0,0-1 1,0 0-1,0 1 0,5-7 0,-3 2 16,1 0-1,-1 0 1,0-1-1,-1 1 1,0-1-1,0-1 1,-1 1 0,0-1-1,5-17 1,-5 10 597,0-1 1,-2 0-1,0 0 0,0-28 1,-2 44-249,0 16-515,-1-6 123,2-1 1,-1 1 0,1-1-1,0 0 1,1 1 0,0-1-1,0 0 1,1 0 0,0 0 0,0 0-1,1-1 1,0 1 0,0-1-1,1 0 1,0 0 0,0-1-1,7 7 1,-6-7-92,0 0 0,1 0 0,0-1 1,0-1-1,0 1 0,1-1 0,0 0 0,0-1 0,0 1 0,14 2 0,-5-2 52,0-2 0,0 0-1,0 0 1,23-3 0,-35 1 103,0 0 1,-1-1 0,1 0-1,0 0 1,-1 0-1,1-1 1,-1 1-1,1-1 1,-1 0 0,0 0-1,0-1 1,0 1-1,0-1 1,0 0 0,0 0-1,-1 0 1,0-1-1,0 1 1,1-1 0,-2 0-1,1 0 1,0 0-1,2-7 1,0 1 134,0-1 1,-2 0-1,1 0 1,-1-1-1,-1 1 1,0-1-1,-1 1 1,1-20-1,-2 12 49,-4-32 0,2 44-237,1 0 0,-1-1 0,0 1-1,-1 0 1,0 0 0,0 0 0,-5-7-1,8 13-92,0 1 0,-1 0 0,1-1 0,0 1 0,0-1 0,-1 1 0,1 0 0,0-1 0,-1 1 0,1-1 0,-1 1 0,1 0 0,0 0 0,-1-1 0,1 1 1,-1 0-1,1 0 0,-1 0 0,1-1 0,-1 1 0,1 0 0,-1 0 0,1 0 0,-1 0 0,1 0 0,-1 0 0,1 0 0,-1 0 0,0 0 0,-1 0-885,-2 0-2099</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0:50.753"/>
    </inkml:context>
    <inkml:brush xml:id="br0">
      <inkml:brushProperty name="width" value="0.025" units="cm"/>
      <inkml:brushProperty name="height" value="0.025" units="cm"/>
      <inkml:brushProperty name="color" value="#004F8B"/>
    </inkml:brush>
  </inkml:definitions>
  <inkml:trace contextRef="#ctx0" brushRef="#br0">268 45 3625,'0'0'5694,"-10"-7"-4764,-32-20-155,38 25-704,1 1 1,0-1-1,-1 1 0,1 0 1,-1 0-1,1 0 1,-1 0-1,1 1 1,-1 0-1,1-1 1,-1 1-1,0 0 1,-6 2-1,-6-1-11,11-2-59,0 1 0,0 1-1,0-1 1,0 0 0,0 1 0,0 0 0,0 1-1,0-1 1,0 1 0,0 0 0,1 0 0,-1 0 0,1 0-1,0 1 1,-1 0 0,1 0 0,-6 5 0,9-6-20,-1 1 1,1-1 0,0 0-1,0 0 1,0 0-1,0 0 1,0 1 0,0-1-1,1 1 1,-1-1 0,1 0-1,-1 1 1,1-1 0,0 1-1,0-1 1,0 1 0,1 4-1,-1-4-19,1 1 1,0 0-1,0-1 0,0 1 1,0-1-1,0 1 0,0-1 1,1 0-1,0 1 0,0-1 0,2 3 1,21 18-229,0-1 1,2-1 0,41 26 0,-40-29 255,0 1 0,-2 1 0,35 35 1,-58-53 2,-1 1 1,1 0 0,0-1-1,-1 1 1,0 1 0,4 7-1,-6-11 48,1 1-1,-1-1 0,1 0 0,-1 1 0,0-1 0,1 1 1,-1-1-1,0 1 0,0-1 0,0 1 0,0-1 0,-1 1 1,1-1-1,0 1 0,-1-1 0,1 0 0,0 1 0,-1-1 0,0 1 1,1-1-1,-1 0 0,0 0 0,0 1 0,0-1 0,0 0 1,-1 1-1,-2 2 102,-2 0 0,1-1 0,0 0-1,-1 0 1,1 0 0,-7 2 0,-40 11 480,40-12-497,-17 2-127,-1 0-1,0-2 1,0-1 0,-48-1-1,74-2-520,0 0 1,0 0-1,0-1 1,1 1-1,-1-1 0,0 0 1,0 0-1,-5-2 0,-6-6-5332</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8T11:03:27.005"/>
    </inkml:context>
    <inkml:brush xml:id="br0">
      <inkml:brushProperty name="width" value="0.05" units="cm"/>
      <inkml:brushProperty name="height" value="0.05" units="cm"/>
      <inkml:brushProperty name="color" value="#004F8B"/>
    </inkml:brush>
  </inkml:definitions>
  <inkml:trace contextRef="#ctx0" brushRef="#br0">28 0 5337,'0'0'5919,"-2"19"-5179,-13 117 280,10-92-1011,1 0 0,2 58 0,2-101-77,1 1 1,-1-1-1,0 0 1,0 1-1,1-1 1,-1 0 0,1 0-1,-1 1 1,1-1-1,-1 0 1,1 0-1,0 0 1,0 0-1,0 0 1,-1 0-1,1 0 1,0 0-1,0 0 1,0 0 0,0 0-1,1 0 1,-1-1-1,0 1 1,0-1-1,0 1 1,1 0-1,1-1 1,3 2-560,1 0 1,0-1-1,-1-1 0,10 1 1,-14-1 432,22 1-2552</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0:59.802"/>
    </inkml:context>
    <inkml:brush xml:id="br0">
      <inkml:brushProperty name="width" value="0.025" units="cm"/>
      <inkml:brushProperty name="height" value="0.025" units="cm"/>
      <inkml:brushProperty name="color" value="#004F8B"/>
    </inkml:brush>
  </inkml:definitions>
  <inkml:trace contextRef="#ctx0" brushRef="#br0">66 148 3089,'0'0'1640,"0"0"-1562,0 1 471,1-1-470,-1 0-1,0 0 1,0 0-1,0 0 1,0 0-1,0 0 0,0 0 1,0 0-1,0 0 1,0 0-1,0 0 0,0 0 1,0 0-1,0 0 1,0 0-1,0 0 1,0 0-1,1 0 0,-1 0 1,0 0-1,0 0 1,0 0-1,0 0 1,0 0-1,0 0 0,0 0 1,0 0-1,0 0 1,0 0-1,0 0 1,0 0-1,0 0 0,-13 195 899,7-19-61,6-571-995,0 395 70,1-1 0,-1 1 0,1 0 0,-1-1 1,1 1-1,-1 0 0,1 0 0,0-1 0,-1 1 0,1 0 0,-1 0 0,1 0 0,-1 0 0,1-1 0,0 1 1,-1 0-1,1 0 0,0 0 0,2 0-18,208-42-533,-186 38 490,335-71-1126,-360 76 1190,1 0 0,-1 1 1,0-1-1,1 0 0,-1 0 0,0 0 0,1 0 0,-1 0 0,0 1 0,0-1 0,0 0 0,0 0 0,-1 2 0,1 2 13,3 80 377,7 85-100,-7-152-272,0 0-1,2 0 0,0 0 1,1 0-1,0 0 0,2-1 1,9 16-1,-14-27-5,0-1 0,1 1 0,0-1 0,4 5-1,-44-10 1188,5 0-1202,-1-1 149,1 2 0,-1 1 0,-32 6 0,-247 71 556,249-62-340,39-10-205,-41 20 1,12-5 350,48-20-780,-2 1 1055,7-12-11757</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1:03.154"/>
    </inkml:context>
    <inkml:brush xml:id="br0">
      <inkml:brushProperty name="width" value="0.025" units="cm"/>
      <inkml:brushProperty name="height" value="0.025" units="cm"/>
      <inkml:brushProperty name="color" value="#004F8B"/>
    </inkml:brush>
  </inkml:definitions>
  <inkml:trace contextRef="#ctx0" brushRef="#br0">0 4 4793,'0'0'2183,"0"0"-2162,0 0 0,1 0 0,-1-1 0,0 1 0,0 0 0,0 0 0,0 0 0,0 0 0,0 0 0,0-1 0,0 1 0,0 0 0,1 0 0,-1 0 0,0 0 0,0 0 0,0 0 0,0 0 0,0-1 0,1 1 0,-1 0 0,0 0 0,0 0 0,0 0 0,0 0 0,1 0 0,-1 0 0,0 0 0,0 0 0,0 0 0,1 0 0,-1 0 0,0 0 0,0 0 0,0 0 0,0 0 0,1 0 0,-1 0 0,0 0 0,0 0 0,0 0 0,0 1 0,0-1 0,1 0 0,-1 0 0,0 0 0,9 28 572,-1-1 0,8 51 0,-9-39-296,-1-13-246,23 104 217,-23-112-244,0-1-1,0-1 0,2 1 1,0-1-1,14 20 0,-20-32-42,1 0-1,0 0 0,1 0 0,-1-1 1,1 1-1,-1-1 0,1 0 0,0 0 1,0 0-1,1 0 0,-1-1 0,0 0 1,1 0-1,0 0 0,-1 0 0,1-1 1,0 1-1,0-1 0,0-1 0,0 1 1,0-1-1,0 0 0,0 0 1,7-1-1,-10 1 13,0-1 0,0 1 0,0-1 0,0 0 0,-1 0 0,1 0 0,0 0 0,0 0 0,-1 0 0,1 0 0,0 0 0,-1-1 0,1 1 0,-1-1 0,0 1 0,1-1 0,-1 0 0,0 1 0,0-1 0,0 0 0,1-3 0,2-5 29,0-1 0,4-20-1,-6 24-6,6-31-17,-2-1 0,1-42 0,-4-80 914,-3 139-489,0 22-98,0 11-241,1 23-115,1-1 0,2 1 0,12 51 0,-10-61 2,2 1 0,0-1 0,2-1 0,1 0 0,19 33-1,-23-46-16,0 0-1,1 0 1,0 0-1,1-1 1,0-1-1,11 10 1,-15-14 37,0-1 0,1 0 1,-1 0-1,1 0 0,0 0 1,0-1-1,0 0 1,0 0-1,0-1 0,0 1 1,0-1-1,1-1 0,11 1 1,-15-2 16,-1 1 0,0-1 1,0 1-1,0-1 0,0 0 1,0 0-1,0 0 0,0 0 0,0 0 1,0 0-1,0-1 0,0 1 1,-1-1-1,1 1 0,-1-1 1,1 0-1,-1 0 0,0 1 1,1-1-1,-1 0 0,0 0 1,1-4-1,3-5 103,0-1-1,5-23 1,-9 30-89,7-27 62,-3 1-1,4-50 0,-7-66 23,-2 109-74,-4-36-612,4 74 520,0 0-1,0 0 1,0 0-1,0 0 1,0 0-1,0 0 1,0-1-1,0 1 1,0 0-1,0 0 1,0 0-1,0 0 1,0 0-1,0 0 1,0 0-1,0 0 1,0-1-1,0 1 1,0 0-1,0 0 1,0 0-1,1 0 1,-1 0-1,0 0 1,0 0-1,0 0 1,0 0-1,0 0 1,0 0-1,0-1 1,0 1-1,0 0 1,1 0-1,-1 0 1,0 0-1,0 0 1,0 0-1,0 0 1,0 0-1,0 0 1,0 0-1,0 0 1,1 0-1,-1 0 1,0 0-1,0 0 1,0 0-1,0 0 1,0 0-1,0 0 1,1 0-1,0 0-698,9 0-2284</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1:03.605"/>
    </inkml:context>
    <inkml:brush xml:id="br0">
      <inkml:brushProperty name="width" value="0.025" units="cm"/>
      <inkml:brushProperty name="height" value="0.025" units="cm"/>
      <inkml:brushProperty name="color" value="#004F8B"/>
    </inkml:brush>
  </inkml:definitions>
  <inkml:trace contextRef="#ctx0" brushRef="#br0">75 49 6025,'0'0'1481,"39"125"-569,-25-85-88,4 3-152,-1-3-256,-2 0-240,2-3-168,-2-2 56,-2-5-64,-1-4-64,1-3-800,-2-6-584,-7-7-737</inkml:trace>
  <inkml:trace contextRef="#ctx0" brushRef="#br0" timeOffset="1">0 10 5617,'0'0'1561,"9"-10"-6523</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1:04.045"/>
    </inkml:context>
    <inkml:brush xml:id="br0">
      <inkml:brushProperty name="width" value="0.025" units="cm"/>
      <inkml:brushProperty name="height" value="0.025" units="cm"/>
      <inkml:brushProperty name="color" value="#004F8B"/>
    </inkml:brush>
  </inkml:definitions>
  <inkml:trace contextRef="#ctx0" brushRef="#br0">1 37 3625,'0'0'959,"8"22"-489,30 69 71,-28-68-231,-2 1 0,7 28 1,-7-20 214,-10-39-407,1 0-1,0 0 1,0 0 0,0 0-1,1 0 1,0 0 0,1 0 0,0-1-1,0 1 1,0 0 0,3-8-1,0 5-159,0 0 0,0 0 0,1 1 0,0-1 0,1 1 0,0 0 0,8-9 0,-4 6 17,1 1 0,0 0 0,1 0-1,0 1 1,16-11 0,-22 18 6,0-1 0,0 1 0,1 0 0,-1 0 0,1 1-1,0 0 1,0 0 0,0 1 0,-1-1 0,1 2 0,1-1 0,-1 1 0,0 0 0,7 1 0,-10 0 29,0 0 0,0 1 1,0-1-1,0 1 1,0 0-1,-1 0 0,1 0 1,0 0-1,-1 1 1,0 0-1,0 0 0,0 0 1,0 0-1,0 0 1,3 6-1,4 4 105,-1 1 1,11 24-1,-12-19 54,-1 0 1,-1 0-1,7 36 0,-8-29-134,-5-24-41,1 0-1,-1-1 1,1 1-1,-1 0 1,1 0-1,0 0 1,0 0 0,-1-1-1,1 1 1,1 0-1,1 2 1,-2-3-50,0 0-1,1-1 1,-1 1-1,0 0 1,1-1 0,-1 1-1,1-1 1,-1 1-1,1-1 1,-1 0 0,1 1-1,-1-1 1,1 0-1,1 0 1,21 0-1274,2 0-714</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1:04.496"/>
    </inkml:context>
    <inkml:brush xml:id="br0">
      <inkml:brushProperty name="width" value="0.025" units="cm"/>
      <inkml:brushProperty name="height" value="0.025" units="cm"/>
      <inkml:brushProperty name="color" value="#004F8B"/>
    </inkml:brush>
  </inkml:definitions>
  <inkml:trace contextRef="#ctx0" brushRef="#br0">1 118 4481,'0'0'1296,"2"20"-821,11 65-72,-12-81-385,0 0 1,0 0 0,0-1-1,1 1 1,0 0-1,0-1 1,0 1 0,0-1-1,0 1 1,1-1-1,0 0 1,-1 0 0,1 0-1,0-1 1,1 1-1,-1-1 1,0 1 0,1-1-1,6 3 1,-4-2 4,7 4 29,0-1 1,1-1-1,0 0 1,0-1 0,0-1-1,1 0 1,-1 0-1,1-2 1,-1 0 0,20-1-1,-32 0-24,0 0 0,0 0-1,0 0 1,0 0 0,0-1 0,-1 1-1,1-1 1,0 1 0,0-1 0,0 0-1,-1 0 1,1 0 0,0 0-1,-1 0 1,1 0 0,-1 0 0,1 0-1,-1-1 1,1 1 0,-1 0-1,0-1 1,0 1 0,0-1 0,0 0-1,0 1 1,0-1 0,0 0-1,0 0 1,-1 1 0,2-4 0,0-5 124,-1 0 0,0 0 0,0 0 0,-1-18 0,-1 14-43,1 6-39,-1-1 1,-1 1-1,1 0 0,-1 1 1,-1-1-1,1 0 1,-1 0-1,-1 1 0,1 0 1,-1 0-1,-1 0 1,1 0-1,-8-8 1,4 6-23,-1-1 0,0 1 0,0 0 0,-1 1 0,-1 0 0,1 1 0,-20-11 1,21 14-82,0 1 1,1-1-1,-16-2 1,20 5-263,-1 0 0,1 1 0,-1-1 0,1 1 1,-1 0-1,1 0 0,-1 1 0,1-1 0,-7 2 1,-2 6-2107</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1:04.867"/>
    </inkml:context>
    <inkml:brush xml:id="br0">
      <inkml:brushProperty name="width" value="0.025" units="cm"/>
      <inkml:brushProperty name="height" value="0.025" units="cm"/>
      <inkml:brushProperty name="color" value="#004F8B"/>
    </inkml:brush>
  </inkml:definitions>
  <inkml:trace contextRef="#ctx0" brushRef="#br0">1 1 5193,'0'0'2993,"47"113"-1393,-28-55-432,5 2-448,-3 0-175,1-3-161,-1-7-240,-4-3-40,0-7-96,-4-5 0,2-4-8,4 1-408,-4-7-1617,-4-4-1263</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1:05.845"/>
    </inkml:context>
    <inkml:brush xml:id="br0">
      <inkml:brushProperty name="width" value="0.025" units="cm"/>
      <inkml:brushProperty name="height" value="0.025" units="cm"/>
      <inkml:brushProperty name="color" value="#004F8B"/>
    </inkml:brush>
  </inkml:definitions>
  <inkml:trace contextRef="#ctx0" brushRef="#br0">116 24 936,'0'0'6628,"-5"-4"-5890,-16-11-206,20 14-502,0 0 0,0 1 1,0-1-1,0 1 0,0 0 0,0-1 1,0 1-1,0 0 0,0-1 0,0 1 1,0 0-1,0 0 0,-1 0 1,1 0-1,0 0 0,0 0 0,0 1 1,0-1-1,0 0 0,0 0 0,0 1 1,0-1-1,0 0 0,0 1 0,0-1 1,0 1-1,0 0 0,0-1 0,-1 2 1,-1 1-4,0 1 0,0-1 1,1 0-1,-1 1 0,-3 6 1,3-4 15,-2 1-31,1 0 0,0 1 0,0 0 1,1 0-1,0 0 0,0 1 0,1-1 1,0 0-1,0 1 0,1 0 0,0 15 0,1-13-39,1 25-122,0-34 140,0 1-1,-1-1 1,1 1 0,0-1-1,0 1 1,1-1-1,-1 0 1,0 1-1,1-1 1,-1 0 0,4 3-1,-1-1-4,1 0 0,-1 0 0,1 0 0,0-1 0,0 0 0,0 0 0,1 0 0,-1 0 0,1-1 0,-1 0 0,1 0 0,7 1 0,6-1-61,-1 0 1,31-1-1,-47-1 72,11 0-31,0-1 1,0-1 0,-1 0-1,1-1 1,0 0 0,-1-1-1,0 0 1,0-1 0,0-1-1,0 0 1,-1 0 0,0-1-1,16-13 1,-24 17 35,-1 1 0,1 0 1,-1-1-1,0 1 0,0-1 0,0 0 0,0 0 1,-1 0-1,1 0 0,-1 0 0,0 0 1,0 0-1,0 0 0,0 0 0,0-5 1,0 6 19,-1 0 0,0-1 0,0 1 0,-1 0 0,1 0 0,0 0 1,-1 0-1,1 0 0,-1 0 0,0 0 0,0 0 0,0 0 1,0 0-1,0 0 0,0 0 0,0 1 0,0-1 0,-1 0 0,1 1 1,-1-1-1,1 1 0,-1-1 0,0 1 0,-3-2 0,-4-2 111,-1 0-1,0 0 0,0 1 1,0 1-1,-1 0 0,1 0 0,-19-2 1,-78 1-444,93 4 98,11 0 25,1 0 1,-1 0-1,0 0 0,1 0 0,-1 0 1,0 1-1,1-1 0,-1 1 0,1 0 1,-1 0-1,1 0 0,-1 0 0,1 0 1,0 0-1,-1 1 0,1-1 1,0 1-1,0 0 0,0-1 0,0 1 1,0 0-1,1 0 0,-1 0 0,0 1 1,1-1-1,-2 3 0,0 3-2428</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1:06.407"/>
    </inkml:context>
    <inkml:brush xml:id="br0">
      <inkml:brushProperty name="width" value="0.025" units="cm"/>
      <inkml:brushProperty name="height" value="0.025" units="cm"/>
      <inkml:brushProperty name="color" value="#004F8B"/>
    </inkml:brush>
  </inkml:definitions>
  <inkml:trace contextRef="#ctx0" brushRef="#br0">1 121 4673,'0'0'2431,"6"21"-1819,22 65-210,-25-78-376,-1-1 0,1 0 0,1 1 0,-1-1 1,1-1-1,0 1 0,1-1 0,0 1 0,0-1 0,0 0 1,1-1-1,-1 0 0,1 1 0,1-2 0,10 7 0,-9-6-5,0-1-1,0 0 1,1 0-1,0-1 1,-1-1-1,1 1 1,0-1-1,0-1 1,1 0-1,-1 0 0,18-1 1,-25-1-4,0 1 0,0 0 0,1-1 1,-1 1-1,0-1 0,0 0 0,0 0 0,0 0 0,0 0 0,0 0 1,0 0-1,0-1 0,0 1 0,-1-1 0,1 1 0,0-1 1,-1 1-1,1-1 0,-1 0 0,0 0 0,0 0 0,1 0 1,-1 0-1,0 0 0,-1 0 0,2-3 0,1-4 48,0 0-1,-1 0 0,0 0 1,0-1-1,0-9 0,-2-73 827,0 92-830,0 0 0,1-1 0,-1 1 0,0-1 0,0 1-1,0 0 1,0-1 0,0 1 0,0 0 0,0-1 0,0 1 0,0 0-1,-1-1 1,1 1 0,0 0 0,0-1 0,0 1 0,0 0 0,0-1 0,-1 1-1,1 0 1,0-1 0,0 1 0,0 0 0,-1 0 0,1-1 0,0 1-1,-1 0 1,1 0-45,0 1 0,0-1 0,-1 1 0,1-1 0,0 1-1,0-1 1,0 1 0,0-1 0,0 1 0,0 0 0,0-1 0,0 1-1,0-1 1,1 1 0,-1-1 0,0 1 0,0-1 0,0 1-1,1-1 1,-1 1 0,0 0 0,4 5-15,-1 0-1,1 0 1,0-1 0,0 1-1,1-1 1,0 0-1,0 0 1,0 0 0,8 6-1,4 0-7,0 1 0,20 8 0,-20-12-11,1-1 0,0-1 0,0-1 0,0 0 0,1-1 0,-1-2 0,1 1 0,0-2 0,0-1 0,31-2 0,-46 1 9,0 1 0,0-1 0,-1 1 0,1-1 1,0 0-1,-1-1 0,1 1 0,-1-1 0,1 1 1,-1-1-1,1 0 0,-1-1 0,0 1 0,0 0 1,0-1-1,-1 0 0,1 1 0,0-1 0,-1 0 0,3-5 1,-2 2 12,0 0 1,0 0 0,-1 0-1,1-1 1,-2 0 0,1 1 0,-1-1-1,0 0 1,0 1 0,-1-12-1,1 8 3,-1 0 1,-1 1-1,1-1 0,-2 0 0,1 0 0,-2 1 0,1-1 1,-1 1-1,0 0 0,-6-11 0,3 9-66,0 1 0,-1 0 0,-14-17 0,20 26-151,1 1-1,-1 0 1,1-1 0,-1 1-1,1-1 1,0 1 0,-1-1-1,1 0 1,0 1 0,0-1-1,-1 1 1,1-1 0,0 1 0,0-1-1,0 0 1,0 1 0,0-1-1,0 1 1,0-1 0,0-1-1,0 1-807</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1:13.921"/>
    </inkml:context>
    <inkml:brush xml:id="br0">
      <inkml:brushProperty name="width" value="0.025" units="cm"/>
      <inkml:brushProperty name="height" value="0.025" units="cm"/>
      <inkml:brushProperty name="color" value="#004F8B"/>
    </inkml:brush>
  </inkml:definitions>
  <inkml:trace contextRef="#ctx0" brushRef="#br0">7 31 4369,'0'0'5518,"-1"-5"-4792,-2-21 936,2 86-982,0-10-604,7 73 0,-5-119-76,23 144 13,-19-127-23,1-1 0,0 0-1,2-1 1,0 1 0,13 20 0,-20-38 2,-1-2 4,1 1 0,-1 0 0,0 0 0,1 0 0,-1-1 0,1 1-1,0 0 1,-1-1 0,1 1 0,-1 0 0,1-1 0,0 1 0,0-1-1,-1 1 1,1-1 0,0 1 0,0-1 0,0 0 0,-1 1 0,1-1-1,0 0 1,1 1 0,-2-2 5,1 1-1,-1 0 0,1-1 1,-1 1-1,0-1 1,0 1-1,1 0 1,-1-1-1,0 1 0,0-1 1,1 1-1,-1-1 1,0 1-1,0-1 1,0 1-1,0-1 1,0 1-1,0-1 0,0 1 1,0-1-1,0 1 1,0-1-1,0-2 6,7-37 32,1 0 0,2 1 0,2-1 0,22-48-1,-33 85-46,0 1 0,0 0 0,0-1 0,1 1 0,-1 0 0,1 0 0,0 0 0,2-3 0,-3 4 1,0 1-1,-1-1 0,1 1 0,0-1 1,0 1-1,0 0 0,-1 0 1,1-1-1,0 1 0,0 0 1,0 0-1,0 0 0,0 0 1,0 0-1,-1 0 0,1 0 1,0 0-1,0 0 0,0 1 1,0-1-1,0 0 0,-1 0 1,1 1-1,0-1 0,0 1 1,-1-1-1,1 1 0,0-1 1,0 1-1,-1-1 0,2 2 1,41 33 0,-21-17-24,45 30 0,-59-43 11,0-1-1,0 0 1,0 0-1,1-1 0,-1 0 1,1-1-1,0 0 0,0 0 1,0-1-1,11 0 0,-18 0 2,0-1-1,0 0 1,-1 0-1,1 0 1,0-1-1,0 1 1,-1 0-1,1-1 1,0 1-1,-1-1 1,1 1-1,0-1 0,-1 0 1,1 1-1,1-3 1,-2 2 24,0-1 0,0 1-1,0-1 1,0 0 0,0 0 0,-1 1 0,1-1 0,-1 0 0,1 0-1,-1 0 1,0 1 0,0-1 0,0 0 0,0-2 0,0-142 244,-1 58-298,1 87-24,0 0 0,0 0 0,0 0 0,0 0 0,0 0-1,0 0 1,1 0 0,-1 0 0,0 0 0,1 0 0,-1 0 0,1 0-1,-1 0 1,1 0 0,0 0 0,-1 0 0,1 1 0,0-1 0,0 0 0,-1 0-1,1 1 1,2-2 0,0 0-211,0 1 0,1-1 1,-1 1-1,1 0 0,3-1 0,1 0-92,29-7-1964,-1 3-707</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1:14.396"/>
    </inkml:context>
    <inkml:brush xml:id="br0">
      <inkml:brushProperty name="width" value="0.025" units="cm"/>
      <inkml:brushProperty name="height" value="0.025" units="cm"/>
      <inkml:brushProperty name="color" value="#004F8B"/>
    </inkml:brush>
  </inkml:definitions>
  <inkml:trace contextRef="#ctx0" brushRef="#br0">88 197 3289,'0'0'3544,"19"100"-3031,-14-75-65,1 2-280,-2-4-168,3 0-24,1-10-696,-1-5-969,-1-8-3200</inkml:trace>
  <inkml:trace contextRef="#ctx0" brushRef="#br0" timeOffset="1">0 0 6529,'0'0'2489,"28"10"-4522,2 7 313,2 0-672</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8T11:03:27.410"/>
    </inkml:context>
    <inkml:brush xml:id="br0">
      <inkml:brushProperty name="width" value="0.05" units="cm"/>
      <inkml:brushProperty name="height" value="0.05" units="cm"/>
      <inkml:brushProperty name="color" value="#004F8B"/>
    </inkml:brush>
  </inkml:definitions>
  <inkml:trace contextRef="#ctx0" brushRef="#br0">102 1 2737,'0'0'6718,"-1"20"-5408,1 4-964,0-8-134,-1-1 1,0 1 0,-1-1 0,-1 0 0,-6 22 0,0-1 160,-2 0 0,-2-1 0,-1 0 1,-23 40-1,36-73-356,1-2-78,24 0-834,30-2 4,103-18 0,-152 19 293,1 0-1,0 0 1,-1-1-1,0 1 1,1-1-1,-1-1 1,9-4-1,-5-1-2001</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1:15.146"/>
    </inkml:context>
    <inkml:brush xml:id="br0">
      <inkml:brushProperty name="width" value="0.025" units="cm"/>
      <inkml:brushProperty name="height" value="0.025" units="cm"/>
      <inkml:brushProperty name="color" value="#004F8B"/>
    </inkml:brush>
  </inkml:definitions>
  <inkml:trace contextRef="#ctx0" brushRef="#br0">1 287 1736,'0'0'2278,"13"19"-1464,41 61-130,-47-70-464,-1 0 1,0 1 0,0 0-1,-1 1 1,-1-1-1,6 19 1,-6-13 89,-1-9-519,0 1 2227,-9-14-699,4 1-1310,-1 0 1,1-1-1,0 1 0,0-1 0,1 1 0,-1-1 0,1 0 0,0 0 1,1 0-1,-1 0 0,1 1 0,0-1 0,0-7 0,1 8-18,-1 1-1,1-1 1,0 1 0,0 0-1,1-1 1,-1 1-1,1 0 1,-1 0 0,1 0-1,0 0 1,0 0-1,0 0 1,1 0 0,-1 1-1,1-1 1,-1 1-1,1 0 1,6-4 0,-2 1-7,0 1 1,0-1 0,1 2 0,0-1 0,-1 1 0,1 0-1,9-2 1,-11 4-2,0 0 0,0 0 0,0 0-1,1 1 1,-1 0 0,0 1 0,0-1 0,10 3 0,-12-2 84,1 1 1,-1 0-1,1 0 1,-1 0-1,0 0 1,0 0-1,0 1 1,-1 0 0,1 0-1,0 0 1,4 6-1,-2-2 13,0-1-31,-1 1 1,12 8-1,-14-13-156,-1-1 0,1 1 0,0-1 0,-1 1-1,1-1 1,0 0 0,0 0 0,0 0 0,0 0 0,0-1 0,3 1 0,4 0-303,0-1 0,0 0 1,0-1-1,-1 0 0,1-1 0,0 0 1,17-6-1,0-3-910,34-19 0,-56 28 1127,1-2-43,1 1 0,0 0-1,8-2 1,-13 4 318,0 1-1,1-1 1,-1 1-1,0 0 1,0-1-1,1 1 1,-1 0-1,0 1 1,1-1-1,-1 0 0,0 1 1,0-1-1,0 1 1,1 0-1,1 1 1,25 16 1064,-20-12-975,1 0-1,10 5 1,-9-6-135,1-1 0,-1 0 0,1-1 0,0 0 1,12 0-1,62 1 500,-82-4-506,0 0 1,1-1-1,-1 1 0,0-1 0,1 0 1,-1-1-1,0 1 0,0 0 0,0-1 1,0 0-1,0 0 0,0-1 0,-1 1 1,1-1-1,-1 1 0,5-5 0,-6 4-22,0 1 0,0-1 0,0 1 0,0-1 0,-1 0 0,1 1 0,-1-1 0,0 0 0,0 0 0,0 0 0,0 0 0,0 0 0,-1-1 0,1 1 0,-1 0 0,0 0 0,0 0 0,0 0 0,0-1 0,0 1 0,-1 0 0,0 0 0,-1-5 0,0 4-1,0 1 1,1 0 0,-1 0 0,-1-1 0,1 1 0,0 1 0,-1-1-1,0 0 1,1 1 0,-1-1 0,0 1 0,0 0 0,-1 0 0,1 0-1,0 0 1,-7-2 0,-2-1 143,0 1 1,0 1-1,-24-4 0,17 4-6,0 1 0,0 1 0,0 1 0,0 1 0,0 0 0,0 2 0,-27 6 0,37-6-87,1-1 0,0 2-1,0-1 1,0 1-1,0 1 1,0-1-1,-13 12 1,16-12-32,1 1 0,-1 0 1,1 0-1,0 0 0,0 1 1,1-1-1,-1 1 0,1 0 1,1 0-1,-1 0 0,-2 12 1,3-11-52,0-1 1,1 1 0,0 0 0,0 0-1,1 0 1,0 1 0,0-1-1,1 0 1,1 9 0,-1-13 7,0 0 0,0 0 0,0 0 0,0-1 0,1 1 0,-1 0 0,1 0 0,-1-1 0,1 1 0,0-1 0,0 0 0,1 1 1,-1-1-1,0 0 0,1 0 0,-1-1 0,1 1 0,-1 0 0,1-1 0,0 1 0,0-1 0,0 0 0,3 1 0,0 0-35,0-1-1,0 0 0,0 0 1,0 0-1,0 0 0,1-1 1,-1 0-1,0-1 0,0 1 1,0-1-1,1 0 0,-1-1 1,9-2-1,-8 1 30,-1-1 1,1 1-1,0-1 0,-1-1 1,0 1-1,0-1 0,0 0 1,-1 0-1,10-12 0,-6 4 33,0 0 0,-1-1 0,-1 0-1,0-1 1,0 1 0,-2-1-1,0 0 1,-1-1 0,5-31-1,-5 13 117,-1-49 0,-3 70-44,-1 0 0,0 0 0,-1 1 0,-1-1 0,0 0 0,-8-22 0,9 31 156,1 0 1,-1 0-1,0 0 1,0 1-1,0-1 1,-1 0-1,1 1 0,-1 0 1,0-1-1,0 1 1,0 0-1,-1 0 1,-3-2-1,5 4 71,2 1-299,0 0 1,0 0 0,0 0 0,-1 0 0,1 0 0,0 0-1,0 0 1,0 0 0,0 0 0,0 0 0,0 0-1,-1 0 1,1 0 0,0 0 0,0 0 0,0 0 0,0 1-1,0-1 1,0 0 0,-1 0 0,1 0 0,0 0-1,0 0 1,0 0 0,0 0 0,0 0 0,0 0-1,0 1 1,0-1 0,0 0 0,0 0 0,0 0 0,-1 0-1,1 0 1,0 0 0,0 1 0,0-1 0,0 0-1,0 0 1,0 0 0,0 0 0,0 5-177,0-1 0,0 1 0,0 0 0,1-1 0,-1 1 0,1-1 0,0 1 0,0-1 0,1 0 0,0 1 0,-1-1 0,1 0 0,3 4 0,4 5-1088,0 0-1,17 18 0,6 1-2827</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1:15.566"/>
    </inkml:context>
    <inkml:brush xml:id="br0">
      <inkml:brushProperty name="width" value="0.025" units="cm"/>
      <inkml:brushProperty name="height" value="0.025" units="cm"/>
      <inkml:brushProperty name="color" value="#004F8B"/>
    </inkml:brush>
  </inkml:definitions>
  <inkml:trace contextRef="#ctx0" brushRef="#br0">116 0 6065,'0'0'1050,"-3"21"-822,-10 67 92,12-78-252,0 0 0,0-1 0,0 1 0,2 0 1,-1-1-1,1 1 0,1 0 0,-1-1 0,4 10 0,-3-15-55,0 1 1,0-1-1,1-1 0,-1 1 0,1 0 0,0 0 1,0-1-1,0 0 0,0 0 0,1 0 0,-1 0 1,1 0-1,0 0 0,0-1 0,0 0 0,0 0 1,7 3-1,-2-3 21,-1 1 1,1-1-1,0-1 0,1 1 1,-1-2-1,0 1 1,10-2-1,-15 1-32,-3 1 9,0-2 0,0 1 0,0 0 0,0 0 0,0 0-1,0 0 1,0 0 0,-1-1 0,1 1 0,0 0 0,0-1-1,0 1 1,-1-1 0,1 1 0,0-1 0,0 1 0,-1-1 0,1 1-1,0-1 1,-1 0 0,1 1 0,-1-1 0,1 0 0,0-1 0,0 0 27,0-1 1,0 1-1,-1 0 1,1-1-1,-1 1 1,0 0-1,1-1 1,-1 1 0,0-4-1,-1 0 25,0 0 0,1 0 0,-2 1 0,1-1 0,-1 0 0,0 1 0,-4-9-1,1 6 22,-1 0 0,0 0-1,-1 1 1,0 0-1,0 0 1,-1 0-1,1 1 1,-1 0-1,-1 1 1,1 0 0,-1 0-1,0 1 1,0 0-1,0 0 1,-1 1-1,1 1 1,-1-1-1,1 1 1,-20-1-1,22 3-93,0 0-45,1 0 0,-1 0 0,1 0 0,-12 3 0,16-3-145,0 1 0,1-1 0,-1 1 0,0 0 0,1 0 0,-1 0 0,0 0 0,1 0 0,-1 0 0,1 0 0,0 0 0,-1 1 0,1-1 0,0 1 0,0-1 0,0 1 0,0-1 0,0 1 0,0 0 1,-1 2-1,-1 8-3957</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1:16.017"/>
    </inkml:context>
    <inkml:brush xml:id="br0">
      <inkml:brushProperty name="width" value="0.025" units="cm"/>
      <inkml:brushProperty name="height" value="0.025" units="cm"/>
      <inkml:brushProperty name="color" value="#004F8B"/>
    </inkml:brush>
  </inkml:definitions>
  <inkml:trace contextRef="#ctx0" brushRef="#br0">1 47 5089,'0'0'1396,"2"18"-777,11 56-57,-12-69-529,0-1 1,0 0 0,1 0-1,0 0 1,0 0 0,0 0-1,0-1 1,0 1 0,1-1-1,-1 1 1,1-1 0,0 0-1,0 0 1,0 0 0,1 0-1,-1-1 1,1 1 0,-1-1-1,1 0 1,5 3 0,-6-4-17,4 3-1,0-1 1,0-1-1,0 1 1,1-1-1,-1 0 1,1-1-1,7 1 1,3 0 82,-1-2 1,19-2 0,-33 2-98,1 0 1,-1-1-1,0 1 1,1-1 0,-1 0-1,0 0 1,1-1 0,-1 1-1,0-1 1,0 1-1,0-1 1,0 0 0,0 0-1,-1 0 1,4-3 0,-3 1-1,1 0 0,-1-1 0,0 1 0,-1 0 0,1-1 0,-1 0 0,0 1 0,0-1 0,1-6 0,1-8 91,-1 0 0,0-1 0,-2 1 0,0-25 0,-1 42-71,-1-2 1006,0 14-829,2-4-189,0 1 0,1-1-1,0 1 1,0-1 0,1 0 0,-1 0 0,1 0 0,1 0-1,-1-1 1,1 1 0,6 7 0,0-2-4,0 0-1,1 0 1,0-1 0,15 10 0,-16-14-20,1 0 1,-1 0 0,1-1-1,0-1 1,1 0 0,-1 0-1,1-1 1,-1 0 0,1-1-1,0-1 1,0 0 0,0 0-1,0-1 1,22-3 0,-33 2 24,0 1 0,0 0 1,-1 0-1,1-1 1,0 1-1,0-1 0,-1 1 1,1-1-1,0 1 1,-1-1-1,1 1 0,0-1 1,-1 0-1,1 1 1,-1-1-1,1 0 0,-1 1 1,1-1-1,-1 0 1,0 0-1,1 1 0,-1-1 1,0 0-1,0 0 1,1 0-1,-1-1 0,1-26 242,-1 22-205,0-12-115,-2 0-1,-6-36 1,7 49-266,0 1-1,0 0 1,1-1-1,-1 1 0,1-1 1,0 1-1,1 0 0,-1-1 1,1 1-1,-1-1 1,1 1-1,3-8 0,10-6-2182</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1:16.452"/>
    </inkml:context>
    <inkml:brush xml:id="br0">
      <inkml:brushProperty name="width" value="0.025" units="cm"/>
      <inkml:brushProperty name="height" value="0.025" units="cm"/>
      <inkml:brushProperty name="color" value="#004F8B"/>
    </inkml:brush>
  </inkml:definitions>
  <inkml:trace contextRef="#ctx0" brushRef="#br0">185 27 1560,'0'0'5922,"-18"-5"-5190,-56-14-197,71 18-462,0 1 0,0-1 1,0 1-1,0-1 1,1 1-1,-1 0 0,0 0 1,0 1-1,0-1 1,-5 2-1,7-2-49,0 1 0,0-1-1,0 1 1,-1-1 0,1 1 0,0 0 0,0 0 0,0 0-1,0-1 1,0 1 0,0 0 0,0 0 0,1 0-1,-1 1 1,0-1 0,0 1 0,-1 2-14,1 0 0,0 0 0,0 1 0,0-1 0,1 0 0,-1 0 0,1 1 0,0-1-1,1 5 1,-1-8-13,1 4 1,-1 0 1,1 0-1,1 0 0,-1 0 1,1-1-1,0 1 0,0-1 1,0 1-1,1-1 0,-1 0 1,1 1-1,4 3 0,7 8 77,24 22 0,-24-25-30,-1-1-8,16 15 25,-1 0 0,-1 2 0,35 50 1,-59-74-11,0 1 0,0-1 1,0 1-1,-1 0 0,4 10 1,-6-15-8,1 1 0,-1-1 0,0 1 0,0-1 0,0 1 0,0-1-1,0 0 1,0 1 0,0-1 0,0 1 0,0-1 0,-1 0 0,1 1 0,0-1 0,-1 0 0,1 1 0,-1-1 0,0 0 0,1 1 0,-1-1 0,0 0 0,0 0 0,0 0 0,0 0 0,0 0 0,0 0 0,0 0 0,0 0 0,0 0 0,-3 1 0,-11 5 19,-1-1 1,1-1 0,-26 6-1,-50 5-913,33-7-1054,5-2-657</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1:21.019"/>
    </inkml:context>
    <inkml:brush xml:id="br0">
      <inkml:brushProperty name="width" value="0.025" units="cm"/>
      <inkml:brushProperty name="height" value="0.025" units="cm"/>
      <inkml:brushProperty name="color" value="#004F8B"/>
    </inkml:brush>
  </inkml:definitions>
  <inkml:trace contextRef="#ctx0" brushRef="#br0">0 83 1376,'0'0'6091,"2"-13"-5308,5-41-58,-7 53-660,0 0-1,0 1 1,0-1-1,0 0 0,0 0 1,1 1-1,-1-1 1,0 0-1,0 1 1,0-1-1,1 0 1,-1 1-1,0-1 0,0 0 1,1 1-1,-1-1 1,1 1-1,-1-1 1,1 1-1,-1-1 1,1 0-1,4 5 8,-5-4 48,3 5 4,0 0 0,0 0 0,-1 0 0,1 0 1,1 6-1,2 3 79,16 41 390,29 117-1,-4 63-122,-29-135-271,7 6-181,-19-88-22,0-1 1,1 0 0,17 29 0,-10-26-32,-13-19 15,0-1 0,0 1 0,0 0 0,0 0 0,0 0 0,0 0 0,0-1 0,0 1 0,0 0 0,0-1 0,0 1 0,0-1 0,0 1 0,0-1 0,3 1 0,-4-1 10,0 0-1,0-1 0,1 1 0,-1 0 1,0 0-1,0 0 0,0 0 0,1 0 0,-1 0 1,0 0-1,0-1 0,0 1 0,1 0 1,-1 0-1,0 0 0,0 0 0,0-1 0,0 1 1,1 0-1,-1 0 0,0 0 0,0-1 1,0 1-1,0 0 0,0 0 0,0-1 0,0 1 1,0 0-1,0 0 0,0-1 0,0 1 1,0 0-1,0 0 0,0-1 0,0 1 0,0 0 1,27-109-8,4 2 0,62-145 0,-91 248 22,-1 1 2,0 1 0,0 0-1,0-1 1,0 1-1,0 0 1,1 0 0,-1-1-1,4-2 1,-5 5-9,1 1 1,0-1-1,-1 1 1,1-1-1,-1 1 1,1-1-1,-1 1 0,1-1 1,-1 1-1,0 0 1,1-1-1,-1 1 0,0-1 1,1 1-1,-1 0 1,0 0-1,0-1 0,1 2 1,0 2-2,64 173 210,-11-23 99,-41-122-252,2 0 0,30 48 1,-37-68-56,1-1 0,-1 1 1,2-2-1,0 1 0,20 16 1,-23-23-14,-1 1 0,1-1-1,0 0 1,1 0 0,-1-1 0,1 0 0,-1-1 0,1 1 0,0-1 0,0-1 0,14 2 0,-16-3 0,1 0 0,-1 0 1,1 0-1,-1-1 0,1 0 1,-1 0-1,1-1 0,-1 0 1,0 0-1,11-5 0,-10 3 14,-1-1 0,0 1-1,0-1 1,0 0 0,0 0-1,-1-1 1,0 0 0,0 0-1,4-6 1,1-4 14,-1-1 0,-1 1 0,0-1 1,-2-1-1,0 0 0,0 1 0,-2-2 0,5-31 0,-4-13 60,-2-77 1,-3 102-68,0-26 13,-3-95 95,2 148-47,0-1-1,-1 1 0,-6-20 1,8 31-78,0 0 1,0 0-1,0 0 1,0 0 0,0 0-1,0 0 1,0-1 0,0 1-1,0 0 1,0 0 0,0 0-1,0 0 1,0 0 0,0 0-1,0-1 1,0 1-1,0 0 1,0 0 0,0 0-1,0 0 1,0 0 0,0 0-1,-1 0 1,1-1 0,0 1-1,0 0 1,0 0 0,0 0-1,0 0 1,0 0-1,0 0 1,0 0 0,-1 0-1,1 0 1,0 0 0,0-1-1,0 1 1,0 0 0,0 0-1,0 0 1,0 0 0,-1 0-1,1 0 1,0 0-1,0 0 1,0 0 0,0 0-1,0 0 1,-1 0 0,1 0-1,1 10-1582,7 9-1717,4 4 365</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1:21.533"/>
    </inkml:context>
    <inkml:brush xml:id="br0">
      <inkml:brushProperty name="width" value="0.025" units="cm"/>
      <inkml:brushProperty name="height" value="0.025" units="cm"/>
      <inkml:brushProperty name="color" value="#004F8B"/>
    </inkml:brush>
  </inkml:definitions>
  <inkml:trace contextRef="#ctx0" brushRef="#br0">131 107 6025,'0'0'2253,"1"20"-1420,1 65 354,-4 59 1530,-1-117-2495,-2 0 0,-12 42 1,15-61-209,1-1-491,0-19-8509</inkml:trace>
  <inkml:trace contextRef="#ctx0" brushRef="#br0" timeOffset="1">0 1 6241,'0'0'1193</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1:22.108"/>
    </inkml:context>
    <inkml:brush xml:id="br0">
      <inkml:brushProperty name="width" value="0.025" units="cm"/>
      <inkml:brushProperty name="height" value="0.025" units="cm"/>
      <inkml:brushProperty name="color" value="#004F8B"/>
    </inkml:brush>
  </inkml:definitions>
  <inkml:trace contextRef="#ctx0" brushRef="#br0">0 104 4281,'0'0'1552,"5"19"-1128,15 63-77,7 15 967,-36-121 829,5 18-2167,1-1 1,-1 0 0,1-1-1,1 1 1,0-1 0,0 1-1,0-1 1,0-13 0,1 16 15,1 0 1,0 0-1,1 0 0,-1-1 1,1 1-1,0 0 1,0 0-1,1 0 0,0 1 1,0-1-1,0 0 1,0 0-1,0 1 0,4-5 1,3-2 34,0 1 0,0 1 0,1-1 1,0 2-1,0-1 0,1 1 0,0 1 0,1 0 1,-1 0-1,1 2 0,1-1 0,-1 1 1,1 1-1,0 0 0,0 1 0,0 0 0,0 1 1,0 1-1,1 0 0,-1 1 0,15 1 1,-25-1 28,1 1-1,0 0 1,-1-1 0,1 1 0,-1 1 0,0-1 0,1 0 0,-1 1 0,0 0 0,0-1 0,0 1 0,0 1 0,0-1 0,0 0 0,0 1 0,-1-1 0,0 1 0,1 0 0,-1 0 0,0 0 0,0 0 0,2 4 0,-1 0 58,0 1 0,0 0-1,0 0 1,-1-1 0,0 2 0,-1-1 0,0 0 0,0 15 0,-1-22-181,0-1 1,0 1-1,0-1 1,0 1-1,0 0 0,0-1 1,1 1-1,-1-1 1,0 1-1,0 0 1,0-1-1,1 1 0,-1-1 1,0 1-1,1-1 1,-1 1-1,0-1 0,1 1 1,-1-1-1,1 1 1,-1-1-1,0 0 0,1 1 1,-1-1-1,1 0 1,0 1-1,-1-1 0,1 0 1,-1 0-1,1 1 1,-1-1-1,1 0 0,0 0 1,-1 0-1,1 0 1,-1 0-1,1 0 0,0 0 1,-1 0-1,1 0 1,-1 0-1,1 0 1,0 0-1,-1 0 0,1 0 1,-1-1-1,2 1 1,2-2-651,0 1 1,0-1-1,0 1 1,0-1 0,7-5-1,14-13-1947</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1:22.637"/>
    </inkml:context>
    <inkml:brush xml:id="br0">
      <inkml:brushProperty name="width" value="0.025" units="cm"/>
      <inkml:brushProperty name="height" value="0.025" units="cm"/>
      <inkml:brushProperty name="color" value="#004F8B"/>
    </inkml:brush>
  </inkml:definitions>
  <inkml:trace contextRef="#ctx0" brushRef="#br0">34 0 5617,'0'0'1266,"-3"18"-831,-12 60 38,14-72-427,0-1 0,0 1 0,1 0-1,0 0 1,0 0 0,0 0 0,0 0 0,1 0 0,0 0 0,1-1-1,-1 1 1,4 8 0,-3-11-26,0 0-1,0 0 1,1 0-1,-1-1 1,1 1 0,0 0-1,0-1 1,0 0-1,0 0 1,0 0-1,0 0 1,0 0-1,1-1 1,-1 1 0,1-1-1,-1 0 1,5 1-1,10 2 39,-1-2 0,1 0 0,0 0 0,36-3 0,-50 0-52,1 1-1,0 0-1,0-1 0,0 0 0,0 0 1,0 0-1,0 0 0,8-5 0,-11 5 0,0 0 0,0 0-1,-1 0 1,1 0 0,0 0-1,-1 0 1,1-1 0,-1 1-1,0-1 1,1 1 0,-1-1-1,0 0 1,0 1 0,0-1-1,0 0 1,0 0 0,-1 0 0,1 1-1,0-1 1,-1 0 0,1 0-1,-1-4 1,1 2-19,-1-1 0,1 1 1,-1 0-1,-1-1 0,1 1 1,0-1-1,-1 1 0,0 0 0,0 0 1,0-1-1,-1 1 0,1 0 0,-1 0 1,0 0-1,0 0 0,-1 1 0,1-1 1,-1 1-1,0-1 0,-4-4 1,0 2-14,1 1 1,-1 0 0,0 0 0,0 1 0,0-1 0,-1 2 0,1-1 0,-1 1 0,-12-4-1,6 4 44,0 1 0,0 0-1,0 1 1,-27 1-1,37 0-7,0 0 0,-1 1 0,1 0 0,0 0 1,0 0-1,-1 0 0,1 1 0,0 0 0,-4 2 0,6-3-69,0 0 0,0 0-1,1 1 1,-1-1 0,0 1 0,1-1 0,-1 1-1,1-1 1,-1 1 0,1 0 0,0 0 0,-1 0 0,1 0-1,0 0 1,1 0 0,-1 0 0,0 0 0,0 0-1,0 3 1,1-4-21,0-1 0,0 0 0,0 1-1,0-1 1,0 0 0,0 1 0,0-1 0,0 1-1,0-1 1,0 0 0,1 1 0,-1-1-1,0 0 1,0 1 0,0-1 0,0 0 0,0 1-1,1-1 1,-1 0 0,0 0 0,0 1-1,1-1 1,-1 0 0,0 0 0,0 1 0,1-1-1,-1 0 1,0 0 0,1 0 0,-1 1-1,0-1 1,1 0 0,-1 0 0,0 0 0,1 0-1,-1 0 1,0 0 0,1 0 0,-1 0 0,0 0-1,1 0 1,0 0 0,13 1-3523</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1:23.097"/>
    </inkml:context>
    <inkml:brush xml:id="br0">
      <inkml:brushProperty name="width" value="0.025" units="cm"/>
      <inkml:brushProperty name="height" value="0.025" units="cm"/>
      <inkml:brushProperty name="color" value="#004F8B"/>
    </inkml:brush>
  </inkml:definitions>
  <inkml:trace contextRef="#ctx0" brushRef="#br0">2 1 3977,'0'0'5506,"0"22"-4721,0-4-603,-1 27 475,7 65 1,-1-69-234,16 120 527,-14-124-899,1 1 0,17 43 0,-23-74-75,1 1-1,0-1 0,1 0 1,0 0-1,0 0 0,0-1 1,9 12-1,-10-16-135,0 0 1,-1 0-1,1 1 0,0-2 1,1 1-1,-1 0 0,0 0 1,0-1-1,1 0 0,-1 0 1,1 0-1,-1 0 1,1 0-1,-1-1 0,1 0 1,-1 1-1,1-1 0,0-1 1,-1 1-1,5-1 0,5-1-329,-1-1 0,0 0 0,0-1-1,-1 0 1,1-1 0,16-9-1,16-15-2475</inkml:trace>
  <inkml:trace contextRef="#ctx0" brushRef="#br0" timeOffset="1">486 351 5353,'0'0'2523,"-6"22"-1905,-17 70-101,22-83-458,-1 0-1,1 0 0,0 0 1,1 11-1,1-15-48,-1-1-1,1 0 1,0 0 0,0 0-1,0 1 1,0-1 0,1 0-1,2 4 1,-2-5-8,1 1 0,0 0-1,0 0 1,0-1 0,1 0 0,-1 0-1,1 0 1,0 0 0,0 0 0,0-1-1,0 1 1,0-1 0,0 0 0,1-1-1,7 3 1,2 0 16,0-1 0,0-1 0,1 0 0,-1-1 0,1-1 0,-1 0 0,17-2 0,-28 1-11,0 1 0,0-1 0,1 0 0,-1 0 0,0 0 0,0 0 0,0-1 0,0 1 0,-1-1 0,1 1 0,0-1 0,-1 0 0,1 0 0,-1-1 0,1 1 0,-1 0 0,0-1 0,0 1 0,0-1 0,-1 0 0,1 0 0,0 0 0,-1 0 0,0 0 0,0 0 0,1-4-1,0 2 24,-1 0 0,0 0 0,-1 0-1,1-1 1,-1 1 0,0 0-1,0 0 1,-1-1 0,0 1 0,0 0-1,0 0 1,0 0 0,-1 0-1,0 0 1,0 0 0,-2-5 0,-1 3-18,-1 0 1,1 0 0,-1 0 0,0 1 0,-1-1 0,0 2 0,0-1 0,0 1 0,0 0 0,-1 0 0,0 1 0,0 0 0,0 0 0,-10-2 0,0 0-68,-1 2 0,1 0 1,-1 0-1,0 2 1,-31 0-1,46 1-16,-1 2 0,1-1 0,-1 0 0,1 1-1,0 0 1,-6 1 0,9-1-47,-1 0-1,1-1 1,-1 1 0,1 0-1,-1 0 1,1 0-1,-1 0 1,1 0 0,0 1-1,0-1 1,0 0 0,0 1-1,0-1 1,0 0-1,0 1 1,0-1 0,0 1-1,0 1 1,-3 13-2304</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1:23.530"/>
    </inkml:context>
    <inkml:brush xml:id="br0">
      <inkml:brushProperty name="width" value="0.025" units="cm"/>
      <inkml:brushProperty name="height" value="0.025" units="cm"/>
      <inkml:brushProperty name="color" value="#004F8B"/>
    </inkml:brush>
  </inkml:definitions>
  <inkml:trace contextRef="#ctx0" brushRef="#br0">1 1 5497,'0'0'1591,"1"16"-684,6 57-63,-5-59-586,0 0-1,1 0 0,0 0 1,2-1-1,-1 1 1,13 24-1,-11-29-200,-1 0 0,1-1 0,0 1 0,1-1 0,0 0 0,1-1 0,-1 0 0,17 12 0,-17-15-70,0-1 0,0 0-1,0 0 1,0 0 0,1-1-1,-1 0 1,1 0 0,-1-1-1,1 0 1,0-1 0,-1 1-1,1-1 1,11-2 0,-16 1-2,0 1 1,1-1 0,-2 0-1,1 0 1,0-1 0,0 1 0,0 0-1,-1-1 1,1 0 0,0 0-1,-1 0 1,0 0 0,1 0-1,-1 0 1,0 0 0,0-1 0,0 1-1,0-1 1,-1 0 0,3-4-1,0-1-16,0-1-1,-1 0 0,0 1 0,0-1 1,2-18-1,-2-2-318,-2-40 1,-1 40 360,0 28 17,-1-14 311,1 15-284,0 0 1,0-1 0,-1 1-1,1 0 1,0-1 0,0 1-1,0-1 1,0 1-1,0 0 1,0-1 0,-1 1-1,1 0 1,0-1-1,0 1 1,0 0 0,-1 0-1,1-1 1,0 1 0,0 0-1,-1-1 1,1 1-1,0 0 1,-1 0 0,1 0-1,0-1 1,-1 1-1,1 0 1,0 0 0,-1 0-1,0 0 1,1 8 53,1-2-102,-1-1 0,1 0 0,1 1 0,-1-1 0,1 0 0,0 0 0,0 0 0,1 0 0,-1 0 0,1 0 0,0 0 0,5 4 0,1 2-10,0 0 1,1-1-1,20 16 0,-22-20-44,1 0-1,-1-1 0,1 0 0,0-1 1,0 0-1,0 0 0,1-1 1,-1 0-1,1-1 0,0 0 1,0 0-1,0-1 0,0-1 0,0 0 1,0 0-1,15-2 0,-24 1 48,1 1 0,0-1-1,0 0 1,0 1-1,-1-1 1,1 0-1,0 0 1,-1 0 0,1 0-1,-1-1 1,1 1-1,-1 0 1,0-1 0,0 1-1,1-1 1,-1 1-1,0-1 1,0 1-1,0-1 1,0 0 0,-1 0-1,1 1 1,0-1-1,-1 0 1,1 0 0,-1-3-1,2-6 55,-1 0-1,-1 0 1,-1-18 0,0 9-67,1 12 26,0 6-305,0-1 0,-1 1 0,1-1 0,0 1 0,1-1 0,-1 1 0,0 0 0,1-1 0,-1 1 0,1-1 0,0 1 0,0 0 0,2-5 0,12-4-2137</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8T11:03:27.831"/>
    </inkml:context>
    <inkml:brush xml:id="br0">
      <inkml:brushProperty name="width" value="0.05" units="cm"/>
      <inkml:brushProperty name="height" value="0.05" units="cm"/>
      <inkml:brushProperty name="color" value="#004F8B"/>
    </inkml:brush>
  </inkml:definitions>
  <inkml:trace contextRef="#ctx0" brushRef="#br0">15 0 4521,'0'0'6532,"0"21"-5512,0 131 598,-12 66 961,9-171-6245,6-89-978,-2 21 381</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1:24.058"/>
    </inkml:context>
    <inkml:brush xml:id="br0">
      <inkml:brushProperty name="width" value="0.025" units="cm"/>
      <inkml:brushProperty name="height" value="0.025" units="cm"/>
      <inkml:brushProperty name="color" value="#004F8B"/>
    </inkml:brush>
  </inkml:definitions>
  <inkml:trace contextRef="#ctx0" brushRef="#br0">271 16 3545,'0'0'6961,"-15"-2"-6157,-47-8-327,54 8-396,-1 2 0,0-1 0,0 1 1,1 0-1,-1 1 0,0 0 1,1 0-1,-15 5 0,10-1-27,0 1-1,1 0 1,-22 14-1,31-18-59,1-1 1,0 1-1,0 0 0,0-1 1,1 1-1,-1 0 0,0 0 1,0 0-1,1 0 0,0 1 1,-1-1-1,1 0 1,0 1-1,0-1 0,0 0 1,0 1-1,1-1 0,-1 1 1,1 0-1,-1-1 0,1 1 1,0-1-1,0 1 0,0 0 1,0-1-1,1 1 0,-1-1 1,1 1-1,-1 0 0,1-1 1,0 0-1,2 5 0,3 2-16,1 0-1,1 0 1,-1 0-1,1-1 1,15 13-1,1 0-36,41 49 29,-56-60 41,-1 1 1,0 0 0,-1 0 0,11 25 0,-17-32 7,1 0 0,-1 0 0,0 0 0,0 0 0,-1-1 0,1 1 0,-1 0 0,0 0 0,0 7 0,0-9 20,-1 0 0,1 0 1,-1 0-1,1 0 0,-1 0 0,0 0 0,0 0 1,0 0-1,0 0 0,0-1 0,0 1 0,0 0 1,0-1-1,-1 1 0,1-1 0,-1 1 0,1-1 1,-4 2-1,-4 3 59,0-1 1,0 0-1,0-1 1,-1 0-1,1-1 1,-1 0-1,0 0 0,0-1 1,0 0-1,-18 1 1,27-3-141,0 0 1,1 0-1,-1-1 1,0 1 0,1 0-1,-1 0 1,0 0-1,1 0 1,-1-1 0,1 1-1,-1 0 1,0 0-1,1-1 1,-1 1-1,1-1 1,-1 1 0,1 0-1,-1-1 1,1 1-1,-1-1 1,1 1-1,-1-1 1,1 1 0,-1-1-1,1 0 1,0 1-1,0-1 1,-1 0 0,1 1-1,0-1 1,-1 0-1,0-24-1334,1 19 985,0-28-2213,0 0-448</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1:27.903"/>
    </inkml:context>
    <inkml:brush xml:id="br0">
      <inkml:brushProperty name="width" value="0.025" units="cm"/>
      <inkml:brushProperty name="height" value="0.025" units="cm"/>
      <inkml:brushProperty name="color" value="#004F8B"/>
    </inkml:brush>
  </inkml:definitions>
  <inkml:trace contextRef="#ctx0" brushRef="#br0">0 193 6329,'0'0'2338,"3"-4"-2126,-1 2-187,0-1 0,0 1-1,1-1 1,-1 1 0,1 0-1,-1 0 1,1 0 0,0 0-1,5-2 1,1 0 100,1 0 0,14-4 0,28-3 471,0 1 0,84-3 0,8-1-547,-113 9-308,1-2-1,47-15 1,34-23-2893,-68 24 745</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1:28.377"/>
    </inkml:context>
    <inkml:brush xml:id="br0">
      <inkml:brushProperty name="width" value="0.025" units="cm"/>
      <inkml:brushProperty name="height" value="0.025" units="cm"/>
      <inkml:brushProperty name="color" value="#004F8B"/>
    </inkml:brush>
  </inkml:definitions>
  <inkml:trace contextRef="#ctx0" brushRef="#br0">1 0 5025,'0'0'2670,"25"17"-2446,80 57-44,-92-65-142,-1 0-1,0 2 1,-1-1-1,0 1 1,0 1-1,16 25 1,-27-37-38,8 11 96,-1 1-1,0 1 1,-1-1 0,-1 1 0,0 0-1,-1 0 1,0 0 0,-1 1-1,0 0 1,-1-1 0,-1 1 0,0 0-1,-1 0 1,-1 0 0,0 0 0,-1-1-1,0 1 1,-1 0 0,0-1 0,-1 0-1,-1 1 1,0-2 0,-11 21 0,2-11-139,0-1 0,-1 0 1,-1-1-1,-1-1 0,0 0 1,-2-1-1,-34 25 0,16-16-3041</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1:28.823"/>
    </inkml:context>
    <inkml:brush xml:id="br0">
      <inkml:brushProperty name="width" value="0.025" units="cm"/>
      <inkml:brushProperty name="height" value="0.025" units="cm"/>
      <inkml:brushProperty name="color" value="#004F8B"/>
    </inkml:brush>
  </inkml:definitions>
  <inkml:trace contextRef="#ctx0" brushRef="#br0">0 1 6449,'0'0'1750,"4"20"-1282,-2-9-363,22 147 1609,-22-141-1502,62 365 1291,-63-374-1234,3 6-1386,-1-13-108,2-7-368,2-11-191,-1-5-422</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1:31.235"/>
    </inkml:context>
    <inkml:brush xml:id="br0">
      <inkml:brushProperty name="width" value="0.025" units="cm"/>
      <inkml:brushProperty name="height" value="0.025" units="cm"/>
      <inkml:brushProperty name="color" value="#004F8B"/>
    </inkml:brush>
  </inkml:definitions>
  <inkml:trace contextRef="#ctx0" brushRef="#br0">30 966 1824,'0'0'4475,"-5"1"-4057,-20 3 604,47-5-646,-1-1 1,0-2-1,40-10 0,-29 6-235,687-159 118,-19 5 143,334-75-317,118-26-150,-1064 240 12,8-4-233,134-19 0,-212 45 242,-17 1 137,25-6-90,20 1-63,83 1 1,-128 4 81,1 0 0,0 0 0,-1 1 0,1-1 0,-1 1 0,1 0 0,-1-1 0,1 1 0,-1 0 0,1 0 0,-1 0 0,0 0 0,1 0 0,-1 0 0,0 0 0,0 0 0,0 0 0,0 1 0,0-1 0,0 0 0,0 1 0,0-1 0,-1 1 0,1-1 0,0 3 0,3 6 286,-1 0 0,4 19 0,-4-16-364,42 264 525,-33-175-338,72 320-21,-80-408-94,0 1-1,-1 0 1,-1 0 0,-1 0 0,0 1 0,-1 25-1,-1-38-7,0 0-1,0 0 0,0 0 0,-1-1 0,1 1 0,-1 0 0,1 0 0,-1-1 0,0 1 1,0-1-1,0 1 0,0-1 0,0 0 0,-6 4 0,-4 3 2,-25 14 1,27-17-6,-39 20-6,0-1 0,-2-3 0,-72 21 0,-167 29-150,-288 11 150,0-45 6,166-14 15,-20 25-18,3 20-11,-55 8 86,254-52-47,-92 15-26,257-28 10,-172 27 405,226-36-1856,30-8-133,6-7-225,42-30-1,-18 10-731</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1:31.919"/>
    </inkml:context>
    <inkml:brush xml:id="br0">
      <inkml:brushProperty name="width" value="0.025" units="cm"/>
      <inkml:brushProperty name="height" value="0.025" units="cm"/>
      <inkml:brushProperty name="color" value="#004F8B"/>
    </inkml:brush>
  </inkml:definitions>
  <inkml:trace contextRef="#ctx0" brushRef="#br0">1 116 3185,'0'0'2119,"2"-10"-1596,8-27-91,-9 32-146,1 0 0,-2 0 0,1 0 0,0 0 0,-1 0 0,0 0 0,-1-9 1,0-2 415,0 13-241,-1 6 250,0 11 229,4 14-890,0 0-1,8 34 0,-2-18 50,25 216 323,19 109-161,-46-341-254,14 48 1,-19-76-127,0 1 0,0-1 0,-1 1 0,1-1 0,0 1 0,0-1 0,0 1 1,-1-1-1,1 0 0,0 1 0,0-1 0,0 0 0,0 0 0,0 0 0,0 0 1,0 0-1,-1 0 0,1 0 0,0 0 0,0 0 0,0 0 0,1-1 0,22-4-3493,8-10 1908,0-4-456</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1:32.470"/>
    </inkml:context>
    <inkml:brush xml:id="br0">
      <inkml:brushProperty name="width" value="0.025" units="cm"/>
      <inkml:brushProperty name="height" value="0.025" units="cm"/>
      <inkml:brushProperty name="color" value="#004F8B"/>
    </inkml:brush>
  </inkml:definitions>
  <inkml:trace contextRef="#ctx0" brushRef="#br0">1 0 5217,'0'0'2947,"0"14"-2354,4 14-84,0 0 0,14 46 1,-3-17-13,-1 8 21,62 289 920,-25 3-1157,-50-348-295,5 40-156,-6-47-655,1-3-978,-2-6-61,-6-7-846</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1:07.123"/>
    </inkml:context>
    <inkml:brush xml:id="br0">
      <inkml:brushProperty name="width" value="0.025" units="cm"/>
      <inkml:brushProperty name="height" value="0.025" units="cm"/>
      <inkml:brushProperty name="color" value="#004F8B"/>
    </inkml:brush>
  </inkml:definitions>
  <inkml:trace contextRef="#ctx0" brushRef="#br0">110 145 3017,'0'0'4775,"-16"0"-3918,-77 0 2633,95 0-3758,88 1-50,126-4 505,-182 0-296,0-1-1,0-1 1,-1-2-1,43-15 1,-68 19-361,1 0 1,-1 0-1,0-1 1,0-1-1,0 1 0,0-1 1,-1-1-1,1 1 0,-2-1 1,1 0-1,-1-1 1,1 0-1,8-13 0,-5 2-2252</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1:07.572"/>
    </inkml:context>
    <inkml:brush xml:id="br0">
      <inkml:brushProperty name="width" value="0.025" units="cm"/>
      <inkml:brushProperty name="height" value="0.025" units="cm"/>
      <inkml:brushProperty name="color" value="#004F8B"/>
    </inkml:brush>
  </inkml:definitions>
  <inkml:trace contextRef="#ctx0" brushRef="#br0">1 6 4865,'0'0'1942,"9"-1"-1844,0-1-25,0 1-1,0 0 0,1 1 0,-1 0 0,0 0 0,0 1 0,0 0 1,1 1-1,-1 0 0,16 6 0,-14-4 112,0 2-1,0 0 1,-1 0-1,0 1 1,0 0-1,0 1 1,12 12-1,-17-14-82,-1-1 0,0 1 1,0-1-1,0 1 0,0 0 0,-1 0 0,0 1 0,-1-1 0,1 1 0,-1 0 0,0-1 0,-1 1 0,0 0 1,1 10-1,-1-4 194,-1-1 0,-3 23 0,2-30-237,-1 0 1,1 0-1,-1 1 0,0-2 1,0 1-1,0 0 0,-1 0 0,1-1 1,-5 6-1,-10 11-161,-1 0 1,-29 24-1,42-40-3611,3-3 649</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1:09.405"/>
    </inkml:context>
    <inkml:brush xml:id="br0">
      <inkml:brushProperty name="width" value="0.025" units="cm"/>
      <inkml:brushProperty name="height" value="0.025" units="cm"/>
      <inkml:brushProperty name="color" value="#004F8B"/>
    </inkml:brush>
  </inkml:definitions>
  <inkml:trace contextRef="#ctx0" brushRef="#br0">0 0 5537,'0'0'2594,"0"22"-1743,0 144 919,0 121-463,0-287-1321,0 1 0,0-1 0,0 0 0,0 1-1,0-1 1,0 0 0,0 1 0,0-1 0,1 1 0,-1-1 0,0 0 0,0 1 0,0-1 0,0 0 0,1 1 0,-1-1 0,0 0 0,0 1 0,1-1 0,-1 0 0,0 0 0,0 1 0,1-1 0,-1 0 0,0 0 0,1 1 0,-1-1 0,0 0 0,1 0 0,0 0 0,-1 0-45,1 0 1,0 0-1,0 0 0,-1 0 1,1 0-1,0 0 0,-1-1 0,1 1 1,0 0-1,-1 0 0,1-1 1,0 1-1,-1-1 0,1 1 1,-1 0-1,1-1 0,-1 1 1,1-1-1,-1 1 0,1-1 1,-1 0-1,1 0 0,11-19-1041,-2-1-1,11-27 0,-1-2-1134</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8T11:03:29.473"/>
    </inkml:context>
    <inkml:brush xml:id="br0">
      <inkml:brushProperty name="width" value="0.05" units="cm"/>
      <inkml:brushProperty name="height" value="0.05" units="cm"/>
      <inkml:brushProperty name="color" value="#004F8B"/>
    </inkml:brush>
  </inkml:definitions>
  <inkml:trace contextRef="#ctx0" brushRef="#br0">256 47 4545,'0'-1'8973,"-6"-6"-8375,-5 4-486,0 1 0,0 0-1,0 1 1,0 0-1,0 1 1,-15 1 0,2-1-104,19 0-12,0 1 0,0 0 1,0 0-1,0 0 0,0 0 0,0 1 0,0-1 1,1 1-1,-1 1 0,1-1 0,-1 1 1,1-1-1,0 1 0,0 1 0,0-1 1,0 0-1,1 1 0,-1 0 0,1 0 1,0 0-1,0 0 0,1 0 0,-1 1 0,1-1 1,-2 6-1,-2 4-5,1 0-1,1-1 1,0 1-1,1 1 1,0-1-1,1 0 1,0 24-1,2-35-8,0 1 0,0-1 0,1 1 0,-1-1 0,1 0 0,-1 1 0,1-1 0,0 0 0,0 0 0,3 6 0,-3-7-8,1 0 1,0-1-1,-1 1 1,1 0-1,0-1 0,0 1 1,0-1-1,0 1 1,0-1-1,0 0 0,0 0 1,0 0-1,1 0 1,-1 0-1,4 0 0,4 2 12,-1-1-1,1 0 0,0 0 1,0-1-1,0 0 0,0-1 1,0 0-1,0-1 0,0 0 1,0-1-1,0 0 0,0 0 1,-1-1-1,1 0 0,-1-1 1,0 0-1,0 0 0,0-1 1,0 0-1,-1-1 0,0 0 1,0 0-1,11-13 0,-12 12 61,-1-1 0,0 1 1,-1-1-1,1 0 0,-2-1 0,1 1 0,-1-1 0,0 0 0,-1 0 0,0 0 0,-1-1 0,0 1 0,0-1 0,-1 1 1,0-1-1,-1 1 0,0-13 0,-1 19-25,0-1-1,0 1 1,0 0 0,0 0 0,0 0 0,-1 0-1,1 0 1,-1 0 0,0 0 0,0 0 0,0 1-1,0-1 1,0 1 0,0 0 0,-1-1 0,-3-2-1,2 3-334,1-1-1,-1 1 0,0-1 0,0 1 0,1 0 0,-1 0 0,-1 1 1,1-1-1,0 1 0,0 0 0,0 0 0,-7 0 0,55 2-9164,-22 0 9470,0 0-1,30-1 5926,-54 10-3290,-9 18-2491,2-6 644,2 4-322,1-1 0,1 2 0,1-1 0,2 0 0,0 31 0,2-54-445,0 0 1,0 0 0,0 0 0,1 0 0,0 0 0,-1 0 0,1 0 0,0-1-1,0 1 1,1 0 0,-1 0 0,0-1 0,1 1 0,0-1 0,0 1 0,4 3-1,-3-2-43,1-1-1,1 0 0,-1 0 0,0-1 0,1 1 0,-1-1 0,1 0 0,0 0 1,6 1-1,7 1-413,1-1 0,0-1 0,0 0 0,20-2 0,-34 0 252,43 0-2433,-6-2-1383</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1:10.508"/>
    </inkml:context>
    <inkml:brush xml:id="br0">
      <inkml:brushProperty name="width" value="0.025" units="cm"/>
      <inkml:brushProperty name="height" value="0.025" units="cm"/>
      <inkml:brushProperty name="color" value="#004F8B"/>
    </inkml:brush>
  </inkml:definitions>
  <inkml:trace contextRef="#ctx0" brushRef="#br0">6 501 6281,'0'0'2465,"15"-6"-2188,-4 2-220,7-3 26,1 1 0,-1 0 0,1 1 0,23-2 0,416-46 410,534-75 31,-732 84-445,500-79-4,0 28-119,-302 78-461,-450 17 477,21 1-154,-27 0 156,-1-1 0,1 0 0,-1 0 0,0 1 0,1-1 0,-1 1 0,1 0 0,-1-1 0,0 1 0,0 0 0,1 0 0,-1 0 0,0-1 0,0 1 0,2 2 0,-2-1 41,1 0 0,0 0 0,0-1 0,0 1 0,0-1 1,0 1-1,0-1 0,2 2 0,-2-3-14,0 1 0,0 0 0,0 0 1,0 1-1,-1-1 0,1 0 1,0 1-1,-1-1 0,1 1 1,-1-1-1,0 1 0,1 0 1,-1-1-1,0 1 0,0 0 0,1 2 1,11 39 375,-2 1 1,-2 0-1,6 72 1,-4-23-100,-3-44-232,2 0-1,22 69 1,-23-94-39,1 0 1,0-1-1,2 0 1,1-1-1,1-1 1,26 33-1,-39-53-2,-1-1-1,1 0 0,-1 1 0,1-1 0,-1 0 0,0 1 0,1-1 0,-1 1 0,0-1 0,1 1 1,-1-1-1,0 0 0,1 1 0,-1-1 0,0 1 0,0 0 0,0-1 0,0 1 0,1-1 0,-1 1 0,0-1 1,0 1-1,0-1 0,0 1 0,0 0 0,-14 1 141,7-2-134,-85 5-136,-157 27 0,171-19 40,-879 109-252,-49 26 113,356-34 203,435-85 230,-226-1 0,432-28-195,-278 0 561,268 0-454,0-1 0,0-1 0,0-1 0,0 0 0,1-1 1,-28-10-1,44 13 106,4-2-3081,14-7 528,6-1-323</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1:11.053"/>
    </inkml:context>
    <inkml:brush xml:id="br0">
      <inkml:brushProperty name="width" value="0.025" units="cm"/>
      <inkml:brushProperty name="height" value="0.025" units="cm"/>
      <inkml:brushProperty name="color" value="#004F8B"/>
    </inkml:brush>
  </inkml:definitions>
  <inkml:trace contextRef="#ctx0" brushRef="#br0">1 10 4825,'0'0'3407,"0"-3"-2924,0 3-447,0 0 0,0 0 0,0 0 1,0 0-1,-1-1 0,1 1 0,0 0 0,0 0 0,0 0 0,0 0 0,0-1 0,0 1 0,0 0 0,0 0 1,0 0-1,0-1 0,0 1 0,0 0 0,0 0 0,0 0 0,0 0 0,0-1 0,0 1 0,0 0 0,1 0 1,-1 0-1,0 0 0,0-1 0,0 1 0,0 0 0,0 0 0,0 0 0,0 0 0,1 0 0,-1 0 0,0-1 1,0 1-1,0 0 0,0 0 0,0 0 0,1 0 0,-1 0 0,0 0 0,0 0 0,0 0 0,1 0 0,5 9 579,10 27-570,-13-29 140,22 57 248,22 88 1,3 70-32,-48-211-418,6 25 78,-7-34-91,0 0 1,0 0-1,0 1 0,0-1 1,0 0-1,0 0 0,0 0 0,1 0 1,-1 0-1,1 0 0,3 2 1,-4-3-154,1 0 0,-1-1 0,1 1-1,-1-1 1,1 1 0,-1-1 0,1 0 0,-1 1 0,1-1 0,-1 0 0,1 0 0,-1 0 0,1 0 0,-1-1 0,1 1 0,-1 0 0,1-1 0,-1 1 0,3-1 0,23-13-1520,1-6-680,0-3-1904</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1:11.521"/>
    </inkml:context>
    <inkml:brush xml:id="br0">
      <inkml:brushProperty name="width" value="0.025" units="cm"/>
      <inkml:brushProperty name="height" value="0.025" units="cm"/>
      <inkml:brushProperty name="color" value="#004F8B"/>
    </inkml:brush>
  </inkml:definitions>
  <inkml:trace contextRef="#ctx0" brushRef="#br0">0 1 4785,'0'0'4126,"0"9"-3742,5 68 972,22 121-1,-10-90-962,-5-23-197,23 147 109,-30-202-266,2 0 0,18 53 0,-25-82-93,0-1-1,0 1 1,0-1-1,1 1 1,-1-1-1,0 1 1,0-1-1,1 1 1,-1-1-1,0 1 0,1-1 1,-1 1-1,0-1 1,1 1-1,-1-1 1,1 1-1,-1-1 1,1 0-1,-1 1 1,1-1-1,-1 0 0,1 0 1,-1 1-1,1-1 1,-1 0-1,1 0 1,-1 0-1,1 1 1,0-1-1,-1 0 1,1 0-1,-1 0 0,1 0 1,0 0-1,-1 0 1,1 0-1,-1-1 1,1 1-1,-1 0 1,2 0-1,-1-1-241,1 0 0,-1 0 0,0 0 1,1 0-1,-1 0 0,0 0 0,0-1 0,0 1 0,0 0 0,0 0 1,0-1-1,1-2 0,3-9-2606</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1:17.095"/>
    </inkml:context>
    <inkml:brush xml:id="br0">
      <inkml:brushProperty name="width" value="0.025" units="cm"/>
      <inkml:brushProperty name="height" value="0.025" units="cm"/>
      <inkml:brushProperty name="color" value="#004F8B"/>
    </inkml:brush>
  </inkml:definitions>
  <inkml:trace contextRef="#ctx0" brushRef="#br0">0 114 5569,'0'0'1028,"18"-7"-957,-1 1-60,14-6 72,65-15-1,-27 12 296,0 4 1,123-5-1,-192 16-310,0-12-1931,0 4-1584</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1:17.513"/>
    </inkml:context>
    <inkml:brush xml:id="br0">
      <inkml:brushProperty name="width" value="0.025" units="cm"/>
      <inkml:brushProperty name="height" value="0.025" units="cm"/>
      <inkml:brushProperty name="color" value="#004F8B"/>
    </inkml:brush>
  </inkml:definitions>
  <inkml:trace contextRef="#ctx0" brushRef="#br0">1 14 5153,'0'0'820,"22"-2"-630,73-7 86,-85 8-102,0 0 0,0 1 1,1 0-1,-1 1 0,0 0 1,0 1-1,17 4 0,-23-4-6,1 0 0,-1 0-1,0 0 1,0 1 0,0 0 0,0-1-1,0 1 1,-1 1 0,1-1 0,-1 0-1,0 1 1,0 0 0,0 0-1,0 0 1,2 4 0,-3-4-42,0 1 0,0-1 0,-1 1 0,1 0 0,-1-1 0,0 1 0,0 0-1,-1 0 1,1 0 0,-1 0 0,0 0 0,-1-1 0,1 1 0,-1 0 0,-2 9 0,-2-6-69,0-1-1,-1 0 1,1 0-1,-2 0 1,1 0-1,-1-1 1,-12 9 0,5-4-69,-7 7-1116,1 0-1,-31 39 0,30-29-1545</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1:18.062"/>
    </inkml:context>
    <inkml:brush xml:id="br0">
      <inkml:brushProperty name="width" value="0.025" units="cm"/>
      <inkml:brushProperty name="height" value="0.025" units="cm"/>
      <inkml:brushProperty name="color" value="#004F8B"/>
    </inkml:brush>
  </inkml:definitions>
  <inkml:trace contextRef="#ctx0" brushRef="#br0">1 0 6633,'0'0'1722,"1"19"-1406,6 201 2005,-7-206-2229,0 35 249,1 1 0,11 65 0,-11-109-412,1 1 1,0 0 0,0-1-1,5 12 1,-6-17 39,-1 0 1,1 0 0,-1 0-1,1 0 1,0 0 0,0 0-1,-1 0 1,1 0 0,0 0-1,0 0 1,0 0 0,0 0-1,0 0 1,0-1-1,0 1 1,0 0 0,1-1-1,-1 1 1,0-1 0,0 0-1,1 1 1,-1-1 0,0 0-1,0 0 1,1 1-1,-1-1 1,0 0 0,0 0-1,1-1 1,-1 1 0,0 0-1,2-1 1,-2 1-69,1-1 1,-1 1-1,1-1 1,-1 0-1,1 1 0,-1-1 1,1 0-1,-1 0 1,0 0-1,0 0 0,0-1 1,1 1-1,-1 0 0,0 0 1,1-3-1,1-2-99,0 1 0,-1-1-1,3-11 1,4-19-1281,7-65 0,-13 35-400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1:18.635"/>
    </inkml:context>
    <inkml:brush xml:id="br0">
      <inkml:brushProperty name="width" value="0.025" units="cm"/>
      <inkml:brushProperty name="height" value="0.025" units="cm"/>
      <inkml:brushProperty name="color" value="#004F8B"/>
    </inkml:brush>
  </inkml:definitions>
  <inkml:trace contextRef="#ctx0" brushRef="#br0">1 745 4017,'0'0'3111,"15"-3"-2800,203-29 553,996-218-600,-960 185-114,775-184-16,-738 192-135,464-28 0,-586 82-5,-136 3 5,-33 0 19,1 0 1,0 0-1,0 0 0,-1 0 1,1 0-1,0 0 1,-1 0-1,1 0 0,0 0 1,-1 0-1,1 1 1,0-1-1,0 0 0,-1 1 1,1-1-1,-1 0 1,1 1-1,0-1 0,-1 0 1,1 1-1,0 0 1,-1-1 22,0 1 1,0-1 0,0 1 0,0 0 0,0-1-1,0 1 1,0-1 0,0 1 0,0-1 0,0 1-1,0-1 1,0 1 0,0-1 0,0 1 0,0-1-1,-1 1 1,1-1 0,0 0 0,0 1 0,-1-1 0,1 1-1,-4 4 364,1-1 0,-1 1 0,-8 5 0,11-8-367,-5 3 15,0 0 1,0 0-1,1 1 0,-1 0 1,2 1-1,-1-1 0,0 1 1,1 0-1,1 0 0,-1 0 1,1 0-1,0 1 0,1-1 1,0 1-1,0 0 0,-2 15 1,3-12-58,1 0 0,0 0 1,0 0-1,1 0 1,0 0-1,1-1 0,1 1 1,-1 0-1,2-1 0,7 17 1,3-1-3,2 0 0,1-2 0,1 0 0,1-1 0,1-1 0,44 38 0,-19-24-10,0-3 1,88 47 0,-122-75 9,8 6-19,-19-10 28,0-1 0,0 0-1,0 1 1,0-1 0,0 0 0,0 1-1,0-1 1,0 0 0,0 1 0,0-1-1,0 0 1,0 0 0,0 1 0,0-1 0,-1 0-1,1 0 1,0 1 0,0-1 0,0 0-1,-1 0 1,1 1 0,0-1 0,0 0-1,-1 0 1,1 0 0,0 1 0,0-1 0,-1 0-1,1 0 1,0 0 0,-1 0 0,1 0-1,0 0 1,0 0 0,-1 0 0,1 0-1,0 0 1,-1 0 0,-21 8 25,-29 5 0,5-2-32,-822 199-107,405-118 42,121-26 80,-436 83-9,-3-29 329,379-100-1031,401-20 641,-13-1-1583,14 1 1519,-1-1-1,1 1 0,-1 0 0,1 0 1,0-1-1,-1 1 0,1 0 0,0 0 1,0-1-1,-1 1 0,1 0 1,0-1-1,0 1 0,-1-1 0,1 1 1,0 0-1,0-1 0,0 1 0,0-1 1,0 1-1,-1 0 0,1-1 0,0 1 1,0-1-1,0 1 0,0-1 1,0 0-1,0-8-2938</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1:19.117"/>
    </inkml:context>
    <inkml:brush xml:id="br0">
      <inkml:brushProperty name="width" value="0.025" units="cm"/>
      <inkml:brushProperty name="height" value="0.025" units="cm"/>
      <inkml:brushProperty name="color" value="#004F8B"/>
    </inkml:brush>
  </inkml:definitions>
  <inkml:trace contextRef="#ctx0" brushRef="#br0">3 0 3449,'0'0'4903,"-1"7"-4328,0 4-396,0 0 0,1 0 0,0 1 0,4 17 0,11 51 652,-5-34-494,7 58 110,-8-44-357,27 98 0,-34-153-97,0 0 0,0 0 0,0 0 0,0 0 0,1 0 0,4 6 0,-5-9-68,-1-1 0,1 1 0,0 0 0,0-1 0,0 1 0,0-1 0,0 1 0,0-1 0,0 0 0,0 0 0,0 0 0,1 0 0,-1 0 0,0-1 0,1 1 0,2 0 0,3-1-208,-1 1 0,1-1 0,-1 0 0,1-1 0,-1 0 0,1 0 0,-1-1 0,1 0 1,7-3-1,6-4-733,34-20 1,-48 25 686,38-23-1870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1:19.521"/>
    </inkml:context>
    <inkml:brush xml:id="br0">
      <inkml:brushProperty name="width" value="0.025" units="cm"/>
      <inkml:brushProperty name="height" value="0.025" units="cm"/>
      <inkml:brushProperty name="color" value="#004F8B"/>
    </inkml:brush>
  </inkml:definitions>
  <inkml:trace contextRef="#ctx0" brushRef="#br0">0 0 4929,'0'0'3801,"0"18"-2988,0 196 1437,20 237-863,-18-430-1593,1 0 0,0 0-1,2-1 1,1 1 0,13 31 0,-19-51-64,5 12-1257,-5-13 1365,0 0 0,0 0 1,0 1-1,0-1 0,0 0 1,0 0-1,0 1 0,0-1 1,0 0-1,0 0 0,0 1 1,0-1-1,0 0 0,0 0 1,0 1-1,0-1 0,0 0 1,0 0-1,0 1 1,-1-1-1,1 0 0,0 0 1,0 0-1,0 1 0,-1-1 1,-4 2-4238</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1:34.840"/>
    </inkml:context>
    <inkml:brush xml:id="br0">
      <inkml:brushProperty name="width" value="0.025" units="cm"/>
      <inkml:brushProperty name="height" value="0.025" units="cm"/>
      <inkml:brushProperty name="color" value="#004F8B"/>
    </inkml:brush>
  </inkml:definitions>
  <inkml:trace contextRef="#ctx0" brushRef="#br0">88 41 2713,'0'0'3926,"0"-7"-3391,0-13-276,0 7 4581,-1 26-4777,0 1 0,0-1 0,-1 0 0,-1 1-1,0-1 1,-1 0 0,-1 0 0,-9 20 0,-1-3-16,9-21-43,1 1 0,0 0-1,0 0 1,1 0 0,1 1-1,0-1 1,0 1-1,1 0 1,-1 13 0,3-22-11,1 1 1,-1-1 0,1 1 0,0-1-1,0 1 1,0-1 0,0 0 0,0 0-1,0 1 1,0-1 0,1 0 0,-1 0-1,1 0 1,0 0 0,0-1 0,-1 1-1,1 0 1,0-1 0,0 1-1,1-1 1,-1 0 0,4 3 0,5 1 0,0-1 0,0 1 1,19 3-1,-7-3-13,-1-2 0,1 0 0,1-2 0,-1-1 1,31-3-1,-49 3-252,0-1 1,0 0-1,0 0 1,-1-1-1,1 0 1,0 1-1,-1-2 1,1 1-1,-1 0 1,0-1-1,1 0 1,-1 0-1,-1 0 1,1-1-1,0 1 1,-1-1-1,0 0 0,0 0 1,0 0-1,0 0 1,0 0-1,-1-1 1,0 1-1,2-7 1,1-10-2529</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8T11:03:30.243"/>
    </inkml:context>
    <inkml:brush xml:id="br0">
      <inkml:brushProperty name="width" value="0.05" units="cm"/>
      <inkml:brushProperty name="height" value="0.05" units="cm"/>
      <inkml:brushProperty name="color" value="#004F8B"/>
    </inkml:brush>
  </inkml:definitions>
  <inkml:trace contextRef="#ctx0" brushRef="#br0">8 203 4705,'0'0'1532,"17"0"-838,8 1-393,-3 0 333,40-3 0,-53 0-390,0 1 0,0-2-1,-1 1 1,1-1 0,0 0-1,-1-1 1,0 0-1,0 0 1,0-1 0,8-6-1,-13 9-156,1 0 0,-1 0 1,0-1-1,0 0 0,0 0 0,-1 0 0,1 0 0,-1 0 0,1 0 0,-1-1 1,0 1-1,0-1 0,-1 1 0,1-1 0,-1 0 0,0 1 0,0-1 1,0 0-1,0 0 0,-1 0 0,1 0 0,-1 0 0,0 0 0,0 0 0,-1-4 1,-1 4-66,1 0 1,-1 1 0,0-1-1,0 1 1,0-1 0,0 1 0,-1 0-1,0 0 1,1 0 0,-1 0 0,0 1-1,0-1 1,-1 1 0,1 0 0,0 0-1,-1 0 1,1 0 0,-1 0-1,0 1 1,1 0 0,-9-2 0,3 0-17,0 1 1,0 1 0,0-1-1,0 1 1,0 1 0,-1 0-1,1 0 1,-15 3 0,20-2-9,-1 1 0,0 0 0,1 0 1,0 1-1,-1-1 0,1 1 0,0 0 1,0 0-1,0 0 0,1 1 0,-1-1 1,1 1-1,0 0 0,-3 4 0,0 1 11,0 0-1,0 1 0,1 0 0,0 0 0,-4 14 0,5-8 7,1 0-1,1 0 1,0 0-1,1 0 1,1 18-1,0-31-14,0-1 0,1 1 0,-1-1-1,0 0 1,1 1 0,-1-1 0,1 1 0,0-1-1,0 0 1,0 1 0,0-1 0,0 0 0,0 0-1,1 0 1,-1 0 0,1 0 0,2 3 0,0-1-1,0-1 0,1 0 0,-1 0 0,1 0 0,0 0 1,-1-1-1,8 3 0,5 0 2,-1 0-1,1-2 1,32 4-1,107-4 223,-93-3-677,-62 0 336,-1 0 0,0 0 0,1 0 1,-1 0-1,1 0 0,-1 0 0,1 0 0,-1 1 0,0-1 0,1 0 0,-1 0 0,1 0 0,-1 1 0,0-1 0,1 0 0,-1 1 0,0-1 0,0 0 1,1 1-1,-1-1 0,0 0 0,0 1 0,1-1 0,-1 0 0,0 1 0,0-1 0,0 1 0,1-1 0,-1 0 0,0 1 0,0-1 0,0 1 0,0-1 1,0 1-1,0-1 0,0 1 0,0-1 0,0 0 0,0 1 0,0-1 0,-1 1 0,1-1 0,0 1 0,0 9-4248</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1:35.274"/>
    </inkml:context>
    <inkml:brush xml:id="br0">
      <inkml:brushProperty name="width" value="0.025" units="cm"/>
      <inkml:brushProperty name="height" value="0.025" units="cm"/>
      <inkml:brushProperty name="color" value="#004F8B"/>
    </inkml:brush>
  </inkml:definitions>
  <inkml:trace contextRef="#ctx0" brushRef="#br0">1 0 4841,'0'0'3322,"5"20"-2040,2 1-924,2 6 187,-2 0 0,7 48 0,-6 17 151,6 39-491,-14-128-251,1 1 0,0-1 0,-1 1 1,1-1-1,1 0 0,-1 1 0,0-1 0,4 6 1,-4-8-66,0 0 1,0 0-1,0-1 1,0 1-1,0 0 1,1 0 0,-1 0-1,0-1 1,0 1-1,0-1 1,1 1-1,-1-1 1,0 0-1,1 1 1,-1-1 0,0 0-1,1 0 1,-1 0-1,1 0 1,-1 0-1,0 0 1,1 0-1,-1 0 1,0-1-1,1 1 1,1-1 0,4-1-254,0-1 0,0 0 0,0 0 0,-1-1 1,1 0-1,-1 0 0,0 0 0,6-6 1,20-20-2059</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1:35.899"/>
    </inkml:context>
    <inkml:brush xml:id="br0">
      <inkml:brushProperty name="width" value="0.025" units="cm"/>
      <inkml:brushProperty name="height" value="0.025" units="cm"/>
      <inkml:brushProperty name="color" value="#004F8B"/>
    </inkml:brush>
  </inkml:definitions>
  <inkml:trace contextRef="#ctx0" brushRef="#br0">105 51 2761,'0'0'4866,"-7"-2"-4366,-10-2 259,0 2 0,-29-2 0,45 4-707,0 0 1,0 0-1,0 0 1,0 0-1,0 0 1,0 0-1,0 1 1,0-1 0,0 0-1,0 1 1,0-1-1,0 1 1,0-1-1,-1 1 1,2 0-52,0-1 0,0 0 1,-1 0-1,1 0 0,0 0 0,0 0 1,0 1-1,0-1 0,0 0 0,0 0 1,0 0-1,0 1 0,0-1 0,0 0 0,0 0 1,0 0-1,0 0 0,0 1 0,0-1 1,0 0-1,0 0 0,0 0 0,0 1 0,0-1 1,0 0-1,0 0 0,0 0 0,0 0 1,1 1-1,-1-1 0,0 0 0,10 8-160,15 4 166,0-1 0,37 11 1,-31-12 24,44 20 0,-66-25-20,0 0 0,0 1 1,0-1-1,-1 2 1,0-1-1,0 1 0,-1 0 1,13 15-1,-18-19 6,0 0 0,-1 1 0,1-1 0,0 0 0,-1 1 0,0-1 0,0 1 0,0-1 1,0 1-1,0-1 0,-1 1 0,0 0 0,0-1 0,0 5 0,0-7-7,0 0-1,0 0 1,0 0 0,-1 0-1,1 0 1,0-1 0,-1 1 0,1 0-1,-1 0 1,1 0 0,-1 0 0,1 0-1,-1-1 1,1 1 0,-1 0 0,0-1-1,1 1 1,-1 0 0,0-1-1,0 1 1,-1 0 0,-21 10 70,17-9-59,-16 6-8,-1 0 0,1-2 0,-1 0 0,0-1 0,0-2 0,-38 1 0,61-3-20,-1-1 0,1 0 0,-1 0 0,0 0 0,1 0 0,-1 0 0,1 0 0,-1 0 0,1 0 0,-1 0 0,1 0 0,-1 0 0,1-1 0,-1 1 0,1 0 0,-1 0 0,1 0 0,0-1 0,-1 1 0,1 0 0,-1 0 0,1-1 0,0 1 0,-1-1 0,1 1 0,-1 0 0,1-1 0,0 1 0,0-1 0,-1 1 0,1 0 0,0-1 0,0 1 0,-1-1 0,1 1 0,0-1 0,0 1 0,0-1 0,0 1 0,0-1 0,0 1 0,0-1 0,0 1 0,0-1 0,0 1 0,0-1 0,0 1 0,0-1 0,0 1 0,0-1 0,1 0 0,-1-1-5,0 0-7,1-1 0,0 0-1,-1 0 1,1 0-1,0 1 1,0-1 0,0 0-1,1 1 1,-1-1-1,1 1 1,2-4-1,24-24-40,-15 17 38,26-26 7,-21 21 10,0 0 0,-1-1 0,24-35-1,-39 50 20,0 0-1,0 0 1,0-1-1,-1 1 0,0-1 1,0 1-1,0-1 1,0 0-1,-1 0 0,0 1 1,1-1-1,-2 0 1,1 1-1,-2-10 0,1 13-2,1 0 0,-1 0 0,0 0 0,1 0 0,-1 0-1,0 0 1,0 1 0,0-1 0,0 0 0,0 0-1,0 1 1,0-1 0,0 0 0,0 1 0,0-1-1,0 1 1,0-1 0,0 1 0,0 0 0,-1-1-1,-1 1 1,-27-3 126,22 3-332,0 0 0,0 1 0,0-1 0,0 1 0,0 1 0,0 0 0,0 0 0,1 0 1,-1 1-1,1 0 0,-1 0 0,1 1 0,0 0 0,1 1 0,-1-1 0,-9 10 0,12-10-228,0 1 0,0-1 0,1 1 0,-1 0 0,1 0 0,1 1 0,-5 8-1,2 4-2262</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1:36.519"/>
    </inkml:context>
    <inkml:brush xml:id="br0">
      <inkml:brushProperty name="width" value="0.025" units="cm"/>
      <inkml:brushProperty name="height" value="0.025" units="cm"/>
      <inkml:brushProperty name="color" value="#004F8B"/>
    </inkml:brush>
  </inkml:definitions>
  <inkml:trace contextRef="#ctx0" brushRef="#br0">1 0 4537,'0'0'5034,"0"9"-4244,0-2-648,6 152 2060,-2-126-2127,-3-18-159,1-1-1,6 24 1,-8-37-65,0 0 0,1-1 0,-1 1 0,0 0-1,1-1 1,-1 1 0,0-1 0,1 1 0,-1-1 0,1 1 0,-1-1 0,1 1 0,-1-1 0,1 1 0,-1-1 0,1 0 0,-1 1 0,1-1 0,0 0 0,-1 0 0,1 1 0,0-1 0,-1 0 0,1 0 0,0 0 0,-1 0 0,1 0 0,0 1 0,-1-1 0,1-1 0,0 1-1,-1 0 1,1 0 0,0 0 0,2-1-153,-1 1 0,0-1-1,0 0 1,0 0-1,0 0 1,1 0-1,-2 0 1,1 0 0,2-2-1,10-10-1719</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1:36.950"/>
    </inkml:context>
    <inkml:brush xml:id="br0">
      <inkml:brushProperty name="width" value="0.025" units="cm"/>
      <inkml:brushProperty name="height" value="0.025" units="cm"/>
      <inkml:brushProperty name="color" value="#004F8B"/>
    </inkml:brush>
  </inkml:definitions>
  <inkml:trace contextRef="#ctx0" brushRef="#br0">86 46 4537,'0'0'4364,"-1"18"-4086,-3 59-119,4-73-153,0 0-1,1 0 1,-1 0 0,1 1 0,-1-1-1,1 0 1,0 0 0,1 0 0,-1 0-1,1 0 1,0 0 0,0-1 0,0 1-1,0 0 1,1-1 0,-1 0 0,1 1-1,0-1 1,3 2 0,1 0 16,-1 0 0,1-1 0,0 0 0,0 0 0,1 0 0,-1-1 0,12 3 0,-6-3 110,0 0-1,0-1 1,0-1 0,0 0 0,0 0 0,22-3 0,-33 2-116,1 0 1,0-1-1,-1 1 1,1-1-1,0 0 1,-1 0-1,1 0 1,-1 0-1,0 0 1,1 0-1,-1-1 1,0 1-1,0-1 1,0 1-1,0-1 1,0 0-1,0 0 1,0 0-1,0 0 1,-1 0-1,1 0 1,-1-1-1,0 1 1,1 0-1,-1-1 1,0 1-1,1-6 1,0-4 75,0-1-1,0 1 1,-1-1 0,-1-21 0,0 20-45,0 9-52,-1 0 0,0 0 0,0 0 0,0-1-1,0 1 1,-1 0 0,0 0 0,0 0 0,0 1 0,-1-1 0,0 1 0,1-1 0,-2 1 0,1 0 0,0 0 0,-1 0 0,0 0 0,0 1 0,0-1-1,0 1 1,0 0 0,-1 1 0,0-1 0,1 1 0,-1-1 0,0 2 0,0-1 0,0 0 0,0 1 0,0 0 0,-1 0 0,1 0 0,0 1 0,0 0-1,-1 0 1,1 0 0,0 1 0,0 0 0,-6 1 0,-14 7-638,1 1-1,1 1 1,-42 27-1,-6 8-1858</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1:38.084"/>
    </inkml:context>
    <inkml:brush xml:id="br0">
      <inkml:brushProperty name="width" value="0.025" units="cm"/>
      <inkml:brushProperty name="height" value="0.025" units="cm"/>
      <inkml:brushProperty name="color" value="#004F8B"/>
    </inkml:brush>
  </inkml:definitions>
  <inkml:trace contextRef="#ctx0" brushRef="#br0">257 43 2296,'0'0'3212,"3"-6"-2749,12-20-70,-14 18 4702,-4 5-3594,-9 3-2397,9 1 1436,-10-1-522,0 1 1,0 0-1,0 1 1,0 1-1,0 0 1,0 1-1,1 0 1,0 1-1,-1 0 1,2 1-1,-13 8 0,23-13-23,-1 0 1,0 0-1,1 0 0,-1 0 0,1 0 0,-1 1 0,1-1 0,-1 1 0,1-1 0,0 1 0,0-1 0,0 1 0,0-1 0,0 1 0,0 0 0,1 0 0,-1 0 0,0-1 1,1 1-1,-1 0 0,1 0 0,0 0 0,0 0 0,0 0 0,0 0 0,0 0 0,0 0 0,0 0 0,0 0 0,1-1 0,-1 1 0,1 0 0,0 0 0,-1 0 0,1 0 1,0-1-1,0 1 0,0 0 0,0-1 0,0 1 0,1-1 0,-1 1 0,2 1 0,9 7-22,0 0 0,0-1 0,26 15-1,48 20-28,-27-15 64,-49-24-8,-1-1 2,0 1 0,0 1 0,14 10 0,-23-16 4,0 1 0,1-1 0,-1 0 0,1 1 0,-1-1 0,1 1 1,-1-1-1,0 1 0,1-1 0,-1 0 0,0 1 0,1-1 0,-1 1 0,0-1 0,0 1 1,0 0-1,1-1 0,-1 1 0,0-1 0,0 1 0,0-1 0,0 1 0,0-1 1,0 1-1,0 0 0,0-1 0,0 1 0,0-1 0,0 1 0,-1-1 0,1 1 1,0-1-1,0 1 0,0 0 0,-1-1 0,1 0 0,0 1 0,-1 0 0,-1 1 14,0 0 0,0 0 0,-1-1 0,1 1 0,0 0 1,-4 0-1,4 0-21,-64 33 95,-111 44-1,73-44-3818,190-69-1202,-31 8 2235</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1:38.639"/>
    </inkml:context>
    <inkml:brush xml:id="br0">
      <inkml:brushProperty name="width" value="0.025" units="cm"/>
      <inkml:brushProperty name="height" value="0.025" units="cm"/>
      <inkml:brushProperty name="color" value="#004F8B"/>
    </inkml:brush>
  </inkml:definitions>
  <inkml:trace contextRef="#ctx0" brushRef="#br0">341 2 4841,'0'0'2686,"-19"0"-1911,-59-2-40,71 2-645,0 1 0,0 0 0,0 0 0,0 0 0,0 1 0,0 0 0,1 0 1,-1 1-1,1 0 0,0 0 0,-1 0 0,1 1 0,1 0 0,-1 0 1,-5 5-1,3-2 33,-4 2 11,1 0 0,1 1 0,-1 1-1,2 0 1,-1 0 0,2 1 0,-1 0 0,-10 21-1,14-22-106,1 0-1,0 0 0,0 0 1,1 1-1,0 0 0,1-1 1,1 1-1,0 0 1,0 0-1,1-1 0,2 14 1,-2-20-36,1 0 0,0-1 0,1 1 1,-1 0-1,1 0 0,0-1 0,0 1 1,0-1-1,1 0 0,-1 0 0,1 0 1,0 0-1,0 0 0,1 0 0,-1-1 1,1 0-1,0 1 0,0-2 0,0 1 1,0 0-1,0-1 0,1 1 0,-1-1 1,1 0-1,6 1 0,2 1-22,0-1-1,1 0 0,0-1 1,-1-1-1,1 0 1,0-1-1,26-3 0,-31 2 25,-1-1 0,1 0 0,-1-1 0,1 1 0,-1-2 0,0 1 0,0-1 0,10-7 0,-14 9 11,-1 0 1,1-1 0,-1 1-1,0-1 1,0 0 0,0 0-1,0 0 1,0-1 0,-1 1-1,0-1 1,1 1 0,-1-1-1,0 0 1,-1 0 0,1 0-1,-1 0 1,0 0 0,0 0-1,1-5 1,-2 5 13,1 0 0,-1 0 1,-1 0-1,1 0 0,0 0 1,-1 0-1,0 0 0,-1-4 1,1 6-15,0 0 0,0 0 0,-1 0 1,1 0-1,-1 0 0,1 1 0,-1-1 0,1 0 0,-1 1 1,0-1-1,0 1 0,0-1 0,0 1 0,0 0 1,-2-1-1,-5-2 29,0 1 0,0 1-1,0-1 1,0 2 0,-1-1 0,1 1 0,0 0 0,-1 1-1,-8 1 1,8-1-6,4 0-43,0 1 0,0 0 0,1 0 0,-1 0 0,1 1 0,-1 0 0,1 0 1,0 0-1,-1 1 0,1-1 0,-5 5 0,6-4-98,0-1 0,1 1 1,0 0-1,-1 0 0,1 0 0,0 0 1,1 1-1,-1-1 0,1 1 0,-1-1 0,1 1 1,0 0-1,0 0 0,1 0 0,-3 8 1,3-2-1021,0-1 0,1 1 0,1 17 0,3-5-2762</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1:39.524"/>
    </inkml:context>
    <inkml:brush xml:id="br0">
      <inkml:brushProperty name="width" value="0.025" units="cm"/>
      <inkml:brushProperty name="height" value="0.025" units="cm"/>
      <inkml:brushProperty name="color" value="#004F8B"/>
    </inkml:brush>
  </inkml:definitions>
  <inkml:trace contextRef="#ctx0" brushRef="#br0">374 16 5193,'0'0'2393,"-23"14"-1667,-73 43-19,75-45-418,-1 0-1,0-1 1,0-2 0,-1 0-1,-35 8 1,53-16-242,-6 2 107,0-1-1,0 0 0,0 0 1,-16-1-1,27-1-154,-1 1 0,1-1 0,-1 0 0,1 0 0,-1 0 0,1 0-1,-1 0 1,1-1 0,-1 1 0,1 0 0,-1 0 0,1 0 0,0 0 0,-1 0 0,1-1 0,-1 1-1,1 0 1,-1 0 0,1-1 0,0 1 0,-1-1 0,1-4-60,1 4 37,-1-1 2,1-1-1,-1 1 1,1 0 0,0 0 0,0 0-1,0-1 1,0 1 0,0 0 0,0 0-1,0 0 1,1 0 0,-1 1 0,1-1-1,2-2 1,29-22-121,-25 21 113,16-12-101,1 1 0,43-21 0,-59 33 106,1 0 1,-1 0-1,1 1 0,0 0 1,0 1-1,1 0 1,-1 1-1,0 0 1,0 1-1,1 0 0,12 1 1,-20 0 31,-1-1 1,1 1-1,-1 0 0,0 0 1,0 0-1,1 0 0,-1 0 1,0 0-1,0 1 0,0-1 1,0 1-1,0-1 0,0 1 1,1 2-1,0 0 31,0 0-1,0 0 1,-1 1-1,1-1 1,-1 1 0,3 6-1,-1 3 137,0 1 0,-1 0 0,2 25 0,-3-13-98,-1 0 0,0 0 0,-2 0 0,-2 0 0,0 0 0,-1 0-1,-2-1 1,-18 51 0,11-47 73,-2 0 1,-1-1-1,-1-1 0,-1-1 0,-27 31 0,40-53-141,-15 22-20,20-27-78,0 0 0,0 1 0,0-1 0,0 0 0,0 0 0,0 0 0,0 0 0,0 1 0,0-1 0,0 0 0,0 0 0,0 0-1,0 1 1,0-1 0,0 0 0,0 0 0,0 0 0,0 0 0,1 0 0,-1 1 0,0-1 0,0 0 0,0 0 0,0 0 0,0 0 0,0 0 0,0 1 0,1-1 0,-1 0 0,0 0 0,0 0 0,0 0 0,0 0-1,0 0 1,1 0 0,-1 0 0,0 0 0,0 1 0,0-1 0,0 0 0,1 0 0,-1 0 0,0 0 0,0 0 0,0 0 0,0 0 0,1 0 0,5 0-2923</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1:41.109"/>
    </inkml:context>
    <inkml:brush xml:id="br0">
      <inkml:brushProperty name="width" value="0.025" units="cm"/>
      <inkml:brushProperty name="height" value="0.025" units="cm"/>
      <inkml:brushProperty name="color" value="#004F8B"/>
    </inkml:brush>
  </inkml:definitions>
  <inkml:trace contextRef="#ctx0" brushRef="#br0">32 9 2561,'0'0'4362,"0"-2"-4050,0-4 813,0 6-395,0 15-109,0 27-302,0-18-162,-1 1-1,-1-1 1,-1 1-1,-8 32 1,7-45-8,2-4-41,-1 1-1,1-1 0,-1 16 0,3-22-105,0 0 0,0 0 0,0-1 1,0 1-1,0 0 0,0 0 0,1-1 0,-1 1 0,1 0 0,-1-1 1,1 1-1,0 0 0,0-1 0,-1 1 0,1-1 0,0 1 0,0-1 1,1 1-1,-1-1 0,0 0 0,0 0 0,1 1 0,2 1 0,4 1 4,1-1-1,0 1 0,0-1 1,0-1-1,0 1 0,1-2 1,-1 1-1,0-1 0,1-1 1,-1 0-1,1 0 0,-1-1 1,1 0-1,-1 0 0,0-1 1,0-1-1,1 1 0,-2-2 1,1 1-1,0-1 0,-1 0 1,1-1-1,8-6 0,-13 7-316,0 1-1,0-1 0,-1 0 1,1 0-1,-1 0 0,0-1 0,0 1 1,-1-1-1,1 0 0,-1 0 1,0 0-1,2-5 0,-2-1-472,0 0-1,0 0 1,-1-1-1,0-17 0,-1-2-1002</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1:41.544"/>
    </inkml:context>
    <inkml:brush xml:id="br0">
      <inkml:brushProperty name="width" value="0.025" units="cm"/>
      <inkml:brushProperty name="height" value="0.025" units="cm"/>
      <inkml:brushProperty name="color" value="#004F8B"/>
    </inkml:brush>
  </inkml:definitions>
  <inkml:trace contextRef="#ctx0" brushRef="#br0">0 1 1008,'0'0'6480,"1"14"-5569,9 97 353,-8-19-484,-1-6-717,-1-84-97,0 1 0,0-1 1,1 1-1,-1-1 0,1 0 0,-1 1 0,1-1 0,0 0 0,0 1 0,0-1 0,0 0 1,0 0-1,2 2 0,-2-3-64,1 1-1,-1-1 1,0 0 0,1 0 0,0-1 0,-1 1 0,1 0 0,0 0-1,-1-1 1,1 1 0,0-1 0,0 0 0,-1 1 0,1-1-1,0 0 1,3 0 0,24 0-1772,2 0-286</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1:42.807"/>
    </inkml:context>
    <inkml:brush xml:id="br0">
      <inkml:brushProperty name="width" value="0.025" units="cm"/>
      <inkml:brushProperty name="height" value="0.025" units="cm"/>
      <inkml:brushProperty name="color" value="#004F8B"/>
    </inkml:brush>
  </inkml:definitions>
  <inkml:trace contextRef="#ctx0" brushRef="#br0">26 56 672,'0'0'3150,"-17"-9"1902,17 9-5008,-1-1 0,1 1-1,0 0 1,0-1 0,-1 1 0,1-1 0,0 1 0,0 0 0,0-1-1,-1 1 1,1-1 0,0 1 0,0-1 0,0 1 0,0 0 0,0-1-1,0 1 1,0-1 0,0 1 0,0-1 0,0 1 0,0-1 0,0 1-1,0 0 1,1-1 0,-1 1 0,0-1 0,0 1 0,0-1 0,1 1-1,-1 0 1,0-1 0,0 1 0,1 0 0,-1-1 0,0 1 0,1 0-1,-1-1 1,1 1 0,-1 0 0,0 0 0,1-1 0,-1 1 0,1 0-1,0 0 1,23-13-356,-21 12 462,3-2-156,0 1 1,0 0 0,0 0-1,0 0 1,0 0-1,0 1 1,1 0-1,6 1 1,-13 0 3,1 0 0,-1 0 1,1 0-1,-1 0 0,1 0 1,-1 0-1,0 0 1,1 1-1,-1-1 0,0 0 1,1 0-1,-1 1 0,0-1 1,1 0-1,-1 0 0,0 1 1,1-1-1,-1 0 0,0 1 1,0-1-1,1 0 1,-1 1-1,0-1 0,0 1 1,0-1-1,0 0 0,1 1 1,-1-1-1,0 1 0,2 15 144,-2-14-110,1 11 77,-1 1 0,0 0 1,0-1-1,-2 1 0,0-1 1,0 1-1,-9 24 0,-53 94 45,40-89-26,23-41-108,0 1 0,-1-1 0,1 1 0,0 0 0,0 0 0,1 0 0,-1-1 0,0 1 0,1 6 0,1-8-30,-1-1 0,1 0 0,0 1 0,0-1 0,0 0 0,0 1 0,0-1 0,0 0 0,0 0 0,0 0 0,0 0 0,0 0 0,0 0 0,0 0 0,2-1 0,0 1 14,0 0 4,4 1 1,0-1-1,1 0 0,-1-1 1,0 1-1,0-1 0,1-1 1,-1 0-1,0 0 0,0 0 1,9-5-1,15-13-1138,-1-1-1,-1-1 1,-1-2-1,26-28 1,-25 22-1705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8T11:03:31.666"/>
    </inkml:context>
    <inkml:brush xml:id="br0">
      <inkml:brushProperty name="width" value="0.05" units="cm"/>
      <inkml:brushProperty name="height" value="0.05" units="cm"/>
      <inkml:brushProperty name="color" value="#004F8B"/>
    </inkml:brush>
  </inkml:definitions>
  <inkml:trace contextRef="#ctx0" brushRef="#br0">147 80 1608,'0'-2'11814,"-6"2"-11811,-1 1 0,1 0 1,-1 0-1,1 0 1,0 1-1,0-1 1,-1 2-1,1-1 1,1 1-1,-1-1 1,0 2-1,1-1 1,-1 1-1,1-1 1,0 2-1,0-1 1,1 0-1,-1 1 1,1 0-1,0 0 1,0 0-1,1 1 0,-1-1 1,1 1-1,1 0 1,-1 0-1,1 0 1,0 0-1,0 0 1,0 0-1,1 0 1,0 9-1,0-13-20,1 0-1,0 0 1,0 0-1,1 0 0,-1 0 1,0 0-1,1 0 1,-1 0-1,1 0 0,-1 0 1,1 0-1,0-1 1,0 1-1,0 0 1,0 0-1,2 2 0,-1-3-5,0 1 0,1-1-1,-1 1 1,1-1 0,-1 0-1,1 0 1,-1 0 0,1 0-1,0 0 1,0 0 0,2 0-1,8 1-6,0 0-1,-1-1 0,1 0 1,0-1-1,-1 0 0,1-1 0,0-1 1,-1 0-1,14-4 0,-20 5 52,0-1-1,0-1 1,0 1-1,-1-1 1,1 0-1,-1 0 1,0 0-1,1-1 1,-2 0 0,1 0-1,0 0 1,-1-1-1,0 1 1,0-1-1,0 0 1,0 0-1,-1 0 1,0-1-1,0 1 1,3-11-1,-4 12-10,-1-1 0,0 1-1,1-1 1,-2 1-1,1-1 1,0 1-1,-1-1 1,0 0-1,0 1 1,-1-1-1,1 1 1,-1-1-1,0 0 1,0 1-1,0-1 1,-1 1 0,1 0-1,-1-1 1,0 1-1,-1 0 1,1 0-1,-1 0 1,0 1-1,1-1 1,-2 1-1,-5-7 1,1 5-218,0 0 0,-1 0 0,1 0 0,-1 1 0,0 0 0,0 1 0,0 0 0,-1 0 0,-12-1 0,2 1-3074,-34 1 1,41 2 585</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1:43.211"/>
    </inkml:context>
    <inkml:brush xml:id="br0">
      <inkml:brushProperty name="width" value="0.025" units="cm"/>
      <inkml:brushProperty name="height" value="0.025" units="cm"/>
      <inkml:brushProperty name="color" value="#004F8B"/>
    </inkml:brush>
  </inkml:definitions>
  <inkml:trace contextRef="#ctx0" brushRef="#br0">1 1 4153,'0'0'5673,"1"16"-4847,1 5-606,10 102 1057,-8-90-1104,-2-13-145,1 0-1,7 24 1,-10-44-88,1 1-1,-1 0 1,0-1-1,1 1 0,-1 0 1,1-1-1,-1 1 1,1-1-1,-1 1 0,1-1 1,-1 1-1,1-1 1,-1 1-1,1-1 0,0 1 1,-1-1-1,1 0 1,0 0-1,-1 1 0,1-1 1,0 0-1,0 0 1,-1 0-1,1 1 0,0-1 1,1 0-1,20-2-2884,-7-3 178</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1:44.018"/>
    </inkml:context>
    <inkml:brush xml:id="br0">
      <inkml:brushProperty name="width" value="0.025" units="cm"/>
      <inkml:brushProperty name="height" value="0.025" units="cm"/>
      <inkml:brushProperty name="color" value="#004F8B"/>
    </inkml:brush>
  </inkml:definitions>
  <inkml:trace contextRef="#ctx0" brushRef="#br0">152 1 2841,'0'0'3146,"-3"17"-2161,-1 1-711,-23 99 1297,18-88-1010,-12 44 800,-49 115 0,64-178-1178,4-9-155,1 1 1,0 0-1,0 0 0,0 0 0,0 0 0,0 0 0,0 0 0,0 0 0,1 0 0,-2 4 0,2-6-51,25 1-157,0-2 103,-1 0 0,1-2 0,33-8 0,-39 6-497,-1-1 1,23-9-1,-35 12 41,0-1 0,0 1 0,0-1 0,-1 0 0,1 0 0,-1-1 0,0 0 0,0 0 0,7-9 0,0-5-1768</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1:44.519"/>
    </inkml:context>
    <inkml:brush xml:id="br0">
      <inkml:brushProperty name="width" value="0.025" units="cm"/>
      <inkml:brushProperty name="height" value="0.025" units="cm"/>
      <inkml:brushProperty name="color" value="#004F8B"/>
    </inkml:brush>
  </inkml:definitions>
  <inkml:trace contextRef="#ctx0" brushRef="#br0">38 0 4297,'0'0'4442,"-2"18"-3318,-19 115 761,15-98-1791,1 0 0,3 0 0,0 0 0,4 41 1,-2-75-173,1 0 0,-1-1 1,0 1-1,1-1 0,-1 1 1,0 0-1,1-1 0,-1 1 1,1-1-1,-1 1 0,0-1 1,1 1-1,-1-1 0,1 1 1,0-1-1,-1 0 0,1 1 1,-1-1-1,1 0 0,0 0 1,-1 1-1,1-1 0,0 0 1,-1 0-1,1 0 0,0 0 1,-1 0-1,1 0 0,0 0 0,-1 0 1,1 0-1,0 0 0,-1 0 1,1 0-1,1-1 0,23-5-1574,-20 4 1315,-1-1 1,1 1 0,-1-1-1,7-6 1,19-17-1471</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1:44.942"/>
    </inkml:context>
    <inkml:brush xml:id="br0">
      <inkml:brushProperty name="width" value="0.025" units="cm"/>
      <inkml:brushProperty name="height" value="0.025" units="cm"/>
      <inkml:brushProperty name="color" value="#004F8B"/>
    </inkml:brush>
  </inkml:definitions>
  <inkml:trace contextRef="#ctx0" brushRef="#br0">132 26 3529,'0'0'6688,"-20"13"-5985,-62 46-191,80-57-494,0 0-1,-1 0 1,1-1 0,0 1 0,0 1 0,1-1 0,-1 0-1,0 0 1,1 1 0,-1-1 0,1 1 0,0-1 0,-1 1 0,2 0-1,-1-1 1,0 1 0,0 0 0,1 0 0,-1-1 0,1 1-1,0 0 1,0 0 0,0 3 0,0 4 14,0-10-32,0 14 13,0 0 0,2 19 0,-1-29-14,0 0 1,0 0 0,0 1 0,0-1 0,1 0 0,0 0 0,0 0 0,0 0 0,0 0-1,1-1 1,3 6 0,0-4-7,-1 0 0,1 1 0,0-2-1,0 1 1,1-1 0,-1 0 0,1 0 0,0-1 0,0 1-1,0-2 1,0 1 0,8 1 0,-1-1 3,0-1-1,0-1 1,-1 0 0,1 0 0,26-4 0,-33 2 2,-1 0 1,1 0-1,-1-1 1,1 0 0,-1 0-1,0-1 1,1 0 0,-1 0-1,-1-1 1,1 1-1,0-1 1,-1 0 0,0-1-1,0 1 1,8-10 0,-8 8 13,0-1 1,-1 0 0,1 0 0,-1-1-1,0 1 1,-1-1 0,0 0 0,0 0-1,-1 0 1,0 0 0,-1 0 0,2-12 0,-2 7 22,-1 0 0,0 1 1,-1-1-1,0 0 0,-5-17 1,5 25 26,0 1 0,0-1 0,-1 1 0,0-1 0,0 1 1,-1 0-1,1 0 0,-1 0 0,1 0 0,-1 0 0,-1 1 1,1-1-1,0 1 0,-1 0 0,0 0 0,1 0 0,-9-4 1,9 5-6,-1 1 0,0 0 0,0-1 0,0 1 0,0 1 0,0-1 0,0 0 0,-1 1 1,1 0-1,0 0 0,0 0 0,0 1 0,-6 1 0,4-1-109,0 1 0,0 0 0,0 0 0,1 0 0,-1 1 0,1 0 0,-1 0 1,-5 4-1,6-3-172,1 0 0,-1 0 0,1 1 1,0-1-1,0 1 0,1 0 0,-1 0 1,1 0-1,-5 11 0,3-3-973,1-1 0,1 1 0,-3 18 0,1-9-1794</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2:07.338"/>
    </inkml:context>
    <inkml:brush xml:id="br0">
      <inkml:brushProperty name="width" value="0.025" units="cm"/>
      <inkml:brushProperty name="height" value="0.025" units="cm"/>
      <inkml:brushProperty name="color" value="#004F8B"/>
    </inkml:brush>
  </inkml:definitions>
  <inkml:trace contextRef="#ctx0" brushRef="#br0">2765 25 1456,'0'0'2588,"-6"0"3558,-24 0-5727,-162 3 578,110-4-727,-206-13 39,66 1 61,-139 13 316,130 14-532,45-1-34,-245 21 65,320-19-178,-201 56 0,281-62-12,1 1 0,-1 2 0,-55 30 0,76-36-1,1 0 0,0 1 1,0 0-1,0 0 0,1 1 1,0 0-1,0 1 0,1 0 1,0 0-1,1 0 0,0 1 1,1 0-1,0 0 0,0 0 1,-3 11-1,4-6-2,0 0 1,2 0-1,-1 0 1,2 0-1,0 17 0,1-23 6,1 0-1,0 1 0,0-1 0,1 0 0,0 0 1,1 1-1,0-2 0,0 1 0,7 11 1,1-2-9,0-1 0,2-1 0,0 0 0,1-1 0,0 0 0,1-1 0,0-1 0,2-1 1,-1 0-1,1-1 0,1 0 0,0-2 0,22 9 0,-5-5-7,-1-2 0,1-1 0,1-2 0,0-1 0,0-2 0,57 1 0,290-7 10,-211-10 16,56-2 6,-107 12-8,134 2 6,-82 16-3,-27-1-2,-114-14-6,302 5 37,-320-8-39,1-1 0,-1-1 1,0 0-1,14-6 0,54-23-1,-11 4 1,-42 17 2,78-29 6,-102 38 49,1-1 0,-1 1 0,0-1 0,0-1 1,0 1-1,4-5 0,-6 5-17,-1 0 0,0 1-1,1-1 1,-1-1 0,0 1 0,-1 0 0,1-1 0,0 1-1,-1 0 1,2-6 0,0-7-2,-1-1 1,0 1-1,-1 0 0,-2-27 0,0 10-11,2 6-12,0 18 5,0 0 1,-1 0 0,-1-1 0,-2-15 0,2 21 34,-1-1-1,0 1 0,0-1 0,0 1 1,-1 0-1,0 0 0,0 0 0,-6-6 1,-31-29 310,30 30-286,-35-28 415,-58-36 0,12 9-21,70 48-465,-28-20-120,43 33-12,0-1 0,0 1 0,0 1-1,-1-1 1,1 1 0,-1 0 0,-7-1 0,-8 1-1150,-1 1 0,-30 3 0,7 3-3191</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2:51.517"/>
    </inkml:context>
    <inkml:brush xml:id="br0">
      <inkml:brushProperty name="width" value="0.025" units="cm"/>
      <inkml:brushProperty name="height" value="0.025" units="cm"/>
      <inkml:brushProperty name="color" value="#004F8B"/>
    </inkml:brush>
  </inkml:definitions>
  <inkml:trace contextRef="#ctx0" brushRef="#br0">23 327 3449,'0'0'3176,"0"-23"-775,0 123 1548,0 187-3936,0-287 170,0-2-102,-11-160 9,0-3-339,11 143 201,0-13-126,5-40 1,-4 63 136,1 1-1,1-1 0,0 1 1,1 0-1,0-1 1,0 2-1,9-15 0,-8 17 25,0 0-1,1 1 1,0-1 0,0 1-1,0 0 1,1 1-1,1-1 1,-1 1 0,9-4-1,-5 3 2,0 1 0,1 1-1,0 0 1,0 0 0,24-5-1,3 4-63,0 2 0,1 1 0,52 3 0,-43 1-92,-46-1 159,30-1-45,-1 2 0,0 1-1,33 8 1,-56-9 32,1 2 0,-1-1 0,0 2 0,-1-1 0,1 1 1,-1 0-1,1 1 0,-1 0 0,0 0 0,-1 1 0,0-1 0,1 2 1,-2-1-1,1 1 0,6 9 0,-2 2 18,0-1 0,-2 2 1,0-1-1,-1 1 0,-1 1 0,5 21 0,21 125 31,-22-102 5,-5-28-25,2 0-1,1-1 0,2 0 1,2 0-1,23 47 1,-33-77-207,1 5 866,-5-10-600,0 0 0,1 1 0,-1-1 0,0 0 0,0 0 0,0 1 0,1-1 0,-1 0 0,0 0 0,0 0 0,0 0 0,1 0 0,-1 0 0,-1 0 0,-164-2 455,-310 13-142,266 4-201,184-14-154,25-1-64,-1 0 0,1 0 0,0 0 0,0 1 0,0-1 0,-1 0 0,1 1 0,0-1 0,0 1 0,0-1 0,0 1 0,-1-1 0,1 1 0,0 0 1,0-1-1,0 1 0,0 0 0,1 0 0,-1 0 0,0 0 0,0 0 0,0 0 0,1 0 0,-2 2 0,1 1-582,-1 0-1,1 1 1,0-1-1,0 1 1,0 6-1,0-2-875,-1 15-2815</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2:52.299"/>
    </inkml:context>
    <inkml:brush xml:id="br0">
      <inkml:brushProperty name="width" value="0.025" units="cm"/>
      <inkml:brushProperty name="height" value="0.025" units="cm"/>
      <inkml:brushProperty name="color" value="#004F8B"/>
    </inkml:brush>
  </inkml:definitions>
  <inkml:trace contextRef="#ctx0" brushRef="#br0">483 81 2937,'0'0'5063,"-11"-11"-4256,-37-36-159,45 44-589,1 2 1,0-1-1,-1 0 0,1 0 0,-1 1 0,1-1 0,-1 1 0,0 0 0,0 0 1,0 0-1,0 0 0,1 0 0,-1 1 0,0 0 0,0-1 0,-5 1 1,-2 0 107,-11-2-30,0 1 1,0 1 0,0 2-1,0 0 1,0 0 0,0 2-1,-29 10 1,40-11-126,0 1-1,0 0 0,0 1 1,0 0-1,1 0 0,0 1 1,0 0-1,1 1 1,0 0-1,0 0 0,0 1 1,1 0-1,0 0 0,1 1 1,-1-1-1,-6 15 1,10-14-25,0-1 1,0 1-1,1 1 1,0-1 0,0 0-1,1 1 1,1-1 0,-1 0-1,1 1 1,2 9 0,-1-14 9,0-1 1,0 1 0,1-1 0,-1 1-1,1-1 1,0 1 0,0-1 0,1 0 0,-1 0-1,1 0 1,0-1 0,0 1 0,0 0-1,4 2 1,4 4-1,0-1 0,0 0-1,19 10 1,-16-12-93,0 0-1,0-1 1,1-1 0,0 0 0,0-1 0,0-1-1,21 2 1,106 1-2569,-137-6 2554,61-1-1680,-7-7-595</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2:52.736"/>
    </inkml:context>
    <inkml:brush xml:id="br0">
      <inkml:brushProperty name="width" value="0.025" units="cm"/>
      <inkml:brushProperty name="height" value="0.025" units="cm"/>
      <inkml:brushProperty name="color" value="#004F8B"/>
    </inkml:brush>
  </inkml:definitions>
  <inkml:trace contextRef="#ctx0" brushRef="#br0">165 0 4545,'0'0'2339,"-19"2"-2020,-61 9-12,78-11-295,-1 0 1,1 1 0,0-1 0,0 1 0,-1-1 0,1 1 0,0 0 0,0 0-1,0 0 1,0 0 0,0 1 0,0-1 0,0 0 0,1 1 0,-1-1-1,0 1 1,1 0 0,-1 0 0,1-1 0,0 1 0,0 0 0,-3 4 0,1 0 5,0 0-14,1-1 0,-1 1 0,1 0-1,0 0 1,1-1 0,0 1 0,-1 0-1,1 11 1,1-13-4,0-1 1,0 1-1,0-1 1,0 1-1,1 0 1,0-1-1,-1 1 1,1-1-1,1 1 1,-1-1-1,0 1 1,1-1-1,0 0 1,0 0-1,3 5 1,2-1 8,1-1 1,-1 0 0,1 0-1,0 0 1,0-1 0,1-1-1,0 1 1,0-1 0,0-1-1,0 0 1,0 0 0,14 2-1,1-1 26,1-1 0,0-2 0,41-1 0,-56-1-32,-1 0 0,0 0-1,0-1 1,0-1 0,0 1 0,-1-1-1,17-9 1,-21 10 20,-1 1-1,1-2 0,-1 1 1,1 0-1,-1-1 0,0 1 0,0-1 1,0 0-1,-1 0 0,1 0 1,-1 0-1,1-1 0,-1 1 1,0-1-1,0 1 0,-1-1 1,1 0-1,-1 0 0,0 0 1,1-5-1,-1 4 86,-1 1 0,0 0 0,0 0 0,0-1 0,-1 1 1,1 0-1,-1 0 0,0 0 0,0 0 0,-1 0 0,1 0 0,-4-7 0,1 6 17,1 1 0,0-1-1,-1 1 1,0 0-1,0 0 1,0 0-1,0 1 1,-1-1 0,-6-3-1,2 2-12,0 1-1,-1-1 1,0 2-1,1-1 1,-1 1-1,0 1 1,-13-3-1,5 3-121,-1 1 1,1 1-1,-23 2 1,37-2-130,-1 1 1,0 0-1,1 0 1,-1 0 0,1 1-1,-1-1 1,1 1-1,-1 1 1,1-1 0,0 0-1,0 1 1,-4 3-1,3-1-387,0 0-1,-1 1 0,2-1 0,-1 1 0,1 0 0,-7 13 0,1 3-1799</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2:53.219"/>
    </inkml:context>
    <inkml:brush xml:id="br0">
      <inkml:brushProperty name="width" value="0.025" units="cm"/>
      <inkml:brushProperty name="height" value="0.025" units="cm"/>
      <inkml:brushProperty name="color" value="#004F8B"/>
    </inkml:brush>
  </inkml:definitions>
  <inkml:trace contextRef="#ctx0" brushRef="#br0">0 1 5905,'0'0'2209,"9"27"-1905,-1-8-144,3 6-64,2 4-88,0 2-8,2 1-616,4-3-449,13-4-575,-6-9 0,4-7-1209</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2:53.642"/>
    </inkml:context>
    <inkml:brush xml:id="br0">
      <inkml:brushProperty name="width" value="0.025" units="cm"/>
      <inkml:brushProperty name="height" value="0.025" units="cm"/>
      <inkml:brushProperty name="color" value="#004F8B"/>
    </inkml:brush>
  </inkml:definitions>
  <inkml:trace contextRef="#ctx0" brushRef="#br0">0 30 6425,'0'0'2402,"21"15"-2044,66 52-64,-80-62-238,0 1 0,0 0 0,-1 0 0,0 0-1,0 1 1,6 9 0,7 7 2206,-24-27-2151,1-2 1,-1 1-1,1 0 0,1-1 1,-1 0-1,-4-11 0,6 13-104,1 0 0,-1 0 0,1-1 0,0 1 0,0 0 0,1-1 0,-1 1 0,1 0 0,0-1 0,0 1 0,2-7 0,-2 9-6,1 1 0,0-1-1,-1 1 1,1 0 0,0-1 0,0 1 0,0 0 0,0 0 0,0 0 0,0 0-1,0-1 1,0 1 0,1 1 0,-1-1 0,0 0 0,3-1 0,26-11-1,-22 10-1,17-6-137,1 1-1,44-7 0,-19 7-3460,-31 6-450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8T11:03:32.075"/>
    </inkml:context>
    <inkml:brush xml:id="br0">
      <inkml:brushProperty name="width" value="0.05" units="cm"/>
      <inkml:brushProperty name="height" value="0.05" units="cm"/>
      <inkml:brushProperty name="color" value="#004F8B"/>
    </inkml:brush>
  </inkml:definitions>
  <inkml:trace contextRef="#ctx0" brushRef="#br0">1 1 368,'0'0'7879,"0"13"-6909,-1 45 45,2 149 2428,0-178-3315,-2-21-124,1 1 0,0-1 1,0 0-1,1 1 1,0-1-1,0 0 1,1 0-1,1 0 1,4 14-1,-5-21-292,-1 1 0,1 0 0,-1-1 0,1 1 0,0-1 0,0 1 0,0-1-1,0 0 1,0 0 0,0 0 0,0 0 0,0 0 0,0 0 0,0 0 0,1-1 0,-1 1 0,0-1 0,0 0 0,1 0 0,-1 0 0,0 0 0,4 0 0,8 0-4646</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2:54.109"/>
    </inkml:context>
    <inkml:brush xml:id="br0">
      <inkml:brushProperty name="width" value="0.025" units="cm"/>
      <inkml:brushProperty name="height" value="0.025" units="cm"/>
      <inkml:brushProperty name="color" value="#004F8B"/>
    </inkml:brush>
  </inkml:definitions>
  <inkml:trace contextRef="#ctx0" brushRef="#br0">151 102 3409,'0'0'4981,"-3"-4"-4173,2 3-732,0 0 0,1-1 0,-1 1-1,0-1 1,-1 1 0,1 0 0,0 0 0,0 0 0,0 0 0,-1 0-1,1 0 1,0 0 0,-1 0 0,1 0 0,-1 0 0,0 1 0,1-1-1,-1 1 1,1-1 0,-1 1 0,0 0 0,1-1 0,-1 1 0,-2 0-1,1 0-53,-1 0-1,1 0 0,0 0 0,0 0 1,0 0-1,-1 1 0,1-1 1,0 1-1,0 0 0,0 0 0,0 0 1,0 1-1,0-1 0,0 1 1,1-1-1,-1 1 0,1 0 0,-1 0 1,1 0-1,-1 0 0,-1 3 0,-1 1-23,0 1-1,1-1 1,0 1-1,0 0 0,0 0 1,1 0-1,0 0 0,-3 15 1,3-9-16,1 0-1,1 1 1,0-1 0,1 19 0,0-29 9,1 1 1,-1 0 0,1-1-1,0 1 1,0-1-1,0 1 1,0-1-1,1 1 1,0-1 0,-1 0-1,1 0 1,0 0-1,0 0 1,1 0 0,-1 0-1,1-1 1,-1 1-1,1-1 1,0 1-1,0-1 1,0 0 0,0 0-1,0 0 1,0-1-1,1 1 1,6 1 0,3 1-14,1 0 1,-1-2-1,1 1 1,0-2-1,26 1 1,-23-3 14,0 0 0,0-1 0,0 0 0,0-1 0,29-10 0,-38 10 6,1-1-1,-1 1 1,0-1 0,0-1-1,-1 1 1,1-1-1,-1-1 1,0 1-1,-1-1 1,1 0 0,-1-1-1,0 0 1,5-7-1,-8 8 21,0 0-1,0 0 0,-1 0 0,0-1 1,0 1-1,0 0 0,-1-1 0,0 1 1,1-13-1,-2 13 7,0 1 0,0-1-1,-1 1 1,0-1 0,0 1 0,0-1 0,0 1 0,-1 0-1,0-1 1,0 1 0,0 0 0,-4-5 0,0 2 71,-1 0 1,0 1-1,0-1 1,-1 1-1,0 0 1,0 1-1,-1 0 1,0 0-1,0 1 1,-11-5-1,7 5-86,1 0 0,-1 1-1,0 0 1,0 1 0,0 0-1,0 2 1,-22-2 0,31 3-317,-1 0 1,1 0-1,0 1 0,-1-1 1,1 1-1,0 0 1,-1 0-1,1 1 1,0-1-1,0 1 0,0 0 1,0 0-1,0 0 1,1 1-1,-1-1 0,-4 5 1,-12 11-3812</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2:54.562"/>
    </inkml:context>
    <inkml:brush xml:id="br0">
      <inkml:brushProperty name="width" value="0.025" units="cm"/>
      <inkml:brushProperty name="height" value="0.025" units="cm"/>
      <inkml:brushProperty name="color" value="#004F8B"/>
    </inkml:brush>
  </inkml:definitions>
  <inkml:trace contextRef="#ctx0" brushRef="#br0">1 0 5089,'0'0'3073,"2"104"-2601,7-77-224,1 2-136,7 2-96,1 0-8,5 0-8,5-1-496,19 5-624,-6-8-777,-5-10-2240</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2:54.953"/>
    </inkml:context>
    <inkml:brush xml:id="br0">
      <inkml:brushProperty name="width" value="0.025" units="cm"/>
      <inkml:brushProperty name="height" value="0.025" units="cm"/>
      <inkml:brushProperty name="color" value="#004F8B"/>
    </inkml:brush>
  </inkml:definitions>
  <inkml:trace contextRef="#ctx0" brushRef="#br0">1 62 5697,'0'0'952,"8"17"-805,31 56 93,-37-70-213,0 0 0,0 0 0,1 0 1,-1 0-1,1-1 0,-1 1 0,1 0 0,0-1 0,0 0 0,0 0 0,0 0 0,0 0 0,1 0 0,-1-1 1,0 1-1,1-1 0,6 2 0,-3-1 48,17 3 178,0 0-1,1-2 1,0 0 0,47-3-1,-54 0-71,-11 0-54,0 0 0,0-1 0,0 1 0,9-4 0,-15 4-54,1 0 1,-1-1 0,1 1-1,-1-1 1,0 1-1,1-1 1,-1 0-1,0 1 1,1-1-1,-1 0 1,0 0 0,0 0-1,0 0 1,0 0-1,0 0 1,0 0-1,0 0 1,0-1-1,0 1 1,-1 0 0,1 0-1,0-1 1,-1 1-1,1-1 1,-1 1-1,1-3 1,0-11 69,-1-1 1,0 1 0,-1-1-1,-1 1 1,0-1-1,-1 1 1,-1 0 0,-8-23-1,7 25-3805,3 8-583</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2:55.418"/>
    </inkml:context>
    <inkml:brush xml:id="br0">
      <inkml:brushProperty name="width" value="0.025" units="cm"/>
      <inkml:brushProperty name="height" value="0.025" units="cm"/>
      <inkml:brushProperty name="color" value="#004F8B"/>
    </inkml:brush>
  </inkml:definitions>
  <inkml:trace contextRef="#ctx0" brushRef="#br0">0 1 6769,'0'0'1934,"6"11"-1414,65 180 2429,-31-22-1876,-25-96-956,-13-65-639,-1 0 0,-1 0 1,0 14-1,0-8-1743,0 2-808</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2:55.824"/>
    </inkml:context>
    <inkml:brush xml:id="br0">
      <inkml:brushProperty name="width" value="0.025" units="cm"/>
      <inkml:brushProperty name="height" value="0.025" units="cm"/>
      <inkml:brushProperty name="color" value="#004F8B"/>
    </inkml:brush>
  </inkml:definitions>
  <inkml:trace contextRef="#ctx0" brushRef="#br0">1 172 4561,'0'0'1118,"20"-2"-857,68-7 24,78 1 1011,-140 8-1101,-10 1-127,0 1-1,0 1 0,-1 1 0,1 0 1,-1 1-1,20 9 0,30 8-20,41 3 50,-90-22-50,1-2 0,0 1 0,0-2 0,24-2 0,-40 2-37,0 0-1,1-1 1,-1 1 0,0 0 0,1-1 0,-1 1 0,0-1-1,0 0 1,1 1 0,-1-1 0,0 0 0,0 1-1,0-1 1,0 0 0,0 0 0,0 0 0,0 0-1,0 0 1,0 0 0,-1 0 0,1-1 0,0 1-1,-1 0 1,1 0 0,-1-1 0,1 1 0,0-2 0,0-4 85,0 1 0,-1 0 1,1-1-1,-2-10 1,1 7 55,0 5-97,0 1 1,-1-1 0,0 1-1,0-1 1,0 1 0,0-1-1,-1 1 1,1 0 0,-1 0-1,0 0 1,-4-6-1,1 4 84,1-1-1,-1 2 0,-1-1 0,1 0 0,-1 1 0,-8-6 0,3 4-75,-1 0 1,1 1-1,-1 0 1,0 0-1,-1 2 1,1-1-1,-24-4 1,26 7-537,0 1-1,0 0 1,-1 0 0,1 1 0,0 0 0,0 1 0,0 0-1,-17 5 1,-2 6-2337</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2:56.848"/>
    </inkml:context>
    <inkml:brush xml:id="br0">
      <inkml:brushProperty name="width" value="0.025" units="cm"/>
      <inkml:brushProperty name="height" value="0.025" units="cm"/>
      <inkml:brushProperty name="color" value="#004F8B"/>
    </inkml:brush>
  </inkml:definitions>
  <inkml:trace contextRef="#ctx0" brushRef="#br0">0 0 4705,'0'0'984,"11"20"-788,33 62 67,-35-63 5,0 1 0,-1 0 0,0 0 1,-2 1-1,4 24 0,-6-27-175,-4-24 54,1-1 1,-1 1 0,1-1-1,0 1 1,2-7 0,1-4-221,0-5-314,2 0 0,7-22 0,-10 36 278,1 0-1,-1 0 1,1 1 0,1 0-1,-1-1 1,1 2-1,0-1 1,11-10-1,-12 14 110,-1 0 0,1 1 0,0 0-1,0-1 1,0 2 0,0-1-1,0 0 1,0 1 0,0 0 0,1 0-1,-1 0 1,0 0 0,1 1 0,-1 0-1,7 0 1,-5 0 51,-1 1 1,1-1-1,0 1 1,-1 1-1,1-1 0,-1 1 1,0 0-1,1 0 0,-1 1 1,0-1-1,6 5 1,-2 1-4,0-1 1,-1 1 0,0 0 0,-1 1 0,0-1 0,0 2 0,-1-1 0,0 1 0,-1 0 0,0 0 0,0 0 0,-1 1 0,-1-1 0,0 1 0,0 0 0,1 13 0,-4-24-51,0 0-1,0 1 1,0-1 0,0 0 0,0 0 0,0 0 0,0 1 0,0-1 0,0 0 0,0 0 0,0 0-1,0 1 1,0-1 0,0 0 0,0 0 0,0 0 0,1 0 0,-1 1 0,0-1 0,0 0 0,0 0-1,0 0 1,0 0 0,0 0 0,0 1 0,1-1 0,-1 0 0,0 0 0,0 0 0,0 0-1,0 0 1,1 0 0,-1 0 0,0 0 0,0 1 0,5-7-85,2-9-81,30-73-405,-31 78 536,0-1 1,0 1-1,1 1 1,0-1 0,1 1-1,9-9 1,-8 12 238,-4 7 573,-4 14 347,-1-7-1456,2 258 1369,-2-265-1006,1 16-82,-1-16 71,0-1 0,0 1 1,0-1-1,0 1 1,0-1-1,0 1 0,0-1 1,0 1-1,0-1 1,0 1-1,0-1 0,1 1 1,-1-1-1,0 1 1,0-1-1,1 1 0,-1-1 1,0 0-1,0 1 0,1-1 1,-1 0-1,0 1 1,1-1-1,-1 0 0,1 1 760,0-24-238,1-1 1,1 1 0,11-40 0,-10 50-548,0-1 0,1 2 0,0-1 1,1 1-1,1-1 0,13-18 0,-17 26 4,1 1-1,0-1 0,0 1 0,0-1 1,1 1-1,0 1 0,0-1 0,0 1 1,0-1-1,0 1 0,0 1 1,1-1-1,0 1 0,-1 0 0,1 0 1,0 1-1,10-2 0,-4 2-17,0 1-1,0 0 1,22 3 0,-27-2 61,-1 1 1,1 0 0,-1 0 0,0 0-1,1 1 1,-1 0 0,-1 0 0,9 6-1,-2-1 104,-1 1 0,0 0 0,0 1 0,-1 1 0,14 16 0,-20-21-262,0 1 0,0 0 0,0 0 1,4 12-1,-6-12-611,0 0-1,-1 0 1,1 0 0,-1 0 0,0 12 0,-1-11-2291</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2:57.280"/>
    </inkml:context>
    <inkml:brush xml:id="br0">
      <inkml:brushProperty name="width" value="0.025" units="cm"/>
      <inkml:brushProperty name="height" value="0.025" units="cm"/>
      <inkml:brushProperty name="color" value="#004F8B"/>
    </inkml:brush>
  </inkml:definitions>
  <inkml:trace contextRef="#ctx0" brushRef="#br0">95 58 6121,'0'0'1213,"-3"19"-1147,-9 59 9,11-76-64,1 1 0,-1 0-1,1 0 1,0 0 0,0-1 0,0 1 0,1 0 0,-1 0-1,1-1 1,0 1 0,-1 0 0,1-1 0,0 1 0,2 2-1,-2-3 19,1 0-1,0 0 0,0 0 0,-1-1 0,1 1 0,0-1 1,0 1-1,1-1 0,3 2 0,-1 0 47,3 1 31,0-1 1,0 0-1,0 0 1,0-1 0,0 0-1,0-1 1,1 1-1,-1-2 1,0 1-1,13-2 1,-20 1-70,0 0-1,0 0 1,0 0 0,0 0-1,0-1 1,0 1-1,0 0 1,0-1 0,0 1-1,-1 0 1,1-1 0,0 1-1,0-1 1,0 0 0,-1 1-1,1-1 1,0 1-1,-1-1 1,1 0 0,-1 0-1,1 1 1,0-1 0,-1 0-1,0 0 1,1 0 0,-1 0-1,1 0 1,-1 1-1,0-1 1,0 0 0,0 0-1,1-2 1,0-4 147,-1 0-1,0 0 1,0-11 0,-1 5-50,1 6-120,0 1 1,-1 0 0,0-1 0,0 1-1,-1 0 1,0 0 0,0 0 0,0 0-1,0 0 1,-1 0 0,0 1 0,-1-1-1,1 1 1,-1 0 0,0 0-1,0 0 1,0 1 0,-1-1 0,0 1-1,-5-4 1,1 2-244,0 1 0,0-1 0,-1 2-1,0-1 1,0 1 0,0 1 0,0 0 0,-1 0 0,1 1 0,-1 0-1,-13 0 1,-18 2-1837</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2:57.854"/>
    </inkml:context>
    <inkml:brush xml:id="br0">
      <inkml:brushProperty name="width" value="0.025" units="cm"/>
      <inkml:brushProperty name="height" value="0.025" units="cm"/>
      <inkml:brushProperty name="color" value="#004F8B"/>
    </inkml:brush>
  </inkml:definitions>
  <inkml:trace contextRef="#ctx0" brushRef="#br0">1 1 4385,'0'0'3223,"7"17"-3143,2 3-55,0 2 14,0 0 0,10 44 0,7 60 567,16 66-247,-35-165-335,-7-26 170,0-3-34,0-3-158,0-1 0,1 1 1,-1 0-1,1-1 0,0 1 1,1 0-1,-1 0 0,1 0 1,3-5-1,-4 7-12,1 0 1,0 0-1,0 0 1,0 1-1,0-1 1,1 1-1,-1-1 1,0 1-1,1 0 1,0 0-1,0 0 1,0 0-1,-1 1 1,2-1-1,-1 1 0,4-2 1,4 0-1,0 1 0,0 0 1,1 0-1,17 1 0,48 3-21,-70-1 32,0-1 14,-1 1-1,0 0 0,1 0 1,-1 1-1,0 0 1,0 0-1,0 0 0,11 7 1,-14-8 52,-1 1-1,0 0 1,1-1 0,-1 1 0,0 0 0,0 0-1,0 0 1,0 0 0,0 1 0,0-1-1,-1 0 1,1 1 0,-1 0 0,0-1 0,0 1-1,0-1 1,0 1 0,0 0 0,0 0 0,-1 0-1,1 0 1,-1 2 0,0-3-26,-1 0 0,1-1 0,0 1 0,-1-1 0,1 1 0,-1 0 0,0-1 0,0 1 0,1-1 1,-1 0-1,0 1 0,0-1 0,0 0 0,-1 0 0,1 1 0,0-1 0,0 0 0,-1 0 0,1 0 0,0 0 0,-3 1 0,-5 2 45,-1 1 0,-12 4-1,9-4-29,-21 9-66,-1-2 0,-1-1 1,0-2-1,-63 8 0,67-17-4003,29-1 1099,3-7-1947</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2:58.337"/>
    </inkml:context>
    <inkml:brush xml:id="br0">
      <inkml:brushProperty name="width" value="0.025" units="cm"/>
      <inkml:brushProperty name="height" value="0.025" units="cm"/>
      <inkml:brushProperty name="color" value="#004F8B"/>
    </inkml:brush>
  </inkml:definitions>
  <inkml:trace contextRef="#ctx0" brushRef="#br0">148 197 5801,'0'0'2217,"47"104"-1345,-40-67 72,-3 2-376,-2 1-312,0-2-136,3-1-120,-1-4 0,0 3-760,0-11-912,-1-5-953</inkml:trace>
  <inkml:trace contextRef="#ctx0" brushRef="#br0" timeOffset="1">33 80 6905,'0'0'4737,"-32"-67"-4929,47 61-1776,2 0-1257</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2:59.191"/>
    </inkml:context>
    <inkml:brush xml:id="br0">
      <inkml:brushProperty name="width" value="0.025" units="cm"/>
      <inkml:brushProperty name="height" value="0.025" units="cm"/>
      <inkml:brushProperty name="color" value="#004F8B"/>
    </inkml:brush>
  </inkml:definitions>
  <inkml:trace contextRef="#ctx0" brushRef="#br0">1 543 2697,'0'0'3306,"22"-14"-2714,-22 14-592,97-63 389,-90 57-343,1 1 0,-1-1 0,0-1 0,0 0 0,-1 0 0,0 0 0,0 0 0,6-12 0,-1 1 48,9-10 160,-2-2 0,26-56-1,-37 69-61,-1-1 1,-1 1-1,0-1 0,-1 0 1,-1 0-1,-1 0 0,0-19 0,-2 24 158,1 8-142,-1 1 0,0 0 0,0-1 0,-1 1 0,1-1 0,-3-6 0,3 10-181,-1 0 0,0 0 0,1 0-1,-1-1 1,0 1 0,0 0 0,1 0-1,-1 0 1,0 0 0,0 0 0,0 1 0,0-1-1,-1 0 1,1 0 0,0 1 0,0-1-1,0 0 1,0 1 0,-1 0 0,1-1-1,0 1 1,-1 0 0,1-1 0,0 1-1,-1 0 1,-1 0 0,0-1-47,-1 1 0,0-1-1,1 1 1,-1 0 0,0 0 0,0 1-1,1-1 1,-1 1 0,1-1 0,-1 1-1,0 0 1,1 0 0,-1 1 0,1-1 0,0 1-1,0 0 1,-5 2 0,1 4 8,-1 0 0,2 1 0,-1-1 1,1 1-1,0 0 0,1 1 0,0 0 0,0-1 0,1 2 1,1-1-1,-1 0 0,2 1 0,-3 11 0,0 16-29,2 1 0,1 49-1,2-76 15,1-1 0,1 1 0,0-1 0,0 0 0,1 0-1,1 0 1,0 0 0,0 0 0,1-1 0,0 1 0,1-1-1,0-1 1,1 1 0,0-1 0,14 15 0,-17-21-18,-1 1 1,1-2 0,0 1 0,0 0-1,0-1 1,0 1 0,0-1 0,1-1-1,-1 1 1,1 0 0,7 1-1,2-1-67,0-1-1,23 0 0,-35-1 113,6-1-3,1 1-1,-1-2 0,0 1 1,0-1-1,0 0 1,-1-1-1,1 0 1,14-8-1,4-4 9,26-20 1,-38 25-6,93-73 38,-93 69-16,0 0 0,0 0 1,-1-1-1,19-31 0,-30 43 107,0 0 0,-1 0-1,1-1 1,-1 1-1,0 0 1,0 0 0,0-1-1,0 1 1,-1-1 0,1-6-1,-1 10 55,-15 0 213,12 0-402,1 1 0,-1 0 1,0-1-1,1 1 0,-1 0 0,0 0 0,1 0 0,-1 1 1,1-1-1,0 1 0,0-1 0,-1 1 0,1 0 0,0 0 1,0 0-1,0 0 0,1 0 0,-1 0 0,0 0 0,-1 5 1,-3 2-3,1 1 0,1 0 0,-1 0 0,-2 11 1,4-11 2,1 1 0,0 0 0,1 0 0,0 0 0,1 0 0,0 0 0,1 0 1,2 14-1,-2-20 36,1 0 1,0 0-1,0 0 1,0 0-1,1 0 1,-1-1-1,1 1 1,0-1 0,1 0-1,-1 0 1,1 0-1,0 0 1,0-1-1,0 1 1,0-1-1,0 0 1,1 0 0,-1-1-1,1 1 1,0-1-1,7 2 1,3 1 138,0 0-1,0-2 1,0 0 0,0-1 0,0 0 0,19-1 0,-31-1-154,8 0 17,0 1 0,0-2 0,-1 0 0,1 0 0,0-1 0,0 0 0,19-8 0,-11 2-182,0-2 0,0 0 0,-1-1 0,21-17 0,-28 19-1158,0-1 0,-1 0 0,17-23-1,-12 10-4687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8T11:02:45.966"/>
    </inkml:context>
    <inkml:brush xml:id="br0">
      <inkml:brushProperty name="width" value="0.05" units="cm"/>
      <inkml:brushProperty name="height" value="0.05" units="cm"/>
      <inkml:brushProperty name="color" value="#004F8B"/>
    </inkml:brush>
  </inkml:definitions>
  <inkml:trace contextRef="#ctx0" brushRef="#br0">141 36 5521,'0'0'2315,"-17"6"-1935,-56 22-214,70-26-159,-1-1 0,1 1 1,0 0-1,1 0 0,-1 1 1,0-1-1,0 0 0,1 1 1,0 0-1,-1 0 0,1 0 1,0 0-1,0 0 0,1 0 1,-1 0-1,1 0 0,-1 1 0,1-1 1,0 0-1,1 1 0,-1 0 1,0-1-1,1 7 0,-1-5-1,0 3 21,0 0 0,0 1 0,1-1-1,0 0 1,1 1 0,0-1 0,3 12 0,-3-16-28,0 0 1,1 0 0,0 0-1,-1-1 1,2 1 0,-1 0 0,0-1-1,1 0 1,-1 1 0,1-1-1,0 0 1,0 0 0,0-1-1,1 1 1,-1-1 0,7 4 0,2-1 12,0 0 0,1-2 0,-1 1 0,1-2 1,0 0-1,0 0 0,-1-1 0,1 0 0,0-2 0,0 1 1,0-1-1,0-1 0,19-5 0,-26 5 73,-1 0 0,0 0 0,1 0 0,-1-1 0,0 1 0,0-1 0,-1-1 0,1 1 0,0-1 0,-1 1 0,0-1 0,0 0 0,0-1 0,-1 1 0,1-1 0,-1 0 0,0 1 0,0-1 0,-1-1 0,0 1 0,1 0 0,-2-1 0,1 1 0,-1-1 0,2-9 0,-3 7 55,0 0 0,0 0 1,0 0-1,-1 0 0,0 0 0,-4-14 1,3 17-133,-1 0 0,1 0 0,-1 1 0,0-1 0,0 1 0,0-1 0,0 1 0,-1 0 1,0 0-1,0 1 0,-5-5 0,0 1-168,-1 1 0,0 0 0,0 1 0,0 0 0,-1 0 0,1 1 0,-1 0 0,0 1 0,-13-3 0,-5 2-2027,0 1-1,-40 1 0,52 2-865</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8T11:03:32.512"/>
    </inkml:context>
    <inkml:brush xml:id="br0">
      <inkml:brushProperty name="width" value="0.05" units="cm"/>
      <inkml:brushProperty name="height" value="0.05" units="cm"/>
      <inkml:brushProperty name="color" value="#004F8B"/>
    </inkml:brush>
  </inkml:definitions>
  <inkml:trace contextRef="#ctx0" brushRef="#br0">97 0 5697,'0'0'5543,"-10"1"-5298,-34 4-44,43-5-186,-1 1-1,1-1 1,-1 0-1,1 1 0,-1-1 1,1 1-1,-1-1 0,1 1 1,-1 0-1,1-1 0,0 1 1,-1 0-1,1 0 0,0 0 1,0 0-1,0 0 0,0 0 1,0 1-1,0-1 1,0 0-1,0 0 0,0 1 1,0-1-1,1 1 0,-1-1 1,1 1-1,-1-1 0,1 1 1,-1-1-1,1 1 0,0-1 1,0 1-1,0-1 0,0 1 1,0-1-1,0 1 1,0 0-1,1 2 0,0 2-12,1 0 0,-1 0-1,1 0 1,1 0 0,-1 0 0,1 0-1,3 5 1,37 47 61,-30-42 18,-1 0 1,-1 0-1,-1 1 0,10 19 0,-20-35-58,0-1-1,0 0 0,1 1 0,-1-1 0,0 0 0,0 1 0,0-1 0,1 1 1,-1-1-1,0 1 0,0-1 0,0 0 0,0 1 0,0-1 0,0 1 1,0-1-1,0 1 0,0-1 0,0 1 0,0-1 0,0 0 0,0 1 1,0-1-1,0 1 0,-1-1 0,1 1 0,0-1 0,0 0 0,0 1 0,-1-1 1,1 0-1,0 1 0,0-1 0,-1 0 0,1 1 0,0-1 0,-1 0 1,1 1-1,-1-1 0,1 0 0,0 0 0,-1 1 0,1-1 0,-1 0 1,1 0-1,0 0 0,-1 0 0,1 0 0,-1 0 0,1 0 0,-1 0 1,1 0-1,-1 0 0,1 0 0,0 0 0,-1 0 0,0 0 0,-28-7-749,20 2 165,1-1 0,-1 1 1,1-1-1,0 0 0,0-1 1,1 0-1,-9-11 0,13 15 124,-20-23-3491</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3:01.558"/>
    </inkml:context>
    <inkml:brush xml:id="br0">
      <inkml:brushProperty name="width" value="0.025" units="cm"/>
      <inkml:brushProperty name="height" value="0.025" units="cm"/>
      <inkml:brushProperty name="color" value="#004F8B"/>
    </inkml:brush>
  </inkml:definitions>
  <inkml:trace contextRef="#ctx0" brushRef="#br0">192 1 3529,'0'0'724,"-19"9"95,-59 30 48,68-34-675,0 1 1,1 0 0,0 0 0,0 1 0,-13 13 0,19-18-142,1 2 1,-1-1-1,1 0 1,0 0-1,0 1 0,0-1 1,0 1-1,1 0 1,0-1-1,-1 1 1,1 0-1,1 0 1,-1 0-1,1 0 1,-1 6-1,1-4 19,0 5 226,0 0-1,3 13 0,-2-20-204,0 1 0,0-1-1,0 0 1,1 0 0,0 0-1,0 0 1,0 0 0,5 6-1,-1-1 86,-4-6-159,0 0 0,0 0 1,1 0-1,-1 0 0,1 0 0,-1 0 0,1 0 0,0-1 1,0 0-1,1 1 0,-1-1 0,0 0 0,7 2 0,1 0-599,1-1 0,17 2-1,-2-4-1608</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3:01.959"/>
    </inkml:context>
    <inkml:brush xml:id="br0">
      <inkml:brushProperty name="width" value="0.025" units="cm"/>
      <inkml:brushProperty name="height" value="0.025" units="cm"/>
      <inkml:brushProperty name="color" value="#004F8B"/>
    </inkml:brush>
  </inkml:definitions>
  <inkml:trace contextRef="#ctx0" brushRef="#br0">29 107 5497,'0'0'1167,"-5"19"-1039,-15 64-37,19-80-87,0 1 0,1 0 0,-1-1 0,1 1 0,0 0 0,0-1 0,0 1 0,1 0 0,-1-1 0,1 1 0,2 6-1,-3-8-1,1 0 0,0-1-1,0 1 1,1 0-1,-1 0 1,0-1 0,1 1-1,-1-1 1,1 1-1,-1-1 1,1 0 0,-1 0-1,1 0 1,0 0-1,3 2 1,2-1 18,1 0 0,0 0-1,0-1 1,0 0 0,0 0 0,0-1 0,14-1-1,-5 1 78,-8-1-61,0 1 0,0-2 1,0 1-1,-1-1 0,1 0 1,0-1-1,-1 0 0,0 0 1,0-1-1,0 0 0,0 0 0,0-1 1,6-6-1,-9 7 27,1 0 0,-1-1 0,-1 1 1,1-1-1,-1-1 0,0 1 0,0-1 0,0 1 0,-1-1 0,0 0 0,0 0 1,-1 0-1,1-1 0,-1 1 0,-1-1 0,1 1 0,0-13 0,-2 13 70,1 0 0,-1 1 0,-1-1 0,1 0 0,-1 0 0,-3-9 0,3 11-90,-1 0 1,0 1-1,0-1 1,0 1 0,0-1-1,-1 1 1,1 0-1,-1 0 1,0 0-1,-4-3 1,1 1-118,1 0 0,-1 1 0,-1 0 0,1 0 0,0 1 0,-1 0 0,0 0 0,1 0 0,-1 1 0,0 0 0,-1 0 0,1 1 0,0 0 0,-15 0 0,-8 1-1659,5 0-840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3:02.426"/>
    </inkml:context>
    <inkml:brush xml:id="br0">
      <inkml:brushProperty name="width" value="0.025" units="cm"/>
      <inkml:brushProperty name="height" value="0.025" units="cm"/>
      <inkml:brushProperty name="color" value="#004F8B"/>
    </inkml:brush>
  </inkml:definitions>
  <inkml:trace contextRef="#ctx0" brushRef="#br0">0 0 3673,'0'0'2642,"8"17"-1851,50 116 942,-23-69-1065,-23-44-1598,4 11 974,-3 6-15,-10-26-121,1 1 1,0-1-1,1 1 0,0-1 0,1 0 0,13 19 0,-19-30 92,0 0 0,0 0 0,1 1 0,-1-1 0,0 0 0,0 0 0,0 1 0,0-1 0,1 0 0,-1 0 0,0 0 0,0 1 0,0-1 0,1 0 0,-1 0 0,0 0 1,0 0-1,1 0 0,-1 0 0,0 0 0,0 1 0,1-1 0,-1 0 0,0 0 0,1 0 0,-1 0 0,0 0 0,0 0 0,1 0 0,-1 0 0,0 0 0,0-1 0,1 1 0,-1 0 0,0 0 0,0 0 0,1 0 0,-1 0 0,0 0 0,0 0 0,1-1 0,-1 1 0,0 0 0,0 0 0,0 0 0,1-1 0,-1 1 0,0 0 0,0 0 0,0 0 0,0-1 0,1 1 1,-1 0-1,0 0 0,0-1 0,0 1 0,0 0 0,0 0 0,0-1 0,0 1 0,4-18 252,-4 17-283,2-91 154,-2 67-109,0 1 0,2 0 0,5-33-1,-5 51-10,0 1-1,0-1 0,0 1 0,1 0 0,0-1 0,0 1 0,0 1 0,1-1 0,0 0 0,0 1 0,0 0 0,0-1 0,0 2 0,1-1 0,0 0 1,6-2-1,0-1-1,0 1 0,1 1 0,0 0 0,0 1 0,0 0 0,19-3 0,-16 5-407,-1 1-1,29 1 0,-17 1-1440,-6-1-920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3:03.038"/>
    </inkml:context>
    <inkml:brush xml:id="br0">
      <inkml:brushProperty name="width" value="0.025" units="cm"/>
      <inkml:brushProperty name="height" value="0.025" units="cm"/>
      <inkml:brushProperty name="color" value="#004F8B"/>
    </inkml:brush>
  </inkml:definitions>
  <inkml:trace contextRef="#ctx0" brushRef="#br0">0 83 6905,'0'0'4999,"10"0"-4952,9 0-45,277-12 129,-290 12-146,101-17-245,-94 14-518,0-1 0,0 0 0,-1-1 1,1 0-1,21-13 0,-14 3-2123</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3:03.467"/>
    </inkml:context>
    <inkml:brush xml:id="br0">
      <inkml:brushProperty name="width" value="0.025" units="cm"/>
      <inkml:brushProperty name="height" value="0.025" units="cm"/>
      <inkml:brushProperty name="color" value="#004F8B"/>
    </inkml:brush>
  </inkml:definitions>
  <inkml:trace contextRef="#ctx0" brushRef="#br0">24 0 5049,'0'0'2281,"122"41"-1649,-107-20-16,-8 0 40,-7 6 224,0 6-184,-20 3-336,-8 3-208,-4 0-72,0-5-80,4-5-408,11-2-1040,7-8-408,10-9-2233</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3:03.920"/>
    </inkml:context>
    <inkml:brush xml:id="br0">
      <inkml:brushProperty name="width" value="0.025" units="cm"/>
      <inkml:brushProperty name="height" value="0.025" units="cm"/>
      <inkml:brushProperty name="color" value="#004F8B"/>
    </inkml:brush>
  </inkml:definitions>
  <inkml:trace contextRef="#ctx0" brushRef="#br0">1 0 5497,'0'0'3817,"11"116"-2577,-9-58-408,-2 7-327,0 2-217,0-1-192,6-6-80,5-6-8,2-10-8,6-13-288,13-18-1625,-2-11-487,-6-2-1817</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3:04.327"/>
    </inkml:context>
    <inkml:brush xml:id="br0">
      <inkml:brushProperty name="width" value="0.025" units="cm"/>
      <inkml:brushProperty name="height" value="0.025" units="cm"/>
      <inkml:brushProperty name="color" value="#004F8B"/>
    </inkml:brush>
  </inkml:definitions>
  <inkml:trace contextRef="#ctx0" brushRef="#br0">1 199 5473,'0'0'1008,"27"-7"-626,-4 1-274,164-38 819,244-19 220,4 19-425,-271 29-563,-100 6-178,-35 4 66,44-1 0,-72 6 384,1 15 243,0 4-598,0 1 0,2 0-1,0-1 1,2 0-1,9 24 1,-3-9-11,-10-28-52,32 88 211,-29-85-215,0 1 1,0-1 0,1 0 0,0 0 0,0 0-1,1-1 1,9 9 0,-12-14-16,1 1-1,-1-2 1,1 1 0,0 0-1,0-1 1,-1 0 0,2 0 0,-1 0-1,0-1 1,0 0 0,0 0-1,1 0 1,-1 0 0,7-1 0,-6 0-173,0 0 0,0-1 0,0 1 0,-1-1 0,1 0 1,0-1-1,-1 0 0,1 1 0,-1-2 0,0 1 0,1-1 1,6-4-1,11-14-2829,-8 0-3345</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3:04.763"/>
    </inkml:context>
    <inkml:brush xml:id="br0">
      <inkml:brushProperty name="width" value="0.025" units="cm"/>
      <inkml:brushProperty name="height" value="0.025" units="cm"/>
      <inkml:brushProperty name="color" value="#004F8B"/>
    </inkml:brush>
  </inkml:definitions>
  <inkml:trace contextRef="#ctx0" brushRef="#br0">1 0 5209,'0'0'3628,"3"21"-2738,1-1-691,4 23 290,2 53 0,-9-67-269,9 94 225,-7-98-460,1 1 1,14 42-1,-9-47-178,-7-18-325,-1 0 1,1 0-1,-1 1 0,0-1 0,0 0 0,0 1 1,0-1-1,0 7 0,-1-6-2145</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3:05.227"/>
    </inkml:context>
    <inkml:brush xml:id="br0">
      <inkml:brushProperty name="width" value="0.025" units="cm"/>
      <inkml:brushProperty name="height" value="0.025" units="cm"/>
      <inkml:brushProperty name="color" value="#004F8B"/>
    </inkml:brush>
  </inkml:definitions>
  <inkml:trace contextRef="#ctx0" brushRef="#br0">1 318 5497,'0'0'575,"20"-6"-188,200-59 845,627-133 2777,-810 191-4021,-14 4-78,-1-1 0,0-2 0,22-8 0,-42 14-165,-1 0 1,0-1 0,0 1 0,0-1-1,0 1 1,0-1 0,0 0 0,0 1-1,0-1 1,0 0 0,-1 0-1,1 1 1,0-1 0,1-2 0,-2-1-4219</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3:05.989"/>
    </inkml:context>
    <inkml:brush xml:id="br0">
      <inkml:brushProperty name="width" value="0.025" units="cm"/>
      <inkml:brushProperty name="height" value="0.025" units="cm"/>
      <inkml:brushProperty name="color" value="#004F8B"/>
    </inkml:brush>
  </inkml:definitions>
  <inkml:trace contextRef="#ctx0" brushRef="#br0">0 221 6177,'0'0'1106,"20"6"-907,66 19 233,-79-23-392,-1-1 0,1 0 0,-1-1 0,1 0 0,-1 0 0,1 0 0,0-1 0,-1 0 0,1 0 0,9-3 0,-5-1 7,1 0 1,-1-1 0,17-11 0,-20 12-26,4-2 48,-1-1 0,0 0-1,0-1 1,9-10 0,-16 16 51,-1-1 1,0 0 0,0 1-1,-1-1 1,1 0 0,-1 0-1,0-1 1,0 1 0,0 0-1,-1-1 1,1 1 0,-1-1-1,0 0 1,0 1 0,-1-8-1,1 9-17,-1 0-1,0 0 0,-1 0 1,1 0-1,0 0 0,-1 0 0,0 0 1,0 0-1,0 0 0,0 0 1,-2-3-1,1 3-65,0 0-1,-1 1 1,1-1 0,-1 1-1,0 0 1,1 0-1,-1 0 1,0 0 0,0 0-1,-4-1 1,-4-1 14,0 0 0,0 1 0,-1 0 0,1 1 0,0 0 0,-1 1 0,0 0 0,-18 1 0,25 0-162,-1 1 0,1-1-1,-1 1 1,1 0 0,-1 0 0,1 1-1,0 0 1,-1 0 0,1 0 0,0 0-1,0 1 1,1 0 0,-1 0-1,0 0 1,-6 7 0,7-6-353,0 0-1,0 1 1,1-1-1,0 1 1,0 0-1,0 0 1,1 0-1,-1 0 1,-2 9-1,2 4-3512</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8T11:03:32.933"/>
    </inkml:context>
    <inkml:brush xml:id="br0">
      <inkml:brushProperty name="width" value="0.05" units="cm"/>
      <inkml:brushProperty name="height" value="0.05" units="cm"/>
      <inkml:brushProperty name="color" value="#004F8B"/>
    </inkml:brush>
  </inkml:definitions>
  <inkml:trace contextRef="#ctx0" brushRef="#br0">0 7 4505,'0'0'5430,"18"0"-4483,126-4 895,-127 3-1645,-13 1-250,0-1 0,0 1 0,0 0-1,0 0 1,0 0 0,0 0 0,0 1 0,0-1 0,0 1 0,0 0 0,5 2 0,-7 5-6104</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3:06.503"/>
    </inkml:context>
    <inkml:brush xml:id="br0">
      <inkml:brushProperty name="width" value="0.025" units="cm"/>
      <inkml:brushProperty name="height" value="0.025" units="cm"/>
      <inkml:brushProperty name="color" value="#004F8B"/>
    </inkml:brush>
  </inkml:definitions>
  <inkml:trace contextRef="#ctx0" brushRef="#br0">35 160 4945,'0'0'1808,"-32"110"-1055,30-77-49,2-3-400,0-5-248,21-5-56,9-9-160,9-11-752,6 0 215,25-29-239,-12-5-992,-7-3-1313</inkml:trace>
  <inkml:trace contextRef="#ctx0" brushRef="#br0" timeOffset="1">427 104 5169,'0'0'2683,"-4"17"-2116,-10 53-259,12-63-233,1 0 0,0 0 0,1 0-1,0 0 1,0 8 0,0-13-17,1-1 0,-1 0-1,0 0 1,0 0 0,1 0 0,-1 1 0,1-1-1,-1 0 1,1 0 0,0 0 0,-1 0 0,1 0 0,0 0-1,0 0 1,-1-1 0,1 1 0,0 0 0,0 0-1,0-1 1,0 1 0,0 0 0,0-1 0,0 1 0,0-1-1,0 1 1,2-1 0,-2 1 0,0-1 1,0 0-1,0 0 0,1 0 0,-1 0 1,0 0-1,0 0 0,0 0 1,0 0-1,1 0 0,-1-1 1,0 1-1,0 0 0,0-1 1,0 1-1,0-1 0,0 1 0,0-1 1,0 0-1,0 1 0,0-1 1,0 0-1,0 0 0,1-1 1,2-3-67,0 0 0,-1-1 1,6-8-1,-2 2 48,19-30-2941,38-83 1,-44 78 18</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3:06.930"/>
    </inkml:context>
    <inkml:brush xml:id="br0">
      <inkml:brushProperty name="width" value="0.025" units="cm"/>
      <inkml:brushProperty name="height" value="0.025" units="cm"/>
      <inkml:brushProperty name="color" value="#004F8B"/>
    </inkml:brush>
  </inkml:definitions>
  <inkml:trace contextRef="#ctx0" brushRef="#br0">1 0 328,'0'0'7311,"5"19"-5907,0-1-1046,1 1 15,-1 1 0,-1-1 0,0 1-1,0 27 1,-3 17 478,-12 114 0,7-131-1137,2 84 1,2-126-164,1-1 1,0 1-1,-1-1 1,2 1-1,-1-1 0,0 0 1,1 0-1,2 5 1,-2-4-724</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3:07.430"/>
    </inkml:context>
    <inkml:brush xml:id="br0">
      <inkml:brushProperty name="width" value="0.025" units="cm"/>
      <inkml:brushProperty name="height" value="0.025" units="cm"/>
      <inkml:brushProperty name="color" value="#004F8B"/>
    </inkml:brush>
  </inkml:definitions>
  <inkml:trace contextRef="#ctx0" brushRef="#br0">1 124 3649,'0'0'2042,"21"-6"-1864,69-14-70,-80 17-93,1 1 0,0 0 0,-1 1 0,1 0-1,19 2 1,-6 0 68,-12-1 31,0 2 0,0-1 0,12 5 0,21 2 178,-16-6-48,0-1-1,38-3 0,-63 2-202,0-1 1,-1 0-1,1 0 0,-1 0 1,1 0-1,-1 0 1,1-1-1,-1 1 0,0-1 1,4-2-1,-6 2 44,1 1 1,-1 0-1,1-1 0,-1 1 1,1-1-1,-1 1 0,0-1 1,0 0-1,0 1 0,0-1 1,0 0-1,0 0 0,0 0 1,-1 0-1,1 0 0,-1 1 1,1-1-1,-1 0 0,0-4 1,0 4-24,0 0 1,0 0 0,0-1-1,0 1 1,0 0 0,-1 0 0,1 0-1,-1 0 1,1 0 0,-1 0-1,0 0 1,0 1 0,0-1-1,0 0 1,-2-3 0,0 3-68,1 0 1,0 1-1,-1-1 1,1 1-1,-1-1 1,1 1 0,-1 0-1,0 0 1,0 0-1,1 1 1,-6-2-1,-9 0-560,0 0-1,-33 1 1,32 1 90,-42 2-2096,9 6-2921</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3:07.897"/>
    </inkml:context>
    <inkml:brush xml:id="br0">
      <inkml:brushProperty name="width" value="0.025" units="cm"/>
      <inkml:brushProperty name="height" value="0.025" units="cm"/>
      <inkml:brushProperty name="color" value="#004F8B"/>
    </inkml:brush>
  </inkml:definitions>
  <inkml:trace contextRef="#ctx0" brushRef="#br0">1 153 3809,'0'0'4190,"0"5"-3891,4 14-51,-4-19-238,0 0 1,0 0-1,0 1 0,0-1 1,0 0-1,0 0 1,0 0-1,0 0 0,0 0 1,0 0-1,0 1 0,0-1 1,0 0-1,0 0 1,0 0-1,0 0 0,0 0 1,0 0-1,1 0 1,-1 1-1,0-1 0,0 0 1,0 0-1,0 0 0,0 0 1,0 0-1,0 0 1,0 0-1,1 0 0,-1 0 1,0 0-1,0 0 1,0 0-1,0 0 0,0 0 1,0 0-1,1 0 1,-1 0-1,0 0 0,0 0 1,0 0-1,0 0 0,0 0 1,0 0-1,1 0 1,-1 0-1,0 0 0,0 0 1,0 0-1,0 0 1,0 0-1,0 0 0,0 0 1,1 0-1,-1 0 0,0 0 1,0 0-1,0-1 1,0 1-1,0 0 0,0 0 1,0 0-1,0 0 1,0 0-1,6-9 167,-6 8-109,6-10 18,2-4-54,1 0 0,0 0 0,22-24 0,-29 36-44,1 0-1,0 0 1,-1 0 0,1 1 0,0 0-1,1-1 1,-1 1 0,0 0 0,1 1-1,-1-1 1,1 0 0,-1 1 0,1 0-1,0 0 1,0 0 0,-1 0 0,1 1-1,0 0 1,0-1 0,0 1 0,0 1-1,-1-1 1,7 2 0,-7-1 24,-1 0 0,0 0 0,1 0 0,-1 1 0,0-1 0,0 1 1,0-1-1,0 1 0,0 0 0,-1 0 0,1 0 0,-1 0 0,1 0 0,-1 0 0,0 0 0,1 0 0,-1 1 0,0-1 0,0 1 0,0 2 1,2 5 149,0-1 0,-1 1 0,1 18 0,-3-27-158,0 1 0,0 0-1,1-1 1,-1 1 0,0 0 0,1-1 0,-1 1 0,1-1 0,1 3 0,-2-4-9,0 0-1,0 0 1,0 0-1,0 0 0,0 1 1,0-1-1,1 0 1,-1 0-1,0 0 0,0 0 1,0 0-1,0 0 1,1 0-1,-1 0 0,0 0 1,0 0-1,0 0 0,0 0 1,1 0-1,-1 0 1,0 0-1,0 0 0,0 0 1,0 0-1,1 0 1,-1 0-1,0 0 0,0 0 1,0 0-1,1 0 1,-1 0-1,8-8-80,9-17 150,-13 18-84,0 0 1,1 0-1,0 1 0,0-1 0,0 1 0,10-8 0,-13 13-91,1 0-1,0 0 0,0 0 0,0 0 0,0 0 1,0 0-1,0 1 0,0-1 0,0 1 0,0 0 0,0 0 1,0 0-1,4 1 0,5-1-831,6 0-1391</inkml:trace>
  <inkml:trace contextRef="#ctx0" brushRef="#br0" timeOffset="1">767 1 2721,'0'0'4389,"-20"17"-3740,-63 51-41,79-65-536,0 1-1,0-1 1,0 0 0,0 0 0,-1-1-1,1 1 1,-1-1 0,0 0-1,-9 2 1,3-1 86,3-1 6,0 0 0,0 0 1,-1-1-1,1 0 0,-13-1 1,21-10-1004,1 8 822,0 1 0,0-1 0,0 0 0,0 1 0,0-1 0,1 1 0,-1-1 0,0 1 0,1 0 0,-1-1 0,1 1 0,-1 0 0,1 0 0,0 0 0,0 0 0,-1 0 0,1 1 0,0-1 0,3 0 0,1-2 17,1 2 0,0-1 0,0 1 0,9-1 0,-7 1-2,0 1 1,0 0 0,0 0 0,0 0 0,-1 1-1,1 1 1,0 0 0,0 0 0,0 0-1,13 7 1,-14-5-66,1 0 1,-1 0-1,1-1 0,14 3 0,-17-5-511,0 0 0,-1-1 1,1 0-1,0 0 0,6 0 0,3-4-2352</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3:08.302"/>
    </inkml:context>
    <inkml:brush xml:id="br0">
      <inkml:brushProperty name="width" value="0.025" units="cm"/>
      <inkml:brushProperty name="height" value="0.025" units="cm"/>
      <inkml:brushProperty name="color" value="#004F8B"/>
    </inkml:brush>
  </inkml:definitions>
  <inkml:trace contextRef="#ctx0" brushRef="#br0">1 1 3513,'0'0'5620,"9"23"-4828,32 79-267,-34-82-404,-1-1 0,-1 1 0,0 1 0,2 34-1,-4-29-76,0 2-24,-1-8-6,8 39 0,-10-59-12,0 0-1,0 0 1,0 0-1,1 0 0,-1 0 1,0 0-1,0 0 1,0 0-1,0-1 0,0 1 1,0 0-1,0 0 0,0 0 1,0 0-1,1 0 1,-1 0-1,0 0 0,0 0 1,0 0-1,0 0 1,0 0-1,0 0 0,1 0 1,-1 0-1,0 0 1,0 0-1,0 0 0,0 0 1,0 0-1,0 0 0,1 0 1,-1 0-1,0 0 1,0 0-1,0 0 0,0 0 1,0 0-1,0 0 1,1 0-1,-1 0 0,0 0 1,0 0-1,0 1 1,0-1-1,0 0 0,0 0 1,0 0-1,0 0 1,0 0-1,0 0 0,1 0 1,-1 1-1,0-1 0,0 0 1,0 0-1,0 0 1,0 0-1,0 0 0,0 0 1,0 1-1,0-1 1,0 0-1,0 0 0,0 0 1,0 0-1,0 0 1,0 0-1,0 1 0,0-1 1,3-7 96,-3 7-95,8-22-4,1 1 1,17-30-1,-22 45-45,-1 0-1,1 1 0,1-1 1,-1 1-1,1-1 0,0 1 1,0 1-1,0-1 1,1 1-1,0 0 0,-1 0 1,12-5-1,-16 8 42,1 1 1,-1-1-1,1 0 0,0 1 0,-1-1 1,1 1-1,0 0 0,0-1 1,-1 1-1,1 0 0,0 0 0,-1 0 1,1 0-1,0 0 0,0 1 1,-1-1-1,1 1 0,0-1 0,-1 1 1,1-1-1,0 1 0,2 1 1,-3 0 32,1 0 0,-1 0 0,1-1 0,-1 1 0,0 0 0,0 0 0,0 0 0,0 0 1,0 0-1,0 1 0,-1-1 0,1 0 0,-1 0 0,0 0 0,1 1 0,-1 3 0,0 0 5,1-1-1,-1 0 0,0 0 0,-1 0 1,1 1-1,-1-1 0,0 0 1,0 0-1,-1 0 0,1 0 0,-1 0 1,0-1-1,-1 1 0,-2 5 0,-62 79-2989,65-86 432</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3:08.737"/>
    </inkml:context>
    <inkml:brush xml:id="br0">
      <inkml:brushProperty name="width" value="0.025" units="cm"/>
      <inkml:brushProperty name="height" value="0.025" units="cm"/>
      <inkml:brushProperty name="color" value="#004F8B"/>
    </inkml:brush>
  </inkml:definitions>
  <inkml:trace contextRef="#ctx0" brushRef="#br0">32 304 5633,'0'0'1638,"-3"19"-1359,-3 11-211,-13 82-176,18-104-119,0-7 102,1 1 0,0 0 0,-1 0 0,1 0 0,0 0 0,0 0 0,0-1 0,0 1 0,0 0 0,1 3 0,4-4-819,-2-2 862,0 1 1,0-1 0,0 0-1,0 0 1,0 0-1,0 0 1,0 0 0,0-1-1,-1 1 1,1-1 0,0 0-1,-1 0 1,4-3-1,7-7-101,13-17 0,-19 21-1,10-12 154,-1 0-1,-1-1 1,-1-1 0,-1 0-1,13-29 1,-19 33 168,0-1-1,-1 0 1,-1 0-1,-1 0 1,0 0 0,-2-1-1,1-27 1,-2 31 57,-2-24 435,1 39-514,0-1-1,0 0 1,-1 0 0,1 0 0,-1 0 0,0 0 0,1 0-1,-1 1 1,0-1 0,0 0 0,0 1 0,0-1-1,0 0 1,0 1 0,-3-3 0,3 3-40,1 1 0,-1 0 0,1-1 1,-1 1-1,1 0 0,-1-1 0,1 1 0,-1 0 1,1 0-1,-1-1 0,0 1 0,1 0 0,-1 0 1,1 0-1,-1 0 0,0 0 0,1 0 0,-1 0 1,1 0-1,-1 0 0,1 0 0,-1 0 0,0 0 1,1 0-1,-1 1 0,1-1 0,-1 0 1,1 0-1,-1 1 0,0-1 0,1 0 0,-1 1 1,-1 1-35,0 0 1,1 0 0,-1 0 0,1 0-1,0 0 1,-2 4 0,-9 18 0,2 0 0,1 2 0,0-1 0,-5 37 0,7-23-46,2 0-1,1 55 1,4-88-16,0 0 0,0 0 0,1-1 0,0 1 0,0 0 0,1 0 0,0 0 0,0-1 0,0 1 0,0-1 0,5 7 0,-5-8-3,1-1 0,0 0 0,0 1 0,0-1 0,0 0 0,1 0 0,-1-1 0,1 1 0,0-1 0,-1 1 0,1-1 0,0 0 0,0-1 0,1 1 0,6 1 0,-1-1-190,-1-1 0,0 0 0,0 0 0,0-1 0,0 0 0,1-1 0,-1 0 0,0 0 0,0-1 0,0-1 1,0 1-1,-1-1 0,17-8 0,5-6-1610</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3:09.269"/>
    </inkml:context>
    <inkml:brush xml:id="br0">
      <inkml:brushProperty name="width" value="0.025" units="cm"/>
      <inkml:brushProperty name="height" value="0.025" units="cm"/>
      <inkml:brushProperty name="color" value="#004F8B"/>
    </inkml:brush>
  </inkml:definitions>
  <inkml:trace contextRef="#ctx0" brushRef="#br0">1 1 1384,'0'0'6459,"0"24"-5285,0 151 765,0 61-1078,0-232-858,0-1 0,0 0-1,0 0 1,0 1 0,1-1 0,-1 0 0,1 0-1,1 4 1,-1-6-70,-1-1 0,1 1 0,0 0 0,0 0 0,-1 0 1,1 0-1,0-1 0,0 1 0,0 0 0,0-1 0,0 1 0,0-1 0,0 1 0,0-1 0,0 0 0,0 1 0,0-1 1,0 0-1,0 0 0,0 1 0,1-1 0,-1 0 0,0 0 0,0 0 0,1-1 0,-1 1-22,0 0 0,1 0 1,-1 0-1,0 0 0,0 0 0,0-1 0,0 1 0,0 0 0,0-1 0,0 1 1,0-1-1,0 1 0,0-1 0,0 0 0,0 1 0,0-1 0,0 0 0,-1 1 1,2-3-1,10-18-578,-10 14 376,13-32-1159,-3-1-466</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3:09.705"/>
    </inkml:context>
    <inkml:brush xml:id="br0">
      <inkml:brushProperty name="width" value="0.025" units="cm"/>
      <inkml:brushProperty name="height" value="0.025" units="cm"/>
      <inkml:brushProperty name="color" value="#004F8B"/>
    </inkml:brush>
  </inkml:definitions>
  <inkml:trace contextRef="#ctx0" brushRef="#br0">1 99 4297,'0'0'3091,"24"-7"-2403,85-23-97,77-3 698,-100 20-1096,-40 6 3,91-2 0,-133 10-180,-1-1 0,0 1 0,1 0 0,-1 0 0,0 0 0,0 0 0,0 1 0,0-1 0,0 1 0,0 0 1,0 0-1,-1 0 0,1 0 0,-1 0 0,1 1 0,-1-1 0,0 1 0,4 4 0,3 7 126,0-1 1,9 23-1,-11-22-82,24 53 15,-28-58-33,0 0 0,-1 0-1,0 0 1,-1 0 0,0 0-1,1 10 1,-3-17-28,1 0 1,0 0-1,-1-1 1,1 1-1,0 0 1,-1 0 0,0-1-1,0 1 1,1 0-1,-1 0 1,0-1-1,0 1 1,0-1-1,-1 1 1,1-1-1,0 0 1,-2 2-1,-4 3 28,0-1 0,-11 7 0,11-8-10,-20 11 35,-1 0 0,-54 19 1,-63 10 1,123-37-66,-32 8-49,10-1-181,-1-2 1,-71 10 0,86-21-3640,23-1 849</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3:10.127"/>
    </inkml:context>
    <inkml:brush xml:id="br0">
      <inkml:brushProperty name="width" value="0.025" units="cm"/>
      <inkml:brushProperty name="height" value="0.025" units="cm"/>
      <inkml:brushProperty name="color" value="#004F8B"/>
    </inkml:brush>
  </inkml:definitions>
  <inkml:trace contextRef="#ctx0" brushRef="#br0">11 0 3273,'0'0'5705,"1"16"-4666,4 182 884,-15 26-1468,6-195-1756,1 31 0,5-68-3012,1-6 1</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3:12.102"/>
    </inkml:context>
    <inkml:brush xml:id="br0">
      <inkml:brushProperty name="width" value="0.025" units="cm"/>
      <inkml:brushProperty name="height" value="0.025" units="cm"/>
      <inkml:brushProperty name="color" value="#004F8B"/>
    </inkml:brush>
  </inkml:definitions>
  <inkml:trace contextRef="#ctx0" brushRef="#br0">106 201 1040,'0'0'6952,"-11"0"-6094,-83-2 3700,94 2-4055,0 0-334,0-1-174,0 1-1,0 0 1,0 0 0,0-1-1,0 1 1,0 0-1,0 0 1,1-1-1,-1 1 1,0 0 0,0 0-1,0 0 1,0-1-1,0 1 1,1 0-1,-1 0 1,0 0-1,0-1 1,0 1 0,0 0-1,1 0 1,-1 0-1,0 0 1,0 0-1,1 0 1,-1-1 0,0 1-1,0 0 1,1 0-1,-1 0 1,0 0-1,0 0 1,1 0-1,-1 0 1,0 0 0,0 0-1,1 0 1,-1 0-1,0 0 1,1 0-1,2 0-43,16-2-23,97-13-853,127-33-1,-242 48 890,0 0 0,-1-1 0,1 1 0,0 0 0,0-1 0,0 1 0,0 0 0,0-1 0,-1 1 0,1-1 0,0 1 0,0-1 0,-1 0 0,1 1 0,0-1 0,-1 0 0,1 1 0,-1-1 0,1 0 0,0-1 0,-1 0 22,1 0 0,-1 0 0,1 0 0,-1 0 0,0 0-1,0 0 1,0-3 0,0-3 34,0 6-17,0 0 0,-1 0-1,1 0 1,0 0 0,-1 0 0,1 0 0,-1 0 0,1 0 0,-1 0 0,0 0 0,0 0 0,0 0-1,0 0 1,-1-1 0,-2-1 19,0 0-1,1 1 0,-1-1 0,-7-3 0,8 4-2,-4-2 111,1 1 0,-1-1 0,0 1-1,-1 0 1,1 1 0,-10-4 0,24 7-446,1 1-1,14 3 1,-14-1 312,-1 0 0,1 0 1,-1 0-1,0 1 0,0 0 1,7 5-1,-12-7 13,0 0 0,0 0 0,0 1 0,0-1 0,0 1 0,-1-1 0,1 1 0,-1-1 0,1 1 0,-1 0 0,0 0 0,0 0 0,0-1 0,-1 1 0,1 0 0,-1 0 0,1 0 0,-1 0 0,0 4 0,0-2 21,0 0 4,1 0 1,-2 0 0,1 1 0,0-1 0,-1 0-1,0 0 1,0 0 0,-1 0 0,1 0 0,-1 0-1,-4 9 1,-9 7 148,-1 0-1,-1-1 1,-21 20-1,-5 5-150,42-44-187,0 0 1,1-1 0,-1 1 0,1-1-1,-1 1 1,0-1 0,1 1-1,-1-1 1,0 1 0,0-1 0,1 1-1,-1-1 1,0 0 0,0 0 0,0 1-1,1-1 1,-1 0 0,0 0-1,0 0 1,0 0 0,-1 0 0,-6 0-2218</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8T11:03:35.283"/>
    </inkml:context>
    <inkml:brush xml:id="br0">
      <inkml:brushProperty name="width" value="0.05" units="cm"/>
      <inkml:brushProperty name="height" value="0.05" units="cm"/>
      <inkml:brushProperty name="color" value="#004F8B"/>
    </inkml:brush>
  </inkml:definitions>
  <inkml:trace contextRef="#ctx0" brushRef="#br0">230 229 5617,'0'0'4993,"2"-19"-4222,4-64-83,-5 80-625,-1 0 0,0 0 0,0 0 0,0 0 0,0-1 0,-1 1 0,1 0 0,-1 0 0,0 0 0,0 0 0,0 0 0,0 0 0,-1 0 0,1 0 0,-1 1-1,0-1 1,1 0 0,-1 1 0,-4-4 0,-2-3 264,4 3-184,-1 0 0,1 1 0,-1 0 0,-1 0 1,1 1-1,-1-1 0,-8-4 0,11 7-117,0 1 0,0-1 0,-1 1 0,1 0 0,0 0 0,0 0 0,-1 0 0,1 1 0,0-1 0,-1 1 0,1 0 0,-1 0-1,1 0 1,0 1 0,-1-1 0,1 1 0,-7 1 0,7 0-31,0 0 0,0 0 0,0 0 0,0 0 0,0 0 0,0 0 0,1 1-1,-1-1 1,1 1 0,-1 0 0,1 0 0,0 0 0,0 0 0,1 0 0,-1 0 0,-1 5 0,-3 7 17,0 2 0,-3 17 0,6-24 4,-6 30 134,2 0 1,-3 79 0,11 84 332,0-167-369,5 22 52,1 9 190,21-68-5628,-26 1 4941,-1 0-1,1-1 1,0 1 0,-1-1 0,1 0 0,-1 0 0,0 1 0,1-1-1,-1 0 1,1 0 0,-1 0 0,0 0 0,0-1 0,0 1-1,2-2 1,5-9-4902</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4:06.519"/>
    </inkml:context>
    <inkml:brush xml:id="br0">
      <inkml:brushProperty name="width" value="0.025" units="cm"/>
      <inkml:brushProperty name="height" value="0.025" units="cm"/>
      <inkml:brushProperty name="color" value="#008C3A"/>
    </inkml:brush>
  </inkml:definitions>
  <inkml:trace contextRef="#ctx0" brushRef="#br0">45 674 232,'0'0'1876,"0"-3"-1434,1 0 0,-1 1-1,0-1 1,0 0 0,0-4-1,-2 4-263,0 1 0,0 0 0,0-1 0,0 1 0,0 0-1,0 0 1,-1 1 0,-3-3 0,3 2 75,1 0 0,-1 1-1,1-1 1,0 0 0,0 0 0,0 0-1,0-1 1,-3-3 0,5 6-236,0 0 1,0-1-1,0 1 0,0 0 1,0-1-1,0 1 1,1 0-1,-1-1 1,0 1-1,0 0 0,0-1 1,0 1-1,0 0 1,1 0-1,-1-1 0,0 1 1,0 0-1,0 0 1,1-1-1,-1 1 0,0 0 1,0 0-1,1 0 1,-1-1-1,0 1 0,1 0 1,-1 0-1,0 0 1,1 0-1,-1 0 1,0 0-1,1 0 0,-1-1 1,0 1-1,1 0 1,-1 0-1,0 0 0,1 1 1,20-5-176,-17 3 220,1017-198 120,-548 112-32,1 20 37,-75 11-106,133-4 21,2 24 74,-186 14-43,-87 2-52,341-18 79,-455 34-142,566-4 51,-268 53-31,-415-41-35,344 59 22,41 5-14,-26-8 3,130 14 5,550 12 47,-652-50-58,246 14 6,255-41 4,-361-54 28,-397 27-39,607-13 10,-438 57-17,-221-13 2,149 16 1,246 23 0,-148-32 7,446 42 19,-647-42-39,499 49 29,-280-49 790,-357-18-492,-13-1-149,-10-1-681,-10 0-1533,-7 0-1626</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4:08.016"/>
    </inkml:context>
    <inkml:brush xml:id="br0">
      <inkml:brushProperty name="width" value="0.025" units="cm"/>
      <inkml:brushProperty name="height" value="0.025" units="cm"/>
      <inkml:brushProperty name="color" value="#008C3A"/>
    </inkml:brush>
  </inkml:definitions>
  <inkml:trace contextRef="#ctx0" brushRef="#br0">0 43 4001,'0'0'3438,"2"-7"-2415,0-1-708,-1 5-95,0 0 0,0 0 0,0 0-1,-1 0 1,1 0 0,-1-7 0,7 29-191,8 35 52,2-2 0,49 100 0,-31-93-33,-31-52-40,1-1 0,0 0 0,0-1 0,0 1 0,1-1 0,12 9 0,-18-14 2,1 1 1,-1-1 0,1 1 0,0-1 0,-1 0 0,1 1 0,0-1 0,0 0-1,-1 1 1,1-1 0,0 0 0,0 0 0,0 0 0,-1 1 0,1-1-1,0 0 1,0 0 0,0 0 0,-1 0 0,1-1 0,0 1 0,0 0-1,0 0 1,-1 0 0,1-1 0,0 1 0,0 0 0,-1-1 0,1 1 0,0 0-1,-1-1 1,1 1 0,0-1 0,-1 0 0,1 1 0,-1-1 0,1 1-1,-1-1 1,1 0 0,-1 1 0,1-2 0,1-3 45,1 0 1,-2 0 0,1 0-1,0-1 1,0-6 0,0 1-25,8-30 41,-2-1 0,-3 0 1,2-79-1,-7 88 331,0 26-130,0 23-373,1-3 80,0 0 1,1 0-1,0-1 0,1 1 1,1-1-1,0 0 0,9 18 1,1-1 10,34 50 0,-36-62-16,0-1 1,1-1 0,18 17-1,-26-27 23,1 0-1,0 0 1,0 0-1,1-1 1,-1 0 0,1 0-1,0-1 1,0 0-1,0 0 1,1-1-1,9 3 1,-16-5 13,0 0 0,0 0 0,0 1-1,0-1 1,-1 0 0,1 0 0,0 0 0,0 0 0,0-1 0,0 1 0,0 0-1,0 0 1,0 0 0,0-1 0,0 1 0,-1 0 0,1-1 0,0 1 0,0-1 0,0 1-1,-1-1 1,1 0 0,0 1 0,0-1 0,-1 0 0,1 1 0,-1-1 0,1-1-1,1-1 36,-1 0-1,0 0 0,0 0 1,0-1-1,-1 1 0,1-6 1,1-4-17,3-21 49,-2 0 0,-2-54 0,-1 54 8,0 25-6,-1 0 1,0 1-1,0-1 0,-1 0 1,-3-9-1,5 18-81,8 52-7094,0-20 4274</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4:08.435"/>
    </inkml:context>
    <inkml:brush xml:id="br0">
      <inkml:brushProperty name="width" value="0.025" units="cm"/>
      <inkml:brushProperty name="height" value="0.025" units="cm"/>
      <inkml:brushProperty name="color" value="#008C3A"/>
    </inkml:brush>
  </inkml:definitions>
  <inkml:trace contextRef="#ctx0" brushRef="#br0">1 189 7818,'0'0'1369,"2"0"-1114,0 1-233,-1-1-1,1 0 1,-1 0-1,1 1 1,-1-1-1,0 1 1,1-1-1,-1 1 1,0-1-1,1 1 1,-1 0 0,0 0-1,0 0 1,1 0-1,-1 0 1,0 0-1,1 1 1,17 25 36,-10-13-51,1 0-24,-2-1-267,1-1 0,1 1 0,0-2 1,0 1-1,16 12 0,-24-22-52,1-1-1,-1 0 1,0 0-1,0 0 1,1 0-1,-1 0 1,0 0-1,1 0 1,3 0-1,0-1-2233</inkml:trace>
  <inkml:trace contextRef="#ctx0" brushRef="#br0" timeOffset="1">24 1 6465,'0'0'889</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4:08.906"/>
    </inkml:context>
    <inkml:brush xml:id="br0">
      <inkml:brushProperty name="width" value="0.025" units="cm"/>
      <inkml:brushProperty name="height" value="0.025" units="cm"/>
      <inkml:brushProperty name="color" value="#008C3A"/>
    </inkml:brush>
  </inkml:definitions>
  <inkml:trace contextRef="#ctx0" brushRef="#br0">0 1 6265,'0'0'763,"16"18"-712,47 60-24,-44-55 0,-15-19-18,-1 0 0,1 0 0,-1 0 0,0 1 0,0-1 0,3 9 0,-6-5 559,0-8-541,0 1 1,0-1 0,0 0-1,0 0 1,0 0 0,-1 0-1,1 0 1,0 0 0,0 0-1,0 0 1,0 0-1,0 0 1,0 0 0,-1 0-1,1 0 1,0 0 0,0 0-1,0 0 1,0 0 0,0 0-1,-1 0 1,1 0 0,0 0-1,0 0 1,0 0-1,0 0 1,0 0 0,-1 0-1,1 0 1,0 0 0,0 0-1,0 0 1,0 0 0,0 0-1,0 0 1,0 0 0,-1-1-1,1 1 1,0 0 0,0 0-1,0 0 1,0 0-1,0 0 1,0 0 0,0 0-1,0-1 1,0 1 0,0 0-1,0 0 1,-2-2-39,1-1 0,-1 1 0,1 0 0,0-1 0,0 1 1,0-1-1,0 1 0,1-1 0,-1 1 0,1-1 0,0 1 0,-1-1 0,1 1 0,0-1 0,0 0 1,1 1-1,-1-1 0,0 1 0,3-6 0,-2 4-22,0 0-1,1 0 1,0 0 0,-1 0 0,2 1-1,-1-1 1,0 0 0,1 1-1,0 0 1,-1 0 0,5-4-1,2 0 16,0 0-1,1 1 1,0 0-1,0 1 0,21-9 1,-24 11-2,0 1 1,1 0-1,-1 1 0,1 0 1,-1 0-1,1 0 0,0 1 1,0 0-1,13 2 0,-17-1 48,-1 0-1,1 1 1,-1-1-1,1 1 1,-1 0-1,0-1 1,0 1-1,0 1 1,0-1-1,0 0 1,0 1-1,-1 0 0,1-1 1,-1 1-1,4 6 1,3 5 59,-1 0 1,9 20-1,-13-24-120,-1-4 45,-2-2-101,1-1-1,0 1 0,0 0 1,0 0-1,0-1 0,1 1 0,-1-1 1,1 0-1,0 1 0,0-1 0,0-1 1,7 6-1,-1-4-399,1 0 0,0 0 1,0-1-1,1 0 0,14 2 0,16-2-1456</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4:09.328"/>
    </inkml:context>
    <inkml:brush xml:id="br0">
      <inkml:brushProperty name="width" value="0.025" units="cm"/>
      <inkml:brushProperty name="height" value="0.025" units="cm"/>
      <inkml:brushProperty name="color" value="#008C3A"/>
    </inkml:brush>
  </inkml:definitions>
  <inkml:trace contextRef="#ctx0" brushRef="#br0">22 12 4905,'0'0'1151,"-4"15"-1219,-12 49 64,15-62 2,1 1 0,-1-1 1,1 0-1,0 1 0,0-1 0,0 0 1,0 1-1,1-1 0,-1 1 1,1-1-1,-1 0 0,1 0 0,0 1 1,0-1-1,0 0 0,0 0 0,1 2 1,1-1-5,-1 0 1,1-1-1,-1 1 1,1-1-1,0 0 1,0 0-1,5 3 1,-5-3 4,3 0 102,-1 1 0,1-1 0,0 0 0,0 0 0,0-1 0,0 1 0,0-1 0,0-1 0,0 1 0,11-1 0,-16-1-43,0 1 1,-1 0 0,1 0-1,-1-1 1,1 1 0,-1 0-1,1-1 1,-1 1 0,1 0-1,-1-1 1,0 1 0,1-1-1,-1 1 1,0-1-1,1 1 1,-1-1 0,0 1-1,1-1 1,-1 1 0,0-1-1,0 1 1,0-1 0,1 1-1,-1-1 1,0 0 0,0 1-1,0-1 1,0 1-1,0-1 1,0 0 0,0-25 630,0 20-490,0-2-15,-1 1 0,1-1 1,-1 0-1,-1 1 0,1-1 1,-4-9-1,3 13-209,0 0 1,0 0-1,0 0 0,0 1 0,-1-1 0,1 0 1,-1 1-1,0 0 0,0-1 0,0 1 1,0 0-1,-7-4 0,-13-3-3349,14 6 656</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4:09.731"/>
    </inkml:context>
    <inkml:brush xml:id="br0">
      <inkml:brushProperty name="width" value="0.025" units="cm"/>
      <inkml:brushProperty name="height" value="0.025" units="cm"/>
      <inkml:brushProperty name="color" value="#008C3A"/>
    </inkml:brush>
  </inkml:definitions>
  <inkml:trace contextRef="#ctx0" brushRef="#br0">0 3 2473,'0'0'4511,"3"-1"-4076,-2 1-420,-1-1 0,1 1-1,-1 0 1,1 0 0,-1 0 0,1-1 0,-1 1-1,1 0 1,-1 0 0,1 0 0,-1 0 0,1 0-1,0 0 1,-1 0 0,1 0 0,-1 0 0,1 0-1,-1 1 1,1-1 0,-1 0 0,1 0 0,-1 0-1,2 1 1,10 12 226,-7-3-147,0 0 1,4 12-1,-3-7-10,6 14 7,-2 0 0,-1 2 0,-1-1 0,-2 1 0,4 49 1,-9-67-83,0 5-189,1 0 0,0 0 0,1 0 0,1 0 0,7 19 0,-9-33-6,0 0 1,0 0 0,0-1 0,1 1-1,0 0 1,-1-1 0,1 0 0,0 0 0,0 0-1,1 0 1,-1 0 0,0 0 0,1-1-1,0 0 1,0 0 0,0 0 0,0 0-1,0 0 1,7 1 0,15 2-1992</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4:10.168"/>
    </inkml:context>
    <inkml:brush xml:id="br0">
      <inkml:brushProperty name="width" value="0.025" units="cm"/>
      <inkml:brushProperty name="height" value="0.025" units="cm"/>
      <inkml:brushProperty name="color" value="#008C3A"/>
    </inkml:brush>
  </inkml:definitions>
  <inkml:trace contextRef="#ctx0" brushRef="#br0">100 1 5097,'0'0'912,"-15"22"-902,-48 71 20,60-87-15,-1 0-1,1 0 1,0 0 0,-3 12-1,5-14 3,1 0 0,-1-1-1,1 1 1,0 0 0,0 4 0,1 4 23,-1-8-37,0 0 0,1 0 1,-1 0-1,1 0 1,0 0-1,0 0 0,1 0 1,-1-1-1,1 1 0,0 0 1,0-1-1,0 1 1,0-1-1,0 0 0,1 0 1,0 0-1,0 0 0,0 0 1,0 0-1,0-1 1,0 0-1,6 4 0,-1-2 57,0 0 0,-1-1 0,1 0 0,1 0 0,-1-1-1,0 0 1,1 0 0,-1-1 0,17 0 0,-12 0 75,-8-1-43,0 0 0,0 0-1,1 0 1,-1-1 0,6-1 0,-10 2-49,1-1-1,-1 1 1,1-1 0,-1 0 0,0 1-1,0-1 1,1 0 0,-1 0-1,0 0 1,0 0 0,0 0-1,0 0 1,0 0 0,0 0 0,0 0-1,0 0 1,0-1 0,-1 1-1,1 0 1,0-1 0,-1 1-1,1 0 1,-1-2 0,2-5 93,-1 1 1,0 0-1,0 0 1,0-1-1,-1 1 1,-1-1-1,1 1 1,-1 0-1,0-1 1,-1 1-1,0 0 1,0 0-1,-1 0 1,1 0-1,-1 1 1,-6-9-1,9 14-249,0 1 0,0-1 0,-1 1 0,1-1-1,0 1 1,0 0 0,-1-1 0,1 1 0,0-1 0,0 1-1,0-1 1,0 0 0,0 1 0,0-1 0,0 1-1,0-1 1,0 1 0,0-1 0,0 1 0,0-1-1,0 1 1,0-1 0,0 1 0,1-1 0,-1 1 0,0-1-1,0 1 1,1-1 0,-1 1 0,0 0 0,0-1-1,1 1 1,-1-1 0,1 1 0,-1 0 0,0-1 0,1 1-1,-1 0 1,1-1 0,-1 1 0,1 0 0,-1 0-1,1 0 1,-1-1 0,1 1 0,13-6-2866</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4:10.560"/>
    </inkml:context>
    <inkml:brush xml:id="br0">
      <inkml:brushProperty name="width" value="0.025" units="cm"/>
      <inkml:brushProperty name="height" value="0.025" units="cm"/>
      <inkml:brushProperty name="color" value="#008C3A"/>
    </inkml:brush>
  </inkml:definitions>
  <inkml:trace contextRef="#ctx0" brushRef="#br0">0 159 5601,'0'0'863,"7"18"-708,19 59 59,-24-73-185,-1 1-1,1-1 1,0 0-1,1 0 1,-1 0-1,6 7 1,-6-10-18,0 1 1,0 0 0,0-1 0,1 1-1,-1-1 1,5 3 0,-1-1-11,-2-1 53,0 0-1,0-1 0,0 1 1,0-1-1,1 0 1,-1 0-1,0 0 1,0 0-1,1-1 0,-1 0 1,0 0-1,6-1 1,-7 1 45,0 0 1,0-1-1,0 0 1,0 0-1,0 0 1,0 0 0,-1 0-1,1-1 1,0 1-1,0-1 1,-1 0-1,1 0 1,-1 0 0,0 0-1,1 0 1,2-5-1,0 0-16,-1 1 1,0-1-1,0-1 0,-1 1 0,0 0 0,0-1 0,-1 0 0,3-12 1,-5 20-95,-1-1 1,1 1 0,1 0 0,-1 0 0,0-1 0,0 1 0,0 0 0,0 0 0,0 0-1,0-1 1,0 1 0,0 0 0,0 0 0,0-1 0,0 1 0,1 0 0,-1 0-1,0 0 1,0-1 0,0 1 0,0 0 0,1 0 0,-1 0 0,0 0 0,0 0 0,0-1-1,1 1 1,-1 0 0,0 0 0,0 0 0,1 0 0,-1 0 0,0 0 0,0 0 0,0 0-1,1 0 1,-1 0 0,0 0 0,0 0 0,1 0 0,-1 0 0,0 0 0,0 0 0,1 0-1,-1 0 1,0 0 0,0 0 0,1 0 0,-1 0 0,0 1 0,0-1 0,0 0 0,1 0-1,-1 0 1,11 9-190,-11-8 176,15 13-25,1 0 1,18 12-1,-29-22 148,1-1 1,-1 1 0,1-1-1,0-1 1,0 1 0,0-1 0,0 0-1,0 0 1,1-1 0,-1 1-1,8-1 1,-13-1-17,0 0 0,-1 0 0,1-1 0,0 1 0,-1 0 0,1 0 0,-1-1 0,1 1 0,0-1 0,-1 1 0,1-1 0,-1 1 0,1 0 0,-1-1 0,1 0 0,-1 1 0,0-1 0,1 1 0,-1-1 1,0 0-1,1 1 0,-1-1 0,0 1 0,0-1 0,1-1 0,4-22 196,-3 16-77,2-18-76,0-1-1,-2 0 0,-1-35 0,-1 49-143,0 10-25,-1 0-1,1 0 0,0 0 0,-1 0 1,0 1-1,1-1 0,-1 0 0,0 0 1,0 0-1,-1 1 0,1-1 0,-1 0 1,1 1-1,-1-1 0,0 1 0,0 0 1,-2-3-1,-2 1-310,1-1 1,-1 1-1,0 0 0,0 1 0,-1-1 1,-8-3-1,-37-9-3186</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4:11.188"/>
    </inkml:context>
    <inkml:brush xml:id="br0">
      <inkml:brushProperty name="width" value="0.025" units="cm"/>
      <inkml:brushProperty name="height" value="0.025" units="cm"/>
      <inkml:brushProperty name="color" value="#008C3A"/>
    </inkml:brush>
  </inkml:definitions>
  <inkml:trace contextRef="#ctx0" brushRef="#br0">5 28 7362,'0'0'4282,"-2"-1"-2795,0-3-3748,2-5-643,0-4-1261</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4:15.498"/>
    </inkml:context>
    <inkml:brush xml:id="br0">
      <inkml:brushProperty name="width" value="0.025" units="cm"/>
      <inkml:brushProperty name="height" value="0.025" units="cm"/>
      <inkml:brushProperty name="color" value="#008C3A"/>
    </inkml:brush>
  </inkml:definitions>
  <inkml:trace contextRef="#ctx0" brushRef="#br0">1 25 1280,'0'0'3228,"0"-4"-2555,0-13 767,0 13 652,0 16-1464,-1 65-409,2 96 186,1-155-384,0 0 0,6 25 0,-6-35-43,0 0 0,1 0 0,0 0-1,0 0 1,1 0 0,0-1-1,7 10 1,-10-16 24,-1 0 1,1-1-1,-1 1 0,1-1 0,-1 1 1,1-1-1,-1 1 0,1-1 1,-1 1-1,1-1 0,-1 0 0,1 1 1,0-1-1,-1 0 0,2 1 1,-1-1 6,-1 0 0,0 0 0,0 0 0,1 0 0,-1 0 0,0 0 0,0-1 0,1 1 0,-1 0 0,0 0 0,0 0 0,0 0 0,1 0 0,-1-1 0,0 1 0,0 0 0,0 0 0,1 0 0,-1-1 0,0 1 0,0 0 0,0 0 0,0 0 0,1-1 0,-1 1 0,0 0 0,0-1 0,4-23 435,-4 20-467,3-34 194,9-75-100,-12 103-65,0 9-9,0-1 1,0 0-1,0 1 0,0-1 1,0 0-1,1 1 1,-1-1-1,1 1 1,-1-1-1,1 1 1,0-3-1,6 18-824,2 7 765,2 9 77,1 0 0,2 0 1,27 43-1,-37-68-28,0-1 1,0 1 0,0-1 0,0 1-1,1-1 1,7 5 0,-10-8 19,0 1 1,1-1 0,-1 0 0,1 1 0,0-1 0,-1 0-1,1-1 1,0 1 0,-1 0 0,1-1 0,0 0-1,0 0 1,-1 1 0,1-2 0,0 1 0,4-1-1,-6 1 10,0-1 0,0 1 0,0-1-1,0 0 1,0 1 0,0-1-1,0 0 1,-1 0 0,1 0-1,0 1 1,0-1 0,-1 0 0,1 0-1,-1 0 1,1 0 0,-1 0-1,1-1 1,-1 1 0,1-2-1,6-25 329,-6 23-259,4-38 129,-1 1 0,-2-1 0,-4-51 0,2 94-215,-5-43 93,2 31-410,0-24-1,4 36 201,-1-1-1,0 0 0,0 0 1,0 0-1,1 1 0,-1-1 1,0 0-1,1 0 0,-1 1 1,1-1-1,-1 0 0,1 1 1,-1-1-1,1 0 0,-1 1 1,1-1-1,0 1 0,-1-1 1,1 1-1,0-1 0,-1 1 1,3-1-1,19-7-2046,-18 6 1533,17-4-2137</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8T11:03:35.731"/>
    </inkml:context>
    <inkml:brush xml:id="br0">
      <inkml:brushProperty name="width" value="0.05" units="cm"/>
      <inkml:brushProperty name="height" value="0.05" units="cm"/>
      <inkml:brushProperty name="color" value="#004F8B"/>
    </inkml:brush>
  </inkml:definitions>
  <inkml:trace contextRef="#ctx0" brushRef="#br0">1 48 704,'0'0'9295,"15"0"-8246,115-4 582,-107 5-1450,-14 0-272,-1-1 0,0 0 1,0 0-1,1 0 0,-1-1 1,0-1-1,0 1 0,0-1 1,0 0-1,0-1 1,9-4-1,-15 6-160,-1 0 1,0-1-1,1 1 1,-1 0-1,0 0 1,0 0-1,0-1 1,0 1-1,0-1 1,0 1-1,0-1 1,0-2-1,0-4-2439</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4:15.982"/>
    </inkml:context>
    <inkml:brush xml:id="br0">
      <inkml:brushProperty name="width" value="0.025" units="cm"/>
      <inkml:brushProperty name="height" value="0.025" units="cm"/>
      <inkml:brushProperty name="color" value="#008C3A"/>
    </inkml:brush>
  </inkml:definitions>
  <inkml:trace contextRef="#ctx0" brushRef="#br0">47 1 5193,'0'0'1672,"41"104"-1423,-30-73-113,2 1-128,-1 1-8,1-4-72,2-2-553,-4-8-831,-7-7-472</inkml:trace>
  <inkml:trace contextRef="#ctx0" brushRef="#br0" timeOffset="1">0 3 3689,'0'0'992</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4:16.542"/>
    </inkml:context>
    <inkml:brush xml:id="br0">
      <inkml:brushProperty name="width" value="0.025" units="cm"/>
      <inkml:brushProperty name="height" value="0.025" units="cm"/>
      <inkml:brushProperty name="color" value="#008C3A"/>
    </inkml:brush>
  </inkml:definitions>
  <inkml:trace contextRef="#ctx0" brushRef="#br0">0 0 536,'0'0'2982,"13"21"-2675,40 68 69,-37-62 381,21 50 1,-26-52-451,-12-42 2759,1 6-3198,1 0 0,0 0 0,0 0 0,4-14-1,-2 19 118,0-1-1,0 1 0,1 0 0,-1 1 0,1-1 0,1 1 0,-1-1 0,1 1 0,0 0 0,6-4 0,-7 6-2,0-1 1,1 1-1,0 1 0,0-1 1,0 1-1,0-1 0,0 1 1,0 1-1,0-1 0,1 1 1,-1 0-1,1 0 0,5 0 1,-9 1 18,0 0 1,-1 0 0,1 0 0,0 0-1,-1 0 1,1 0 0,0 0-1,-1 0 1,1 1 0,-1-1 0,1 1-1,-1-1 1,1 1 0,-1 0-1,1-1 1,-1 1 0,1 0-1,-1 0 1,0 0 0,1 0 0,-1 0-1,0 0 1,0 1 0,0-1-1,0 0 1,0 0 0,0 1 0,0-1-1,0 1 1,-1-1 0,2 3-1,6 16 60,-1 0-1,0 0 1,-1 1-1,4 34 1,7 23-48,-17-75-44,1-1-1,0 0 1,0 0-1,0 1 0,0-1 1,0 0-1,1 0 1,-1 0-1,1 0 0,-1 0 1,1-1-1,0 1 0,0 0 1,0-1-1,0 1 1,0-1-1,0 0 0,0 0 1,0 0-1,0 0 0,0 0 1,1 0-1,-1 0 1,3 0-1,6 1-74,-1-1 0,1 0 1,0-1-1,13-1 0,-2 0 65,-12 1 19,-1-1 1,1 0-1,0 0 0,-1-1 0,0 0 0,1-1 1,-1 0-1,0-1 0,0 0 0,0 0 1,-1-1-1,0 0 0,0 0 0,14-13 0,-20 16 40,0-1-1,0 0 1,0 0-1,0 1 0,-1-1 1,1-1-1,-1 1 1,0 0-1,0 0 1,0 0-1,0-1 0,0-4 1,0-1 70,-1 0 0,1 0 0,-3-13 0,1 19-38,1 0-1,-1 0 0,0 1 1,0-1-1,0 1 1,0-1-1,0 1 1,-1-1-1,1 1 0,-1 0 1,1 0-1,-1-1 1,0 1-1,0 0 1,0 1-1,0-1 0,0 0 1,-1 1-1,1-1 1,0 1-1,-1-1 1,1 1-1,-1 0 0,0 0 1,1 1-1,-4-2 1,-5-1 177,-1 1 0,0 0 0,0 1 0,-21 0 0,20 1-204,-1 0-1,0 1 0,0 1 1,1 1-1,-1-1 1,1 2-1,0 0 1,0 1-1,0 0 1,1 1-1,-18 11 0,27-16-95,-16 11-190,-33 26 0,48-35-86,0 0 0,1 1-1,-1-1 1,1 1 0,-1 0 0,1 0 0,0 0-1,1 1 1,-1-1 0,1 1 0,0 0 0,0-1 0,0 1-1,-1 7 1,3-6-3453</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4:16.945"/>
    </inkml:context>
    <inkml:brush xml:id="br0">
      <inkml:brushProperty name="width" value="0.025" units="cm"/>
      <inkml:brushProperty name="height" value="0.025" units="cm"/>
      <inkml:brushProperty name="color" value="#008C3A"/>
    </inkml:brush>
  </inkml:definitions>
  <inkml:trace contextRef="#ctx0" brushRef="#br0">0 0 4609,'0'0'4837,"1"3"-4400,3 18-354,2 1 0,13 34 0,-7-25-39,-1 2-16,2-2 1,19 35 0,-27-56-145,0-1 1,1 0-1,0-1 0,1 1 0,0-1 0,0 0 1,1-1-1,0 0 0,0 0 0,0-1 0,13 7 1,-14-10-110,0-1 0,0 1 0,0-1 0,0-1 0,1 1 0,-1-1 0,1-1 0,-1 0 0,1 0 0,0 0 0,-1-1 0,1 0 0,-1 0 0,0-1 1,1 0-1,-1 0 0,10-5 0,28-14-1854</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4:17.460"/>
    </inkml:context>
    <inkml:brush xml:id="br0">
      <inkml:brushProperty name="width" value="0.025" units="cm"/>
      <inkml:brushProperty name="height" value="0.025" units="cm"/>
      <inkml:brushProperty name="color" value="#008C3A"/>
    </inkml:brush>
  </inkml:definitions>
  <inkml:trace contextRef="#ctx0" brushRef="#br0">41 0 4001,'0'0'2274,"-7"18"-2101,-22 59-141,28-75-32,0 1 0,1-1 0,-1 1 0,0-1 0,1 1 0,0-1-1,0 1 1,0 0 0,0-1 0,0 1 0,0-1 0,0 1 0,1-1 0,0 1 0,1 3 0,-1-4 2,0 0 0,0 0 0,0-1 0,0 1 0,1-1 0,-1 1 1,1-1-1,-1 1 0,1-1 0,0 0 0,-1 0 0,1 1 0,0-1 0,4 1 1,1 0 36,1 1 0,0-2 1,1 1-1,-1-1 0,0-1 1,13 0-1,-19 0-16,3 0-20,-1 1 71,0-1 0,-1 0 0,1-1 0,-1 1 0,1-1 0,0 1 0,3-2 0,-6 1-36,0 1 0,0-1 1,0 0-1,0 1 0,0-1 0,0 0 1,-1 0-1,1 0 0,0 1 0,0-1 1,-1 0-1,1 0 0,-1 0 0,1 0 1,-1 0-1,1 0 0,-1 0 0,0-1 0,1 1 1,-1 0-1,0 0 0,0 0 0,0 0 1,0 0-1,0 0 0,0-3 0,0-2 163,0 0-1,0 0 0,-3-11 0,3 14-141,-1 1 1,0 0-1,0 0 0,0-1 1,0 1-1,-1 0 1,1 0-1,0 0 0,-1 0 1,1 1-1,-1-1 0,-3-3 1,-33-23 740,35 26-1027,0 0 1,-1 1-1,1-1 1,-1 0 0,1 1-1,-1 0 1,0 0-1,0 0 1,1 1-1,-6-1 1,4 2-2316,1 4-1866</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4:17.930"/>
    </inkml:context>
    <inkml:brush xml:id="br0">
      <inkml:brushProperty name="width" value="0.025" units="cm"/>
      <inkml:brushProperty name="height" value="0.025" units="cm"/>
      <inkml:brushProperty name="color" value="#008C3A"/>
    </inkml:brush>
  </inkml:definitions>
  <inkml:trace contextRef="#ctx0" brushRef="#br0">1 56 3713,'0'0'952,"10"20"-647,32 62-46,-39-78-227,0 1 0,-1-1-1,1 0 1,1 0 0,-1 0 0,0 0-1,1-1 1,0 1 0,0-1-1,0 0 1,0 0 0,1-1 0,-1 1-1,1-1 1,0 0 0,-1 0 0,1 0-1,10 2 1,-9-3 4,5 2 62,1-1 0,-1 0 0,1 0 1,0-1-1,0-1 0,-1 0 0,22-3 0,-31 3-71,0-1-1,0 0 1,-1 1-1,1-1 1,0 0-1,0 0 0,0 0 1,-1 0-1,1 0 1,-1 0-1,1-1 1,-1 1-1,1-1 1,-1 1-1,0-1 0,1 1 1,-1-1-1,0 0 1,0 1-1,0-1 1,0 0-1,-1 0 0,1 0 1,-1 0-1,1 0 1,0-2-1,0-5 39,0-1 1,0 1-1,-1-1 0,-2-11 0,2 12-74,0 7 68,0 0 1,-1 0-1,1 0 0,0 0 0,-1 0 0,0 0 0,1 0 0,-1 0 1,0 0-1,0 0 0,0 1 0,0-1 0,0 0 0,0 1 0,-1-1 1,1 1-1,0-1 0,-1 1 0,1 0 0,-1-1 0,0 1 0,1 0 0,-1 0 1,0 0-1,0 0 0,1 1 0,-1-1 0,0 0 0,0 1 0,0-1 1,-4 1-1,6 0-59,0 0 0,0 0 1,0 0-1,0 0 0,0 0 1,-1 0-1,1 0 0,0 0 1,0 0-1,0 0 0,0 0 1,0 0-1,0 0 0,0 0 1,0 0-1,-1 1 0,1-1 1,0 0-1,0 0 0,0 0 1,0 0-1,0 0 1,0 0-1,0 0 0,0 0 1,0 1-1,0-1 0,0 0 1,0 0-1,0 0 0,0 0 1,0 0-1,0 0 0,0 1 1,0-1-1,0 0 0,0 0 1,0 0-1,0 0 0,0 0 1,0 0-1,0 1 0,0-1 1,0 0-1,0 0 0,0 0 1,0 0-1,0 2-3,1 5-6,0-1-1,0 1 1,1 0-1,0 0 1,0-1 0,0 1-1,1-1 1,0 0 0,0 0-1,1 0 1,-1 0-1,1 0 1,1-1 0,-1 0-1,1 0 1,5 5-1,-4-5-1,0 0-1,0 0 0,0 0 0,0-1 0,1 0 0,-1 0 0,1-1 1,0 0-1,0 0 0,0-1 0,1 1 0,-1-2 0,1 1 0,11 0 1,-18-2 93,0 0 0,0 1 0,0-1 0,0-1 1,0 1-1,-1 0 0,1 0 0,0 0 0,0 0 0,0-1 1,0 1-1,-1 0 0,2-1 0,1-9 1225,-2 4-1520,0 0 145,1 0 0,0-1 0,0 1 0,0 0 0,1 0 1,-1 0-1,2 1 0,5-10 0,3 0-1678,22-22 1,-31 35 1438,19-21-3748</inkml:trace>
  <inkml:trace contextRef="#ctx0" brushRef="#br0" timeOffset="1">731 78 3937,'0'0'1216,"113"15"-720,-87-15-80,-1 0-224,1 0-72,0-4-56,-5-5-64,-1-1-152,-8-4-344,-12-7-416,0 2-256,0 4-1153</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4:18.331"/>
    </inkml:context>
    <inkml:brush xml:id="br0">
      <inkml:brushProperty name="width" value="0.025" units="cm"/>
      <inkml:brushProperty name="height" value="0.025" units="cm"/>
      <inkml:brushProperty name="color" value="#008C3A"/>
    </inkml:brush>
  </inkml:definitions>
  <inkml:trace contextRef="#ctx0" brushRef="#br0">18 2 1400,'0'0'4257,"21"0"-3603,70-1 195,-88 0-797,-1 1 0,1 1 1,0-1-1,-1 0 0,1 1 0,-1-1 0,1 1 0,-1 0 0,1-1 1,-1 1-1,0 1 0,1-1 0,-1 0 0,0 0 0,0 1 0,0 0 0,0-1 1,0 1-1,0 0 0,0 0 0,-1 0 0,1 0 0,2 3 0,0 2 120,-1-3-61,0 1 0,-1-1 0,1 1 0,-1-1 0,0 1 0,0 0 0,-1 0-1,0 0 1,2 6 0,-2 4 224,1 27 0,-2-38-311,-1 4 13,1 0 0,-1-1 0,-1 1 0,1-1 0,-1 0 0,0 1-1,-6 11 1,-3 2-108,-15 24 0,9-17-236,-60 112-2838,45-81 1183,-2 5-1067</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4:19.215"/>
    </inkml:context>
    <inkml:brush xml:id="br0">
      <inkml:brushProperty name="width" value="0.025" units="cm"/>
      <inkml:brushProperty name="height" value="0.025" units="cm"/>
      <inkml:brushProperty name="color" value="#008C3A"/>
    </inkml:brush>
  </inkml:definitions>
  <inkml:trace contextRef="#ctx0" brushRef="#br0">1 44 56,'0'0'3854,"4"-6"-3226,24-32 601,-28 44 2819,2 22-3934,-4 21 274,-10 53 0,7-65-308,3-12-68,1 25 0,1-36-65,1-12 41,-1-1 0,0 1-1,0-1 1,1 1 0,-1-1 0,1 1 0,0-1 0,-1 1 0,1-1 0,0 0 0,0 1 0,0-1 0,0 0 0,0 0 0,0 0 0,0 0 0,0 0 0,0 0 0,1 0 0,-1 0 0,0 0 0,1 0-1,-1-1 1,1 1 0,-1 0 0,0-1 0,1 0 0,2 1 0,4 1-10,1 0-1,-1-1 0,16 1 1,-23-2 22,7 1-49,0 0-1,-1-1 0,1 0 0,0-1 0,0 0 0,0 0 0,0 0 0,-1-1 0,1 0 0,7-4 0,9-6-967,-1-2-1,0 0 0,-1-1 0,22-21 0,-26 18-1700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4:19.637"/>
    </inkml:context>
    <inkml:brush xml:id="br0">
      <inkml:brushProperty name="width" value="0.025" units="cm"/>
      <inkml:brushProperty name="height" value="0.025" units="cm"/>
      <inkml:brushProperty name="color" value="#008C3A"/>
    </inkml:brush>
  </inkml:definitions>
  <inkml:trace contextRef="#ctx0" brushRef="#br0">16 1 4017,'0'0'3922,"-2"23"-3373,-2 3-372,-1 18 279,1 55 0,4-81-306,-1 1-13,2 1 0,0-1 0,0 0 0,8 29 0,16 26 43,-22-65-179,1 0-1,0-1 1,1 0-1,0 0 1,0 0-1,8 8 1,-12-15-143,0 0 0,0 0 0,0-1-1,0 1 1,0 0 0,1 0 0,-1-1 0,0 1 0,1-1 0,-1 1 0,0-1 0,1 0 0,-1 1 0,1-1 0,-1 0 0,1 0 0,-1 0 0,0 0 0,1 0 0,-1 0 0,1-1 0,-1 1 0,0 0 0,1-1 0,-1 1 0,0-1 0,3-1 0,10-9-2076</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4:20.198"/>
    </inkml:context>
    <inkml:brush xml:id="br0">
      <inkml:brushProperty name="width" value="0.025" units="cm"/>
      <inkml:brushProperty name="height" value="0.025" units="cm"/>
      <inkml:brushProperty name="color" value="#008C3A"/>
    </inkml:brush>
  </inkml:definitions>
  <inkml:trace contextRef="#ctx0" brushRef="#br0">317 8 3977,'0'0'3394,"-20"-2"-2714,-62-3-81,76 5-542,1 0 0,0 0 0,-1 0 0,1 1 0,0 0 1,0 0-1,0 0 0,-1 1 0,1-1 0,1 1 0,-1 0 0,0 1 0,-6 3 1,3-1 17,-5 2 51,0 1 0,1 0 0,0 1 0,0 0 0,1 1 0,-15 18 0,23-24-125,0-1 1,0 1-1,0 1 1,0-1-1,1 0 1,0 1-1,0-1 1,0 1-1,1 0 1,-1-1-1,1 1 1,0 0-1,1 0 0,-1 0 1,1 0-1,0 0 1,0 0-1,0 0 1,1 0-1,0-1 1,0 1-1,0 0 1,4 8-1,-1-4-20,1-1 0,0 1 0,0-1-1,1-1 1,0 1 0,0-1 0,10 9 0,4 2 15,33 22 0,-5-9 12,-29-19 22,0 0 1,-1 1-1,28 25 0,-45-37 3,-1-1 0,1 1-1,-1 0 1,1-1 0,-1 1 0,1 0-1,-1 0 1,0-1 0,1 1 0,-1 0-1,0 0 1,0 0 0,1-1 0,-1 1-1,0 0 1,0 0 0,0 0-1,0 0 1,0-1 0,0 1 0,0 0-1,0 0 1,-1 0 0,1 0 0,0-1-1,0 1 1,-1 0 0,1 0 0,0-1-1,-1 1 1,1 0 0,-1 0 0,1-1-1,-1 1 1,1-1 0,-1 1 0,0 0-1,-4 4-4,0-1 0,0 0 1,0-1-1,-7 4 0,2 0-39,-29 20-2056,-75 41 0,77-52-870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4:21.114"/>
    </inkml:context>
    <inkml:brush xml:id="br0">
      <inkml:brushProperty name="width" value="0.025" units="cm"/>
      <inkml:brushProperty name="height" value="0.025" units="cm"/>
      <inkml:brushProperty name="color" value="#008C3A"/>
    </inkml:brush>
  </inkml:definitions>
  <inkml:trace contextRef="#ctx0" brushRef="#br0">10 20 3793,'0'0'3219,"-2"1"-2704,1 1-495,0-1 1,0 1 0,0 0-1,1 0 1,-1 0-1,0 0 1,1-1-1,-1 1 1,1 0-1,0 0 1,0 0-1,-1 0 1,1 0 0,1 0-1,-1 3 1,0 3 15,0 80 283,4 208 596,-3-180-124,-2-68-642,2-36-151,0 0-1,0 1 1,1-1-1,0-1 0,1 1 1,1 0-1,0-1 1,0 1-1,7 10 1,-7-16-21,-1-1 1,1-1-1,1 1 1,-1-1-1,1 1 1,0-1-1,-1-1 1,2 1 0,-1-1-1,0 1 1,1-2-1,0 1 1,-1-1-1,1 1 1,0-2-1,7 3 1,9 0 42,0-1-1,0 0 1,26-1 0,38-1 36,0-3 0,91-15 0,193-63 85,-7-30-34,33-2 105,6 21-136,87-22 259,-298 58 263,-143 38-320,85-43 0,-125 55-430,0 1 0,-1-1 0,0-1 0,0 1 0,-1-1 0,1 0 0,-1-1 1,-1 1-1,1-1 0,-1-1 0,0 1 0,-1-1 0,0 1 0,0-1 0,0 0 1,3-13-1,-3-12-2868</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8T11:03:34.382"/>
    </inkml:context>
    <inkml:brush xml:id="br0">
      <inkml:brushProperty name="width" value="0.05" units="cm"/>
      <inkml:brushProperty name="height" value="0.05" units="cm"/>
      <inkml:brushProperty name="color" value="#004F8B"/>
    </inkml:brush>
  </inkml:definitions>
  <inkml:trace contextRef="#ctx0" brushRef="#br0">120 67 4121,'0'0'6900,"-14"1"-6688,-43 6-73,54-6-113,1 0 1,0 0-1,-1 0 1,1 0 0,0 0-1,0 1 1,0-1-1,0 1 1,0-1-1,0 1 1,1 0 0,-1 0-1,1 0 1,-1 0-1,1 0 1,-1 0-1,1 0 1,0 0 0,-1 4-1,-1 1 43,1 0-1,1-1 0,-1 1 1,0 12-1,1-12-52,0-1-1,1 1 1,0-1 0,0 1-1,1 0 1,0-1-1,2 9 1,-2-13-15,0 1 0,0-1 0,1 1-1,-1-1 1,1 0 0,-1 1 0,1-1 0,0 0 0,0 0 0,0 0 0,0 0 0,0 0 0,1-1 0,-1 1-1,1-1 1,-1 1 0,1-1 0,-1 0 0,4 1 0,3 1 7,-1 0 0,1-1 0,0 0 0,-1-1 0,1 0 0,0 0-1,0-1 1,0 0 0,0 0 0,-1-1 0,1 0 0,0-1 0,12-4 0,-17 5 17,0 0 1,0-1-1,0 0 0,0 0 1,0 0-1,0-1 0,0 1 1,-1-1-1,1 0 0,-1 0 1,0 0-1,0 0 0,0-1 1,0 1-1,-1-1 0,1 0 1,-1 0-1,0 0 0,0 0 1,-1 0-1,1 0 0,-1 0 1,0-1-1,0 1 0,0 0 0,0-1 1,-1 1-1,0-6 0,0-2 26,1 3 14,-2-1 1,1 1-1,-3-13 0,2 18-59,0 1 0,0-1-1,-1 0 1,1 1-1,-1-1 1,0 1-1,0-1 1,0 1 0,-1 0-1,1 0 1,-4-3-1,1 1-56,-1 0 1,1 0-1,-1 1 0,0 0 1,0 0-1,0 1 0,0-1 0,0 1 1,-1 1-1,0-1 0,-9-1 0,4 1-1311,-1 2-1,1-1 1,-15 2 0,21 0-1511</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4:22.406"/>
    </inkml:context>
    <inkml:brush xml:id="br0">
      <inkml:brushProperty name="width" value="0.025" units="cm"/>
      <inkml:brushProperty name="height" value="0.025" units="cm"/>
      <inkml:brushProperty name="color" value="#008C3A"/>
    </inkml:brush>
  </inkml:definitions>
  <inkml:trace contextRef="#ctx0" brushRef="#br0">11 1332 3169,'0'0'3390,"-2"-4"-3065,1 3-293,0-1 0,0 1 0,0-1 0,0 1 0,0-1 0,1 1 0,-1-1 0,0 0-1,1 0 1,-1-2 0,1 3-19,0 0 1,1 0-1,-1 0 0,0 0 0,0-1 0,1 1 1,-1 0-1,1 0 0,-1 0 0,1 0 0,0 0 1,-1 0-1,1 0 0,0 1 0,-1-1 0,1 0 1,0 0-1,0 0 0,0 1 0,0-1 0,2 0 1,50-36 236,95-50 0,305-113-168,-437 193-78,622-245 115,-562 223-94,616-237 249,-530 205-249,82-33 52,-9-14-32,-62 15 205,-152 83-253,0 1-1,1 0 1,0 2-1,0 0 0,27-3 1,-48 10 31,1 0 0,-1-1 0,0 1 0,1 0 0,-1 0 0,0 0 0,0 0 0,1 1 0,-1-1 0,0 0 0,0 0 0,1 1 0,-1-1 0,0 1 0,0-1 0,0 1 0,1 0 0,-1-1 0,0 1 0,0 0 0,0 0 0,1 1 0,1 2 124,0 0 0,0 0 0,-1 0 0,0 1-1,2 4 1,0-1-168,36 96 772,-15-38-415,-6-16-54,111 256 464,-103-251-705,3-1 0,2-2-1,54 68 1,-20-47 106,-65-72-146,0 0 1,-1 0 0,1 0-1,0 0 1,-1 0-1,1 0 1,-1 0-1,0 0 1,1 0 0,-1 0-1,0 0 1,1 0-1,-1 1 1,0-1 0,0 1-1,-3-11-5216,-11-1-7</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4:24.073"/>
    </inkml:context>
    <inkml:brush xml:id="br0">
      <inkml:brushProperty name="width" value="0.025" units="cm"/>
      <inkml:brushProperty name="height" value="0.025" units="cm"/>
      <inkml:brushProperty name="color" value="#008C3A"/>
    </inkml:brush>
  </inkml:definitions>
  <inkml:trace contextRef="#ctx0" brushRef="#br0">1 41 824,'0'0'3080,"0"-5"-2246,4 4-833,-1 0-1,0 0 1,1 0-1,-1 1 1,7-1-1,16-3 11,2-7-4,-19 7-207,0 0 0,13-3 1,-19 7 1133,-3 7-439,-1 22-188,2 1 0,1-1 0,2 0 0,7 31 0,14 23 244,41 95 0,52 73 505,-62-145-552,-50-92-416,-5-13-201,-1 0-1,0 0 0,0-1 1,1 1-1,-1 0 0,0 0 1,1 0-1,-1 0 1,1 0-1,-1-1 0,1 1 1,0 0-1,-1 0 0,1-1 1,0 1-1,0 0 0,-1-1 1,1 1-1,0-1 0,0 1 1,0-1-1,0 0 0,-1 1 1,1-1-1,0 0 0,0 1 1,0-1-1,0 0 0,0 0 1,0 0-1,0 0 0,0 0 1,0 0-1,0 0 0,1 0 1,8 0-1661</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4:25.242"/>
    </inkml:context>
    <inkml:brush xml:id="br0">
      <inkml:brushProperty name="width" value="0.025" units="cm"/>
      <inkml:brushProperty name="height" value="0.025" units="cm"/>
      <inkml:brushProperty name="color" value="#008C3A"/>
    </inkml:brush>
  </inkml:definitions>
  <inkml:trace contextRef="#ctx0" brushRef="#br0">1 0 1032,'0'0'2817,"0"2"-2638,0 4-42,0 9 189,0 0 0,1-1-1,0 1 1,7 24-1,12 21 363,3 0-1,47 88 0,78 106 363,-124-214-944,25 39 105,40 66 482,22 35 457,-90-147-1099,-21-33-38,7 9-317,-4-9-874,-2-6-614,-1-8-318</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4:31.273"/>
    </inkml:context>
    <inkml:brush xml:id="br0">
      <inkml:brushProperty name="width" value="0.025" units="cm"/>
      <inkml:brushProperty name="height" value="0.025" units="cm"/>
      <inkml:brushProperty name="color" value="#008C3A"/>
    </inkml:brush>
  </inkml:definitions>
  <inkml:trace contextRef="#ctx0" brushRef="#br0">297 35 3345,'0'0'2592,"-1"-22"706,-7 19-3097,-1 0 0,1 1-1,-1 0 1,0 1 0,1 0-1,-1 1 1,0-1 0,0 1-1,1 1 1,-1 0 0,0 0-1,-10 4 1,11-2-200,0 1 0,0 0 0,0 1 0,1-1 1,-1 2-1,1-1 0,1 1 0,-11 11 0,4-3-2,0 2 0,-18 30 0,25-36-7,1 1 1,0 0 0,0 0 0,1 0-1,1 1 1,0 0 0,1-1 0,0 1 0,0 0-1,2 0 1,0 13 0,0-20 0,-1 0-2,1 1 0,0-1 0,0 1 1,1-1-1,-1 1 0,1-1 0,1 1 0,-1-1 1,1 0-1,0 0 0,0 0 0,3 7 0,0-4-14,0-1-1,0 1 0,1-1 0,0 0 1,0 0-1,1-1 0,0 0 0,0 0 1,0 0-1,1-1 0,0 0 0,0-1 1,0 1-1,1-2 0,-1 1 0,1-1 1,0-1-1,0 1 0,0-1 0,0-1 0,16 1 1,-5-1-187,31-4 0,-43 2 158,-1 0 0,1-1 1,-1 0-1,1 0 0,-1-1 0,0 0 0,8-4 0,-6 2 6,0-1-1,0 0 1,-1 0 0,0-1-1,0 0 1,9-12 0,-13 14 42,0 1 0,-1-1 0,0 0 0,0-1 0,0 1 0,-1 0 0,0-1 0,0 1 0,0-1 0,-1 0 0,1 0 0,0-10 0,-2 10 28,0 1 1,0-1-1,0 1 1,0-1-1,-1 1 1,0 0-1,-3-10 1,3 13 8,0-1 0,-1 1 0,1-1 0,-1 1 0,0-1 0,0 1 0,0 0 0,0 0 0,0 0 0,0 0 0,0 0 0,-1 1 0,1-1 0,-1 1 0,1-1 0,-5 0 0,-4-2 103,0 1-1,0 0 0,-1 1 0,1 0 0,-1 1 1,0 0-1,0 1 0,1 0 0,-17 3 1,22-2-159,0 0 0,1 1 0,-1-1 0,1 1 0,-1 1 0,1-1 0,0 1 0,0 0 1,0 0-1,0 0 0,1 1 0,-7 5 0,8-6-209,0 1-1,0-1 1,0 1-1,0-1 0,1 1 1,-1 0-1,1 0 1,0 0-1,0 0 1,1 0-1,-1 1 1,1-1-1,0 0 1,0 1-1,0-1 1,1 5-1,0 12-1999,0-6-519</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4:32.519"/>
    </inkml:context>
    <inkml:brush xml:id="br0">
      <inkml:brushProperty name="width" value="0.025" units="cm"/>
      <inkml:brushProperty name="height" value="0.025" units="cm"/>
      <inkml:brushProperty name="color" value="#008C3A"/>
    </inkml:brush>
  </inkml:definitions>
  <inkml:trace contextRef="#ctx0" brushRef="#br0">16 25 3321,'0'0'4481,"-3"-4"-4091,-9-17 561,12 22-924,0 1 0,0-1 0,0 0 0,0 0 0,0 1 0,0-1 0,0 0 0,0 0 0,1 0-1,-1 1 1,1-1 0,-1 0 0,2 2 0,-1-1 23,8 18 202,19 31-1,-3-9-92,128 232 952,24-14-614,-164-244-302,15 28-1,-26-37-868,-9-6-2584,2-1 2287,-6 0-2210</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4:34.616"/>
    </inkml:context>
    <inkml:brush xml:id="br0">
      <inkml:brushProperty name="width" value="0.025" units="cm"/>
      <inkml:brushProperty name="height" value="0.025" units="cm"/>
      <inkml:brushProperty name="color" value="#008C3A"/>
    </inkml:brush>
  </inkml:definitions>
  <inkml:trace contextRef="#ctx0" brushRef="#br0">157 10 256,'0'0'3765,"2"-9"-2700,24 9 1784,-43 0-2461,9 0-267,0 0-70,0 1-1,1 0 0,-1 0 0,0 1 1,1 0-1,-1 0 0,1 1 0,-1 0 0,1 0 1,0 1-1,0-1 0,1 2 0,-1-1 0,1 1 1,0 0-1,0 0 0,1 1 0,-1 0 0,-8 12 1,12-14-59,0 0 1,0-1 0,1 1 0,-1 1-1,1-1 1,0 0 0,0 0 0,0 0-1,1 1 1,0-1 0,-1 0 0,1 1 0,1-1-1,-1 0 1,1 1 0,1 5 0,0-4-8,0 0 1,0 0 0,1 0 0,0 0 0,0-1 0,1 1 0,-1-1-1,1 0 1,0 0 0,7 6 0,9 7 9,1 0 1,36 22 0,52 24 8,-69-43 13,-1 2 0,-1 2 0,39 33 0,-69-51-9,-1 0 0,0 0 0,10 16 0,-15-20 62,0-1 1,-1 1 0,1 0-1,-1 0 1,1 0 0,-1-1-1,0 1 1,-1 0 0,1 1-1,0-1 1,-1 0 0,0 0-1,0 0 1,1 0 0,-2 0 0,1 5-1,-1-6-30,0-1 0,0 1-1,0-1 1,0 1 0,0-1-1,0 0 1,0 1 0,-1-1-1,1 0 1,0 0 0,-1 0-1,1 0 1,-1 0 0,1 0-1,-1 0 1,1 0 0,-1-1-1,0 1 1,1 0 0,-1-1-1,-3 1 1,-4 1 72,0 0 1,-17 0-1,20-1-96,1-1 0,0 0 0,-1 0 0,1-1 0,-9-1 0,12 1-18,0 0 1,0 0-1,-1 0 0,1 0 1,0 0-1,0 0 1,0-1-1,1 1 1,-1-1-1,0 1 0,0-1 1,1 0-1,-1 1 1,1-1-1,-2-3 1,-1-2-27,1 1 0,0-1 0,0 0 0,1 0 1,0 0-1,0-1 0,0 1 0,0-10 1,0-64-191,3 51 116,-1-1 81,1 4 6,-2 0 0,-5-40 0,4 58 14,0 1 0,0-1 1,-1 1-1,0 0 1,0 0-1,-1 0 0,0 0 1,0 1-1,-1-1 0,0 1 1,-1 1-1,-5-8 0,3 7-250,1 1-1,-1-1 1,-17-10-1,21 15 88,-1-1 0,1 1-1,-1 0 1,0 0 0,0 1 0,0-1 0,0 1-1,0 0 1,-8 0 0,4 2-1534,4 4-1141</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4:35.065"/>
    </inkml:context>
    <inkml:brush xml:id="br0">
      <inkml:brushProperty name="width" value="0.025" units="cm"/>
      <inkml:brushProperty name="height" value="0.025" units="cm"/>
      <inkml:brushProperty name="color" value="#008C3A"/>
    </inkml:brush>
  </inkml:definitions>
  <inkml:trace contextRef="#ctx0" brushRef="#br0">0 230 4241,'0'0'1744</inkml:trace>
  <inkml:trace contextRef="#ctx0" brushRef="#br0" timeOffset="1">362 49 4001,'0'0'2888,"56"-48"-7457</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6T10:54:35.514"/>
    </inkml:context>
    <inkml:brush xml:id="br0">
      <inkml:brushProperty name="width" value="0.025" units="cm"/>
      <inkml:brushProperty name="height" value="0.025" units="cm"/>
      <inkml:brushProperty name="color" value="#008C3A"/>
    </inkml:brush>
  </inkml:definitions>
  <inkml:trace contextRef="#ctx0" brushRef="#br0">1 340 3833,'0'0'2064</inkml:trace>
  <inkml:trace contextRef="#ctx0" brushRef="#br0" timeOffset="1">510 1 5457,'0'0'6986,"-86"17"-6850,84-17-136</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06T11:00:06.373"/>
    </inkml:context>
    <inkml:brush xml:id="br0">
      <inkml:brushProperty name="width" value="0.3" units="cm"/>
      <inkml:brushProperty name="height" value="0.6" units="cm"/>
      <inkml:brushProperty name="color" value="#FFFF6D"/>
      <inkml:brushProperty name="tip" value="rectangle"/>
      <inkml:brushProperty name="rasterOp" value="maskPen"/>
      <inkml:brushProperty name="ignorePressure" value="1"/>
    </inkml:brush>
  </inkml:definitions>
  <inkml:trace contextRef="#ctx0" brushRef="#br0">1 14,'0'0,"0"1,0-1,1 0,-1 1,0-1,1 1,-1-1,0 0,1 1,-1-1,1 0,-1 1,1-1,-1 0,1 0,-1 1,0-1,1 0,0 0,-1 0,1 0,-1 0,1 0,0 0,17 3,-16-3,50 2,-1-2,0-2,58-9,-71 6,60-2,102 7,-82 2,316-2,-413 1,22 4,14 0,98-4,-81-1,-61 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06T11:07:46.339"/>
    </inkml:context>
    <inkml:brush xml:id="br0">
      <inkml:brushProperty name="width" value="0.3" units="cm"/>
      <inkml:brushProperty name="height" value="0.6" units="cm"/>
      <inkml:brushProperty name="color" value="#FFFF6D"/>
      <inkml:brushProperty name="tip" value="rectangle"/>
      <inkml:brushProperty name="rasterOp" value="maskPen"/>
      <inkml:brushProperty name="ignorePressure" value="1"/>
    </inkml:brush>
  </inkml:definitions>
  <inkml:trace contextRef="#ctx0" brushRef="#br0">0 62,'256'1,"282"-3,-385-4,72-1,212 8,-417-2,1-2,-1 0,29-8,-23 5,32-4,-17 6,113-7,-137 11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8T11:03:34.848"/>
    </inkml:context>
    <inkml:brush xml:id="br0">
      <inkml:brushProperty name="width" value="0.05" units="cm"/>
      <inkml:brushProperty name="height" value="0.05" units="cm"/>
      <inkml:brushProperty name="color" value="#004F8B"/>
    </inkml:brush>
  </inkml:definitions>
  <inkml:trace contextRef="#ctx0" brushRef="#br0">1 0 4809,'0'0'5679,"1"23"-4411,10 168 846,-11-181-1967,1 4-9,0 0 0,0 0 0,2-1 0,-1 1 0,2-1 0,8 24 0,-10-35-279,-1 0 0,1 0 0,0 0 1,0 0-1,-1 0 0,1 0 0,0-1 0,1 1 0,-1-1 0,0 1 0,0-1 0,1 0 0,-1 0 0,1 0 0,-1 0 0,4 1 1,42 4-3642,-42-5 3142,21-1-3597</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06T11:07:49.442"/>
    </inkml:context>
    <inkml:brush xml:id="br0">
      <inkml:brushProperty name="width" value="0.3" units="cm"/>
      <inkml:brushProperty name="height" value="0.6" units="cm"/>
      <inkml:brushProperty name="color" value="#FFFF6D"/>
      <inkml:brushProperty name="tip" value="rectangle"/>
      <inkml:brushProperty name="rasterOp" value="maskPen"/>
      <inkml:brushProperty name="ignorePressure" value="1"/>
    </inkml:brush>
  </inkml:definitions>
  <inkml:trace contextRef="#ctx0" brushRef="#br0">1 121,'1199'-10,"-1102"10,71-3,-141 0,29-6,-35 5,1 0,33 0,-33 3,0-1,0-1,37-9,-37 8,0 1,29 0,14-2,-28 0,34-5,-36 0,10-2,5 5,93 0,-132 7</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06T11:08:38.286"/>
    </inkml:context>
    <inkml:brush xml:id="br0">
      <inkml:brushProperty name="width" value="0.3" units="cm"/>
      <inkml:brushProperty name="height" value="0.6" units="cm"/>
      <inkml:brushProperty name="color" value="#FFFF6D"/>
      <inkml:brushProperty name="tip" value="rectangle"/>
      <inkml:brushProperty name="rasterOp" value="maskPen"/>
      <inkml:brushProperty name="ignorePressure" value="1"/>
    </inkml:brush>
  </inkml:definitions>
  <inkml:trace contextRef="#ctx0" brushRef="#br0">1 1,'11'5,"1"0,19 4,-9-3,306 77,-233-67,150 7,282-23,-246-4,2323 4,-1313 0,-1246-2,74-13,-2-1,33-6,-47 5,-61 9,-32 6</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06T11:08:41.020"/>
    </inkml:context>
    <inkml:brush xml:id="br0">
      <inkml:brushProperty name="width" value="0.3" units="cm"/>
      <inkml:brushProperty name="height" value="0.6" units="cm"/>
      <inkml:brushProperty name="color" value="#FFFF6D"/>
      <inkml:brushProperty name="tip" value="rectangle"/>
      <inkml:brushProperty name="rasterOp" value="maskPen"/>
      <inkml:brushProperty name="ignorePressure" value="1"/>
    </inkml:brush>
  </inkml:definitions>
  <inkml:trace contextRef="#ctx0" brushRef="#br0">1 0,'5992'0,"-5971"0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8T11:03:36.154"/>
    </inkml:context>
    <inkml:brush xml:id="br0">
      <inkml:brushProperty name="width" value="0.05" units="cm"/>
      <inkml:brushProperty name="height" value="0.05" units="cm"/>
      <inkml:brushProperty name="color" value="#004F8B"/>
    </inkml:brush>
  </inkml:definitions>
  <inkml:trace contextRef="#ctx0" brushRef="#br0">9 10 800,'0'0'5575,"-5"-10"-2215,4 12-3383,1 0 0,-1 0 1,1 0-1,-1 0 0,1 0 0,0 0 0,0-1 0,0 1 0,0 0 0,0 0 0,0 0 0,1 0 0,-1 0 0,1 2 0,-1-3-136,1 0 1,-1 0 0,1 1-1,-1-1 1,1 0-1,-1 0 1,1 0 0,-1 0-1,1 0 1,0 0-1,0-1 1,-1 1 0,1 0-1,0 0 1,0 0-1,0-1 1,0 1 0,0 0-1,0-1 1,0 1-1,0-1 1,0 1 0,2-1-1,8 1-2669</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8T11:03:36.688"/>
    </inkml:context>
    <inkml:brush xml:id="br0">
      <inkml:brushProperty name="width" value="0.05" units="cm"/>
      <inkml:brushProperty name="height" value="0.05" units="cm"/>
      <inkml:brushProperty name="color" value="#004F8B"/>
    </inkml:brush>
  </inkml:definitions>
  <inkml:trace contextRef="#ctx0" brushRef="#br0">0 67 4705,'0'0'4612,"4"-10"-3753,15-46 565,-17 66 1464,0 61-2709,-6 200 87,4-269-403,0 0 0,0 0 0,0 0 1,0 0-1,1 0 0,-1 0 1,1 0-1,-1 0 0,1-1 0,0 1 1,0 0-1,0 0 0,0 0 1,1 1-1,-1-2-296,0 0 1,0 0 0,0 0-1,0 0 1,0 0-1,1-1 1,-1 1 0,0 0-1,0-1 1,1 1-1,-1-1 1,0 1 0,2-1-1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8T11:03:38.997"/>
    </inkml:context>
    <inkml:brush xml:id="br0">
      <inkml:brushProperty name="width" value="0.05" units="cm"/>
      <inkml:brushProperty name="height" value="0.05" units="cm"/>
      <inkml:brushProperty name="color" value="#004F8B"/>
    </inkml:brush>
  </inkml:definitions>
  <inkml:trace contextRef="#ctx0" brushRef="#br0">1 0 5209,'0'0'2631,"0"1"-2547,0-1-1,0 1 1,1-1-1,-1 1 1,0-1-1,1 1 1,-1-1-1,0 1 0,1-1 1,-1 1-1,1-1 1,-1 1-1,1-1 1,-1 0-1,1 1 1,-1-1-1,1 0 1,0 1-1,20 6 329,1-1 0,-1 0 1,1-2-1,31 2 0,93 0 20,-97-6-252,667 4 276,-52-1-334,201-5 37,224 5 1,147 51 7,-955-38-160,159 8 20,-241-23 1631,-201 10-6452,-5-4-754</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18T11:04:55.017"/>
    </inkml:context>
    <inkml:brush xml:id="br0">
      <inkml:brushProperty name="width" value="0.05" units="cm"/>
      <inkml:brushProperty name="height" value="0.05" units="cm"/>
      <inkml:brushProperty name="color" value="#66CC00"/>
      <inkml:brushProperty name="ignorePressure" value="1"/>
    </inkml:brush>
  </inkml:definitions>
  <inkml:trace contextRef="#ctx0" brushRef="#br0">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8T11:02:46.358"/>
    </inkml:context>
    <inkml:brush xml:id="br0">
      <inkml:brushProperty name="width" value="0.05" units="cm"/>
      <inkml:brushProperty name="height" value="0.05" units="cm"/>
      <inkml:brushProperty name="color" value="#004F8B"/>
    </inkml:brush>
  </inkml:definitions>
  <inkml:trace contextRef="#ctx0" brushRef="#br0">0 0 3697</inkml:trace>
  <inkml:trace contextRef="#ctx0" brushRef="#br0" timeOffset="1">0 0 3697,'122'84'576,"-122"-59"-144,0 3-200,0 4 64,8 0 248,5 2-120,6-4-272,5 0-152,3-4-504,16 0-96,-7-8-672,-4-6-529</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3:43.805"/>
    </inkml:context>
    <inkml:brush xml:id="br0">
      <inkml:brushProperty name="width" value="0.035" units="cm"/>
      <inkml:brushProperty name="height" value="0.035" units="cm"/>
      <inkml:brushProperty name="color" value="#E71224"/>
    </inkml:brush>
  </inkml:definitions>
  <inkml:trace contextRef="#ctx0" brushRef="#br0">298 1 1112,'0'0'2235,"6"0"4667,-8 0-6852,-8-1-12,0 1 0,0 0 1,1 1-1,-1 0 1,1 1-1,-1-1 0,1 2 1,-1-1-1,1 2 1,-10 4-1,0 1-30,1 2 1,0 0-1,0 1 0,1 1 0,-16 16 1,26-23-10,1 1 0,1-1 0,-1 1 0,1 0 0,0 1 0,1-1 0,0 1 0,0 0-1,1 0 1,-1 0 0,2 0 0,-1 1 0,1-1 0,1 1 0,-1 9 0,1 54-29,1-72 32,1 1 1,-1-1 0,0 1 0,0-1 0,0 1 0,0 0 0,1-1-1,-1 1 1,0-1 0,1 1 0,-1-1 0,0 1 0,1-1-1,-1 0 1,0 1 0,1-1 0,-1 1 0,1-1 0,-1 0 0,1 1-1,-1-1 1,1 0 0,-1 0 0,1 1 0,-1-1 0,1 0-1,-1 0 1,1 0 0,0 0 0,19 3 27,-18-3-29,20 1-25,0 0 0,0-2 0,0 0 0,0-1 0,0-2 1,-1 0-1,34-11 0,-44 11-10,-1 0 1,1-1-1,-1 0 1,0-1-1,0 0 1,12-9-1,-19 11 47,1 1 0,-1 0-1,0-1 1,0 1 0,-1-1 0,1 0-1,-1 0 1,0 0 0,0 0-1,0 0 1,0-1 0,-1 1-1,1-1 1,-1 1 0,0-1 0,-1 1-1,1-1 1,-1-6 0,0 4 46,0 2 26,0-1 0,0 1 0,-1 0 0,-1-8 0,1 11-34,1-1-1,-1 1 1,0 0 0,-1 0 0,1 0 0,0 0-1,-1 0 1,1 0 0,-1 0 0,1 0-1,-1 1 1,-3-4 0,0 2 57,0-1 1,0 1-1,0 0 1,-1 1-1,1-1 1,-1 1-1,0 0 1,0 0-1,-11-2 1,3 3-293,0 0 0,0 0 0,-18 2 0,29 0-67,1 0-1,-1-1 1,0 1-1,1 0 1,-1 1-1,1-1 1,0 0-1,-1 1 1,1-1-1,0 1 1,0 0-1,-1-1 1,2 1-1,-1 0 1,0 1-1,-3 3 1,-1 1-806,-8 9-1479</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3:44.377"/>
    </inkml:context>
    <inkml:brush xml:id="br0">
      <inkml:brushProperty name="width" value="0.035" units="cm"/>
      <inkml:brushProperty name="height" value="0.035" units="cm"/>
      <inkml:brushProperty name="color" value="#E71224"/>
    </inkml:brush>
  </inkml:definitions>
  <inkml:trace contextRef="#ctx0" brushRef="#br0">0 51 3809,'0'0'3317,"0"-10"-2755,0-31 2000,2 104-2342,3-1 0,14 66 0,24 148 879,-43-274-619,2 8-2216,-2-10 1620,0 0 0,0 0-1,1 0 1,-1 1 0,0-1 0,0 0 0,0 0 0,0 0 0,0 0 0,1 0 0,-1 0 0,0 0 0,0 0 0,0 0 0,1 0 0,-1 0 0,0 0 0,0 0 0,0 0 0,0 0 0,1 0 0,-1 0 0,0 0 0,0 0 0,0 0-1,1 0 1,-1 0 0,0 0 0,0 0 0,0 0 0,0 0 0,1 0 0,-1 0 0,0-1 0,0 1 0,0 0 0,0 0 0,0 0 0,0 0 0,1 0 0,-1-1 0,0 1 0,0 0 0,0 0 0,0 0 0,0 0 0,0-1 0,0 1-1,0 0 1,0 0 0,4-6-2774</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3:44.797"/>
    </inkml:context>
    <inkml:brush xml:id="br0">
      <inkml:brushProperty name="width" value="0.035" units="cm"/>
      <inkml:brushProperty name="height" value="0.035" units="cm"/>
      <inkml:brushProperty name="color" value="#E71224"/>
    </inkml:brush>
  </inkml:definitions>
  <inkml:trace contextRef="#ctx0" brushRef="#br0">1 0 1240,'0'0'6675,"2"15"-5875,8 47-45,-6-39 207,8 23 0,-2-4 108,-9-34-782,-1-7-345,0-1 0,0 1 0,0-1 0,0 1 0,0-1 0,0 1 1,0-1-1,1 1 0,-1-1 0,0 1 0,0-1 0,0 1 0,1-1 0,-1 1 0,0-1 1,0 1-1,1-1 0,-1 0 0,1 2 0,10-1-4522,-3-1-1152</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3:46.074"/>
    </inkml:context>
    <inkml:brush xml:id="br0">
      <inkml:brushProperty name="width" value="0.035" units="cm"/>
      <inkml:brushProperty name="height" value="0.035" units="cm"/>
      <inkml:brushProperty name="color" value="#E71224"/>
    </inkml:brush>
  </inkml:definitions>
  <inkml:trace contextRef="#ctx0" brushRef="#br0">322 260 3041,'0'0'4413,"-19"1"-4031,-63 5-88,76-5-243,-1-1 0,1 2 1,0-1-1,0 1 1,0 0-1,0 0 0,0 0 1,-7 5-1,1-1 110,11-5-137,-15 6 278,1 1 0,0 0 0,-24 19 0,36-24-288,-1 0 0,1 0-1,0 0 1,0 1 0,0-1 0,0 1 0,0 0 0,1 0 0,0 0 0,0 0 0,0 0 0,0 1-1,1-1 1,-1 1 0,1-1 0,0 1 0,1-1 0,-1 9 0,1-10-33,0-1 1,0 0-1,0 1 1,0-1-1,0 0 1,1 1-1,-1-1 1,1 0-1,0 0 1,0 0-1,0 1 1,0-1-1,2 3 1,0-2-36,0 0 1,0 0 0,0-1-1,1 1 1,-1-1 0,0 0 0,6 3-1,4 1-72,0-1-1,0 0 0,0 0 1,0-1-1,1-1 0,15 2 1,8-2-343,40-1 0,-71-2 426,-1 0-1,1 0 1,0-1-1,0 0 1,-1 0 0,1 0-1,0-1 1,-1 1-1,0-1 1,1-1 0,-1 1-1,0-1 1,0 0-1,0 0 1,-1-1 0,1 1-1,-1-1 1,1 0-1,-1 0 1,-1-1 0,1 1-1,0-1 1,-1 0-1,0 1 1,0-2 0,-1 1-1,1 0 1,-1 0-1,0-1 1,-1 1-1,1-1 1,0-9 0,-2 12 37,2-5 23,-2 1 0,1-1 0,-1 1 0,0 0 0,-2-10 0,2 15 19,-1 0 1,0-1-1,0 1 1,1 0-1,-1 0 1,0 0-1,-1 0 1,1 0-1,0 0 1,-1 0-1,1 1 1,-1-1-1,1 0 1,-1 1-1,0-1 1,0 1-1,0 0 1,0-1-1,0 1 1,-4-2 0,-4 0 48,0-1 0,-1 1 0,1 1 1,-1 0-1,0 0 0,-14 0 1,-5 2 64,-31 3 0,49-1-126,-1 0-1,1 2 1,0-1 0,0 1 0,0 1-1,1 0 1,0 1 0,0 0 0,0 0-1,0 1 1,1 1 0,0 0-1,-15 15 1,21-17-25,0 0 0,0-1-1,1 1 1,0 0 0,0 1 0,0-1-1,0 0 1,1 1 0,0 0 0,1-1-1,0 1 1,0 0 0,0 0-1,1 0 1,0 0 0,0 0 0,2 9-1,-2-13-4,1 0 0,0 0-1,0 0 1,0 0-1,0 0 1,0 0 0,1 0-1,-1 0 1,1-1-1,0 1 1,0-1 0,0 1-1,0-1 1,0 0-1,0 1 1,1-1-1,-1-1 1,1 1 0,-1 0-1,1 0 1,0-1-1,0 0 1,0 1 0,5 0-1,3 2-56,0-1 0,0-1 0,1 0 0,-1-1 0,19 0 0,-29-1 62,8 1-45,1-1 1,-1 0-1,1-1 0,-1 0 1,1 0-1,-1-1 0,1 0 1,-1-1-1,15-6 0,-16 5 36,-1 0 0,0-1 0,-1 1 0,1-1 0,-1 0-1,0-1 1,0 0 0,-1 0 0,1 0 0,-1 0 0,-1-1-1,1 0 1,-1 0 0,0 0 0,-1 0 0,0-1 0,0 1 0,0-1-1,-1 0 1,-1 0 0,1 0 0,0-14 0,1-29 70,-3-1 1,-11-99-1,5 112 790,-1-69-1,6 128 53,1 3-724,0 0 1,5 28-1,9 33 476,-1-3-394,31 109 0,-42-186-538,0 1-1,-1 0 0,2-1 0,-1 1 0,1-1 0,-1 1 0,1-1 1,0 0-1,1 0 0,-1-1 0,1 1 0,0-1 0,0 1 0,0-1 0,0 0 1,0-1-1,1 1 0,5 2 0,10 3-2532</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3:46.634"/>
    </inkml:context>
    <inkml:brush xml:id="br0">
      <inkml:brushProperty name="width" value="0.035" units="cm"/>
      <inkml:brushProperty name="height" value="0.035" units="cm"/>
      <inkml:brushProperty name="color" value="#E71224"/>
    </inkml:brush>
  </inkml:definitions>
  <inkml:trace contextRef="#ctx0" brushRef="#br0">1 43 5353,'0'0'1456,"12"-7"-1129,43-19-11,-52 24-279,-1 1-1,1 0 0,0 0 1,0 0-1,0 0 1,0 0-1,0 1 0,0-1 1,0 1-1,0 0 1,0 0-1,1 0 0,-1 0 1,0 1-1,0-1 1,5 2-1,-7-2-29,1 1 44,1 0 0,-1 0 0,0 0 0,1 0 0,-1 1 0,0-1 0,0 1 0,0-1 0,0 1 0,0 0 0,0 0 0,-1 0 0,1-1 0,0 2 0,-1-1 0,0 0 0,1 0 0,-1 0 0,0 1 0,0-1 0,0 1 0,1 3 0,0 4 145,-1 1 0,1-1 0,-1 0-1,-1 13 1,-1-19-189,1 1 0,-1-1 1,0 0-1,-1 0 0,1 0 0,-1 1 0,1-1 0,-1-1 0,-1 1 1,1 0-1,0 0 0,-1-1 0,0 1 0,-6 5 0,-5 5 15,-30 21 1,40-32-20,-7 6-2,7-5-1,0-1 0,1-1 0,-1 1 0,0 0 0,-1-1 0,-5 3 0,16-6-231,0 1 0,0 0 0,11 1 0,4-1 302,211-6 438,-231 6-558,-1 1-1,1-1 1,-1 0-1,1 0 1,-1 0-1,1 0 1,-1 0 0,1 0-1,-1 0 1,1-1-1,-1 1 1,1 0-1,-1 0 1,1 0-1,-1 0 1,1-1 0,-1 1-1,0 0 1,1 0-1,-1-1 1,1 1-1,-1 0 1,0-1-1,1 1 1,-1-1-1,0 1 1,1 0 0,-1-1-1,0 1 1,1-2-1,1-1-1365,1-3-2582</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3:48.142"/>
    </inkml:context>
    <inkml:brush xml:id="br0">
      <inkml:brushProperty name="width" value="0.035" units="cm"/>
      <inkml:brushProperty name="height" value="0.035" units="cm"/>
      <inkml:brushProperty name="color" value="#E71224"/>
    </inkml:brush>
  </inkml:definitions>
  <inkml:trace contextRef="#ctx0" brushRef="#br0">447 299 2761,'0'0'2177,"-20"3"-1662,-64 13 156,65-12-353,0 1 0,0 1 0,1 0 1,0 2-1,-30 16 0,33-16-92,2-2-42,1 2 0,0-1 1,0 2-1,0-1 0,-16 18 0,24-22-159,0 1 0,0 0-1,0 0 1,1 0-1,0 0 1,0 1 0,0-1-1,1 1 1,0 0-1,0 0 1,0 0 0,1 0-1,-1 0 1,2 0-1,-2 10 1,3-15-40,-1-1-1,0 1 1,0 0-1,0 0 1,1-1-1,-1 1 1,0 0-1,1 0 1,-1-1 0,1 1-1,-1-1 1,1 1-1,-1 0 1,1-1-1,-1 1 1,1-1-1,-1 1 1,1-1-1,0 1 1,-1-1 0,1 0-1,0 1 1,-1-1-1,1 0 1,0 1-1,0-1 1,-1 0-1,2 0 1,24 4-201,-24-3 196,21 0-104,1 0 1,34-3-1,-45 0 69,0 0-1,0-1 1,0 0 0,0-1-1,22-10 1,-24 9-17,0-1 0,0 0 0,-1 0 0,0-2 0,13-11 0,-19 16 64,0-1 1,-1 0-1,0 0 1,0 0-1,0 0 1,0-1-1,-1 1 0,0-1 1,0 0-1,0 1 1,0-1-1,-1 0 0,0 0 1,0 0-1,1-9 1,-2 9 10,1-1 0,-1 0 0,-1 0 1,1 0-1,-1 0 0,-2-8 0,2 12 10,0-1-1,0 1 1,0 0-1,0-1 0,-1 1 1,0 0-1,1 0 1,-1 0-1,0 0 0,0 0 1,0 1-1,0-1 0,0 0 1,0 1-1,0 0 1,-4-2-1,0 0 77,-1 0 0,0 1 1,1-1-1,-1 2 0,0-1 0,0 1 0,-9-1 0,-50 2 315,50 0-375,3 1 1,-1 1 0,1 0 0,0 1 0,0 0 1,-1 1-1,2 0 0,-1 1 0,-18 10 0,23-11-25,0 1-1,1-1 0,0 1 0,0 1 0,0-1 1,1 1-1,0 0 0,0 1 0,0 0 0,1-1 1,0 2-1,1-1 0,-1 1 0,-4 11 0,8-16-14,0 0 0,-1 1 0,2-1-1,-1 1 1,0-1 0,1 1 0,-1-1-1,1 1 1,0-1 0,0 1 0,1-1 0,-1 1-1,1-1 1,0 1 0,0-1 0,0 1-1,0-1 1,0 0 0,1 0 0,-1 1-1,1-1 1,0 0 0,0-1 0,0 1-1,1 0 1,-1 0 0,0-1 0,1 0-1,0 1 1,0-1 0,0 0 0,0 0 0,4 2-1,4 1-53,0 0-1,1 0 0,0-1 0,0 0 1,0-1-1,1-1 0,-1 0 0,1 0 1,-1-2-1,1 1 0,-1-2 1,25-2-1,-29 1 26,0 0-1,0 0 1,0 0 0,-1-1 0,1 0 0,-1-1 0,0 0 0,0 0-1,0 0 1,0-1 0,-1 0 0,0 0 0,0-1 0,0 0 0,-1 0-1,0 0 1,7-11 0,-5 5 42,0 1 0,-1-1-1,-1 0 1,0-1 0,0 1-1,-2-1 1,1 0 0,-2 0 0,0 0-1,1-14 1,-2 3 75,0 0 0,-2-1 0,0 1 0,-2 0 1,-1 0-1,-13-44 0,2 29 366,10 26-184,0 0 0,0-1-1,-4-25 1,7 27-56,2 16 44,2 14 12,0 6 98,2 0-1,1 0 1,7 23 0,0-3-10,10 51 59,29 105-239,-50-195-285,1 0 1,0-1-1,0 1 1,0-1-1,0 0 1,1 1-1,-1-1 1,7 7-1,-7-9-175,1 0-1,-1-1 1,0 1-1,1-1 1,-1 1-1,1-1 1,-1 0 0,1 0-1,0 0 1,0 0-1,-1-1 1,1 1-1,0-1 1,0 0 0,-1 0-1,5 0 1,11 0-2386</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3:48.889"/>
    </inkml:context>
    <inkml:brush xml:id="br0">
      <inkml:brushProperty name="width" value="0.035" units="cm"/>
      <inkml:brushProperty name="height" value="0.035" units="cm"/>
      <inkml:brushProperty name="color" value="#E71224"/>
    </inkml:brush>
  </inkml:definitions>
  <inkml:trace contextRef="#ctx0" brushRef="#br0">23 59 4905,'0'0'1995,"9"-9"-1644,27-27-46,-34 34-279,0 1 0,0-1 0,0 1 0,0 0 0,0 0 0,0 0 0,1 0 0,-1 0 0,0 1 0,0-1 0,1 1 0,-1-1 0,0 1 0,1 0 0,-1 0 0,0 0 0,1 0 0,-1 0 0,4 1 0,5 0 89,-7-1-77,1 0 1,-1 0-1,0 0 0,0 1 1,0-1-1,0 1 0,0 0 1,0 0-1,0 1 0,-1-1 1,1 1-1,0 0 1,-1 0-1,1 0 0,-1 0 1,1 0-1,-1 1 0,0 0 1,0 0-1,0 0 0,-1 0 1,1 0-1,3 7 0,-3-5 54,-1 0 0,0 0-1,0 0 1,0 0 0,-1 1 0,1-1-1,-1 1 1,-1-1 0,1 7 0,0-9-41,-1 1 0,0 0 0,-1 0 0,1 0 0,-1 0 1,1-1-1,-1 1 0,0 0 0,0 0 0,-1-1 0,1 1 1,-1-1-1,-4 7 0,2-6-28,0 1 0,0-1 0,0 0 0,-1 0 0,0-1 0,0 1 0,0-1 0,0 0 0,-1-1 0,1 1 0,-9 2 0,2-2-95,1-1-1,-1 0 1,1 0 0,-24-1 0,46-9-1018,-2 5 1033,1 0 0,-1 0 0,1 1 0,0 0 0,12 0 0,53 1-230,-47 1 217,-22 0 89,-1 0 0,0 1 0,1-1 0,-1 1 0,0 0 0,0 1 0,1-1 0,-1 1 0,0 0 0,-1 0 0,1 1-1,0-1 1,0 1 0,-1 0 0,0 1 0,0-1 0,0 1 0,0-1 0,0 1 0,-1 0 0,1 1 0,-1-1 0,0 0 0,0 1 0,-1 0 0,0 0 0,0 0-1,0 0 1,0 0 0,-1 0 0,1 0 0,-1 0 0,-1 1 0,1 6 0,-1-6 179,0 0 1,0 0-1,-1 1 0,0-1 0,-2 8 1,1-10-139,1-1 1,-1 1-1,1-1 1,-1 0-1,0 1 1,-1-1-1,1 0 1,0-1-1,-1 1 1,-3 3-1,-1 0 59,-1 0 1,1-1-1,-1 0 0,0 0 0,-1-1 0,1 0 1,-1 0-1,0-1 0,0 0 0,-15 3 0,-5-2 209,1-2 0,-34 0 0,-26 2-670,86-4 139,1 0 0,-1 1 0,1-1 1,0 1-1,-1-1 0,1 1 1,0 0-1,0-1 0,-1 1 0,1 0 1,0 0-1,0 0 0,0 0 1,0 0-1,0 0 0,-1 2 0,-4 2-2022,-2 4-2244</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3:50.751"/>
    </inkml:context>
    <inkml:brush xml:id="br0">
      <inkml:brushProperty name="width" value="0.035" units="cm"/>
      <inkml:brushProperty name="height" value="0.035" units="cm"/>
      <inkml:brushProperty name="color" value="#E71224"/>
    </inkml:brush>
  </inkml:definitions>
  <inkml:trace contextRef="#ctx0" brushRef="#br0">196 474 2817,'0'0'4074,"0"-3"-3441,0-7-83,0 10-517,0-1 0,-1 1 0,1 0 0,0 0 0,0-1 0,0 1 0,0 0 0,-1 0 1,1 0-1,0 0 0,0-1 0,0 1 0,-1 0 0,1 0 0,0 0 0,0 0 0,-1 0 0,1 0 0,0 0 1,0 0-1,-1 0 0,1-1 0,0 1 0,0 0 0,-1 0 0,1 0 0,0 0 0,0 1 0,-1-1 0,1 0 0,-1 0 1,-8 1 306,1 1-299,1 1 1,0 0 0,0 0 0,1 0 0,-1 1-1,-10 7 1,-36 32 0,49-40-19,-3 4-9,0-1 0,0 1-1,0 0 1,-10 16 0,15-19-23,-1 0 0,1 1 0,0 0 0,0-1 1,1 1-1,-1 0 0,1 0 0,0 0 0,0 0 0,1 0 1,-1 5-1,1-8 5,1 0 1,-1 0 0,1 0-1,0 0 1,-1 0 0,1 0-1,0 0 1,0 0-1,0 0 1,0-1 0,1 1-1,-1 0 1,0-1 0,1 1-1,-1-1 1,1 1-1,-1-1 1,1 0 0,0 0-1,0 0 1,-1 0 0,1 0-1,3 1 1,6 3-20,0-1 0,20 6 0,-2-5-27,0-1 0,0-1 0,0-1 0,38-3 0,-19 0-116,-33 1 86,1 0 0,0-2 1,-1 0-1,21-5 0,-30 5 34,0 0 1,0 0 0,0-1 0,0 1 0,-1-1 0,1 0-1,-1-1 1,0 1 0,1-1 0,-2 0 0,1-1-1,0 1 1,5-8 0,-8 8 26,1 0 1,-1 0-1,0 0 0,-1-1 0,1 1 0,-1 0 1,0-1-1,0 1 0,1-9 0,-1 1 28,-1-1 1,-2-17-1,1 25 21,0 0 0,-1 0 1,1 0-1,-1 0 0,0 0 0,0 1 0,-1-1 0,1 1 0,-1-1 1,0 1-1,0 0 0,-1 0 0,1 0 0,-1 1 0,0-1 1,0 1-1,0 0 0,-8-5 0,4 4 37,0-1-1,0 1 1,0 0-1,-1 1 1,0 0 0,1 0-1,-1 1 1,0 0-1,-17-1 1,16 3-23,-4-1 13,-1 0 0,0 2-1,1-1 1,-1 2 0,0 0 0,-26 7-1,28-4-18,0 0 0,1 1 0,0 0 0,-19 13 0,27-16-45,1-1-1,0 1 1,0 0-1,0 0 1,0 1-1,0-1 1,1 1-1,-1-1 1,1 1-1,0 0 0,0 0 1,0 0-1,1 0 1,-1 0-1,1 0 1,0 0-1,0 1 1,0 6-1,0-2 2,1 0 0,0 0 0,2 15 0,-1-21 4,0 1 0,0-1-1,0 1 1,1-1 0,-1 1-1,1-1 1,0 0 0,0 0-1,0 0 1,0 0-1,5 5 1,-4-4-38,1-1 0,0 1 0,1-1 0,-1 0 0,1 0 1,-1 0-1,1-1 0,0 0 0,0 0 0,0 0 0,0 0 0,6 0 0,4 1-103,1-2 0,27 0 0,-40-1 134,5 0-62,0-1 1,0 0-1,0-1 1,-1 1-1,1-2 1,0 1-1,-1-1 1,1 0 0,-1-1-1,0 1 1,0-1-1,0-1 1,-1 0-1,1 1 1,-1-2-1,0 1 1,-1-1-1,7-7 1,-3 1 35,0 0 1,-1-1-1,0 1 0,-1-2 0,-1 1 1,0-1-1,-1 1 0,0-2 1,3-15-1,-2-14 123,-1-1 1,-3-82-1,-2 91 78,0 18 14,-2 1 0,0 0 0,-1 0 0,-5-18 1,-26-65 1459,32 94-1494,-5-5 600,7 11-730,0 0-1,0 0 0,0 0 0,0 0 1,-1 0-1,1 0 0,0 1 1,0-1-1,0 0 0,-1 0 0,1 0 1,0 0-1,0 0 0,0 0 0,0 0 1,0 0-1,-1 0 0,1 0 1,0 1-1,0-1 0,0 0 0,0 0 1,0 0-1,0 0 0,-1 1 1,1-1-1,0 0 0,0 0 0,0 0 1,0 0-1,0 1 0,0-1 1,0 0-1,-4 23 136,4 116-53,2-103-79,2-1 1,2 0 0,1 0-1,12 36 1,-13-49-1,4 11-30,1 1-1,2-2 0,24 47 1,-36-77-83,0-1 0,0 1 0,0-1 0,0 0 0,0 1 0,0-1 0,0 0 1,0 0-1,0 0 0,1 0 0,-1 0 0,0 0 0,1 0 0,2 1 0,-1-1-468,0 0 0,0-1-1,0 1 1,1-1-1,-1 0 1,5 0-1,8 0-3325</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3:51.378"/>
    </inkml:context>
    <inkml:brush xml:id="br0">
      <inkml:brushProperty name="width" value="0.035" units="cm"/>
      <inkml:brushProperty name="height" value="0.035" units="cm"/>
      <inkml:brushProperty name="color" value="#E71224"/>
    </inkml:brush>
  </inkml:definitions>
  <inkml:trace contextRef="#ctx0" brushRef="#br0">7 0 4849,'0'0'1899,"0"17"-1172,-1 58 70,-3-2 152,3-53-767,0 34 0,2-52-171,-1 0 0,0 0 0,1 0 0,-1-1 1,1 1-1,0 0 0,-1 0 0,1-1 0,0 1 0,0 0 1,0-1-1,0 1 0,0-1 0,1 1 0,-1-1 0,0 0 1,1 0-1,-1 1 0,1-1 0,-1 0 0,1 0 1,0 0-1,-1-1 0,1 1 0,0 0 0,0-1 0,0 1 1,-1-1-1,3 1 0,7 1-117,0-1 1,0 0-1,20-1 0,-20 0-21,-5 0 3,-1 0 0,0 0 0,1 0-1,-1-1 1,9-2 0,-12 2 79,0 0-1,-1 0 1,1 0-1,0 0 1,0 0-1,-1 0 1,1 0-1,0-1 0,-1 1 1,0-1-1,1 1 1,-1-1-1,0 1 1,0-1-1,1 0 1,-2 0-1,3-3 1,1-5-40,-1 0 0,0 0 0,-1-1 0,0 1 0,1-19 1,-3-56 305,-1 38 2919,2 51-2760,11 39 139,-2 0-1,-1 1 1,3 54-1,-5 30-302,-7-127-317,0 0 0,0-1-1,1 1 1,-1 0 0,0-1 0,0 1-1,1-1 1,-1 1 0,0 0 0,1-1-1,-1 1 1,1-1 0,-1 1-1,0-1 1,1 1 0,-1-1 0,1 1-1,-1-1 1,1 0 0,0 1 0,-1-1-1,1 0 1,-1 1 0,1-1 0,0 0-1,-1 0 1,1 0 0,1 1 0,6-1-3602</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3:52.760"/>
    </inkml:context>
    <inkml:brush xml:id="br0">
      <inkml:brushProperty name="width" value="0.035" units="cm"/>
      <inkml:brushProperty name="height" value="0.035" units="cm"/>
      <inkml:brushProperty name="color" value="#E71224"/>
    </inkml:brush>
  </inkml:definitions>
  <inkml:trace contextRef="#ctx0" brushRef="#br0">176 371 4297,'0'0'3342,"-20"2"-2975,-62 11-38,79-13-311,1 1-1,-1-1 1,0 1 0,0 0 0,0 0-1,0 0 1,1 1 0,-1-1-1,0 1 1,1-1 0,-1 1-1,1 0 1,0 0 0,0 0-1,-1 0 1,1 0 0,-2 5-1,-1-2 23,3-2-6,0 0 1,0 1 0,1-1 0,-1 0 0,1 1-1,0-1 1,-1 1 0,1 4 0,0-6-10,1 0-1,-1 0 1,1 0 0,0 0 0,0 1-1,0-1 1,0 0 0,0 0 0,1 0-1,-1 0 1,0 0 0,1 0 0,0 1-1,-1-1 1,3 2 0,-1-1-13,1 0 0,0-1 1,-1 1-1,1-1 0,0 0 0,1 0 0,-1 0 1,0 0-1,1 0 0,4 1 0,40 11 19,-14-7-94,0-3-1,0-1 1,60-2-1,-60-1-75,-31 0 98,1 0 0,0 0 0,0-1 0,-1 1 0,1-1 0,0 0 1,-1 0-1,1 0 0,-1 0 0,1-1 0,-1 0 0,1 1 0,3-4 0,-5 3 25,0 0 0,0 1 0,-1-1 0,1 0 0,0-1 0,-1 1 0,0 0 0,1 0 0,-1-1 0,0 1 1,0-1-1,0 1 0,0-1 0,-1 1 0,1-1 0,-1 1 0,1-1 0,-1 0 0,0-3 0,0 0 33,1 1 0,-1 0 1,0-1-1,-1 1 0,0 0 0,1-1 1,-2 1-1,1 0 0,0 0 0,-1 0 1,0 0-1,0 0 0,-1 0 0,-3-6 0,-3 0 120,0 0-1,-1 1 1,0 0-1,-12-10 1,16 16-34,0 0 1,0 0-1,0 1 1,0-1 0,0 1-1,-1 1 1,0-1-1,1 1 1,-1 0 0,-8-1-1,-1 1 57,1 1 0,0 1 0,-1 0 0,-16 2 0,25-1-156,0 1-1,0-1 0,1 1 0,-1 1 1,0-1-1,1 1 0,-1 0 0,1 1 0,0-1 1,0 1-1,-6 6 0,6-5-9,1 0 0,-1 1-1,1 0 1,0 0 0,0 1-1,1 0 1,0-1 0,0 1 0,1 0-1,-5 15 1,4-11-26,2 1 1,-1 1-1,2-1 0,0 0 1,0 0-1,2 16 0,-1-25 2,0-1-1,0 0 1,1 1-1,-1-1 1,1 0-1,0 0 1,-1 0-1,1 1 1,0-1-1,0 0 1,0 0 0,1 0-1,-1-1 1,0 1-1,4 3 1,-2-3-33,-1 1 1,2-1 0,-1 0 0,0 0 0,0 0 0,1-1 0,-1 1 0,7 1 0,3 0-141,0 0 0,0-2 0,0 1 1,19-2-1,-29 0 174,11 0-282,0 0 0,18-3 0,-27 2 230,0 0 0,-1-1 1,1 1-1,-1-1 0,1 0 1,-1 0-1,0 0 0,1-1 1,-1 1-1,5-6 0,-3 3 49,-1 0 0,0-1-1,0 0 1,0 0 0,0-1 0,-1 1 0,0-1-1,0 0 1,-1 0 0,0 0 0,0-1-1,-1 1 1,3-13 0,-2-5 74,0 0 1,-2-47 0,-2 43-35,-1-3 211,-1 1 0,-2-1 0,-10-36 0,6 28 1165,-5-46 0,11 73-106,5 30-1145,4-2-124,0 0 0,1 0 0,14 22 1,6 13 40,-5 1 105,-2 2 0,-2 0 0,-3 1 1,-2 1-1,-2 0 0,6 105 0,-15-123-91,-2-37-95,0 1 0,0-1-1,0 0 1,1 0-1,-1 1 1,0-1-1,0 0 1,0 0 0,0 0-1,1 0 1,-1 1-1,0-1 1,0 0-1,0 0 1,0 0-1,1 0 1,-1 0 0,0 1-1,0-1 1,1 0-1,-1 0 1,0 0-1,0 0 1,1 0 0,-1 0-1,0 0 1,0 0-1,0 0 1,1 0-1,-1 0 1,0 0-1,0 0 1,1 0 0,-1 0-1,0 0 1,0 0-1,1 0 1,-1-1-1,10-1-1169,4-12-2158,1-6-2144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8T11:02:46.749"/>
    </inkml:context>
    <inkml:brush xml:id="br0">
      <inkml:brushProperty name="width" value="0.05" units="cm"/>
      <inkml:brushProperty name="height" value="0.05" units="cm"/>
      <inkml:brushProperty name="color" value="#004F8B"/>
    </inkml:brush>
  </inkml:definitions>
  <inkml:trace contextRef="#ctx0" brushRef="#br0">1 0 6329,'0'0'2705,"1"19"-2078,0 9-439,7 82 272,-3-78-255,1-1 1,2 0-1,13 35 0,-13-47-493,0-1 0,0 1-1,2-2 1,1 1-1,0-1 1,15 17-1,5-6-2965,-21-23 1062</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3:53.512"/>
    </inkml:context>
    <inkml:brush xml:id="br0">
      <inkml:brushProperty name="width" value="0.035" units="cm"/>
      <inkml:brushProperty name="height" value="0.035" units="cm"/>
      <inkml:brushProperty name="color" value="#E71224"/>
    </inkml:brush>
  </inkml:definitions>
  <inkml:trace contextRef="#ctx0" brushRef="#br0">381 26 2593,'0'0'7198,"-17"-4"-6339,-55-12-315,58 14-417,0 0 0,-1 1 0,1 0-1,-14 2 1,-1 0 57,15-1-135,0 0 1,0 2-1,0-1 0,0 2 1,1 0-1,-1 0 0,1 1 1,-1 1-1,1 1 0,-13 7 1,25-13-63,0 1 0,0-1 0,0 1 0,0-1 0,0 1 1,1 0-1,-1-1 0,0 1 0,1 0 0,-1 0 0,0-1 0,1 1 1,-1 0-1,1 0 0,-1 0 0,1 0 0,-1 0 0,1 0 1,0 0-1,0 0 0,-1 0 0,1 0 0,0 0 0,0 0 0,0 0 1,0 0-1,0 0 0,0 0 0,0 0 0,0 0 0,1 0 0,-1 2 1,1-1-22,1 0 0,-1 0 0,0 0 0,0-1 0,1 1 0,-1 0 1,1 0-1,-1-1 0,1 1 0,0-1 0,0 1 0,3 1 1,6 3 6,-1-1 0,1 0 0,0-1 0,23 5 0,46 4-270,9 1 143,-80-11 146,-1-1-1,1 1 1,-1 0 0,0 0-1,0 1 1,0 1 0,9 5-1,-14-7 11,0-1-1,0 0 1,-1 1-1,1 0 0,-1-1 1,0 1-1,0 0 1,0 0-1,0 0 0,0 1 1,-1-1-1,1 0 1,-1 1-1,0-1 0,0 1 1,0-1-1,0 1 1,-1-1-1,1 8 0,-1-8 55,0 1-1,0 0 1,-1-1-1,1 1 1,-1 0-1,1-1 1,-1 1-1,0-1 1,-2 4 0,1-4-11,0 0 1,0-1 0,0 0 0,0 0-1,0 1 1,0-1 0,0 0 0,-1 0-1,1-1 1,-1 1 0,-2 1 0,-5 2 74,1-1 0,-1 0 1,0 0-1,0-1 0,0-1 0,0 0 1,-15 2-1,3-2 277,0-2 0,-34-2 0,22-5-172,27 4-467,0 2-1,0-1 0,-1 1 1,-9-1-1,-7 3-3490,13 4 667</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3:57.711"/>
    </inkml:context>
    <inkml:brush xml:id="br0">
      <inkml:brushProperty name="width" value="0.035" units="cm"/>
      <inkml:brushProperty name="height" value="0.035" units="cm"/>
      <inkml:brushProperty name="color" value="#E71224"/>
    </inkml:brush>
  </inkml:definitions>
  <inkml:trace contextRef="#ctx0" brushRef="#br0">236 66 440,'0'0'5095,"-3"0"-4829,-12 0-50,11 0 1027,3 0-1157,1 0 0,-1 0 0,0 0-1,0 0 1,1 0 0,-1 0 0,0 0 0,0 0-1,1 0 1,-1 0 0,0 0 0,1 1 0,-1-1-1,-1 1 1,-6 6 71,0 1-1,1 0 0,0 1 1,-8 12-1,3-4-139,9-12 1,0 0 0,0 0 1,1 1-1,-1-1 0,1 1 0,1 0 0,-1-1 1,1 1-1,0 0 0,0 0 0,0 0 0,1 0 1,1 11-1,-1-15-1,1 0 0,-1 0 1,1 0-1,-1 0 1,1 0-1,0 0 0,0 0 1,0 0-1,0-1 0,0 1 1,0 0-1,1-1 0,-1 1 1,1-1-1,-1 1 1,1-1-1,-1 0 0,1 1 1,2 0-1,6 5-31,23 10 0,-26-14 32,0 0-28,0 0 1,1-1-1,0 0 0,-1 0 1,1 0-1,14 0 1,50-3-69,-31 0 16,-17 0-34,0-1 0,0-1 0,0-1 0,0-1-1,-1-1 1,42-17 0,-58 20 89,-1 0 1,0 0-1,1-1 0,-1 0 1,-1 0-1,1-1 0,-1 1 1,1-1-1,-2-1 0,1 1 1,0-1-1,5-8 0,-9 10 44,0 1 1,0-1-1,-1 0 0,1 1 0,-1-1 1,0 0-1,1 0 0,-2 0 0,0-6 1,1-4 172,-1 11-162,1 0 0,-1 0-1,0 1 1,0-1 0,0 0 0,0 1 0,0-1 0,-1 1-1,1-1 1,-1 1 0,1-1 0,-1 1 0,0 0-1,0 0 1,0 0 0,0 0 0,-5-3 0,0 0 127,-1 0 1,0 0-1,0 1 0,-12-6 1,4 5-113,0 0 0,-1 1 0,0 0 0,1 1 0,-19 0 0,-86 3 101,99 0-105,0 2-52,-1 0-1,0 1 0,1 2 0,0 0 1,0 1-1,0 1 0,1 2 1,0 0-1,1 1 0,-26 16 1,42-23-13,-1 0 1,1 0 0,0 0-1,0 1 1,0-1 0,0 1-1,1 0 1,-1 0 0,1 1-1,0-1 1,1 1 0,-1-1-1,1 1 1,-1 0 0,2 0-1,-1 0 1,0 0 0,1 0-1,0 0 1,-1 7 0,2 0-6,2 21-4,-2-31 10,1 0 0,0 0 0,0 0 0,-1 0 1,1 0-1,0 0 0,0 0 0,1 0 1,-1-1-1,0 1 0,1 0 0,2 2 1,3 1-6,-1 0 0,1 0 1,0-1-1,0 0 1,0 0-1,1-1 1,-1 0-1,1 0 1,0-1-1,0 0 1,10 1-1,10 0-68,54-1-1,-56-2 50,-4-1-26,0 0 0,-1-2 0,1-1 0,-1 0 0,28-11-1,-3-2-146,55-28-1,-91 40 178,0-1-1,0 0 0,0 0 1,-1-1-1,11-10 0,-17 14 27,0 0 0,0-1 0,0 1 0,0-1 0,-1 1 0,1-1 0,-1 0 0,0 0 0,0 0 0,-1 0 0,1-1 0,-1 1 0,0 0 0,0-1 0,0 1 0,0-7 0,-1-4 156,0 1 0,0 0 0,-1 0 0,-1 0 0,-1-1 0,-6-21 0,9 36-141,0 0 1,-1 0-1,1-1 1,0 1-1,0 0 1,0 0-1,0 0 1,0-1-1,0 1 1,0 0-1,-1 0 1,1 0-1,0 0 1,0-1-1,0 1 1,0 0-1,-1 0 1,1 0-1,0 0 1,0 0-1,0 0 1,-1 0-1,1-1 1,0 1-1,0 0 1,-1 0-1,1 0 1,0 0-1,0 0 1,0 0-1,-1 0 1,1 0 0,0 0-1,0 0 1,-1 0-1,1 0 1,0 0-1,0 1 1,0-1-1,-1 0 1,1 0-1,0 0 1,0 0-1,0 0 1,-1 0-1,1 0 1,0 1-1,0-1 1,0 0-1,0 0 1,-1 0-1,1 0 1,0 1-1,0-1 1,0 0-1,0 0 1,0 0-1,0 1 1,-8 11 20,3 1-27,2 0 0,-1 1 0,2-1 0,-2 15 0,1 55 34,4-76-17,0 0 0,0 0 0,1-1 0,-1 1-1,1-1 1,1 1 0,-1-1 0,1 0 0,0 0-1,1 0 1,-1 0 0,1-1 0,0 0-1,1 1 1,6 6 0,0-2 19,1 0 0,-1 0 0,2-1 1,-1-1-1,26 14 0,-32-20-34,-1 0-1,1 0 1,0-1 0,0 0-1,0 0 1,0 0 0,0-1 0,0 1-1,7-2 1,-10 1 0,-1 0-7,0 0-1,-1-1 0,1 1 0,0-1 1,-1 0-1,1 1 0,-1-1 1,1 0-1,-1 0 0,1 0 1,-1 0-1,0 0 0,1 0 1,-1-1-1,2-1 0,18-24-209,-17 21-63,2-4-1541,-3 5-2071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4:13.125"/>
    </inkml:context>
    <inkml:brush xml:id="br0">
      <inkml:brushProperty name="width" value="0.035" units="cm"/>
      <inkml:brushProperty name="height" value="0.035" units="cm"/>
      <inkml:brushProperty name="color" value="#E71224"/>
    </inkml:brush>
  </inkml:definitions>
  <inkml:trace contextRef="#ctx0" brushRef="#br0">1 9 2737,'0'0'3034,"25"0"-1605,85-8 746,356 16-1852,98-4-246,-302-6-73,-210 2 0,345 3 5,0 17-32,175 9 37,1-28-7,-283-2-19,197 16 28,65 14-16,-81-5-1,-29-9 1,-26-2 1,146 19 20,326 20 14,-206-37-81,-242-10 37,30-2 41,-282-4-41,174-13 11,-216 5-4,1413-52 11,-426 49 15,-1067 12 16,81 10-1,-146-10 19,0 0-16,0 0 1,-1 0-1,1 0 0,0 0 0,-1 0 0,1 0 1,0 0-1,-1 1 0,1-1 0,0 0 0,-1 0 1,1 1-1,0-1 0,-1 0 0,1 1 0,0-1 1,-1 1-1,1-1 0,-1 0 0,1 2 699,-2-2-115,-166 0-4004,95 0-1426</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3:59.587"/>
    </inkml:context>
    <inkml:brush xml:id="br0">
      <inkml:brushProperty name="width" value="0.035" units="cm"/>
      <inkml:brushProperty name="height" value="0.035" units="cm"/>
      <inkml:brushProperty name="color" value="#E71224"/>
    </inkml:brush>
  </inkml:definitions>
  <inkml:trace contextRef="#ctx0" brushRef="#br0">0 223 1744,'0'0'3465,"0"-17"-2994,0-84 368,0-3 4555,2 111-5194,-2-4-202,65 237 520,-56-197-438,29 83-1,-35-121-72,1 5 59,-4-10 90,0-12-342,-1-5 107,1 7 31,0-1 0,2-11-1,-2 18 45,1 1 0,0-1 0,0 1 0,0 0 0,0 0 0,1-1 0,-1 1 0,1 0 0,0 0 0,3-4 0,5-4-15,1 1-1,0-1 1,0 2 0,16-11 0,53-26-59,-74 43 59,1 0-1,0 1 1,0 0-1,0 0 1,0 1-1,0 0 1,0 0-1,0 0 0,0 1 1,7 1-1,-7-1-15,-4 0 31,0 1 0,1 0 0,-1-1 0,0 1 0,0 0 0,0 1 0,0-1 0,0 0 1,0 1-1,0 0 0,0 0 0,-1-1 0,1 2 0,-1-1 0,1 0 0,-1 0 0,0 1 1,2 2-1,2 2 6,-2 0 1,1 0 0,-1 0 0,0 1-1,0 0 1,2 8 0,-2 1 82,0 1 0,-1-1 0,-1 0 0,-1 1-1,-1 23 1,0-40-64,-1 0-1,1 0 0,0 0 1,-1 0-1,1 0 1,-1 0-1,1 0 0,-1 0 1,1 0-1,-1 0 0,0-1 1,1 1-1,-1 0 1,0 0-1,0-1 0,0 1 1,0 0-1,1-1 0,-3 2 1,-22 10 124,17-8-99,-17 8 51,-1-2-1,0-1 0,0 0 1,-1-3-1,0 0 0,0-1 1,-29 1-1,45-5-82,-30 1 267,39-2-264,0 0 0,-1 0-1,1-1 1,-1 1-1,1-1 1,-1 1 0,1-1-1,0 0 1,0 0 0,-1 0-1,1 0 1,0 0-1,-3-3 1,-3-1 41,6 4-55,1 1 1,0-1 0,0 1 0,0-1-1,1 0 1,-1 1 0,0-1-1,0 0 1,0 0 0,0 0 0,1 1-1,-1-1 1,0 0 0,0-1-1,-13-12 4,14 13-171,-1 1-1,1 0 0,-1 0 1,1-1-1,0 1 0,-1 0 1,1-1-1,-1 1 1,1 0-1,0-1 0,-1 1 1,1-1-1,0 1 0,0 0 1,-1-1-1,1 1 1,0-1-1,0 1 0,0-1 1,0 1-1,-1-1 1,1 1-1,0-1 0,0 1 1,0-1-1,0 1 0,0-1 1,0 1-1,0-1 1,0 1-1,0-1 0,1 1 1,-1-1-1,0 1 0,0-1 1,0 1-1,1-1 1,-1 1-1,0-1 0,0 1 1,1 0-1,-1-1 1,0 1-1,1-1 0,-1 1 1,1 0-1,0-1 0,5-5-5344</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4:01.516"/>
    </inkml:context>
    <inkml:brush xml:id="br0">
      <inkml:brushProperty name="width" value="0.035" units="cm"/>
      <inkml:brushProperty name="height" value="0.035" units="cm"/>
      <inkml:brushProperty name="color" value="#E71224"/>
    </inkml:brush>
  </inkml:definitions>
  <inkml:trace contextRef="#ctx0" brushRef="#br0">466 34 1792,'0'0'4005,"0"-1"-3759,0-1 0,0 1 0,-1 0 0,1-1 1,0 1-1,-1 0 0,1 0 0,-1-1 0,1 1 0,-1 0 0,0-1 0,-16-3 135,1 1-1,-1 1 1,-1 1 0,1 0 0,0 1-1,0 1 1,-33 3 0,40-1-352,-1 0 0,1 1 0,0 0 1,0 0-1,-14 8 0,-46 27 205,62-34-199,-6 6-3,0 1 1,1 1-1,0 0 1,0 0-1,2 1 1,-1 1-1,-9 16 1,18-26-29,0 0-1,0 0 1,0 1 0,1 0-1,-1-1 1,1 1 0,1 0-1,-1 0 1,1 0-1,-1 0 1,1 0 0,1 1-1,-1-1 1,1 8 0,0-11-3,0 1 1,0-1 0,0 1 0,1-1-1,-1 1 1,1-1 0,0 0 0,-1 0-1,1 1 1,0-1 0,0 0-1,1 0 1,-1 0 0,2 3 0,1-1 3,0-1 0,0 1 0,0-1 0,0 0 0,8 5 0,-3-3-6,1-1 0,-1 0-1,1 0 1,-1-1 0,1-1 0,0 1 0,16 0 0,73 1-124,-87-4 108,12 1-42,23-1-164,-44-1 213,1 1 1,0-1 0,0 0-1,-1 0 1,1 0-1,-1 0 1,1-1 0,-1 0-1,6-3 1,-5 3-74,-2 1 8,0-1 0,0 1-1,0-1 1,0 1-1,0-1 1,0 0-1,0 0 1,0 0 0,-1 0-1,3-3 1,-4 13-9641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4:15.364"/>
    </inkml:context>
    <inkml:brush xml:id="br0">
      <inkml:brushProperty name="width" value="0.035" units="cm"/>
      <inkml:brushProperty name="height" value="0.035" units="cm"/>
      <inkml:brushProperty name="color" value="#E71224"/>
    </inkml:brush>
  </inkml:definitions>
  <inkml:trace contextRef="#ctx0" brushRef="#br0">62 193 2184,'0'0'3097,"-11"-9"-2562,-33-24-188,37 25 619,11 5-654,11 3-294,-13 1 115,1232 1 2164,-471-39-1674,-644 29-597,348-30-3,1 0 19,1 17-19,717 27-13,-839 5 11,341 6-21,574 39 17,-459 0-18,-50-13 10,-275-13 14,606 4-29,1-32 103,-578-3-44,417-16 236,-811 14-295,241-9 106,232-4 296,-286 16-165,-458 0-2920,78 0-1120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4:17.735"/>
    </inkml:context>
    <inkml:brush xml:id="br0">
      <inkml:brushProperty name="width" value="0.035" units="cm"/>
      <inkml:brushProperty name="height" value="0.035" units="cm"/>
      <inkml:brushProperty name="color" value="#E71224"/>
    </inkml:brush>
  </inkml:definitions>
  <inkml:trace contextRef="#ctx0" brushRef="#br0">9 135 1008,'0'0'2765,"-9"-2"1881,13 1-4618,0 0-1,0 0 1,0 0-1,1 1 1,-1 0 0,7 0-1,3 0 62,868-57 1027,-148 25-1027,-90 12-78,-93 2 4,1 16-7,-396 2-5,611 23-8,-383-8 5,200 3 0,136-5 8,-178-5-7,-318-2 5,644 13-5,357 20 24,-615-12-17,351 15-1,684-15-15,-753 1 49,-863-26-21,23 2 58,-70-5 2102,-24-1-3056,-13-5-1559,-8-1-1670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4:07.089"/>
    </inkml:context>
    <inkml:brush xml:id="br0">
      <inkml:brushProperty name="width" value="0.035" units="cm"/>
      <inkml:brushProperty name="height" value="0.035" units="cm"/>
      <inkml:brushProperty name="color" value="#E71224"/>
    </inkml:brush>
  </inkml:definitions>
  <inkml:trace contextRef="#ctx0" brushRef="#br0">48 361 5777,'0'0'1323,"9"-1"-1237,4-2-45,0 1 1,13-6-1,-21 6 0,1 0 0,-1 0 1,0-1-1,0 1 0,1-1 0,-2-1 0,1 1 0,0-1 0,4-4 1,-4 2 48,-1 1 0,1-1 0,-1-1 0,0 1 0,0-1 0,-1 1 0,0-1 0,0 0 0,-1 0 0,0-1 0,2-7 0,-1-7 592,-1-1 0,-1-30 0,-2 47-628,1 0 0,-1 1 1,0-1-1,-1 1 1,1-1-1,-1 1 1,0-1-1,-1 1 0,1 0 1,-1 0-1,0 0 1,0 0-1,-1 0 0,-7-7 1,7 8-3,1 0 0,-1 1-1,0-1 1,-1 1 0,1 0 0,-1 0 0,1 0 0,-1 1 0,0 0-1,0 0 1,0 0 0,0 0 0,0 1 0,-1 0 0,1 0-1,-7 0 1,9 0-48,1 1 0,-1 0-1,1 1 1,-1-1 0,1 0-1,-1 1 1,1-1 0,0 1-1,-1 0 1,1 0 0,0 0-1,0 0 1,-1 0 0,1 1-1,0-1 1,0 0-1,0 1 1,0 0 0,1-1-1,-1 1 1,0 0 0,1 0-1,-1 0 1,1 0 0,0 0-1,-2 5 1,-2 1 14,1 1 1,0 1-1,1-1 1,0 1-1,0-1 0,1 1 1,-2 16-1,2 73 299,2-62-189,2-9 0,2 0 1,0-1-1,2 1 0,15 43 0,2 13 327,-14-40-185,-2 0 0,1 68 0,-10 90 519,0-169-584,-11 47 0,5-33 27,7-37-219,1-9-55,0-5-1774,0-62-5624,0 43 3393</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4:07.722"/>
    </inkml:context>
    <inkml:brush xml:id="br0">
      <inkml:brushProperty name="width" value="0.035" units="cm"/>
      <inkml:brushProperty name="height" value="0.035" units="cm"/>
      <inkml:brushProperty name="color" value="#E71224"/>
    </inkml:brush>
  </inkml:definitions>
  <inkml:trace contextRef="#ctx0" brushRef="#br0">5 98 3065,'0'0'5804,"0"0"-5595,-1-1 0,1 1 0,-1-1 0,1 1-1,0-1 1,-1 1 0,1-1 0,0 1 0,-1-1 0,1 0 0,0 1 0,0-1 0,-1 0 0,1 1 0,0-1 0,0-1 0,12-2-191,-1 1 1,1 0-1,0 1 0,18-2 0,4-1 23,17-4 3,141-20-6,-186 29 99,-6 0-30,1 1 1,-1-1 0,1 0-1,-1 0 1,1 0 0,0 0-1,-1 0 1,1 0 0,-1 0-1,1 0 1,-1 0 0,1 0-1,0-1 1,-1 1 0,1 0-1,-1 0 1,1 0 0,-1-1 0,1 1-1,-1 0 1,1-1 0,-1 0-235,-1 1 1,1-1 0,-1 1-1,1-1 1,0 0 0,-1 1-1,1-1 1,0 0 0,-1 0-1,1 1 1,0-1 0,0 0-1,0 0 1,0 0 0,0 1-1,0-2 1,-1-3-1265,0-3-2649</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4:04.586"/>
    </inkml:context>
    <inkml:brush xml:id="br0">
      <inkml:brushProperty name="width" value="0.035" units="cm"/>
      <inkml:brushProperty name="height" value="0.035" units="cm"/>
      <inkml:brushProperty name="color" value="#E71224"/>
    </inkml:brush>
  </inkml:definitions>
  <inkml:trace contextRef="#ctx0" brushRef="#br0">303 293 1032,'-4'4'9760,"-13"-4"-9541,6-1-126,0 1 1,-1 0 0,1 1 0,0 1 0,0-1 0,0 2-1,-13 3 1,4 3-19,-1 0-1,2 1 1,-26 17-1,39-23-68,0 0-1,0 1 0,1 0 0,-1 0 0,1 1 1,0-1-1,1 1 0,-1 0 0,1 1 0,0-1 0,1 1 1,-1-1-1,-3 13 0,5-12-16,1 0 0,0 1 0,1-1 0,-1 0 0,1 1 0,1-1 0,1 12 0,-1-18 6,0 1 0,0-1-1,-1 1 1,1-1 0,0 1 0,1-1 0,-1 1-1,0-1 1,0 0 0,1 0 0,-1 0 0,0 0-1,1 0 1,-1 0 0,1 0 0,-1 0 0,1-1-1,0 1 1,1 0 0,36 9-70,-34-9 61,29 4-133,1-2 1,0-1 0,45-4 0,-78 2 130,13-2-112,0 0-1,0-1 1,0-1-1,0 0 0,-1-1 1,0 0-1,0-1 0,-1-1 1,1 0-1,18-14 0,-28 18 61,-1 1-1,1-1 1,-1 0 0,0-1-1,0 1 1,0-1-1,0 1 1,0-1-1,-1 0 1,1 0-1,-1 0 1,0 0-1,2-7 1,-2 3 98,-1 1 0,1-1 0,-2 0 0,1 1 0,-1-1 0,0 1 0,-1-12 0,0 17 11,0 0 0,1 0 1,-1 1-1,0-1 0,0 0 1,0 0-1,0 1 0,0-1 1,-1 1-1,1-1 0,0 1 1,-1-1-1,1 1 0,-1 0 1,0 0-1,1 0 1,-1-1-1,0 2 0,1-1 1,-5-1-1,-4-2 165,0 0-1,-15-3 1,5 4-18,-1 0-1,1 2 1,-40 1 0,19 1-148,33-1-39,-1 1 0,1 0-1,0 1 1,0 0 0,0 0-1,0 0 1,0 1 0,1 0-1,-1 1 1,1 0 0,0 0 0,0 1-1,0-1 1,-6 7 0,1 0 2,0 0 0,1 1 0,1 0 1,0 1-1,1 0 0,-11 19 0,19-29-8,-1 0 0,1 0 0,-1 0 0,1 0 0,0 0 0,1 1 0,-1-1 0,0 0 0,1 0 0,0 1 0,0-1 0,0 0 0,0 1 0,0-1 0,1 0 0,0 5 0,0-5-3,0-1-1,0 1 1,1-1 0,-1 1 0,0-1 0,1 0 0,-1 0 0,1 0 0,0 0 0,0 0-1,0 0 1,0 0 0,0 0 0,0-1 0,0 1 0,1-1 0,-1 0 0,0 1 0,1-1-1,3 1 1,9 2 11,-1-1-1,1 0 1,25 1-1,47-3-264,-47-2-239,-37 1 492,0-1 1,1 0 0,-1 0-1,0 0 1,0 0-1,0 0 1,1-1-1,-1 0 1,-1 1-1,1-1 1,0 0-1,0 0 1,-1-1 0,1 1-1,4-6 1,4-4 10,16-26 0,-26 36-4,8-12 7,-2 0 1,1 0 0,-2-1 0,6-19 0,13-63 149,-17 38 344,-2-1 1,-2-99 0,-4 121 285,0 52-902,-7 69 155,6 32 10,2 121-16,0-227-34,0 0-1,0 0 0,1 0 1,0 0-1,1 0 0,-1 0 1,2-1-1,-1 0 0,1 1 1,1-1-1,-1 0 0,1-1 1,1 1-1,8 9 0,-10-15-3,-1 1-1,1-1 0,-1 0 1,1 0-1,0 0 0,0-1 0,0 1 1,0-1-1,0 0 0,0 0 1,0 0-1,6 0 0,6 0 13,30-3 0,-36 2-3,-2-1-13,0-1-1,1 1 1,13-6-1,-15 5-371,0-1 1,1 1-1,-1 1 0,0 0 1,9-1-1,1 2-2348,-7 0-1560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8T11:02:47.154"/>
    </inkml:context>
    <inkml:brush xml:id="br0">
      <inkml:brushProperty name="width" value="0.05" units="cm"/>
      <inkml:brushProperty name="height" value="0.05" units="cm"/>
      <inkml:brushProperty name="color" value="#004F8B"/>
    </inkml:brush>
  </inkml:definitions>
  <inkml:trace contextRef="#ctx0" brushRef="#br0">1 127 4113,'0'0'1135,"20"-14"-982,67-42 213,-73 48-189,0 0 0,0 1 0,1 1 0,0 0 0,0 1 0,0 0 0,0 2 0,1 0 0,0 0 0,-1 2 1,1 0-1,0 0 0,24 4 0,-39-3-141,1 1 0,-1-1 0,1 1 0,-1-1 0,1 1 0,-1 0 0,1 0 0,-1 0 0,0 0 0,0 0 0,1 0 0,-1 0 0,0 0 0,0 1 0,0-1 0,0 0 0,0 1 0,0-1 0,-1 1 0,1-1 0,0 1 0,-1-1 0,1 1 0,-1-1 0,0 1 0,1-1-1,-1 1 1,0 0 0,0-1 0,0 3 0,1 3 91,-1 1 0,0-1 0,0 1 0,-1-1-1,-1 11 1,-1-10-80,0-1 0,0 1 0,-1 0 0,0-1 0,0 0 0,-1 0 0,0 0 0,0 0 0,0-1 0,-1 0 0,0 0 0,-11 9 0,8-9-302,0 1 1,0-1 0,0 0-1,-1-1 1,0 0-1,0-1 1,0 0-1,-1 0 1,-12 2-1,8-4-1764,6-2-821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4:06.018"/>
    </inkml:context>
    <inkml:brush xml:id="br0">
      <inkml:brushProperty name="width" value="0.035" units="cm"/>
      <inkml:brushProperty name="height" value="0.035" units="cm"/>
      <inkml:brushProperty name="color" value="#E71224"/>
    </inkml:brush>
  </inkml:definitions>
  <inkml:trace contextRef="#ctx0" brushRef="#br0">1 264 3041,'0'0'4231,"7"0"-3775,1 0-353,0-1 0,1 0 0,-1-1 0,0 0 0,11-4 0,40-18-72,-37 14 0,2 0-26,-1 1-3,33-19 0,-50 24-1,0 0 0,-1 0 0,1 0 0,-1-1 0,1 0-1,-1 0 1,-1 0 0,1-1 0,7-11 0,-10 12 23,-1 0 0,1 0 0,-1-1 0,0 1 0,-1 0 0,1 0 0,-1-1 0,0 1 0,-1-9 1,1 0 141,0 12-119,0 1 0,-1-1 0,1 1 1,0-1-1,0 1 0,-1-1 1,1 1-1,-1 0 0,0-1 0,1 1 1,-1 0-1,0 0 0,0-1 1,1 1-1,-1 0 0,0 0 0,0 0 1,0 0-1,-1 0 0,1 0 1,0 0-1,0 0 0,0 1 0,-1-1 1,1 0-1,0 1 0,-1-1 1,1 1-1,-1-1 0,1 1 0,0 0 1,-2-1-1,-7 0 106,1 0 0,-1 1 0,-17 0-1,12 1-68,9-1-61,0 1-1,1 0 1,-1 0 0,1 1 0,-1-1 0,1 1 0,0 0-1,-1 1 1,1-1 0,0 1 0,1 0 0,-1 1 0,0-1-1,-5 6 1,-5 6-29,1 0-1,-20 26 0,27-31 46,0 0 0,1 0-1,0 1 1,0 0 0,1 0-1,1 0 1,0 1 0,1-1 0,0 1-1,0 0 1,1 0 0,1 0-1,0 13 1,1-14 26,-1-2-16,1-1-1,1 1 0,0 0 1,2 13-1,-2-19-34,0 0 0,1 0 0,-1 0 0,1 0 0,-1-1 0,1 1 0,0 0 0,0-1 0,0 1-1,0-1 1,0 0 0,0 1 0,1-1 0,-1 0 0,1 0 0,3 1 0,1 1 41,0 0-1,1-1 1,-1 0 0,1 0 0,0-1-1,0 1 1,0-2 0,9 2-1,2-2-311,-1-1-1,30-3 1,-5 1-4048,-29 2-389</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4:20.076"/>
    </inkml:context>
    <inkml:brush xml:id="br0">
      <inkml:brushProperty name="width" value="0.035" units="cm"/>
      <inkml:brushProperty name="height" value="0.035" units="cm"/>
      <inkml:brushProperty name="color" value="#E71224"/>
    </inkml:brush>
  </inkml:definitions>
  <inkml:trace contextRef="#ctx0" brushRef="#br0">0 0 2905,'0'0'3707,"6"1"-3148,104 23 1053,134-4-1089,2-20-366,-111-1-125,262-7 76,133 2-55,-36 0-43,-114 1 3,-19 0 11,589 0 19,-576 6-51,303 21-3,-251-3 62,633 18-59,299 0 126,-1295-36-107,411 13 48,153 3 86,-273-11-119,128 1-24,1209-3 44,-860-29-42,-4-31 1,-505 33 989,-28 17-251,-397 2-4882,38 2-1373</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4:22.168"/>
    </inkml:context>
    <inkml:brush xml:id="br0">
      <inkml:brushProperty name="width" value="0.035" units="cm"/>
      <inkml:brushProperty name="height" value="0.035" units="cm"/>
      <inkml:brushProperty name="color" value="#E71224"/>
    </inkml:brush>
  </inkml:definitions>
  <inkml:trace contextRef="#ctx0" brushRef="#br0">0 68 3065,'0'0'2776,"21"0"-2316,67-1-82,-47-1-48,51-10 0,-22 1-91,587-29-7,1580 38 88,-1714 12-271,1 0 22,889 28 47,-991-8-62,410 22 218,-148-19-228,1656 88 196,-1347-69-222,-1-31 1,390-13 50,-815-8 396,-565 0 353,-8-1 547,-64-15-2135,28 4-1443,-5 1-2025</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4:24.542"/>
    </inkml:context>
    <inkml:brush xml:id="br0">
      <inkml:brushProperty name="width" value="0.035" units="cm"/>
      <inkml:brushProperty name="height" value="0.035" units="cm"/>
      <inkml:brushProperty name="color" value="#E71224"/>
    </inkml:brush>
  </inkml:definitions>
  <inkml:trace contextRef="#ctx0" brushRef="#br0">1 14 3329,'0'0'2176,"4"0"-1822,97-6 1425,10-2-1309,733 23 79,-720-12-388,288 3 93,143 4-157,836 20 32,-1319-30-134,789 11 169,310 24 18,-20 0-52,-308 3-85,-394-16-17,615 46 110,-690-40-71,340 36-33,172 11 6,292-34-7,-929-41-30,803-14 25,-845 10 1288,-209-4 218,-4 5-1697,1 0 0,-1 1-1,0 0 1,0 1 0,0-1 0,0 1 0,0 0 0,-12 0 0,0-1-442,-36-6-2389,-5 2-2189</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4:26.315"/>
    </inkml:context>
    <inkml:brush xml:id="br0">
      <inkml:brushProperty name="width" value="0.035" units="cm"/>
      <inkml:brushProperty name="height" value="0.035" units="cm"/>
      <inkml:brushProperty name="color" value="#E71224"/>
    </inkml:brush>
  </inkml:definitions>
  <inkml:trace contextRef="#ctx0" brushRef="#br0">1 53 3569,'0'0'1039,"20"-1"-819,65-3 18,102 8 599,-81 0-85,558-4 316,117 3-241,-517 3-760,1222 22 142,-926-22-154,247 0-1,904 8 107,-433-1-63,140-11 215,-741-3-189,102-10 294,-343 4-313,121-4 31,183-2 174,-692 13-293,1171-20 700,-586 8 276,-640 7-925,-63-27-3577,27 11-2512</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4:29.284"/>
    </inkml:context>
    <inkml:brush xml:id="br0">
      <inkml:brushProperty name="width" value="0.035" units="cm"/>
      <inkml:brushProperty name="height" value="0.035" units="cm"/>
      <inkml:brushProperty name="color" value="#E71224"/>
    </inkml:brush>
  </inkml:definitions>
  <inkml:trace contextRef="#ctx0" brushRef="#br0">1 1 4905,'0'0'1767,"1"7"-1867,3 14 171,1 0 1,2 0-1,14 34 0,8 19 458,-4 2-1,31 157 0,-11 163 156,-36-240-580,34 376 115,-14-340 166,5 34 580,-16 0-463,-29 462 203,10-669-686,-3 110 81,19 207 0,18 209 44,-33-460-32,-16 359 520,0-312-406,-25 332 614,40-89-499,2-197-249,3 232 966,28-22-292,-23-335-695,30 93 0,-26-101-61,-10-28-13,0-1 1,-1 0-1,-1 1 0,-1-1 1,-2 24-1,2-29-4,-1-4-31,0 0 1,0 1-1,-2 8 1,2-14-34,1 0 0,-1 0-1,0 1 1,0-1 0,0 0 0,0 0 0,0 0 0,0 0-1,-1 0 1,1 0 0,-1-1 0,1 1 0,-1 0-1,-2 1 1,4-3 47,0 0-1,0 0 0,-1 0 0,1 0 0,0 0 1,0 1-1,0-1 0,0 0 0,0 0 1,0 0-1,0 0 0,0 0 0,-1 0 1,1 0-1,0 0 0,0-1 0,0 1 0,0 0 1,0 0-1,0 0 0,0 0 0,0 0 1,-1 0-1,1 0 0,0 0 0,0 0 0,0 0 1,0 0-1,0 0 0,0 0 0,0 0 1,0 0-1,0 0 0,0-1 0,0 1 1,0 0-1,0 0 0,-1 0 0,1 0 0,0 0 1,0 0-1,0 0 0,0 0 0,0-1 1,0 1-1,0 0 0,0 0 0,0 0 1,0 0-1,0 0 0,0 0 0,0 0 0,0-1 1,-1-14-1005,1-121-6285,0 55 2367</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4:31.851"/>
    </inkml:context>
    <inkml:brush xml:id="br0">
      <inkml:brushProperty name="width" value="0.035" units="cm"/>
      <inkml:brushProperty name="height" value="0.035" units="cm"/>
      <inkml:brushProperty name="color" value="#E71224"/>
    </inkml:brush>
  </inkml:definitions>
  <inkml:trace contextRef="#ctx0" brushRef="#br0">1 5 3089,'0'0'3419,"0"-4"-2183,0 3-186,0 3-573,3 7-350,-1-1-1,1-1 0,0 1 1,0 0-1,1-1 1,6 10-1,5 9 47,18 45 266,37 114 0,6 83-261,-17 28 275,-37-167-266,26 172 17,-36-218-36,39 136 0,-46-200-151,78 272 331,-18 4-78,-1 45-35,26 180 1025,-46-225-944,-34-236-281,69 506 274,-56-283-108,12 187 166,-10 235-8,-18-319 261,-3-285-374,2 109 274,-6-184-466,9 320 332,-4-279-458,4 1 0,2-1 0,24 74 0,-28-123-558,-7-17 609,0 0 0,0 0 0,0 0 0,0 0 0,0 0 0,0 0 0,0 0 0,0 0 0,0 0 0,0 0 0,0 0 0,0-1 0,0 1 0,0 0 0,0 0 0,0 0 0,0 0 0,0 0 0,0 0 0,0 0 0,0 0 0,0 0 0,0 0 0,0-1 0,0 1 0,0 0 0,0 0 0,0 0 0,0 0 0,0 0 0,0 0 0,0 0 0,0 0 0,0 0 0,1 0 0,-1 0 0,0 0 0,0 0 0,0 0 0,0 0 0,0 0 0,0 0 0,0 0 0,0 0 0,0 0 0,0 0 0,1 0 0,-1 0 0,0 0 0,0 0 0,0 0 0,0 0 0,0 0 0,0 0 0,0 0 0,0 0 0,0 0 0,0 0 0,1 0 0,-1 0 1,0 0-1,0 0 0,0 0 0,0 0 0,0 0 0,0 0 0,0 0 0,0 0 0,0 1 0,1-34-3923,-1 25 3101,0-36-5890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4:33.826"/>
    </inkml:context>
    <inkml:brush xml:id="br0">
      <inkml:brushProperty name="width" value="0.035" units="cm"/>
      <inkml:brushProperty name="height" value="0.035" units="cm"/>
      <inkml:brushProperty name="color" value="#E71224"/>
    </inkml:brush>
  </inkml:definitions>
  <inkml:trace contextRef="#ctx0" brushRef="#br0">1 1 4905,'0'0'1531,"6"7"-1176,13 18 284,-1 2-1,21 41 1,0 18 251,-4 2-1,37 142 1,22 193-91,-79-344-707,85 631 101,-44-229 306,-19-169 128,24 154-346,-9-200-182,36 245 734,-69-300-543,38 263-74,-23-300-185,54 334 412,-73-393-295,26 305 342,-38-335 7,18 361 450,-10 44-650,-13-327-2861,6-180 110,-1 5 760,2-18-3423</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4:35.650"/>
    </inkml:context>
    <inkml:brush xml:id="br0">
      <inkml:brushProperty name="width" value="0.035" units="cm"/>
      <inkml:brushProperty name="height" value="0.035" units="cm"/>
      <inkml:brushProperty name="color" value="#E71224"/>
    </inkml:brush>
  </inkml:definitions>
  <inkml:trace contextRef="#ctx0" brushRef="#br0">1 1 2801,'0'0'6008,"0"1"-5398,0 2-496,1 0-1,0 0 1,0 0-1,0 0 0,0 0 1,1 0-1,-1 0 1,1-1-1,3 5 0,5 9 131,16 37 191,-2 2 0,-2 1-1,22 93 1,22 181-133,-58-282-255,74 456 334,21 122 3,-47-177-273,-5-27 186,66 138-187,-72-357-3,93 724 445,-128-464 82,-11-316-420,15 242 25,-3-256-183,22 222 289,-15-241-96,2 14 104,-16-79-178,36 257 242,-37-290-1063,0 1-1,0 26 1,-3-45 421,0 1-1,0-1 1,1 1-1,-1 0 1,1-1-1,-1 1 1,1-1-1,-1 1 1,1 0 0,0-2-1,3-4-717,5-20-3105,2-4-746</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4:37.924"/>
    </inkml:context>
    <inkml:brush xml:id="br0">
      <inkml:brushProperty name="width" value="0.035" units="cm"/>
      <inkml:brushProperty name="height" value="0.035" units="cm"/>
      <inkml:brushProperty name="color" value="#E71224"/>
    </inkml:brush>
  </inkml:definitions>
  <inkml:trace contextRef="#ctx0" brushRef="#br0">9 9 1192,'0'0'4472,"-1"-2"-4117,-5-3-147,4 4-52,2 8 233,0 1-278,0 23 585,7 56 0,157 687 2199,-54-290-2357,-79-340-384,22 108 8,-20 3 14,-16 120 662,-2-34-296,-11-268-472,34 398 211,30-150-47,-41-217 136,15 122 1,-29 192 372,-14-289-535,0-24-148,2 122 18,18-30-39,17-2-8,-33-181-30,29 130 15,-13-64 157,14 129 1,-26-119 27,4-1 1,27 106-1,-13-88-109,-5 0 0,9 134 0,-6-71 137,-16-124-187,-2-18-38,-1-5-82,3 44 1,-7-67-380,0 0 438,0 0 0,1 0 0,-1 0 0,0 0 0,0 0 0,0 0 0,0 0 0,0 0 0,0 0 0,0 0-1,0 0 1,0 0 0,1 0 0,-1 0 0,0 0 0,0 0 0,0 0 0,0 0 0,0 0 0,0 0-1,0 0 1,0 0 0,0 0 0,0 0 0,1 0 0,-1 0 0,0 0 0,0 0 0,0 0 0,0 0-1,0 0 1,0-1 0,0 1 0,0 0 0,0 0 0,0 0 0,0 0 0,0 0 0,0 0 0,0 0-1,0 0 1,0 0 0,0 0 0,0 0 0,0-1 0,0 1 0,0 0 0,0 0 0,0 0 0,0 0-1,0 0 1,0 0 0,0 0 0,0 0 0,0 0 0,0-1 0,0 1 0,62-145-5895,-31 73 1404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18T11:02:47.560"/>
    </inkml:context>
    <inkml:brush xml:id="br0">
      <inkml:brushProperty name="width" value="0.05" units="cm"/>
      <inkml:brushProperty name="height" value="0.05" units="cm"/>
      <inkml:brushProperty name="color" value="#004F8B"/>
    </inkml:brush>
  </inkml:definitions>
  <inkml:trace contextRef="#ctx0" brushRef="#br0">135 103 4689,'0'0'1807,"-17"4"-1423,-56 17-2,70-20-366,0 0 0,1 1 0,-1-1 0,1 1 0,-1 0 0,1-1 0,0 1 0,0 0 0,0 1 0,0-1 0,0 0 0,0 0 0,0 1 0,1-1 0,-1 1 0,1-1 0,0 1 0,0 0 0,0 0 0,0 0 0,0-1 0,0 1 0,1 0 0,-1 0 0,1 0 0,0 0 0,1 5 0,-2-1 24,1-3-28,-1 0 1,1 0 0,0 0 0,0 0 0,0 0-1,1 0 1,-1 0 0,1 0 0,0 0 0,0 0-1,1-1 1,-1 1 0,1 0 0,0 0 0,0-1 0,0 1-1,0-1 1,1 0 0,-1 0 0,1 0 0,0 0-1,0 0 1,0 0 0,0-1 0,0 0 0,1 1-1,-1-1 1,1 0 0,5 2 0,1 0 78,1-1 0,0 0 1,0 0-1,1-1 0,-1-1 0,0 1 1,1-2-1,-1 0 0,1 0 1,12-3-1,-21 3-32,0-1 1,0 1-1,0-1 0,0 0 1,0 0-1,0 0 0,0 0 1,0-1-1,-1 1 0,1-1 0,0 0 1,-1 0-1,1 0 0,-1 0 1,0 0-1,3-4 0,-2 2 24,0 0 0,-1 0-1,0 0 1,1-1 0,-2 1-1,1-1 1,0 1-1,-1-1 1,0 1 0,0-6-1,0 1-152,0 1-1,-1-1 0,0 0 0,-1 1 1,0-1-1,0 1 0,-1-1 0,0 1 0,0-1 1,-1 1-1,-6-13 0,-28-35-6131,29 43 3478</inkml:trace>
  <inkml:trace contextRef="#ctx0" brushRef="#br0" timeOffset="1">135 103 1408</inkml:trace>
  <inkml:trace contextRef="#ctx0" brushRef="#br0" timeOffset="2">135 103 1408,'113'2'1433,"-109"20"-337,0 4-576,3 2 56,1 0 24,1-2-248,2 0-104,1-4-176,-1-2-72,2-2-168,4 0-448,-4-6-536,-3-4-1201</inkml:trace>
  <inkml:trace contextRef="#ctx0" brushRef="#br0" timeOffset="3">224 0 7009,'0'0'473</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4:40.152"/>
    </inkml:context>
    <inkml:brush xml:id="br0">
      <inkml:brushProperty name="width" value="0.035" units="cm"/>
      <inkml:brushProperty name="height" value="0.035" units="cm"/>
      <inkml:brushProperty name="color" value="#E71224"/>
    </inkml:brush>
  </inkml:definitions>
  <inkml:trace contextRef="#ctx0" brushRef="#br0">5 169 176,'0'0'3984,"-1"-17"-3304,-1-5-456,0-53 689,2 21 3147,2 56-3749,17 26 192,-1 0 1,25 57-1,17 69 128,-40-88-452,-2 1-1,11 84 0,3 140-61,-3-24 41,108 557 149,-104-638-317,-19-107 10,132 650 134,-104-497 287,-21 2-60,32 154-102,-13-146 62,14 69 184,-24-163-262,16 66 102,-1-49 145,7 26 61,-38-131-379,6 74 0,7 227 174,-4-18-297,-16-262-43,-5-45-1,2 0-1,1 0 0,12 42 0,-3-34 10,-6-23 37,10 43 0,-10 0-100,-3 1 1,-3 65 0,-2-130 2,0 1 0,0-1 0,0 0 1,0 0-1,0 0 0,0 0 1,0 1-1,0-1 0,0 0 1,0 0-1,-1 0 0,1 0 1,0 1-1,0-1 0,0 0 1,0 0-1,0 0 0,0 0 1,0 1-1,0-1 0,-1 0 1,1 0-1,0 0 0,0 0 1,0 0-1,0 0 0,0 0 1,-1 0-1,1 1 0,0-1 1,0 0-1,0 0 0,0 0 1,-1 0-1,1 0 0,0 0 1,0 0-1,0 0 0,-1 0 1,1 0-1,0 0 0,-11-4-1076,-8-7-655,-4-8-2639,-2-3-1908</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4:43.928"/>
    </inkml:context>
    <inkml:brush xml:id="br0">
      <inkml:brushProperty name="width" value="0.035" units="cm"/>
      <inkml:brushProperty name="height" value="0.035" units="cm"/>
      <inkml:brushProperty name="color" value="#E71224"/>
    </inkml:brush>
  </inkml:definitions>
  <inkml:trace contextRef="#ctx0" brushRef="#br0">88 280 2697,'0'0'1112,"-1"-2"-1174,-1-8 5406,3-1-5141,1 0 0,-1 0 0,2 1 0,-1-1 0,2 1-1,6-16 1,-4 11-79,7-30 1,-7 14-28,13-55-8,-17 156 1225,0-24-1254,13 84 0,21 45-3,-26-133-43,-4-12 29,21 56 0,-23-70-8,-4-16 121,-1 11-191,0-9 42,-1 0 1,1 1-1,-1-1 0,0 0 0,0 0 0,0 0 0,0-1 0,0 1 0,-4 2 0,-24 13 7,19-11 3,1-1 3,0-1 1,0 0 0,0 0 0,0-1-1,-1-1 1,-19 3 0,-59-1-249,80-4 119,56-3 148,57-9 0,-13 0 12,-55 9 80,88-6 1704,-171 7-5784,32 2-919</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4:45.911"/>
    </inkml:context>
    <inkml:brush xml:id="br0">
      <inkml:brushProperty name="width" value="0.035" units="cm"/>
      <inkml:brushProperty name="height" value="0.035" units="cm"/>
      <inkml:brushProperty name="color" value="#E71224"/>
    </inkml:brush>
  </inkml:definitions>
  <inkml:trace contextRef="#ctx0" brushRef="#br0">22 261 4641,'0'0'2119,"16"2"-921,-12-2-1079,1-1 1,-1 1 0,0-1 0,1 0-1,-1 0 1,0-1 0,0 1-1,0-1 1,0 0 0,0 0 0,0 0-1,0-1 1,-1 1 0,1-1-1,-1 0 1,6-6 0,4-3-31,-1 0 1,0-2-1,-1 1 0,0-1 1,12-23-1,-17 27 73,-1 0 0,0 0 0,-1 0 0,-1-1 0,1 0 0,-2 0 0,1 0 0,-2 0 0,2-19 0,-3 30 220,0 1-379,1 1 0,-1 0-1,0 0 1,0 0 0,0 0 0,1 0 0,-2-1 0,1 5 0,-1 7-5,12 55 27,3-1 0,25 72 0,-32-115-19,37 112 15,-44-135 11,0-1-1,-1 1 1,1-1-1,0 0 1,0 1-1,0-1 1,-1 0-1,1 1 1,0-1-1,-1 0 1,1 1-1,0-1 1,-1 0-1,1 0 1,0 1-1,-1-1 1,1 0-1,0 0 1,-1 0-1,1 1 1,-1-1-1,1 0 1,-1 0-1,1 0 1,0 0-1,-1 0 1,0 0-1,-21 4-147,12-2 176,-29 7-50,-64 25 0,-38 27-13,122-53 3,55-7-289,-6-6 291,-1-1 1,31-11 0,-9 2 6,-33 11-7,199-48 84,-208 51-378,4-1 1551,-12 1-739,-9 1-604,4 0-246,0 1 0,1-1-1,-1 1 1,0-1 0,1 1-1,-1 0 1,0 1 0,-3 0 0,-14 8-4351</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4:47.603"/>
    </inkml:context>
    <inkml:brush xml:id="br0">
      <inkml:brushProperty name="width" value="0.035" units="cm"/>
      <inkml:brushProperty name="height" value="0.035" units="cm"/>
      <inkml:brushProperty name="color" value="#E71224"/>
    </inkml:brush>
  </inkml:definitions>
  <inkml:trace contextRef="#ctx0" brushRef="#br0">4 283 4257,'0'0'4297,"0"0"-4283,0 0 0,0 0 0,-1 0 0,1 0 0,0 0 0,0 0 0,0 0 0,0 0 0,0 0 0,0 0 0,0 0 0,0 0 0,-1 0 0,1 0 0,0 0 0,0 0 0,0 0 0,0 0 0,0 0 0,0 0 0,0 0 0,0 0 0,-1 0 0,1 0 0,0 0 0,0 0 0,0 0 1,0 0-1,0 0 0,0 0 0,0-1 0,0 1 0,0 0 0,0 0 0,0 0 0,-1 0 0,1 0 0,0 0 0,0 0 0,0 0 0,0 0 0,0-1 0,0 1 0,0 0 0,0 0 0,0 0 0,0 0 0,0 0 0,0 0 0,0 0 0,0 0 0,0-1 0,0 1 0,0 0 0,0 0 0,0 0 0,0 0 0,0 0 0,0 0 0,1 0 0,-1 0 0,0 0 0,0-1 0,6-7 306,1-1 1,1 1-1,14-12 0,3-3-110,-22 20-168,19-19 100,37-49-1,-54 64-2,0-1 0,-1 1 0,0-1 0,0 0 0,-1 0 0,1-1 0,-2 1 0,1 0 0,-1-1 0,-1 0 0,2-16 932,-3 30-1056,0 24-27,3 96 5,-1-101 13,1 0-1,1-1 0,9 30 0,5 3 16,-5-19-5,-2 0 0,10 60 1,-20-59 25,-1-37-40,-1-1 0,1 1 0,-1 0 0,1-1 0,0 1 0,-1-1 0,1 1 0,-1-1 0,1 1 0,-1-1 0,0 1 0,1-1 1,-1 0-1,1 1 0,-1-1 0,0 0 0,1 1 0,-1-1 0,0 0 0,-1 0 0,-18 6 36,17-5-39,-85 26 8,-17 5 8,98-31-22,7-1-1,8-1-345,42-15 338,-18 5 15,43-8 0,1 8 114,0 5 0,93 2 1,-168 4-94,0 0 1,-1 0 0,1 0 0,-1 0-1,1 0 1,-1 0 0,1 0 0,-1 0-1,1 1 1,-1-1 0,1 0 0,-1 0-1,1 0 1,-1 1 0,1-1 0,-1 0-1,1 1 1,0-1 0,-1 0-8,-1 1 1,1-1 0,0 0-1,0 0 1,0 1 0,0-1-1,0 0 1,-1 0 0,1 0 0,0 0-1,0 1 1,0-1 0,0 0-1,-1 0 1,1 0 0,0 0-1,0 0 1,0 0 0,-1 1-1,1-1 1,0 0 0,0 0-1,-1 0 1,1 0 0,0 0-1,0 0 1,-1 0 0,1 0-1,0 0 1,0 0 0,-1 0-1,1 0 1,0 0 0,0 0-1,-1 0 1,1-1 0,0 1 0,-57 0-4588,37 0-362</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4:51.572"/>
    </inkml:context>
    <inkml:brush xml:id="br0">
      <inkml:brushProperty name="width" value="0.035" units="cm"/>
      <inkml:brushProperty name="height" value="0.035" units="cm"/>
      <inkml:brushProperty name="color" value="#E71224"/>
    </inkml:brush>
  </inkml:definitions>
  <inkml:trace contextRef="#ctx0" brushRef="#br0">95 228 832,'0'0'7006,"0"3"-6692,0 18 1814,8-30 233,2-6-2319,-1-1-1,-1 0 0,-1-1 0,0 0 0,5-19 1,17-90 125,-29 141-27,2-1-1,0 0 0,0 0 1,6 17-1,-3-11-74,55 315 192,-53-294-245,-2-9 17,3 60 1,-8-91-35,0 0 1,0 0 0,-1 0 0,1 0 0,-1 0-1,1 0 1,-1 0 0,1 0 0,-1 0-1,0 0 1,1-1 0,-1 1 0,0 0-1,0 0 1,0-1 0,1 1 0,-1 0-1,0-1 1,0 1 0,-2 0 0,-24 11-119,18-8 104,-166 70-125,117-56 129,250-68-826,-147 41 862,0 3 0,72-3 1,-62 9 2394,-78 6-3463,7-6-4726,8 0 39</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4:53.664"/>
    </inkml:context>
    <inkml:brush xml:id="br0">
      <inkml:brushProperty name="width" value="0.035" units="cm"/>
      <inkml:brushProperty name="height" value="0.035" units="cm"/>
      <inkml:brushProperty name="color" value="#E71224"/>
    </inkml:brush>
  </inkml:definitions>
  <inkml:trace contextRef="#ctx0" brushRef="#br0">98 166 3953,'0'0'3351,"-2"3"-2952,-5 7 29,7-6 3222,0-4-3574,18-15 163,-1-1-1,-1 0 0,21-26 1,-31 35-215,0-1 1,-1 0-1,0 0 1,0 0-1,-1 0 1,0-1 0,0 0-1,-1 0 1,3-10-1,-4 131 516,-2-77-535,-1 4-4,2 0-1,10 67 1,-4-65-2,-4-21 12,1 0 0,9 29 0,-11-47-3,-2-2 8,0 1-16,0-1 0,0 0-1,0 0 1,0 0 0,0 0 0,0 0 0,0 0 0,0 0 0,0 1-1,0-1 1,0 0 0,0 0 0,0 0 0,0 0 0,0 0-1,-1 0 1,1 0 0,0 0 0,0 0 0,0 1 0,0-1 0,0 0-1,0 0 1,0 0 0,0 0 0,0 0 0,0 0 0,-1 0 0,1 0-1,0 0 1,0 0 0,0 0 0,0 0 0,0 0 0,0 0-1,0 0 1,0 0 0,-1 0 0,1 0 0,0 0 0,0 0 0,0 0-1,0 0 1,0 0 0,0 0 0,0 0 0,-1 0 0,1 0 0,0 0-1,0 0 1,0 0 0,0 0 0,-81 3-37,62-3 30,0 0 0,0 1 0,0 1 0,-34 8 0,43-8 3,5 0 1,0-1 1,0 0-1,0 1 1,1 0-1,-1 0 1,0 0-1,-4 4 1,26-5-438,-8-1 434,21 1 50,0-2 0,58-9-1,3-13 84,-52 11-83,0 3 1,54-6-1,-69 14-5,-24 1-52,0 12-6015,0 0 1259</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4:55.150"/>
    </inkml:context>
    <inkml:brush xml:id="br0">
      <inkml:brushProperty name="width" value="0.035" units="cm"/>
      <inkml:brushProperty name="height" value="0.035" units="cm"/>
      <inkml:brushProperty name="color" value="#E71224"/>
    </inkml:brush>
  </inkml:definitions>
  <inkml:trace contextRef="#ctx0" brushRef="#br0">9 191 4281,'-1'0'6171,"3"-1"-5501,4-2-637,-1 0 0,0 0-1,0 0 1,0-1-1,0 0 1,0 0 0,-1 0-1,0 0 1,0-1-1,0 0 1,0 0 0,2-5-1,4-7-10,0 0 0,9-27 0,-12 20 27,-6 19-32,0 0 0,0 0 0,5-10 0,-6 15 309,1 15-153,-2-7-166,3 15 10,0 1 0,2-1 1,0 0-1,13 37 0,30 155 236,-27-110-224,-17-92-3,-2 1 1,1 0 0,-2 15-1,0-28-21,0 1-1,0-1 1,-1 0-1,1 0 0,-1 0 1,1 1-1,-1-1 1,0 0-1,1 0 0,-1 0 1,0 0-1,0 0 1,1 0-1,-1 0 1,0-1-1,0 1 0,0 0 1,0 0-1,0-1 1,0 1-1,0-1 0,-2 2 1,-28 10 81,27-11-91,-154 53 210,140-48-120,29-11 61,31-14-94,120-31-32,-131 43-15,0 2 1,0 0-1,48 0 1750,-86-5-5658,1 4-323</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4:57.846"/>
    </inkml:context>
    <inkml:brush xml:id="br0">
      <inkml:brushProperty name="width" value="0.035" units="cm"/>
      <inkml:brushProperty name="height" value="0.035" units="cm"/>
      <inkml:brushProperty name="color" value="#E71224"/>
    </inkml:brush>
  </inkml:definitions>
  <inkml:trace contextRef="#ctx0" brushRef="#br0">1 216 4977,'0'0'2285,"3"0"-1997,-2 0-249,0 0 1,0 0-1,1 0 1,-1 0-1,0 0 1,0-1 0,0 1-1,0 0 1,0-1-1,0 1 1,0-1-1,0 1 1,0-1-1,0 0 1,2-1 0,11-17 1003,-8 11-803,9-15-181,-1 0 0,-1 0 0,18-46 0,-29 64 238,-1 0 0,0-1 0,0 1 0,0-1 0,0-11 849,-1 19-1141,-1-1 0,1 1 0,0 0-1,0-1 1,0 1 0,0-1 0,0 1-1,1 3 1,-1 0 6,3 15 20,1-1 0,1 1-1,0-1 1,8 18 0,0-1 23,62 238 136,-73-235-113,-2-31-11,0-8-64,0 1-1,-1-1 1,1 1-1,0-1 1,-1 1-1,1-1 1,0 0-1,-1 1 1,1-1-1,-1 0 1,1 1-1,0-1 1,-1 0-1,1 1 1,-1-1-1,1 0 0,-1 0 1,1 0-1,-1 1 1,1-1-1,-2 0 1,-15 4 12,13-3-10,-134 24 34,67-13-12,92-14-515,44-6 506,189-35 200,-222 38-154,-22 3-18,1 0 0,11 1-1,-21 1-38,-1 0-4,1 0-1,-1 0 0,0 0 1,0 0-1,0 0 0,1 0 1,-1 0-1,0 0 1,0 0-1,0 0 0,1 0 1,-1 0-1,0 0 1,0 0-1,0 0 0,1 0 1,-1 0-1,0 0 1,0-1-1,0 1 0,0 0 1,1 0-1,-1 0 1,0 0-1,0 0 0,0 0 1,0-1-1,0 1 0,1 0 1,-1 0-1,0 0 1,0 0-1,0 0 0,0-1 1,0 1-1,0 0 1,0 0-1,0 0 0,0-1 1,1 1-1,-10 6-10640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4:58.969"/>
    </inkml:context>
    <inkml:brush xml:id="br0">
      <inkml:brushProperty name="width" value="0.035" units="cm"/>
      <inkml:brushProperty name="height" value="0.035" units="cm"/>
      <inkml:brushProperty name="color" value="#E71224"/>
    </inkml:brush>
  </inkml:definitions>
  <inkml:trace contextRef="#ctx0" brushRef="#br0">0 190 4537,'0'0'4038,"2"0"-3563,3 0-265,1-1 0,-1 0 0,1 0 0,-1-1 0,1 1 0,-1-1 0,0 0-1,0-1 1,0 1 0,0-1 0,6-4 0,7-6 13,24-24 0,-33 30-99,4-5-84,17-21 0,-26 28-17,0 0-1,0-1 0,0 1 0,-1-1 1,0 0-1,0 0 0,2-8 0,-4 4 389,-1 19 119,-1 55-529,0-14 13,2 1 0,8 59-1,11 31 7,14 72-1,-34-213-18,0 1 0,0-1 1,0 1-1,-1-1 0,1 1 0,0-1 1,0 0-1,-1 1 0,1-1 0,0 0 1,-1 1-1,1-1 0,0 0 0,-1 0 1,1 1-1,0-1 0,-1 0 0,1 0 1,-1 0-1,1 1 0,-1-1 0,1 0 1,0 0-1,-1 0 0,1 0 0,-1 0 1,1 0-1,-1 0 0,1 0 0,-1 0 1,1 0-1,0 0 0,-2 0 0,-23 0-110,16-1 95,-7 2-11,1 1 1,-27 5 0,25-3 16,1-2 0,-29 2 0,45-4 0,5 0-181,9-1 173,0-1 0,0 0-1,0-1 1,22-9 0,4 0 57,240-49 397,-278 61 7,-4 1-386,-9 4-988,-17 7-3642,6-1-754</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5:01.148"/>
    </inkml:context>
    <inkml:brush xml:id="br0">
      <inkml:brushProperty name="width" value="0.035" units="cm"/>
      <inkml:brushProperty name="height" value="0.035" units="cm"/>
      <inkml:brushProperty name="color" value="#E71224"/>
    </inkml:brush>
  </inkml:definitions>
  <inkml:trace contextRef="#ctx0" brushRef="#br0">78 401 5761,'0'0'2565,"-3"1"-2193,5-3-79,24-14-101,0-1 0,-1-1-1,-1-1 1,-1-2-1,-1 0 1,-1-1 0,0-1-1,-2-1 1,23-38 0,-31 45-56,-1-2 0,-1 1 0,-1-1 1,-1-1-1,8-32 0,-14 41 2023,-1 13-2057,-2 29 70,-1 1 1,-8 34-1,-4 33-89,9 227-1,7-202-60,0-121-22,-1 0 1,-1 0-1,1 0 1,0 1-1,-1-1 1,1 0-1,-1 0 1,0-1-1,-2 6 1,2-7-2,0 1 0,-1 0 1,1 0-1,-1 0 1,0-1-1,1 1 0,-1-1 1,0 1-1,0-1 0,0 0 1,0 0-1,0 0 0,-4 2 1,-38 13-207,-1-3 1,-1-1 0,-84 10-1,78-19 61,52-3 2,5-1-470,25-3 497,49-15 0,-15 3 118,318-38 87,-326 50 1892,-56-4-4832,0-5-1561,0-3-2521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AutoShape 1"/>
          <p:cNvSpPr>
            <a:spLocks noChangeArrowheads="1"/>
          </p:cNvSpPr>
          <p:nvPr/>
        </p:nvSpPr>
        <p:spPr bwMode="auto">
          <a:xfrm>
            <a:off x="0" y="0"/>
            <a:ext cx="7099300" cy="10223500"/>
          </a:xfrm>
          <a:prstGeom prst="roundRect">
            <a:avLst>
              <a:gd name="adj" fmla="val 19"/>
            </a:avLst>
          </a:prstGeom>
          <a:solidFill>
            <a:srgbClr val="FFFFFF"/>
          </a:solidFill>
          <a:ln w="9360">
            <a:noFill/>
            <a:miter lim="800000"/>
            <a:headEnd/>
            <a:tailEnd/>
          </a:ln>
          <a:effectLst/>
        </p:spPr>
        <p:txBody>
          <a:bodyPr wrap="none" anchor="ctr"/>
          <a:lstStyle/>
          <a:p>
            <a:pPr>
              <a:buClr>
                <a:srgbClr val="000000"/>
              </a:buClr>
              <a:buSzPct val="100000"/>
              <a:buFont typeface="Times New Roman" pitchFamily="16" charset="0"/>
              <a:buNone/>
              <a:defRPr/>
            </a:pPr>
            <a:endParaRPr lang="de-DE">
              <a:ea typeface="+mn-ea"/>
              <a:cs typeface="Arial Unicode MS" charset="0"/>
            </a:endParaRPr>
          </a:p>
        </p:txBody>
      </p:sp>
      <p:sp>
        <p:nvSpPr>
          <p:cNvPr id="9218" name="AutoShape 2"/>
          <p:cNvSpPr>
            <a:spLocks noChangeArrowheads="1"/>
          </p:cNvSpPr>
          <p:nvPr/>
        </p:nvSpPr>
        <p:spPr bwMode="auto">
          <a:xfrm>
            <a:off x="0" y="0"/>
            <a:ext cx="7099300" cy="10223500"/>
          </a:xfrm>
          <a:prstGeom prst="roundRect">
            <a:avLst>
              <a:gd name="adj" fmla="val 19"/>
            </a:avLst>
          </a:prstGeom>
          <a:solidFill>
            <a:srgbClr val="FFFFFF"/>
          </a:solidFill>
          <a:ln w="9525">
            <a:noFill/>
            <a:round/>
            <a:headEnd/>
            <a:tailEnd/>
          </a:ln>
          <a:effectLst/>
        </p:spPr>
        <p:txBody>
          <a:bodyPr wrap="none" anchor="ctr"/>
          <a:lstStyle/>
          <a:p>
            <a:pPr>
              <a:buClr>
                <a:srgbClr val="000000"/>
              </a:buClr>
              <a:buSzPct val="100000"/>
              <a:buFont typeface="Times New Roman" pitchFamily="16" charset="0"/>
              <a:buNone/>
              <a:defRPr/>
            </a:pPr>
            <a:endParaRPr lang="de-DE">
              <a:ea typeface="+mn-ea"/>
              <a:cs typeface="Arial Unicode MS" charset="0"/>
            </a:endParaRPr>
          </a:p>
        </p:txBody>
      </p:sp>
      <p:sp>
        <p:nvSpPr>
          <p:cNvPr id="9219" name="AutoShape 3"/>
          <p:cNvSpPr>
            <a:spLocks noChangeArrowheads="1"/>
          </p:cNvSpPr>
          <p:nvPr/>
        </p:nvSpPr>
        <p:spPr bwMode="auto">
          <a:xfrm>
            <a:off x="0" y="0"/>
            <a:ext cx="7099300" cy="10223500"/>
          </a:xfrm>
          <a:prstGeom prst="roundRect">
            <a:avLst>
              <a:gd name="adj" fmla="val 19"/>
            </a:avLst>
          </a:prstGeom>
          <a:solidFill>
            <a:srgbClr val="FFFFFF"/>
          </a:solidFill>
          <a:ln w="9525">
            <a:noFill/>
            <a:round/>
            <a:headEnd/>
            <a:tailEnd/>
          </a:ln>
          <a:effectLst/>
        </p:spPr>
        <p:txBody>
          <a:bodyPr wrap="none" anchor="ctr"/>
          <a:lstStyle/>
          <a:p>
            <a:pPr>
              <a:buClr>
                <a:srgbClr val="000000"/>
              </a:buClr>
              <a:buSzPct val="100000"/>
              <a:buFont typeface="Times New Roman" pitchFamily="16" charset="0"/>
              <a:buNone/>
              <a:defRPr/>
            </a:pPr>
            <a:endParaRPr lang="de-DE">
              <a:ea typeface="+mn-ea"/>
              <a:cs typeface="Arial Unicode MS" charset="0"/>
            </a:endParaRPr>
          </a:p>
        </p:txBody>
      </p:sp>
      <p:sp>
        <p:nvSpPr>
          <p:cNvPr id="9220" name="AutoShape 4"/>
          <p:cNvSpPr>
            <a:spLocks noChangeArrowheads="1"/>
          </p:cNvSpPr>
          <p:nvPr/>
        </p:nvSpPr>
        <p:spPr bwMode="auto">
          <a:xfrm>
            <a:off x="0" y="0"/>
            <a:ext cx="7099300" cy="10223500"/>
          </a:xfrm>
          <a:prstGeom prst="roundRect">
            <a:avLst>
              <a:gd name="adj" fmla="val 19"/>
            </a:avLst>
          </a:prstGeom>
          <a:solidFill>
            <a:srgbClr val="FFFFFF"/>
          </a:solidFill>
          <a:ln w="9525">
            <a:noFill/>
            <a:round/>
            <a:headEnd/>
            <a:tailEnd/>
          </a:ln>
          <a:effectLst/>
        </p:spPr>
        <p:txBody>
          <a:bodyPr wrap="none" anchor="ctr"/>
          <a:lstStyle/>
          <a:p>
            <a:pPr>
              <a:buClr>
                <a:srgbClr val="000000"/>
              </a:buClr>
              <a:buSzPct val="100000"/>
              <a:buFont typeface="Times New Roman" pitchFamily="16" charset="0"/>
              <a:buNone/>
              <a:defRPr/>
            </a:pPr>
            <a:endParaRPr lang="de-DE">
              <a:ea typeface="+mn-ea"/>
              <a:cs typeface="Arial Unicode MS" charset="0"/>
            </a:endParaRPr>
          </a:p>
        </p:txBody>
      </p:sp>
      <p:sp>
        <p:nvSpPr>
          <p:cNvPr id="9221" name="Text Box 5"/>
          <p:cNvSpPr txBox="1">
            <a:spLocks noChangeArrowheads="1"/>
          </p:cNvSpPr>
          <p:nvPr/>
        </p:nvSpPr>
        <p:spPr bwMode="auto">
          <a:xfrm>
            <a:off x="0" y="0"/>
            <a:ext cx="3076672" cy="510499"/>
          </a:xfrm>
          <a:prstGeom prst="rect">
            <a:avLst/>
          </a:prstGeom>
          <a:noFill/>
          <a:ln w="9525">
            <a:noFill/>
            <a:round/>
            <a:headEnd/>
            <a:tailEnd/>
          </a:ln>
          <a:effectLst/>
        </p:spPr>
        <p:txBody>
          <a:bodyPr wrap="none" anchor="ctr"/>
          <a:lstStyle/>
          <a:p>
            <a:pPr>
              <a:buClr>
                <a:srgbClr val="000000"/>
              </a:buClr>
              <a:buSzPct val="100000"/>
              <a:buFont typeface="Times New Roman" pitchFamily="16" charset="0"/>
              <a:buNone/>
              <a:defRPr/>
            </a:pPr>
            <a:endParaRPr lang="de-DE">
              <a:ea typeface="+mn-ea"/>
              <a:cs typeface="Arial Unicode MS" charset="0"/>
            </a:endParaRPr>
          </a:p>
        </p:txBody>
      </p:sp>
      <p:sp>
        <p:nvSpPr>
          <p:cNvPr id="9222" name="Text Box 6"/>
          <p:cNvSpPr txBox="1">
            <a:spLocks noChangeArrowheads="1"/>
          </p:cNvSpPr>
          <p:nvPr/>
        </p:nvSpPr>
        <p:spPr bwMode="auto">
          <a:xfrm>
            <a:off x="4022629" y="0"/>
            <a:ext cx="3076671" cy="510499"/>
          </a:xfrm>
          <a:prstGeom prst="rect">
            <a:avLst/>
          </a:prstGeom>
          <a:noFill/>
          <a:ln w="9525">
            <a:noFill/>
            <a:round/>
            <a:headEnd/>
            <a:tailEnd/>
          </a:ln>
          <a:effectLst/>
        </p:spPr>
        <p:txBody>
          <a:bodyPr wrap="none" anchor="ctr"/>
          <a:lstStyle/>
          <a:p>
            <a:pPr>
              <a:buClr>
                <a:srgbClr val="000000"/>
              </a:buClr>
              <a:buSzPct val="100000"/>
              <a:buFont typeface="Times New Roman" pitchFamily="16" charset="0"/>
              <a:buNone/>
              <a:defRPr/>
            </a:pPr>
            <a:endParaRPr lang="de-DE">
              <a:ea typeface="+mn-ea"/>
              <a:cs typeface="Arial Unicode MS" charset="0"/>
            </a:endParaRPr>
          </a:p>
        </p:txBody>
      </p:sp>
      <p:sp>
        <p:nvSpPr>
          <p:cNvPr id="288776" name="Rectangle 7"/>
          <p:cNvSpPr>
            <a:spLocks noGrp="1" noRot="1" noChangeAspect="1" noChangeArrowheads="1"/>
          </p:cNvSpPr>
          <p:nvPr>
            <p:ph type="sldImg"/>
          </p:nvPr>
        </p:nvSpPr>
        <p:spPr bwMode="auto">
          <a:xfrm>
            <a:off x="995363" y="766763"/>
            <a:ext cx="5102225" cy="3827462"/>
          </a:xfrm>
          <a:prstGeom prst="rect">
            <a:avLst/>
          </a:prstGeom>
          <a:noFill/>
          <a:ln w="9360">
            <a:solidFill>
              <a:srgbClr val="000000"/>
            </a:solidFill>
            <a:miter lim="800000"/>
            <a:headEnd/>
            <a:tailEnd/>
          </a:ln>
        </p:spPr>
      </p:sp>
      <p:sp>
        <p:nvSpPr>
          <p:cNvPr id="9224" name="Rectangle 8"/>
          <p:cNvSpPr>
            <a:spLocks noGrp="1" noChangeArrowheads="1"/>
          </p:cNvSpPr>
          <p:nvPr>
            <p:ph type="body"/>
          </p:nvPr>
        </p:nvSpPr>
        <p:spPr bwMode="auto">
          <a:xfrm>
            <a:off x="945957" y="4856501"/>
            <a:ext cx="5201223" cy="4592799"/>
          </a:xfrm>
          <a:prstGeom prst="rect">
            <a:avLst/>
          </a:prstGeom>
          <a:noFill/>
          <a:ln w="9525">
            <a:noFill/>
            <a:round/>
            <a:headEnd/>
            <a:tailEnd/>
          </a:ln>
          <a:effectLst/>
        </p:spPr>
        <p:txBody>
          <a:bodyPr vert="horz" wrap="square" lIns="95400" tIns="47520" rIns="95400" bIns="47520" numCol="1" anchor="t" anchorCtr="0" compatLnSpc="1">
            <a:prstTxWarp prst="textNoShape">
              <a:avLst/>
            </a:prstTxWarp>
          </a:bodyPr>
          <a:lstStyle/>
          <a:p>
            <a:pPr lvl="0"/>
            <a:endParaRPr lang="de-DE" noProof="0"/>
          </a:p>
        </p:txBody>
      </p:sp>
      <p:sp>
        <p:nvSpPr>
          <p:cNvPr id="9225" name="Text Box 9"/>
          <p:cNvSpPr txBox="1">
            <a:spLocks noChangeArrowheads="1"/>
          </p:cNvSpPr>
          <p:nvPr/>
        </p:nvSpPr>
        <p:spPr bwMode="auto">
          <a:xfrm>
            <a:off x="0" y="9713002"/>
            <a:ext cx="3076672" cy="510499"/>
          </a:xfrm>
          <a:prstGeom prst="rect">
            <a:avLst/>
          </a:prstGeom>
          <a:noFill/>
          <a:ln w="9525">
            <a:noFill/>
            <a:round/>
            <a:headEnd/>
            <a:tailEnd/>
          </a:ln>
          <a:effectLst/>
        </p:spPr>
        <p:txBody>
          <a:bodyPr wrap="none" anchor="ctr"/>
          <a:lstStyle/>
          <a:p>
            <a:pPr>
              <a:buClr>
                <a:srgbClr val="000000"/>
              </a:buClr>
              <a:buSzPct val="100000"/>
              <a:buFont typeface="Times New Roman" pitchFamily="16" charset="0"/>
              <a:buNone/>
              <a:defRPr/>
            </a:pPr>
            <a:endParaRPr lang="de-DE">
              <a:ea typeface="+mn-ea"/>
              <a:cs typeface="Arial Unicode MS" charset="0"/>
            </a:endParaRPr>
          </a:p>
        </p:txBody>
      </p:sp>
      <p:sp>
        <p:nvSpPr>
          <p:cNvPr id="9226" name="Rectangle 10"/>
          <p:cNvSpPr>
            <a:spLocks noGrp="1" noChangeArrowheads="1"/>
          </p:cNvSpPr>
          <p:nvPr>
            <p:ph type="sldNum"/>
          </p:nvPr>
        </p:nvSpPr>
        <p:spPr bwMode="auto">
          <a:xfrm>
            <a:off x="4022630" y="9711312"/>
            <a:ext cx="3070508" cy="503737"/>
          </a:xfrm>
          <a:prstGeom prst="rect">
            <a:avLst/>
          </a:prstGeom>
          <a:noFill/>
          <a:ln w="9525">
            <a:noFill/>
            <a:round/>
            <a:headEnd/>
            <a:tailEnd/>
          </a:ln>
          <a:effectLst/>
        </p:spPr>
        <p:txBody>
          <a:bodyPr vert="horz" wrap="square" lIns="95400" tIns="47520" rIns="95400" bIns="47520" numCol="1" anchor="b" anchorCtr="0" compatLnSpc="1">
            <a:prstTxWarp prst="textNoShape">
              <a:avLst/>
            </a:prstTxWarp>
          </a:bodyPr>
          <a:lstStyle>
            <a:lvl1pPr algn="r">
              <a:buClrTx/>
              <a:buSzPct val="100000"/>
              <a:buFontTx/>
              <a:buNone/>
              <a:tabLst>
                <a:tab pos="723900" algn="l"/>
                <a:tab pos="1447800" algn="l"/>
                <a:tab pos="2171700" algn="l"/>
                <a:tab pos="2895600" algn="l"/>
              </a:tabLst>
              <a:defRPr sz="1200">
                <a:solidFill>
                  <a:srgbClr val="000000"/>
                </a:solidFill>
                <a:latin typeface="Times New Roman" pitchFamily="16" charset="0"/>
                <a:ea typeface="+mn-ea"/>
                <a:cs typeface="Arial Unicode MS" charset="0"/>
              </a:defRPr>
            </a:lvl1pPr>
          </a:lstStyle>
          <a:p>
            <a:pPr>
              <a:defRPr/>
            </a:pPr>
            <a:fld id="{655445CD-BE69-4A95-B1A9-CC7D8B1B044C}" type="slidenum">
              <a:rPr lang="en-US"/>
              <a:pPr>
                <a:defRPr/>
              </a:pPr>
              <a:t>‹#›</a:t>
            </a:fld>
            <a:endParaRPr lang="en-US"/>
          </a:p>
        </p:txBody>
      </p:sp>
    </p:spTree>
    <p:extLst>
      <p:ext uri="{BB962C8B-B14F-4D97-AF65-F5344CB8AC3E}">
        <p14:creationId xmlns:p14="http://schemas.microsoft.com/office/powerpoint/2010/main" val="378040805"/>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a:ln/>
        </p:spPr>
      </p:sp>
      <p:sp>
        <p:nvSpPr>
          <p:cNvPr id="24579" name="Notes Placeholder 2"/>
          <p:cNvSpPr>
            <a:spLocks noGrp="1"/>
          </p:cNvSpPr>
          <p:nvPr>
            <p:ph type="body" idx="1"/>
          </p:nvPr>
        </p:nvSpPr>
        <p:spPr>
          <a:noFill/>
          <a:ln/>
        </p:spPr>
        <p:txBody>
          <a:bodyPr/>
          <a:lstStyle/>
          <a:p>
            <a:r>
              <a:rPr lang="en-US">
                <a:latin typeface="Arial" pitchFamily="34" charset="0"/>
                <a:ea typeface="ＭＳ Ｐゴシック" pitchFamily="34" charset="-128"/>
              </a:rPr>
              <a:t>Nontrivial issues.  Requires some design decisions.</a:t>
            </a:r>
          </a:p>
        </p:txBody>
      </p:sp>
      <p:sp>
        <p:nvSpPr>
          <p:cNvPr id="24580" name="Slide Number Placeholder 3"/>
          <p:cNvSpPr>
            <a:spLocks noGrp="1"/>
          </p:cNvSpPr>
          <p:nvPr>
            <p:ph type="sldNum" sz="quarter" idx="5"/>
          </p:nvPr>
        </p:nvSpPr>
        <p:spPr>
          <a:noFill/>
        </p:spPr>
        <p:txBody>
          <a:bodyPr/>
          <a:lstStyle/>
          <a:p>
            <a:fld id="{D75D8C23-95BC-4A80-A845-157F9832A6F6}" type="slidenum">
              <a:rPr lang="en-US"/>
              <a:pPr/>
              <a:t>10</a:t>
            </a:fld>
            <a:endParaRPr lang="en-US"/>
          </a:p>
        </p:txBody>
      </p:sp>
    </p:spTree>
    <p:extLst>
      <p:ext uri="{BB962C8B-B14F-4D97-AF65-F5344CB8AC3E}">
        <p14:creationId xmlns:p14="http://schemas.microsoft.com/office/powerpoint/2010/main" val="1458880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a:ln/>
        </p:spPr>
      </p:sp>
      <p:sp>
        <p:nvSpPr>
          <p:cNvPr id="33795" name="Notes Placeholder 2"/>
          <p:cNvSpPr>
            <a:spLocks noGrp="1"/>
          </p:cNvSpPr>
          <p:nvPr>
            <p:ph type="body" idx="1"/>
          </p:nvPr>
        </p:nvSpPr>
        <p:spPr>
          <a:noFill/>
          <a:ln/>
        </p:spPr>
        <p:txBody>
          <a:bodyPr/>
          <a:lstStyle/>
          <a:p>
            <a:r>
              <a:rPr lang="en-US">
                <a:latin typeface="Arial" pitchFamily="34" charset="0"/>
                <a:ea typeface="ＭＳ Ｐゴシック" pitchFamily="34" charset="-128"/>
              </a:rPr>
              <a:t>Nevertheless: “Google ignores common words and characters such as where, the, how, and other digits and letters which slow down your search without improving the results.” (Though you can explicitly ask for them to remain.)</a:t>
            </a:r>
          </a:p>
        </p:txBody>
      </p:sp>
      <p:sp>
        <p:nvSpPr>
          <p:cNvPr id="33796" name="Slide Number Placeholder 3"/>
          <p:cNvSpPr>
            <a:spLocks noGrp="1"/>
          </p:cNvSpPr>
          <p:nvPr>
            <p:ph type="sldNum" sz="quarter" idx="5"/>
          </p:nvPr>
        </p:nvSpPr>
        <p:spPr>
          <a:noFill/>
        </p:spPr>
        <p:txBody>
          <a:bodyPr/>
          <a:lstStyle/>
          <a:p>
            <a:fld id="{9EB98349-899D-4FE5-A8C1-71F1855DA20D}" type="slidenum">
              <a:rPr lang="en-US"/>
              <a:pPr/>
              <a:t>32</a:t>
            </a:fld>
            <a:endParaRPr lang="en-US"/>
          </a:p>
        </p:txBody>
      </p:sp>
    </p:spTree>
    <p:extLst>
      <p:ext uri="{BB962C8B-B14F-4D97-AF65-F5344CB8AC3E}">
        <p14:creationId xmlns:p14="http://schemas.microsoft.com/office/powerpoint/2010/main" val="3059786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a:ln/>
        </p:spPr>
      </p:sp>
      <p:sp>
        <p:nvSpPr>
          <p:cNvPr id="39939" name="Notes Placeholder 2"/>
          <p:cNvSpPr>
            <a:spLocks noGrp="1"/>
          </p:cNvSpPr>
          <p:nvPr>
            <p:ph type="body" idx="1"/>
          </p:nvPr>
        </p:nvSpPr>
        <p:spPr>
          <a:noFill/>
          <a:ln/>
        </p:spPr>
        <p:txBody>
          <a:bodyPr/>
          <a:lstStyle/>
          <a:p>
            <a:r>
              <a:rPr lang="en-US" dirty="0">
                <a:latin typeface="Arial" pitchFamily="34" charset="0"/>
                <a:ea typeface="ＭＳ Ｐゴシック" pitchFamily="34" charset="-128"/>
              </a:rPr>
              <a:t>Why not the reverse?</a:t>
            </a:r>
            <a:endParaRPr lang="el-GR" dirty="0">
              <a:latin typeface="Arial" pitchFamily="34" charset="0"/>
              <a:ea typeface="ＭＳ Ｐゴシック" pitchFamily="34" charset="-128"/>
            </a:endParaRPr>
          </a:p>
          <a:p>
            <a:r>
              <a:rPr lang="en-US" dirty="0"/>
              <a:t>The usual way is to index </a:t>
            </a:r>
            <a:r>
              <a:rPr lang="en-US" dirty="0" err="1"/>
              <a:t>unnormalized</a:t>
            </a:r>
            <a:r>
              <a:rPr lang="en-US" dirty="0"/>
              <a:t> tokens and to maintain a query expansion list of multiple vocabulary entries to consider for a certain query term. A query term is then effectively a disjunction of several postings lists</a:t>
            </a:r>
            <a:endParaRPr lang="el-GR" dirty="0"/>
          </a:p>
          <a:p>
            <a:r>
              <a:rPr lang="en-US" dirty="0"/>
              <a:t>The alternative is to perform the expansion during index construction</a:t>
            </a:r>
            <a:endParaRPr lang="el-GR" dirty="0"/>
          </a:p>
          <a:p>
            <a:r>
              <a:rPr lang="en-US" b="0" dirty="0">
                <a:latin typeface="Arial" pitchFamily="34" charset="0"/>
                <a:ea typeface="ＭＳ Ｐゴシック" pitchFamily="34" charset="-128"/>
              </a:rPr>
              <a:t>Both</a:t>
            </a:r>
            <a:r>
              <a:rPr lang="en-US" b="0" baseline="0" dirty="0">
                <a:latin typeface="Arial" pitchFamily="34" charset="0"/>
                <a:ea typeface="ＭＳ Ｐゴシック" pitchFamily="34" charset="-128"/>
              </a:rPr>
              <a:t> </a:t>
            </a:r>
            <a:r>
              <a:rPr lang="en-US" dirty="0"/>
              <a:t>less efficient than equivalence classing, as there are more postings to store and merge</a:t>
            </a:r>
            <a:endParaRPr lang="en-US" b="0" dirty="0">
              <a:latin typeface="Arial" pitchFamily="34" charset="0"/>
              <a:ea typeface="ＭＳ Ｐゴシック" pitchFamily="34" charset="-128"/>
            </a:endParaRPr>
          </a:p>
        </p:txBody>
      </p:sp>
      <p:sp>
        <p:nvSpPr>
          <p:cNvPr id="39940" name="Slide Number Placeholder 3"/>
          <p:cNvSpPr>
            <a:spLocks noGrp="1"/>
          </p:cNvSpPr>
          <p:nvPr>
            <p:ph type="sldNum" sz="quarter" idx="5"/>
          </p:nvPr>
        </p:nvSpPr>
        <p:spPr>
          <a:noFill/>
        </p:spPr>
        <p:txBody>
          <a:bodyPr/>
          <a:lstStyle/>
          <a:p>
            <a:fld id="{4A40D841-6009-48D0-8CCC-8807AAA3BB76}" type="slidenum">
              <a:rPr lang="en-US"/>
              <a:pPr/>
              <a:t>34</a:t>
            </a:fld>
            <a:endParaRPr lang="en-US"/>
          </a:p>
        </p:txBody>
      </p:sp>
    </p:spTree>
    <p:extLst>
      <p:ext uri="{BB962C8B-B14F-4D97-AF65-F5344CB8AC3E}">
        <p14:creationId xmlns:p14="http://schemas.microsoft.com/office/powerpoint/2010/main" val="2299985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a:ln/>
        </p:spPr>
      </p:sp>
      <p:sp>
        <p:nvSpPr>
          <p:cNvPr id="39939" name="Notes Placeholder 2"/>
          <p:cNvSpPr>
            <a:spLocks noGrp="1"/>
          </p:cNvSpPr>
          <p:nvPr>
            <p:ph type="body" idx="1"/>
          </p:nvPr>
        </p:nvSpPr>
        <p:spPr>
          <a:noFill/>
          <a:ln/>
        </p:spPr>
        <p:txBody>
          <a:bodyPr/>
          <a:lstStyle/>
          <a:p>
            <a:r>
              <a:rPr lang="en-US" dirty="0">
                <a:latin typeface="Arial" pitchFamily="34" charset="0"/>
                <a:ea typeface="ＭＳ Ｐゴシック" pitchFamily="34" charset="-128"/>
              </a:rPr>
              <a:t>Why not the reverse?</a:t>
            </a:r>
            <a:endParaRPr lang="el-GR" dirty="0">
              <a:latin typeface="Arial" pitchFamily="34" charset="0"/>
              <a:ea typeface="ＭＳ Ｐゴシック" pitchFamily="34" charset="-128"/>
            </a:endParaRPr>
          </a:p>
          <a:p>
            <a:r>
              <a:rPr lang="en-US" dirty="0"/>
              <a:t>The usual way is to index </a:t>
            </a:r>
            <a:r>
              <a:rPr lang="en-US" dirty="0" err="1"/>
              <a:t>unnormalized</a:t>
            </a:r>
            <a:r>
              <a:rPr lang="en-US" dirty="0"/>
              <a:t> tokens and to maintain a query expansion list of multiple vocabulary entries to consider for a certain query term. A query term is then effectively a disjunction of several postings lists</a:t>
            </a:r>
            <a:endParaRPr lang="el-GR" dirty="0"/>
          </a:p>
          <a:p>
            <a:r>
              <a:rPr lang="en-US" dirty="0"/>
              <a:t>The alternative is to perform the expansion during index construction</a:t>
            </a:r>
            <a:endParaRPr lang="el-GR" dirty="0"/>
          </a:p>
          <a:p>
            <a:r>
              <a:rPr lang="en-US" b="0" dirty="0">
                <a:latin typeface="Arial" pitchFamily="34" charset="0"/>
                <a:ea typeface="ＭＳ Ｐゴシック" pitchFamily="34" charset="-128"/>
              </a:rPr>
              <a:t>Both</a:t>
            </a:r>
            <a:r>
              <a:rPr lang="en-US" b="0" baseline="0" dirty="0">
                <a:latin typeface="Arial" pitchFamily="34" charset="0"/>
                <a:ea typeface="ＭＳ Ｐゴシック" pitchFamily="34" charset="-128"/>
              </a:rPr>
              <a:t> </a:t>
            </a:r>
            <a:r>
              <a:rPr lang="en-US" dirty="0"/>
              <a:t>less efficient than equivalence classing, as there are more postings to store and merge</a:t>
            </a:r>
            <a:endParaRPr lang="en-US" b="0" dirty="0">
              <a:latin typeface="Arial" pitchFamily="34" charset="0"/>
              <a:ea typeface="ＭＳ Ｐゴシック" pitchFamily="34" charset="-128"/>
            </a:endParaRPr>
          </a:p>
        </p:txBody>
      </p:sp>
      <p:sp>
        <p:nvSpPr>
          <p:cNvPr id="39940" name="Slide Number Placeholder 3"/>
          <p:cNvSpPr>
            <a:spLocks noGrp="1"/>
          </p:cNvSpPr>
          <p:nvPr>
            <p:ph type="sldNum" sz="quarter" idx="5"/>
          </p:nvPr>
        </p:nvSpPr>
        <p:spPr>
          <a:noFill/>
        </p:spPr>
        <p:txBody>
          <a:bodyPr/>
          <a:lstStyle/>
          <a:p>
            <a:fld id="{4A40D841-6009-48D0-8CCC-8807AAA3BB76}" type="slidenum">
              <a:rPr lang="en-US"/>
              <a:pPr/>
              <a:t>35</a:t>
            </a:fld>
            <a:endParaRPr lang="en-US"/>
          </a:p>
        </p:txBody>
      </p:sp>
    </p:spTree>
    <p:extLst>
      <p:ext uri="{BB962C8B-B14F-4D97-AF65-F5344CB8AC3E}">
        <p14:creationId xmlns:p14="http://schemas.microsoft.com/office/powerpoint/2010/main" val="1084840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a:ln/>
        </p:spPr>
      </p:sp>
      <p:sp>
        <p:nvSpPr>
          <p:cNvPr id="39939" name="Notes Placeholder 2"/>
          <p:cNvSpPr>
            <a:spLocks noGrp="1"/>
          </p:cNvSpPr>
          <p:nvPr>
            <p:ph type="body" idx="1"/>
          </p:nvPr>
        </p:nvSpPr>
        <p:spPr>
          <a:noFill/>
          <a:ln/>
        </p:spPr>
        <p:txBody>
          <a:bodyPr/>
          <a:lstStyle/>
          <a:p>
            <a:r>
              <a:rPr lang="en-US">
                <a:latin typeface="Arial" pitchFamily="34" charset="0"/>
                <a:ea typeface="ＭＳ Ｐゴシック" pitchFamily="34" charset="-128"/>
              </a:rPr>
              <a:t>Why not the reverse?</a:t>
            </a:r>
          </a:p>
        </p:txBody>
      </p:sp>
      <p:sp>
        <p:nvSpPr>
          <p:cNvPr id="39940" name="Slide Number Placeholder 3"/>
          <p:cNvSpPr>
            <a:spLocks noGrp="1"/>
          </p:cNvSpPr>
          <p:nvPr>
            <p:ph type="sldNum" sz="quarter" idx="5"/>
          </p:nvPr>
        </p:nvSpPr>
        <p:spPr>
          <a:noFill/>
        </p:spPr>
        <p:txBody>
          <a:bodyPr/>
          <a:lstStyle/>
          <a:p>
            <a:fld id="{4A40D841-6009-48D0-8CCC-8807AAA3BB76}" type="slidenum">
              <a:rPr lang="en-US"/>
              <a:pPr/>
              <a:t>36</a:t>
            </a:fld>
            <a:endParaRPr lang="en-US"/>
          </a:p>
        </p:txBody>
      </p:sp>
    </p:spTree>
    <p:extLst>
      <p:ext uri="{BB962C8B-B14F-4D97-AF65-F5344CB8AC3E}">
        <p14:creationId xmlns:p14="http://schemas.microsoft.com/office/powerpoint/2010/main" val="1629828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a:ln/>
        </p:spPr>
      </p:sp>
      <p:sp>
        <p:nvSpPr>
          <p:cNvPr id="24579" name="Notes Placeholder 2"/>
          <p:cNvSpPr>
            <a:spLocks noGrp="1"/>
          </p:cNvSpPr>
          <p:nvPr>
            <p:ph type="body" idx="1"/>
          </p:nvPr>
        </p:nvSpPr>
        <p:spPr>
          <a:noFill/>
          <a:ln/>
        </p:spPr>
        <p:txBody>
          <a:bodyPr/>
          <a:lstStyle/>
          <a:p>
            <a:r>
              <a:rPr lang="en-US" dirty="0"/>
              <a:t>An example of a vocalized Modern Standard Arabic word. The writing is from right to left and letters undergo complex mutations as they are combined. The representation of short vowels (here, /i/ and /u/) and the final /n/ (</a:t>
            </a:r>
            <a:r>
              <a:rPr lang="en-US" dirty="0" err="1"/>
              <a:t>nunation</a:t>
            </a:r>
            <a:r>
              <a:rPr lang="en-US" dirty="0"/>
              <a:t>) departs from strict linearity by being represented as diacritics above and below letters. Nevertheless, the represented text is still clearly a linear ordering of characters representing sounds. Full vocalization, as here, normally appears only in the Koran and children’s books. Day-to-day text is </a:t>
            </a:r>
            <a:r>
              <a:rPr lang="en-US" dirty="0" err="1"/>
              <a:t>unvocalized</a:t>
            </a:r>
            <a:r>
              <a:rPr lang="en-US" dirty="0"/>
              <a:t> (short vowels are not represented but the letter for a would still appear) or partially vocalized, with short vow ¯ </a:t>
            </a:r>
            <a:r>
              <a:rPr lang="en-US" dirty="0" err="1"/>
              <a:t>els</a:t>
            </a:r>
            <a:r>
              <a:rPr lang="en-US" dirty="0"/>
              <a:t> inserted in places where the writer perceives ambiguities. These choices add further complexities to indexing. </a:t>
            </a:r>
            <a:endParaRPr lang="en-US" dirty="0">
              <a:latin typeface="Arial" pitchFamily="34" charset="0"/>
              <a:ea typeface="ＭＳ Ｐゴシック" pitchFamily="34" charset="-128"/>
            </a:endParaRPr>
          </a:p>
        </p:txBody>
      </p:sp>
      <p:sp>
        <p:nvSpPr>
          <p:cNvPr id="24580" name="Slide Number Placeholder 3"/>
          <p:cNvSpPr>
            <a:spLocks noGrp="1"/>
          </p:cNvSpPr>
          <p:nvPr>
            <p:ph type="sldNum" sz="quarter" idx="5"/>
          </p:nvPr>
        </p:nvSpPr>
        <p:spPr>
          <a:noFill/>
        </p:spPr>
        <p:txBody>
          <a:bodyPr/>
          <a:lstStyle/>
          <a:p>
            <a:fld id="{D75D8C23-95BC-4A80-A845-157F9832A6F6}" type="slidenum">
              <a:rPr lang="en-US"/>
              <a:pPr/>
              <a:t>11</a:t>
            </a:fld>
            <a:endParaRPr lang="en-US"/>
          </a:p>
        </p:txBody>
      </p:sp>
    </p:spTree>
    <p:extLst>
      <p:ext uri="{BB962C8B-B14F-4D97-AF65-F5344CB8AC3E}">
        <p14:creationId xmlns:p14="http://schemas.microsoft.com/office/powerpoint/2010/main" val="2675829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a:ln/>
        </p:spPr>
      </p:sp>
      <p:sp>
        <p:nvSpPr>
          <p:cNvPr id="24579" name="Notes Placeholder 2"/>
          <p:cNvSpPr>
            <a:spLocks noGrp="1"/>
          </p:cNvSpPr>
          <p:nvPr>
            <p:ph type="body" idx="1"/>
          </p:nvPr>
        </p:nvSpPr>
        <p:spPr>
          <a:noFill/>
          <a:ln/>
        </p:spPr>
        <p:txBody>
          <a:bodyPr/>
          <a:lstStyle/>
          <a:p>
            <a:r>
              <a:rPr lang="en-US">
                <a:latin typeface="Arial" pitchFamily="34" charset="0"/>
                <a:ea typeface="ＭＳ Ｐゴシック" pitchFamily="34" charset="-128"/>
              </a:rPr>
              <a:t>Nontrivial issues.  Requires some design decisions.</a:t>
            </a:r>
          </a:p>
        </p:txBody>
      </p:sp>
      <p:sp>
        <p:nvSpPr>
          <p:cNvPr id="24580" name="Slide Number Placeholder 3"/>
          <p:cNvSpPr>
            <a:spLocks noGrp="1"/>
          </p:cNvSpPr>
          <p:nvPr>
            <p:ph type="sldNum" sz="quarter" idx="5"/>
          </p:nvPr>
        </p:nvSpPr>
        <p:spPr>
          <a:noFill/>
        </p:spPr>
        <p:txBody>
          <a:bodyPr/>
          <a:lstStyle/>
          <a:p>
            <a:fld id="{D75D8C23-95BC-4A80-A845-157F9832A6F6}" type="slidenum">
              <a:rPr lang="en-US"/>
              <a:pPr/>
              <a:t>12</a:t>
            </a:fld>
            <a:endParaRPr lang="en-US"/>
          </a:p>
        </p:txBody>
      </p:sp>
    </p:spTree>
    <p:extLst>
      <p:ext uri="{BB962C8B-B14F-4D97-AF65-F5344CB8AC3E}">
        <p14:creationId xmlns:p14="http://schemas.microsoft.com/office/powerpoint/2010/main" val="3722784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a:ln/>
        </p:spPr>
      </p:sp>
      <p:sp>
        <p:nvSpPr>
          <p:cNvPr id="24579" name="Notes Placeholder 2"/>
          <p:cNvSpPr>
            <a:spLocks noGrp="1"/>
          </p:cNvSpPr>
          <p:nvPr>
            <p:ph type="body" idx="1"/>
          </p:nvPr>
        </p:nvSpPr>
        <p:spPr>
          <a:noFill/>
          <a:ln/>
        </p:spPr>
        <p:txBody>
          <a:bodyPr/>
          <a:lstStyle/>
          <a:p>
            <a:r>
              <a:rPr lang="en-US">
                <a:latin typeface="Arial" pitchFamily="34" charset="0"/>
                <a:ea typeface="ＭＳ Ｐゴシック" pitchFamily="34" charset="-128"/>
              </a:rPr>
              <a:t>Nontrivial issues.  Requires some design decisions.</a:t>
            </a:r>
          </a:p>
        </p:txBody>
      </p:sp>
      <p:sp>
        <p:nvSpPr>
          <p:cNvPr id="24580" name="Slide Number Placeholder 3"/>
          <p:cNvSpPr>
            <a:spLocks noGrp="1"/>
          </p:cNvSpPr>
          <p:nvPr>
            <p:ph type="sldNum" sz="quarter" idx="5"/>
          </p:nvPr>
        </p:nvSpPr>
        <p:spPr>
          <a:noFill/>
        </p:spPr>
        <p:txBody>
          <a:bodyPr/>
          <a:lstStyle/>
          <a:p>
            <a:fld id="{D75D8C23-95BC-4A80-A845-157F9832A6F6}" type="slidenum">
              <a:rPr lang="en-US"/>
              <a:pPr/>
              <a:t>13</a:t>
            </a:fld>
            <a:endParaRPr lang="en-US"/>
          </a:p>
        </p:txBody>
      </p:sp>
    </p:spTree>
    <p:extLst>
      <p:ext uri="{BB962C8B-B14F-4D97-AF65-F5344CB8AC3E}">
        <p14:creationId xmlns:p14="http://schemas.microsoft.com/office/powerpoint/2010/main" val="2588175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Hewlett</a:t>
            </a:r>
            <a:r>
              <a:rPr lang="en-US" baseline="0" dirty="0"/>
              <a:t> unclear, co-education better coeducation, last do not keep</a:t>
            </a:r>
          </a:p>
          <a:p>
            <a:r>
              <a:rPr lang="en-US" dirty="0"/>
              <a:t>Handling hyphens automatically can thus be complex: it can either be done as a classification problem, or more commonly by some heuristic rules, such as allowing short hyphenated prefixes on words, but not longer hyphenated</a:t>
            </a:r>
            <a:r>
              <a:rPr lang="en-US" baseline="0" dirty="0"/>
              <a:t> forms</a:t>
            </a:r>
            <a:endParaRPr lang="en-US" dirty="0"/>
          </a:p>
          <a:p>
            <a:r>
              <a:rPr lang="en-US" dirty="0"/>
              <a:t>tokenization interact with handling </a:t>
            </a:r>
            <a:r>
              <a:rPr lang="en-US" b="1" dirty="0"/>
              <a:t>phrase queries </a:t>
            </a:r>
            <a:r>
              <a:rPr lang="en-US" dirty="0"/>
              <a:t>-</a:t>
            </a:r>
            <a:r>
              <a:rPr lang="en-US" baseline="0" dirty="0"/>
              <a:t> </a:t>
            </a:r>
            <a:r>
              <a:rPr lang="en-US" dirty="0"/>
              <a:t>particularly if we would like queries for all of lowercase, lower-case and lower case to </a:t>
            </a:r>
            <a:r>
              <a:rPr lang="en-US" b="1" dirty="0"/>
              <a:t>return the same results</a:t>
            </a:r>
            <a:r>
              <a:rPr lang="en-US" dirty="0"/>
              <a:t>. The last two can be handled by splitting on hyphens and using a phrase index. Getting the first case right would depend on knowing that it is sometimes written as two words and also indexing it in this way. </a:t>
            </a:r>
          </a:p>
          <a:p>
            <a:r>
              <a:rPr lang="en-US" dirty="0"/>
              <a:t>One effective strategy in practice, which is used by some Boolean retrieval systems such as Westlaw and Lexis-Nexis, is to encourage users to enter hyphens wherever they may be possible, and whenever there is a hyphenated form, the system will generalize the query to cover all three of the one word, hyphenated, and two-word forms, so that a query for over-eager will search for over-eager OR “over eager” OR overeager. However, this strategy depends on user training, since if you query using either of the other two forms, you get no generalization</a:t>
            </a:r>
            <a:endParaRPr lang="el-GR" dirty="0"/>
          </a:p>
        </p:txBody>
      </p:sp>
      <p:sp>
        <p:nvSpPr>
          <p:cNvPr id="4" name="Slide Number Placeholder 3"/>
          <p:cNvSpPr>
            <a:spLocks noGrp="1"/>
          </p:cNvSpPr>
          <p:nvPr>
            <p:ph type="sldNum" idx="10"/>
          </p:nvPr>
        </p:nvSpPr>
        <p:spPr/>
        <p:txBody>
          <a:bodyPr/>
          <a:lstStyle/>
          <a:p>
            <a:pPr>
              <a:defRPr/>
            </a:pPr>
            <a:fld id="{655445CD-BE69-4A95-B1A9-CC7D8B1B044C}" type="slidenum">
              <a:rPr lang="en-US" smtClean="0"/>
              <a:pPr>
                <a:defRPr/>
              </a:pPr>
              <a:t>20</a:t>
            </a:fld>
            <a:endParaRPr lang="en-US"/>
          </a:p>
        </p:txBody>
      </p:sp>
    </p:spTree>
    <p:extLst>
      <p:ext uri="{BB962C8B-B14F-4D97-AF65-F5344CB8AC3E}">
        <p14:creationId xmlns:p14="http://schemas.microsoft.com/office/powerpoint/2010/main" val="53101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multiple possible segmentations of character sequences </a:t>
            </a:r>
            <a:r>
              <a:rPr lang="el-GR" dirty="0"/>
              <a:t>-</a:t>
            </a:r>
            <a:r>
              <a:rPr lang="el-GR" baseline="0" dirty="0"/>
              <a:t> </a:t>
            </a:r>
            <a:r>
              <a:rPr lang="en-US" dirty="0"/>
              <a:t>make mistakes sometimes, and so you are never guaranteed a consistent unique tokenization. </a:t>
            </a:r>
            <a:endParaRPr lang="el-GR" dirty="0"/>
          </a:p>
        </p:txBody>
      </p:sp>
      <p:sp>
        <p:nvSpPr>
          <p:cNvPr id="4" name="Slide Number Placeholder 3"/>
          <p:cNvSpPr>
            <a:spLocks noGrp="1"/>
          </p:cNvSpPr>
          <p:nvPr>
            <p:ph type="sldNum" idx="10"/>
          </p:nvPr>
        </p:nvSpPr>
        <p:spPr/>
        <p:txBody>
          <a:bodyPr/>
          <a:lstStyle/>
          <a:p>
            <a:pPr>
              <a:defRPr/>
            </a:pPr>
            <a:fld id="{655445CD-BE69-4A95-B1A9-CC7D8B1B044C}" type="slidenum">
              <a:rPr lang="en-US" smtClean="0"/>
              <a:pPr>
                <a:defRPr/>
              </a:pPr>
              <a:t>24</a:t>
            </a:fld>
            <a:endParaRPr lang="en-US"/>
          </a:p>
        </p:txBody>
      </p:sp>
    </p:spTree>
    <p:extLst>
      <p:ext uri="{BB962C8B-B14F-4D97-AF65-F5344CB8AC3E}">
        <p14:creationId xmlns:p14="http://schemas.microsoft.com/office/powerpoint/2010/main" val="1743993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approach is to abandon word-based indexing and to do all indexing via just </a:t>
            </a:r>
            <a:r>
              <a:rPr lang="en-US" b="1" dirty="0"/>
              <a:t>short subsequences of characters (character k-grams), </a:t>
            </a:r>
            <a:r>
              <a:rPr lang="en-US" dirty="0"/>
              <a:t>regardless of whether particular sequences cross word boundaries or not. </a:t>
            </a:r>
            <a:endParaRPr lang="el-GR" dirty="0"/>
          </a:p>
          <a:p>
            <a:r>
              <a:rPr lang="en-US" dirty="0"/>
              <a:t>Three reasons why this approach is appealing are that </a:t>
            </a:r>
            <a:r>
              <a:rPr lang="en-US" u="sng" dirty="0">
                <a:solidFill>
                  <a:srgbClr val="336699"/>
                </a:solidFill>
              </a:rPr>
              <a:t>an individual Chinese character is more like a syllable than a letter and usually has some semantic content</a:t>
            </a:r>
            <a:r>
              <a:rPr lang="en-US" dirty="0"/>
              <a:t>, that </a:t>
            </a:r>
            <a:r>
              <a:rPr lang="en-US" u="sng" dirty="0"/>
              <a:t>most words are short </a:t>
            </a:r>
            <a:r>
              <a:rPr lang="en-US" dirty="0"/>
              <a:t>(the commonest length is 2 characters), and that, given the lack of standardization of word breaking in the writing system, it is </a:t>
            </a:r>
            <a:r>
              <a:rPr lang="en-US" u="sng" dirty="0"/>
              <a:t>not always clear where word boundaries should be placed anyway</a:t>
            </a:r>
            <a:r>
              <a:rPr lang="en-US" dirty="0"/>
              <a:t>. </a:t>
            </a:r>
            <a:endParaRPr lang="el-GR" dirty="0"/>
          </a:p>
          <a:p>
            <a:r>
              <a:rPr lang="en-US" dirty="0"/>
              <a:t>Even in English, some cases of where to put word boundaries are just orthographic conventions – think of notwithstanding vs. not to mention or into vs. on to – but people are educated to write the words with consistent use of space</a:t>
            </a:r>
            <a:endParaRPr lang="el-GR" dirty="0"/>
          </a:p>
          <a:p>
            <a:endParaRPr lang="el-GR" dirty="0"/>
          </a:p>
        </p:txBody>
      </p:sp>
      <p:sp>
        <p:nvSpPr>
          <p:cNvPr id="4" name="Slide Number Placeholder 3"/>
          <p:cNvSpPr>
            <a:spLocks noGrp="1"/>
          </p:cNvSpPr>
          <p:nvPr>
            <p:ph type="sldNum" idx="10"/>
          </p:nvPr>
        </p:nvSpPr>
        <p:spPr/>
        <p:txBody>
          <a:bodyPr/>
          <a:lstStyle/>
          <a:p>
            <a:pPr>
              <a:defRPr/>
            </a:pPr>
            <a:fld id="{655445CD-BE69-4A95-B1A9-CC7D8B1B044C}" type="slidenum">
              <a:rPr lang="en-US" smtClean="0"/>
              <a:pPr>
                <a:defRPr/>
              </a:pPr>
              <a:t>26</a:t>
            </a:fld>
            <a:endParaRPr lang="en-US"/>
          </a:p>
        </p:txBody>
      </p:sp>
    </p:spTree>
    <p:extLst>
      <p:ext uri="{BB962C8B-B14F-4D97-AF65-F5344CB8AC3E}">
        <p14:creationId xmlns:p14="http://schemas.microsoft.com/office/powerpoint/2010/main" val="2475893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defRPr/>
            </a:pPr>
            <a:fld id="{655445CD-BE69-4A95-B1A9-CC7D8B1B044C}" type="slidenum">
              <a:rPr lang="en-US" smtClean="0"/>
              <a:pPr>
                <a:defRPr/>
              </a:pPr>
              <a:t>30</a:t>
            </a:fld>
            <a:endParaRPr lang="en-US"/>
          </a:p>
        </p:txBody>
      </p:sp>
    </p:spTree>
    <p:extLst>
      <p:ext uri="{BB962C8B-B14F-4D97-AF65-F5344CB8AC3E}">
        <p14:creationId xmlns:p14="http://schemas.microsoft.com/office/powerpoint/2010/main" val="1467857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a:ln/>
        </p:spPr>
      </p:sp>
      <p:sp>
        <p:nvSpPr>
          <p:cNvPr id="33795" name="Notes Placeholder 2"/>
          <p:cNvSpPr>
            <a:spLocks noGrp="1"/>
          </p:cNvSpPr>
          <p:nvPr>
            <p:ph type="body" idx="1"/>
          </p:nvPr>
        </p:nvSpPr>
        <p:spPr>
          <a:noFill/>
          <a:ln/>
        </p:spPr>
        <p:txBody>
          <a:bodyPr/>
          <a:lstStyle/>
          <a:p>
            <a:r>
              <a:rPr lang="en-US" dirty="0">
                <a:latin typeface="Arial" pitchFamily="34" charset="0"/>
                <a:ea typeface="ＭＳ Ｐゴシック" pitchFamily="34" charset="-128"/>
              </a:rPr>
              <a:t>Nevertheless: “Google ignores common words and characters such as where, the, how, and other digits and letters which slow down your search without improving the results.” (Though you can explicitly ask for them to remain.)</a:t>
            </a:r>
          </a:p>
        </p:txBody>
      </p:sp>
      <p:sp>
        <p:nvSpPr>
          <p:cNvPr id="33796" name="Slide Number Placeholder 3"/>
          <p:cNvSpPr>
            <a:spLocks noGrp="1"/>
          </p:cNvSpPr>
          <p:nvPr>
            <p:ph type="sldNum" sz="quarter" idx="5"/>
          </p:nvPr>
        </p:nvSpPr>
        <p:spPr>
          <a:noFill/>
        </p:spPr>
        <p:txBody>
          <a:bodyPr/>
          <a:lstStyle/>
          <a:p>
            <a:fld id="{9EB98349-899D-4FE5-A8C1-71F1855DA20D}" type="slidenum">
              <a:rPr lang="en-US"/>
              <a:pPr/>
              <a:t>31</a:t>
            </a:fld>
            <a:endParaRPr lang="en-US"/>
          </a:p>
        </p:txBody>
      </p:sp>
    </p:spTree>
    <p:extLst>
      <p:ext uri="{BB962C8B-B14F-4D97-AF65-F5344CB8AC3E}">
        <p14:creationId xmlns:p14="http://schemas.microsoft.com/office/powerpoint/2010/main" val="759042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l-G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pPr defTabSz="914400">
              <a:defRPr/>
            </a:pPr>
            <a:endParaRPr lang="en-US"/>
          </a:p>
        </p:txBody>
      </p:sp>
      <p:sp>
        <p:nvSpPr>
          <p:cNvPr id="5" name="Footer Placeholder 4"/>
          <p:cNvSpPr>
            <a:spLocks noGrp="1"/>
          </p:cNvSpPr>
          <p:nvPr>
            <p:ph type="ftr" sz="quarter" idx="11"/>
          </p:nvPr>
        </p:nvSpPr>
        <p:spPr/>
        <p:txBody>
          <a:bodyPr/>
          <a:lstStyle/>
          <a:p>
            <a:pPr defTabSz="914400">
              <a:defRPr/>
            </a:pPr>
            <a:endParaRPr lang="en-US"/>
          </a:p>
        </p:txBody>
      </p:sp>
      <p:sp>
        <p:nvSpPr>
          <p:cNvPr id="6" name="Slide Number Placeholder 5"/>
          <p:cNvSpPr>
            <a:spLocks noGrp="1"/>
          </p:cNvSpPr>
          <p:nvPr>
            <p:ph type="sldNum" sz="quarter" idx="12"/>
          </p:nvPr>
        </p:nvSpPr>
        <p:spPr/>
        <p:txBody>
          <a:bodyPr/>
          <a:lstStyle/>
          <a:p>
            <a:pPr defTabSz="914400"/>
            <a:fld id="{E2E8D3C3-F6AF-4B77-BE34-0EFDA9AC29B8}" type="slidenum">
              <a:rPr lang="en-US" smtClean="0">
                <a:ea typeface="+mn-ea"/>
                <a:cs typeface="Arial Unicode MS" pitchFamily="-112" charset="0"/>
              </a:rPr>
              <a:pPr defTabSz="914400"/>
              <a:t>‹#›</a:t>
            </a:fld>
            <a:endParaRPr lang="en-US">
              <a:ea typeface="+mn-ea"/>
              <a:cs typeface="Arial Unicode MS" pitchFamily="-112" charset="0"/>
            </a:endParaRPr>
          </a:p>
        </p:txBody>
      </p:sp>
    </p:spTree>
    <p:extLst>
      <p:ext uri="{BB962C8B-B14F-4D97-AF65-F5344CB8AC3E}">
        <p14:creationId xmlns:p14="http://schemas.microsoft.com/office/powerpoint/2010/main" val="311500197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04BC0D7-D61E-4C36-824E-2C016B9C5B46}" type="slidenum">
              <a:rPr lang="en-US" smtClean="0"/>
              <a:pPr/>
              <a:t>‹#›</a:t>
            </a:fld>
            <a:endParaRPr lang="en-US"/>
          </a:p>
        </p:txBody>
      </p:sp>
    </p:spTree>
    <p:extLst>
      <p:ext uri="{BB962C8B-B14F-4D97-AF65-F5344CB8AC3E}">
        <p14:creationId xmlns:p14="http://schemas.microsoft.com/office/powerpoint/2010/main" val="3292086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A0464F1-9DF7-4EB8-AF1B-FF1B665B2F23}" type="slidenum">
              <a:rPr lang="en-US" smtClean="0"/>
              <a:pPr/>
              <a:t>‹#›</a:t>
            </a:fld>
            <a:endParaRPr lang="en-US"/>
          </a:p>
        </p:txBody>
      </p:sp>
    </p:spTree>
    <p:extLst>
      <p:ext uri="{BB962C8B-B14F-4D97-AF65-F5344CB8AC3E}">
        <p14:creationId xmlns:p14="http://schemas.microsoft.com/office/powerpoint/2010/main" val="1408824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bg>
      <p:bgPr>
        <a:solidFill>
          <a:srgbClr val="233337"/>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2362200"/>
          </a:xfrm>
        </p:spPr>
        <p:txBody>
          <a:bodyPr/>
          <a:lstStyle>
            <a:lvl1pPr marL="0" indent="0" algn="ctr">
              <a:buNone/>
              <a:defRPr>
                <a:solidFill>
                  <a:srgbClr val="4370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Date Placeholder 3"/>
          <p:cNvSpPr>
            <a:spLocks noGrp="1"/>
          </p:cNvSpPr>
          <p:nvPr>
            <p:ph type="dt" sz="half" idx="10"/>
          </p:nvPr>
        </p:nvSpPr>
        <p:spPr/>
        <p:txBody>
          <a:bodyPr/>
          <a:lstStyle>
            <a:lvl1pPr>
              <a:defRPr>
                <a:solidFill>
                  <a:srgbClr val="437085"/>
                </a:solidFill>
              </a:defRPr>
            </a:lvl1pPr>
          </a:lstStyle>
          <a:p>
            <a:pPr>
              <a:defRPr/>
            </a:pPr>
            <a:endParaRPr lang="en-US"/>
          </a:p>
        </p:txBody>
      </p:sp>
      <p:sp>
        <p:nvSpPr>
          <p:cNvPr id="8" name="Footer Placeholder 4"/>
          <p:cNvSpPr>
            <a:spLocks noGrp="1"/>
          </p:cNvSpPr>
          <p:nvPr>
            <p:ph type="ftr" sz="quarter" idx="11"/>
          </p:nvPr>
        </p:nvSpPr>
        <p:spPr/>
        <p:txBody>
          <a:bodyPr/>
          <a:lstStyle>
            <a:lvl1pPr>
              <a:defRPr>
                <a:solidFill>
                  <a:srgbClr val="437085"/>
                </a:solidFill>
              </a:defRPr>
            </a:lvl1pPr>
          </a:lstStyle>
          <a:p>
            <a:pPr>
              <a:defRPr/>
            </a:pPr>
            <a:endParaRPr lang="en-US"/>
          </a:p>
        </p:txBody>
      </p:sp>
      <p:sp>
        <p:nvSpPr>
          <p:cNvPr id="9" name="Slide Number Placeholder 5"/>
          <p:cNvSpPr>
            <a:spLocks noGrp="1"/>
          </p:cNvSpPr>
          <p:nvPr>
            <p:ph type="sldNum" sz="quarter" idx="12"/>
          </p:nvPr>
        </p:nvSpPr>
        <p:spPr/>
        <p:txBody>
          <a:bodyPr/>
          <a:lstStyle>
            <a:lvl1pPr>
              <a:defRPr>
                <a:solidFill>
                  <a:srgbClr val="437085"/>
                </a:solidFill>
              </a:defRPr>
            </a:lvl1pPr>
          </a:lstStyle>
          <a:p>
            <a:fld id="{B632CA24-4D05-442C-BD58-55B5F17DBC07}" type="slidenum">
              <a:rPr lang="en-US"/>
              <a:pPr/>
              <a:t>‹#›</a:t>
            </a:fld>
            <a:endParaRPr lang="en-US"/>
          </a:p>
        </p:txBody>
      </p:sp>
    </p:spTree>
    <p:extLst>
      <p:ext uri="{BB962C8B-B14F-4D97-AF65-F5344CB8AC3E}">
        <p14:creationId xmlns:p14="http://schemas.microsoft.com/office/powerpoint/2010/main" val="160201694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EE5AF7B-E247-4AA5-97DB-C858130D4E1F}" type="slidenum">
              <a:rPr lang="en-US" smtClean="0"/>
              <a:pPr/>
              <a:t>‹#›</a:t>
            </a:fld>
            <a:endParaRPr lang="en-US"/>
          </a:p>
        </p:txBody>
      </p:sp>
    </p:spTree>
    <p:extLst>
      <p:ext uri="{BB962C8B-B14F-4D97-AF65-F5344CB8AC3E}">
        <p14:creationId xmlns:p14="http://schemas.microsoft.com/office/powerpoint/2010/main" val="840795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l-G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BF07C44-CE31-44A2-9F98-32C06BA7502F}" type="slidenum">
              <a:rPr lang="en-US" smtClean="0"/>
              <a:pPr/>
              <a:t>‹#›</a:t>
            </a:fld>
            <a:endParaRPr lang="en-US"/>
          </a:p>
        </p:txBody>
      </p:sp>
    </p:spTree>
    <p:extLst>
      <p:ext uri="{BB962C8B-B14F-4D97-AF65-F5344CB8AC3E}">
        <p14:creationId xmlns:p14="http://schemas.microsoft.com/office/powerpoint/2010/main" val="1768259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81DDD03A-87B7-4331-B7E5-AAEC9B8BFD8C}" type="slidenum">
              <a:rPr lang="en-US" smtClean="0"/>
              <a:pPr/>
              <a:t>‹#›</a:t>
            </a:fld>
            <a:endParaRPr lang="en-US"/>
          </a:p>
        </p:txBody>
      </p:sp>
    </p:spTree>
    <p:extLst>
      <p:ext uri="{BB962C8B-B14F-4D97-AF65-F5344CB8AC3E}">
        <p14:creationId xmlns:p14="http://schemas.microsoft.com/office/powerpoint/2010/main" val="4210193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51F2D4CE-F0D2-4490-BE9C-8D3F94B1B090}" type="slidenum">
              <a:rPr lang="en-US" smtClean="0"/>
              <a:pPr/>
              <a:t>‹#›</a:t>
            </a:fld>
            <a:endParaRPr lang="en-US"/>
          </a:p>
        </p:txBody>
      </p:sp>
    </p:spTree>
    <p:extLst>
      <p:ext uri="{BB962C8B-B14F-4D97-AF65-F5344CB8AC3E}">
        <p14:creationId xmlns:p14="http://schemas.microsoft.com/office/powerpoint/2010/main" val="487777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F70D7C6F-4BE5-4D8B-BC33-560F6B1AB88E}" type="slidenum">
              <a:rPr lang="en-US" smtClean="0"/>
              <a:pPr/>
              <a:t>‹#›</a:t>
            </a:fld>
            <a:endParaRPr lang="en-US"/>
          </a:p>
        </p:txBody>
      </p:sp>
    </p:spTree>
    <p:extLst>
      <p:ext uri="{BB962C8B-B14F-4D97-AF65-F5344CB8AC3E}">
        <p14:creationId xmlns:p14="http://schemas.microsoft.com/office/powerpoint/2010/main" val="2569467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1D4559FE-E4CF-4C8C-8316-3BAE54D44B16}" type="slidenum">
              <a:rPr lang="en-US" smtClean="0"/>
              <a:pPr/>
              <a:t>‹#›</a:t>
            </a:fld>
            <a:endParaRPr lang="en-US"/>
          </a:p>
        </p:txBody>
      </p:sp>
    </p:spTree>
    <p:extLst>
      <p:ext uri="{BB962C8B-B14F-4D97-AF65-F5344CB8AC3E}">
        <p14:creationId xmlns:p14="http://schemas.microsoft.com/office/powerpoint/2010/main" val="3835917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l-G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6BFA190-4700-4A0A-AB0B-252EB0E956B1}" type="slidenum">
              <a:rPr lang="en-US" smtClean="0"/>
              <a:pPr/>
              <a:t>‹#›</a:t>
            </a:fld>
            <a:endParaRPr lang="en-US"/>
          </a:p>
        </p:txBody>
      </p:sp>
    </p:spTree>
    <p:extLst>
      <p:ext uri="{BB962C8B-B14F-4D97-AF65-F5344CB8AC3E}">
        <p14:creationId xmlns:p14="http://schemas.microsoft.com/office/powerpoint/2010/main" val="2037308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l-G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F923273-BAA5-4233-9C4E-DE6667199B0D}" type="slidenum">
              <a:rPr lang="en-US" smtClean="0"/>
              <a:pPr/>
              <a:t>‹#›</a:t>
            </a:fld>
            <a:endParaRPr lang="en-US"/>
          </a:p>
        </p:txBody>
      </p:sp>
    </p:spTree>
    <p:extLst>
      <p:ext uri="{BB962C8B-B14F-4D97-AF65-F5344CB8AC3E}">
        <p14:creationId xmlns:p14="http://schemas.microsoft.com/office/powerpoint/2010/main" val="4274226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E2E8D3C3-F6AF-4B77-BE34-0EFDA9AC29B8}" type="slidenum">
              <a:rPr lang="en-US" smtClean="0">
                <a:ea typeface="+mn-ea"/>
                <a:cs typeface="Arial Unicode MS" pitchFamily="-112" charset="0"/>
              </a:rPr>
              <a:pPr defTabSz="914400"/>
              <a:t>‹#›</a:t>
            </a:fld>
            <a:endParaRPr lang="en-US">
              <a:ea typeface="+mn-ea"/>
              <a:cs typeface="Arial Unicode MS" pitchFamily="-112" charset="0"/>
            </a:endParaRPr>
          </a:p>
        </p:txBody>
      </p:sp>
    </p:spTree>
    <p:extLst>
      <p:ext uri="{BB962C8B-B14F-4D97-AF65-F5344CB8AC3E}">
        <p14:creationId xmlns:p14="http://schemas.microsoft.com/office/powerpoint/2010/main" val="426197652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17" Type="http://schemas.openxmlformats.org/officeDocument/2006/relationships/customXml" Target="../ink/ink290.xml"/><Relationship Id="rId21" Type="http://schemas.openxmlformats.org/officeDocument/2006/relationships/customXml" Target="../ink/ink242.xml"/><Relationship Id="rId42" Type="http://schemas.openxmlformats.org/officeDocument/2006/relationships/image" Target="../media/image80.png"/><Relationship Id="rId47" Type="http://schemas.openxmlformats.org/officeDocument/2006/relationships/customXml" Target="../ink/ink255.xml"/><Relationship Id="rId63" Type="http://schemas.openxmlformats.org/officeDocument/2006/relationships/customXml" Target="../ink/ink263.xml"/><Relationship Id="rId68" Type="http://schemas.openxmlformats.org/officeDocument/2006/relationships/image" Target="../media/image222.png"/><Relationship Id="rId84" Type="http://schemas.openxmlformats.org/officeDocument/2006/relationships/image" Target="../media/image230.png"/><Relationship Id="rId89" Type="http://schemas.openxmlformats.org/officeDocument/2006/relationships/customXml" Target="../ink/ink276.xml"/><Relationship Id="rId112" Type="http://schemas.openxmlformats.org/officeDocument/2006/relationships/image" Target="../media/image244.png"/><Relationship Id="rId16" Type="http://schemas.openxmlformats.org/officeDocument/2006/relationships/image" Target="../media/image67.png"/><Relationship Id="rId107" Type="http://schemas.openxmlformats.org/officeDocument/2006/relationships/customXml" Target="../ink/ink285.xml"/><Relationship Id="rId11" Type="http://schemas.openxmlformats.org/officeDocument/2006/relationships/customXml" Target="../ink/ink237.xml"/><Relationship Id="rId32" Type="http://schemas.openxmlformats.org/officeDocument/2006/relationships/image" Target="../media/image75.png"/><Relationship Id="rId37" Type="http://schemas.openxmlformats.org/officeDocument/2006/relationships/customXml" Target="../ink/ink250.xml"/><Relationship Id="rId53" Type="http://schemas.openxmlformats.org/officeDocument/2006/relationships/customXml" Target="../ink/ink258.xml"/><Relationship Id="rId58" Type="http://schemas.openxmlformats.org/officeDocument/2006/relationships/image" Target="../media/image217.png"/><Relationship Id="rId74" Type="http://schemas.openxmlformats.org/officeDocument/2006/relationships/image" Target="../media/image225.png"/><Relationship Id="rId79" Type="http://schemas.openxmlformats.org/officeDocument/2006/relationships/customXml" Target="../ink/ink271.xml"/><Relationship Id="rId102" Type="http://schemas.openxmlformats.org/officeDocument/2006/relationships/image" Target="../media/image239.png"/><Relationship Id="rId123" Type="http://schemas.openxmlformats.org/officeDocument/2006/relationships/customXml" Target="../ink/ink293.xml"/><Relationship Id="rId128" Type="http://schemas.openxmlformats.org/officeDocument/2006/relationships/image" Target="../media/image252.png"/><Relationship Id="rId5" Type="http://schemas.openxmlformats.org/officeDocument/2006/relationships/customXml" Target="../ink/ink234.xml"/><Relationship Id="rId90" Type="http://schemas.openxmlformats.org/officeDocument/2006/relationships/image" Target="../media/image233.png"/><Relationship Id="rId95" Type="http://schemas.openxmlformats.org/officeDocument/2006/relationships/customXml" Target="../ink/ink279.xml"/><Relationship Id="rId22" Type="http://schemas.openxmlformats.org/officeDocument/2006/relationships/image" Target="../media/image70.png"/><Relationship Id="rId27" Type="http://schemas.openxmlformats.org/officeDocument/2006/relationships/customXml" Target="../ink/ink245.xml"/><Relationship Id="rId43" Type="http://schemas.openxmlformats.org/officeDocument/2006/relationships/customXml" Target="../ink/ink253.xml"/><Relationship Id="rId48" Type="http://schemas.openxmlformats.org/officeDocument/2006/relationships/image" Target="../media/image83.png"/><Relationship Id="rId64" Type="http://schemas.openxmlformats.org/officeDocument/2006/relationships/image" Target="../media/image220.png"/><Relationship Id="rId69" Type="http://schemas.openxmlformats.org/officeDocument/2006/relationships/customXml" Target="../ink/ink266.xml"/><Relationship Id="rId113" Type="http://schemas.openxmlformats.org/officeDocument/2006/relationships/customXml" Target="../ink/ink288.xml"/><Relationship Id="rId118" Type="http://schemas.openxmlformats.org/officeDocument/2006/relationships/image" Target="../media/image247.png"/><Relationship Id="rId80" Type="http://schemas.openxmlformats.org/officeDocument/2006/relationships/image" Target="../media/image228.png"/><Relationship Id="rId85" Type="http://schemas.openxmlformats.org/officeDocument/2006/relationships/customXml" Target="../ink/ink274.xml"/><Relationship Id="rId12" Type="http://schemas.openxmlformats.org/officeDocument/2006/relationships/image" Target="../media/image65.png"/><Relationship Id="rId17" Type="http://schemas.openxmlformats.org/officeDocument/2006/relationships/customXml" Target="../ink/ink240.xml"/><Relationship Id="rId33" Type="http://schemas.openxmlformats.org/officeDocument/2006/relationships/customXml" Target="../ink/ink248.xml"/><Relationship Id="rId38" Type="http://schemas.openxmlformats.org/officeDocument/2006/relationships/image" Target="../media/image78.png"/><Relationship Id="rId59" Type="http://schemas.openxmlformats.org/officeDocument/2006/relationships/customXml" Target="../ink/ink261.xml"/><Relationship Id="rId103" Type="http://schemas.openxmlformats.org/officeDocument/2006/relationships/customXml" Target="../ink/ink283.xml"/><Relationship Id="rId108" Type="http://schemas.openxmlformats.org/officeDocument/2006/relationships/image" Target="../media/image242.png"/><Relationship Id="rId124" Type="http://schemas.openxmlformats.org/officeDocument/2006/relationships/image" Target="../media/image250.png"/><Relationship Id="rId129" Type="http://schemas.openxmlformats.org/officeDocument/2006/relationships/customXml" Target="../ink/ink296.xml"/><Relationship Id="rId54" Type="http://schemas.openxmlformats.org/officeDocument/2006/relationships/image" Target="../media/image205.png"/><Relationship Id="rId70" Type="http://schemas.openxmlformats.org/officeDocument/2006/relationships/image" Target="../media/image223.png"/><Relationship Id="rId75" Type="http://schemas.openxmlformats.org/officeDocument/2006/relationships/customXml" Target="../ink/ink269.xml"/><Relationship Id="rId91" Type="http://schemas.openxmlformats.org/officeDocument/2006/relationships/customXml" Target="../ink/ink277.xml"/><Relationship Id="rId96" Type="http://schemas.openxmlformats.org/officeDocument/2006/relationships/image" Target="../media/image236.png"/><Relationship Id="rId1" Type="http://schemas.openxmlformats.org/officeDocument/2006/relationships/slideLayout" Target="../slideLayouts/slideLayout2.xml"/><Relationship Id="rId6" Type="http://schemas.openxmlformats.org/officeDocument/2006/relationships/image" Target="../media/image62.png"/><Relationship Id="rId23" Type="http://schemas.openxmlformats.org/officeDocument/2006/relationships/customXml" Target="../ink/ink243.xml"/><Relationship Id="rId28" Type="http://schemas.openxmlformats.org/officeDocument/2006/relationships/image" Target="../media/image73.png"/><Relationship Id="rId49" Type="http://schemas.openxmlformats.org/officeDocument/2006/relationships/customXml" Target="../ink/ink256.xml"/><Relationship Id="rId114" Type="http://schemas.openxmlformats.org/officeDocument/2006/relationships/image" Target="../media/image245.png"/><Relationship Id="rId119" Type="http://schemas.openxmlformats.org/officeDocument/2006/relationships/customXml" Target="../ink/ink291.xml"/><Relationship Id="rId44" Type="http://schemas.openxmlformats.org/officeDocument/2006/relationships/image" Target="../media/image81.png"/><Relationship Id="rId60" Type="http://schemas.openxmlformats.org/officeDocument/2006/relationships/image" Target="../media/image218.png"/><Relationship Id="rId65" Type="http://schemas.openxmlformats.org/officeDocument/2006/relationships/customXml" Target="../ink/ink264.xml"/><Relationship Id="rId81" Type="http://schemas.openxmlformats.org/officeDocument/2006/relationships/customXml" Target="../ink/ink272.xml"/><Relationship Id="rId86" Type="http://schemas.openxmlformats.org/officeDocument/2006/relationships/image" Target="../media/image231.png"/><Relationship Id="rId130" Type="http://schemas.openxmlformats.org/officeDocument/2006/relationships/image" Target="../media/image253.png"/><Relationship Id="rId13" Type="http://schemas.openxmlformats.org/officeDocument/2006/relationships/customXml" Target="../ink/ink238.xml"/><Relationship Id="rId18" Type="http://schemas.openxmlformats.org/officeDocument/2006/relationships/image" Target="../media/image68.png"/><Relationship Id="rId39" Type="http://schemas.openxmlformats.org/officeDocument/2006/relationships/customXml" Target="../ink/ink251.xml"/><Relationship Id="rId109" Type="http://schemas.openxmlformats.org/officeDocument/2006/relationships/customXml" Target="../ink/ink286.xml"/><Relationship Id="rId34" Type="http://schemas.openxmlformats.org/officeDocument/2006/relationships/image" Target="../media/image76.png"/><Relationship Id="rId50" Type="http://schemas.openxmlformats.org/officeDocument/2006/relationships/image" Target="../media/image145.png"/><Relationship Id="rId55" Type="http://schemas.openxmlformats.org/officeDocument/2006/relationships/customXml" Target="../ink/ink259.xml"/><Relationship Id="rId76" Type="http://schemas.openxmlformats.org/officeDocument/2006/relationships/image" Target="../media/image226.png"/><Relationship Id="rId97" Type="http://schemas.openxmlformats.org/officeDocument/2006/relationships/customXml" Target="../ink/ink280.xml"/><Relationship Id="rId104" Type="http://schemas.openxmlformats.org/officeDocument/2006/relationships/image" Target="../media/image240.png"/><Relationship Id="rId120" Type="http://schemas.openxmlformats.org/officeDocument/2006/relationships/image" Target="../media/image248.png"/><Relationship Id="rId125" Type="http://schemas.openxmlformats.org/officeDocument/2006/relationships/customXml" Target="../ink/ink294.xml"/><Relationship Id="rId7" Type="http://schemas.openxmlformats.org/officeDocument/2006/relationships/customXml" Target="../ink/ink235.xml"/><Relationship Id="rId71" Type="http://schemas.openxmlformats.org/officeDocument/2006/relationships/customXml" Target="../ink/ink267.xml"/><Relationship Id="rId92" Type="http://schemas.openxmlformats.org/officeDocument/2006/relationships/image" Target="../media/image234.png"/><Relationship Id="rId2" Type="http://schemas.openxmlformats.org/officeDocument/2006/relationships/notesSlide" Target="../notesSlides/notesSlide4.xml"/><Relationship Id="rId29" Type="http://schemas.openxmlformats.org/officeDocument/2006/relationships/customXml" Target="../ink/ink246.xml"/><Relationship Id="rId24" Type="http://schemas.openxmlformats.org/officeDocument/2006/relationships/image" Target="../media/image71.png"/><Relationship Id="rId40" Type="http://schemas.openxmlformats.org/officeDocument/2006/relationships/image" Target="../media/image79.png"/><Relationship Id="rId45" Type="http://schemas.openxmlformats.org/officeDocument/2006/relationships/customXml" Target="../ink/ink254.xml"/><Relationship Id="rId66" Type="http://schemas.openxmlformats.org/officeDocument/2006/relationships/image" Target="../media/image221.png"/><Relationship Id="rId87" Type="http://schemas.openxmlformats.org/officeDocument/2006/relationships/customXml" Target="../ink/ink275.xml"/><Relationship Id="rId110" Type="http://schemas.openxmlformats.org/officeDocument/2006/relationships/image" Target="../media/image243.png"/><Relationship Id="rId115" Type="http://schemas.openxmlformats.org/officeDocument/2006/relationships/customXml" Target="../ink/ink289.xml"/><Relationship Id="rId131" Type="http://schemas.openxmlformats.org/officeDocument/2006/relationships/customXml" Target="../ink/ink297.xml"/><Relationship Id="rId61" Type="http://schemas.openxmlformats.org/officeDocument/2006/relationships/customXml" Target="../ink/ink262.xml"/><Relationship Id="rId82" Type="http://schemas.openxmlformats.org/officeDocument/2006/relationships/image" Target="../media/image229.png"/><Relationship Id="rId19" Type="http://schemas.openxmlformats.org/officeDocument/2006/relationships/customXml" Target="../ink/ink241.xml"/><Relationship Id="rId14" Type="http://schemas.openxmlformats.org/officeDocument/2006/relationships/image" Target="../media/image66.png"/><Relationship Id="rId30" Type="http://schemas.openxmlformats.org/officeDocument/2006/relationships/image" Target="../media/image74.png"/><Relationship Id="rId35" Type="http://schemas.openxmlformats.org/officeDocument/2006/relationships/customXml" Target="../ink/ink249.xml"/><Relationship Id="rId56" Type="http://schemas.openxmlformats.org/officeDocument/2006/relationships/image" Target="../media/image206.png"/><Relationship Id="rId77" Type="http://schemas.openxmlformats.org/officeDocument/2006/relationships/customXml" Target="../ink/ink270.xml"/><Relationship Id="rId100" Type="http://schemas.openxmlformats.org/officeDocument/2006/relationships/image" Target="../media/image238.png"/><Relationship Id="rId105" Type="http://schemas.openxmlformats.org/officeDocument/2006/relationships/customXml" Target="../ink/ink284.xml"/><Relationship Id="rId126" Type="http://schemas.openxmlformats.org/officeDocument/2006/relationships/image" Target="../media/image251.png"/><Relationship Id="rId8" Type="http://schemas.openxmlformats.org/officeDocument/2006/relationships/image" Target="../media/image63.png"/><Relationship Id="rId51" Type="http://schemas.openxmlformats.org/officeDocument/2006/relationships/customXml" Target="../ink/ink257.xml"/><Relationship Id="rId72" Type="http://schemas.openxmlformats.org/officeDocument/2006/relationships/image" Target="../media/image224.png"/><Relationship Id="rId93" Type="http://schemas.openxmlformats.org/officeDocument/2006/relationships/customXml" Target="../ink/ink278.xml"/><Relationship Id="rId98" Type="http://schemas.openxmlformats.org/officeDocument/2006/relationships/image" Target="../media/image237.png"/><Relationship Id="rId121" Type="http://schemas.openxmlformats.org/officeDocument/2006/relationships/customXml" Target="../ink/ink292.xml"/><Relationship Id="rId3" Type="http://schemas.openxmlformats.org/officeDocument/2006/relationships/customXml" Target="../ink/ink233.xml"/><Relationship Id="rId25" Type="http://schemas.openxmlformats.org/officeDocument/2006/relationships/customXml" Target="../ink/ink244.xml"/><Relationship Id="rId46" Type="http://schemas.openxmlformats.org/officeDocument/2006/relationships/image" Target="../media/image82.png"/><Relationship Id="rId67" Type="http://schemas.openxmlformats.org/officeDocument/2006/relationships/customXml" Target="../ink/ink265.xml"/><Relationship Id="rId116" Type="http://schemas.openxmlformats.org/officeDocument/2006/relationships/image" Target="../media/image246.png"/><Relationship Id="rId20" Type="http://schemas.openxmlformats.org/officeDocument/2006/relationships/image" Target="../media/image69.png"/><Relationship Id="rId41" Type="http://schemas.openxmlformats.org/officeDocument/2006/relationships/customXml" Target="../ink/ink252.xml"/><Relationship Id="rId62" Type="http://schemas.openxmlformats.org/officeDocument/2006/relationships/image" Target="../media/image219.png"/><Relationship Id="rId83" Type="http://schemas.openxmlformats.org/officeDocument/2006/relationships/customXml" Target="../ink/ink273.xml"/><Relationship Id="rId88" Type="http://schemas.openxmlformats.org/officeDocument/2006/relationships/image" Target="../media/image232.png"/><Relationship Id="rId111" Type="http://schemas.openxmlformats.org/officeDocument/2006/relationships/customXml" Target="../ink/ink287.xml"/><Relationship Id="rId132" Type="http://schemas.openxmlformats.org/officeDocument/2006/relationships/image" Target="../media/image254.png"/><Relationship Id="rId15" Type="http://schemas.openxmlformats.org/officeDocument/2006/relationships/customXml" Target="../ink/ink239.xml"/><Relationship Id="rId36" Type="http://schemas.openxmlformats.org/officeDocument/2006/relationships/image" Target="../media/image77.png"/><Relationship Id="rId57" Type="http://schemas.openxmlformats.org/officeDocument/2006/relationships/customXml" Target="../ink/ink260.xml"/><Relationship Id="rId106" Type="http://schemas.openxmlformats.org/officeDocument/2006/relationships/image" Target="../media/image241.png"/><Relationship Id="rId127" Type="http://schemas.openxmlformats.org/officeDocument/2006/relationships/customXml" Target="../ink/ink295.xml"/><Relationship Id="rId10" Type="http://schemas.openxmlformats.org/officeDocument/2006/relationships/image" Target="../media/image64.png"/><Relationship Id="rId31" Type="http://schemas.openxmlformats.org/officeDocument/2006/relationships/customXml" Target="../ink/ink247.xml"/><Relationship Id="rId52" Type="http://schemas.openxmlformats.org/officeDocument/2006/relationships/image" Target="../media/image146.png"/><Relationship Id="rId73" Type="http://schemas.openxmlformats.org/officeDocument/2006/relationships/customXml" Target="../ink/ink268.xml"/><Relationship Id="rId78" Type="http://schemas.openxmlformats.org/officeDocument/2006/relationships/image" Target="../media/image227.png"/><Relationship Id="rId94" Type="http://schemas.openxmlformats.org/officeDocument/2006/relationships/image" Target="../media/image235.png"/><Relationship Id="rId99" Type="http://schemas.openxmlformats.org/officeDocument/2006/relationships/customXml" Target="../ink/ink281.xml"/><Relationship Id="rId101" Type="http://schemas.openxmlformats.org/officeDocument/2006/relationships/customXml" Target="../ink/ink282.xml"/><Relationship Id="rId122" Type="http://schemas.openxmlformats.org/officeDocument/2006/relationships/image" Target="../media/image249.png"/><Relationship Id="rId4" Type="http://schemas.openxmlformats.org/officeDocument/2006/relationships/image" Target="../media/image61.png"/><Relationship Id="rId9" Type="http://schemas.openxmlformats.org/officeDocument/2006/relationships/customXml" Target="../ink/ink236.xml"/><Relationship Id="rId26" Type="http://schemas.openxmlformats.org/officeDocument/2006/relationships/image" Target="../media/image7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6.xml.rels><?xml version="1.0" encoding="UTF-8" standalone="yes"?>
<Relationships xmlns="http://schemas.openxmlformats.org/package/2006/relationships"><Relationship Id="rId8" Type="http://schemas.openxmlformats.org/officeDocument/2006/relationships/customXml" Target="../ink/ink301.xml"/><Relationship Id="rId13" Type="http://schemas.openxmlformats.org/officeDocument/2006/relationships/image" Target="../media/image260.png"/><Relationship Id="rId18" Type="http://schemas.openxmlformats.org/officeDocument/2006/relationships/customXml" Target="../ink/ink306.xml"/><Relationship Id="rId3" Type="http://schemas.openxmlformats.org/officeDocument/2006/relationships/image" Target="../media/image255.png"/><Relationship Id="rId21" Type="http://schemas.openxmlformats.org/officeDocument/2006/relationships/image" Target="../media/image264.png"/><Relationship Id="rId7" Type="http://schemas.openxmlformats.org/officeDocument/2006/relationships/image" Target="../media/image257.png"/><Relationship Id="rId12" Type="http://schemas.openxmlformats.org/officeDocument/2006/relationships/customXml" Target="../ink/ink303.xml"/><Relationship Id="rId17" Type="http://schemas.openxmlformats.org/officeDocument/2006/relationships/image" Target="../media/image262.png"/><Relationship Id="rId25" Type="http://schemas.openxmlformats.org/officeDocument/2006/relationships/image" Target="../media/image266.png"/><Relationship Id="rId2" Type="http://schemas.openxmlformats.org/officeDocument/2006/relationships/customXml" Target="../ink/ink298.xml"/><Relationship Id="rId16" Type="http://schemas.openxmlformats.org/officeDocument/2006/relationships/customXml" Target="../ink/ink305.xml"/><Relationship Id="rId20" Type="http://schemas.openxmlformats.org/officeDocument/2006/relationships/customXml" Target="../ink/ink307.xml"/><Relationship Id="rId1" Type="http://schemas.openxmlformats.org/officeDocument/2006/relationships/slideLayout" Target="../slideLayouts/slideLayout2.xml"/><Relationship Id="rId6" Type="http://schemas.openxmlformats.org/officeDocument/2006/relationships/customXml" Target="../ink/ink300.xml"/><Relationship Id="rId11" Type="http://schemas.openxmlformats.org/officeDocument/2006/relationships/image" Target="../media/image259.png"/><Relationship Id="rId24" Type="http://schemas.openxmlformats.org/officeDocument/2006/relationships/customXml" Target="../ink/ink309.xml"/><Relationship Id="rId5" Type="http://schemas.openxmlformats.org/officeDocument/2006/relationships/image" Target="../media/image256.png"/><Relationship Id="rId15" Type="http://schemas.openxmlformats.org/officeDocument/2006/relationships/image" Target="../media/image261.png"/><Relationship Id="rId23" Type="http://schemas.openxmlformats.org/officeDocument/2006/relationships/image" Target="../media/image265.png"/><Relationship Id="rId10" Type="http://schemas.openxmlformats.org/officeDocument/2006/relationships/customXml" Target="../ink/ink302.xml"/><Relationship Id="rId19" Type="http://schemas.openxmlformats.org/officeDocument/2006/relationships/image" Target="../media/image263.png"/><Relationship Id="rId4" Type="http://schemas.openxmlformats.org/officeDocument/2006/relationships/customXml" Target="../ink/ink299.xml"/><Relationship Id="rId9" Type="http://schemas.openxmlformats.org/officeDocument/2006/relationships/image" Target="../media/image258.png"/><Relationship Id="rId14" Type="http://schemas.openxmlformats.org/officeDocument/2006/relationships/customXml" Target="../ink/ink304.xml"/><Relationship Id="rId22" Type="http://schemas.openxmlformats.org/officeDocument/2006/relationships/customXml" Target="../ink/ink30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6" Type="http://schemas.openxmlformats.org/officeDocument/2006/relationships/customXml" Target="../ink/ink321.xml"/><Relationship Id="rId21" Type="http://schemas.openxmlformats.org/officeDocument/2006/relationships/image" Target="../media/image277.png"/><Relationship Id="rId42" Type="http://schemas.openxmlformats.org/officeDocument/2006/relationships/image" Target="../media/image287.png"/><Relationship Id="rId47" Type="http://schemas.openxmlformats.org/officeDocument/2006/relationships/customXml" Target="../ink/ink332.xml"/><Relationship Id="rId63" Type="http://schemas.openxmlformats.org/officeDocument/2006/relationships/customXml" Target="../ink/ink340.xml"/><Relationship Id="rId68" Type="http://schemas.openxmlformats.org/officeDocument/2006/relationships/image" Target="../media/image300.png"/><Relationship Id="rId84" Type="http://schemas.openxmlformats.org/officeDocument/2006/relationships/image" Target="../media/image308.png"/><Relationship Id="rId89" Type="http://schemas.openxmlformats.org/officeDocument/2006/relationships/customXml" Target="../ink/ink353.xml"/><Relationship Id="rId112" Type="http://schemas.openxmlformats.org/officeDocument/2006/relationships/image" Target="../media/image322.png"/><Relationship Id="rId16" Type="http://schemas.openxmlformats.org/officeDocument/2006/relationships/customXml" Target="../ink/ink316.xml"/><Relationship Id="rId107" Type="http://schemas.openxmlformats.org/officeDocument/2006/relationships/customXml" Target="../ink/ink362.xml"/><Relationship Id="rId11" Type="http://schemas.openxmlformats.org/officeDocument/2006/relationships/image" Target="../media/image272.png"/><Relationship Id="rId32" Type="http://schemas.openxmlformats.org/officeDocument/2006/relationships/customXml" Target="../ink/ink324.xml"/><Relationship Id="rId37" Type="http://schemas.openxmlformats.org/officeDocument/2006/relationships/customXml" Target="../ink/ink327.xml"/><Relationship Id="rId53" Type="http://schemas.openxmlformats.org/officeDocument/2006/relationships/customXml" Target="../ink/ink335.xml"/><Relationship Id="rId58" Type="http://schemas.openxmlformats.org/officeDocument/2006/relationships/image" Target="../media/image295.png"/><Relationship Id="rId74" Type="http://schemas.openxmlformats.org/officeDocument/2006/relationships/image" Target="../media/image303.png"/><Relationship Id="rId79" Type="http://schemas.openxmlformats.org/officeDocument/2006/relationships/customXml" Target="../ink/ink348.xml"/><Relationship Id="rId102" Type="http://schemas.openxmlformats.org/officeDocument/2006/relationships/image" Target="../media/image317.png"/><Relationship Id="rId5" Type="http://schemas.openxmlformats.org/officeDocument/2006/relationships/image" Target="../media/image269.png"/><Relationship Id="rId90" Type="http://schemas.openxmlformats.org/officeDocument/2006/relationships/image" Target="../media/image311.png"/><Relationship Id="rId95" Type="http://schemas.openxmlformats.org/officeDocument/2006/relationships/customXml" Target="../ink/ink356.xml"/><Relationship Id="rId22" Type="http://schemas.openxmlformats.org/officeDocument/2006/relationships/customXml" Target="../ink/ink319.xml"/><Relationship Id="rId27" Type="http://schemas.openxmlformats.org/officeDocument/2006/relationships/image" Target="../media/image280.png"/><Relationship Id="rId43" Type="http://schemas.openxmlformats.org/officeDocument/2006/relationships/customXml" Target="../ink/ink330.xml"/><Relationship Id="rId48" Type="http://schemas.openxmlformats.org/officeDocument/2006/relationships/image" Target="../media/image290.png"/><Relationship Id="rId64" Type="http://schemas.openxmlformats.org/officeDocument/2006/relationships/image" Target="../media/image298.png"/><Relationship Id="rId69" Type="http://schemas.openxmlformats.org/officeDocument/2006/relationships/customXml" Target="../ink/ink343.xml"/><Relationship Id="rId113" Type="http://schemas.openxmlformats.org/officeDocument/2006/relationships/customXml" Target="../ink/ink365.xml"/><Relationship Id="rId80" Type="http://schemas.openxmlformats.org/officeDocument/2006/relationships/image" Target="../media/image306.png"/><Relationship Id="rId85" Type="http://schemas.openxmlformats.org/officeDocument/2006/relationships/customXml" Target="../ink/ink351.xml"/><Relationship Id="rId12" Type="http://schemas.openxmlformats.org/officeDocument/2006/relationships/customXml" Target="../ink/ink314.xml"/><Relationship Id="rId17" Type="http://schemas.openxmlformats.org/officeDocument/2006/relationships/image" Target="../media/image275.png"/><Relationship Id="rId33" Type="http://schemas.openxmlformats.org/officeDocument/2006/relationships/customXml" Target="../ink/ink325.xml"/><Relationship Id="rId38" Type="http://schemas.openxmlformats.org/officeDocument/2006/relationships/image" Target="../media/image285.png"/><Relationship Id="rId59" Type="http://schemas.openxmlformats.org/officeDocument/2006/relationships/customXml" Target="../ink/ink338.xml"/><Relationship Id="rId103" Type="http://schemas.openxmlformats.org/officeDocument/2006/relationships/customXml" Target="../ink/ink360.xml"/><Relationship Id="rId108" Type="http://schemas.openxmlformats.org/officeDocument/2006/relationships/image" Target="../media/image320.png"/><Relationship Id="rId54" Type="http://schemas.openxmlformats.org/officeDocument/2006/relationships/image" Target="../media/image293.png"/><Relationship Id="rId70" Type="http://schemas.openxmlformats.org/officeDocument/2006/relationships/image" Target="../media/image301.png"/><Relationship Id="rId75" Type="http://schemas.openxmlformats.org/officeDocument/2006/relationships/customXml" Target="../ink/ink346.xml"/><Relationship Id="rId91" Type="http://schemas.openxmlformats.org/officeDocument/2006/relationships/customXml" Target="../ink/ink354.xml"/><Relationship Id="rId96" Type="http://schemas.openxmlformats.org/officeDocument/2006/relationships/image" Target="../media/image314.png"/><Relationship Id="rId1" Type="http://schemas.openxmlformats.org/officeDocument/2006/relationships/slideLayout" Target="../slideLayouts/slideLayout2.xml"/><Relationship Id="rId6" Type="http://schemas.openxmlformats.org/officeDocument/2006/relationships/customXml" Target="../ink/ink311.xml"/><Relationship Id="rId15" Type="http://schemas.openxmlformats.org/officeDocument/2006/relationships/image" Target="../media/image274.png"/><Relationship Id="rId23" Type="http://schemas.openxmlformats.org/officeDocument/2006/relationships/image" Target="../media/image278.png"/><Relationship Id="rId28" Type="http://schemas.openxmlformats.org/officeDocument/2006/relationships/customXml" Target="../ink/ink322.xml"/><Relationship Id="rId36" Type="http://schemas.openxmlformats.org/officeDocument/2006/relationships/image" Target="../media/image284.png"/><Relationship Id="rId49" Type="http://schemas.openxmlformats.org/officeDocument/2006/relationships/customXml" Target="../ink/ink333.xml"/><Relationship Id="rId57" Type="http://schemas.openxmlformats.org/officeDocument/2006/relationships/customXml" Target="../ink/ink337.xml"/><Relationship Id="rId106" Type="http://schemas.openxmlformats.org/officeDocument/2006/relationships/image" Target="../media/image319.png"/><Relationship Id="rId114" Type="http://schemas.openxmlformats.org/officeDocument/2006/relationships/image" Target="../media/image323.png"/><Relationship Id="rId10" Type="http://schemas.openxmlformats.org/officeDocument/2006/relationships/customXml" Target="../ink/ink313.xml"/><Relationship Id="rId31" Type="http://schemas.openxmlformats.org/officeDocument/2006/relationships/image" Target="../media/image282.png"/><Relationship Id="rId44" Type="http://schemas.openxmlformats.org/officeDocument/2006/relationships/image" Target="../media/image288.png"/><Relationship Id="rId52" Type="http://schemas.openxmlformats.org/officeDocument/2006/relationships/image" Target="../media/image292.png"/><Relationship Id="rId60" Type="http://schemas.openxmlformats.org/officeDocument/2006/relationships/image" Target="../media/image296.png"/><Relationship Id="rId65" Type="http://schemas.openxmlformats.org/officeDocument/2006/relationships/customXml" Target="../ink/ink341.xml"/><Relationship Id="rId73" Type="http://schemas.openxmlformats.org/officeDocument/2006/relationships/customXml" Target="../ink/ink345.xml"/><Relationship Id="rId78" Type="http://schemas.openxmlformats.org/officeDocument/2006/relationships/image" Target="../media/image305.png"/><Relationship Id="rId81" Type="http://schemas.openxmlformats.org/officeDocument/2006/relationships/customXml" Target="../ink/ink349.xml"/><Relationship Id="rId86" Type="http://schemas.openxmlformats.org/officeDocument/2006/relationships/image" Target="../media/image309.png"/><Relationship Id="rId94" Type="http://schemas.openxmlformats.org/officeDocument/2006/relationships/image" Target="../media/image313.png"/><Relationship Id="rId99" Type="http://schemas.openxmlformats.org/officeDocument/2006/relationships/customXml" Target="../ink/ink358.xml"/><Relationship Id="rId101" Type="http://schemas.openxmlformats.org/officeDocument/2006/relationships/customXml" Target="../ink/ink359.xml"/><Relationship Id="rId4" Type="http://schemas.openxmlformats.org/officeDocument/2006/relationships/customXml" Target="../ink/ink310.xml"/><Relationship Id="rId9" Type="http://schemas.openxmlformats.org/officeDocument/2006/relationships/image" Target="../media/image271.png"/><Relationship Id="rId13" Type="http://schemas.openxmlformats.org/officeDocument/2006/relationships/image" Target="../media/image273.png"/><Relationship Id="rId18" Type="http://schemas.openxmlformats.org/officeDocument/2006/relationships/customXml" Target="../ink/ink317.xml"/><Relationship Id="rId39" Type="http://schemas.openxmlformats.org/officeDocument/2006/relationships/customXml" Target="../ink/ink328.xml"/><Relationship Id="rId109" Type="http://schemas.openxmlformats.org/officeDocument/2006/relationships/customXml" Target="../ink/ink363.xml"/><Relationship Id="rId34" Type="http://schemas.openxmlformats.org/officeDocument/2006/relationships/image" Target="../media/image283.png"/><Relationship Id="rId50" Type="http://schemas.openxmlformats.org/officeDocument/2006/relationships/image" Target="../media/image291.png"/><Relationship Id="rId55" Type="http://schemas.openxmlformats.org/officeDocument/2006/relationships/customXml" Target="../ink/ink336.xml"/><Relationship Id="rId76" Type="http://schemas.openxmlformats.org/officeDocument/2006/relationships/image" Target="../media/image304.png"/><Relationship Id="rId97" Type="http://schemas.openxmlformats.org/officeDocument/2006/relationships/customXml" Target="../ink/ink357.xml"/><Relationship Id="rId104" Type="http://schemas.openxmlformats.org/officeDocument/2006/relationships/image" Target="../media/image318.png"/><Relationship Id="rId7" Type="http://schemas.openxmlformats.org/officeDocument/2006/relationships/image" Target="../media/image270.png"/><Relationship Id="rId71" Type="http://schemas.openxmlformats.org/officeDocument/2006/relationships/customXml" Target="../ink/ink344.xml"/><Relationship Id="rId92" Type="http://schemas.openxmlformats.org/officeDocument/2006/relationships/image" Target="../media/image312.png"/><Relationship Id="rId2" Type="http://schemas.openxmlformats.org/officeDocument/2006/relationships/image" Target="../media/image267.png"/><Relationship Id="rId29" Type="http://schemas.openxmlformats.org/officeDocument/2006/relationships/image" Target="../media/image281.png"/><Relationship Id="rId24" Type="http://schemas.openxmlformats.org/officeDocument/2006/relationships/customXml" Target="../ink/ink320.xml"/><Relationship Id="rId40" Type="http://schemas.openxmlformats.org/officeDocument/2006/relationships/image" Target="../media/image286.png"/><Relationship Id="rId45" Type="http://schemas.openxmlformats.org/officeDocument/2006/relationships/customXml" Target="../ink/ink331.xml"/><Relationship Id="rId66" Type="http://schemas.openxmlformats.org/officeDocument/2006/relationships/image" Target="../media/image299.png"/><Relationship Id="rId87" Type="http://schemas.openxmlformats.org/officeDocument/2006/relationships/customXml" Target="../ink/ink352.xml"/><Relationship Id="rId110" Type="http://schemas.openxmlformats.org/officeDocument/2006/relationships/image" Target="../media/image321.png"/><Relationship Id="rId61" Type="http://schemas.openxmlformats.org/officeDocument/2006/relationships/customXml" Target="../ink/ink339.xml"/><Relationship Id="rId82" Type="http://schemas.openxmlformats.org/officeDocument/2006/relationships/image" Target="../media/image307.png"/><Relationship Id="rId19" Type="http://schemas.openxmlformats.org/officeDocument/2006/relationships/image" Target="../media/image276.png"/><Relationship Id="rId14" Type="http://schemas.openxmlformats.org/officeDocument/2006/relationships/customXml" Target="../ink/ink315.xml"/><Relationship Id="rId30" Type="http://schemas.openxmlformats.org/officeDocument/2006/relationships/customXml" Target="../ink/ink323.xml"/><Relationship Id="rId35" Type="http://schemas.openxmlformats.org/officeDocument/2006/relationships/customXml" Target="../ink/ink326.xml"/><Relationship Id="rId56" Type="http://schemas.openxmlformats.org/officeDocument/2006/relationships/image" Target="../media/image294.png"/><Relationship Id="rId77" Type="http://schemas.openxmlformats.org/officeDocument/2006/relationships/customXml" Target="../ink/ink347.xml"/><Relationship Id="rId100" Type="http://schemas.openxmlformats.org/officeDocument/2006/relationships/image" Target="../media/image316.png"/><Relationship Id="rId105" Type="http://schemas.openxmlformats.org/officeDocument/2006/relationships/customXml" Target="../ink/ink361.xml"/><Relationship Id="rId8" Type="http://schemas.openxmlformats.org/officeDocument/2006/relationships/customXml" Target="../ink/ink312.xml"/><Relationship Id="rId51" Type="http://schemas.openxmlformats.org/officeDocument/2006/relationships/customXml" Target="../ink/ink334.xml"/><Relationship Id="rId72" Type="http://schemas.openxmlformats.org/officeDocument/2006/relationships/image" Target="../media/image302.png"/><Relationship Id="rId93" Type="http://schemas.openxmlformats.org/officeDocument/2006/relationships/customXml" Target="../ink/ink355.xml"/><Relationship Id="rId98" Type="http://schemas.openxmlformats.org/officeDocument/2006/relationships/image" Target="../media/image315.png"/><Relationship Id="rId3" Type="http://schemas.openxmlformats.org/officeDocument/2006/relationships/image" Target="../media/image268.png"/><Relationship Id="rId25" Type="http://schemas.openxmlformats.org/officeDocument/2006/relationships/image" Target="../media/image279.png"/><Relationship Id="rId46" Type="http://schemas.openxmlformats.org/officeDocument/2006/relationships/image" Target="../media/image289.png"/><Relationship Id="rId67" Type="http://schemas.openxmlformats.org/officeDocument/2006/relationships/customXml" Target="../ink/ink342.xml"/><Relationship Id="rId20" Type="http://schemas.openxmlformats.org/officeDocument/2006/relationships/customXml" Target="../ink/ink318.xml"/><Relationship Id="rId41" Type="http://schemas.openxmlformats.org/officeDocument/2006/relationships/customXml" Target="../ink/ink329.xml"/><Relationship Id="rId62" Type="http://schemas.openxmlformats.org/officeDocument/2006/relationships/image" Target="../media/image297.png"/><Relationship Id="rId83" Type="http://schemas.openxmlformats.org/officeDocument/2006/relationships/customXml" Target="../ink/ink350.xml"/><Relationship Id="rId88" Type="http://schemas.openxmlformats.org/officeDocument/2006/relationships/image" Target="../media/image310.png"/><Relationship Id="rId111" Type="http://schemas.openxmlformats.org/officeDocument/2006/relationships/customXml" Target="../ink/ink36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26.png"/><Relationship Id="rId13" Type="http://schemas.openxmlformats.org/officeDocument/2006/relationships/customXml" Target="../ink/ink371.xml"/><Relationship Id="rId18" Type="http://schemas.openxmlformats.org/officeDocument/2006/relationships/image" Target="../media/image331.png"/><Relationship Id="rId3" Type="http://schemas.openxmlformats.org/officeDocument/2006/relationships/customXml" Target="../ink/ink366.xml"/><Relationship Id="rId7" Type="http://schemas.openxmlformats.org/officeDocument/2006/relationships/customXml" Target="../ink/ink368.xml"/><Relationship Id="rId12" Type="http://schemas.openxmlformats.org/officeDocument/2006/relationships/image" Target="../media/image328.png"/><Relationship Id="rId17" Type="http://schemas.openxmlformats.org/officeDocument/2006/relationships/customXml" Target="../ink/ink373.xml"/><Relationship Id="rId2" Type="http://schemas.openxmlformats.org/officeDocument/2006/relationships/notesSlide" Target="../notesSlides/notesSlide5.xml"/><Relationship Id="rId16" Type="http://schemas.openxmlformats.org/officeDocument/2006/relationships/image" Target="../media/image330.png"/><Relationship Id="rId1" Type="http://schemas.openxmlformats.org/officeDocument/2006/relationships/slideLayout" Target="../slideLayouts/slideLayout2.xml"/><Relationship Id="rId6" Type="http://schemas.openxmlformats.org/officeDocument/2006/relationships/image" Target="../media/image325.png"/><Relationship Id="rId11" Type="http://schemas.openxmlformats.org/officeDocument/2006/relationships/customXml" Target="../ink/ink370.xml"/><Relationship Id="rId5" Type="http://schemas.openxmlformats.org/officeDocument/2006/relationships/customXml" Target="../ink/ink367.xml"/><Relationship Id="rId15" Type="http://schemas.openxmlformats.org/officeDocument/2006/relationships/customXml" Target="../ink/ink372.xml"/><Relationship Id="rId10" Type="http://schemas.openxmlformats.org/officeDocument/2006/relationships/image" Target="../media/image327.png"/><Relationship Id="rId4" Type="http://schemas.openxmlformats.org/officeDocument/2006/relationships/image" Target="../media/image324.png"/><Relationship Id="rId9" Type="http://schemas.openxmlformats.org/officeDocument/2006/relationships/customXml" Target="../ink/ink369.xml"/><Relationship Id="rId14" Type="http://schemas.openxmlformats.org/officeDocument/2006/relationships/image" Target="../media/image3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customXml" Target="../ink/ink377.xml"/><Relationship Id="rId13" Type="http://schemas.openxmlformats.org/officeDocument/2006/relationships/image" Target="../media/image337.png"/><Relationship Id="rId18" Type="http://schemas.openxmlformats.org/officeDocument/2006/relationships/customXml" Target="../ink/ink382.xml"/><Relationship Id="rId3" Type="http://schemas.openxmlformats.org/officeDocument/2006/relationships/image" Target="../media/image332.png"/><Relationship Id="rId21" Type="http://schemas.openxmlformats.org/officeDocument/2006/relationships/image" Target="../media/image341.png"/><Relationship Id="rId7" Type="http://schemas.openxmlformats.org/officeDocument/2006/relationships/image" Target="../media/image334.png"/><Relationship Id="rId12" Type="http://schemas.openxmlformats.org/officeDocument/2006/relationships/customXml" Target="../ink/ink379.xml"/><Relationship Id="rId17" Type="http://schemas.openxmlformats.org/officeDocument/2006/relationships/image" Target="../media/image339.png"/><Relationship Id="rId2" Type="http://schemas.openxmlformats.org/officeDocument/2006/relationships/customXml" Target="../ink/ink374.xml"/><Relationship Id="rId16" Type="http://schemas.openxmlformats.org/officeDocument/2006/relationships/customXml" Target="../ink/ink381.xml"/><Relationship Id="rId20" Type="http://schemas.openxmlformats.org/officeDocument/2006/relationships/customXml" Target="../ink/ink383.xml"/><Relationship Id="rId1" Type="http://schemas.openxmlformats.org/officeDocument/2006/relationships/slideLayout" Target="../slideLayouts/slideLayout2.xml"/><Relationship Id="rId6" Type="http://schemas.openxmlformats.org/officeDocument/2006/relationships/customXml" Target="../ink/ink376.xml"/><Relationship Id="rId11" Type="http://schemas.openxmlformats.org/officeDocument/2006/relationships/image" Target="../media/image336.png"/><Relationship Id="rId5" Type="http://schemas.openxmlformats.org/officeDocument/2006/relationships/image" Target="../media/image333.png"/><Relationship Id="rId15" Type="http://schemas.openxmlformats.org/officeDocument/2006/relationships/image" Target="../media/image338.png"/><Relationship Id="rId10" Type="http://schemas.openxmlformats.org/officeDocument/2006/relationships/customXml" Target="../ink/ink378.xml"/><Relationship Id="rId19" Type="http://schemas.openxmlformats.org/officeDocument/2006/relationships/image" Target="../media/image340.png"/><Relationship Id="rId4" Type="http://schemas.openxmlformats.org/officeDocument/2006/relationships/customXml" Target="../ink/ink375.xml"/><Relationship Id="rId9" Type="http://schemas.openxmlformats.org/officeDocument/2006/relationships/image" Target="../media/image335.png"/><Relationship Id="rId14" Type="http://schemas.openxmlformats.org/officeDocument/2006/relationships/customXml" Target="../ink/ink38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38" Type="http://schemas.openxmlformats.org/officeDocument/2006/relationships/image" Target="../media/image632.png"/><Relationship Id="rId141" Type="http://schemas.openxmlformats.org/officeDocument/2006/relationships/customXml" Target="../ink/ink388.xml"/><Relationship Id="rId146" Type="http://schemas.openxmlformats.org/officeDocument/2006/relationships/image" Target="../media/image346.png"/><Relationship Id="rId154" Type="http://schemas.openxmlformats.org/officeDocument/2006/relationships/image" Target="../media/image350.png"/><Relationship Id="rId159" Type="http://schemas.openxmlformats.org/officeDocument/2006/relationships/customXml" Target="../ink/ink397.xml"/><Relationship Id="rId167" Type="http://schemas.openxmlformats.org/officeDocument/2006/relationships/customXml" Target="../ink/ink401.xml"/><Relationship Id="rId175" Type="http://schemas.openxmlformats.org/officeDocument/2006/relationships/customXml" Target="../ink/ink405.xml"/><Relationship Id="rId162" Type="http://schemas.openxmlformats.org/officeDocument/2006/relationships/image" Target="../media/image354.png"/><Relationship Id="rId170" Type="http://schemas.openxmlformats.org/officeDocument/2006/relationships/image" Target="../media/image358.png"/><Relationship Id="rId2" Type="http://schemas.openxmlformats.org/officeDocument/2006/relationships/notesSlide" Target="../notesSlides/notesSlide7.xml"/><Relationship Id="rId110" Type="http://schemas.openxmlformats.org/officeDocument/2006/relationships/image" Target="../media/image2410.png"/><Relationship Id="rId144" Type="http://schemas.openxmlformats.org/officeDocument/2006/relationships/image" Target="../media/image345.png"/><Relationship Id="rId149" Type="http://schemas.openxmlformats.org/officeDocument/2006/relationships/customXml" Target="../ink/ink392.xml"/><Relationship Id="rId157" Type="http://schemas.openxmlformats.org/officeDocument/2006/relationships/customXml" Target="../ink/ink396.xml"/><Relationship Id="rId178" Type="http://schemas.openxmlformats.org/officeDocument/2006/relationships/image" Target="../media/image362.png"/><Relationship Id="rId90" Type="http://schemas.openxmlformats.org/officeDocument/2006/relationships/image" Target="../media/image710.png"/><Relationship Id="rId152" Type="http://schemas.openxmlformats.org/officeDocument/2006/relationships/image" Target="../media/image349.png"/><Relationship Id="rId160" Type="http://schemas.openxmlformats.org/officeDocument/2006/relationships/image" Target="../media/image353.png"/><Relationship Id="rId165" Type="http://schemas.openxmlformats.org/officeDocument/2006/relationships/customXml" Target="../ink/ink400.xml"/><Relationship Id="rId173" Type="http://schemas.openxmlformats.org/officeDocument/2006/relationships/customXml" Target="../ink/ink404.xml"/><Relationship Id="rId181" Type="http://schemas.openxmlformats.org/officeDocument/2006/relationships/customXml" Target="../ink/ink408.xml"/><Relationship Id="rId143" Type="http://schemas.openxmlformats.org/officeDocument/2006/relationships/customXml" Target="../ink/ink389.xml"/><Relationship Id="rId148" Type="http://schemas.openxmlformats.org/officeDocument/2006/relationships/image" Target="../media/image347.png"/><Relationship Id="rId151" Type="http://schemas.openxmlformats.org/officeDocument/2006/relationships/customXml" Target="../ink/ink393.xml"/><Relationship Id="rId156" Type="http://schemas.openxmlformats.org/officeDocument/2006/relationships/image" Target="../media/image351.png"/><Relationship Id="rId164" Type="http://schemas.openxmlformats.org/officeDocument/2006/relationships/image" Target="../media/image355.png"/><Relationship Id="rId169" Type="http://schemas.openxmlformats.org/officeDocument/2006/relationships/customXml" Target="../ink/ink402.xml"/><Relationship Id="rId177" Type="http://schemas.openxmlformats.org/officeDocument/2006/relationships/customXml" Target="../ink/ink406.xml"/><Relationship Id="rId139" Type="http://schemas.openxmlformats.org/officeDocument/2006/relationships/customXml" Target="../ink/ink387.xml"/><Relationship Id="rId147" Type="http://schemas.openxmlformats.org/officeDocument/2006/relationships/customXml" Target="../ink/ink391.xml"/><Relationship Id="rId168" Type="http://schemas.openxmlformats.org/officeDocument/2006/relationships/image" Target="../media/image357.png"/><Relationship Id="rId172" Type="http://schemas.openxmlformats.org/officeDocument/2006/relationships/image" Target="../media/image359.png"/><Relationship Id="rId180" Type="http://schemas.openxmlformats.org/officeDocument/2006/relationships/image" Target="../media/image363.png"/><Relationship Id="rId142" Type="http://schemas.openxmlformats.org/officeDocument/2006/relationships/image" Target="../media/image344.png"/><Relationship Id="rId150" Type="http://schemas.openxmlformats.org/officeDocument/2006/relationships/image" Target="../media/image348.png"/><Relationship Id="rId155" Type="http://schemas.openxmlformats.org/officeDocument/2006/relationships/customXml" Target="../ink/ink395.xml"/><Relationship Id="rId163" Type="http://schemas.openxmlformats.org/officeDocument/2006/relationships/customXml" Target="../ink/ink399.xml"/><Relationship Id="rId171" Type="http://schemas.openxmlformats.org/officeDocument/2006/relationships/customXml" Target="../ink/ink403.xml"/><Relationship Id="rId176" Type="http://schemas.openxmlformats.org/officeDocument/2006/relationships/image" Target="../media/image361.png"/><Relationship Id="rId3" Type="http://schemas.openxmlformats.org/officeDocument/2006/relationships/customXml" Target="../ink/ink384.xml"/><Relationship Id="rId158" Type="http://schemas.openxmlformats.org/officeDocument/2006/relationships/image" Target="../media/image352.png"/><Relationship Id="rId91" Type="http://schemas.openxmlformats.org/officeDocument/2006/relationships/customXml" Target="../ink/ink385.xml"/><Relationship Id="rId111" Type="http://schemas.openxmlformats.org/officeDocument/2006/relationships/customXml" Target="../ink/ink386.xml"/><Relationship Id="rId140" Type="http://schemas.openxmlformats.org/officeDocument/2006/relationships/image" Target="../media/image343.png"/><Relationship Id="rId145" Type="http://schemas.openxmlformats.org/officeDocument/2006/relationships/customXml" Target="../ink/ink390.xml"/><Relationship Id="rId153" Type="http://schemas.openxmlformats.org/officeDocument/2006/relationships/customXml" Target="../ink/ink394.xml"/><Relationship Id="rId161" Type="http://schemas.openxmlformats.org/officeDocument/2006/relationships/customXml" Target="../ink/ink398.xml"/><Relationship Id="rId166" Type="http://schemas.openxmlformats.org/officeDocument/2006/relationships/image" Target="../media/image356.png"/><Relationship Id="rId174" Type="http://schemas.openxmlformats.org/officeDocument/2006/relationships/image" Target="../media/image360.png"/><Relationship Id="rId179" Type="http://schemas.openxmlformats.org/officeDocument/2006/relationships/customXml" Target="../ink/ink407.xml"/><Relationship Id="rId182" Type="http://schemas.openxmlformats.org/officeDocument/2006/relationships/image" Target="../media/image36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17" Type="http://schemas.openxmlformats.org/officeDocument/2006/relationships/customXml" Target="../ink/ink59.xml"/><Relationship Id="rId299" Type="http://schemas.openxmlformats.org/officeDocument/2006/relationships/customXml" Target="../ink/ink150.xml"/><Relationship Id="rId21" Type="http://schemas.openxmlformats.org/officeDocument/2006/relationships/customXml" Target="../ink/ink11.xml"/><Relationship Id="rId63" Type="http://schemas.openxmlformats.org/officeDocument/2006/relationships/customXml" Target="../ink/ink32.xml"/><Relationship Id="rId159" Type="http://schemas.openxmlformats.org/officeDocument/2006/relationships/customXml" Target="../ink/ink80.xml"/><Relationship Id="rId324" Type="http://schemas.openxmlformats.org/officeDocument/2006/relationships/image" Target="../media/image186.png"/><Relationship Id="rId170" Type="http://schemas.openxmlformats.org/officeDocument/2006/relationships/image" Target="../media/image109.png"/><Relationship Id="rId226" Type="http://schemas.openxmlformats.org/officeDocument/2006/relationships/image" Target="../media/image137.png"/><Relationship Id="rId433" Type="http://schemas.openxmlformats.org/officeDocument/2006/relationships/customXml" Target="../ink/ink215.xml"/><Relationship Id="rId268" Type="http://schemas.openxmlformats.org/officeDocument/2006/relationships/image" Target="../media/image158.png"/><Relationship Id="rId32" Type="http://schemas.openxmlformats.org/officeDocument/2006/relationships/image" Target="../media/image581.png"/><Relationship Id="rId74" Type="http://schemas.openxmlformats.org/officeDocument/2006/relationships/image" Target="../media/image6.png"/><Relationship Id="rId128" Type="http://schemas.openxmlformats.org/officeDocument/2006/relationships/image" Target="../media/image88.png"/><Relationship Id="rId335" Type="http://schemas.openxmlformats.org/officeDocument/2006/relationships/customXml" Target="../ink/ink168.xml"/><Relationship Id="rId377" Type="http://schemas.openxmlformats.org/officeDocument/2006/relationships/customXml" Target="../ink/ink187.xml"/><Relationship Id="rId5" Type="http://schemas.openxmlformats.org/officeDocument/2006/relationships/image" Target="../media/image568.png"/><Relationship Id="rId181" Type="http://schemas.openxmlformats.org/officeDocument/2006/relationships/customXml" Target="../ink/ink91.xml"/><Relationship Id="rId237" Type="http://schemas.openxmlformats.org/officeDocument/2006/relationships/customXml" Target="../ink/ink119.xml"/><Relationship Id="rId402" Type="http://schemas.openxmlformats.org/officeDocument/2006/relationships/image" Target="../media/image21.png"/><Relationship Id="rId279" Type="http://schemas.openxmlformats.org/officeDocument/2006/relationships/customXml" Target="../ink/ink140.xml"/><Relationship Id="rId444" Type="http://schemas.openxmlformats.org/officeDocument/2006/relationships/image" Target="../media/image42.png"/><Relationship Id="rId43" Type="http://schemas.openxmlformats.org/officeDocument/2006/relationships/customXml" Target="../ink/ink22.xml"/><Relationship Id="rId139" Type="http://schemas.openxmlformats.org/officeDocument/2006/relationships/customXml" Target="../ink/ink70.xml"/><Relationship Id="rId290" Type="http://schemas.openxmlformats.org/officeDocument/2006/relationships/image" Target="../media/image169.png"/><Relationship Id="rId304" Type="http://schemas.openxmlformats.org/officeDocument/2006/relationships/image" Target="../media/image176.png"/><Relationship Id="rId346" Type="http://schemas.openxmlformats.org/officeDocument/2006/relationships/image" Target="../media/image197.png"/><Relationship Id="rId388" Type="http://schemas.openxmlformats.org/officeDocument/2006/relationships/image" Target="../media/image14.png"/><Relationship Id="rId85" Type="http://schemas.openxmlformats.org/officeDocument/2006/relationships/customXml" Target="../ink/ink43.xml"/><Relationship Id="rId150" Type="http://schemas.openxmlformats.org/officeDocument/2006/relationships/image" Target="../media/image99.png"/><Relationship Id="rId192" Type="http://schemas.openxmlformats.org/officeDocument/2006/relationships/image" Target="../media/image120.png"/><Relationship Id="rId206" Type="http://schemas.openxmlformats.org/officeDocument/2006/relationships/image" Target="../media/image127.png"/><Relationship Id="rId413" Type="http://schemas.openxmlformats.org/officeDocument/2006/relationships/customXml" Target="../ink/ink205.xml"/><Relationship Id="rId248" Type="http://schemas.openxmlformats.org/officeDocument/2006/relationships/image" Target="../media/image148.png"/><Relationship Id="rId455" Type="http://schemas.openxmlformats.org/officeDocument/2006/relationships/customXml" Target="../ink/ink226.xml"/><Relationship Id="rId12" Type="http://schemas.openxmlformats.org/officeDocument/2006/relationships/image" Target="../media/image571.png"/><Relationship Id="rId108" Type="http://schemas.openxmlformats.org/officeDocument/2006/relationships/image" Target="../media/image619.png"/><Relationship Id="rId315" Type="http://schemas.openxmlformats.org/officeDocument/2006/relationships/customXml" Target="../ink/ink158.xml"/><Relationship Id="rId357" Type="http://schemas.openxmlformats.org/officeDocument/2006/relationships/customXml" Target="../ink/ink179.xml"/><Relationship Id="rId54" Type="http://schemas.openxmlformats.org/officeDocument/2006/relationships/image" Target="../media/image592.png"/><Relationship Id="rId96" Type="http://schemas.openxmlformats.org/officeDocument/2006/relationships/image" Target="../media/image613.png"/><Relationship Id="rId161" Type="http://schemas.openxmlformats.org/officeDocument/2006/relationships/customXml" Target="../ink/ink81.xml"/><Relationship Id="rId217" Type="http://schemas.openxmlformats.org/officeDocument/2006/relationships/customXml" Target="../ink/ink109.xml"/><Relationship Id="rId399" Type="http://schemas.openxmlformats.org/officeDocument/2006/relationships/customXml" Target="../ink/ink198.xml"/><Relationship Id="rId259" Type="http://schemas.openxmlformats.org/officeDocument/2006/relationships/customXml" Target="../ink/ink130.xml"/><Relationship Id="rId424" Type="http://schemas.openxmlformats.org/officeDocument/2006/relationships/image" Target="../media/image32.png"/><Relationship Id="rId466" Type="http://schemas.openxmlformats.org/officeDocument/2006/relationships/image" Target="../media/image53.png"/><Relationship Id="rId23" Type="http://schemas.openxmlformats.org/officeDocument/2006/relationships/customXml" Target="../ink/ink12.xml"/><Relationship Id="rId119" Type="http://schemas.openxmlformats.org/officeDocument/2006/relationships/customXml" Target="../ink/ink60.xml"/><Relationship Id="rId270" Type="http://schemas.openxmlformats.org/officeDocument/2006/relationships/image" Target="../media/image159.png"/><Relationship Id="rId326" Type="http://schemas.openxmlformats.org/officeDocument/2006/relationships/image" Target="../media/image187.png"/><Relationship Id="rId65" Type="http://schemas.openxmlformats.org/officeDocument/2006/relationships/customXml" Target="../ink/ink33.xml"/><Relationship Id="rId130" Type="http://schemas.openxmlformats.org/officeDocument/2006/relationships/image" Target="../media/image89.png"/><Relationship Id="rId368" Type="http://schemas.openxmlformats.org/officeDocument/2006/relationships/image" Target="../media/image207.png"/><Relationship Id="rId172" Type="http://schemas.openxmlformats.org/officeDocument/2006/relationships/image" Target="../media/image110.png"/><Relationship Id="rId228" Type="http://schemas.openxmlformats.org/officeDocument/2006/relationships/image" Target="../media/image138.png"/><Relationship Id="rId435" Type="http://schemas.openxmlformats.org/officeDocument/2006/relationships/customXml" Target="../ink/ink216.xml"/><Relationship Id="rId281" Type="http://schemas.openxmlformats.org/officeDocument/2006/relationships/customXml" Target="../ink/ink141.xml"/><Relationship Id="rId337" Type="http://schemas.openxmlformats.org/officeDocument/2006/relationships/customXml" Target="../ink/ink169.xml"/><Relationship Id="rId34" Type="http://schemas.openxmlformats.org/officeDocument/2006/relationships/image" Target="../media/image582.png"/><Relationship Id="rId76" Type="http://schemas.openxmlformats.org/officeDocument/2006/relationships/image" Target="../media/image603.png"/><Relationship Id="rId141" Type="http://schemas.openxmlformats.org/officeDocument/2006/relationships/customXml" Target="../ink/ink71.xml"/><Relationship Id="rId379" Type="http://schemas.openxmlformats.org/officeDocument/2006/relationships/customXml" Target="../ink/ink188.xml"/><Relationship Id="rId7" Type="http://schemas.openxmlformats.org/officeDocument/2006/relationships/customXml" Target="../ink/ink4.xml"/><Relationship Id="rId183" Type="http://schemas.openxmlformats.org/officeDocument/2006/relationships/customXml" Target="../ink/ink92.xml"/><Relationship Id="rId239" Type="http://schemas.openxmlformats.org/officeDocument/2006/relationships/customXml" Target="../ink/ink120.xml"/><Relationship Id="rId390" Type="http://schemas.openxmlformats.org/officeDocument/2006/relationships/image" Target="../media/image15.png"/><Relationship Id="rId404" Type="http://schemas.openxmlformats.org/officeDocument/2006/relationships/image" Target="../media/image22.png"/><Relationship Id="rId446" Type="http://schemas.openxmlformats.org/officeDocument/2006/relationships/image" Target="../media/image43.png"/><Relationship Id="rId250" Type="http://schemas.openxmlformats.org/officeDocument/2006/relationships/image" Target="../media/image149.png"/><Relationship Id="rId292" Type="http://schemas.openxmlformats.org/officeDocument/2006/relationships/image" Target="../media/image170.png"/><Relationship Id="rId306" Type="http://schemas.openxmlformats.org/officeDocument/2006/relationships/image" Target="../media/image177.png"/><Relationship Id="rId45" Type="http://schemas.openxmlformats.org/officeDocument/2006/relationships/customXml" Target="../ink/ink23.xml"/><Relationship Id="rId87" Type="http://schemas.openxmlformats.org/officeDocument/2006/relationships/customXml" Target="../ink/ink44.xml"/><Relationship Id="rId110" Type="http://schemas.openxmlformats.org/officeDocument/2006/relationships/image" Target="../media/image620.png"/><Relationship Id="rId348" Type="http://schemas.openxmlformats.org/officeDocument/2006/relationships/image" Target="../media/image198.png"/><Relationship Id="rId152" Type="http://schemas.openxmlformats.org/officeDocument/2006/relationships/image" Target="../media/image100.png"/><Relationship Id="rId194" Type="http://schemas.openxmlformats.org/officeDocument/2006/relationships/image" Target="../media/image121.png"/><Relationship Id="rId208" Type="http://schemas.openxmlformats.org/officeDocument/2006/relationships/image" Target="../media/image128.png"/><Relationship Id="rId415" Type="http://schemas.openxmlformats.org/officeDocument/2006/relationships/customXml" Target="../ink/ink206.xml"/><Relationship Id="rId457" Type="http://schemas.openxmlformats.org/officeDocument/2006/relationships/customXml" Target="../ink/ink227.xml"/><Relationship Id="rId261" Type="http://schemas.openxmlformats.org/officeDocument/2006/relationships/customXml" Target="../ink/ink131.xml"/><Relationship Id="rId14" Type="http://schemas.openxmlformats.org/officeDocument/2006/relationships/image" Target="../media/image572.png"/><Relationship Id="rId56" Type="http://schemas.openxmlformats.org/officeDocument/2006/relationships/image" Target="../media/image593.png"/><Relationship Id="rId317" Type="http://schemas.openxmlformats.org/officeDocument/2006/relationships/customXml" Target="../ink/ink159.xml"/><Relationship Id="rId359" Type="http://schemas.openxmlformats.org/officeDocument/2006/relationships/customXml" Target="../ink/ink180.xml"/><Relationship Id="rId98" Type="http://schemas.openxmlformats.org/officeDocument/2006/relationships/image" Target="../media/image614.png"/><Relationship Id="rId121" Type="http://schemas.openxmlformats.org/officeDocument/2006/relationships/customXml" Target="../ink/ink61.xml"/><Relationship Id="rId163" Type="http://schemas.openxmlformats.org/officeDocument/2006/relationships/customXml" Target="../ink/ink82.xml"/><Relationship Id="rId219" Type="http://schemas.openxmlformats.org/officeDocument/2006/relationships/customXml" Target="../ink/ink110.xml"/><Relationship Id="rId370" Type="http://schemas.openxmlformats.org/officeDocument/2006/relationships/image" Target="../media/image208.png"/><Relationship Id="rId426" Type="http://schemas.openxmlformats.org/officeDocument/2006/relationships/image" Target="../media/image33.png"/><Relationship Id="rId230" Type="http://schemas.openxmlformats.org/officeDocument/2006/relationships/image" Target="../media/image139.png"/><Relationship Id="rId468" Type="http://schemas.openxmlformats.org/officeDocument/2006/relationships/image" Target="../media/image54.png"/><Relationship Id="rId25" Type="http://schemas.openxmlformats.org/officeDocument/2006/relationships/customXml" Target="../ink/ink13.xml"/><Relationship Id="rId67" Type="http://schemas.openxmlformats.org/officeDocument/2006/relationships/customXml" Target="../ink/ink34.xml"/><Relationship Id="rId272" Type="http://schemas.openxmlformats.org/officeDocument/2006/relationships/image" Target="../media/image160.png"/><Relationship Id="rId328" Type="http://schemas.openxmlformats.org/officeDocument/2006/relationships/image" Target="../media/image188.png"/><Relationship Id="rId132" Type="http://schemas.openxmlformats.org/officeDocument/2006/relationships/image" Target="../media/image90.png"/><Relationship Id="rId174" Type="http://schemas.openxmlformats.org/officeDocument/2006/relationships/image" Target="../media/image111.png"/><Relationship Id="rId381" Type="http://schemas.openxmlformats.org/officeDocument/2006/relationships/customXml" Target="../ink/ink189.xml"/><Relationship Id="rId241" Type="http://schemas.openxmlformats.org/officeDocument/2006/relationships/customXml" Target="../ink/ink121.xml"/><Relationship Id="rId437" Type="http://schemas.openxmlformats.org/officeDocument/2006/relationships/customXml" Target="../ink/ink217.xml"/><Relationship Id="rId36" Type="http://schemas.openxmlformats.org/officeDocument/2006/relationships/image" Target="../media/image583.png"/><Relationship Id="rId283" Type="http://schemas.openxmlformats.org/officeDocument/2006/relationships/customXml" Target="../ink/ink142.xml"/><Relationship Id="rId339" Type="http://schemas.openxmlformats.org/officeDocument/2006/relationships/customXml" Target="../ink/ink170.xml"/><Relationship Id="rId78" Type="http://schemas.openxmlformats.org/officeDocument/2006/relationships/image" Target="../media/image604.png"/><Relationship Id="rId101" Type="http://schemas.openxmlformats.org/officeDocument/2006/relationships/customXml" Target="../ink/ink51.xml"/><Relationship Id="rId143" Type="http://schemas.openxmlformats.org/officeDocument/2006/relationships/customXml" Target="../ink/ink72.xml"/><Relationship Id="rId185" Type="http://schemas.openxmlformats.org/officeDocument/2006/relationships/customXml" Target="../ink/ink93.xml"/><Relationship Id="rId350" Type="http://schemas.openxmlformats.org/officeDocument/2006/relationships/image" Target="../media/image199.png"/><Relationship Id="rId406" Type="http://schemas.openxmlformats.org/officeDocument/2006/relationships/image" Target="../media/image23.png"/><Relationship Id="rId9" Type="http://schemas.openxmlformats.org/officeDocument/2006/relationships/customXml" Target="../ink/ink5.xml"/><Relationship Id="rId210" Type="http://schemas.openxmlformats.org/officeDocument/2006/relationships/image" Target="../media/image129.png"/><Relationship Id="rId392" Type="http://schemas.openxmlformats.org/officeDocument/2006/relationships/image" Target="../media/image16.png"/><Relationship Id="rId448" Type="http://schemas.openxmlformats.org/officeDocument/2006/relationships/image" Target="../media/image44.png"/><Relationship Id="rId252" Type="http://schemas.openxmlformats.org/officeDocument/2006/relationships/image" Target="../media/image150.png"/><Relationship Id="rId294" Type="http://schemas.openxmlformats.org/officeDocument/2006/relationships/image" Target="../media/image171.png"/><Relationship Id="rId308" Type="http://schemas.openxmlformats.org/officeDocument/2006/relationships/image" Target="../media/image178.png"/><Relationship Id="rId47" Type="http://schemas.openxmlformats.org/officeDocument/2006/relationships/customXml" Target="../ink/ink24.xml"/><Relationship Id="rId89" Type="http://schemas.openxmlformats.org/officeDocument/2006/relationships/customXml" Target="../ink/ink45.xml"/><Relationship Id="rId112" Type="http://schemas.openxmlformats.org/officeDocument/2006/relationships/image" Target="../media/image621.png"/><Relationship Id="rId154" Type="http://schemas.openxmlformats.org/officeDocument/2006/relationships/image" Target="../media/image101.png"/><Relationship Id="rId361" Type="http://schemas.openxmlformats.org/officeDocument/2006/relationships/customXml" Target="../ink/ink181.xml"/><Relationship Id="rId196" Type="http://schemas.openxmlformats.org/officeDocument/2006/relationships/image" Target="../media/image122.png"/><Relationship Id="rId417" Type="http://schemas.openxmlformats.org/officeDocument/2006/relationships/customXml" Target="../ink/ink207.xml"/><Relationship Id="rId459" Type="http://schemas.openxmlformats.org/officeDocument/2006/relationships/customXml" Target="../ink/ink228.xml"/><Relationship Id="rId16" Type="http://schemas.openxmlformats.org/officeDocument/2006/relationships/image" Target="../media/image573.png"/><Relationship Id="rId221" Type="http://schemas.openxmlformats.org/officeDocument/2006/relationships/customXml" Target="../ink/ink111.xml"/><Relationship Id="rId263" Type="http://schemas.openxmlformats.org/officeDocument/2006/relationships/customXml" Target="../ink/ink132.xml"/><Relationship Id="rId319" Type="http://schemas.openxmlformats.org/officeDocument/2006/relationships/customXml" Target="../ink/ink160.xml"/><Relationship Id="rId58" Type="http://schemas.openxmlformats.org/officeDocument/2006/relationships/image" Target="../media/image594.png"/><Relationship Id="rId123" Type="http://schemas.openxmlformats.org/officeDocument/2006/relationships/customXml" Target="../ink/ink62.xml"/><Relationship Id="rId330" Type="http://schemas.openxmlformats.org/officeDocument/2006/relationships/image" Target="../media/image189.png"/><Relationship Id="rId165" Type="http://schemas.openxmlformats.org/officeDocument/2006/relationships/customXml" Target="../ink/ink83.xml"/><Relationship Id="rId372" Type="http://schemas.openxmlformats.org/officeDocument/2006/relationships/image" Target="../media/image209.png"/><Relationship Id="rId428" Type="http://schemas.openxmlformats.org/officeDocument/2006/relationships/image" Target="../media/image34.png"/><Relationship Id="rId232" Type="http://schemas.openxmlformats.org/officeDocument/2006/relationships/image" Target="../media/image140.png"/><Relationship Id="rId274" Type="http://schemas.openxmlformats.org/officeDocument/2006/relationships/image" Target="../media/image161.png"/><Relationship Id="rId27" Type="http://schemas.openxmlformats.org/officeDocument/2006/relationships/customXml" Target="../ink/ink14.xml"/><Relationship Id="rId69" Type="http://schemas.openxmlformats.org/officeDocument/2006/relationships/customXml" Target="../ink/ink35.xml"/><Relationship Id="rId134" Type="http://schemas.openxmlformats.org/officeDocument/2006/relationships/image" Target="../media/image91.png"/><Relationship Id="rId80" Type="http://schemas.openxmlformats.org/officeDocument/2006/relationships/image" Target="../media/image605.png"/><Relationship Id="rId176" Type="http://schemas.openxmlformats.org/officeDocument/2006/relationships/image" Target="../media/image112.png"/><Relationship Id="rId341" Type="http://schemas.openxmlformats.org/officeDocument/2006/relationships/customXml" Target="../ink/ink171.xml"/><Relationship Id="rId383" Type="http://schemas.openxmlformats.org/officeDocument/2006/relationships/customXml" Target="../ink/ink190.xml"/><Relationship Id="rId439" Type="http://schemas.openxmlformats.org/officeDocument/2006/relationships/customXml" Target="../ink/ink218.xml"/><Relationship Id="rId201" Type="http://schemas.openxmlformats.org/officeDocument/2006/relationships/customXml" Target="../ink/ink101.xml"/><Relationship Id="rId243" Type="http://schemas.openxmlformats.org/officeDocument/2006/relationships/customXml" Target="../ink/ink122.xml"/><Relationship Id="rId285" Type="http://schemas.openxmlformats.org/officeDocument/2006/relationships/customXml" Target="../ink/ink143.xml"/><Relationship Id="rId450" Type="http://schemas.openxmlformats.org/officeDocument/2006/relationships/image" Target="../media/image45.png"/><Relationship Id="rId38" Type="http://schemas.openxmlformats.org/officeDocument/2006/relationships/image" Target="../media/image584.png"/><Relationship Id="rId103" Type="http://schemas.openxmlformats.org/officeDocument/2006/relationships/customXml" Target="../ink/ink52.xml"/><Relationship Id="rId310" Type="http://schemas.openxmlformats.org/officeDocument/2006/relationships/image" Target="../media/image179.png"/><Relationship Id="rId91" Type="http://schemas.openxmlformats.org/officeDocument/2006/relationships/customXml" Target="../ink/ink46.xml"/><Relationship Id="rId145" Type="http://schemas.openxmlformats.org/officeDocument/2006/relationships/customXml" Target="../ink/ink73.xml"/><Relationship Id="rId187" Type="http://schemas.openxmlformats.org/officeDocument/2006/relationships/customXml" Target="../ink/ink94.xml"/><Relationship Id="rId352" Type="http://schemas.openxmlformats.org/officeDocument/2006/relationships/image" Target="../media/image200.png"/><Relationship Id="rId394" Type="http://schemas.openxmlformats.org/officeDocument/2006/relationships/image" Target="../media/image17.png"/><Relationship Id="rId408" Type="http://schemas.openxmlformats.org/officeDocument/2006/relationships/image" Target="../media/image24.png"/><Relationship Id="rId212" Type="http://schemas.openxmlformats.org/officeDocument/2006/relationships/image" Target="../media/image130.png"/><Relationship Id="rId254" Type="http://schemas.openxmlformats.org/officeDocument/2006/relationships/image" Target="../media/image151.png"/><Relationship Id="rId49" Type="http://schemas.openxmlformats.org/officeDocument/2006/relationships/customXml" Target="../ink/ink25.xml"/><Relationship Id="rId114" Type="http://schemas.openxmlformats.org/officeDocument/2006/relationships/image" Target="../media/image622.png"/><Relationship Id="rId296" Type="http://schemas.openxmlformats.org/officeDocument/2006/relationships/image" Target="../media/image172.png"/><Relationship Id="rId461" Type="http://schemas.openxmlformats.org/officeDocument/2006/relationships/customXml" Target="../ink/ink229.xml"/><Relationship Id="rId60" Type="http://schemas.openxmlformats.org/officeDocument/2006/relationships/image" Target="../media/image595.png"/><Relationship Id="rId156" Type="http://schemas.openxmlformats.org/officeDocument/2006/relationships/image" Target="../media/image102.png"/><Relationship Id="rId198" Type="http://schemas.openxmlformats.org/officeDocument/2006/relationships/image" Target="../media/image123.png"/><Relationship Id="rId321" Type="http://schemas.openxmlformats.org/officeDocument/2006/relationships/customXml" Target="../ink/ink161.xml"/><Relationship Id="rId363" Type="http://schemas.openxmlformats.org/officeDocument/2006/relationships/customXml" Target="../ink/ink182.xml"/><Relationship Id="rId419" Type="http://schemas.openxmlformats.org/officeDocument/2006/relationships/customXml" Target="../ink/ink208.xml"/><Relationship Id="rId223" Type="http://schemas.openxmlformats.org/officeDocument/2006/relationships/customXml" Target="../ink/ink112.xml"/><Relationship Id="rId430" Type="http://schemas.openxmlformats.org/officeDocument/2006/relationships/image" Target="../media/image35.png"/><Relationship Id="rId18" Type="http://schemas.openxmlformats.org/officeDocument/2006/relationships/image" Target="../media/image574.png"/><Relationship Id="rId265" Type="http://schemas.openxmlformats.org/officeDocument/2006/relationships/customXml" Target="../ink/ink133.xml"/><Relationship Id="rId125" Type="http://schemas.openxmlformats.org/officeDocument/2006/relationships/customXml" Target="../ink/ink63.xml"/><Relationship Id="rId167" Type="http://schemas.openxmlformats.org/officeDocument/2006/relationships/customXml" Target="../ink/ink84.xml"/><Relationship Id="rId332" Type="http://schemas.openxmlformats.org/officeDocument/2006/relationships/image" Target="../media/image190.png"/><Relationship Id="rId374" Type="http://schemas.openxmlformats.org/officeDocument/2006/relationships/image" Target="../media/image210.png"/><Relationship Id="rId71" Type="http://schemas.openxmlformats.org/officeDocument/2006/relationships/customXml" Target="../ink/ink36.xml"/><Relationship Id="rId234" Type="http://schemas.openxmlformats.org/officeDocument/2006/relationships/image" Target="../media/image141.png"/><Relationship Id="rId2" Type="http://schemas.openxmlformats.org/officeDocument/2006/relationships/customXml" Target="../ink/ink1.xml"/><Relationship Id="rId29" Type="http://schemas.openxmlformats.org/officeDocument/2006/relationships/customXml" Target="../ink/ink15.xml"/><Relationship Id="rId276" Type="http://schemas.openxmlformats.org/officeDocument/2006/relationships/image" Target="../media/image162.png"/><Relationship Id="rId441" Type="http://schemas.openxmlformats.org/officeDocument/2006/relationships/customXml" Target="../ink/ink219.xml"/><Relationship Id="rId40" Type="http://schemas.openxmlformats.org/officeDocument/2006/relationships/image" Target="../media/image585.png"/><Relationship Id="rId115" Type="http://schemas.openxmlformats.org/officeDocument/2006/relationships/customXml" Target="../ink/ink58.xml"/><Relationship Id="rId136" Type="http://schemas.openxmlformats.org/officeDocument/2006/relationships/image" Target="../media/image92.png"/><Relationship Id="rId157" Type="http://schemas.openxmlformats.org/officeDocument/2006/relationships/customXml" Target="../ink/ink79.xml"/><Relationship Id="rId178" Type="http://schemas.openxmlformats.org/officeDocument/2006/relationships/image" Target="../media/image113.png"/><Relationship Id="rId301" Type="http://schemas.openxmlformats.org/officeDocument/2006/relationships/customXml" Target="../ink/ink151.xml"/><Relationship Id="rId322" Type="http://schemas.openxmlformats.org/officeDocument/2006/relationships/image" Target="../media/image185.png"/><Relationship Id="rId343" Type="http://schemas.openxmlformats.org/officeDocument/2006/relationships/customXml" Target="../ink/ink172.xml"/><Relationship Id="rId61" Type="http://schemas.openxmlformats.org/officeDocument/2006/relationships/customXml" Target="../ink/ink31.xml"/><Relationship Id="rId82" Type="http://schemas.openxmlformats.org/officeDocument/2006/relationships/image" Target="../media/image606.png"/><Relationship Id="rId199" Type="http://schemas.openxmlformats.org/officeDocument/2006/relationships/customXml" Target="../ink/ink100.xml"/><Relationship Id="rId203" Type="http://schemas.openxmlformats.org/officeDocument/2006/relationships/customXml" Target="../ink/ink102.xml"/><Relationship Id="rId385" Type="http://schemas.openxmlformats.org/officeDocument/2006/relationships/customXml" Target="../ink/ink191.xml"/><Relationship Id="rId19" Type="http://schemas.openxmlformats.org/officeDocument/2006/relationships/customXml" Target="../ink/ink10.xml"/><Relationship Id="rId224" Type="http://schemas.openxmlformats.org/officeDocument/2006/relationships/image" Target="../media/image136.png"/><Relationship Id="rId245" Type="http://schemas.openxmlformats.org/officeDocument/2006/relationships/customXml" Target="../ink/ink123.xml"/><Relationship Id="rId266" Type="http://schemas.openxmlformats.org/officeDocument/2006/relationships/image" Target="../media/image157.png"/><Relationship Id="rId287" Type="http://schemas.openxmlformats.org/officeDocument/2006/relationships/customXml" Target="../ink/ink144.xml"/><Relationship Id="rId410" Type="http://schemas.openxmlformats.org/officeDocument/2006/relationships/image" Target="../media/image25.png"/><Relationship Id="rId431" Type="http://schemas.openxmlformats.org/officeDocument/2006/relationships/customXml" Target="../ink/ink214.xml"/><Relationship Id="rId452" Type="http://schemas.openxmlformats.org/officeDocument/2006/relationships/image" Target="../media/image46.png"/><Relationship Id="rId30" Type="http://schemas.openxmlformats.org/officeDocument/2006/relationships/image" Target="../media/image580.png"/><Relationship Id="rId105" Type="http://schemas.openxmlformats.org/officeDocument/2006/relationships/customXml" Target="../ink/ink53.xml"/><Relationship Id="rId126" Type="http://schemas.openxmlformats.org/officeDocument/2006/relationships/image" Target="../media/image87.png"/><Relationship Id="rId147" Type="http://schemas.openxmlformats.org/officeDocument/2006/relationships/customXml" Target="../ink/ink74.xml"/><Relationship Id="rId168" Type="http://schemas.openxmlformats.org/officeDocument/2006/relationships/image" Target="../media/image108.png"/><Relationship Id="rId312" Type="http://schemas.openxmlformats.org/officeDocument/2006/relationships/image" Target="../media/image180.png"/><Relationship Id="rId333" Type="http://schemas.openxmlformats.org/officeDocument/2006/relationships/customXml" Target="../ink/ink167.xml"/><Relationship Id="rId354" Type="http://schemas.openxmlformats.org/officeDocument/2006/relationships/image" Target="../media/image201.png"/><Relationship Id="rId51" Type="http://schemas.openxmlformats.org/officeDocument/2006/relationships/customXml" Target="../ink/ink26.xml"/><Relationship Id="rId72" Type="http://schemas.openxmlformats.org/officeDocument/2006/relationships/image" Target="../media/image601.png"/><Relationship Id="rId93" Type="http://schemas.openxmlformats.org/officeDocument/2006/relationships/customXml" Target="../ink/ink47.xml"/><Relationship Id="rId189" Type="http://schemas.openxmlformats.org/officeDocument/2006/relationships/customXml" Target="../ink/ink95.xml"/><Relationship Id="rId375" Type="http://schemas.openxmlformats.org/officeDocument/2006/relationships/customXml" Target="../ink/ink186.xml"/><Relationship Id="rId396" Type="http://schemas.openxmlformats.org/officeDocument/2006/relationships/image" Target="../media/image18.png"/><Relationship Id="rId3" Type="http://schemas.openxmlformats.org/officeDocument/2006/relationships/image" Target="../media/image3.png"/><Relationship Id="rId214" Type="http://schemas.openxmlformats.org/officeDocument/2006/relationships/image" Target="../media/image131.png"/><Relationship Id="rId235" Type="http://schemas.openxmlformats.org/officeDocument/2006/relationships/customXml" Target="../ink/ink118.xml"/><Relationship Id="rId256" Type="http://schemas.openxmlformats.org/officeDocument/2006/relationships/image" Target="../media/image152.png"/><Relationship Id="rId277" Type="http://schemas.openxmlformats.org/officeDocument/2006/relationships/customXml" Target="../ink/ink139.xml"/><Relationship Id="rId298" Type="http://schemas.openxmlformats.org/officeDocument/2006/relationships/image" Target="../media/image173.png"/><Relationship Id="rId400" Type="http://schemas.openxmlformats.org/officeDocument/2006/relationships/image" Target="../media/image20.png"/><Relationship Id="rId421" Type="http://schemas.openxmlformats.org/officeDocument/2006/relationships/customXml" Target="../ink/ink209.xml"/><Relationship Id="rId442" Type="http://schemas.openxmlformats.org/officeDocument/2006/relationships/image" Target="../media/image41.png"/><Relationship Id="rId463" Type="http://schemas.openxmlformats.org/officeDocument/2006/relationships/customXml" Target="../ink/ink230.xml"/><Relationship Id="rId116" Type="http://schemas.openxmlformats.org/officeDocument/2006/relationships/image" Target="../media/image9.png"/><Relationship Id="rId137" Type="http://schemas.openxmlformats.org/officeDocument/2006/relationships/customXml" Target="../ink/ink69.xml"/><Relationship Id="rId158" Type="http://schemas.openxmlformats.org/officeDocument/2006/relationships/image" Target="../media/image103.png"/><Relationship Id="rId302" Type="http://schemas.openxmlformats.org/officeDocument/2006/relationships/image" Target="../media/image175.png"/><Relationship Id="rId323" Type="http://schemas.openxmlformats.org/officeDocument/2006/relationships/customXml" Target="../ink/ink162.xml"/><Relationship Id="rId344" Type="http://schemas.openxmlformats.org/officeDocument/2006/relationships/image" Target="../media/image196.png"/><Relationship Id="rId20" Type="http://schemas.openxmlformats.org/officeDocument/2006/relationships/image" Target="../media/image575.png"/><Relationship Id="rId41" Type="http://schemas.openxmlformats.org/officeDocument/2006/relationships/customXml" Target="../ink/ink21.xml"/><Relationship Id="rId62" Type="http://schemas.openxmlformats.org/officeDocument/2006/relationships/image" Target="../media/image596.png"/><Relationship Id="rId83" Type="http://schemas.openxmlformats.org/officeDocument/2006/relationships/customXml" Target="../ink/ink42.xml"/><Relationship Id="rId179" Type="http://schemas.openxmlformats.org/officeDocument/2006/relationships/customXml" Target="../ink/ink90.xml"/><Relationship Id="rId386" Type="http://schemas.openxmlformats.org/officeDocument/2006/relationships/image" Target="../media/image216.png"/><Relationship Id="rId190" Type="http://schemas.openxmlformats.org/officeDocument/2006/relationships/image" Target="../media/image119.png"/><Relationship Id="rId204" Type="http://schemas.openxmlformats.org/officeDocument/2006/relationships/image" Target="../media/image126.png"/><Relationship Id="rId225" Type="http://schemas.openxmlformats.org/officeDocument/2006/relationships/customXml" Target="../ink/ink113.xml"/><Relationship Id="rId246" Type="http://schemas.openxmlformats.org/officeDocument/2006/relationships/image" Target="../media/image147.png"/><Relationship Id="rId267" Type="http://schemas.openxmlformats.org/officeDocument/2006/relationships/customXml" Target="../ink/ink134.xml"/><Relationship Id="rId288" Type="http://schemas.openxmlformats.org/officeDocument/2006/relationships/image" Target="../media/image168.png"/><Relationship Id="rId411" Type="http://schemas.openxmlformats.org/officeDocument/2006/relationships/customXml" Target="../ink/ink204.xml"/><Relationship Id="rId432" Type="http://schemas.openxmlformats.org/officeDocument/2006/relationships/image" Target="../media/image36.png"/><Relationship Id="rId453" Type="http://schemas.openxmlformats.org/officeDocument/2006/relationships/customXml" Target="../ink/ink225.xml"/><Relationship Id="rId106" Type="http://schemas.openxmlformats.org/officeDocument/2006/relationships/image" Target="../media/image618.png"/><Relationship Id="rId127" Type="http://schemas.openxmlformats.org/officeDocument/2006/relationships/customXml" Target="../ink/ink64.xml"/><Relationship Id="rId313" Type="http://schemas.openxmlformats.org/officeDocument/2006/relationships/customXml" Target="../ink/ink157.xml"/><Relationship Id="rId10" Type="http://schemas.openxmlformats.org/officeDocument/2006/relationships/image" Target="../media/image570.png"/><Relationship Id="rId31" Type="http://schemas.openxmlformats.org/officeDocument/2006/relationships/customXml" Target="../ink/ink16.xml"/><Relationship Id="rId52" Type="http://schemas.openxmlformats.org/officeDocument/2006/relationships/image" Target="../media/image591.png"/><Relationship Id="rId73" Type="http://schemas.openxmlformats.org/officeDocument/2006/relationships/customXml" Target="../ink/ink37.xml"/><Relationship Id="rId94" Type="http://schemas.openxmlformats.org/officeDocument/2006/relationships/image" Target="../media/image8.png"/><Relationship Id="rId148" Type="http://schemas.openxmlformats.org/officeDocument/2006/relationships/image" Target="../media/image98.png"/><Relationship Id="rId169" Type="http://schemas.openxmlformats.org/officeDocument/2006/relationships/customXml" Target="../ink/ink85.xml"/><Relationship Id="rId334" Type="http://schemas.openxmlformats.org/officeDocument/2006/relationships/image" Target="../media/image191.png"/><Relationship Id="rId355" Type="http://schemas.openxmlformats.org/officeDocument/2006/relationships/customXml" Target="../ink/ink178.xml"/><Relationship Id="rId376" Type="http://schemas.openxmlformats.org/officeDocument/2006/relationships/image" Target="../media/image211.png"/><Relationship Id="rId397" Type="http://schemas.openxmlformats.org/officeDocument/2006/relationships/customXml" Target="../ink/ink197.xml"/><Relationship Id="rId4" Type="http://schemas.openxmlformats.org/officeDocument/2006/relationships/customXml" Target="../ink/ink2.xml"/><Relationship Id="rId180" Type="http://schemas.openxmlformats.org/officeDocument/2006/relationships/image" Target="../media/image114.png"/><Relationship Id="rId215" Type="http://schemas.openxmlformats.org/officeDocument/2006/relationships/customXml" Target="../ink/ink108.xml"/><Relationship Id="rId236" Type="http://schemas.openxmlformats.org/officeDocument/2006/relationships/image" Target="../media/image142.png"/><Relationship Id="rId257" Type="http://schemas.openxmlformats.org/officeDocument/2006/relationships/customXml" Target="../ink/ink129.xml"/><Relationship Id="rId278" Type="http://schemas.openxmlformats.org/officeDocument/2006/relationships/image" Target="../media/image163.png"/><Relationship Id="rId401" Type="http://schemas.openxmlformats.org/officeDocument/2006/relationships/customXml" Target="../ink/ink199.xml"/><Relationship Id="rId422" Type="http://schemas.openxmlformats.org/officeDocument/2006/relationships/image" Target="../media/image31.png"/><Relationship Id="rId443" Type="http://schemas.openxmlformats.org/officeDocument/2006/relationships/customXml" Target="../ink/ink220.xml"/><Relationship Id="rId464" Type="http://schemas.openxmlformats.org/officeDocument/2006/relationships/image" Target="../media/image52.png"/><Relationship Id="rId303" Type="http://schemas.openxmlformats.org/officeDocument/2006/relationships/customXml" Target="../ink/ink152.xml"/><Relationship Id="rId42" Type="http://schemas.openxmlformats.org/officeDocument/2006/relationships/image" Target="../media/image586.png"/><Relationship Id="rId84" Type="http://schemas.openxmlformats.org/officeDocument/2006/relationships/image" Target="../media/image607.png"/><Relationship Id="rId138" Type="http://schemas.openxmlformats.org/officeDocument/2006/relationships/image" Target="../media/image93.png"/><Relationship Id="rId345" Type="http://schemas.openxmlformats.org/officeDocument/2006/relationships/customXml" Target="../ink/ink173.xml"/><Relationship Id="rId387" Type="http://schemas.openxmlformats.org/officeDocument/2006/relationships/customXml" Target="../ink/ink192.xml"/><Relationship Id="rId191" Type="http://schemas.openxmlformats.org/officeDocument/2006/relationships/customXml" Target="../ink/ink96.xml"/><Relationship Id="rId205" Type="http://schemas.openxmlformats.org/officeDocument/2006/relationships/customXml" Target="../ink/ink103.xml"/><Relationship Id="rId247" Type="http://schemas.openxmlformats.org/officeDocument/2006/relationships/customXml" Target="../ink/ink124.xml"/><Relationship Id="rId412" Type="http://schemas.openxmlformats.org/officeDocument/2006/relationships/image" Target="../media/image26.png"/><Relationship Id="rId107" Type="http://schemas.openxmlformats.org/officeDocument/2006/relationships/customXml" Target="../ink/ink54.xml"/><Relationship Id="rId289" Type="http://schemas.openxmlformats.org/officeDocument/2006/relationships/customXml" Target="../ink/ink145.xml"/><Relationship Id="rId454" Type="http://schemas.openxmlformats.org/officeDocument/2006/relationships/image" Target="../media/image47.png"/><Relationship Id="rId11" Type="http://schemas.openxmlformats.org/officeDocument/2006/relationships/customXml" Target="../ink/ink6.xml"/><Relationship Id="rId53" Type="http://schemas.openxmlformats.org/officeDocument/2006/relationships/customXml" Target="../ink/ink27.xml"/><Relationship Id="rId149" Type="http://schemas.openxmlformats.org/officeDocument/2006/relationships/customXml" Target="../ink/ink75.xml"/><Relationship Id="rId314" Type="http://schemas.openxmlformats.org/officeDocument/2006/relationships/image" Target="../media/image181.png"/><Relationship Id="rId356" Type="http://schemas.openxmlformats.org/officeDocument/2006/relationships/image" Target="../media/image202.png"/><Relationship Id="rId398" Type="http://schemas.openxmlformats.org/officeDocument/2006/relationships/image" Target="../media/image19.png"/><Relationship Id="rId95" Type="http://schemas.openxmlformats.org/officeDocument/2006/relationships/customXml" Target="../ink/ink48.xml"/><Relationship Id="rId160" Type="http://schemas.openxmlformats.org/officeDocument/2006/relationships/image" Target="../media/image104.png"/><Relationship Id="rId216" Type="http://schemas.openxmlformats.org/officeDocument/2006/relationships/image" Target="../media/image132.png"/><Relationship Id="rId423" Type="http://schemas.openxmlformats.org/officeDocument/2006/relationships/customXml" Target="../ink/ink210.xml"/><Relationship Id="rId258" Type="http://schemas.openxmlformats.org/officeDocument/2006/relationships/image" Target="../media/image153.png"/><Relationship Id="rId465" Type="http://schemas.openxmlformats.org/officeDocument/2006/relationships/customXml" Target="../ink/ink231.xml"/><Relationship Id="rId22" Type="http://schemas.openxmlformats.org/officeDocument/2006/relationships/image" Target="../media/image576.png"/><Relationship Id="rId64" Type="http://schemas.openxmlformats.org/officeDocument/2006/relationships/image" Target="../media/image597.png"/><Relationship Id="rId118" Type="http://schemas.openxmlformats.org/officeDocument/2006/relationships/image" Target="../media/image10.png"/><Relationship Id="rId325" Type="http://schemas.openxmlformats.org/officeDocument/2006/relationships/customXml" Target="../ink/ink163.xml"/><Relationship Id="rId171" Type="http://schemas.openxmlformats.org/officeDocument/2006/relationships/customXml" Target="../ink/ink86.xml"/><Relationship Id="rId227" Type="http://schemas.openxmlformats.org/officeDocument/2006/relationships/customXml" Target="../ink/ink114.xml"/><Relationship Id="rId269" Type="http://schemas.openxmlformats.org/officeDocument/2006/relationships/customXml" Target="../ink/ink135.xml"/><Relationship Id="rId434" Type="http://schemas.openxmlformats.org/officeDocument/2006/relationships/image" Target="../media/image37.png"/><Relationship Id="rId33" Type="http://schemas.openxmlformats.org/officeDocument/2006/relationships/customXml" Target="../ink/ink17.xml"/><Relationship Id="rId129" Type="http://schemas.openxmlformats.org/officeDocument/2006/relationships/customXml" Target="../ink/ink65.xml"/><Relationship Id="rId280" Type="http://schemas.openxmlformats.org/officeDocument/2006/relationships/image" Target="../media/image164.png"/><Relationship Id="rId336" Type="http://schemas.openxmlformats.org/officeDocument/2006/relationships/image" Target="../media/image192.png"/><Relationship Id="rId75" Type="http://schemas.openxmlformats.org/officeDocument/2006/relationships/customXml" Target="../ink/ink38.xml"/><Relationship Id="rId140" Type="http://schemas.openxmlformats.org/officeDocument/2006/relationships/image" Target="../media/image94.png"/><Relationship Id="rId182" Type="http://schemas.openxmlformats.org/officeDocument/2006/relationships/image" Target="../media/image115.png"/><Relationship Id="rId378" Type="http://schemas.openxmlformats.org/officeDocument/2006/relationships/image" Target="../media/image212.png"/><Relationship Id="rId403" Type="http://schemas.openxmlformats.org/officeDocument/2006/relationships/customXml" Target="../ink/ink200.xml"/><Relationship Id="rId6" Type="http://schemas.openxmlformats.org/officeDocument/2006/relationships/customXml" Target="../ink/ink3.xml"/><Relationship Id="rId238" Type="http://schemas.openxmlformats.org/officeDocument/2006/relationships/image" Target="../media/image143.png"/><Relationship Id="rId445" Type="http://schemas.openxmlformats.org/officeDocument/2006/relationships/customXml" Target="../ink/ink221.xml"/><Relationship Id="rId291" Type="http://schemas.openxmlformats.org/officeDocument/2006/relationships/customXml" Target="../ink/ink146.xml"/><Relationship Id="rId305" Type="http://schemas.openxmlformats.org/officeDocument/2006/relationships/customXml" Target="../ink/ink153.xml"/><Relationship Id="rId347" Type="http://schemas.openxmlformats.org/officeDocument/2006/relationships/customXml" Target="../ink/ink174.xml"/><Relationship Id="rId44" Type="http://schemas.openxmlformats.org/officeDocument/2006/relationships/image" Target="../media/image587.png"/><Relationship Id="rId86" Type="http://schemas.openxmlformats.org/officeDocument/2006/relationships/image" Target="../media/image608.png"/><Relationship Id="rId151" Type="http://schemas.openxmlformats.org/officeDocument/2006/relationships/customXml" Target="../ink/ink76.xml"/><Relationship Id="rId389" Type="http://schemas.openxmlformats.org/officeDocument/2006/relationships/customXml" Target="../ink/ink193.xml"/><Relationship Id="rId193" Type="http://schemas.openxmlformats.org/officeDocument/2006/relationships/customXml" Target="../ink/ink97.xml"/><Relationship Id="rId207" Type="http://schemas.openxmlformats.org/officeDocument/2006/relationships/customXml" Target="../ink/ink104.xml"/><Relationship Id="rId249" Type="http://schemas.openxmlformats.org/officeDocument/2006/relationships/customXml" Target="../ink/ink125.xml"/><Relationship Id="rId414" Type="http://schemas.openxmlformats.org/officeDocument/2006/relationships/image" Target="../media/image27.png"/><Relationship Id="rId456" Type="http://schemas.openxmlformats.org/officeDocument/2006/relationships/image" Target="../media/image48.png"/><Relationship Id="rId13" Type="http://schemas.openxmlformats.org/officeDocument/2006/relationships/customXml" Target="../ink/ink7.xml"/><Relationship Id="rId109" Type="http://schemas.openxmlformats.org/officeDocument/2006/relationships/customXml" Target="../ink/ink55.xml"/><Relationship Id="rId260" Type="http://schemas.openxmlformats.org/officeDocument/2006/relationships/image" Target="../media/image154.png"/><Relationship Id="rId316" Type="http://schemas.openxmlformats.org/officeDocument/2006/relationships/image" Target="../media/image182.png"/><Relationship Id="rId55" Type="http://schemas.openxmlformats.org/officeDocument/2006/relationships/customXml" Target="../ink/ink28.xml"/><Relationship Id="rId97" Type="http://schemas.openxmlformats.org/officeDocument/2006/relationships/customXml" Target="../ink/ink49.xml"/><Relationship Id="rId120" Type="http://schemas.openxmlformats.org/officeDocument/2006/relationships/image" Target="../media/image84.png"/><Relationship Id="rId358" Type="http://schemas.openxmlformats.org/officeDocument/2006/relationships/image" Target="../media/image203.png"/><Relationship Id="rId162" Type="http://schemas.openxmlformats.org/officeDocument/2006/relationships/image" Target="../media/image105.png"/><Relationship Id="rId218" Type="http://schemas.openxmlformats.org/officeDocument/2006/relationships/image" Target="../media/image133.png"/><Relationship Id="rId425" Type="http://schemas.openxmlformats.org/officeDocument/2006/relationships/customXml" Target="../ink/ink211.xml"/><Relationship Id="rId467" Type="http://schemas.openxmlformats.org/officeDocument/2006/relationships/customXml" Target="../ink/ink232.xml"/><Relationship Id="rId271" Type="http://schemas.openxmlformats.org/officeDocument/2006/relationships/customXml" Target="../ink/ink136.xml"/><Relationship Id="rId24" Type="http://schemas.openxmlformats.org/officeDocument/2006/relationships/image" Target="../media/image577.png"/><Relationship Id="rId66" Type="http://schemas.openxmlformats.org/officeDocument/2006/relationships/image" Target="../media/image5.png"/><Relationship Id="rId131" Type="http://schemas.openxmlformats.org/officeDocument/2006/relationships/customXml" Target="../ink/ink66.xml"/><Relationship Id="rId327" Type="http://schemas.openxmlformats.org/officeDocument/2006/relationships/customXml" Target="../ink/ink164.xml"/><Relationship Id="rId369" Type="http://schemas.openxmlformats.org/officeDocument/2006/relationships/customXml" Target="../ink/ink183.xml"/><Relationship Id="rId173" Type="http://schemas.openxmlformats.org/officeDocument/2006/relationships/customXml" Target="../ink/ink87.xml"/><Relationship Id="rId229" Type="http://schemas.openxmlformats.org/officeDocument/2006/relationships/customXml" Target="../ink/ink115.xml"/><Relationship Id="rId380" Type="http://schemas.openxmlformats.org/officeDocument/2006/relationships/image" Target="../media/image213.png"/><Relationship Id="rId436" Type="http://schemas.openxmlformats.org/officeDocument/2006/relationships/image" Target="../media/image38.png"/><Relationship Id="rId240" Type="http://schemas.openxmlformats.org/officeDocument/2006/relationships/image" Target="../media/image144.png"/><Relationship Id="rId35" Type="http://schemas.openxmlformats.org/officeDocument/2006/relationships/customXml" Target="../ink/ink18.xml"/><Relationship Id="rId77" Type="http://schemas.openxmlformats.org/officeDocument/2006/relationships/customXml" Target="../ink/ink39.xml"/><Relationship Id="rId100" Type="http://schemas.openxmlformats.org/officeDocument/2006/relationships/image" Target="../media/image615.png"/><Relationship Id="rId282" Type="http://schemas.openxmlformats.org/officeDocument/2006/relationships/image" Target="../media/image165.png"/><Relationship Id="rId338" Type="http://schemas.openxmlformats.org/officeDocument/2006/relationships/image" Target="../media/image193.png"/><Relationship Id="rId8" Type="http://schemas.openxmlformats.org/officeDocument/2006/relationships/image" Target="../media/image569.png"/><Relationship Id="rId142" Type="http://schemas.openxmlformats.org/officeDocument/2006/relationships/image" Target="../media/image95.png"/><Relationship Id="rId184" Type="http://schemas.openxmlformats.org/officeDocument/2006/relationships/image" Target="../media/image116.png"/><Relationship Id="rId391" Type="http://schemas.openxmlformats.org/officeDocument/2006/relationships/customXml" Target="../ink/ink194.xml"/><Relationship Id="rId405" Type="http://schemas.openxmlformats.org/officeDocument/2006/relationships/customXml" Target="../ink/ink201.xml"/><Relationship Id="rId447" Type="http://schemas.openxmlformats.org/officeDocument/2006/relationships/customXml" Target="../ink/ink222.xml"/><Relationship Id="rId251" Type="http://schemas.openxmlformats.org/officeDocument/2006/relationships/customXml" Target="../ink/ink126.xml"/><Relationship Id="rId46" Type="http://schemas.openxmlformats.org/officeDocument/2006/relationships/image" Target="../media/image4.png"/><Relationship Id="rId293" Type="http://schemas.openxmlformats.org/officeDocument/2006/relationships/customXml" Target="../ink/ink147.xml"/><Relationship Id="rId307" Type="http://schemas.openxmlformats.org/officeDocument/2006/relationships/customXml" Target="../ink/ink154.xml"/><Relationship Id="rId349" Type="http://schemas.openxmlformats.org/officeDocument/2006/relationships/customXml" Target="../ink/ink175.xml"/><Relationship Id="rId88" Type="http://schemas.openxmlformats.org/officeDocument/2006/relationships/image" Target="../media/image609.png"/><Relationship Id="rId111" Type="http://schemas.openxmlformats.org/officeDocument/2006/relationships/customXml" Target="../ink/ink56.xml"/><Relationship Id="rId153" Type="http://schemas.openxmlformats.org/officeDocument/2006/relationships/customXml" Target="../ink/ink77.xml"/><Relationship Id="rId195" Type="http://schemas.openxmlformats.org/officeDocument/2006/relationships/customXml" Target="../ink/ink98.xml"/><Relationship Id="rId209" Type="http://schemas.openxmlformats.org/officeDocument/2006/relationships/customXml" Target="../ink/ink105.xml"/><Relationship Id="rId360" Type="http://schemas.openxmlformats.org/officeDocument/2006/relationships/image" Target="../media/image204.png"/><Relationship Id="rId416" Type="http://schemas.openxmlformats.org/officeDocument/2006/relationships/image" Target="../media/image28.png"/><Relationship Id="rId220" Type="http://schemas.openxmlformats.org/officeDocument/2006/relationships/image" Target="../media/image134.png"/><Relationship Id="rId458" Type="http://schemas.openxmlformats.org/officeDocument/2006/relationships/image" Target="../media/image49.png"/><Relationship Id="rId15" Type="http://schemas.openxmlformats.org/officeDocument/2006/relationships/customXml" Target="../ink/ink8.xml"/><Relationship Id="rId57" Type="http://schemas.openxmlformats.org/officeDocument/2006/relationships/customXml" Target="../ink/ink29.xml"/><Relationship Id="rId262" Type="http://schemas.openxmlformats.org/officeDocument/2006/relationships/image" Target="../media/image155.png"/><Relationship Id="rId318" Type="http://schemas.openxmlformats.org/officeDocument/2006/relationships/image" Target="../media/image183.png"/><Relationship Id="rId99" Type="http://schemas.openxmlformats.org/officeDocument/2006/relationships/customXml" Target="../ink/ink50.xml"/><Relationship Id="rId122" Type="http://schemas.openxmlformats.org/officeDocument/2006/relationships/image" Target="../media/image85.png"/><Relationship Id="rId164" Type="http://schemas.openxmlformats.org/officeDocument/2006/relationships/image" Target="../media/image106.png"/><Relationship Id="rId371" Type="http://schemas.openxmlformats.org/officeDocument/2006/relationships/customXml" Target="../ink/ink184.xml"/><Relationship Id="rId427" Type="http://schemas.openxmlformats.org/officeDocument/2006/relationships/customXml" Target="../ink/ink212.xml"/><Relationship Id="rId26" Type="http://schemas.openxmlformats.org/officeDocument/2006/relationships/image" Target="../media/image578.png"/><Relationship Id="rId231" Type="http://schemas.openxmlformats.org/officeDocument/2006/relationships/customXml" Target="../ink/ink116.xml"/><Relationship Id="rId273" Type="http://schemas.openxmlformats.org/officeDocument/2006/relationships/customXml" Target="../ink/ink137.xml"/><Relationship Id="rId329" Type="http://schemas.openxmlformats.org/officeDocument/2006/relationships/customXml" Target="../ink/ink165.xml"/><Relationship Id="rId68" Type="http://schemas.openxmlformats.org/officeDocument/2006/relationships/image" Target="../media/image599.png"/><Relationship Id="rId133" Type="http://schemas.openxmlformats.org/officeDocument/2006/relationships/customXml" Target="../ink/ink67.xml"/><Relationship Id="rId175" Type="http://schemas.openxmlformats.org/officeDocument/2006/relationships/customXml" Target="../ink/ink88.xml"/><Relationship Id="rId340" Type="http://schemas.openxmlformats.org/officeDocument/2006/relationships/image" Target="../media/image194.png"/><Relationship Id="rId200" Type="http://schemas.openxmlformats.org/officeDocument/2006/relationships/image" Target="../media/image124.png"/><Relationship Id="rId382" Type="http://schemas.openxmlformats.org/officeDocument/2006/relationships/image" Target="../media/image214.png"/><Relationship Id="rId438" Type="http://schemas.openxmlformats.org/officeDocument/2006/relationships/image" Target="../media/image39.png"/><Relationship Id="rId242" Type="http://schemas.openxmlformats.org/officeDocument/2006/relationships/image" Target="../media/image11.png"/><Relationship Id="rId284" Type="http://schemas.openxmlformats.org/officeDocument/2006/relationships/image" Target="../media/image166.png"/><Relationship Id="rId37" Type="http://schemas.openxmlformats.org/officeDocument/2006/relationships/customXml" Target="../ink/ink19.xml"/><Relationship Id="rId79" Type="http://schemas.openxmlformats.org/officeDocument/2006/relationships/customXml" Target="../ink/ink40.xml"/><Relationship Id="rId102" Type="http://schemas.openxmlformats.org/officeDocument/2006/relationships/image" Target="../media/image616.png"/><Relationship Id="rId144" Type="http://schemas.openxmlformats.org/officeDocument/2006/relationships/image" Target="../media/image96.png"/><Relationship Id="rId90" Type="http://schemas.openxmlformats.org/officeDocument/2006/relationships/image" Target="../media/image610.png"/><Relationship Id="rId186" Type="http://schemas.openxmlformats.org/officeDocument/2006/relationships/image" Target="../media/image117.png"/><Relationship Id="rId351" Type="http://schemas.openxmlformats.org/officeDocument/2006/relationships/customXml" Target="../ink/ink176.xml"/><Relationship Id="rId393" Type="http://schemas.openxmlformats.org/officeDocument/2006/relationships/customXml" Target="../ink/ink195.xml"/><Relationship Id="rId407" Type="http://schemas.openxmlformats.org/officeDocument/2006/relationships/customXml" Target="../ink/ink202.xml"/><Relationship Id="rId449" Type="http://schemas.openxmlformats.org/officeDocument/2006/relationships/customXml" Target="../ink/ink223.xml"/><Relationship Id="rId211" Type="http://schemas.openxmlformats.org/officeDocument/2006/relationships/customXml" Target="../ink/ink106.xml"/><Relationship Id="rId253" Type="http://schemas.openxmlformats.org/officeDocument/2006/relationships/customXml" Target="../ink/ink127.xml"/><Relationship Id="rId295" Type="http://schemas.openxmlformats.org/officeDocument/2006/relationships/customXml" Target="../ink/ink148.xml"/><Relationship Id="rId309" Type="http://schemas.openxmlformats.org/officeDocument/2006/relationships/customXml" Target="../ink/ink155.xml"/><Relationship Id="rId460" Type="http://schemas.openxmlformats.org/officeDocument/2006/relationships/image" Target="../media/image50.png"/><Relationship Id="rId48" Type="http://schemas.openxmlformats.org/officeDocument/2006/relationships/image" Target="../media/image589.png"/><Relationship Id="rId113" Type="http://schemas.openxmlformats.org/officeDocument/2006/relationships/customXml" Target="../ink/ink57.xml"/><Relationship Id="rId320" Type="http://schemas.openxmlformats.org/officeDocument/2006/relationships/image" Target="../media/image184.png"/><Relationship Id="rId155" Type="http://schemas.openxmlformats.org/officeDocument/2006/relationships/customXml" Target="../ink/ink78.xml"/><Relationship Id="rId197" Type="http://schemas.openxmlformats.org/officeDocument/2006/relationships/customXml" Target="../ink/ink99.xml"/><Relationship Id="rId362" Type="http://schemas.openxmlformats.org/officeDocument/2006/relationships/image" Target="../media/image13.png"/><Relationship Id="rId418" Type="http://schemas.openxmlformats.org/officeDocument/2006/relationships/image" Target="../media/image29.png"/><Relationship Id="rId222" Type="http://schemas.openxmlformats.org/officeDocument/2006/relationships/image" Target="../media/image135.png"/><Relationship Id="rId264" Type="http://schemas.openxmlformats.org/officeDocument/2006/relationships/image" Target="../media/image156.png"/><Relationship Id="rId17" Type="http://schemas.openxmlformats.org/officeDocument/2006/relationships/customXml" Target="../ink/ink9.xml"/><Relationship Id="rId59" Type="http://schemas.openxmlformats.org/officeDocument/2006/relationships/customXml" Target="../ink/ink30.xml"/><Relationship Id="rId124" Type="http://schemas.openxmlformats.org/officeDocument/2006/relationships/image" Target="../media/image86.png"/><Relationship Id="rId70" Type="http://schemas.openxmlformats.org/officeDocument/2006/relationships/image" Target="../media/image600.png"/><Relationship Id="rId166" Type="http://schemas.openxmlformats.org/officeDocument/2006/relationships/image" Target="../media/image107.png"/><Relationship Id="rId331" Type="http://schemas.openxmlformats.org/officeDocument/2006/relationships/customXml" Target="../ink/ink166.xml"/><Relationship Id="rId373" Type="http://schemas.openxmlformats.org/officeDocument/2006/relationships/customXml" Target="../ink/ink185.xml"/><Relationship Id="rId429" Type="http://schemas.openxmlformats.org/officeDocument/2006/relationships/customXml" Target="../ink/ink213.xml"/><Relationship Id="rId1" Type="http://schemas.openxmlformats.org/officeDocument/2006/relationships/slideLayout" Target="../slideLayouts/slideLayout7.xml"/><Relationship Id="rId233" Type="http://schemas.openxmlformats.org/officeDocument/2006/relationships/customXml" Target="../ink/ink117.xml"/><Relationship Id="rId440" Type="http://schemas.openxmlformats.org/officeDocument/2006/relationships/image" Target="../media/image40.png"/><Relationship Id="rId28" Type="http://schemas.openxmlformats.org/officeDocument/2006/relationships/image" Target="../media/image579.png"/><Relationship Id="rId275" Type="http://schemas.openxmlformats.org/officeDocument/2006/relationships/customXml" Target="../ink/ink138.xml"/><Relationship Id="rId300" Type="http://schemas.openxmlformats.org/officeDocument/2006/relationships/image" Target="../media/image174.png"/><Relationship Id="rId81" Type="http://schemas.openxmlformats.org/officeDocument/2006/relationships/customXml" Target="../ink/ink41.xml"/><Relationship Id="rId135" Type="http://schemas.openxmlformats.org/officeDocument/2006/relationships/customXml" Target="../ink/ink68.xml"/><Relationship Id="rId177" Type="http://schemas.openxmlformats.org/officeDocument/2006/relationships/customXml" Target="../ink/ink89.xml"/><Relationship Id="rId342" Type="http://schemas.openxmlformats.org/officeDocument/2006/relationships/image" Target="../media/image195.png"/><Relationship Id="rId384" Type="http://schemas.openxmlformats.org/officeDocument/2006/relationships/image" Target="../media/image215.png"/><Relationship Id="rId202" Type="http://schemas.openxmlformats.org/officeDocument/2006/relationships/image" Target="../media/image125.png"/><Relationship Id="rId244" Type="http://schemas.openxmlformats.org/officeDocument/2006/relationships/image" Target="../media/image12.png"/><Relationship Id="rId39" Type="http://schemas.openxmlformats.org/officeDocument/2006/relationships/customXml" Target="../ink/ink20.xml"/><Relationship Id="rId286" Type="http://schemas.openxmlformats.org/officeDocument/2006/relationships/image" Target="../media/image167.png"/><Relationship Id="rId451" Type="http://schemas.openxmlformats.org/officeDocument/2006/relationships/customXml" Target="../ink/ink224.xml"/><Relationship Id="rId50" Type="http://schemas.openxmlformats.org/officeDocument/2006/relationships/image" Target="../media/image590.png"/><Relationship Id="rId104" Type="http://schemas.openxmlformats.org/officeDocument/2006/relationships/image" Target="../media/image617.png"/><Relationship Id="rId146" Type="http://schemas.openxmlformats.org/officeDocument/2006/relationships/image" Target="../media/image97.png"/><Relationship Id="rId188" Type="http://schemas.openxmlformats.org/officeDocument/2006/relationships/image" Target="../media/image118.png"/><Relationship Id="rId311" Type="http://schemas.openxmlformats.org/officeDocument/2006/relationships/customXml" Target="../ink/ink156.xml"/><Relationship Id="rId353" Type="http://schemas.openxmlformats.org/officeDocument/2006/relationships/customXml" Target="../ink/ink177.xml"/><Relationship Id="rId395" Type="http://schemas.openxmlformats.org/officeDocument/2006/relationships/customXml" Target="../ink/ink196.xml"/><Relationship Id="rId409" Type="http://schemas.openxmlformats.org/officeDocument/2006/relationships/customXml" Target="../ink/ink203.xml"/><Relationship Id="rId92" Type="http://schemas.openxmlformats.org/officeDocument/2006/relationships/image" Target="../media/image7.png"/><Relationship Id="rId213" Type="http://schemas.openxmlformats.org/officeDocument/2006/relationships/customXml" Target="../ink/ink107.xml"/><Relationship Id="rId420" Type="http://schemas.openxmlformats.org/officeDocument/2006/relationships/image" Target="../media/image30.png"/><Relationship Id="rId255" Type="http://schemas.openxmlformats.org/officeDocument/2006/relationships/customXml" Target="../ink/ink128.xml"/><Relationship Id="rId297" Type="http://schemas.openxmlformats.org/officeDocument/2006/relationships/customXml" Target="../ink/ink149.xml"/><Relationship Id="rId462" Type="http://schemas.openxmlformats.org/officeDocument/2006/relationships/image" Target="../media/image51.png"/></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17" Type="http://schemas.openxmlformats.org/officeDocument/2006/relationships/customXml" Target="../ink/ink466.xml"/><Relationship Id="rId21" Type="http://schemas.openxmlformats.org/officeDocument/2006/relationships/customXml" Target="../ink/ink418.xml"/><Relationship Id="rId63" Type="http://schemas.openxmlformats.org/officeDocument/2006/relationships/customXml" Target="../ink/ink439.xml"/><Relationship Id="rId159" Type="http://schemas.openxmlformats.org/officeDocument/2006/relationships/customXml" Target="../ink/ink487.xml"/><Relationship Id="rId170" Type="http://schemas.openxmlformats.org/officeDocument/2006/relationships/image" Target="../media/image450.png"/><Relationship Id="rId226" Type="http://schemas.openxmlformats.org/officeDocument/2006/relationships/image" Target="../media/image478.png"/><Relationship Id="rId268" Type="http://schemas.openxmlformats.org/officeDocument/2006/relationships/image" Target="../media/image499.png"/><Relationship Id="rId32" Type="http://schemas.openxmlformats.org/officeDocument/2006/relationships/image" Target="../media/image381.png"/><Relationship Id="rId74" Type="http://schemas.openxmlformats.org/officeDocument/2006/relationships/image" Target="../media/image402.png"/><Relationship Id="rId128" Type="http://schemas.openxmlformats.org/officeDocument/2006/relationships/image" Target="../media/image429.png"/><Relationship Id="rId5" Type="http://schemas.openxmlformats.org/officeDocument/2006/relationships/customXml" Target="../ink/ink410.xml"/><Relationship Id="rId181" Type="http://schemas.openxmlformats.org/officeDocument/2006/relationships/customXml" Target="../ink/ink498.xml"/><Relationship Id="rId237" Type="http://schemas.openxmlformats.org/officeDocument/2006/relationships/customXml" Target="../ink/ink526.xml"/><Relationship Id="rId258" Type="http://schemas.openxmlformats.org/officeDocument/2006/relationships/image" Target="../media/image494.png"/><Relationship Id="rId279" Type="http://schemas.openxmlformats.org/officeDocument/2006/relationships/customXml" Target="../ink/ink547.xml"/><Relationship Id="rId22" Type="http://schemas.openxmlformats.org/officeDocument/2006/relationships/image" Target="../media/image376.png"/><Relationship Id="rId43" Type="http://schemas.openxmlformats.org/officeDocument/2006/relationships/customXml" Target="../ink/ink429.xml"/><Relationship Id="rId64" Type="http://schemas.openxmlformats.org/officeDocument/2006/relationships/image" Target="../media/image397.png"/><Relationship Id="rId118" Type="http://schemas.openxmlformats.org/officeDocument/2006/relationships/image" Target="../media/image424.png"/><Relationship Id="rId139" Type="http://schemas.openxmlformats.org/officeDocument/2006/relationships/customXml" Target="../ink/ink477.xml"/><Relationship Id="rId85" Type="http://schemas.openxmlformats.org/officeDocument/2006/relationships/customXml" Target="../ink/ink450.xml"/><Relationship Id="rId150" Type="http://schemas.openxmlformats.org/officeDocument/2006/relationships/image" Target="../media/image440.png"/><Relationship Id="rId171" Type="http://schemas.openxmlformats.org/officeDocument/2006/relationships/customXml" Target="../ink/ink493.xml"/><Relationship Id="rId192" Type="http://schemas.openxmlformats.org/officeDocument/2006/relationships/image" Target="../media/image461.png"/><Relationship Id="rId206" Type="http://schemas.openxmlformats.org/officeDocument/2006/relationships/image" Target="../media/image468.png"/><Relationship Id="rId227" Type="http://schemas.openxmlformats.org/officeDocument/2006/relationships/customXml" Target="../ink/ink521.xml"/><Relationship Id="rId248" Type="http://schemas.openxmlformats.org/officeDocument/2006/relationships/image" Target="../media/image489.png"/><Relationship Id="rId269" Type="http://schemas.openxmlformats.org/officeDocument/2006/relationships/customXml" Target="../ink/ink542.xml"/><Relationship Id="rId12" Type="http://schemas.openxmlformats.org/officeDocument/2006/relationships/image" Target="../media/image371.png"/><Relationship Id="rId33" Type="http://schemas.openxmlformats.org/officeDocument/2006/relationships/customXml" Target="../ink/ink424.xml"/><Relationship Id="rId108" Type="http://schemas.openxmlformats.org/officeDocument/2006/relationships/image" Target="../media/image419.png"/><Relationship Id="rId129" Type="http://schemas.openxmlformats.org/officeDocument/2006/relationships/customXml" Target="../ink/ink472.xml"/><Relationship Id="rId280" Type="http://schemas.openxmlformats.org/officeDocument/2006/relationships/image" Target="../media/image505.png"/><Relationship Id="rId54" Type="http://schemas.openxmlformats.org/officeDocument/2006/relationships/image" Target="../media/image392.png"/><Relationship Id="rId75" Type="http://schemas.openxmlformats.org/officeDocument/2006/relationships/customXml" Target="../ink/ink445.xml"/><Relationship Id="rId96" Type="http://schemas.openxmlformats.org/officeDocument/2006/relationships/image" Target="../media/image413.png"/><Relationship Id="rId140" Type="http://schemas.openxmlformats.org/officeDocument/2006/relationships/image" Target="../media/image435.png"/><Relationship Id="rId161" Type="http://schemas.openxmlformats.org/officeDocument/2006/relationships/customXml" Target="../ink/ink488.xml"/><Relationship Id="rId182" Type="http://schemas.openxmlformats.org/officeDocument/2006/relationships/image" Target="../media/image456.png"/><Relationship Id="rId217" Type="http://schemas.openxmlformats.org/officeDocument/2006/relationships/customXml" Target="../ink/ink516.xml"/><Relationship Id="rId6" Type="http://schemas.openxmlformats.org/officeDocument/2006/relationships/image" Target="../media/image368.png"/><Relationship Id="rId238" Type="http://schemas.openxmlformats.org/officeDocument/2006/relationships/image" Target="../media/image484.png"/><Relationship Id="rId259" Type="http://schemas.openxmlformats.org/officeDocument/2006/relationships/customXml" Target="../ink/ink537.xml"/><Relationship Id="rId23" Type="http://schemas.openxmlformats.org/officeDocument/2006/relationships/customXml" Target="../ink/ink419.xml"/><Relationship Id="rId119" Type="http://schemas.openxmlformats.org/officeDocument/2006/relationships/customXml" Target="../ink/ink467.xml"/><Relationship Id="rId270" Type="http://schemas.openxmlformats.org/officeDocument/2006/relationships/image" Target="../media/image500.png"/><Relationship Id="rId44" Type="http://schemas.openxmlformats.org/officeDocument/2006/relationships/image" Target="../media/image387.png"/><Relationship Id="rId65" Type="http://schemas.openxmlformats.org/officeDocument/2006/relationships/customXml" Target="../ink/ink440.xml"/><Relationship Id="rId86" Type="http://schemas.openxmlformats.org/officeDocument/2006/relationships/image" Target="../media/image408.png"/><Relationship Id="rId130" Type="http://schemas.openxmlformats.org/officeDocument/2006/relationships/image" Target="../media/image430.png"/><Relationship Id="rId151" Type="http://schemas.openxmlformats.org/officeDocument/2006/relationships/customXml" Target="../ink/ink483.xml"/><Relationship Id="rId172" Type="http://schemas.openxmlformats.org/officeDocument/2006/relationships/image" Target="../media/image451.png"/><Relationship Id="rId193" Type="http://schemas.openxmlformats.org/officeDocument/2006/relationships/customXml" Target="../ink/ink504.xml"/><Relationship Id="rId207" Type="http://schemas.openxmlformats.org/officeDocument/2006/relationships/customXml" Target="../ink/ink511.xml"/><Relationship Id="rId228" Type="http://schemas.openxmlformats.org/officeDocument/2006/relationships/image" Target="../media/image479.png"/><Relationship Id="rId249" Type="http://schemas.openxmlformats.org/officeDocument/2006/relationships/customXml" Target="../ink/ink532.xml"/><Relationship Id="rId13" Type="http://schemas.openxmlformats.org/officeDocument/2006/relationships/customXml" Target="../ink/ink414.xml"/><Relationship Id="rId109" Type="http://schemas.openxmlformats.org/officeDocument/2006/relationships/customXml" Target="../ink/ink462.xml"/><Relationship Id="rId260" Type="http://schemas.openxmlformats.org/officeDocument/2006/relationships/image" Target="../media/image495.png"/><Relationship Id="rId34" Type="http://schemas.openxmlformats.org/officeDocument/2006/relationships/image" Target="../media/image382.png"/><Relationship Id="rId55" Type="http://schemas.openxmlformats.org/officeDocument/2006/relationships/customXml" Target="../ink/ink435.xml"/><Relationship Id="rId76" Type="http://schemas.openxmlformats.org/officeDocument/2006/relationships/image" Target="../media/image403.png"/><Relationship Id="rId97" Type="http://schemas.openxmlformats.org/officeDocument/2006/relationships/customXml" Target="../ink/ink456.xml"/><Relationship Id="rId120" Type="http://schemas.openxmlformats.org/officeDocument/2006/relationships/image" Target="../media/image425.png"/><Relationship Id="rId141" Type="http://schemas.openxmlformats.org/officeDocument/2006/relationships/customXml" Target="../ink/ink478.xml"/><Relationship Id="rId7" Type="http://schemas.openxmlformats.org/officeDocument/2006/relationships/customXml" Target="../ink/ink411.xml"/><Relationship Id="rId162" Type="http://schemas.openxmlformats.org/officeDocument/2006/relationships/image" Target="../media/image446.png"/><Relationship Id="rId183" Type="http://schemas.openxmlformats.org/officeDocument/2006/relationships/customXml" Target="../ink/ink499.xml"/><Relationship Id="rId218" Type="http://schemas.openxmlformats.org/officeDocument/2006/relationships/image" Target="../media/image474.png"/><Relationship Id="rId239" Type="http://schemas.openxmlformats.org/officeDocument/2006/relationships/customXml" Target="../ink/ink527.xml"/><Relationship Id="rId250" Type="http://schemas.openxmlformats.org/officeDocument/2006/relationships/image" Target="../media/image490.png"/><Relationship Id="rId271" Type="http://schemas.openxmlformats.org/officeDocument/2006/relationships/customXml" Target="../ink/ink543.xml"/><Relationship Id="rId24" Type="http://schemas.openxmlformats.org/officeDocument/2006/relationships/image" Target="../media/image377.png"/><Relationship Id="rId45" Type="http://schemas.openxmlformats.org/officeDocument/2006/relationships/customXml" Target="../ink/ink430.xml"/><Relationship Id="rId66" Type="http://schemas.openxmlformats.org/officeDocument/2006/relationships/image" Target="../media/image398.png"/><Relationship Id="rId87" Type="http://schemas.openxmlformats.org/officeDocument/2006/relationships/customXml" Target="../ink/ink451.xml"/><Relationship Id="rId110" Type="http://schemas.openxmlformats.org/officeDocument/2006/relationships/image" Target="../media/image420.png"/><Relationship Id="rId131" Type="http://schemas.openxmlformats.org/officeDocument/2006/relationships/customXml" Target="../ink/ink473.xml"/><Relationship Id="rId152" Type="http://schemas.openxmlformats.org/officeDocument/2006/relationships/image" Target="../media/image441.png"/><Relationship Id="rId173" Type="http://schemas.openxmlformats.org/officeDocument/2006/relationships/customXml" Target="../ink/ink494.xml"/><Relationship Id="rId194" Type="http://schemas.openxmlformats.org/officeDocument/2006/relationships/image" Target="../media/image462.png"/><Relationship Id="rId208" Type="http://schemas.openxmlformats.org/officeDocument/2006/relationships/image" Target="../media/image469.png"/><Relationship Id="rId229" Type="http://schemas.openxmlformats.org/officeDocument/2006/relationships/customXml" Target="../ink/ink522.xml"/><Relationship Id="rId240" Type="http://schemas.openxmlformats.org/officeDocument/2006/relationships/image" Target="../media/image485.png"/><Relationship Id="rId261" Type="http://schemas.openxmlformats.org/officeDocument/2006/relationships/customXml" Target="../ink/ink538.xml"/><Relationship Id="rId14" Type="http://schemas.openxmlformats.org/officeDocument/2006/relationships/image" Target="../media/image372.png"/><Relationship Id="rId35" Type="http://schemas.openxmlformats.org/officeDocument/2006/relationships/customXml" Target="../ink/ink425.xml"/><Relationship Id="rId56" Type="http://schemas.openxmlformats.org/officeDocument/2006/relationships/image" Target="../media/image393.png"/><Relationship Id="rId77" Type="http://schemas.openxmlformats.org/officeDocument/2006/relationships/customXml" Target="../ink/ink446.xml"/><Relationship Id="rId100" Type="http://schemas.openxmlformats.org/officeDocument/2006/relationships/image" Target="../media/image415.png"/><Relationship Id="rId8" Type="http://schemas.openxmlformats.org/officeDocument/2006/relationships/image" Target="../media/image369.png"/><Relationship Id="rId98" Type="http://schemas.openxmlformats.org/officeDocument/2006/relationships/image" Target="../media/image414.png"/><Relationship Id="rId121" Type="http://schemas.openxmlformats.org/officeDocument/2006/relationships/customXml" Target="../ink/ink468.xml"/><Relationship Id="rId142" Type="http://schemas.openxmlformats.org/officeDocument/2006/relationships/image" Target="../media/image436.png"/><Relationship Id="rId163" Type="http://schemas.openxmlformats.org/officeDocument/2006/relationships/customXml" Target="../ink/ink489.xml"/><Relationship Id="rId184" Type="http://schemas.openxmlformats.org/officeDocument/2006/relationships/image" Target="../media/image457.png"/><Relationship Id="rId219" Type="http://schemas.openxmlformats.org/officeDocument/2006/relationships/customXml" Target="../ink/ink517.xml"/><Relationship Id="rId230" Type="http://schemas.openxmlformats.org/officeDocument/2006/relationships/image" Target="../media/image480.png"/><Relationship Id="rId251" Type="http://schemas.openxmlformats.org/officeDocument/2006/relationships/customXml" Target="../ink/ink533.xml"/><Relationship Id="rId25" Type="http://schemas.openxmlformats.org/officeDocument/2006/relationships/customXml" Target="../ink/ink420.xml"/><Relationship Id="rId46" Type="http://schemas.openxmlformats.org/officeDocument/2006/relationships/image" Target="../media/image388.png"/><Relationship Id="rId67" Type="http://schemas.openxmlformats.org/officeDocument/2006/relationships/customXml" Target="../ink/ink441.xml"/><Relationship Id="rId272" Type="http://schemas.openxmlformats.org/officeDocument/2006/relationships/image" Target="../media/image501.png"/><Relationship Id="rId88" Type="http://schemas.openxmlformats.org/officeDocument/2006/relationships/image" Target="../media/image409.png"/><Relationship Id="rId111" Type="http://schemas.openxmlformats.org/officeDocument/2006/relationships/customXml" Target="../ink/ink463.xml"/><Relationship Id="rId132" Type="http://schemas.openxmlformats.org/officeDocument/2006/relationships/image" Target="../media/image431.png"/><Relationship Id="rId153" Type="http://schemas.openxmlformats.org/officeDocument/2006/relationships/customXml" Target="../ink/ink484.xml"/><Relationship Id="rId174" Type="http://schemas.openxmlformats.org/officeDocument/2006/relationships/image" Target="../media/image452.png"/><Relationship Id="rId195" Type="http://schemas.openxmlformats.org/officeDocument/2006/relationships/customXml" Target="../ink/ink505.xml"/><Relationship Id="rId209" Type="http://schemas.openxmlformats.org/officeDocument/2006/relationships/customXml" Target="../ink/ink512.xml"/><Relationship Id="rId220" Type="http://schemas.openxmlformats.org/officeDocument/2006/relationships/image" Target="../media/image475.png"/><Relationship Id="rId241" Type="http://schemas.openxmlformats.org/officeDocument/2006/relationships/customXml" Target="../ink/ink528.xml"/><Relationship Id="rId15" Type="http://schemas.openxmlformats.org/officeDocument/2006/relationships/customXml" Target="../ink/ink415.xml"/><Relationship Id="rId36" Type="http://schemas.openxmlformats.org/officeDocument/2006/relationships/image" Target="../media/image383.png"/><Relationship Id="rId57" Type="http://schemas.openxmlformats.org/officeDocument/2006/relationships/customXml" Target="../ink/ink436.xml"/><Relationship Id="rId262" Type="http://schemas.openxmlformats.org/officeDocument/2006/relationships/image" Target="../media/image496.png"/><Relationship Id="rId78" Type="http://schemas.openxmlformats.org/officeDocument/2006/relationships/image" Target="../media/image404.png"/><Relationship Id="rId99" Type="http://schemas.openxmlformats.org/officeDocument/2006/relationships/customXml" Target="../ink/ink457.xml"/><Relationship Id="rId101" Type="http://schemas.openxmlformats.org/officeDocument/2006/relationships/customXml" Target="../ink/ink458.xml"/><Relationship Id="rId122" Type="http://schemas.openxmlformats.org/officeDocument/2006/relationships/image" Target="../media/image426.png"/><Relationship Id="rId143" Type="http://schemas.openxmlformats.org/officeDocument/2006/relationships/customXml" Target="../ink/ink479.xml"/><Relationship Id="rId164" Type="http://schemas.openxmlformats.org/officeDocument/2006/relationships/image" Target="../media/image447.png"/><Relationship Id="rId185" Type="http://schemas.openxmlformats.org/officeDocument/2006/relationships/customXml" Target="../ink/ink500.xml"/><Relationship Id="rId9" Type="http://schemas.openxmlformats.org/officeDocument/2006/relationships/customXml" Target="../ink/ink412.xml"/><Relationship Id="rId210" Type="http://schemas.openxmlformats.org/officeDocument/2006/relationships/image" Target="../media/image470.png"/><Relationship Id="rId26" Type="http://schemas.openxmlformats.org/officeDocument/2006/relationships/image" Target="../media/image378.png"/><Relationship Id="rId231" Type="http://schemas.openxmlformats.org/officeDocument/2006/relationships/customXml" Target="../ink/ink523.xml"/><Relationship Id="rId252" Type="http://schemas.openxmlformats.org/officeDocument/2006/relationships/image" Target="../media/image491.png"/><Relationship Id="rId273" Type="http://schemas.openxmlformats.org/officeDocument/2006/relationships/customXml" Target="../ink/ink544.xml"/><Relationship Id="rId47" Type="http://schemas.openxmlformats.org/officeDocument/2006/relationships/customXml" Target="../ink/ink431.xml"/><Relationship Id="rId68" Type="http://schemas.openxmlformats.org/officeDocument/2006/relationships/image" Target="../media/image399.png"/><Relationship Id="rId89" Type="http://schemas.openxmlformats.org/officeDocument/2006/relationships/customXml" Target="../ink/ink452.xml"/><Relationship Id="rId112" Type="http://schemas.openxmlformats.org/officeDocument/2006/relationships/image" Target="../media/image421.png"/><Relationship Id="rId133" Type="http://schemas.openxmlformats.org/officeDocument/2006/relationships/customXml" Target="../ink/ink474.xml"/><Relationship Id="rId154" Type="http://schemas.openxmlformats.org/officeDocument/2006/relationships/image" Target="../media/image442.png"/><Relationship Id="rId175" Type="http://schemas.openxmlformats.org/officeDocument/2006/relationships/customXml" Target="../ink/ink495.xml"/><Relationship Id="rId196" Type="http://schemas.openxmlformats.org/officeDocument/2006/relationships/image" Target="../media/image463.png"/><Relationship Id="rId200" Type="http://schemas.openxmlformats.org/officeDocument/2006/relationships/image" Target="../media/image465.png"/><Relationship Id="rId16" Type="http://schemas.openxmlformats.org/officeDocument/2006/relationships/image" Target="../media/image373.png"/><Relationship Id="rId221" Type="http://schemas.openxmlformats.org/officeDocument/2006/relationships/customXml" Target="../ink/ink518.xml"/><Relationship Id="rId242" Type="http://schemas.openxmlformats.org/officeDocument/2006/relationships/image" Target="../media/image486.png"/><Relationship Id="rId263" Type="http://schemas.openxmlformats.org/officeDocument/2006/relationships/customXml" Target="../ink/ink539.xml"/><Relationship Id="rId37" Type="http://schemas.openxmlformats.org/officeDocument/2006/relationships/customXml" Target="../ink/ink426.xml"/><Relationship Id="rId58" Type="http://schemas.openxmlformats.org/officeDocument/2006/relationships/image" Target="../media/image394.png"/><Relationship Id="rId79" Type="http://schemas.openxmlformats.org/officeDocument/2006/relationships/customXml" Target="../ink/ink447.xml"/><Relationship Id="rId102" Type="http://schemas.openxmlformats.org/officeDocument/2006/relationships/image" Target="../media/image416.png"/><Relationship Id="rId123" Type="http://schemas.openxmlformats.org/officeDocument/2006/relationships/customXml" Target="../ink/ink469.xml"/><Relationship Id="rId144" Type="http://schemas.openxmlformats.org/officeDocument/2006/relationships/image" Target="../media/image437.png"/><Relationship Id="rId90" Type="http://schemas.openxmlformats.org/officeDocument/2006/relationships/image" Target="../media/image410.png"/><Relationship Id="rId165" Type="http://schemas.openxmlformats.org/officeDocument/2006/relationships/customXml" Target="../ink/ink490.xml"/><Relationship Id="rId186" Type="http://schemas.openxmlformats.org/officeDocument/2006/relationships/image" Target="../media/image458.png"/><Relationship Id="rId211" Type="http://schemas.openxmlformats.org/officeDocument/2006/relationships/customXml" Target="../ink/ink513.xml"/><Relationship Id="rId232" Type="http://schemas.openxmlformats.org/officeDocument/2006/relationships/image" Target="../media/image481.png"/><Relationship Id="rId253" Type="http://schemas.openxmlformats.org/officeDocument/2006/relationships/customXml" Target="../ink/ink534.xml"/><Relationship Id="rId274" Type="http://schemas.openxmlformats.org/officeDocument/2006/relationships/image" Target="../media/image502.png"/><Relationship Id="rId27" Type="http://schemas.openxmlformats.org/officeDocument/2006/relationships/customXml" Target="../ink/ink421.xml"/><Relationship Id="rId48" Type="http://schemas.openxmlformats.org/officeDocument/2006/relationships/image" Target="../media/image389.png"/><Relationship Id="rId69" Type="http://schemas.openxmlformats.org/officeDocument/2006/relationships/customXml" Target="../ink/ink442.xml"/><Relationship Id="rId113" Type="http://schemas.openxmlformats.org/officeDocument/2006/relationships/customXml" Target="../ink/ink464.xml"/><Relationship Id="rId134" Type="http://schemas.openxmlformats.org/officeDocument/2006/relationships/image" Target="../media/image432.png"/><Relationship Id="rId80" Type="http://schemas.openxmlformats.org/officeDocument/2006/relationships/image" Target="../media/image405.png"/><Relationship Id="rId155" Type="http://schemas.openxmlformats.org/officeDocument/2006/relationships/customXml" Target="../ink/ink485.xml"/><Relationship Id="rId176" Type="http://schemas.openxmlformats.org/officeDocument/2006/relationships/image" Target="../media/image453.png"/><Relationship Id="rId197" Type="http://schemas.openxmlformats.org/officeDocument/2006/relationships/customXml" Target="../ink/ink506.xml"/><Relationship Id="rId201" Type="http://schemas.openxmlformats.org/officeDocument/2006/relationships/customXml" Target="../ink/ink508.xml"/><Relationship Id="rId222" Type="http://schemas.openxmlformats.org/officeDocument/2006/relationships/image" Target="../media/image476.png"/><Relationship Id="rId243" Type="http://schemas.openxmlformats.org/officeDocument/2006/relationships/customXml" Target="../ink/ink529.xml"/><Relationship Id="rId264" Type="http://schemas.openxmlformats.org/officeDocument/2006/relationships/image" Target="../media/image497.png"/><Relationship Id="rId17" Type="http://schemas.openxmlformats.org/officeDocument/2006/relationships/customXml" Target="../ink/ink416.xml"/><Relationship Id="rId38" Type="http://schemas.openxmlformats.org/officeDocument/2006/relationships/image" Target="../media/image384.png"/><Relationship Id="rId59" Type="http://schemas.openxmlformats.org/officeDocument/2006/relationships/customXml" Target="../ink/ink437.xml"/><Relationship Id="rId103" Type="http://schemas.openxmlformats.org/officeDocument/2006/relationships/customXml" Target="../ink/ink459.xml"/><Relationship Id="rId124" Type="http://schemas.openxmlformats.org/officeDocument/2006/relationships/image" Target="../media/image427.png"/><Relationship Id="rId70" Type="http://schemas.openxmlformats.org/officeDocument/2006/relationships/image" Target="../media/image400.png"/><Relationship Id="rId91" Type="http://schemas.openxmlformats.org/officeDocument/2006/relationships/customXml" Target="../ink/ink453.xml"/><Relationship Id="rId145" Type="http://schemas.openxmlformats.org/officeDocument/2006/relationships/customXml" Target="../ink/ink480.xml"/><Relationship Id="rId166" Type="http://schemas.openxmlformats.org/officeDocument/2006/relationships/image" Target="../media/image448.png"/><Relationship Id="rId187" Type="http://schemas.openxmlformats.org/officeDocument/2006/relationships/customXml" Target="../ink/ink501.xml"/><Relationship Id="rId1" Type="http://schemas.openxmlformats.org/officeDocument/2006/relationships/slideLayout" Target="../slideLayouts/slideLayout2.xml"/><Relationship Id="rId212" Type="http://schemas.openxmlformats.org/officeDocument/2006/relationships/image" Target="../media/image471.png"/><Relationship Id="rId233" Type="http://schemas.openxmlformats.org/officeDocument/2006/relationships/customXml" Target="../ink/ink524.xml"/><Relationship Id="rId254" Type="http://schemas.openxmlformats.org/officeDocument/2006/relationships/image" Target="../media/image492.png"/><Relationship Id="rId28" Type="http://schemas.openxmlformats.org/officeDocument/2006/relationships/image" Target="../media/image379.png"/><Relationship Id="rId49" Type="http://schemas.openxmlformats.org/officeDocument/2006/relationships/customXml" Target="../ink/ink432.xml"/><Relationship Id="rId114" Type="http://schemas.openxmlformats.org/officeDocument/2006/relationships/image" Target="../media/image422.png"/><Relationship Id="rId275" Type="http://schemas.openxmlformats.org/officeDocument/2006/relationships/customXml" Target="../ink/ink545.xml"/><Relationship Id="rId60" Type="http://schemas.openxmlformats.org/officeDocument/2006/relationships/image" Target="../media/image395.png"/><Relationship Id="rId81" Type="http://schemas.openxmlformats.org/officeDocument/2006/relationships/customXml" Target="../ink/ink448.xml"/><Relationship Id="rId135" Type="http://schemas.openxmlformats.org/officeDocument/2006/relationships/customXml" Target="../ink/ink475.xml"/><Relationship Id="rId156" Type="http://schemas.openxmlformats.org/officeDocument/2006/relationships/image" Target="../media/image443.png"/><Relationship Id="rId177" Type="http://schemas.openxmlformats.org/officeDocument/2006/relationships/customXml" Target="../ink/ink496.xml"/><Relationship Id="rId198" Type="http://schemas.openxmlformats.org/officeDocument/2006/relationships/image" Target="../media/image464.png"/><Relationship Id="rId202" Type="http://schemas.openxmlformats.org/officeDocument/2006/relationships/image" Target="../media/image466.png"/><Relationship Id="rId223" Type="http://schemas.openxmlformats.org/officeDocument/2006/relationships/customXml" Target="../ink/ink519.xml"/><Relationship Id="rId244" Type="http://schemas.openxmlformats.org/officeDocument/2006/relationships/image" Target="../media/image487.png"/><Relationship Id="rId18" Type="http://schemas.openxmlformats.org/officeDocument/2006/relationships/image" Target="../media/image374.png"/><Relationship Id="rId39" Type="http://schemas.openxmlformats.org/officeDocument/2006/relationships/customXml" Target="../ink/ink427.xml"/><Relationship Id="rId265" Type="http://schemas.openxmlformats.org/officeDocument/2006/relationships/customXml" Target="../ink/ink540.xml"/><Relationship Id="rId50" Type="http://schemas.openxmlformats.org/officeDocument/2006/relationships/image" Target="../media/image390.png"/><Relationship Id="rId104" Type="http://schemas.openxmlformats.org/officeDocument/2006/relationships/image" Target="../media/image417.png"/><Relationship Id="rId125" Type="http://schemas.openxmlformats.org/officeDocument/2006/relationships/customXml" Target="../ink/ink470.xml"/><Relationship Id="rId146" Type="http://schemas.openxmlformats.org/officeDocument/2006/relationships/image" Target="../media/image438.png"/><Relationship Id="rId167" Type="http://schemas.openxmlformats.org/officeDocument/2006/relationships/customXml" Target="../ink/ink491.xml"/><Relationship Id="rId188" Type="http://schemas.openxmlformats.org/officeDocument/2006/relationships/image" Target="../media/image459.png"/><Relationship Id="rId71" Type="http://schemas.openxmlformats.org/officeDocument/2006/relationships/customXml" Target="../ink/ink443.xml"/><Relationship Id="rId92" Type="http://schemas.openxmlformats.org/officeDocument/2006/relationships/image" Target="../media/image411.png"/><Relationship Id="rId213" Type="http://schemas.openxmlformats.org/officeDocument/2006/relationships/customXml" Target="../ink/ink514.xml"/><Relationship Id="rId234" Type="http://schemas.openxmlformats.org/officeDocument/2006/relationships/image" Target="../media/image482.png"/><Relationship Id="rId2" Type="http://schemas.openxmlformats.org/officeDocument/2006/relationships/notesSlide" Target="../notesSlides/notesSlide11.xml"/><Relationship Id="rId29" Type="http://schemas.openxmlformats.org/officeDocument/2006/relationships/customXml" Target="../ink/ink422.xml"/><Relationship Id="rId255" Type="http://schemas.openxmlformats.org/officeDocument/2006/relationships/customXml" Target="../ink/ink535.xml"/><Relationship Id="rId276" Type="http://schemas.openxmlformats.org/officeDocument/2006/relationships/image" Target="../media/image503.png"/><Relationship Id="rId40" Type="http://schemas.openxmlformats.org/officeDocument/2006/relationships/image" Target="../media/image385.png"/><Relationship Id="rId115" Type="http://schemas.openxmlformats.org/officeDocument/2006/relationships/customXml" Target="../ink/ink465.xml"/><Relationship Id="rId136" Type="http://schemas.openxmlformats.org/officeDocument/2006/relationships/image" Target="../media/image433.png"/><Relationship Id="rId157" Type="http://schemas.openxmlformats.org/officeDocument/2006/relationships/customXml" Target="../ink/ink486.xml"/><Relationship Id="rId178" Type="http://schemas.openxmlformats.org/officeDocument/2006/relationships/image" Target="../media/image454.png"/><Relationship Id="rId61" Type="http://schemas.openxmlformats.org/officeDocument/2006/relationships/customXml" Target="../ink/ink438.xml"/><Relationship Id="rId82" Type="http://schemas.openxmlformats.org/officeDocument/2006/relationships/image" Target="../media/image406.png"/><Relationship Id="rId199" Type="http://schemas.openxmlformats.org/officeDocument/2006/relationships/customXml" Target="../ink/ink507.xml"/><Relationship Id="rId203" Type="http://schemas.openxmlformats.org/officeDocument/2006/relationships/customXml" Target="../ink/ink509.xml"/><Relationship Id="rId19" Type="http://schemas.openxmlformats.org/officeDocument/2006/relationships/customXml" Target="../ink/ink417.xml"/><Relationship Id="rId224" Type="http://schemas.openxmlformats.org/officeDocument/2006/relationships/image" Target="../media/image477.png"/><Relationship Id="rId245" Type="http://schemas.openxmlformats.org/officeDocument/2006/relationships/customXml" Target="../ink/ink530.xml"/><Relationship Id="rId266" Type="http://schemas.openxmlformats.org/officeDocument/2006/relationships/image" Target="../media/image498.png"/><Relationship Id="rId30" Type="http://schemas.openxmlformats.org/officeDocument/2006/relationships/image" Target="../media/image380.png"/><Relationship Id="rId105" Type="http://schemas.openxmlformats.org/officeDocument/2006/relationships/customXml" Target="../ink/ink460.xml"/><Relationship Id="rId126" Type="http://schemas.openxmlformats.org/officeDocument/2006/relationships/image" Target="../media/image428.png"/><Relationship Id="rId147" Type="http://schemas.openxmlformats.org/officeDocument/2006/relationships/customXml" Target="../ink/ink481.xml"/><Relationship Id="rId168" Type="http://schemas.openxmlformats.org/officeDocument/2006/relationships/image" Target="../media/image449.png"/><Relationship Id="rId51" Type="http://schemas.openxmlformats.org/officeDocument/2006/relationships/customXml" Target="../ink/ink433.xml"/><Relationship Id="rId72" Type="http://schemas.openxmlformats.org/officeDocument/2006/relationships/image" Target="../media/image401.png"/><Relationship Id="rId93" Type="http://schemas.openxmlformats.org/officeDocument/2006/relationships/customXml" Target="../ink/ink454.xml"/><Relationship Id="rId189" Type="http://schemas.openxmlformats.org/officeDocument/2006/relationships/customXml" Target="../ink/ink502.xml"/><Relationship Id="rId3" Type="http://schemas.openxmlformats.org/officeDocument/2006/relationships/customXml" Target="../ink/ink409.xml"/><Relationship Id="rId214" Type="http://schemas.openxmlformats.org/officeDocument/2006/relationships/image" Target="../media/image472.png"/><Relationship Id="rId235" Type="http://schemas.openxmlformats.org/officeDocument/2006/relationships/customXml" Target="../ink/ink525.xml"/><Relationship Id="rId256" Type="http://schemas.openxmlformats.org/officeDocument/2006/relationships/image" Target="../media/image493.png"/><Relationship Id="rId277" Type="http://schemas.openxmlformats.org/officeDocument/2006/relationships/customXml" Target="../ink/ink546.xml"/><Relationship Id="rId116" Type="http://schemas.openxmlformats.org/officeDocument/2006/relationships/image" Target="../media/image423.png"/><Relationship Id="rId137" Type="http://schemas.openxmlformats.org/officeDocument/2006/relationships/customXml" Target="../ink/ink476.xml"/><Relationship Id="rId158" Type="http://schemas.openxmlformats.org/officeDocument/2006/relationships/image" Target="../media/image444.png"/><Relationship Id="rId20" Type="http://schemas.openxmlformats.org/officeDocument/2006/relationships/image" Target="../media/image375.png"/><Relationship Id="rId41" Type="http://schemas.openxmlformats.org/officeDocument/2006/relationships/customXml" Target="../ink/ink428.xml"/><Relationship Id="rId62" Type="http://schemas.openxmlformats.org/officeDocument/2006/relationships/image" Target="../media/image396.png"/><Relationship Id="rId83" Type="http://schemas.openxmlformats.org/officeDocument/2006/relationships/customXml" Target="../ink/ink449.xml"/><Relationship Id="rId179" Type="http://schemas.openxmlformats.org/officeDocument/2006/relationships/customXml" Target="../ink/ink497.xml"/><Relationship Id="rId190" Type="http://schemas.openxmlformats.org/officeDocument/2006/relationships/image" Target="../media/image460.png"/><Relationship Id="rId204" Type="http://schemas.openxmlformats.org/officeDocument/2006/relationships/image" Target="../media/image467.png"/><Relationship Id="rId225" Type="http://schemas.openxmlformats.org/officeDocument/2006/relationships/customXml" Target="../ink/ink520.xml"/><Relationship Id="rId246" Type="http://schemas.openxmlformats.org/officeDocument/2006/relationships/image" Target="../media/image488.png"/><Relationship Id="rId267" Type="http://schemas.openxmlformats.org/officeDocument/2006/relationships/customXml" Target="../ink/ink541.xml"/><Relationship Id="rId106" Type="http://schemas.openxmlformats.org/officeDocument/2006/relationships/image" Target="../media/image418.png"/><Relationship Id="rId127" Type="http://schemas.openxmlformats.org/officeDocument/2006/relationships/customXml" Target="../ink/ink471.xml"/><Relationship Id="rId10" Type="http://schemas.openxmlformats.org/officeDocument/2006/relationships/image" Target="../media/image370.png"/><Relationship Id="rId31" Type="http://schemas.openxmlformats.org/officeDocument/2006/relationships/customXml" Target="../ink/ink423.xml"/><Relationship Id="rId52" Type="http://schemas.openxmlformats.org/officeDocument/2006/relationships/image" Target="../media/image391.png"/><Relationship Id="rId73" Type="http://schemas.openxmlformats.org/officeDocument/2006/relationships/customXml" Target="../ink/ink444.xml"/><Relationship Id="rId94" Type="http://schemas.openxmlformats.org/officeDocument/2006/relationships/image" Target="../media/image412.png"/><Relationship Id="rId148" Type="http://schemas.openxmlformats.org/officeDocument/2006/relationships/image" Target="../media/image439.png"/><Relationship Id="rId169" Type="http://schemas.openxmlformats.org/officeDocument/2006/relationships/customXml" Target="../ink/ink492.xml"/><Relationship Id="rId4" Type="http://schemas.openxmlformats.org/officeDocument/2006/relationships/image" Target="../media/image367.png"/><Relationship Id="rId180" Type="http://schemas.openxmlformats.org/officeDocument/2006/relationships/image" Target="../media/image455.png"/><Relationship Id="rId215" Type="http://schemas.openxmlformats.org/officeDocument/2006/relationships/customXml" Target="../ink/ink515.xml"/><Relationship Id="rId236" Type="http://schemas.openxmlformats.org/officeDocument/2006/relationships/image" Target="../media/image483.png"/><Relationship Id="rId257" Type="http://schemas.openxmlformats.org/officeDocument/2006/relationships/customXml" Target="../ink/ink536.xml"/><Relationship Id="rId278" Type="http://schemas.openxmlformats.org/officeDocument/2006/relationships/image" Target="../media/image504.png"/><Relationship Id="rId42" Type="http://schemas.openxmlformats.org/officeDocument/2006/relationships/image" Target="../media/image386.png"/><Relationship Id="rId84" Type="http://schemas.openxmlformats.org/officeDocument/2006/relationships/image" Target="../media/image407.png"/><Relationship Id="rId138" Type="http://schemas.openxmlformats.org/officeDocument/2006/relationships/image" Target="../media/image434.png"/><Relationship Id="rId191" Type="http://schemas.openxmlformats.org/officeDocument/2006/relationships/customXml" Target="../ink/ink503.xml"/><Relationship Id="rId205" Type="http://schemas.openxmlformats.org/officeDocument/2006/relationships/customXml" Target="../ink/ink510.xml"/><Relationship Id="rId247" Type="http://schemas.openxmlformats.org/officeDocument/2006/relationships/customXml" Target="../ink/ink531.xml"/><Relationship Id="rId107" Type="http://schemas.openxmlformats.org/officeDocument/2006/relationships/customXml" Target="../ink/ink461.xml"/><Relationship Id="rId11" Type="http://schemas.openxmlformats.org/officeDocument/2006/relationships/customXml" Target="../ink/ink413.xml"/><Relationship Id="rId53" Type="http://schemas.openxmlformats.org/officeDocument/2006/relationships/customXml" Target="../ink/ink434.xml"/><Relationship Id="rId149" Type="http://schemas.openxmlformats.org/officeDocument/2006/relationships/customXml" Target="../ink/ink482.xml"/><Relationship Id="rId95" Type="http://schemas.openxmlformats.org/officeDocument/2006/relationships/customXml" Target="../ink/ink455.xml"/><Relationship Id="rId160" Type="http://schemas.openxmlformats.org/officeDocument/2006/relationships/image" Target="../media/image445.png"/><Relationship Id="rId216" Type="http://schemas.openxmlformats.org/officeDocument/2006/relationships/image" Target="../media/image47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0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ustomXml" Target="../ink/ink548.xml"/><Relationship Id="rId2" Type="http://schemas.openxmlformats.org/officeDocument/2006/relationships/image" Target="../media/image507.png"/><Relationship Id="rId1" Type="http://schemas.openxmlformats.org/officeDocument/2006/relationships/slideLayout" Target="../slideLayouts/slideLayout2.xml"/><Relationship Id="rId4" Type="http://schemas.openxmlformats.org/officeDocument/2006/relationships/image" Target="../media/image50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09.png"/><Relationship Id="rId2" Type="http://schemas.openxmlformats.org/officeDocument/2006/relationships/customXml" Target="../ink/ink549.xml"/><Relationship Id="rId1" Type="http://schemas.openxmlformats.org/officeDocument/2006/relationships/slideLayout" Target="../slideLayouts/slideLayout2.xml"/><Relationship Id="rId5" Type="http://schemas.openxmlformats.org/officeDocument/2006/relationships/image" Target="../media/image510.png"/><Relationship Id="rId4" Type="http://schemas.openxmlformats.org/officeDocument/2006/relationships/customXml" Target="../ink/ink55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11.png"/><Relationship Id="rId2" Type="http://schemas.openxmlformats.org/officeDocument/2006/relationships/customXml" Target="../ink/ink551.xml"/><Relationship Id="rId1" Type="http://schemas.openxmlformats.org/officeDocument/2006/relationships/slideLayout" Target="../slideLayouts/slideLayout2.xml"/><Relationship Id="rId5" Type="http://schemas.openxmlformats.org/officeDocument/2006/relationships/image" Target="../media/image512.png"/><Relationship Id="rId4" Type="http://schemas.openxmlformats.org/officeDocument/2006/relationships/customXml" Target="../ink/ink55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7"/>
          <p:cNvSpPr>
            <a:spLocks noGrp="1" noChangeArrowheads="1"/>
          </p:cNvSpPr>
          <p:nvPr>
            <p:ph type="subTitle" idx="1"/>
          </p:nvPr>
        </p:nvSpPr>
        <p:spPr>
          <a:xfrm>
            <a:off x="1115616" y="2060848"/>
            <a:ext cx="7200800" cy="1944216"/>
          </a:xfrm>
        </p:spPr>
        <p:txBody>
          <a:bodyPr>
            <a:noAutofit/>
          </a:bodyPr>
          <a:lstStyle/>
          <a:p>
            <a:pPr eaLnBrk="1" hangingPunct="1"/>
            <a:r>
              <a:rPr lang="el-GR" sz="3200" dirty="0">
                <a:ea typeface="ＭＳ Ｐゴシック" pitchFamily="-112" charset="-128"/>
              </a:rPr>
              <a:t>ΜΥΕ003: Ανάκτηση Πληροφορίας</a:t>
            </a:r>
            <a:endParaRPr lang="en-US" sz="3200" dirty="0">
              <a:ea typeface="ＭＳ Ｐゴシック" pitchFamily="-112" charset="-128"/>
            </a:endParaRPr>
          </a:p>
          <a:p>
            <a:pPr eaLnBrk="1" hangingPunct="1"/>
            <a:r>
              <a:rPr lang="el-GR" sz="1800" dirty="0">
                <a:solidFill>
                  <a:schemeClr val="bg1">
                    <a:lumMod val="95000"/>
                  </a:schemeClr>
                </a:solidFill>
                <a:ea typeface="ＭＳ Ｐゴシック" pitchFamily="-112" charset="-128"/>
              </a:rPr>
              <a:t>Διδάσκουσα: Ευαγγελία </a:t>
            </a:r>
            <a:r>
              <a:rPr lang="el-GR" sz="1800" dirty="0" err="1">
                <a:solidFill>
                  <a:schemeClr val="bg1">
                    <a:lumMod val="95000"/>
                  </a:schemeClr>
                </a:solidFill>
                <a:ea typeface="ＭＳ Ｐゴシック" pitchFamily="-112" charset="-128"/>
              </a:rPr>
              <a:t>Πιτουρά</a:t>
            </a:r>
            <a:endParaRPr lang="en-US" sz="1800" dirty="0">
              <a:solidFill>
                <a:schemeClr val="bg1">
                  <a:lumMod val="95000"/>
                </a:schemeClr>
              </a:solidFill>
              <a:ea typeface="ＭＳ Ｐゴシック" pitchFamily="-112" charset="-128"/>
            </a:endParaRPr>
          </a:p>
          <a:p>
            <a:pPr eaLnBrk="1" hangingPunct="1"/>
            <a:endParaRPr lang="en-US" sz="1800" i="1" dirty="0">
              <a:solidFill>
                <a:schemeClr val="bg1">
                  <a:lumMod val="95000"/>
                </a:schemeClr>
              </a:solidFill>
              <a:ea typeface="ＭＳ Ｐゴシック" pitchFamily="-112" charset="-128"/>
            </a:endParaRPr>
          </a:p>
          <a:p>
            <a:pPr eaLnBrk="1" hangingPunct="1"/>
            <a:endParaRPr lang="en-US" dirty="0">
              <a:ea typeface="ＭＳ Ｐゴシック" pitchFamily="-112" charset="-128"/>
            </a:endParaRPr>
          </a:p>
          <a:p>
            <a:pPr eaLnBrk="1" hangingPunct="1"/>
            <a:br>
              <a:rPr lang="en-US" dirty="0">
                <a:ea typeface="ＭＳ Ｐゴシック" pitchFamily="-112" charset="-128"/>
              </a:rPr>
            </a:br>
            <a:r>
              <a:rPr lang="el-GR" sz="3600" dirty="0">
                <a:solidFill>
                  <a:schemeClr val="bg1"/>
                </a:solidFill>
                <a:ea typeface="ＭＳ Ｐゴシック" pitchFamily="-112" charset="-128"/>
              </a:rPr>
              <a:t>Κατασκευή Λεξιλογίου Όρων.</a:t>
            </a:r>
            <a:endParaRPr lang="en-US" sz="3600" dirty="0">
              <a:solidFill>
                <a:schemeClr val="bg1"/>
              </a:solidFill>
              <a:ea typeface="ＭＳ Ｐゴシック" pitchFamily="-112" charset="-128"/>
            </a:endParaRPr>
          </a:p>
          <a:p>
            <a:pPr eaLnBrk="1" hangingPunct="1"/>
            <a:endParaRPr lang="en-US" sz="2800" dirty="0">
              <a:solidFill>
                <a:schemeClr val="bg1"/>
              </a:solidFill>
              <a:ea typeface="ＭＳ Ｐゴシック" pitchFamily="-112" charset="-128"/>
            </a:endParaRPr>
          </a:p>
          <a:p>
            <a:pPr eaLnBrk="1" hangingPunct="1"/>
            <a:r>
              <a:rPr lang="el-GR" sz="2800" dirty="0">
                <a:solidFill>
                  <a:schemeClr val="bg1"/>
                </a:solidFill>
                <a:ea typeface="ＭＳ Ｐゴシック" pitchFamily="-112" charset="-128"/>
              </a:rPr>
              <a:t> </a:t>
            </a:r>
          </a:p>
        </p:txBody>
      </p:sp>
      <p:sp>
        <p:nvSpPr>
          <p:cNvPr id="3" name="TextBox 2">
            <a:extLst>
              <a:ext uri="{FF2B5EF4-FFF2-40B4-BE49-F238E27FC236}">
                <a16:creationId xmlns:a16="http://schemas.microsoft.com/office/drawing/2014/main" id="{34B1F070-D488-4CB0-B77C-938A39FEBFDB}"/>
              </a:ext>
            </a:extLst>
          </p:cNvPr>
          <p:cNvSpPr txBox="1"/>
          <p:nvPr/>
        </p:nvSpPr>
        <p:spPr>
          <a:xfrm>
            <a:off x="4644008" y="6309320"/>
            <a:ext cx="4104456" cy="344582"/>
          </a:xfrm>
          <a:prstGeom prst="rect">
            <a:avLst/>
          </a:prstGeom>
          <a:noFill/>
        </p:spPr>
        <p:txBody>
          <a:bodyPr wrap="square" rtlCol="0">
            <a:spAutoFit/>
          </a:bodyPr>
          <a:lstStyle/>
          <a:p>
            <a:pPr algn="ctr" defTabSz="685800">
              <a:lnSpc>
                <a:spcPct val="70000"/>
              </a:lnSpc>
              <a:spcBef>
                <a:spcPts val="750"/>
              </a:spcBef>
            </a:pPr>
            <a:r>
              <a:rPr lang="el-GR" sz="2200" i="1" dirty="0">
                <a:solidFill>
                  <a:schemeClr val="bg1">
                    <a:lumMod val="95000"/>
                  </a:schemeClr>
                </a:solidFill>
                <a:latin typeface="+mn-lt"/>
                <a:ea typeface="ＭＳ Ｐゴシック" pitchFamily="-112" charset="-128"/>
              </a:rPr>
              <a:t>Ακαδημαϊκό Έτος 2023-2024</a:t>
            </a:r>
            <a:endParaRPr lang="en-US" sz="2200" i="1" dirty="0">
              <a:solidFill>
                <a:schemeClr val="bg1">
                  <a:lumMod val="95000"/>
                </a:schemeClr>
              </a:solidFill>
              <a:latin typeface="+mn-lt"/>
              <a:ea typeface="ＭＳ Ｐゴシック" pitchFamily="-112"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p:txBody>
          <a:bodyPr>
            <a:noAutofit/>
          </a:bodyPr>
          <a:lstStyle/>
          <a:p>
            <a:pPr algn="ctr"/>
            <a:r>
              <a:rPr lang="en-US" sz="3600" dirty="0">
                <a:solidFill>
                  <a:schemeClr val="accent2">
                    <a:lumMod val="75000"/>
                  </a:schemeClr>
                </a:solidFill>
                <a:ea typeface="ＭＳ Ｐゴシック" pitchFamily="34" charset="-128"/>
              </a:rPr>
              <a:t>Complications: Format/language</a:t>
            </a:r>
          </a:p>
        </p:txBody>
      </p:sp>
      <p:sp>
        <p:nvSpPr>
          <p:cNvPr id="23555" name="Rectangle 1027"/>
          <p:cNvSpPr>
            <a:spLocks noGrp="1" noChangeArrowheads="1"/>
          </p:cNvSpPr>
          <p:nvPr>
            <p:ph idx="1"/>
          </p:nvPr>
        </p:nvSpPr>
        <p:spPr>
          <a:xfrm>
            <a:off x="388609" y="1844824"/>
            <a:ext cx="8147248" cy="2836912"/>
          </a:xfrm>
        </p:spPr>
        <p:txBody>
          <a:bodyPr/>
          <a:lstStyle/>
          <a:p>
            <a:pPr eaLnBrk="1" hangingPunct="1">
              <a:lnSpc>
                <a:spcPct val="90000"/>
              </a:lnSpc>
            </a:pPr>
            <a:r>
              <a:rPr lang="el-GR" dirty="0">
                <a:ea typeface="ＭＳ Ｐゴシック" pitchFamily="34" charset="-128"/>
                <a:sym typeface="Symbol" pitchFamily="18" charset="2"/>
              </a:rPr>
              <a:t>Τα έγγραφα για τα οποία κατασκευάζουμε το ευρετήρια μπορεί να είναι γραμμένα σε διαφορετικές γλώσσες το καθένα  </a:t>
            </a:r>
          </a:p>
          <a:p>
            <a:pPr lvl="1" eaLnBrk="1" hangingPunct="1">
              <a:lnSpc>
                <a:spcPct val="90000"/>
              </a:lnSpc>
            </a:pPr>
            <a:r>
              <a:rPr lang="el-GR" sz="1600" i="1" dirty="0">
                <a:solidFill>
                  <a:schemeClr val="tx2">
                    <a:lumMod val="75000"/>
                  </a:schemeClr>
                </a:solidFill>
                <a:ea typeface="ＭＳ Ｐゴシック" pitchFamily="34" charset="-128"/>
                <a:sym typeface="Symbol" pitchFamily="18" charset="2"/>
              </a:rPr>
              <a:t>Στο ίδιο ευρετήριο μπορεί να υπάρχουν όροι από πολλές γλώσσες </a:t>
            </a:r>
            <a:endParaRPr lang="en-US" sz="1600" i="1" dirty="0">
              <a:solidFill>
                <a:schemeClr val="tx2">
                  <a:lumMod val="75000"/>
                </a:schemeClr>
              </a:solidFill>
              <a:ea typeface="ＭＳ Ｐゴシック" pitchFamily="34" charset="-128"/>
              <a:sym typeface="Symbol" pitchFamily="18" charset="2"/>
            </a:endParaRPr>
          </a:p>
          <a:p>
            <a:pPr eaLnBrk="1" hangingPunct="1">
              <a:lnSpc>
                <a:spcPct val="90000"/>
              </a:lnSpc>
            </a:pPr>
            <a:r>
              <a:rPr lang="el-GR" dirty="0">
                <a:ea typeface="ＭＳ Ｐゴシック" pitchFamily="34" charset="-128"/>
                <a:sym typeface="Symbol" pitchFamily="18" charset="2"/>
              </a:rPr>
              <a:t>Πολλαπλές γλώσσες/</a:t>
            </a:r>
            <a:r>
              <a:rPr lang="en-US" dirty="0">
                <a:ea typeface="ＭＳ Ｐゴシック" pitchFamily="34" charset="-128"/>
                <a:sym typeface="Symbol" pitchFamily="18" charset="2"/>
              </a:rPr>
              <a:t>format </a:t>
            </a:r>
            <a:r>
              <a:rPr lang="el-GR" dirty="0">
                <a:ea typeface="ＭＳ Ｐゴシック" pitchFamily="34" charset="-128"/>
                <a:sym typeface="Symbol" pitchFamily="18" charset="2"/>
              </a:rPr>
              <a:t>μπορεί να εμφανίζονται και σε ένα έγγραφο ή στα τμήματά του </a:t>
            </a:r>
          </a:p>
          <a:p>
            <a:pPr lvl="1" eaLnBrk="1" hangingPunct="1">
              <a:lnSpc>
                <a:spcPct val="90000"/>
              </a:lnSpc>
            </a:pPr>
            <a:r>
              <a:rPr lang="en-US" sz="1800" i="1" dirty="0">
                <a:solidFill>
                  <a:schemeClr val="tx2">
                    <a:lumMod val="75000"/>
                  </a:schemeClr>
                </a:solidFill>
                <a:ea typeface="ＭＳ Ｐゴシック" pitchFamily="34" charset="-128"/>
                <a:sym typeface="Symbol" pitchFamily="18" charset="2"/>
              </a:rPr>
              <a:t>French email </a:t>
            </a:r>
            <a:r>
              <a:rPr lang="el-GR" sz="1800" i="1" dirty="0">
                <a:solidFill>
                  <a:schemeClr val="tx2">
                    <a:lumMod val="75000"/>
                  </a:schemeClr>
                </a:solidFill>
                <a:ea typeface="ＭＳ Ｐゴシック" pitchFamily="34" charset="-128"/>
                <a:sym typeface="Symbol" pitchFamily="18" charset="2"/>
              </a:rPr>
              <a:t>στα Γαλλικά με</a:t>
            </a:r>
            <a:r>
              <a:rPr lang="en-US" sz="1800" i="1" dirty="0">
                <a:solidFill>
                  <a:schemeClr val="tx2">
                    <a:lumMod val="75000"/>
                  </a:schemeClr>
                </a:solidFill>
                <a:ea typeface="ＭＳ Ｐゴシック" pitchFamily="34" charset="-128"/>
                <a:sym typeface="Symbol" pitchFamily="18" charset="2"/>
              </a:rPr>
              <a:t> </a:t>
            </a:r>
            <a:r>
              <a:rPr lang="en-US" sz="1800" i="1" dirty="0" err="1">
                <a:solidFill>
                  <a:schemeClr val="tx2">
                    <a:lumMod val="75000"/>
                  </a:schemeClr>
                </a:solidFill>
                <a:ea typeface="ＭＳ Ｐゴシック" pitchFamily="34" charset="-128"/>
                <a:sym typeface="Symbol" pitchFamily="18" charset="2"/>
              </a:rPr>
              <a:t>pdf</a:t>
            </a:r>
            <a:r>
              <a:rPr lang="en-US" sz="1800" i="1" dirty="0">
                <a:solidFill>
                  <a:schemeClr val="tx2">
                    <a:lumMod val="75000"/>
                  </a:schemeClr>
                </a:solidFill>
                <a:ea typeface="ＭＳ Ｐゴシック" pitchFamily="34" charset="-128"/>
                <a:sym typeface="Symbol" pitchFamily="18" charset="2"/>
              </a:rPr>
              <a:t> attachment</a:t>
            </a:r>
            <a:r>
              <a:rPr lang="el-GR" sz="1800" i="1" dirty="0">
                <a:solidFill>
                  <a:schemeClr val="tx2">
                    <a:lumMod val="75000"/>
                  </a:schemeClr>
                </a:solidFill>
                <a:ea typeface="ＭＳ Ｐゴシック" pitchFamily="34" charset="-128"/>
                <a:sym typeface="Symbol" pitchFamily="18" charset="2"/>
              </a:rPr>
              <a:t> στα Γερμανικά</a:t>
            </a:r>
            <a:r>
              <a:rPr lang="en-US" i="1" dirty="0">
                <a:solidFill>
                  <a:schemeClr val="tx2">
                    <a:lumMod val="75000"/>
                  </a:schemeClr>
                </a:solidFill>
                <a:ea typeface="ＭＳ Ｐゴシック" pitchFamily="34" charset="-128"/>
                <a:sym typeface="Symbol" pitchFamily="18" charset="2"/>
              </a:rPr>
              <a:t>.</a:t>
            </a:r>
          </a:p>
        </p:txBody>
      </p:sp>
      <p:sp>
        <p:nvSpPr>
          <p:cNvPr id="23557" name="Slide Number Placeholder 4"/>
          <p:cNvSpPr>
            <a:spLocks noGrp="1"/>
          </p:cNvSpPr>
          <p:nvPr>
            <p:ph type="sldNum" sz="quarter" idx="12"/>
          </p:nvPr>
        </p:nvSpPr>
        <p:spPr bwMode="auto">
          <a:noFill/>
          <a:ln>
            <a:miter lim="800000"/>
            <a:headEnd/>
            <a:tailEnd/>
          </a:ln>
        </p:spPr>
        <p:txBody>
          <a:bodyPr/>
          <a:lstStyle/>
          <a:p>
            <a:fld id="{D31C7CAB-EA38-4023-9498-EAD4DD5D5203}" type="slidenum">
              <a:rPr lang="en-US"/>
              <a:pPr/>
              <a:t>10</a:t>
            </a:fld>
            <a:endParaRPr lang="en-US"/>
          </a:p>
        </p:txBody>
      </p:sp>
      <p:sp>
        <p:nvSpPr>
          <p:cNvPr id="23556"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2.1</a:t>
            </a:r>
          </a:p>
        </p:txBody>
      </p:sp>
      <p:sp>
        <p:nvSpPr>
          <p:cNvPr id="6" name="TextBox 5"/>
          <p:cNvSpPr txBox="1"/>
          <p:nvPr/>
        </p:nvSpPr>
        <p:spPr>
          <a:xfrm>
            <a:off x="215516" y="4581128"/>
            <a:ext cx="8712968" cy="923330"/>
          </a:xfrm>
          <a:prstGeom prst="rect">
            <a:avLst/>
          </a:prstGeom>
          <a:noFill/>
          <a:ln>
            <a:solidFill>
              <a:schemeClr val="accent2">
                <a:lumMod val="75000"/>
              </a:schemeClr>
            </a:solidFill>
          </a:ln>
        </p:spPr>
        <p:txBody>
          <a:bodyPr wrap="square" rtlCol="0">
            <a:spAutoFit/>
          </a:bodyPr>
          <a:lstStyle/>
          <a:p>
            <a:pPr marL="342900" lvl="1" indent="-342900">
              <a:buFont typeface="Wingdings" pitchFamily="2" charset="2"/>
              <a:buChar char="v"/>
            </a:pPr>
            <a:r>
              <a:rPr lang="el-GR" sz="1800" dirty="0">
                <a:solidFill>
                  <a:schemeClr val="accent2">
                    <a:lumMod val="50000"/>
                  </a:schemeClr>
                </a:solidFill>
                <a:latin typeface="+mn-lt"/>
                <a:ea typeface="ＭＳ Ｐゴシック" pitchFamily="34" charset="-128"/>
              </a:rPr>
              <a:t>Πως θα το καταλάβουμε;</a:t>
            </a:r>
            <a:endParaRPr lang="en-US" sz="1800" dirty="0">
              <a:solidFill>
                <a:schemeClr val="accent2">
                  <a:lumMod val="50000"/>
                </a:schemeClr>
              </a:solidFill>
              <a:latin typeface="+mn-lt"/>
              <a:ea typeface="ＭＳ Ｐゴシック" pitchFamily="34" charset="-128"/>
            </a:endParaRPr>
          </a:p>
          <a:p>
            <a:pPr marL="0" lvl="1" indent="0"/>
            <a:r>
              <a:rPr lang="el-GR" sz="1800" dirty="0">
                <a:solidFill>
                  <a:schemeClr val="accent2">
                    <a:lumMod val="50000"/>
                  </a:schemeClr>
                </a:solidFill>
                <a:latin typeface="+mn-lt"/>
                <a:ea typeface="ＭＳ Ｐゴシック" pitchFamily="34" charset="-128"/>
              </a:rPr>
              <a:t>Πρόβλημα ταξινόμησης </a:t>
            </a:r>
            <a:r>
              <a:rPr lang="en-US" sz="1800" dirty="0">
                <a:solidFill>
                  <a:schemeClr val="accent2">
                    <a:lumMod val="50000"/>
                  </a:schemeClr>
                </a:solidFill>
                <a:latin typeface="+mn-lt"/>
                <a:ea typeface="ＭＳ Ｐゴシック" pitchFamily="34" charset="-128"/>
              </a:rPr>
              <a:t>(classification) </a:t>
            </a:r>
            <a:r>
              <a:rPr lang="el-GR" sz="1800" dirty="0">
                <a:solidFill>
                  <a:schemeClr val="accent2">
                    <a:lumMod val="50000"/>
                  </a:schemeClr>
                </a:solidFill>
                <a:latin typeface="+mn-lt"/>
                <a:ea typeface="ＭＳ Ｐゴシック" pitchFamily="34" charset="-128"/>
              </a:rPr>
              <a:t>αλλά στην πράξη συνήθως επιλογή από το χρήστη, χρήση </a:t>
            </a:r>
            <a:r>
              <a:rPr lang="el-GR" sz="1800" dirty="0" err="1">
                <a:solidFill>
                  <a:schemeClr val="accent2">
                    <a:lumMod val="50000"/>
                  </a:schemeClr>
                </a:solidFill>
                <a:latin typeface="+mn-lt"/>
                <a:ea typeface="ＭＳ Ｐゴシック" pitchFamily="34" charset="-128"/>
              </a:rPr>
              <a:t>μετα</a:t>
            </a:r>
            <a:r>
              <a:rPr lang="el-GR" sz="1800" dirty="0">
                <a:solidFill>
                  <a:schemeClr val="accent2">
                    <a:lumMod val="50000"/>
                  </a:schemeClr>
                </a:solidFill>
                <a:latin typeface="+mn-lt"/>
                <a:ea typeface="ＭＳ Ｐゴシック" pitchFamily="34" charset="-128"/>
              </a:rPr>
              <a:t>-δεδομένων αρχείου κλπ</a:t>
            </a:r>
            <a:endParaRPr lang="en-US" sz="1800" dirty="0">
              <a:solidFill>
                <a:schemeClr val="accent2">
                  <a:lumMod val="50000"/>
                </a:schemeClr>
              </a:solidFill>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a:xfrm>
            <a:off x="442780" y="391375"/>
            <a:ext cx="8630616" cy="1143000"/>
          </a:xfrm>
        </p:spPr>
        <p:txBody>
          <a:bodyPr/>
          <a:lstStyle/>
          <a:p>
            <a:pPr eaLnBrk="1" hangingPunct="1"/>
            <a:r>
              <a:rPr lang="el-GR" sz="3600" dirty="0">
                <a:solidFill>
                  <a:schemeClr val="accent2">
                    <a:lumMod val="75000"/>
                  </a:schemeClr>
                </a:solidFill>
                <a:ea typeface="ＭＳ Ｐゴシック" pitchFamily="34" charset="-128"/>
              </a:rPr>
              <a:t>Όχι πάντα γραμμική ακολουθία χαρακτήρων</a:t>
            </a:r>
            <a:endParaRPr lang="en-US" sz="3600" dirty="0">
              <a:solidFill>
                <a:schemeClr val="accent2">
                  <a:lumMod val="75000"/>
                </a:schemeClr>
              </a:solidFill>
              <a:ea typeface="ＭＳ Ｐゴシック" pitchFamily="34" charset="-128"/>
            </a:endParaRPr>
          </a:p>
        </p:txBody>
      </p:sp>
      <p:sp>
        <p:nvSpPr>
          <p:cNvPr id="23557" name="Slide Number Placeholder 4"/>
          <p:cNvSpPr>
            <a:spLocks noGrp="1"/>
          </p:cNvSpPr>
          <p:nvPr>
            <p:ph type="sldNum" sz="quarter" idx="12"/>
          </p:nvPr>
        </p:nvSpPr>
        <p:spPr bwMode="auto">
          <a:noFill/>
          <a:ln>
            <a:miter lim="800000"/>
            <a:headEnd/>
            <a:tailEnd/>
          </a:ln>
        </p:spPr>
        <p:txBody>
          <a:bodyPr/>
          <a:lstStyle/>
          <a:p>
            <a:fld id="{D31C7CAB-EA38-4023-9498-EAD4DD5D5203}" type="slidenum">
              <a:rPr lang="en-US"/>
              <a:pPr/>
              <a:t>11</a:t>
            </a:fld>
            <a:endParaRPr lang="en-US"/>
          </a:p>
        </p:txBody>
      </p:sp>
      <p:sp>
        <p:nvSpPr>
          <p:cNvPr id="23556"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2.1</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2286351"/>
            <a:ext cx="4276184" cy="1499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7200" y="3933056"/>
            <a:ext cx="8424936" cy="2677656"/>
          </a:xfrm>
          <a:prstGeom prst="rect">
            <a:avLst/>
          </a:prstGeom>
          <a:noFill/>
        </p:spPr>
        <p:txBody>
          <a:bodyPr wrap="square" rtlCol="0">
            <a:spAutoFit/>
          </a:bodyPr>
          <a:lstStyle/>
          <a:p>
            <a:r>
              <a:rPr lang="el-GR" dirty="0">
                <a:solidFill>
                  <a:schemeClr val="tx1"/>
                </a:solidFill>
                <a:latin typeface="+mn-lt"/>
              </a:rPr>
              <a:t>Αραβικά: δισδιάστατη ακολουθία χαρακτήρων και χαρακτήρες σε μεικτή σειρά (φωνήεντα διακριτικά σημεία πάνω και κάτω από τα γράμματα, μεταλλάξεις όπως συνδυάζονται)</a:t>
            </a:r>
          </a:p>
          <a:p>
            <a:r>
              <a:rPr lang="el-GR" dirty="0">
                <a:solidFill>
                  <a:schemeClr val="tx1"/>
                </a:solidFill>
                <a:latin typeface="+mn-lt"/>
              </a:rPr>
              <a:t>Από δεξιά στα αριστερά</a:t>
            </a:r>
          </a:p>
          <a:p>
            <a:r>
              <a:rPr lang="el-GR" dirty="0">
                <a:solidFill>
                  <a:schemeClr val="tx1"/>
                </a:solidFill>
              </a:rPr>
              <a:t>Η αντίστοιχη </a:t>
            </a:r>
            <a:r>
              <a:rPr lang="el-GR" i="1" dirty="0">
                <a:solidFill>
                  <a:srgbClr val="FF0000"/>
                </a:solidFill>
              </a:rPr>
              <a:t>ακουστική </a:t>
            </a:r>
            <a:r>
              <a:rPr lang="el-GR" dirty="0">
                <a:solidFill>
                  <a:schemeClr val="tx1"/>
                </a:solidFill>
              </a:rPr>
              <a:t>γραμμική ακολουθία</a:t>
            </a:r>
            <a:endParaRPr lang="el-GR" dirty="0">
              <a:solidFill>
                <a:schemeClr val="tx1"/>
              </a:solidFill>
              <a:latin typeface="+mn-lt"/>
            </a:endParaRPr>
          </a:p>
          <a:p>
            <a:r>
              <a:rPr lang="el-GR" dirty="0">
                <a:solidFill>
                  <a:schemeClr val="tx1"/>
                </a:solidFill>
                <a:latin typeface="+mn-lt"/>
              </a:rPr>
              <a:t>Πιθανή απουσία φωνηέντων (τα σύντομα απουσιάζουν ή εμφανίζονται κατά βούληση)</a:t>
            </a:r>
          </a:p>
        </p:txBody>
      </p:sp>
    </p:spTree>
    <p:extLst>
      <p:ext uri="{BB962C8B-B14F-4D97-AF65-F5344CB8AC3E}">
        <p14:creationId xmlns:p14="http://schemas.microsoft.com/office/powerpoint/2010/main" val="3023623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a:xfrm>
            <a:off x="661059" y="178604"/>
            <a:ext cx="7886700" cy="1325563"/>
          </a:xfrm>
        </p:spPr>
        <p:txBody>
          <a:bodyPr/>
          <a:lstStyle/>
          <a:p>
            <a:pPr algn="ctr" eaLnBrk="1" hangingPunct="1"/>
            <a:r>
              <a:rPr lang="el-GR" sz="3600" dirty="0">
                <a:solidFill>
                  <a:schemeClr val="accent2">
                    <a:lumMod val="75000"/>
                  </a:schemeClr>
                </a:solidFill>
                <a:ea typeface="ＭＳ Ｐゴシック" pitchFamily="34" charset="-128"/>
              </a:rPr>
              <a:t>Μονάδα εγγράφου</a:t>
            </a:r>
            <a:endParaRPr lang="en-US" sz="3600" dirty="0">
              <a:solidFill>
                <a:schemeClr val="accent2">
                  <a:lumMod val="75000"/>
                </a:schemeClr>
              </a:solidFill>
              <a:ea typeface="ＭＳ Ｐゴシック" pitchFamily="34" charset="-128"/>
            </a:endParaRPr>
          </a:p>
        </p:txBody>
      </p:sp>
      <p:sp>
        <p:nvSpPr>
          <p:cNvPr id="23555" name="Rectangle 1027"/>
          <p:cNvSpPr>
            <a:spLocks noGrp="1" noChangeArrowheads="1"/>
          </p:cNvSpPr>
          <p:nvPr>
            <p:ph idx="1"/>
          </p:nvPr>
        </p:nvSpPr>
        <p:spPr>
          <a:xfrm>
            <a:off x="458897" y="1375741"/>
            <a:ext cx="8056453" cy="3052936"/>
          </a:xfrm>
        </p:spPr>
        <p:txBody>
          <a:bodyPr/>
          <a:lstStyle/>
          <a:p>
            <a:pPr eaLnBrk="1" hangingPunct="1">
              <a:lnSpc>
                <a:spcPct val="90000"/>
              </a:lnSpc>
              <a:buNone/>
            </a:pPr>
            <a:r>
              <a:rPr lang="el-GR" sz="2400" i="1" dirty="0">
                <a:ea typeface="ＭＳ Ｐゴシック" pitchFamily="34" charset="-128"/>
              </a:rPr>
              <a:t>Ποια θεωρείται η </a:t>
            </a:r>
            <a:r>
              <a:rPr lang="el-GR" sz="2400" i="1" dirty="0">
                <a:solidFill>
                  <a:schemeClr val="accent2">
                    <a:lumMod val="75000"/>
                  </a:schemeClr>
                </a:solidFill>
                <a:ea typeface="ＭＳ Ｐゴシック" pitchFamily="34" charset="-128"/>
              </a:rPr>
              <a:t>μονάδα εγγράφου </a:t>
            </a:r>
            <a:r>
              <a:rPr lang="el-GR" sz="2400" i="1" dirty="0">
                <a:ea typeface="ＭＳ Ｐゴシック" pitchFamily="34" charset="-128"/>
              </a:rPr>
              <a:t>που βάζουμε στο ευρετήριο;</a:t>
            </a:r>
          </a:p>
          <a:p>
            <a:pPr lvl="1" eaLnBrk="1" hangingPunct="1">
              <a:lnSpc>
                <a:spcPct val="90000"/>
              </a:lnSpc>
            </a:pPr>
            <a:endParaRPr lang="el-GR" sz="2000" dirty="0">
              <a:ea typeface="ＭＳ Ｐゴシック" pitchFamily="34" charset="-128"/>
            </a:endParaRPr>
          </a:p>
          <a:p>
            <a:pPr lvl="1" eaLnBrk="1" hangingPunct="1">
              <a:lnSpc>
                <a:spcPct val="90000"/>
              </a:lnSpc>
            </a:pPr>
            <a:r>
              <a:rPr lang="el-GR" sz="2000" dirty="0">
                <a:ea typeface="ＭＳ Ｐゴシック" pitchFamily="34" charset="-128"/>
              </a:rPr>
              <a:t>Ένα αρχείο;</a:t>
            </a:r>
            <a:endParaRPr lang="en-US" sz="2000" dirty="0">
              <a:ea typeface="ＭＳ Ｐゴシック" pitchFamily="34" charset="-128"/>
            </a:endParaRPr>
          </a:p>
          <a:p>
            <a:pPr lvl="1" eaLnBrk="1" hangingPunct="1">
              <a:lnSpc>
                <a:spcPct val="90000"/>
              </a:lnSpc>
            </a:pPr>
            <a:r>
              <a:rPr lang="el-GR" sz="2000" dirty="0">
                <a:ea typeface="ＭＳ Ｐゴシック" pitchFamily="34" charset="-128"/>
              </a:rPr>
              <a:t>Ένα </a:t>
            </a:r>
            <a:r>
              <a:rPr lang="en-US" sz="2000" dirty="0">
                <a:ea typeface="ＭＳ Ｐゴシック" pitchFamily="34" charset="-128"/>
              </a:rPr>
              <a:t> email</a:t>
            </a:r>
            <a:r>
              <a:rPr lang="el-GR" sz="2000" dirty="0">
                <a:ea typeface="ＭＳ Ｐゴシック" pitchFamily="34" charset="-128"/>
              </a:rPr>
              <a:t>;</a:t>
            </a:r>
            <a:r>
              <a:rPr lang="en-US" sz="2000" dirty="0">
                <a:ea typeface="ＭＳ Ｐゴシック" pitchFamily="34" charset="-128"/>
              </a:rPr>
              <a:t>  (</a:t>
            </a:r>
            <a:r>
              <a:rPr lang="el-GR" sz="2000" dirty="0">
                <a:ea typeface="ＭＳ Ｐゴシック" pitchFamily="34" charset="-128"/>
              </a:rPr>
              <a:t>από τα πολλά στο ένα αρχείο του </a:t>
            </a:r>
            <a:r>
              <a:rPr lang="en-US" sz="2000" dirty="0" err="1">
                <a:ea typeface="ＭＳ Ｐゴシック" pitchFamily="34" charset="-128"/>
              </a:rPr>
              <a:t>mbox</a:t>
            </a:r>
            <a:r>
              <a:rPr lang="en-US" sz="2000" dirty="0">
                <a:ea typeface="ＭＳ Ｐゴシック" pitchFamily="34" charset="-128"/>
              </a:rPr>
              <a:t>)</a:t>
            </a:r>
          </a:p>
          <a:p>
            <a:pPr lvl="1" eaLnBrk="1" hangingPunct="1">
              <a:lnSpc>
                <a:spcPct val="90000"/>
              </a:lnSpc>
            </a:pPr>
            <a:r>
              <a:rPr lang="el-GR" sz="2000" dirty="0">
                <a:ea typeface="ＭＳ Ｐゴシック" pitchFamily="34" charset="-128"/>
              </a:rPr>
              <a:t>Ένα</a:t>
            </a:r>
            <a:r>
              <a:rPr lang="en-US" sz="2000" dirty="0">
                <a:ea typeface="ＭＳ Ｐゴシック" pitchFamily="34" charset="-128"/>
              </a:rPr>
              <a:t> email </a:t>
            </a:r>
            <a:r>
              <a:rPr lang="el-GR" sz="2000" dirty="0">
                <a:ea typeface="ＭＳ Ｐゴシック" pitchFamily="34" charset="-128"/>
              </a:rPr>
              <a:t>με</a:t>
            </a:r>
            <a:r>
              <a:rPr lang="en-US" sz="2000" dirty="0">
                <a:ea typeface="ＭＳ Ｐゴシック" pitchFamily="34" charset="-128"/>
              </a:rPr>
              <a:t> 5 </a:t>
            </a:r>
            <a:r>
              <a:rPr lang="el-GR" sz="2000" dirty="0">
                <a:ea typeface="ＭＳ Ｐゴシック" pitchFamily="34" charset="-128"/>
              </a:rPr>
              <a:t>συνημμένα έγγραφα (</a:t>
            </a:r>
            <a:r>
              <a:rPr lang="en-US" sz="2000" dirty="0">
                <a:ea typeface="ＭＳ Ｐゴシック" pitchFamily="34" charset="-128"/>
              </a:rPr>
              <a:t>attachments</a:t>
            </a:r>
            <a:r>
              <a:rPr lang="el-GR" sz="2000" dirty="0">
                <a:ea typeface="ＭＳ Ｐゴシック" pitchFamily="34" charset="-128"/>
              </a:rPr>
              <a:t>); Αν το 1 συνημμένο σε μορφή </a:t>
            </a:r>
            <a:r>
              <a:rPr lang="en-US" sz="2000" dirty="0">
                <a:ea typeface="ＭＳ Ｐゴシック" pitchFamily="34" charset="-128"/>
              </a:rPr>
              <a:t>zip</a:t>
            </a:r>
            <a:r>
              <a:rPr lang="el-GR" sz="2000" dirty="0">
                <a:ea typeface="ＭＳ Ｐゴシック" pitchFamily="34" charset="-128"/>
              </a:rPr>
              <a:t>;</a:t>
            </a:r>
            <a:endParaRPr lang="en-US" sz="2000" dirty="0">
              <a:ea typeface="ＭＳ Ｐゴシック" pitchFamily="34" charset="-128"/>
            </a:endParaRPr>
          </a:p>
          <a:p>
            <a:pPr lvl="1" eaLnBrk="1" hangingPunct="1">
              <a:lnSpc>
                <a:spcPct val="90000"/>
              </a:lnSpc>
            </a:pPr>
            <a:r>
              <a:rPr lang="el-GR" sz="2000" dirty="0">
                <a:ea typeface="ＭＳ Ｐゴシック" pitchFamily="34" charset="-128"/>
              </a:rPr>
              <a:t>Ανάποδα: εργαλεία χωρίζουνε ένα αρχείο σε πολλά, </a:t>
            </a:r>
            <a:r>
              <a:rPr lang="en-US" sz="2000" dirty="0">
                <a:ea typeface="ＭＳ Ｐゴシック" pitchFamily="34" charset="-128"/>
              </a:rPr>
              <a:t> (PPT </a:t>
            </a:r>
            <a:r>
              <a:rPr lang="el-GR" sz="2000" dirty="0">
                <a:ea typeface="ＭＳ Ｐゴシック" pitchFamily="34" charset="-128"/>
              </a:rPr>
              <a:t>ή</a:t>
            </a:r>
            <a:r>
              <a:rPr lang="en-US" sz="2000" dirty="0">
                <a:ea typeface="ＭＳ Ｐゴシック" pitchFamily="34" charset="-128"/>
              </a:rPr>
              <a:t> </a:t>
            </a:r>
            <a:r>
              <a:rPr lang="en-US" sz="2000" dirty="0" err="1">
                <a:ea typeface="ＭＳ Ｐゴシック" pitchFamily="34" charset="-128"/>
              </a:rPr>
              <a:t>LaTeX</a:t>
            </a:r>
            <a:r>
              <a:rPr lang="en-US" sz="2000" dirty="0">
                <a:ea typeface="ＭＳ Ｐゴシック" pitchFamily="34" charset="-128"/>
              </a:rPr>
              <a:t> </a:t>
            </a:r>
            <a:r>
              <a:rPr lang="el-GR" sz="2000" dirty="0">
                <a:ea typeface="ＭＳ Ｐゴシック" pitchFamily="34" charset="-128"/>
              </a:rPr>
              <a:t>σε πολλαπλές </a:t>
            </a:r>
            <a:r>
              <a:rPr lang="en-US" sz="2000" dirty="0">
                <a:ea typeface="ＭＳ Ｐゴシック" pitchFamily="34" charset="-128"/>
              </a:rPr>
              <a:t>HTML </a:t>
            </a:r>
            <a:r>
              <a:rPr lang="el-GR" sz="2000" dirty="0">
                <a:ea typeface="ＭＳ Ｐゴシック" pitchFamily="34" charset="-128"/>
              </a:rPr>
              <a:t>σελίδες</a:t>
            </a:r>
            <a:r>
              <a:rPr lang="en-US" sz="2000" dirty="0">
                <a:ea typeface="ＭＳ Ｐゴシック" pitchFamily="34" charset="-128"/>
              </a:rPr>
              <a:t>)</a:t>
            </a:r>
            <a:r>
              <a:rPr lang="el-GR" sz="2000" dirty="0">
                <a:ea typeface="ＭＳ Ｐゴシック" pitchFamily="34" charset="-128"/>
              </a:rPr>
              <a:t> ίσως ένωση τους</a:t>
            </a:r>
            <a:endParaRPr lang="en-US" sz="2000" dirty="0">
              <a:ea typeface="ＭＳ Ｐゴシック" pitchFamily="34" charset="-128"/>
            </a:endParaRPr>
          </a:p>
        </p:txBody>
      </p:sp>
      <p:sp>
        <p:nvSpPr>
          <p:cNvPr id="23557" name="Slide Number Placeholder 4"/>
          <p:cNvSpPr>
            <a:spLocks noGrp="1"/>
          </p:cNvSpPr>
          <p:nvPr>
            <p:ph type="sldNum" sz="quarter" idx="12"/>
          </p:nvPr>
        </p:nvSpPr>
        <p:spPr bwMode="auto">
          <a:noFill/>
          <a:ln>
            <a:miter lim="800000"/>
            <a:headEnd/>
            <a:tailEnd/>
          </a:ln>
        </p:spPr>
        <p:txBody>
          <a:bodyPr/>
          <a:lstStyle/>
          <a:p>
            <a:fld id="{D31C7CAB-EA38-4023-9498-EAD4DD5D5203}" type="slidenum">
              <a:rPr lang="en-US"/>
              <a:pPr/>
              <a:t>12</a:t>
            </a:fld>
            <a:endParaRPr lang="en-US"/>
          </a:p>
        </p:txBody>
      </p:sp>
      <p:sp>
        <p:nvSpPr>
          <p:cNvPr id="23556" name="TextBox 4"/>
          <p:cNvSpPr txBox="1">
            <a:spLocks noChangeArrowheads="1"/>
          </p:cNvSpPr>
          <p:nvPr/>
        </p:nvSpPr>
        <p:spPr bwMode="auto">
          <a:xfrm>
            <a:off x="7620000" y="-33546"/>
            <a:ext cx="1164101"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2.1</a:t>
            </a:r>
            <a:r>
              <a:rPr lang="el-GR" sz="1600" dirty="0">
                <a:solidFill>
                  <a:schemeClr val="tx1"/>
                </a:solidFill>
              </a:rPr>
              <a:t>.2</a:t>
            </a:r>
            <a:endParaRPr lang="en-US" sz="1600"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a:xfrm>
            <a:off x="661058" y="178605"/>
            <a:ext cx="7943389" cy="461666"/>
          </a:xfrm>
        </p:spPr>
        <p:txBody>
          <a:bodyPr>
            <a:normAutofit fontScale="90000"/>
          </a:bodyPr>
          <a:lstStyle/>
          <a:p>
            <a:pPr algn="ctr" eaLnBrk="1" hangingPunct="1"/>
            <a:r>
              <a:rPr lang="el-GR" sz="3600" dirty="0">
                <a:solidFill>
                  <a:schemeClr val="accent2">
                    <a:lumMod val="75000"/>
                  </a:schemeClr>
                </a:solidFill>
                <a:ea typeface="ＭＳ Ｐゴシック" pitchFamily="34" charset="-128"/>
              </a:rPr>
              <a:t>Μονάδα εγγράφου</a:t>
            </a:r>
            <a:endParaRPr lang="en-US" sz="3600" dirty="0">
              <a:solidFill>
                <a:schemeClr val="accent2">
                  <a:lumMod val="75000"/>
                </a:schemeClr>
              </a:solidFill>
              <a:ea typeface="ＭＳ Ｐゴシック" pitchFamily="34" charset="-128"/>
            </a:endParaRPr>
          </a:p>
        </p:txBody>
      </p:sp>
      <p:sp>
        <p:nvSpPr>
          <p:cNvPr id="23557" name="Slide Number Placeholder 4"/>
          <p:cNvSpPr>
            <a:spLocks noGrp="1"/>
          </p:cNvSpPr>
          <p:nvPr>
            <p:ph type="sldNum" sz="quarter" idx="12"/>
          </p:nvPr>
        </p:nvSpPr>
        <p:spPr bwMode="auto">
          <a:noFill/>
          <a:ln>
            <a:miter lim="800000"/>
            <a:headEnd/>
            <a:tailEnd/>
          </a:ln>
        </p:spPr>
        <p:txBody>
          <a:bodyPr/>
          <a:lstStyle/>
          <a:p>
            <a:fld id="{D31C7CAB-EA38-4023-9498-EAD4DD5D5203}" type="slidenum">
              <a:rPr lang="en-US"/>
              <a:pPr/>
              <a:t>13</a:t>
            </a:fld>
            <a:endParaRPr lang="en-US"/>
          </a:p>
        </p:txBody>
      </p:sp>
      <p:sp>
        <p:nvSpPr>
          <p:cNvPr id="23556" name="TextBox 4"/>
          <p:cNvSpPr txBox="1">
            <a:spLocks noChangeArrowheads="1"/>
          </p:cNvSpPr>
          <p:nvPr/>
        </p:nvSpPr>
        <p:spPr bwMode="auto">
          <a:xfrm>
            <a:off x="7620000" y="-33546"/>
            <a:ext cx="1164101"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2.1</a:t>
            </a:r>
            <a:r>
              <a:rPr lang="el-GR" sz="1600" dirty="0">
                <a:solidFill>
                  <a:schemeClr val="tx1"/>
                </a:solidFill>
              </a:rPr>
              <a:t>.2</a:t>
            </a:r>
            <a:endParaRPr lang="en-US" sz="1600" dirty="0">
              <a:solidFill>
                <a:schemeClr val="tx1"/>
              </a:solidFill>
            </a:endParaRPr>
          </a:p>
        </p:txBody>
      </p:sp>
      <p:sp>
        <p:nvSpPr>
          <p:cNvPr id="2" name="TextBox 1"/>
          <p:cNvSpPr txBox="1"/>
          <p:nvPr/>
        </p:nvSpPr>
        <p:spPr>
          <a:xfrm>
            <a:off x="1079611" y="1176148"/>
            <a:ext cx="6984776" cy="461665"/>
          </a:xfrm>
          <a:prstGeom prst="rect">
            <a:avLst/>
          </a:prstGeom>
          <a:noFill/>
        </p:spPr>
        <p:txBody>
          <a:bodyPr wrap="square" rtlCol="0">
            <a:spAutoFit/>
          </a:bodyPr>
          <a:lstStyle/>
          <a:p>
            <a:r>
              <a:rPr lang="el-GR" dirty="0">
                <a:solidFill>
                  <a:srgbClr val="FF0000"/>
                </a:solidFill>
                <a:latin typeface="+mn-lt"/>
              </a:rPr>
              <a:t>Αναλυτικότητα ευρετηρίασης </a:t>
            </a:r>
            <a:r>
              <a:rPr lang="en-US" dirty="0">
                <a:solidFill>
                  <a:srgbClr val="FF0000"/>
                </a:solidFill>
                <a:latin typeface="+mn-lt"/>
              </a:rPr>
              <a:t>(indexing granularity)</a:t>
            </a:r>
          </a:p>
        </p:txBody>
      </p:sp>
      <p:sp>
        <p:nvSpPr>
          <p:cNvPr id="3" name="TextBox 2"/>
          <p:cNvSpPr txBox="1"/>
          <p:nvPr/>
        </p:nvSpPr>
        <p:spPr>
          <a:xfrm>
            <a:off x="305709" y="1988840"/>
            <a:ext cx="8532581" cy="3785652"/>
          </a:xfrm>
          <a:prstGeom prst="rect">
            <a:avLst/>
          </a:prstGeom>
          <a:noFill/>
        </p:spPr>
        <p:txBody>
          <a:bodyPr wrap="square" rtlCol="0">
            <a:spAutoFit/>
          </a:bodyPr>
          <a:lstStyle/>
          <a:p>
            <a:r>
              <a:rPr lang="el-GR" sz="2000" dirty="0">
                <a:solidFill>
                  <a:schemeClr val="accent1">
                    <a:lumMod val="50000"/>
                  </a:schemeClr>
                </a:solidFill>
                <a:latin typeface="+mn-lt"/>
              </a:rPr>
              <a:t>Π.χ., ποια πληροφορία για ένα βιβλίο έχουμε στο ευρετήριο (σε επίπεδο  κεφαλαίου, παραγράφου, πρότασης;) </a:t>
            </a:r>
          </a:p>
          <a:p>
            <a:r>
              <a:rPr lang="el-GR" sz="2000" dirty="0">
                <a:solidFill>
                  <a:schemeClr val="accent1">
                    <a:lumMod val="50000"/>
                  </a:schemeClr>
                </a:solidFill>
                <a:latin typeface="+mn-lt"/>
              </a:rPr>
              <a:t>	Ακρίβεια/ανάκληση</a:t>
            </a:r>
            <a:endParaRPr lang="en-US" sz="2000" dirty="0">
              <a:solidFill>
                <a:schemeClr val="accent1">
                  <a:lumMod val="50000"/>
                </a:schemeClr>
              </a:solidFill>
              <a:latin typeface="+mn-lt"/>
            </a:endParaRPr>
          </a:p>
          <a:p>
            <a:endParaRPr lang="en-US" sz="2000" dirty="0">
              <a:solidFill>
                <a:schemeClr val="accent1">
                  <a:lumMod val="50000"/>
                </a:schemeClr>
              </a:solidFill>
              <a:latin typeface="+mn-lt"/>
            </a:endParaRPr>
          </a:p>
          <a:p>
            <a:r>
              <a:rPr lang="el-GR" sz="2000" dirty="0">
                <a:solidFill>
                  <a:schemeClr val="accent1">
                    <a:lumMod val="50000"/>
                  </a:schemeClr>
                </a:solidFill>
                <a:latin typeface="+mn-lt"/>
              </a:rPr>
              <a:t>Προσέγγιση 1: Μονάδα = κεφάλαιο</a:t>
            </a:r>
          </a:p>
          <a:p>
            <a:r>
              <a:rPr lang="el-GR" sz="2000" dirty="0">
                <a:solidFill>
                  <a:schemeClr val="accent1">
                    <a:lumMod val="50000"/>
                  </a:schemeClr>
                </a:solidFill>
                <a:latin typeface="+mn-lt"/>
              </a:rPr>
              <a:t>Προσέγγιση 2: Μονάδα = βιβλίο</a:t>
            </a:r>
          </a:p>
          <a:p>
            <a:endParaRPr lang="el-GR" sz="2000" dirty="0">
              <a:solidFill>
                <a:schemeClr val="accent1">
                  <a:lumMod val="50000"/>
                </a:schemeClr>
              </a:solidFill>
              <a:latin typeface="+mn-lt"/>
            </a:endParaRPr>
          </a:p>
          <a:p>
            <a:endParaRPr lang="el-GR" sz="2000" dirty="0">
              <a:solidFill>
                <a:schemeClr val="accent1">
                  <a:lumMod val="50000"/>
                </a:schemeClr>
              </a:solidFill>
              <a:latin typeface="+mn-lt"/>
            </a:endParaRPr>
          </a:p>
          <a:p>
            <a:endParaRPr lang="el-GR" sz="2000" dirty="0">
              <a:solidFill>
                <a:schemeClr val="accent1">
                  <a:lumMod val="50000"/>
                </a:schemeClr>
              </a:solidFill>
              <a:latin typeface="+mn-lt"/>
            </a:endParaRPr>
          </a:p>
          <a:p>
            <a:endParaRPr lang="el-GR" sz="2000" dirty="0">
              <a:solidFill>
                <a:schemeClr val="accent1">
                  <a:lumMod val="50000"/>
                </a:schemeClr>
              </a:solidFill>
              <a:latin typeface="+mn-lt"/>
            </a:endParaRPr>
          </a:p>
          <a:p>
            <a:endParaRPr lang="el-GR" sz="2000" dirty="0">
              <a:solidFill>
                <a:schemeClr val="accent1">
                  <a:lumMod val="50000"/>
                </a:schemeClr>
              </a:solidFill>
              <a:latin typeface="+mn-lt"/>
            </a:endParaRPr>
          </a:p>
          <a:p>
            <a:r>
              <a:rPr lang="el-GR" sz="2000" dirty="0">
                <a:solidFill>
                  <a:schemeClr val="tx1"/>
                </a:solidFill>
                <a:latin typeface="+mn-lt"/>
              </a:rPr>
              <a:t>Πρόβλημα με μεγάλα έγγραφα, θα δούμε πληροφορία εγγύτητας </a:t>
            </a:r>
            <a:endParaRPr lang="en-US" sz="2000" dirty="0">
              <a:solidFill>
                <a:schemeClr val="tx1"/>
              </a:solidFill>
              <a:latin typeface="+mn-lt"/>
            </a:endParaRPr>
          </a:p>
        </p:txBody>
      </p:sp>
      <p:grpSp>
        <p:nvGrpSpPr>
          <p:cNvPr id="11" name="Group 10">
            <a:extLst>
              <a:ext uri="{FF2B5EF4-FFF2-40B4-BE49-F238E27FC236}">
                <a16:creationId xmlns:a16="http://schemas.microsoft.com/office/drawing/2014/main" id="{7E748436-C821-6C1B-71A7-7A9EF283976C}"/>
              </a:ext>
            </a:extLst>
          </p:cNvPr>
          <p:cNvGrpSpPr/>
          <p:nvPr/>
        </p:nvGrpSpPr>
        <p:grpSpPr>
          <a:xfrm>
            <a:off x="5434036" y="2443421"/>
            <a:ext cx="927360" cy="285480"/>
            <a:chOff x="5434036" y="2443421"/>
            <a:chExt cx="927360" cy="285480"/>
          </a:xfrm>
        </p:grpSpPr>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8CFB6B90-535D-A539-12C9-A3B004B7B843}"/>
                    </a:ext>
                  </a:extLst>
                </p14:cNvPr>
                <p14:cNvContentPartPr/>
                <p14:nvPr/>
              </p14:nvContentPartPr>
              <p14:xfrm>
                <a:off x="5462476" y="2459981"/>
                <a:ext cx="19800" cy="263520"/>
              </p14:xfrm>
            </p:contentPart>
          </mc:Choice>
          <mc:Fallback xmlns="">
            <p:pic>
              <p:nvPicPr>
                <p:cNvPr id="4" name="Ink 3">
                  <a:extLst>
                    <a:ext uri="{FF2B5EF4-FFF2-40B4-BE49-F238E27FC236}">
                      <a16:creationId xmlns:a16="http://schemas.microsoft.com/office/drawing/2014/main" id="{8CFB6B90-535D-A539-12C9-A3B004B7B843}"/>
                    </a:ext>
                  </a:extLst>
                </p:cNvPr>
                <p:cNvPicPr/>
                <p:nvPr/>
              </p:nvPicPr>
              <p:blipFill>
                <a:blip r:embed="rId4"/>
                <a:stretch>
                  <a:fillRect/>
                </a:stretch>
              </p:blipFill>
              <p:spPr>
                <a:xfrm>
                  <a:off x="5458156" y="2455661"/>
                  <a:ext cx="2844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D5788BFC-F369-A7AC-0006-96CB05232495}"/>
                    </a:ext>
                  </a:extLst>
                </p14:cNvPr>
                <p14:cNvContentPartPr/>
                <p14:nvPr/>
              </p14:nvContentPartPr>
              <p14:xfrm>
                <a:off x="5434036" y="2443421"/>
                <a:ext cx="173160" cy="169560"/>
              </p14:xfrm>
            </p:contentPart>
          </mc:Choice>
          <mc:Fallback xmlns="">
            <p:pic>
              <p:nvPicPr>
                <p:cNvPr id="5" name="Ink 4">
                  <a:extLst>
                    <a:ext uri="{FF2B5EF4-FFF2-40B4-BE49-F238E27FC236}">
                      <a16:creationId xmlns:a16="http://schemas.microsoft.com/office/drawing/2014/main" id="{D5788BFC-F369-A7AC-0006-96CB05232495}"/>
                    </a:ext>
                  </a:extLst>
                </p:cNvPr>
                <p:cNvPicPr/>
                <p:nvPr/>
              </p:nvPicPr>
              <p:blipFill>
                <a:blip r:embed="rId6"/>
                <a:stretch>
                  <a:fillRect/>
                </a:stretch>
              </p:blipFill>
              <p:spPr>
                <a:xfrm>
                  <a:off x="5429716" y="2439101"/>
                  <a:ext cx="1818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AA6BDB64-8A14-3A90-5677-5C024A575A8A}"/>
                    </a:ext>
                  </a:extLst>
                </p14:cNvPr>
                <p14:cNvContentPartPr/>
                <p14:nvPr/>
              </p14:nvContentPartPr>
              <p14:xfrm>
                <a:off x="5689276" y="2559701"/>
                <a:ext cx="5040" cy="89640"/>
              </p14:xfrm>
            </p:contentPart>
          </mc:Choice>
          <mc:Fallback xmlns="">
            <p:pic>
              <p:nvPicPr>
                <p:cNvPr id="6" name="Ink 5">
                  <a:extLst>
                    <a:ext uri="{FF2B5EF4-FFF2-40B4-BE49-F238E27FC236}">
                      <a16:creationId xmlns:a16="http://schemas.microsoft.com/office/drawing/2014/main" id="{AA6BDB64-8A14-3A90-5677-5C024A575A8A}"/>
                    </a:ext>
                  </a:extLst>
                </p:cNvPr>
                <p:cNvPicPr/>
                <p:nvPr/>
              </p:nvPicPr>
              <p:blipFill>
                <a:blip r:embed="rId8"/>
                <a:stretch>
                  <a:fillRect/>
                </a:stretch>
              </p:blipFill>
              <p:spPr>
                <a:xfrm>
                  <a:off x="5684596" y="2555381"/>
                  <a:ext cx="136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D82E14BB-0D86-ED07-7D86-B5904E3BBA4D}"/>
                    </a:ext>
                  </a:extLst>
                </p14:cNvPr>
                <p14:cNvContentPartPr/>
                <p14:nvPr/>
              </p14:nvContentPartPr>
              <p14:xfrm>
                <a:off x="5800156" y="2502821"/>
                <a:ext cx="5760" cy="163440"/>
              </p14:xfrm>
            </p:contentPart>
          </mc:Choice>
          <mc:Fallback xmlns="">
            <p:pic>
              <p:nvPicPr>
                <p:cNvPr id="7" name="Ink 6">
                  <a:extLst>
                    <a:ext uri="{FF2B5EF4-FFF2-40B4-BE49-F238E27FC236}">
                      <a16:creationId xmlns:a16="http://schemas.microsoft.com/office/drawing/2014/main" id="{D82E14BB-0D86-ED07-7D86-B5904E3BBA4D}"/>
                    </a:ext>
                  </a:extLst>
                </p:cNvPr>
                <p:cNvPicPr/>
                <p:nvPr/>
              </p:nvPicPr>
              <p:blipFill>
                <a:blip r:embed="rId10"/>
                <a:stretch>
                  <a:fillRect/>
                </a:stretch>
              </p:blipFill>
              <p:spPr>
                <a:xfrm>
                  <a:off x="5795836" y="2498501"/>
                  <a:ext cx="144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E6A88637-1131-4547-D582-FA34C89E540D}"/>
                    </a:ext>
                  </a:extLst>
                </p14:cNvPr>
                <p14:cNvContentPartPr/>
                <p14:nvPr/>
              </p14:nvContentPartPr>
              <p14:xfrm>
                <a:off x="5739316" y="2443421"/>
                <a:ext cx="187200" cy="203400"/>
              </p14:xfrm>
            </p:contentPart>
          </mc:Choice>
          <mc:Fallback xmlns="">
            <p:pic>
              <p:nvPicPr>
                <p:cNvPr id="8" name="Ink 7">
                  <a:extLst>
                    <a:ext uri="{FF2B5EF4-FFF2-40B4-BE49-F238E27FC236}">
                      <a16:creationId xmlns:a16="http://schemas.microsoft.com/office/drawing/2014/main" id="{E6A88637-1131-4547-D582-FA34C89E540D}"/>
                    </a:ext>
                  </a:extLst>
                </p:cNvPr>
                <p:cNvPicPr/>
                <p:nvPr/>
              </p:nvPicPr>
              <p:blipFill>
                <a:blip r:embed="rId12"/>
                <a:stretch>
                  <a:fillRect/>
                </a:stretch>
              </p:blipFill>
              <p:spPr>
                <a:xfrm>
                  <a:off x="5734996" y="2439101"/>
                  <a:ext cx="1958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2CB0B035-5DF4-DDCC-3014-0C0C71F3ABB1}"/>
                    </a:ext>
                  </a:extLst>
                </p14:cNvPr>
                <p14:cNvContentPartPr/>
                <p14:nvPr/>
              </p14:nvContentPartPr>
              <p14:xfrm>
                <a:off x="5863156" y="2508581"/>
                <a:ext cx="274320" cy="220320"/>
              </p14:xfrm>
            </p:contentPart>
          </mc:Choice>
          <mc:Fallback xmlns="">
            <p:pic>
              <p:nvPicPr>
                <p:cNvPr id="9" name="Ink 8">
                  <a:extLst>
                    <a:ext uri="{FF2B5EF4-FFF2-40B4-BE49-F238E27FC236}">
                      <a16:creationId xmlns:a16="http://schemas.microsoft.com/office/drawing/2014/main" id="{2CB0B035-5DF4-DDCC-3014-0C0C71F3ABB1}"/>
                    </a:ext>
                  </a:extLst>
                </p:cNvPr>
                <p:cNvPicPr/>
                <p:nvPr/>
              </p:nvPicPr>
              <p:blipFill>
                <a:blip r:embed="rId14"/>
                <a:stretch>
                  <a:fillRect/>
                </a:stretch>
              </p:blipFill>
              <p:spPr>
                <a:xfrm>
                  <a:off x="5858836" y="2504261"/>
                  <a:ext cx="2829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Ink 9">
                  <a:extLst>
                    <a:ext uri="{FF2B5EF4-FFF2-40B4-BE49-F238E27FC236}">
                      <a16:creationId xmlns:a16="http://schemas.microsoft.com/office/drawing/2014/main" id="{D8AC14B5-EC7A-E0E4-8794-68AC343F8084}"/>
                    </a:ext>
                  </a:extLst>
                </p14:cNvPr>
                <p14:cNvContentPartPr/>
                <p14:nvPr/>
              </p14:nvContentPartPr>
              <p14:xfrm>
                <a:off x="6075196" y="2570141"/>
                <a:ext cx="286200" cy="130680"/>
              </p14:xfrm>
            </p:contentPart>
          </mc:Choice>
          <mc:Fallback xmlns="">
            <p:pic>
              <p:nvPicPr>
                <p:cNvPr id="10" name="Ink 9">
                  <a:extLst>
                    <a:ext uri="{FF2B5EF4-FFF2-40B4-BE49-F238E27FC236}">
                      <a16:creationId xmlns:a16="http://schemas.microsoft.com/office/drawing/2014/main" id="{D8AC14B5-EC7A-E0E4-8794-68AC343F8084}"/>
                    </a:ext>
                  </a:extLst>
                </p:cNvPr>
                <p:cNvPicPr/>
                <p:nvPr/>
              </p:nvPicPr>
              <p:blipFill>
                <a:blip r:embed="rId16"/>
                <a:stretch>
                  <a:fillRect/>
                </a:stretch>
              </p:blipFill>
              <p:spPr>
                <a:xfrm>
                  <a:off x="6070876" y="2565821"/>
                  <a:ext cx="294840" cy="139320"/>
                </a:xfrm>
                <a:prstGeom prst="rect">
                  <a:avLst/>
                </a:prstGeom>
              </p:spPr>
            </p:pic>
          </mc:Fallback>
        </mc:AlternateContent>
      </p:grpSp>
      <p:grpSp>
        <p:nvGrpSpPr>
          <p:cNvPr id="29" name="Group 28">
            <a:extLst>
              <a:ext uri="{FF2B5EF4-FFF2-40B4-BE49-F238E27FC236}">
                <a16:creationId xmlns:a16="http://schemas.microsoft.com/office/drawing/2014/main" id="{B571F3FF-EB00-CEE1-69B8-AA8AB5974052}"/>
              </a:ext>
            </a:extLst>
          </p:cNvPr>
          <p:cNvGrpSpPr/>
          <p:nvPr/>
        </p:nvGrpSpPr>
        <p:grpSpPr>
          <a:xfrm>
            <a:off x="5104996" y="2905661"/>
            <a:ext cx="609840" cy="235440"/>
            <a:chOff x="5104996" y="2905661"/>
            <a:chExt cx="609840" cy="235440"/>
          </a:xfrm>
        </p:grpSpPr>
        <mc:AlternateContent xmlns:mc="http://schemas.openxmlformats.org/markup-compatibility/2006" xmlns:p14="http://schemas.microsoft.com/office/powerpoint/2010/main">
          <mc:Choice Requires="p14">
            <p:contentPart p14:bwMode="auto" r:id="rId17">
              <p14:nvContentPartPr>
                <p14:cNvPr id="12" name="Ink 11">
                  <a:extLst>
                    <a:ext uri="{FF2B5EF4-FFF2-40B4-BE49-F238E27FC236}">
                      <a16:creationId xmlns:a16="http://schemas.microsoft.com/office/drawing/2014/main" id="{72FF8C74-8A9F-4725-5A42-4F1BB37C27F2}"/>
                    </a:ext>
                  </a:extLst>
                </p14:cNvPr>
                <p14:cNvContentPartPr/>
                <p14:nvPr/>
              </p14:nvContentPartPr>
              <p14:xfrm>
                <a:off x="5104996" y="2905661"/>
                <a:ext cx="5760" cy="157680"/>
              </p14:xfrm>
            </p:contentPart>
          </mc:Choice>
          <mc:Fallback xmlns="">
            <p:pic>
              <p:nvPicPr>
                <p:cNvPr id="12" name="Ink 11">
                  <a:extLst>
                    <a:ext uri="{FF2B5EF4-FFF2-40B4-BE49-F238E27FC236}">
                      <a16:creationId xmlns:a16="http://schemas.microsoft.com/office/drawing/2014/main" id="{72FF8C74-8A9F-4725-5A42-4F1BB37C27F2}"/>
                    </a:ext>
                  </a:extLst>
                </p:cNvPr>
                <p:cNvPicPr/>
                <p:nvPr/>
              </p:nvPicPr>
              <p:blipFill>
                <a:blip r:embed="rId18"/>
                <a:stretch>
                  <a:fillRect/>
                </a:stretch>
              </p:blipFill>
              <p:spPr>
                <a:xfrm>
                  <a:off x="5100676" y="2901341"/>
                  <a:ext cx="144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Ink 12">
                  <a:extLst>
                    <a:ext uri="{FF2B5EF4-FFF2-40B4-BE49-F238E27FC236}">
                      <a16:creationId xmlns:a16="http://schemas.microsoft.com/office/drawing/2014/main" id="{69F6FC02-55D4-7E9F-702C-029D5EBE3A5E}"/>
                    </a:ext>
                  </a:extLst>
                </p14:cNvPr>
                <p14:cNvContentPartPr/>
                <p14:nvPr/>
              </p14:nvContentPartPr>
              <p14:xfrm>
                <a:off x="5113276" y="2946701"/>
                <a:ext cx="75600" cy="106200"/>
              </p14:xfrm>
            </p:contentPart>
          </mc:Choice>
          <mc:Fallback xmlns="">
            <p:pic>
              <p:nvPicPr>
                <p:cNvPr id="13" name="Ink 12">
                  <a:extLst>
                    <a:ext uri="{FF2B5EF4-FFF2-40B4-BE49-F238E27FC236}">
                      <a16:creationId xmlns:a16="http://schemas.microsoft.com/office/drawing/2014/main" id="{69F6FC02-55D4-7E9F-702C-029D5EBE3A5E}"/>
                    </a:ext>
                  </a:extLst>
                </p:cNvPr>
                <p:cNvPicPr/>
                <p:nvPr/>
              </p:nvPicPr>
              <p:blipFill>
                <a:blip r:embed="rId20"/>
                <a:stretch>
                  <a:fillRect/>
                </a:stretch>
              </p:blipFill>
              <p:spPr>
                <a:xfrm>
                  <a:off x="5108956" y="2942381"/>
                  <a:ext cx="842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Ink 13">
                  <a:extLst>
                    <a:ext uri="{FF2B5EF4-FFF2-40B4-BE49-F238E27FC236}">
                      <a16:creationId xmlns:a16="http://schemas.microsoft.com/office/drawing/2014/main" id="{A6183F26-D6DD-4B48-628B-BB961D9CC5C4}"/>
                    </a:ext>
                  </a:extLst>
                </p14:cNvPr>
                <p14:cNvContentPartPr/>
                <p14:nvPr/>
              </p14:nvContentPartPr>
              <p14:xfrm>
                <a:off x="5174476" y="2934821"/>
                <a:ext cx="146880" cy="116280"/>
              </p14:xfrm>
            </p:contentPart>
          </mc:Choice>
          <mc:Fallback xmlns="">
            <p:pic>
              <p:nvPicPr>
                <p:cNvPr id="14" name="Ink 13">
                  <a:extLst>
                    <a:ext uri="{FF2B5EF4-FFF2-40B4-BE49-F238E27FC236}">
                      <a16:creationId xmlns:a16="http://schemas.microsoft.com/office/drawing/2014/main" id="{A6183F26-D6DD-4B48-628B-BB961D9CC5C4}"/>
                    </a:ext>
                  </a:extLst>
                </p:cNvPr>
                <p:cNvPicPr/>
                <p:nvPr/>
              </p:nvPicPr>
              <p:blipFill>
                <a:blip r:embed="rId22"/>
                <a:stretch>
                  <a:fillRect/>
                </a:stretch>
              </p:blipFill>
              <p:spPr>
                <a:xfrm>
                  <a:off x="5170156" y="2930501"/>
                  <a:ext cx="1555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Ink 14">
                  <a:extLst>
                    <a:ext uri="{FF2B5EF4-FFF2-40B4-BE49-F238E27FC236}">
                      <a16:creationId xmlns:a16="http://schemas.microsoft.com/office/drawing/2014/main" id="{62CF492A-C4B5-D906-3E06-B32A412C1CF4}"/>
                    </a:ext>
                  </a:extLst>
                </p14:cNvPr>
                <p14:cNvContentPartPr/>
                <p14:nvPr/>
              </p14:nvContentPartPr>
              <p14:xfrm>
                <a:off x="5316316" y="2937701"/>
                <a:ext cx="185400" cy="203400"/>
              </p14:xfrm>
            </p:contentPart>
          </mc:Choice>
          <mc:Fallback xmlns="">
            <p:pic>
              <p:nvPicPr>
                <p:cNvPr id="15" name="Ink 14">
                  <a:extLst>
                    <a:ext uri="{FF2B5EF4-FFF2-40B4-BE49-F238E27FC236}">
                      <a16:creationId xmlns:a16="http://schemas.microsoft.com/office/drawing/2014/main" id="{62CF492A-C4B5-D906-3E06-B32A412C1CF4}"/>
                    </a:ext>
                  </a:extLst>
                </p:cNvPr>
                <p:cNvPicPr/>
                <p:nvPr/>
              </p:nvPicPr>
              <p:blipFill>
                <a:blip r:embed="rId24"/>
                <a:stretch>
                  <a:fillRect/>
                </a:stretch>
              </p:blipFill>
              <p:spPr>
                <a:xfrm>
                  <a:off x="5311996" y="2933381"/>
                  <a:ext cx="1940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Ink 15">
                  <a:extLst>
                    <a:ext uri="{FF2B5EF4-FFF2-40B4-BE49-F238E27FC236}">
                      <a16:creationId xmlns:a16="http://schemas.microsoft.com/office/drawing/2014/main" id="{2F1CF5F8-C418-21B5-BD99-C160981C6E94}"/>
                    </a:ext>
                  </a:extLst>
                </p14:cNvPr>
                <p14:cNvContentPartPr/>
                <p14:nvPr/>
              </p14:nvContentPartPr>
              <p14:xfrm>
                <a:off x="5609716" y="2919341"/>
                <a:ext cx="105120" cy="183960"/>
              </p14:xfrm>
            </p:contentPart>
          </mc:Choice>
          <mc:Fallback xmlns="">
            <p:pic>
              <p:nvPicPr>
                <p:cNvPr id="16" name="Ink 15">
                  <a:extLst>
                    <a:ext uri="{FF2B5EF4-FFF2-40B4-BE49-F238E27FC236}">
                      <a16:creationId xmlns:a16="http://schemas.microsoft.com/office/drawing/2014/main" id="{2F1CF5F8-C418-21B5-BD99-C160981C6E94}"/>
                    </a:ext>
                  </a:extLst>
                </p:cNvPr>
                <p:cNvPicPr/>
                <p:nvPr/>
              </p:nvPicPr>
              <p:blipFill>
                <a:blip r:embed="rId26"/>
                <a:stretch>
                  <a:fillRect/>
                </a:stretch>
              </p:blipFill>
              <p:spPr>
                <a:xfrm>
                  <a:off x="5605396" y="2915021"/>
                  <a:ext cx="113760" cy="192600"/>
                </a:xfrm>
                <a:prstGeom prst="rect">
                  <a:avLst/>
                </a:prstGeom>
              </p:spPr>
            </p:pic>
          </mc:Fallback>
        </mc:AlternateContent>
      </p:grpSp>
      <p:grpSp>
        <p:nvGrpSpPr>
          <p:cNvPr id="28" name="Group 27">
            <a:extLst>
              <a:ext uri="{FF2B5EF4-FFF2-40B4-BE49-F238E27FC236}">
                <a16:creationId xmlns:a16="http://schemas.microsoft.com/office/drawing/2014/main" id="{7D209277-6201-0A3D-927D-5902B5D5862F}"/>
              </a:ext>
            </a:extLst>
          </p:cNvPr>
          <p:cNvGrpSpPr/>
          <p:nvPr/>
        </p:nvGrpSpPr>
        <p:grpSpPr>
          <a:xfrm>
            <a:off x="5967196" y="2958581"/>
            <a:ext cx="769320" cy="227160"/>
            <a:chOff x="5967196" y="2958581"/>
            <a:chExt cx="769320" cy="227160"/>
          </a:xfrm>
        </p:grpSpPr>
        <mc:AlternateContent xmlns:mc="http://schemas.openxmlformats.org/markup-compatibility/2006" xmlns:p14="http://schemas.microsoft.com/office/powerpoint/2010/main">
          <mc:Choice Requires="p14">
            <p:contentPart p14:bwMode="auto" r:id="rId27">
              <p14:nvContentPartPr>
                <p14:cNvPr id="17" name="Ink 16">
                  <a:extLst>
                    <a:ext uri="{FF2B5EF4-FFF2-40B4-BE49-F238E27FC236}">
                      <a16:creationId xmlns:a16="http://schemas.microsoft.com/office/drawing/2014/main" id="{4A3B1A9A-D961-B706-CE84-EF480D4C4D69}"/>
                    </a:ext>
                  </a:extLst>
                </p14:cNvPr>
                <p14:cNvContentPartPr/>
                <p14:nvPr/>
              </p14:nvContentPartPr>
              <p14:xfrm>
                <a:off x="5967196" y="2967581"/>
                <a:ext cx="95040" cy="121680"/>
              </p14:xfrm>
            </p:contentPart>
          </mc:Choice>
          <mc:Fallback xmlns="">
            <p:pic>
              <p:nvPicPr>
                <p:cNvPr id="17" name="Ink 16">
                  <a:extLst>
                    <a:ext uri="{FF2B5EF4-FFF2-40B4-BE49-F238E27FC236}">
                      <a16:creationId xmlns:a16="http://schemas.microsoft.com/office/drawing/2014/main" id="{4A3B1A9A-D961-B706-CE84-EF480D4C4D69}"/>
                    </a:ext>
                  </a:extLst>
                </p:cNvPr>
                <p:cNvPicPr/>
                <p:nvPr/>
              </p:nvPicPr>
              <p:blipFill>
                <a:blip r:embed="rId28"/>
                <a:stretch>
                  <a:fillRect/>
                </a:stretch>
              </p:blipFill>
              <p:spPr>
                <a:xfrm>
                  <a:off x="5962876" y="2963261"/>
                  <a:ext cx="1036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Ink 17">
                  <a:extLst>
                    <a:ext uri="{FF2B5EF4-FFF2-40B4-BE49-F238E27FC236}">
                      <a16:creationId xmlns:a16="http://schemas.microsoft.com/office/drawing/2014/main" id="{A5EE2594-ADA7-F9B8-697B-63B2853FE80B}"/>
                    </a:ext>
                  </a:extLst>
                </p14:cNvPr>
                <p14:cNvContentPartPr/>
                <p14:nvPr/>
              </p14:nvContentPartPr>
              <p14:xfrm>
                <a:off x="6048556" y="2999981"/>
                <a:ext cx="77040" cy="86400"/>
              </p14:xfrm>
            </p:contentPart>
          </mc:Choice>
          <mc:Fallback xmlns="">
            <p:pic>
              <p:nvPicPr>
                <p:cNvPr id="18" name="Ink 17">
                  <a:extLst>
                    <a:ext uri="{FF2B5EF4-FFF2-40B4-BE49-F238E27FC236}">
                      <a16:creationId xmlns:a16="http://schemas.microsoft.com/office/drawing/2014/main" id="{A5EE2594-ADA7-F9B8-697B-63B2853FE80B}"/>
                    </a:ext>
                  </a:extLst>
                </p:cNvPr>
                <p:cNvPicPr/>
                <p:nvPr/>
              </p:nvPicPr>
              <p:blipFill>
                <a:blip r:embed="rId30"/>
                <a:stretch>
                  <a:fillRect/>
                </a:stretch>
              </p:blipFill>
              <p:spPr>
                <a:xfrm>
                  <a:off x="6044236" y="2995661"/>
                  <a:ext cx="856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Ink 18">
                  <a:extLst>
                    <a:ext uri="{FF2B5EF4-FFF2-40B4-BE49-F238E27FC236}">
                      <a16:creationId xmlns:a16="http://schemas.microsoft.com/office/drawing/2014/main" id="{BA474F61-DAEA-82EB-D395-070180184D36}"/>
                    </a:ext>
                  </a:extLst>
                </p14:cNvPr>
                <p14:cNvContentPartPr/>
                <p14:nvPr/>
              </p14:nvContentPartPr>
              <p14:xfrm>
                <a:off x="6188956" y="2958581"/>
                <a:ext cx="109080" cy="137160"/>
              </p14:xfrm>
            </p:contentPart>
          </mc:Choice>
          <mc:Fallback xmlns="">
            <p:pic>
              <p:nvPicPr>
                <p:cNvPr id="19" name="Ink 18">
                  <a:extLst>
                    <a:ext uri="{FF2B5EF4-FFF2-40B4-BE49-F238E27FC236}">
                      <a16:creationId xmlns:a16="http://schemas.microsoft.com/office/drawing/2014/main" id="{BA474F61-DAEA-82EB-D395-070180184D36}"/>
                    </a:ext>
                  </a:extLst>
                </p:cNvPr>
                <p:cNvPicPr/>
                <p:nvPr/>
              </p:nvPicPr>
              <p:blipFill>
                <a:blip r:embed="rId32"/>
                <a:stretch>
                  <a:fillRect/>
                </a:stretch>
              </p:blipFill>
              <p:spPr>
                <a:xfrm>
                  <a:off x="6184636" y="2954261"/>
                  <a:ext cx="1177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Ink 19">
                  <a:extLst>
                    <a:ext uri="{FF2B5EF4-FFF2-40B4-BE49-F238E27FC236}">
                      <a16:creationId xmlns:a16="http://schemas.microsoft.com/office/drawing/2014/main" id="{C08F66E8-A1B7-54A5-F991-17F1989B3A46}"/>
                    </a:ext>
                  </a:extLst>
                </p14:cNvPr>
                <p14:cNvContentPartPr/>
                <p14:nvPr/>
              </p14:nvContentPartPr>
              <p14:xfrm>
                <a:off x="6212356" y="2987741"/>
                <a:ext cx="250920" cy="198000"/>
              </p14:xfrm>
            </p:contentPart>
          </mc:Choice>
          <mc:Fallback xmlns="">
            <p:pic>
              <p:nvPicPr>
                <p:cNvPr id="20" name="Ink 19">
                  <a:extLst>
                    <a:ext uri="{FF2B5EF4-FFF2-40B4-BE49-F238E27FC236}">
                      <a16:creationId xmlns:a16="http://schemas.microsoft.com/office/drawing/2014/main" id="{C08F66E8-A1B7-54A5-F991-17F1989B3A46}"/>
                    </a:ext>
                  </a:extLst>
                </p:cNvPr>
                <p:cNvPicPr/>
                <p:nvPr/>
              </p:nvPicPr>
              <p:blipFill>
                <a:blip r:embed="rId34"/>
                <a:stretch>
                  <a:fillRect/>
                </a:stretch>
              </p:blipFill>
              <p:spPr>
                <a:xfrm>
                  <a:off x="6208036" y="2983421"/>
                  <a:ext cx="25956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Ink 20">
                  <a:extLst>
                    <a:ext uri="{FF2B5EF4-FFF2-40B4-BE49-F238E27FC236}">
                      <a16:creationId xmlns:a16="http://schemas.microsoft.com/office/drawing/2014/main" id="{26DE27BD-0E66-8179-EE4F-9D6782CF0C68}"/>
                    </a:ext>
                  </a:extLst>
                </p14:cNvPr>
                <p14:cNvContentPartPr/>
                <p14:nvPr/>
              </p14:nvContentPartPr>
              <p14:xfrm>
                <a:off x="6478036" y="2983061"/>
                <a:ext cx="258480" cy="143280"/>
              </p14:xfrm>
            </p:contentPart>
          </mc:Choice>
          <mc:Fallback xmlns="">
            <p:pic>
              <p:nvPicPr>
                <p:cNvPr id="21" name="Ink 20">
                  <a:extLst>
                    <a:ext uri="{FF2B5EF4-FFF2-40B4-BE49-F238E27FC236}">
                      <a16:creationId xmlns:a16="http://schemas.microsoft.com/office/drawing/2014/main" id="{26DE27BD-0E66-8179-EE4F-9D6782CF0C68}"/>
                    </a:ext>
                  </a:extLst>
                </p:cNvPr>
                <p:cNvPicPr/>
                <p:nvPr/>
              </p:nvPicPr>
              <p:blipFill>
                <a:blip r:embed="rId36"/>
                <a:stretch>
                  <a:fillRect/>
                </a:stretch>
              </p:blipFill>
              <p:spPr>
                <a:xfrm>
                  <a:off x="6473716" y="2978741"/>
                  <a:ext cx="267120" cy="151920"/>
                </a:xfrm>
                <a:prstGeom prst="rect">
                  <a:avLst/>
                </a:prstGeom>
              </p:spPr>
            </p:pic>
          </mc:Fallback>
        </mc:AlternateContent>
      </p:grpSp>
      <p:grpSp>
        <p:nvGrpSpPr>
          <p:cNvPr id="27" name="Group 26">
            <a:extLst>
              <a:ext uri="{FF2B5EF4-FFF2-40B4-BE49-F238E27FC236}">
                <a16:creationId xmlns:a16="http://schemas.microsoft.com/office/drawing/2014/main" id="{A85FBE5F-5898-50AB-CB14-8647D0A86FA9}"/>
              </a:ext>
            </a:extLst>
          </p:cNvPr>
          <p:cNvGrpSpPr/>
          <p:nvPr/>
        </p:nvGrpSpPr>
        <p:grpSpPr>
          <a:xfrm>
            <a:off x="7102636" y="2920781"/>
            <a:ext cx="725760" cy="246240"/>
            <a:chOff x="7102636" y="2920781"/>
            <a:chExt cx="725760" cy="246240"/>
          </a:xfrm>
        </p:grpSpPr>
        <mc:AlternateContent xmlns:mc="http://schemas.openxmlformats.org/markup-compatibility/2006" xmlns:p14="http://schemas.microsoft.com/office/powerpoint/2010/main">
          <mc:Choice Requires="p14">
            <p:contentPart p14:bwMode="auto" r:id="rId37">
              <p14:nvContentPartPr>
                <p14:cNvPr id="22" name="Ink 21">
                  <a:extLst>
                    <a:ext uri="{FF2B5EF4-FFF2-40B4-BE49-F238E27FC236}">
                      <a16:creationId xmlns:a16="http://schemas.microsoft.com/office/drawing/2014/main" id="{368F5458-780D-2200-8A52-2099D65EC402}"/>
                    </a:ext>
                  </a:extLst>
                </p14:cNvPr>
                <p14:cNvContentPartPr/>
                <p14:nvPr/>
              </p14:nvContentPartPr>
              <p14:xfrm>
                <a:off x="7102636" y="2981261"/>
                <a:ext cx="72720" cy="128880"/>
              </p14:xfrm>
            </p:contentPart>
          </mc:Choice>
          <mc:Fallback xmlns="">
            <p:pic>
              <p:nvPicPr>
                <p:cNvPr id="22" name="Ink 21">
                  <a:extLst>
                    <a:ext uri="{FF2B5EF4-FFF2-40B4-BE49-F238E27FC236}">
                      <a16:creationId xmlns:a16="http://schemas.microsoft.com/office/drawing/2014/main" id="{368F5458-780D-2200-8A52-2099D65EC402}"/>
                    </a:ext>
                  </a:extLst>
                </p:cNvPr>
                <p:cNvPicPr/>
                <p:nvPr/>
              </p:nvPicPr>
              <p:blipFill>
                <a:blip r:embed="rId38"/>
                <a:stretch>
                  <a:fillRect/>
                </a:stretch>
              </p:blipFill>
              <p:spPr>
                <a:xfrm>
                  <a:off x="7098316" y="2976941"/>
                  <a:ext cx="813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Ink 22">
                  <a:extLst>
                    <a:ext uri="{FF2B5EF4-FFF2-40B4-BE49-F238E27FC236}">
                      <a16:creationId xmlns:a16="http://schemas.microsoft.com/office/drawing/2014/main" id="{E8BA063A-D95B-4D7A-78BA-CABBC5952990}"/>
                    </a:ext>
                  </a:extLst>
                </p14:cNvPr>
                <p14:cNvContentPartPr/>
                <p14:nvPr/>
              </p14:nvContentPartPr>
              <p14:xfrm>
                <a:off x="7164196" y="2972981"/>
                <a:ext cx="264600" cy="133560"/>
              </p14:xfrm>
            </p:contentPart>
          </mc:Choice>
          <mc:Fallback xmlns="">
            <p:pic>
              <p:nvPicPr>
                <p:cNvPr id="23" name="Ink 22">
                  <a:extLst>
                    <a:ext uri="{FF2B5EF4-FFF2-40B4-BE49-F238E27FC236}">
                      <a16:creationId xmlns:a16="http://schemas.microsoft.com/office/drawing/2014/main" id="{E8BA063A-D95B-4D7A-78BA-CABBC5952990}"/>
                    </a:ext>
                  </a:extLst>
                </p:cNvPr>
                <p:cNvPicPr/>
                <p:nvPr/>
              </p:nvPicPr>
              <p:blipFill>
                <a:blip r:embed="rId40"/>
                <a:stretch>
                  <a:fillRect/>
                </a:stretch>
              </p:blipFill>
              <p:spPr>
                <a:xfrm>
                  <a:off x="7159876" y="2968661"/>
                  <a:ext cx="2732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Ink 23">
                  <a:extLst>
                    <a:ext uri="{FF2B5EF4-FFF2-40B4-BE49-F238E27FC236}">
                      <a16:creationId xmlns:a16="http://schemas.microsoft.com/office/drawing/2014/main" id="{E968F9AC-41AE-60D3-A293-4D17B3C2ED55}"/>
                    </a:ext>
                  </a:extLst>
                </p14:cNvPr>
                <p14:cNvContentPartPr/>
                <p14:nvPr/>
              </p14:nvContentPartPr>
              <p14:xfrm>
                <a:off x="7307836" y="3020861"/>
                <a:ext cx="317880" cy="63720"/>
              </p14:xfrm>
            </p:contentPart>
          </mc:Choice>
          <mc:Fallback xmlns="">
            <p:pic>
              <p:nvPicPr>
                <p:cNvPr id="24" name="Ink 23">
                  <a:extLst>
                    <a:ext uri="{FF2B5EF4-FFF2-40B4-BE49-F238E27FC236}">
                      <a16:creationId xmlns:a16="http://schemas.microsoft.com/office/drawing/2014/main" id="{E968F9AC-41AE-60D3-A293-4D17B3C2ED55}"/>
                    </a:ext>
                  </a:extLst>
                </p:cNvPr>
                <p:cNvPicPr/>
                <p:nvPr/>
              </p:nvPicPr>
              <p:blipFill>
                <a:blip r:embed="rId42"/>
                <a:stretch>
                  <a:fillRect/>
                </a:stretch>
              </p:blipFill>
              <p:spPr>
                <a:xfrm>
                  <a:off x="7303516" y="3016541"/>
                  <a:ext cx="3265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Ink 24">
                  <a:extLst>
                    <a:ext uri="{FF2B5EF4-FFF2-40B4-BE49-F238E27FC236}">
                      <a16:creationId xmlns:a16="http://schemas.microsoft.com/office/drawing/2014/main" id="{89A9F251-2A5F-7D00-0314-711AAEF55730}"/>
                    </a:ext>
                  </a:extLst>
                </p14:cNvPr>
                <p14:cNvContentPartPr/>
                <p14:nvPr/>
              </p14:nvContentPartPr>
              <p14:xfrm>
                <a:off x="7514116" y="2977301"/>
                <a:ext cx="71280" cy="189720"/>
              </p14:xfrm>
            </p:contentPart>
          </mc:Choice>
          <mc:Fallback xmlns="">
            <p:pic>
              <p:nvPicPr>
                <p:cNvPr id="25" name="Ink 24">
                  <a:extLst>
                    <a:ext uri="{FF2B5EF4-FFF2-40B4-BE49-F238E27FC236}">
                      <a16:creationId xmlns:a16="http://schemas.microsoft.com/office/drawing/2014/main" id="{89A9F251-2A5F-7D00-0314-711AAEF55730}"/>
                    </a:ext>
                  </a:extLst>
                </p:cNvPr>
                <p:cNvPicPr/>
                <p:nvPr/>
              </p:nvPicPr>
              <p:blipFill>
                <a:blip r:embed="rId44"/>
                <a:stretch>
                  <a:fillRect/>
                </a:stretch>
              </p:blipFill>
              <p:spPr>
                <a:xfrm>
                  <a:off x="7509796" y="2972981"/>
                  <a:ext cx="799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Ink 25">
                  <a:extLst>
                    <a:ext uri="{FF2B5EF4-FFF2-40B4-BE49-F238E27FC236}">
                      <a16:creationId xmlns:a16="http://schemas.microsoft.com/office/drawing/2014/main" id="{1CE2EA7A-2138-73FB-266D-9F754AC811A1}"/>
                    </a:ext>
                  </a:extLst>
                </p14:cNvPr>
                <p14:cNvContentPartPr/>
                <p14:nvPr/>
              </p14:nvContentPartPr>
              <p14:xfrm>
                <a:off x="7671436" y="2920781"/>
                <a:ext cx="156960" cy="139320"/>
              </p14:xfrm>
            </p:contentPart>
          </mc:Choice>
          <mc:Fallback xmlns="">
            <p:pic>
              <p:nvPicPr>
                <p:cNvPr id="26" name="Ink 25">
                  <a:extLst>
                    <a:ext uri="{FF2B5EF4-FFF2-40B4-BE49-F238E27FC236}">
                      <a16:creationId xmlns:a16="http://schemas.microsoft.com/office/drawing/2014/main" id="{1CE2EA7A-2138-73FB-266D-9F754AC811A1}"/>
                    </a:ext>
                  </a:extLst>
                </p:cNvPr>
                <p:cNvPicPr/>
                <p:nvPr/>
              </p:nvPicPr>
              <p:blipFill>
                <a:blip r:embed="rId46"/>
                <a:stretch>
                  <a:fillRect/>
                </a:stretch>
              </p:blipFill>
              <p:spPr>
                <a:xfrm>
                  <a:off x="7667116" y="2916461"/>
                  <a:ext cx="165600" cy="147960"/>
                </a:xfrm>
                <a:prstGeom prst="rect">
                  <a:avLst/>
                </a:prstGeom>
              </p:spPr>
            </p:pic>
          </mc:Fallback>
        </mc:AlternateContent>
      </p:grpSp>
      <p:grpSp>
        <p:nvGrpSpPr>
          <p:cNvPr id="36" name="Group 35">
            <a:extLst>
              <a:ext uri="{FF2B5EF4-FFF2-40B4-BE49-F238E27FC236}">
                <a16:creationId xmlns:a16="http://schemas.microsoft.com/office/drawing/2014/main" id="{6B4D8F14-FA85-1BB2-E6B2-0C059D06226E}"/>
              </a:ext>
            </a:extLst>
          </p:cNvPr>
          <p:cNvGrpSpPr/>
          <p:nvPr/>
        </p:nvGrpSpPr>
        <p:grpSpPr>
          <a:xfrm>
            <a:off x="8137276" y="2951021"/>
            <a:ext cx="744480" cy="225360"/>
            <a:chOff x="8137276" y="2951021"/>
            <a:chExt cx="744480" cy="225360"/>
          </a:xfrm>
        </p:grpSpPr>
        <mc:AlternateContent xmlns:mc="http://schemas.openxmlformats.org/markup-compatibility/2006" xmlns:p14="http://schemas.microsoft.com/office/powerpoint/2010/main">
          <mc:Choice Requires="p14">
            <p:contentPart p14:bwMode="auto" r:id="rId47">
              <p14:nvContentPartPr>
                <p14:cNvPr id="30" name="Ink 29">
                  <a:extLst>
                    <a:ext uri="{FF2B5EF4-FFF2-40B4-BE49-F238E27FC236}">
                      <a16:creationId xmlns:a16="http://schemas.microsoft.com/office/drawing/2014/main" id="{1829992F-CFD8-2847-12D4-6BDF23CA1DD0}"/>
                    </a:ext>
                  </a:extLst>
                </p14:cNvPr>
                <p14:cNvContentPartPr/>
                <p14:nvPr/>
              </p14:nvContentPartPr>
              <p14:xfrm>
                <a:off x="8137276" y="2984861"/>
                <a:ext cx="23400" cy="96840"/>
              </p14:xfrm>
            </p:contentPart>
          </mc:Choice>
          <mc:Fallback xmlns="">
            <p:pic>
              <p:nvPicPr>
                <p:cNvPr id="30" name="Ink 29">
                  <a:extLst>
                    <a:ext uri="{FF2B5EF4-FFF2-40B4-BE49-F238E27FC236}">
                      <a16:creationId xmlns:a16="http://schemas.microsoft.com/office/drawing/2014/main" id="{1829992F-CFD8-2847-12D4-6BDF23CA1DD0}"/>
                    </a:ext>
                  </a:extLst>
                </p:cNvPr>
                <p:cNvPicPr/>
                <p:nvPr/>
              </p:nvPicPr>
              <p:blipFill>
                <a:blip r:embed="rId48"/>
                <a:stretch>
                  <a:fillRect/>
                </a:stretch>
              </p:blipFill>
              <p:spPr>
                <a:xfrm>
                  <a:off x="8132956" y="2980541"/>
                  <a:ext cx="320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Ink 30">
                  <a:extLst>
                    <a:ext uri="{FF2B5EF4-FFF2-40B4-BE49-F238E27FC236}">
                      <a16:creationId xmlns:a16="http://schemas.microsoft.com/office/drawing/2014/main" id="{A29ABA8D-1176-00A8-0FD3-2A3273EBF0F6}"/>
                    </a:ext>
                  </a:extLst>
                </p14:cNvPr>
                <p14:cNvContentPartPr/>
                <p14:nvPr/>
              </p14:nvContentPartPr>
              <p14:xfrm>
                <a:off x="8174356" y="3014021"/>
                <a:ext cx="87480" cy="109800"/>
              </p14:xfrm>
            </p:contentPart>
          </mc:Choice>
          <mc:Fallback xmlns="">
            <p:pic>
              <p:nvPicPr>
                <p:cNvPr id="31" name="Ink 30">
                  <a:extLst>
                    <a:ext uri="{FF2B5EF4-FFF2-40B4-BE49-F238E27FC236}">
                      <a16:creationId xmlns:a16="http://schemas.microsoft.com/office/drawing/2014/main" id="{A29ABA8D-1176-00A8-0FD3-2A3273EBF0F6}"/>
                    </a:ext>
                  </a:extLst>
                </p:cNvPr>
                <p:cNvPicPr/>
                <p:nvPr/>
              </p:nvPicPr>
              <p:blipFill>
                <a:blip r:embed="rId50"/>
                <a:stretch>
                  <a:fillRect/>
                </a:stretch>
              </p:blipFill>
              <p:spPr>
                <a:xfrm>
                  <a:off x="8170036" y="3009701"/>
                  <a:ext cx="961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Ink 31">
                  <a:extLst>
                    <a:ext uri="{FF2B5EF4-FFF2-40B4-BE49-F238E27FC236}">
                      <a16:creationId xmlns:a16="http://schemas.microsoft.com/office/drawing/2014/main" id="{4BCD0826-5039-D19E-D713-F5F848154D78}"/>
                    </a:ext>
                  </a:extLst>
                </p14:cNvPr>
                <p14:cNvContentPartPr/>
                <p14:nvPr/>
              </p14:nvContentPartPr>
              <p14:xfrm>
                <a:off x="8306836" y="2999981"/>
                <a:ext cx="120600" cy="127440"/>
              </p14:xfrm>
            </p:contentPart>
          </mc:Choice>
          <mc:Fallback xmlns="">
            <p:pic>
              <p:nvPicPr>
                <p:cNvPr id="32" name="Ink 31">
                  <a:extLst>
                    <a:ext uri="{FF2B5EF4-FFF2-40B4-BE49-F238E27FC236}">
                      <a16:creationId xmlns:a16="http://schemas.microsoft.com/office/drawing/2014/main" id="{4BCD0826-5039-D19E-D713-F5F848154D78}"/>
                    </a:ext>
                  </a:extLst>
                </p:cNvPr>
                <p:cNvPicPr/>
                <p:nvPr/>
              </p:nvPicPr>
              <p:blipFill>
                <a:blip r:embed="rId52"/>
                <a:stretch>
                  <a:fillRect/>
                </a:stretch>
              </p:blipFill>
              <p:spPr>
                <a:xfrm>
                  <a:off x="8302516" y="2995661"/>
                  <a:ext cx="1292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Ink 32">
                  <a:extLst>
                    <a:ext uri="{FF2B5EF4-FFF2-40B4-BE49-F238E27FC236}">
                      <a16:creationId xmlns:a16="http://schemas.microsoft.com/office/drawing/2014/main" id="{32D98497-DAC5-E958-6695-C9F4EE07A8D6}"/>
                    </a:ext>
                  </a:extLst>
                </p14:cNvPr>
                <p14:cNvContentPartPr/>
                <p14:nvPr/>
              </p14:nvContentPartPr>
              <p14:xfrm>
                <a:off x="8310796" y="3059021"/>
                <a:ext cx="307800" cy="65880"/>
              </p14:xfrm>
            </p:contentPart>
          </mc:Choice>
          <mc:Fallback xmlns="">
            <p:pic>
              <p:nvPicPr>
                <p:cNvPr id="33" name="Ink 32">
                  <a:extLst>
                    <a:ext uri="{FF2B5EF4-FFF2-40B4-BE49-F238E27FC236}">
                      <a16:creationId xmlns:a16="http://schemas.microsoft.com/office/drawing/2014/main" id="{32D98497-DAC5-E958-6695-C9F4EE07A8D6}"/>
                    </a:ext>
                  </a:extLst>
                </p:cNvPr>
                <p:cNvPicPr/>
                <p:nvPr/>
              </p:nvPicPr>
              <p:blipFill>
                <a:blip r:embed="rId54"/>
                <a:stretch>
                  <a:fillRect/>
                </a:stretch>
              </p:blipFill>
              <p:spPr>
                <a:xfrm>
                  <a:off x="8306476" y="3054701"/>
                  <a:ext cx="3164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Ink 33">
                  <a:extLst>
                    <a:ext uri="{FF2B5EF4-FFF2-40B4-BE49-F238E27FC236}">
                      <a16:creationId xmlns:a16="http://schemas.microsoft.com/office/drawing/2014/main" id="{2A8B59F7-7D37-C716-9CCA-8E1F291249A2}"/>
                    </a:ext>
                  </a:extLst>
                </p14:cNvPr>
                <p14:cNvContentPartPr/>
                <p14:nvPr/>
              </p14:nvContentPartPr>
              <p14:xfrm>
                <a:off x="8518516" y="2997461"/>
                <a:ext cx="69840" cy="178920"/>
              </p14:xfrm>
            </p:contentPart>
          </mc:Choice>
          <mc:Fallback xmlns="">
            <p:pic>
              <p:nvPicPr>
                <p:cNvPr id="34" name="Ink 33">
                  <a:extLst>
                    <a:ext uri="{FF2B5EF4-FFF2-40B4-BE49-F238E27FC236}">
                      <a16:creationId xmlns:a16="http://schemas.microsoft.com/office/drawing/2014/main" id="{2A8B59F7-7D37-C716-9CCA-8E1F291249A2}"/>
                    </a:ext>
                  </a:extLst>
                </p:cNvPr>
                <p:cNvPicPr/>
                <p:nvPr/>
              </p:nvPicPr>
              <p:blipFill>
                <a:blip r:embed="rId56"/>
                <a:stretch>
                  <a:fillRect/>
                </a:stretch>
              </p:blipFill>
              <p:spPr>
                <a:xfrm>
                  <a:off x="8514196" y="2993141"/>
                  <a:ext cx="784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Ink 34">
                  <a:extLst>
                    <a:ext uri="{FF2B5EF4-FFF2-40B4-BE49-F238E27FC236}">
                      <a16:creationId xmlns:a16="http://schemas.microsoft.com/office/drawing/2014/main" id="{362045EA-DF77-17C9-135C-1081C4B170A5}"/>
                    </a:ext>
                  </a:extLst>
                </p14:cNvPr>
                <p14:cNvContentPartPr/>
                <p14:nvPr/>
              </p14:nvContentPartPr>
              <p14:xfrm>
                <a:off x="8681956" y="2951021"/>
                <a:ext cx="199800" cy="196200"/>
              </p14:xfrm>
            </p:contentPart>
          </mc:Choice>
          <mc:Fallback xmlns="">
            <p:pic>
              <p:nvPicPr>
                <p:cNvPr id="35" name="Ink 34">
                  <a:extLst>
                    <a:ext uri="{FF2B5EF4-FFF2-40B4-BE49-F238E27FC236}">
                      <a16:creationId xmlns:a16="http://schemas.microsoft.com/office/drawing/2014/main" id="{362045EA-DF77-17C9-135C-1081C4B170A5}"/>
                    </a:ext>
                  </a:extLst>
                </p:cNvPr>
                <p:cNvPicPr/>
                <p:nvPr/>
              </p:nvPicPr>
              <p:blipFill>
                <a:blip r:embed="rId58"/>
                <a:stretch>
                  <a:fillRect/>
                </a:stretch>
              </p:blipFill>
              <p:spPr>
                <a:xfrm>
                  <a:off x="8677636" y="2946701"/>
                  <a:ext cx="208440" cy="204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
            <p14:nvContentPartPr>
              <p14:cNvPr id="37" name="Ink 36">
                <a:extLst>
                  <a:ext uri="{FF2B5EF4-FFF2-40B4-BE49-F238E27FC236}">
                    <a16:creationId xmlns:a16="http://schemas.microsoft.com/office/drawing/2014/main" id="{B26181FA-A980-782D-0D12-6A5FAB41F1A3}"/>
                  </a:ext>
                </a:extLst>
              </p14:cNvPr>
              <p14:cNvContentPartPr/>
              <p14:nvPr/>
            </p14:nvContentPartPr>
            <p14:xfrm>
              <a:off x="5200756" y="3257381"/>
              <a:ext cx="313560" cy="200160"/>
            </p14:xfrm>
          </p:contentPart>
        </mc:Choice>
        <mc:Fallback xmlns="">
          <p:pic>
            <p:nvPicPr>
              <p:cNvPr id="37" name="Ink 36">
                <a:extLst>
                  <a:ext uri="{FF2B5EF4-FFF2-40B4-BE49-F238E27FC236}">
                    <a16:creationId xmlns:a16="http://schemas.microsoft.com/office/drawing/2014/main" id="{B26181FA-A980-782D-0D12-6A5FAB41F1A3}"/>
                  </a:ext>
                </a:extLst>
              </p:cNvPr>
              <p:cNvPicPr/>
              <p:nvPr/>
            </p:nvPicPr>
            <p:blipFill>
              <a:blip r:embed="rId60"/>
              <a:stretch>
                <a:fillRect/>
              </a:stretch>
            </p:blipFill>
            <p:spPr>
              <a:xfrm>
                <a:off x="5196436" y="3253061"/>
                <a:ext cx="3222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Ink 37">
                <a:extLst>
                  <a:ext uri="{FF2B5EF4-FFF2-40B4-BE49-F238E27FC236}">
                    <a16:creationId xmlns:a16="http://schemas.microsoft.com/office/drawing/2014/main" id="{A35B1F46-BE31-61BB-F13E-CC9993AF3F5A}"/>
                  </a:ext>
                </a:extLst>
              </p14:cNvPr>
              <p14:cNvContentPartPr/>
              <p14:nvPr/>
            </p14:nvContentPartPr>
            <p14:xfrm>
              <a:off x="7280836" y="3341981"/>
              <a:ext cx="312480" cy="113760"/>
            </p14:xfrm>
          </p:contentPart>
        </mc:Choice>
        <mc:Fallback xmlns="">
          <p:pic>
            <p:nvPicPr>
              <p:cNvPr id="38" name="Ink 37">
                <a:extLst>
                  <a:ext uri="{FF2B5EF4-FFF2-40B4-BE49-F238E27FC236}">
                    <a16:creationId xmlns:a16="http://schemas.microsoft.com/office/drawing/2014/main" id="{A35B1F46-BE31-61BB-F13E-CC9993AF3F5A}"/>
                  </a:ext>
                </a:extLst>
              </p:cNvPr>
              <p:cNvPicPr/>
              <p:nvPr/>
            </p:nvPicPr>
            <p:blipFill>
              <a:blip r:embed="rId62"/>
              <a:stretch>
                <a:fillRect/>
              </a:stretch>
            </p:blipFill>
            <p:spPr>
              <a:xfrm>
                <a:off x="7276516" y="3337661"/>
                <a:ext cx="3211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Ink 38">
                <a:extLst>
                  <a:ext uri="{FF2B5EF4-FFF2-40B4-BE49-F238E27FC236}">
                    <a16:creationId xmlns:a16="http://schemas.microsoft.com/office/drawing/2014/main" id="{E74E3EB0-838C-F989-86EE-464B9364D727}"/>
                  </a:ext>
                </a:extLst>
              </p14:cNvPr>
              <p14:cNvContentPartPr/>
              <p14:nvPr/>
            </p14:nvContentPartPr>
            <p14:xfrm>
              <a:off x="1917916" y="3484901"/>
              <a:ext cx="2172240" cy="59400"/>
            </p14:xfrm>
          </p:contentPart>
        </mc:Choice>
        <mc:Fallback xmlns="">
          <p:pic>
            <p:nvPicPr>
              <p:cNvPr id="39" name="Ink 38">
                <a:extLst>
                  <a:ext uri="{FF2B5EF4-FFF2-40B4-BE49-F238E27FC236}">
                    <a16:creationId xmlns:a16="http://schemas.microsoft.com/office/drawing/2014/main" id="{E74E3EB0-838C-F989-86EE-464B9364D727}"/>
                  </a:ext>
                </a:extLst>
              </p:cNvPr>
              <p:cNvPicPr/>
              <p:nvPr/>
            </p:nvPicPr>
            <p:blipFill>
              <a:blip r:embed="rId64"/>
              <a:stretch>
                <a:fillRect/>
              </a:stretch>
            </p:blipFill>
            <p:spPr>
              <a:xfrm>
                <a:off x="1913596" y="3480581"/>
                <a:ext cx="2180880" cy="68040"/>
              </a:xfrm>
              <a:prstGeom prst="rect">
                <a:avLst/>
              </a:prstGeom>
            </p:spPr>
          </p:pic>
        </mc:Fallback>
      </mc:AlternateContent>
      <p:grpSp>
        <p:nvGrpSpPr>
          <p:cNvPr id="56" name="Group 55">
            <a:extLst>
              <a:ext uri="{FF2B5EF4-FFF2-40B4-BE49-F238E27FC236}">
                <a16:creationId xmlns:a16="http://schemas.microsoft.com/office/drawing/2014/main" id="{B5953562-9FD8-161B-A11A-23CEA84FC9BC}"/>
              </a:ext>
            </a:extLst>
          </p:cNvPr>
          <p:cNvGrpSpPr/>
          <p:nvPr/>
        </p:nvGrpSpPr>
        <p:grpSpPr>
          <a:xfrm>
            <a:off x="5133436" y="3670301"/>
            <a:ext cx="1972800" cy="387720"/>
            <a:chOff x="5133436" y="3670301"/>
            <a:chExt cx="1972800" cy="387720"/>
          </a:xfrm>
        </p:grpSpPr>
        <mc:AlternateContent xmlns:mc="http://schemas.openxmlformats.org/markup-compatibility/2006" xmlns:p14="http://schemas.microsoft.com/office/powerpoint/2010/main">
          <mc:Choice Requires="p14">
            <p:contentPart p14:bwMode="auto" r:id="rId65">
              <p14:nvContentPartPr>
                <p14:cNvPr id="40" name="Ink 39">
                  <a:extLst>
                    <a:ext uri="{FF2B5EF4-FFF2-40B4-BE49-F238E27FC236}">
                      <a16:creationId xmlns:a16="http://schemas.microsoft.com/office/drawing/2014/main" id="{9EF7E76E-31FD-D45F-5950-9A4427C9B173}"/>
                    </a:ext>
                  </a:extLst>
                </p14:cNvPr>
                <p14:cNvContentPartPr/>
                <p14:nvPr/>
              </p14:nvContentPartPr>
              <p14:xfrm>
                <a:off x="5133436" y="3802421"/>
                <a:ext cx="239760" cy="163440"/>
              </p14:xfrm>
            </p:contentPart>
          </mc:Choice>
          <mc:Fallback xmlns="">
            <p:pic>
              <p:nvPicPr>
                <p:cNvPr id="40" name="Ink 39">
                  <a:extLst>
                    <a:ext uri="{FF2B5EF4-FFF2-40B4-BE49-F238E27FC236}">
                      <a16:creationId xmlns:a16="http://schemas.microsoft.com/office/drawing/2014/main" id="{9EF7E76E-31FD-D45F-5950-9A4427C9B173}"/>
                    </a:ext>
                  </a:extLst>
                </p:cNvPr>
                <p:cNvPicPr/>
                <p:nvPr/>
              </p:nvPicPr>
              <p:blipFill>
                <a:blip r:embed="rId66"/>
                <a:stretch>
                  <a:fillRect/>
                </a:stretch>
              </p:blipFill>
              <p:spPr>
                <a:xfrm>
                  <a:off x="5129116" y="3798101"/>
                  <a:ext cx="2484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Ink 40">
                  <a:extLst>
                    <a:ext uri="{FF2B5EF4-FFF2-40B4-BE49-F238E27FC236}">
                      <a16:creationId xmlns:a16="http://schemas.microsoft.com/office/drawing/2014/main" id="{D9C204CE-394B-6A28-D0A6-FA95D712CB70}"/>
                    </a:ext>
                  </a:extLst>
                </p14:cNvPr>
                <p14:cNvContentPartPr/>
                <p14:nvPr/>
              </p14:nvContentPartPr>
              <p14:xfrm>
                <a:off x="5503156" y="3908981"/>
                <a:ext cx="183240" cy="20520"/>
              </p14:xfrm>
            </p:contentPart>
          </mc:Choice>
          <mc:Fallback xmlns="">
            <p:pic>
              <p:nvPicPr>
                <p:cNvPr id="41" name="Ink 40">
                  <a:extLst>
                    <a:ext uri="{FF2B5EF4-FFF2-40B4-BE49-F238E27FC236}">
                      <a16:creationId xmlns:a16="http://schemas.microsoft.com/office/drawing/2014/main" id="{D9C204CE-394B-6A28-D0A6-FA95D712CB70}"/>
                    </a:ext>
                  </a:extLst>
                </p:cNvPr>
                <p:cNvPicPr/>
                <p:nvPr/>
              </p:nvPicPr>
              <p:blipFill>
                <a:blip r:embed="rId68"/>
                <a:stretch>
                  <a:fillRect/>
                </a:stretch>
              </p:blipFill>
              <p:spPr>
                <a:xfrm>
                  <a:off x="5498836" y="3904661"/>
                  <a:ext cx="1918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Ink 42">
                  <a:extLst>
                    <a:ext uri="{FF2B5EF4-FFF2-40B4-BE49-F238E27FC236}">
                      <a16:creationId xmlns:a16="http://schemas.microsoft.com/office/drawing/2014/main" id="{7CACC24F-065D-F6FB-ACC3-CAAAA5E6D235}"/>
                    </a:ext>
                  </a:extLst>
                </p14:cNvPr>
                <p14:cNvContentPartPr/>
                <p14:nvPr/>
              </p14:nvContentPartPr>
              <p14:xfrm>
                <a:off x="6039196" y="3766421"/>
                <a:ext cx="31320" cy="156600"/>
              </p14:xfrm>
            </p:contentPart>
          </mc:Choice>
          <mc:Fallback xmlns="">
            <p:pic>
              <p:nvPicPr>
                <p:cNvPr id="43" name="Ink 42">
                  <a:extLst>
                    <a:ext uri="{FF2B5EF4-FFF2-40B4-BE49-F238E27FC236}">
                      <a16:creationId xmlns:a16="http://schemas.microsoft.com/office/drawing/2014/main" id="{7CACC24F-065D-F6FB-ACC3-CAAAA5E6D235}"/>
                    </a:ext>
                  </a:extLst>
                </p:cNvPr>
                <p:cNvPicPr/>
                <p:nvPr/>
              </p:nvPicPr>
              <p:blipFill>
                <a:blip r:embed="rId70"/>
                <a:stretch>
                  <a:fillRect/>
                </a:stretch>
              </p:blipFill>
              <p:spPr>
                <a:xfrm>
                  <a:off x="6034876" y="3762101"/>
                  <a:ext cx="399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Ink 43">
                  <a:extLst>
                    <a:ext uri="{FF2B5EF4-FFF2-40B4-BE49-F238E27FC236}">
                      <a16:creationId xmlns:a16="http://schemas.microsoft.com/office/drawing/2014/main" id="{AB871798-965E-8474-0931-99C557D7A6D7}"/>
                    </a:ext>
                  </a:extLst>
                </p14:cNvPr>
                <p14:cNvContentPartPr/>
                <p14:nvPr/>
              </p14:nvContentPartPr>
              <p14:xfrm>
                <a:off x="6014356" y="3718901"/>
                <a:ext cx="173160" cy="135720"/>
              </p14:xfrm>
            </p:contentPart>
          </mc:Choice>
          <mc:Fallback xmlns="">
            <p:pic>
              <p:nvPicPr>
                <p:cNvPr id="44" name="Ink 43">
                  <a:extLst>
                    <a:ext uri="{FF2B5EF4-FFF2-40B4-BE49-F238E27FC236}">
                      <a16:creationId xmlns:a16="http://schemas.microsoft.com/office/drawing/2014/main" id="{AB871798-965E-8474-0931-99C557D7A6D7}"/>
                    </a:ext>
                  </a:extLst>
                </p:cNvPr>
                <p:cNvPicPr/>
                <p:nvPr/>
              </p:nvPicPr>
              <p:blipFill>
                <a:blip r:embed="rId72"/>
                <a:stretch>
                  <a:fillRect/>
                </a:stretch>
              </p:blipFill>
              <p:spPr>
                <a:xfrm>
                  <a:off x="6010036" y="3714581"/>
                  <a:ext cx="1818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Ink 44">
                  <a:extLst>
                    <a:ext uri="{FF2B5EF4-FFF2-40B4-BE49-F238E27FC236}">
                      <a16:creationId xmlns:a16="http://schemas.microsoft.com/office/drawing/2014/main" id="{83FB1C7C-873F-0E9B-6B64-7650FC6F11D1}"/>
                    </a:ext>
                  </a:extLst>
                </p14:cNvPr>
                <p14:cNvContentPartPr/>
                <p14:nvPr/>
              </p14:nvContentPartPr>
              <p14:xfrm>
                <a:off x="6262396" y="3803141"/>
                <a:ext cx="15840" cy="64800"/>
              </p14:xfrm>
            </p:contentPart>
          </mc:Choice>
          <mc:Fallback xmlns="">
            <p:pic>
              <p:nvPicPr>
                <p:cNvPr id="45" name="Ink 44">
                  <a:extLst>
                    <a:ext uri="{FF2B5EF4-FFF2-40B4-BE49-F238E27FC236}">
                      <a16:creationId xmlns:a16="http://schemas.microsoft.com/office/drawing/2014/main" id="{83FB1C7C-873F-0E9B-6B64-7650FC6F11D1}"/>
                    </a:ext>
                  </a:extLst>
                </p:cNvPr>
                <p:cNvPicPr/>
                <p:nvPr/>
              </p:nvPicPr>
              <p:blipFill>
                <a:blip r:embed="rId74"/>
                <a:stretch>
                  <a:fillRect/>
                </a:stretch>
              </p:blipFill>
              <p:spPr>
                <a:xfrm>
                  <a:off x="6258076" y="3798821"/>
                  <a:ext cx="244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Ink 45">
                  <a:extLst>
                    <a:ext uri="{FF2B5EF4-FFF2-40B4-BE49-F238E27FC236}">
                      <a16:creationId xmlns:a16="http://schemas.microsoft.com/office/drawing/2014/main" id="{AA7E5141-BADC-38EE-0619-222DA89847AF}"/>
                    </a:ext>
                  </a:extLst>
                </p14:cNvPr>
                <p14:cNvContentPartPr/>
                <p14:nvPr/>
              </p14:nvContentPartPr>
              <p14:xfrm>
                <a:off x="6379396" y="3758501"/>
                <a:ext cx="21960" cy="154800"/>
              </p14:xfrm>
            </p:contentPart>
          </mc:Choice>
          <mc:Fallback xmlns="">
            <p:pic>
              <p:nvPicPr>
                <p:cNvPr id="46" name="Ink 45">
                  <a:extLst>
                    <a:ext uri="{FF2B5EF4-FFF2-40B4-BE49-F238E27FC236}">
                      <a16:creationId xmlns:a16="http://schemas.microsoft.com/office/drawing/2014/main" id="{AA7E5141-BADC-38EE-0619-222DA89847AF}"/>
                    </a:ext>
                  </a:extLst>
                </p:cNvPr>
                <p:cNvPicPr/>
                <p:nvPr/>
              </p:nvPicPr>
              <p:blipFill>
                <a:blip r:embed="rId76"/>
                <a:stretch>
                  <a:fillRect/>
                </a:stretch>
              </p:blipFill>
              <p:spPr>
                <a:xfrm>
                  <a:off x="6375076" y="3754181"/>
                  <a:ext cx="306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7" name="Ink 46">
                  <a:extLst>
                    <a:ext uri="{FF2B5EF4-FFF2-40B4-BE49-F238E27FC236}">
                      <a16:creationId xmlns:a16="http://schemas.microsoft.com/office/drawing/2014/main" id="{3DB31D90-9DD8-363C-8C3D-1505B87CAFCB}"/>
                    </a:ext>
                  </a:extLst>
                </p14:cNvPr>
                <p14:cNvContentPartPr/>
                <p14:nvPr/>
              </p14:nvContentPartPr>
              <p14:xfrm>
                <a:off x="6339436" y="3733661"/>
                <a:ext cx="127440" cy="147600"/>
              </p14:xfrm>
            </p:contentPart>
          </mc:Choice>
          <mc:Fallback xmlns="">
            <p:pic>
              <p:nvPicPr>
                <p:cNvPr id="47" name="Ink 46">
                  <a:extLst>
                    <a:ext uri="{FF2B5EF4-FFF2-40B4-BE49-F238E27FC236}">
                      <a16:creationId xmlns:a16="http://schemas.microsoft.com/office/drawing/2014/main" id="{3DB31D90-9DD8-363C-8C3D-1505B87CAFCB}"/>
                    </a:ext>
                  </a:extLst>
                </p:cNvPr>
                <p:cNvPicPr/>
                <p:nvPr/>
              </p:nvPicPr>
              <p:blipFill>
                <a:blip r:embed="rId78"/>
                <a:stretch>
                  <a:fillRect/>
                </a:stretch>
              </p:blipFill>
              <p:spPr>
                <a:xfrm>
                  <a:off x="6335116" y="3729341"/>
                  <a:ext cx="1360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8" name="Ink 47">
                  <a:extLst>
                    <a:ext uri="{FF2B5EF4-FFF2-40B4-BE49-F238E27FC236}">
                      <a16:creationId xmlns:a16="http://schemas.microsoft.com/office/drawing/2014/main" id="{A361F34A-5552-E3C6-F429-4B2345671732}"/>
                    </a:ext>
                  </a:extLst>
                </p14:cNvPr>
                <p14:cNvContentPartPr/>
                <p14:nvPr/>
              </p14:nvContentPartPr>
              <p14:xfrm>
                <a:off x="6464356" y="3769661"/>
                <a:ext cx="151920" cy="154800"/>
              </p14:xfrm>
            </p:contentPart>
          </mc:Choice>
          <mc:Fallback xmlns="">
            <p:pic>
              <p:nvPicPr>
                <p:cNvPr id="48" name="Ink 47">
                  <a:extLst>
                    <a:ext uri="{FF2B5EF4-FFF2-40B4-BE49-F238E27FC236}">
                      <a16:creationId xmlns:a16="http://schemas.microsoft.com/office/drawing/2014/main" id="{A361F34A-5552-E3C6-F429-4B2345671732}"/>
                    </a:ext>
                  </a:extLst>
                </p:cNvPr>
                <p:cNvPicPr/>
                <p:nvPr/>
              </p:nvPicPr>
              <p:blipFill>
                <a:blip r:embed="rId80"/>
                <a:stretch>
                  <a:fillRect/>
                </a:stretch>
              </p:blipFill>
              <p:spPr>
                <a:xfrm>
                  <a:off x="6460036" y="3765341"/>
                  <a:ext cx="1605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9" name="Ink 48">
                  <a:extLst>
                    <a:ext uri="{FF2B5EF4-FFF2-40B4-BE49-F238E27FC236}">
                      <a16:creationId xmlns:a16="http://schemas.microsoft.com/office/drawing/2014/main" id="{F427BACD-0BF6-177A-0B0D-6AE2073DD2AD}"/>
                    </a:ext>
                  </a:extLst>
                </p14:cNvPr>
                <p14:cNvContentPartPr/>
                <p14:nvPr/>
              </p14:nvContentPartPr>
              <p14:xfrm>
                <a:off x="6567316" y="3775061"/>
                <a:ext cx="247680" cy="140400"/>
              </p14:xfrm>
            </p:contentPart>
          </mc:Choice>
          <mc:Fallback xmlns="">
            <p:pic>
              <p:nvPicPr>
                <p:cNvPr id="49" name="Ink 48">
                  <a:extLst>
                    <a:ext uri="{FF2B5EF4-FFF2-40B4-BE49-F238E27FC236}">
                      <a16:creationId xmlns:a16="http://schemas.microsoft.com/office/drawing/2014/main" id="{F427BACD-0BF6-177A-0B0D-6AE2073DD2AD}"/>
                    </a:ext>
                  </a:extLst>
                </p:cNvPr>
                <p:cNvPicPr/>
                <p:nvPr/>
              </p:nvPicPr>
              <p:blipFill>
                <a:blip r:embed="rId82"/>
                <a:stretch>
                  <a:fillRect/>
                </a:stretch>
              </p:blipFill>
              <p:spPr>
                <a:xfrm>
                  <a:off x="6562996" y="3770741"/>
                  <a:ext cx="2563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1" name="Ink 50">
                  <a:extLst>
                    <a:ext uri="{FF2B5EF4-FFF2-40B4-BE49-F238E27FC236}">
                      <a16:creationId xmlns:a16="http://schemas.microsoft.com/office/drawing/2014/main" id="{0CD34B1A-AA9D-9829-76B4-7B55A2A89A71}"/>
                    </a:ext>
                  </a:extLst>
                </p14:cNvPr>
                <p14:cNvContentPartPr/>
                <p14:nvPr/>
              </p14:nvContentPartPr>
              <p14:xfrm>
                <a:off x="5895556" y="3676061"/>
                <a:ext cx="1135080" cy="379080"/>
              </p14:xfrm>
            </p:contentPart>
          </mc:Choice>
          <mc:Fallback xmlns="">
            <p:pic>
              <p:nvPicPr>
                <p:cNvPr id="51" name="Ink 50">
                  <a:extLst>
                    <a:ext uri="{FF2B5EF4-FFF2-40B4-BE49-F238E27FC236}">
                      <a16:creationId xmlns:a16="http://schemas.microsoft.com/office/drawing/2014/main" id="{0CD34B1A-AA9D-9829-76B4-7B55A2A89A71}"/>
                    </a:ext>
                  </a:extLst>
                </p:cNvPr>
                <p:cNvPicPr/>
                <p:nvPr/>
              </p:nvPicPr>
              <p:blipFill>
                <a:blip r:embed="rId84"/>
                <a:stretch>
                  <a:fillRect/>
                </a:stretch>
              </p:blipFill>
              <p:spPr>
                <a:xfrm>
                  <a:off x="5891236" y="3671741"/>
                  <a:ext cx="1143720" cy="3877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3" name="Ink 52">
                  <a:extLst>
                    <a:ext uri="{FF2B5EF4-FFF2-40B4-BE49-F238E27FC236}">
                      <a16:creationId xmlns:a16="http://schemas.microsoft.com/office/drawing/2014/main" id="{C25148B6-63B2-2620-7E32-75805B6819B7}"/>
                    </a:ext>
                  </a:extLst>
                </p14:cNvPr>
                <p14:cNvContentPartPr/>
                <p14:nvPr/>
              </p14:nvContentPartPr>
              <p14:xfrm>
                <a:off x="5833276" y="3670301"/>
                <a:ext cx="1272960" cy="387720"/>
              </p14:xfrm>
            </p:contentPart>
          </mc:Choice>
          <mc:Fallback xmlns="">
            <p:pic>
              <p:nvPicPr>
                <p:cNvPr id="53" name="Ink 52">
                  <a:extLst>
                    <a:ext uri="{FF2B5EF4-FFF2-40B4-BE49-F238E27FC236}">
                      <a16:creationId xmlns:a16="http://schemas.microsoft.com/office/drawing/2014/main" id="{C25148B6-63B2-2620-7E32-75805B6819B7}"/>
                    </a:ext>
                  </a:extLst>
                </p:cNvPr>
                <p:cNvPicPr/>
                <p:nvPr/>
              </p:nvPicPr>
              <p:blipFill>
                <a:blip r:embed="rId86"/>
                <a:stretch>
                  <a:fillRect/>
                </a:stretch>
              </p:blipFill>
              <p:spPr>
                <a:xfrm>
                  <a:off x="5828956" y="3665981"/>
                  <a:ext cx="1281600" cy="3963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5" name="Ink 54">
                  <a:extLst>
                    <a:ext uri="{FF2B5EF4-FFF2-40B4-BE49-F238E27FC236}">
                      <a16:creationId xmlns:a16="http://schemas.microsoft.com/office/drawing/2014/main" id="{2424725D-489C-0376-AF32-FB0087374D05}"/>
                    </a:ext>
                  </a:extLst>
                </p14:cNvPr>
                <p14:cNvContentPartPr/>
                <p14:nvPr/>
              </p14:nvContentPartPr>
              <p14:xfrm>
                <a:off x="5577316" y="3807101"/>
                <a:ext cx="182520" cy="198720"/>
              </p14:xfrm>
            </p:contentPart>
          </mc:Choice>
          <mc:Fallback xmlns="">
            <p:pic>
              <p:nvPicPr>
                <p:cNvPr id="55" name="Ink 54">
                  <a:extLst>
                    <a:ext uri="{FF2B5EF4-FFF2-40B4-BE49-F238E27FC236}">
                      <a16:creationId xmlns:a16="http://schemas.microsoft.com/office/drawing/2014/main" id="{2424725D-489C-0376-AF32-FB0087374D05}"/>
                    </a:ext>
                  </a:extLst>
                </p:cNvPr>
                <p:cNvPicPr/>
                <p:nvPr/>
              </p:nvPicPr>
              <p:blipFill>
                <a:blip r:embed="rId88"/>
                <a:stretch>
                  <a:fillRect/>
                </a:stretch>
              </p:blipFill>
              <p:spPr>
                <a:xfrm>
                  <a:off x="5572996" y="3802781"/>
                  <a:ext cx="191160" cy="207360"/>
                </a:xfrm>
                <a:prstGeom prst="rect">
                  <a:avLst/>
                </a:prstGeom>
              </p:spPr>
            </p:pic>
          </mc:Fallback>
        </mc:AlternateContent>
      </p:grpSp>
      <p:grpSp>
        <p:nvGrpSpPr>
          <p:cNvPr id="60" name="Group 59">
            <a:extLst>
              <a:ext uri="{FF2B5EF4-FFF2-40B4-BE49-F238E27FC236}">
                <a16:creationId xmlns:a16="http://schemas.microsoft.com/office/drawing/2014/main" id="{68E52CA1-4C69-925F-17CC-ECBD020E0DBE}"/>
              </a:ext>
            </a:extLst>
          </p:cNvPr>
          <p:cNvGrpSpPr/>
          <p:nvPr/>
        </p:nvGrpSpPr>
        <p:grpSpPr>
          <a:xfrm>
            <a:off x="1994956" y="3673901"/>
            <a:ext cx="2886480" cy="424080"/>
            <a:chOff x="1994956" y="3673901"/>
            <a:chExt cx="2886480" cy="424080"/>
          </a:xfrm>
        </p:grpSpPr>
        <mc:AlternateContent xmlns:mc="http://schemas.openxmlformats.org/markup-compatibility/2006" xmlns:p14="http://schemas.microsoft.com/office/powerpoint/2010/main">
          <mc:Choice Requires="p14">
            <p:contentPart p14:bwMode="auto" r:id="rId89">
              <p14:nvContentPartPr>
                <p14:cNvPr id="57" name="Ink 56">
                  <a:extLst>
                    <a:ext uri="{FF2B5EF4-FFF2-40B4-BE49-F238E27FC236}">
                      <a16:creationId xmlns:a16="http://schemas.microsoft.com/office/drawing/2014/main" id="{2447EA04-6C7A-F191-78DD-F3DDEF83B943}"/>
                    </a:ext>
                  </a:extLst>
                </p14:cNvPr>
                <p14:cNvContentPartPr/>
                <p14:nvPr/>
              </p14:nvContentPartPr>
              <p14:xfrm>
                <a:off x="1994956" y="3898541"/>
                <a:ext cx="1352880" cy="46800"/>
              </p14:xfrm>
            </p:contentPart>
          </mc:Choice>
          <mc:Fallback xmlns="">
            <p:pic>
              <p:nvPicPr>
                <p:cNvPr id="57" name="Ink 56">
                  <a:extLst>
                    <a:ext uri="{FF2B5EF4-FFF2-40B4-BE49-F238E27FC236}">
                      <a16:creationId xmlns:a16="http://schemas.microsoft.com/office/drawing/2014/main" id="{2447EA04-6C7A-F191-78DD-F3DDEF83B943}"/>
                    </a:ext>
                  </a:extLst>
                </p:cNvPr>
                <p:cNvPicPr/>
                <p:nvPr/>
              </p:nvPicPr>
              <p:blipFill>
                <a:blip r:embed="rId90"/>
                <a:stretch>
                  <a:fillRect/>
                </a:stretch>
              </p:blipFill>
              <p:spPr>
                <a:xfrm>
                  <a:off x="1990636" y="3894221"/>
                  <a:ext cx="13615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8" name="Ink 57">
                  <a:extLst>
                    <a:ext uri="{FF2B5EF4-FFF2-40B4-BE49-F238E27FC236}">
                      <a16:creationId xmlns:a16="http://schemas.microsoft.com/office/drawing/2014/main" id="{2BE5B7C8-ECCF-86D8-8D63-F11A6A34FB73}"/>
                    </a:ext>
                  </a:extLst>
                </p14:cNvPr>
                <p14:cNvContentPartPr/>
                <p14:nvPr/>
              </p14:nvContentPartPr>
              <p14:xfrm>
                <a:off x="2012956" y="3673901"/>
                <a:ext cx="1776600" cy="401040"/>
              </p14:xfrm>
            </p:contentPart>
          </mc:Choice>
          <mc:Fallback xmlns="">
            <p:pic>
              <p:nvPicPr>
                <p:cNvPr id="58" name="Ink 57">
                  <a:extLst>
                    <a:ext uri="{FF2B5EF4-FFF2-40B4-BE49-F238E27FC236}">
                      <a16:creationId xmlns:a16="http://schemas.microsoft.com/office/drawing/2014/main" id="{2BE5B7C8-ECCF-86D8-8D63-F11A6A34FB73}"/>
                    </a:ext>
                  </a:extLst>
                </p:cNvPr>
                <p:cNvPicPr/>
                <p:nvPr/>
              </p:nvPicPr>
              <p:blipFill>
                <a:blip r:embed="rId92"/>
                <a:stretch>
                  <a:fillRect/>
                </a:stretch>
              </p:blipFill>
              <p:spPr>
                <a:xfrm>
                  <a:off x="2008636" y="3669581"/>
                  <a:ext cx="1785240" cy="4096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9" name="Ink 58">
                  <a:extLst>
                    <a:ext uri="{FF2B5EF4-FFF2-40B4-BE49-F238E27FC236}">
                      <a16:creationId xmlns:a16="http://schemas.microsoft.com/office/drawing/2014/main" id="{951C6103-44BE-B7F0-B163-706A334FFDC8}"/>
                    </a:ext>
                  </a:extLst>
                </p14:cNvPr>
                <p14:cNvContentPartPr/>
                <p14:nvPr/>
              </p14:nvContentPartPr>
              <p14:xfrm>
                <a:off x="3781636" y="3771821"/>
                <a:ext cx="1099800" cy="326160"/>
              </p14:xfrm>
            </p:contentPart>
          </mc:Choice>
          <mc:Fallback xmlns="">
            <p:pic>
              <p:nvPicPr>
                <p:cNvPr id="59" name="Ink 58">
                  <a:extLst>
                    <a:ext uri="{FF2B5EF4-FFF2-40B4-BE49-F238E27FC236}">
                      <a16:creationId xmlns:a16="http://schemas.microsoft.com/office/drawing/2014/main" id="{951C6103-44BE-B7F0-B163-706A334FFDC8}"/>
                    </a:ext>
                  </a:extLst>
                </p:cNvPr>
                <p:cNvPicPr/>
                <p:nvPr/>
              </p:nvPicPr>
              <p:blipFill>
                <a:blip r:embed="rId94"/>
                <a:stretch>
                  <a:fillRect/>
                </a:stretch>
              </p:blipFill>
              <p:spPr>
                <a:xfrm>
                  <a:off x="3777316" y="3767501"/>
                  <a:ext cx="1108440" cy="334800"/>
                </a:xfrm>
                <a:prstGeom prst="rect">
                  <a:avLst/>
                </a:prstGeom>
              </p:spPr>
            </p:pic>
          </mc:Fallback>
        </mc:AlternateContent>
      </p:grpSp>
      <p:grpSp>
        <p:nvGrpSpPr>
          <p:cNvPr id="23572" name="Group 23571">
            <a:extLst>
              <a:ext uri="{FF2B5EF4-FFF2-40B4-BE49-F238E27FC236}">
                <a16:creationId xmlns:a16="http://schemas.microsoft.com/office/drawing/2014/main" id="{E4AA02FC-4E14-A104-E8A1-2313C2A8864B}"/>
              </a:ext>
            </a:extLst>
          </p:cNvPr>
          <p:cNvGrpSpPr/>
          <p:nvPr/>
        </p:nvGrpSpPr>
        <p:grpSpPr>
          <a:xfrm>
            <a:off x="1924036" y="3146861"/>
            <a:ext cx="4725000" cy="1915200"/>
            <a:chOff x="1924036" y="3146861"/>
            <a:chExt cx="4725000" cy="1915200"/>
          </a:xfrm>
        </p:grpSpPr>
        <mc:AlternateContent xmlns:mc="http://schemas.openxmlformats.org/markup-compatibility/2006" xmlns:p14="http://schemas.microsoft.com/office/powerpoint/2010/main">
          <mc:Choice Requires="p14">
            <p:contentPart p14:bwMode="auto" r:id="rId95">
              <p14:nvContentPartPr>
                <p14:cNvPr id="61" name="Ink 60">
                  <a:extLst>
                    <a:ext uri="{FF2B5EF4-FFF2-40B4-BE49-F238E27FC236}">
                      <a16:creationId xmlns:a16="http://schemas.microsoft.com/office/drawing/2014/main" id="{110D56EC-227A-6397-CD5E-F6189542C629}"/>
                    </a:ext>
                  </a:extLst>
                </p14:cNvPr>
                <p14:cNvContentPartPr/>
                <p14:nvPr/>
              </p14:nvContentPartPr>
              <p14:xfrm>
                <a:off x="1924036" y="3146861"/>
                <a:ext cx="2248200" cy="436680"/>
              </p14:xfrm>
            </p:contentPart>
          </mc:Choice>
          <mc:Fallback xmlns="">
            <p:pic>
              <p:nvPicPr>
                <p:cNvPr id="61" name="Ink 60">
                  <a:extLst>
                    <a:ext uri="{FF2B5EF4-FFF2-40B4-BE49-F238E27FC236}">
                      <a16:creationId xmlns:a16="http://schemas.microsoft.com/office/drawing/2014/main" id="{110D56EC-227A-6397-CD5E-F6189542C629}"/>
                    </a:ext>
                  </a:extLst>
                </p:cNvPr>
                <p:cNvPicPr/>
                <p:nvPr/>
              </p:nvPicPr>
              <p:blipFill>
                <a:blip r:embed="rId96"/>
                <a:stretch>
                  <a:fillRect/>
                </a:stretch>
              </p:blipFill>
              <p:spPr>
                <a:xfrm>
                  <a:off x="1919716" y="3142541"/>
                  <a:ext cx="2256840" cy="4453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2" name="Ink 61">
                  <a:extLst>
                    <a:ext uri="{FF2B5EF4-FFF2-40B4-BE49-F238E27FC236}">
                      <a16:creationId xmlns:a16="http://schemas.microsoft.com/office/drawing/2014/main" id="{B98C1C9F-AA72-0BFB-E902-0CBD4A380F50}"/>
                    </a:ext>
                  </a:extLst>
                </p14:cNvPr>
                <p14:cNvContentPartPr/>
                <p14:nvPr/>
              </p14:nvContentPartPr>
              <p14:xfrm>
                <a:off x="3040396" y="3296981"/>
                <a:ext cx="554400" cy="1467720"/>
              </p14:xfrm>
            </p:contentPart>
          </mc:Choice>
          <mc:Fallback xmlns="">
            <p:pic>
              <p:nvPicPr>
                <p:cNvPr id="62" name="Ink 61">
                  <a:extLst>
                    <a:ext uri="{FF2B5EF4-FFF2-40B4-BE49-F238E27FC236}">
                      <a16:creationId xmlns:a16="http://schemas.microsoft.com/office/drawing/2014/main" id="{B98C1C9F-AA72-0BFB-E902-0CBD4A380F50}"/>
                    </a:ext>
                  </a:extLst>
                </p:cNvPr>
                <p:cNvPicPr/>
                <p:nvPr/>
              </p:nvPicPr>
              <p:blipFill>
                <a:blip r:embed="rId98"/>
                <a:stretch>
                  <a:fillRect/>
                </a:stretch>
              </p:blipFill>
              <p:spPr>
                <a:xfrm>
                  <a:off x="3036076" y="3292661"/>
                  <a:ext cx="563040" cy="14763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3" name="Ink 62">
                  <a:extLst>
                    <a:ext uri="{FF2B5EF4-FFF2-40B4-BE49-F238E27FC236}">
                      <a16:creationId xmlns:a16="http://schemas.microsoft.com/office/drawing/2014/main" id="{D4BDB367-2B7E-1B51-258D-4D4A5126A278}"/>
                    </a:ext>
                  </a:extLst>
                </p14:cNvPr>
                <p14:cNvContentPartPr/>
                <p14:nvPr/>
              </p14:nvContentPartPr>
              <p14:xfrm>
                <a:off x="3735556" y="4565621"/>
                <a:ext cx="392400" cy="221760"/>
              </p14:xfrm>
            </p:contentPart>
          </mc:Choice>
          <mc:Fallback xmlns="">
            <p:pic>
              <p:nvPicPr>
                <p:cNvPr id="63" name="Ink 62">
                  <a:extLst>
                    <a:ext uri="{FF2B5EF4-FFF2-40B4-BE49-F238E27FC236}">
                      <a16:creationId xmlns:a16="http://schemas.microsoft.com/office/drawing/2014/main" id="{D4BDB367-2B7E-1B51-258D-4D4A5126A278}"/>
                    </a:ext>
                  </a:extLst>
                </p:cNvPr>
                <p:cNvPicPr/>
                <p:nvPr/>
              </p:nvPicPr>
              <p:blipFill>
                <a:blip r:embed="rId100"/>
                <a:stretch>
                  <a:fillRect/>
                </a:stretch>
              </p:blipFill>
              <p:spPr>
                <a:xfrm>
                  <a:off x="3731236" y="4561301"/>
                  <a:ext cx="40104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3552" name="Ink 23551">
                  <a:extLst>
                    <a:ext uri="{FF2B5EF4-FFF2-40B4-BE49-F238E27FC236}">
                      <a16:creationId xmlns:a16="http://schemas.microsoft.com/office/drawing/2014/main" id="{09B84CAF-F26B-87DB-9156-9A0F53F723B2}"/>
                    </a:ext>
                  </a:extLst>
                </p14:cNvPr>
                <p14:cNvContentPartPr/>
                <p14:nvPr/>
              </p14:nvContentPartPr>
              <p14:xfrm>
                <a:off x="4228396" y="4704221"/>
                <a:ext cx="199800" cy="20520"/>
              </p14:xfrm>
            </p:contentPart>
          </mc:Choice>
          <mc:Fallback xmlns="">
            <p:pic>
              <p:nvPicPr>
                <p:cNvPr id="23552" name="Ink 23551">
                  <a:extLst>
                    <a:ext uri="{FF2B5EF4-FFF2-40B4-BE49-F238E27FC236}">
                      <a16:creationId xmlns:a16="http://schemas.microsoft.com/office/drawing/2014/main" id="{09B84CAF-F26B-87DB-9156-9A0F53F723B2}"/>
                    </a:ext>
                  </a:extLst>
                </p:cNvPr>
                <p:cNvPicPr/>
                <p:nvPr/>
              </p:nvPicPr>
              <p:blipFill>
                <a:blip r:embed="rId102"/>
                <a:stretch>
                  <a:fillRect/>
                </a:stretch>
              </p:blipFill>
              <p:spPr>
                <a:xfrm>
                  <a:off x="4224076" y="4699901"/>
                  <a:ext cx="2084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3553" name="Ink 23552">
                  <a:extLst>
                    <a:ext uri="{FF2B5EF4-FFF2-40B4-BE49-F238E27FC236}">
                      <a16:creationId xmlns:a16="http://schemas.microsoft.com/office/drawing/2014/main" id="{B65FE84F-B07A-8EB2-6C1C-44444AA1F9C0}"/>
                    </a:ext>
                  </a:extLst>
                </p14:cNvPr>
                <p14:cNvContentPartPr/>
                <p14:nvPr/>
              </p14:nvContentPartPr>
              <p14:xfrm>
                <a:off x="4317676" y="4614941"/>
                <a:ext cx="142200" cy="216000"/>
              </p14:xfrm>
            </p:contentPart>
          </mc:Choice>
          <mc:Fallback xmlns="">
            <p:pic>
              <p:nvPicPr>
                <p:cNvPr id="23553" name="Ink 23552">
                  <a:extLst>
                    <a:ext uri="{FF2B5EF4-FFF2-40B4-BE49-F238E27FC236}">
                      <a16:creationId xmlns:a16="http://schemas.microsoft.com/office/drawing/2014/main" id="{B65FE84F-B07A-8EB2-6C1C-44444AA1F9C0}"/>
                    </a:ext>
                  </a:extLst>
                </p:cNvPr>
                <p:cNvPicPr/>
                <p:nvPr/>
              </p:nvPicPr>
              <p:blipFill>
                <a:blip r:embed="rId104"/>
                <a:stretch>
                  <a:fillRect/>
                </a:stretch>
              </p:blipFill>
              <p:spPr>
                <a:xfrm>
                  <a:off x="4313356" y="4610621"/>
                  <a:ext cx="1508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3555" name="Ink 23554">
                  <a:extLst>
                    <a:ext uri="{FF2B5EF4-FFF2-40B4-BE49-F238E27FC236}">
                      <a16:creationId xmlns:a16="http://schemas.microsoft.com/office/drawing/2014/main" id="{16465FC8-DAC0-2480-8D2D-6D40369C2298}"/>
                    </a:ext>
                  </a:extLst>
                </p14:cNvPr>
                <p14:cNvContentPartPr/>
                <p14:nvPr/>
              </p14:nvContentPartPr>
              <p14:xfrm>
                <a:off x="4628356" y="4641941"/>
                <a:ext cx="23400" cy="201600"/>
              </p14:xfrm>
            </p:contentPart>
          </mc:Choice>
          <mc:Fallback xmlns="">
            <p:pic>
              <p:nvPicPr>
                <p:cNvPr id="23555" name="Ink 23554">
                  <a:extLst>
                    <a:ext uri="{FF2B5EF4-FFF2-40B4-BE49-F238E27FC236}">
                      <a16:creationId xmlns:a16="http://schemas.microsoft.com/office/drawing/2014/main" id="{16465FC8-DAC0-2480-8D2D-6D40369C2298}"/>
                    </a:ext>
                  </a:extLst>
                </p:cNvPr>
                <p:cNvPicPr/>
                <p:nvPr/>
              </p:nvPicPr>
              <p:blipFill>
                <a:blip r:embed="rId106"/>
                <a:stretch>
                  <a:fillRect/>
                </a:stretch>
              </p:blipFill>
              <p:spPr>
                <a:xfrm>
                  <a:off x="4624036" y="4637621"/>
                  <a:ext cx="320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3558" name="Ink 23557">
                  <a:extLst>
                    <a:ext uri="{FF2B5EF4-FFF2-40B4-BE49-F238E27FC236}">
                      <a16:creationId xmlns:a16="http://schemas.microsoft.com/office/drawing/2014/main" id="{D7B68998-5F05-60DE-03AB-CBAB774C2F07}"/>
                    </a:ext>
                  </a:extLst>
                </p14:cNvPr>
                <p14:cNvContentPartPr/>
                <p14:nvPr/>
              </p14:nvContentPartPr>
              <p14:xfrm>
                <a:off x="4648876" y="4690541"/>
                <a:ext cx="284040" cy="196560"/>
              </p14:xfrm>
            </p:contentPart>
          </mc:Choice>
          <mc:Fallback xmlns="">
            <p:pic>
              <p:nvPicPr>
                <p:cNvPr id="23558" name="Ink 23557">
                  <a:extLst>
                    <a:ext uri="{FF2B5EF4-FFF2-40B4-BE49-F238E27FC236}">
                      <a16:creationId xmlns:a16="http://schemas.microsoft.com/office/drawing/2014/main" id="{D7B68998-5F05-60DE-03AB-CBAB774C2F07}"/>
                    </a:ext>
                  </a:extLst>
                </p:cNvPr>
                <p:cNvPicPr/>
                <p:nvPr/>
              </p:nvPicPr>
              <p:blipFill>
                <a:blip r:embed="rId108"/>
                <a:stretch>
                  <a:fillRect/>
                </a:stretch>
              </p:blipFill>
              <p:spPr>
                <a:xfrm>
                  <a:off x="4644556" y="4686221"/>
                  <a:ext cx="2926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3559" name="Ink 23558">
                  <a:extLst>
                    <a:ext uri="{FF2B5EF4-FFF2-40B4-BE49-F238E27FC236}">
                      <a16:creationId xmlns:a16="http://schemas.microsoft.com/office/drawing/2014/main" id="{1B3BAA4F-57ED-A4BE-3669-2F078EA359CC}"/>
                    </a:ext>
                  </a:extLst>
                </p14:cNvPr>
                <p14:cNvContentPartPr/>
                <p14:nvPr/>
              </p14:nvContentPartPr>
              <p14:xfrm>
                <a:off x="4760836" y="4780541"/>
                <a:ext cx="199080" cy="28800"/>
              </p14:xfrm>
            </p:contentPart>
          </mc:Choice>
          <mc:Fallback xmlns="">
            <p:pic>
              <p:nvPicPr>
                <p:cNvPr id="23559" name="Ink 23558">
                  <a:extLst>
                    <a:ext uri="{FF2B5EF4-FFF2-40B4-BE49-F238E27FC236}">
                      <a16:creationId xmlns:a16="http://schemas.microsoft.com/office/drawing/2014/main" id="{1B3BAA4F-57ED-A4BE-3669-2F078EA359CC}"/>
                    </a:ext>
                  </a:extLst>
                </p:cNvPr>
                <p:cNvPicPr/>
                <p:nvPr/>
              </p:nvPicPr>
              <p:blipFill>
                <a:blip r:embed="rId110"/>
                <a:stretch>
                  <a:fillRect/>
                </a:stretch>
              </p:blipFill>
              <p:spPr>
                <a:xfrm>
                  <a:off x="4756516" y="4776221"/>
                  <a:ext cx="2077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3560" name="Ink 23559">
                  <a:extLst>
                    <a:ext uri="{FF2B5EF4-FFF2-40B4-BE49-F238E27FC236}">
                      <a16:creationId xmlns:a16="http://schemas.microsoft.com/office/drawing/2014/main" id="{37EB3CB7-DD79-864F-981D-8C2CD8300C26}"/>
                    </a:ext>
                  </a:extLst>
                </p14:cNvPr>
                <p14:cNvContentPartPr/>
                <p14:nvPr/>
              </p14:nvContentPartPr>
              <p14:xfrm>
                <a:off x="5006356" y="4684781"/>
                <a:ext cx="113040" cy="214200"/>
              </p14:xfrm>
            </p:contentPart>
          </mc:Choice>
          <mc:Fallback xmlns="">
            <p:pic>
              <p:nvPicPr>
                <p:cNvPr id="23560" name="Ink 23559">
                  <a:extLst>
                    <a:ext uri="{FF2B5EF4-FFF2-40B4-BE49-F238E27FC236}">
                      <a16:creationId xmlns:a16="http://schemas.microsoft.com/office/drawing/2014/main" id="{37EB3CB7-DD79-864F-981D-8C2CD8300C26}"/>
                    </a:ext>
                  </a:extLst>
                </p:cNvPr>
                <p:cNvPicPr/>
                <p:nvPr/>
              </p:nvPicPr>
              <p:blipFill>
                <a:blip r:embed="rId112"/>
                <a:stretch>
                  <a:fillRect/>
                </a:stretch>
              </p:blipFill>
              <p:spPr>
                <a:xfrm>
                  <a:off x="5002036" y="4680461"/>
                  <a:ext cx="1216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3561" name="Ink 23560">
                  <a:extLst>
                    <a:ext uri="{FF2B5EF4-FFF2-40B4-BE49-F238E27FC236}">
                      <a16:creationId xmlns:a16="http://schemas.microsoft.com/office/drawing/2014/main" id="{1247689B-DBEA-18CD-C158-79A0371415B4}"/>
                    </a:ext>
                  </a:extLst>
                </p14:cNvPr>
                <p14:cNvContentPartPr/>
                <p14:nvPr/>
              </p14:nvContentPartPr>
              <p14:xfrm>
                <a:off x="5230636" y="4704221"/>
                <a:ext cx="66960" cy="149400"/>
              </p14:xfrm>
            </p:contentPart>
          </mc:Choice>
          <mc:Fallback xmlns="">
            <p:pic>
              <p:nvPicPr>
                <p:cNvPr id="23561" name="Ink 23560">
                  <a:extLst>
                    <a:ext uri="{FF2B5EF4-FFF2-40B4-BE49-F238E27FC236}">
                      <a16:creationId xmlns:a16="http://schemas.microsoft.com/office/drawing/2014/main" id="{1247689B-DBEA-18CD-C158-79A0371415B4}"/>
                    </a:ext>
                  </a:extLst>
                </p:cNvPr>
                <p:cNvPicPr/>
                <p:nvPr/>
              </p:nvPicPr>
              <p:blipFill>
                <a:blip r:embed="rId114"/>
                <a:stretch>
                  <a:fillRect/>
                </a:stretch>
              </p:blipFill>
              <p:spPr>
                <a:xfrm>
                  <a:off x="5226316" y="4699901"/>
                  <a:ext cx="756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3562" name="Ink 23561">
                  <a:extLst>
                    <a:ext uri="{FF2B5EF4-FFF2-40B4-BE49-F238E27FC236}">
                      <a16:creationId xmlns:a16="http://schemas.microsoft.com/office/drawing/2014/main" id="{9FABD088-1C5B-ED3C-1F61-7A9725138747}"/>
                    </a:ext>
                  </a:extLst>
                </p14:cNvPr>
                <p14:cNvContentPartPr/>
                <p14:nvPr/>
              </p14:nvContentPartPr>
              <p14:xfrm>
                <a:off x="4471756" y="4564901"/>
                <a:ext cx="2008080" cy="497160"/>
              </p14:xfrm>
            </p:contentPart>
          </mc:Choice>
          <mc:Fallback xmlns="">
            <p:pic>
              <p:nvPicPr>
                <p:cNvPr id="23562" name="Ink 23561">
                  <a:extLst>
                    <a:ext uri="{FF2B5EF4-FFF2-40B4-BE49-F238E27FC236}">
                      <a16:creationId xmlns:a16="http://schemas.microsoft.com/office/drawing/2014/main" id="{9FABD088-1C5B-ED3C-1F61-7A9725138747}"/>
                    </a:ext>
                  </a:extLst>
                </p:cNvPr>
                <p:cNvPicPr/>
                <p:nvPr/>
              </p:nvPicPr>
              <p:blipFill>
                <a:blip r:embed="rId116"/>
                <a:stretch>
                  <a:fillRect/>
                </a:stretch>
              </p:blipFill>
              <p:spPr>
                <a:xfrm>
                  <a:off x="4467436" y="4560581"/>
                  <a:ext cx="2016720" cy="5058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3564" name="Ink 23563">
                  <a:extLst>
                    <a:ext uri="{FF2B5EF4-FFF2-40B4-BE49-F238E27FC236}">
                      <a16:creationId xmlns:a16="http://schemas.microsoft.com/office/drawing/2014/main" id="{9CBB4463-71D3-9D58-EBC3-9E391E08BCAF}"/>
                    </a:ext>
                  </a:extLst>
                </p14:cNvPr>
                <p14:cNvContentPartPr/>
                <p14:nvPr/>
              </p14:nvContentPartPr>
              <p14:xfrm>
                <a:off x="4457356" y="4510181"/>
                <a:ext cx="2191680" cy="513360"/>
              </p14:xfrm>
            </p:contentPart>
          </mc:Choice>
          <mc:Fallback xmlns="">
            <p:pic>
              <p:nvPicPr>
                <p:cNvPr id="23564" name="Ink 23563">
                  <a:extLst>
                    <a:ext uri="{FF2B5EF4-FFF2-40B4-BE49-F238E27FC236}">
                      <a16:creationId xmlns:a16="http://schemas.microsoft.com/office/drawing/2014/main" id="{9CBB4463-71D3-9D58-EBC3-9E391E08BCAF}"/>
                    </a:ext>
                  </a:extLst>
                </p:cNvPr>
                <p:cNvPicPr/>
                <p:nvPr/>
              </p:nvPicPr>
              <p:blipFill>
                <a:blip r:embed="rId118"/>
                <a:stretch>
                  <a:fillRect/>
                </a:stretch>
              </p:blipFill>
              <p:spPr>
                <a:xfrm>
                  <a:off x="4453036" y="4505861"/>
                  <a:ext cx="2200320" cy="5220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3565" name="Ink 23564">
                  <a:extLst>
                    <a:ext uri="{FF2B5EF4-FFF2-40B4-BE49-F238E27FC236}">
                      <a16:creationId xmlns:a16="http://schemas.microsoft.com/office/drawing/2014/main" id="{7E16CA3B-9E97-490C-5507-B25C55CC9F7E}"/>
                    </a:ext>
                  </a:extLst>
                </p14:cNvPr>
                <p14:cNvContentPartPr/>
                <p14:nvPr/>
              </p14:nvContentPartPr>
              <p14:xfrm>
                <a:off x="5373196" y="4550861"/>
                <a:ext cx="69840" cy="468720"/>
              </p14:xfrm>
            </p:contentPart>
          </mc:Choice>
          <mc:Fallback xmlns="">
            <p:pic>
              <p:nvPicPr>
                <p:cNvPr id="23565" name="Ink 23564">
                  <a:extLst>
                    <a:ext uri="{FF2B5EF4-FFF2-40B4-BE49-F238E27FC236}">
                      <a16:creationId xmlns:a16="http://schemas.microsoft.com/office/drawing/2014/main" id="{7E16CA3B-9E97-490C-5507-B25C55CC9F7E}"/>
                    </a:ext>
                  </a:extLst>
                </p:cNvPr>
                <p:cNvPicPr/>
                <p:nvPr/>
              </p:nvPicPr>
              <p:blipFill>
                <a:blip r:embed="rId120"/>
                <a:stretch>
                  <a:fillRect/>
                </a:stretch>
              </p:blipFill>
              <p:spPr>
                <a:xfrm>
                  <a:off x="5368876" y="4546541"/>
                  <a:ext cx="78480" cy="4773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3566" name="Ink 23565">
                  <a:extLst>
                    <a:ext uri="{FF2B5EF4-FFF2-40B4-BE49-F238E27FC236}">
                      <a16:creationId xmlns:a16="http://schemas.microsoft.com/office/drawing/2014/main" id="{560B9869-9940-A178-9A24-4EEB72CB003C}"/>
                    </a:ext>
                  </a:extLst>
                </p14:cNvPr>
                <p14:cNvContentPartPr/>
                <p14:nvPr/>
              </p14:nvContentPartPr>
              <p14:xfrm>
                <a:off x="5578036" y="4727981"/>
                <a:ext cx="21240" cy="160560"/>
              </p14:xfrm>
            </p:contentPart>
          </mc:Choice>
          <mc:Fallback xmlns="">
            <p:pic>
              <p:nvPicPr>
                <p:cNvPr id="23566" name="Ink 23565">
                  <a:extLst>
                    <a:ext uri="{FF2B5EF4-FFF2-40B4-BE49-F238E27FC236}">
                      <a16:creationId xmlns:a16="http://schemas.microsoft.com/office/drawing/2014/main" id="{560B9869-9940-A178-9A24-4EEB72CB003C}"/>
                    </a:ext>
                  </a:extLst>
                </p:cNvPr>
                <p:cNvPicPr/>
                <p:nvPr/>
              </p:nvPicPr>
              <p:blipFill>
                <a:blip r:embed="rId122"/>
                <a:stretch>
                  <a:fillRect/>
                </a:stretch>
              </p:blipFill>
              <p:spPr>
                <a:xfrm>
                  <a:off x="5573716" y="4723661"/>
                  <a:ext cx="298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3567" name="Ink 23566">
                  <a:extLst>
                    <a:ext uri="{FF2B5EF4-FFF2-40B4-BE49-F238E27FC236}">
                      <a16:creationId xmlns:a16="http://schemas.microsoft.com/office/drawing/2014/main" id="{E2E45111-881C-E058-144C-1F95C17D8DFA}"/>
                    </a:ext>
                  </a:extLst>
                </p14:cNvPr>
                <p14:cNvContentPartPr/>
                <p14:nvPr/>
              </p14:nvContentPartPr>
              <p14:xfrm>
                <a:off x="5545276" y="4719701"/>
                <a:ext cx="87840" cy="157680"/>
              </p14:xfrm>
            </p:contentPart>
          </mc:Choice>
          <mc:Fallback xmlns="">
            <p:pic>
              <p:nvPicPr>
                <p:cNvPr id="23567" name="Ink 23566">
                  <a:extLst>
                    <a:ext uri="{FF2B5EF4-FFF2-40B4-BE49-F238E27FC236}">
                      <a16:creationId xmlns:a16="http://schemas.microsoft.com/office/drawing/2014/main" id="{E2E45111-881C-E058-144C-1F95C17D8DFA}"/>
                    </a:ext>
                  </a:extLst>
                </p:cNvPr>
                <p:cNvPicPr/>
                <p:nvPr/>
              </p:nvPicPr>
              <p:blipFill>
                <a:blip r:embed="rId124"/>
                <a:stretch>
                  <a:fillRect/>
                </a:stretch>
              </p:blipFill>
              <p:spPr>
                <a:xfrm>
                  <a:off x="5540956" y="4715381"/>
                  <a:ext cx="964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23568" name="Ink 23567">
                  <a:extLst>
                    <a:ext uri="{FF2B5EF4-FFF2-40B4-BE49-F238E27FC236}">
                      <a16:creationId xmlns:a16="http://schemas.microsoft.com/office/drawing/2014/main" id="{CCED18B3-FE91-D7CD-FA7F-E1A580973A0F}"/>
                    </a:ext>
                  </a:extLst>
                </p14:cNvPr>
                <p14:cNvContentPartPr/>
                <p14:nvPr/>
              </p14:nvContentPartPr>
              <p14:xfrm>
                <a:off x="5658676" y="4733381"/>
                <a:ext cx="106200" cy="132120"/>
              </p14:xfrm>
            </p:contentPart>
          </mc:Choice>
          <mc:Fallback xmlns="">
            <p:pic>
              <p:nvPicPr>
                <p:cNvPr id="23568" name="Ink 23567">
                  <a:extLst>
                    <a:ext uri="{FF2B5EF4-FFF2-40B4-BE49-F238E27FC236}">
                      <a16:creationId xmlns:a16="http://schemas.microsoft.com/office/drawing/2014/main" id="{CCED18B3-FE91-D7CD-FA7F-E1A580973A0F}"/>
                    </a:ext>
                  </a:extLst>
                </p:cNvPr>
                <p:cNvPicPr/>
                <p:nvPr/>
              </p:nvPicPr>
              <p:blipFill>
                <a:blip r:embed="rId126"/>
                <a:stretch>
                  <a:fillRect/>
                </a:stretch>
              </p:blipFill>
              <p:spPr>
                <a:xfrm>
                  <a:off x="5654356" y="4729061"/>
                  <a:ext cx="1148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3569" name="Ink 23568">
                  <a:extLst>
                    <a:ext uri="{FF2B5EF4-FFF2-40B4-BE49-F238E27FC236}">
                      <a16:creationId xmlns:a16="http://schemas.microsoft.com/office/drawing/2014/main" id="{D8A91588-3C7C-1578-0905-C1677A93E4F6}"/>
                    </a:ext>
                  </a:extLst>
                </p14:cNvPr>
                <p14:cNvContentPartPr/>
                <p14:nvPr/>
              </p14:nvContentPartPr>
              <p14:xfrm>
                <a:off x="5638876" y="4800701"/>
                <a:ext cx="114480" cy="12960"/>
              </p14:xfrm>
            </p:contentPart>
          </mc:Choice>
          <mc:Fallback xmlns="">
            <p:pic>
              <p:nvPicPr>
                <p:cNvPr id="23569" name="Ink 23568">
                  <a:extLst>
                    <a:ext uri="{FF2B5EF4-FFF2-40B4-BE49-F238E27FC236}">
                      <a16:creationId xmlns:a16="http://schemas.microsoft.com/office/drawing/2014/main" id="{D8A91588-3C7C-1578-0905-C1677A93E4F6}"/>
                    </a:ext>
                  </a:extLst>
                </p:cNvPr>
                <p:cNvPicPr/>
                <p:nvPr/>
              </p:nvPicPr>
              <p:blipFill>
                <a:blip r:embed="rId128"/>
                <a:stretch>
                  <a:fillRect/>
                </a:stretch>
              </p:blipFill>
              <p:spPr>
                <a:xfrm>
                  <a:off x="5634556" y="4796381"/>
                  <a:ext cx="1231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23570" name="Ink 23569">
                  <a:extLst>
                    <a:ext uri="{FF2B5EF4-FFF2-40B4-BE49-F238E27FC236}">
                      <a16:creationId xmlns:a16="http://schemas.microsoft.com/office/drawing/2014/main" id="{BDA6E25E-5912-AE6F-A80C-E1724F38DA56}"/>
                    </a:ext>
                  </a:extLst>
                </p14:cNvPr>
                <p14:cNvContentPartPr/>
                <p14:nvPr/>
              </p14:nvContentPartPr>
              <p14:xfrm>
                <a:off x="5813836" y="4725821"/>
                <a:ext cx="130320" cy="218160"/>
              </p14:xfrm>
            </p:contentPart>
          </mc:Choice>
          <mc:Fallback xmlns="">
            <p:pic>
              <p:nvPicPr>
                <p:cNvPr id="23570" name="Ink 23569">
                  <a:extLst>
                    <a:ext uri="{FF2B5EF4-FFF2-40B4-BE49-F238E27FC236}">
                      <a16:creationId xmlns:a16="http://schemas.microsoft.com/office/drawing/2014/main" id="{BDA6E25E-5912-AE6F-A80C-E1724F38DA56}"/>
                    </a:ext>
                  </a:extLst>
                </p:cNvPr>
                <p:cNvPicPr/>
                <p:nvPr/>
              </p:nvPicPr>
              <p:blipFill>
                <a:blip r:embed="rId130"/>
                <a:stretch>
                  <a:fillRect/>
                </a:stretch>
              </p:blipFill>
              <p:spPr>
                <a:xfrm>
                  <a:off x="5809516" y="4721501"/>
                  <a:ext cx="1389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3571" name="Ink 23570">
                  <a:extLst>
                    <a:ext uri="{FF2B5EF4-FFF2-40B4-BE49-F238E27FC236}">
                      <a16:creationId xmlns:a16="http://schemas.microsoft.com/office/drawing/2014/main" id="{65B53649-80F9-2AF4-25EF-B5E5BDF2CB1B}"/>
                    </a:ext>
                  </a:extLst>
                </p14:cNvPr>
                <p14:cNvContentPartPr/>
                <p14:nvPr/>
              </p14:nvContentPartPr>
              <p14:xfrm>
                <a:off x="6039556" y="4693061"/>
                <a:ext cx="200160" cy="195120"/>
              </p14:xfrm>
            </p:contentPart>
          </mc:Choice>
          <mc:Fallback xmlns="">
            <p:pic>
              <p:nvPicPr>
                <p:cNvPr id="23571" name="Ink 23570">
                  <a:extLst>
                    <a:ext uri="{FF2B5EF4-FFF2-40B4-BE49-F238E27FC236}">
                      <a16:creationId xmlns:a16="http://schemas.microsoft.com/office/drawing/2014/main" id="{65B53649-80F9-2AF4-25EF-B5E5BDF2CB1B}"/>
                    </a:ext>
                  </a:extLst>
                </p:cNvPr>
                <p:cNvPicPr/>
                <p:nvPr/>
              </p:nvPicPr>
              <p:blipFill>
                <a:blip r:embed="rId132"/>
                <a:stretch>
                  <a:fillRect/>
                </a:stretch>
              </p:blipFill>
              <p:spPr>
                <a:xfrm>
                  <a:off x="6035236" y="4688741"/>
                  <a:ext cx="208800" cy="203760"/>
                </a:xfrm>
                <a:prstGeom prst="rect">
                  <a:avLst/>
                </a:prstGeom>
              </p:spPr>
            </p:pic>
          </mc:Fallback>
        </mc:AlternateContent>
      </p:grpSp>
    </p:spTree>
    <p:extLst>
      <p:ext uri="{BB962C8B-B14F-4D97-AF65-F5344CB8AC3E}">
        <p14:creationId xmlns:p14="http://schemas.microsoft.com/office/powerpoint/2010/main" val="2841296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a:xfrm>
            <a:off x="899592" y="2852936"/>
            <a:ext cx="7920880" cy="1368152"/>
          </a:xfrm>
        </p:spPr>
        <p:txBody>
          <a:bodyPr/>
          <a:lstStyle/>
          <a:p>
            <a:pPr eaLnBrk="1" hangingPunct="1">
              <a:defRPr/>
            </a:pPr>
            <a:r>
              <a:rPr lang="el-GR" sz="3600" dirty="0">
                <a:solidFill>
                  <a:schemeClr val="accent2">
                    <a:lumMod val="75000"/>
                  </a:schemeClr>
                </a:solidFill>
                <a:latin typeface="+mn-lt"/>
                <a:ea typeface="ＭＳ Ｐゴシック" charset="-128"/>
                <a:cs typeface="ＭＳ Ｐゴシック" charset="-128"/>
              </a:rPr>
              <a:t>ΣΥΜΒΟΛΑ (</a:t>
            </a:r>
            <a:r>
              <a:rPr lang="en-US" sz="3600" dirty="0">
                <a:solidFill>
                  <a:schemeClr val="accent2">
                    <a:lumMod val="75000"/>
                  </a:schemeClr>
                </a:solidFill>
                <a:latin typeface="+mn-lt"/>
                <a:ea typeface="ＭＳ Ｐゴシック" charset="-128"/>
                <a:cs typeface="ＭＳ Ｐゴシック" charset="-128"/>
              </a:rPr>
              <a:t>Tokens</a:t>
            </a:r>
            <a:r>
              <a:rPr lang="el-GR" sz="3600" dirty="0">
                <a:solidFill>
                  <a:schemeClr val="accent2">
                    <a:lumMod val="75000"/>
                  </a:schemeClr>
                </a:solidFill>
                <a:latin typeface="+mn-lt"/>
                <a:ea typeface="ＭＳ Ｐゴシック" charset="-128"/>
                <a:cs typeface="ＭＳ Ｐゴシック" charset="-128"/>
              </a:rPr>
              <a:t>)</a:t>
            </a:r>
            <a:r>
              <a:rPr lang="en-US" sz="3600" dirty="0">
                <a:solidFill>
                  <a:schemeClr val="accent2">
                    <a:lumMod val="75000"/>
                  </a:schemeClr>
                </a:solidFill>
                <a:latin typeface="+mn-lt"/>
                <a:ea typeface="ＭＳ Ｐゴシック" charset="-128"/>
                <a:cs typeface="ＭＳ Ｐゴシック" charset="-128"/>
              </a:rPr>
              <a:t> </a:t>
            </a:r>
            <a:r>
              <a:rPr lang="el-GR" sz="3600" dirty="0">
                <a:solidFill>
                  <a:schemeClr val="accent2">
                    <a:lumMod val="75000"/>
                  </a:schemeClr>
                </a:solidFill>
                <a:latin typeface="+mn-lt"/>
                <a:ea typeface="ＭＳ Ｐゴシック" charset="-128"/>
                <a:cs typeface="ＭＳ Ｐゴシック" charset="-128"/>
              </a:rPr>
              <a:t>και ΟΡΟΙ (Τ</a:t>
            </a:r>
            <a:r>
              <a:rPr lang="en-US" sz="3600" dirty="0">
                <a:solidFill>
                  <a:schemeClr val="accent2">
                    <a:lumMod val="75000"/>
                  </a:schemeClr>
                </a:solidFill>
                <a:latin typeface="+mn-lt"/>
                <a:ea typeface="ＭＳ Ｐゴシック" charset="-128"/>
                <a:cs typeface="ＭＳ Ｐゴシック" charset="-128"/>
              </a:rPr>
              <a:t>ERMS)</a:t>
            </a:r>
          </a:p>
        </p:txBody>
      </p:sp>
      <p:sp>
        <p:nvSpPr>
          <p:cNvPr id="25604" name="Slide Number Placeholder 4"/>
          <p:cNvSpPr>
            <a:spLocks noGrp="1"/>
          </p:cNvSpPr>
          <p:nvPr>
            <p:ph type="sldNum" sz="quarter" idx="12"/>
          </p:nvPr>
        </p:nvSpPr>
        <p:spPr bwMode="auto">
          <a:noFill/>
          <a:ln>
            <a:miter lim="800000"/>
            <a:headEnd/>
            <a:tailEnd/>
          </a:ln>
        </p:spPr>
        <p:txBody>
          <a:bodyPr/>
          <a:lstStyle/>
          <a:p>
            <a:fld id="{6720D6CA-C085-43ED-B54E-76CCBADFFBB1}" type="slidenum">
              <a:rPr lang="en-US"/>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6200" y="152230"/>
            <a:ext cx="9144000" cy="1152128"/>
          </a:xfrm>
        </p:spPr>
        <p:txBody>
          <a:bodyPr>
            <a:normAutofit/>
          </a:bodyPr>
          <a:lstStyle/>
          <a:p>
            <a:pPr eaLnBrk="1" hangingPunct="1"/>
            <a:r>
              <a:rPr lang="el-GR" sz="3200" dirty="0">
                <a:solidFill>
                  <a:schemeClr val="accent2">
                    <a:lumMod val="75000"/>
                  </a:schemeClr>
                </a:solidFill>
                <a:ea typeface="ＭＳ Ｐゴシック" pitchFamily="34" charset="-128"/>
              </a:rPr>
              <a:t>Τα βασικά βήματα για την κατασκευή του ευρετηρίου</a:t>
            </a:r>
            <a:endParaRPr lang="en-US" sz="3200" dirty="0">
              <a:solidFill>
                <a:schemeClr val="accent2">
                  <a:lumMod val="75000"/>
                </a:schemeClr>
              </a:solidFill>
              <a:ea typeface="ＭＳ Ｐゴシック" pitchFamily="34" charset="-128"/>
            </a:endParaRPr>
          </a:p>
        </p:txBody>
      </p:sp>
      <p:sp>
        <p:nvSpPr>
          <p:cNvPr id="21517" name="Slide Number Placeholder 51"/>
          <p:cNvSpPr>
            <a:spLocks noGrp="1"/>
          </p:cNvSpPr>
          <p:nvPr>
            <p:ph type="sldNum" sz="quarter" idx="12"/>
          </p:nvPr>
        </p:nvSpPr>
        <p:spPr bwMode="auto">
          <a:noFill/>
          <a:ln>
            <a:miter lim="800000"/>
            <a:headEnd/>
            <a:tailEnd/>
          </a:ln>
        </p:spPr>
        <p:txBody>
          <a:bodyPr/>
          <a:lstStyle/>
          <a:p>
            <a:fld id="{2FF4BFDE-B856-4CB6-A4E2-BE7902507A37}" type="slidenum">
              <a:rPr lang="en-US"/>
              <a:pPr/>
              <a:t>15</a:t>
            </a:fld>
            <a:endParaRPr lang="en-US"/>
          </a:p>
        </p:txBody>
      </p:sp>
      <p:grpSp>
        <p:nvGrpSpPr>
          <p:cNvPr id="2" name="Group 3"/>
          <p:cNvGrpSpPr>
            <a:grpSpLocks/>
          </p:cNvGrpSpPr>
          <p:nvPr/>
        </p:nvGrpSpPr>
        <p:grpSpPr bwMode="auto">
          <a:xfrm>
            <a:off x="2127251" y="2669232"/>
            <a:ext cx="6907213" cy="1114425"/>
            <a:chOff x="1338" y="1724"/>
            <a:chExt cx="4351" cy="702"/>
          </a:xfrm>
        </p:grpSpPr>
        <p:sp>
          <p:nvSpPr>
            <p:cNvPr id="21551" name="AutoShape 4"/>
            <p:cNvSpPr>
              <a:spLocks noChangeArrowheads="1"/>
            </p:cNvSpPr>
            <p:nvPr/>
          </p:nvSpPr>
          <p:spPr bwMode="auto">
            <a:xfrm>
              <a:off x="2026" y="1724"/>
              <a:ext cx="1085" cy="322"/>
            </a:xfrm>
            <a:prstGeom prst="flowChartAlternateProcess">
              <a:avLst/>
            </a:prstGeom>
            <a:solidFill>
              <a:srgbClr val="FF9966"/>
            </a:solidFill>
            <a:ln w="9525">
              <a:solidFill>
                <a:schemeClr val="tx1"/>
              </a:solidFill>
              <a:miter lim="800000"/>
              <a:headEnd/>
              <a:tailEnd/>
            </a:ln>
          </p:spPr>
          <p:txBody>
            <a:bodyPr wrap="none" anchor="ctr">
              <a:spAutoFit/>
            </a:bodyPr>
            <a:lstStyle/>
            <a:p>
              <a:pPr algn="ctr"/>
              <a:r>
                <a:rPr lang="en-US">
                  <a:solidFill>
                    <a:schemeClr val="tx2">
                      <a:lumMod val="75000"/>
                    </a:schemeClr>
                  </a:solidFill>
                </a:rPr>
                <a:t>Tokenizer</a:t>
              </a:r>
            </a:p>
          </p:txBody>
        </p:sp>
        <p:sp>
          <p:nvSpPr>
            <p:cNvPr id="21552" name="AutoShape 5"/>
            <p:cNvSpPr>
              <a:spLocks noChangeArrowheads="1"/>
            </p:cNvSpPr>
            <p:nvPr/>
          </p:nvSpPr>
          <p:spPr bwMode="auto">
            <a:xfrm>
              <a:off x="2496" y="2087"/>
              <a:ext cx="192" cy="339"/>
            </a:xfrm>
            <a:prstGeom prst="downArrow">
              <a:avLst>
                <a:gd name="adj1" fmla="val 50000"/>
                <a:gd name="adj2" fmla="val 50000"/>
              </a:avLst>
            </a:prstGeom>
            <a:solidFill>
              <a:schemeClr val="accent1"/>
            </a:solidFill>
            <a:ln w="9525">
              <a:solidFill>
                <a:schemeClr val="tx1"/>
              </a:solidFill>
              <a:miter lim="800000"/>
              <a:headEnd/>
              <a:tailEnd/>
            </a:ln>
          </p:spPr>
          <p:txBody>
            <a:bodyPr anchor="ctr">
              <a:spAutoFit/>
            </a:bodyPr>
            <a:lstStyle/>
            <a:p>
              <a:endParaRPr lang="el-GR">
                <a:solidFill>
                  <a:schemeClr val="tx2">
                    <a:lumMod val="75000"/>
                  </a:schemeClr>
                </a:solidFill>
              </a:endParaRPr>
            </a:p>
          </p:txBody>
        </p:sp>
        <p:sp>
          <p:nvSpPr>
            <p:cNvPr id="21553" name="Text Box 6"/>
            <p:cNvSpPr txBox="1">
              <a:spLocks noChangeArrowheads="1"/>
            </p:cNvSpPr>
            <p:nvPr/>
          </p:nvSpPr>
          <p:spPr bwMode="auto">
            <a:xfrm>
              <a:off x="1338" y="2069"/>
              <a:ext cx="1130" cy="233"/>
            </a:xfrm>
            <a:prstGeom prst="rect">
              <a:avLst/>
            </a:prstGeom>
            <a:noFill/>
            <a:ln w="9525">
              <a:noFill/>
              <a:miter lim="800000"/>
              <a:headEnd/>
              <a:tailEnd/>
            </a:ln>
          </p:spPr>
          <p:txBody>
            <a:bodyPr wrap="none">
              <a:spAutoFit/>
            </a:bodyPr>
            <a:lstStyle/>
            <a:p>
              <a:r>
                <a:rPr lang="en-US" sz="1800" dirty="0">
                  <a:solidFill>
                    <a:schemeClr val="tx2">
                      <a:lumMod val="75000"/>
                    </a:schemeClr>
                  </a:solidFill>
                </a:rPr>
                <a:t>Token stream.</a:t>
              </a:r>
            </a:p>
          </p:txBody>
        </p:sp>
        <p:sp>
          <p:nvSpPr>
            <p:cNvPr id="21554" name="Rectangle 7"/>
            <p:cNvSpPr>
              <a:spLocks noChangeArrowheads="1"/>
            </p:cNvSpPr>
            <p:nvPr/>
          </p:nvSpPr>
          <p:spPr bwMode="auto">
            <a:xfrm>
              <a:off x="3009" y="2100"/>
              <a:ext cx="698"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solidFill>
                    <a:schemeClr val="tx2">
                      <a:lumMod val="75000"/>
                    </a:schemeClr>
                  </a:solidFill>
                  <a:latin typeface="Times New Roman" pitchFamily="18" charset="0"/>
                </a:rPr>
                <a:t>Friends</a:t>
              </a:r>
            </a:p>
          </p:txBody>
        </p:sp>
        <p:sp>
          <p:nvSpPr>
            <p:cNvPr id="21555" name="Rectangle 8"/>
            <p:cNvSpPr>
              <a:spLocks noChangeArrowheads="1"/>
            </p:cNvSpPr>
            <p:nvPr/>
          </p:nvSpPr>
          <p:spPr bwMode="auto">
            <a:xfrm>
              <a:off x="3761" y="2106"/>
              <a:ext cx="751"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solidFill>
                    <a:schemeClr val="tx2">
                      <a:lumMod val="75000"/>
                    </a:schemeClr>
                  </a:solidFill>
                  <a:latin typeface="Times New Roman" pitchFamily="18" charset="0"/>
                </a:rPr>
                <a:t>Romans</a:t>
              </a:r>
            </a:p>
          </p:txBody>
        </p:sp>
        <p:sp>
          <p:nvSpPr>
            <p:cNvPr id="21556" name="Rectangle 9"/>
            <p:cNvSpPr>
              <a:spLocks noChangeArrowheads="1"/>
            </p:cNvSpPr>
            <p:nvPr/>
          </p:nvSpPr>
          <p:spPr bwMode="auto">
            <a:xfrm>
              <a:off x="4608" y="2106"/>
              <a:ext cx="1081"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solidFill>
                    <a:schemeClr val="tx2">
                      <a:lumMod val="75000"/>
                    </a:schemeClr>
                  </a:solidFill>
                  <a:latin typeface="Times New Roman" pitchFamily="18" charset="0"/>
                </a:rPr>
                <a:t>Countrymen</a:t>
              </a:r>
            </a:p>
          </p:txBody>
        </p:sp>
      </p:grpSp>
      <p:grpSp>
        <p:nvGrpSpPr>
          <p:cNvPr id="3" name="Group 10"/>
          <p:cNvGrpSpPr>
            <a:grpSpLocks/>
          </p:cNvGrpSpPr>
          <p:nvPr/>
        </p:nvGrpSpPr>
        <p:grpSpPr bwMode="auto">
          <a:xfrm>
            <a:off x="1979613" y="3756639"/>
            <a:ext cx="7054851" cy="1595438"/>
            <a:chOff x="1247" y="2385"/>
            <a:chExt cx="4444" cy="1005"/>
          </a:xfrm>
        </p:grpSpPr>
        <p:sp>
          <p:nvSpPr>
            <p:cNvPr id="21545" name="AutoShape 11"/>
            <p:cNvSpPr>
              <a:spLocks noChangeArrowheads="1"/>
            </p:cNvSpPr>
            <p:nvPr/>
          </p:nvSpPr>
          <p:spPr bwMode="auto">
            <a:xfrm>
              <a:off x="1680" y="2385"/>
              <a:ext cx="1824" cy="579"/>
            </a:xfrm>
            <a:prstGeom prst="flowChartAlternateProcess">
              <a:avLst/>
            </a:prstGeom>
            <a:solidFill>
              <a:srgbClr val="FF9966"/>
            </a:solidFill>
            <a:ln w="9525">
              <a:solidFill>
                <a:schemeClr val="tx1"/>
              </a:solidFill>
              <a:miter lim="800000"/>
              <a:headEnd/>
              <a:tailEnd/>
            </a:ln>
          </p:spPr>
          <p:txBody>
            <a:bodyPr anchor="ctr">
              <a:spAutoFit/>
            </a:bodyPr>
            <a:lstStyle/>
            <a:p>
              <a:pPr algn="ctr"/>
              <a:r>
                <a:rPr lang="en-US">
                  <a:solidFill>
                    <a:schemeClr val="tx2">
                      <a:lumMod val="75000"/>
                    </a:schemeClr>
                  </a:solidFill>
                </a:rPr>
                <a:t>Linguistic modules</a:t>
              </a:r>
            </a:p>
          </p:txBody>
        </p:sp>
        <p:sp>
          <p:nvSpPr>
            <p:cNvPr id="21546" name="AutoShape 12"/>
            <p:cNvSpPr>
              <a:spLocks noChangeArrowheads="1"/>
            </p:cNvSpPr>
            <p:nvPr/>
          </p:nvSpPr>
          <p:spPr bwMode="auto">
            <a:xfrm>
              <a:off x="2496" y="2928"/>
              <a:ext cx="192" cy="336"/>
            </a:xfrm>
            <a:prstGeom prst="downArrow">
              <a:avLst>
                <a:gd name="adj1" fmla="val 50000"/>
                <a:gd name="adj2" fmla="val 43750"/>
              </a:avLst>
            </a:prstGeom>
            <a:solidFill>
              <a:schemeClr val="accent1"/>
            </a:solidFill>
            <a:ln w="9525">
              <a:solidFill>
                <a:schemeClr val="tx1"/>
              </a:solidFill>
              <a:miter lim="800000"/>
              <a:headEnd/>
              <a:tailEnd/>
            </a:ln>
          </p:spPr>
          <p:txBody>
            <a:bodyPr anchor="ctr">
              <a:spAutoFit/>
            </a:bodyPr>
            <a:lstStyle/>
            <a:p>
              <a:endParaRPr lang="el-GR">
                <a:solidFill>
                  <a:schemeClr val="tx2">
                    <a:lumMod val="75000"/>
                  </a:schemeClr>
                </a:solidFill>
              </a:endParaRPr>
            </a:p>
          </p:txBody>
        </p:sp>
        <p:sp>
          <p:nvSpPr>
            <p:cNvPr id="21547" name="Text Box 13"/>
            <p:cNvSpPr txBox="1">
              <a:spLocks noChangeArrowheads="1"/>
            </p:cNvSpPr>
            <p:nvPr/>
          </p:nvSpPr>
          <p:spPr bwMode="auto">
            <a:xfrm>
              <a:off x="1247" y="3022"/>
              <a:ext cx="1169" cy="368"/>
            </a:xfrm>
            <a:prstGeom prst="rect">
              <a:avLst/>
            </a:prstGeom>
            <a:noFill/>
            <a:ln w="9525">
              <a:noFill/>
              <a:miter lim="800000"/>
              <a:headEnd/>
              <a:tailEnd/>
            </a:ln>
          </p:spPr>
          <p:txBody>
            <a:bodyPr wrap="none">
              <a:spAutoFit/>
            </a:bodyPr>
            <a:lstStyle/>
            <a:p>
              <a:r>
                <a:rPr lang="en-US" sz="1600" dirty="0">
                  <a:solidFill>
                    <a:schemeClr val="tx2">
                      <a:lumMod val="75000"/>
                    </a:schemeClr>
                  </a:solidFill>
                </a:rPr>
                <a:t>Modified tokens</a:t>
              </a:r>
              <a:r>
                <a:rPr lang="el-GR" sz="1600" dirty="0">
                  <a:solidFill>
                    <a:schemeClr val="tx2">
                      <a:lumMod val="75000"/>
                    </a:schemeClr>
                  </a:solidFill>
                </a:rPr>
                <a:t> </a:t>
              </a:r>
            </a:p>
            <a:p>
              <a:r>
                <a:rPr lang="en-US" sz="1600" dirty="0">
                  <a:solidFill>
                    <a:schemeClr val="tx2">
                      <a:lumMod val="75000"/>
                    </a:schemeClr>
                  </a:solidFill>
                </a:rPr>
                <a:t>(terms)</a:t>
              </a:r>
            </a:p>
          </p:txBody>
        </p:sp>
        <p:sp>
          <p:nvSpPr>
            <p:cNvPr id="21548" name="Rectangle 14"/>
            <p:cNvSpPr>
              <a:spLocks noChangeArrowheads="1"/>
            </p:cNvSpPr>
            <p:nvPr/>
          </p:nvSpPr>
          <p:spPr bwMode="auto">
            <a:xfrm>
              <a:off x="3092" y="2868"/>
              <a:ext cx="580"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solidFill>
                    <a:schemeClr val="tx2">
                      <a:lumMod val="75000"/>
                    </a:schemeClr>
                  </a:solidFill>
                  <a:latin typeface="Times New Roman" pitchFamily="18" charset="0"/>
                </a:rPr>
                <a:t>friend</a:t>
              </a:r>
            </a:p>
          </p:txBody>
        </p:sp>
        <p:sp>
          <p:nvSpPr>
            <p:cNvPr id="21549" name="Rectangle 15"/>
            <p:cNvSpPr>
              <a:spLocks noChangeArrowheads="1"/>
            </p:cNvSpPr>
            <p:nvPr/>
          </p:nvSpPr>
          <p:spPr bwMode="auto">
            <a:xfrm>
              <a:off x="3854" y="2874"/>
              <a:ext cx="612"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dirty="0">
                  <a:solidFill>
                    <a:schemeClr val="tx2">
                      <a:lumMod val="75000"/>
                    </a:schemeClr>
                  </a:solidFill>
                  <a:latin typeface="Times New Roman" pitchFamily="18" charset="0"/>
                </a:rPr>
                <a:t>roman</a:t>
              </a:r>
            </a:p>
          </p:txBody>
        </p:sp>
        <p:sp>
          <p:nvSpPr>
            <p:cNvPr id="21550" name="Rectangle 16"/>
            <p:cNvSpPr>
              <a:spLocks noChangeArrowheads="1"/>
            </p:cNvSpPr>
            <p:nvPr/>
          </p:nvSpPr>
          <p:spPr bwMode="auto">
            <a:xfrm>
              <a:off x="4653" y="2874"/>
              <a:ext cx="1038"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solidFill>
                    <a:schemeClr val="tx2">
                      <a:lumMod val="75000"/>
                    </a:schemeClr>
                  </a:solidFill>
                  <a:latin typeface="Times New Roman" pitchFamily="18" charset="0"/>
                </a:rPr>
                <a:t>countryman</a:t>
              </a:r>
            </a:p>
          </p:txBody>
        </p:sp>
      </p:grpSp>
      <p:sp>
        <p:nvSpPr>
          <p:cNvPr id="21523" name="AutoShape 18"/>
          <p:cNvSpPr>
            <a:spLocks noChangeArrowheads="1"/>
          </p:cNvSpPr>
          <p:nvPr/>
        </p:nvSpPr>
        <p:spPr bwMode="auto">
          <a:xfrm>
            <a:off x="3402852" y="5195582"/>
            <a:ext cx="1322575" cy="398385"/>
          </a:xfrm>
          <a:prstGeom prst="flowChartAlternateProcess">
            <a:avLst/>
          </a:prstGeom>
          <a:solidFill>
            <a:srgbClr val="FF9966"/>
          </a:solidFill>
          <a:ln w="9525">
            <a:solidFill>
              <a:schemeClr val="tx1"/>
            </a:solidFill>
            <a:miter lim="800000"/>
            <a:headEnd/>
            <a:tailEnd/>
          </a:ln>
        </p:spPr>
        <p:txBody>
          <a:bodyPr wrap="none" anchor="ctr">
            <a:spAutoFit/>
          </a:bodyPr>
          <a:lstStyle/>
          <a:p>
            <a:pPr algn="ctr"/>
            <a:r>
              <a:rPr lang="en-US">
                <a:solidFill>
                  <a:schemeClr val="tx2">
                    <a:lumMod val="75000"/>
                  </a:schemeClr>
                </a:solidFill>
              </a:rPr>
              <a:t>Indexer</a:t>
            </a:r>
          </a:p>
        </p:txBody>
      </p:sp>
      <p:sp>
        <p:nvSpPr>
          <p:cNvPr id="21524" name="AutoShape 19"/>
          <p:cNvSpPr>
            <a:spLocks noChangeArrowheads="1"/>
          </p:cNvSpPr>
          <p:nvPr/>
        </p:nvSpPr>
        <p:spPr bwMode="auto">
          <a:xfrm>
            <a:off x="3934672" y="5586543"/>
            <a:ext cx="358165" cy="415706"/>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spAutoFit/>
          </a:bodyPr>
          <a:lstStyle/>
          <a:p>
            <a:endParaRPr lang="el-GR">
              <a:solidFill>
                <a:schemeClr val="tx2">
                  <a:lumMod val="75000"/>
                </a:schemeClr>
              </a:solidFill>
            </a:endParaRPr>
          </a:p>
        </p:txBody>
      </p:sp>
      <p:sp>
        <p:nvSpPr>
          <p:cNvPr id="21525" name="Text Box 20"/>
          <p:cNvSpPr txBox="1">
            <a:spLocks noChangeArrowheads="1"/>
          </p:cNvSpPr>
          <p:nvPr/>
        </p:nvSpPr>
        <p:spPr bwMode="auto">
          <a:xfrm>
            <a:off x="2771799" y="6086380"/>
            <a:ext cx="1989289" cy="309305"/>
          </a:xfrm>
          <a:prstGeom prst="rect">
            <a:avLst/>
          </a:prstGeom>
          <a:noFill/>
          <a:ln w="9525">
            <a:noFill/>
            <a:miter lim="800000"/>
            <a:headEnd/>
            <a:tailEnd/>
          </a:ln>
        </p:spPr>
        <p:txBody>
          <a:bodyPr wrap="none">
            <a:spAutoFit/>
          </a:bodyPr>
          <a:lstStyle/>
          <a:p>
            <a:r>
              <a:rPr lang="en-US" sz="2000" dirty="0">
                <a:solidFill>
                  <a:schemeClr val="tx2">
                    <a:lumMod val="75000"/>
                  </a:schemeClr>
                </a:solidFill>
              </a:rPr>
              <a:t>Inverted index.</a:t>
            </a:r>
          </a:p>
        </p:txBody>
      </p:sp>
      <p:sp>
        <p:nvSpPr>
          <p:cNvPr id="20514" name="Text Box 23"/>
          <p:cNvSpPr txBox="1">
            <a:spLocks noChangeArrowheads="1"/>
          </p:cNvSpPr>
          <p:nvPr/>
        </p:nvSpPr>
        <p:spPr bwMode="auto">
          <a:xfrm>
            <a:off x="4753334" y="5259917"/>
            <a:ext cx="1113052" cy="335287"/>
          </a:xfrm>
          <a:prstGeom prst="rect">
            <a:avLst/>
          </a:prstGeom>
          <a:noFill/>
          <a:ln w="9525">
            <a:solidFill>
              <a:schemeClr val="tx1"/>
            </a:solidFill>
            <a:miter lim="800000"/>
            <a:headEnd/>
            <a:tailEnd/>
          </a:ln>
        </p:spPr>
        <p:txBody>
          <a:bodyPr wrap="none">
            <a:spAutoFit/>
          </a:bodyPr>
          <a:lstStyle/>
          <a:p>
            <a:pPr>
              <a:defRPr/>
            </a:pPr>
            <a:r>
              <a:rPr lang="en-US" sz="2200" b="1" i="1" dirty="0">
                <a:solidFill>
                  <a:schemeClr val="tx2">
                    <a:lumMod val="75000"/>
                  </a:schemeClr>
                </a:solidFill>
                <a:latin typeface="+mn-lt"/>
                <a:ea typeface="Arial Unicode MS" charset="0"/>
                <a:cs typeface="Arial Unicode MS" charset="0"/>
              </a:rPr>
              <a:t>friend</a:t>
            </a:r>
          </a:p>
        </p:txBody>
      </p:sp>
      <p:sp>
        <p:nvSpPr>
          <p:cNvPr id="20515" name="Text Box 24"/>
          <p:cNvSpPr txBox="1">
            <a:spLocks noChangeArrowheads="1"/>
          </p:cNvSpPr>
          <p:nvPr/>
        </p:nvSpPr>
        <p:spPr bwMode="auto">
          <a:xfrm>
            <a:off x="4753334" y="5675623"/>
            <a:ext cx="1211498" cy="335287"/>
          </a:xfrm>
          <a:prstGeom prst="rect">
            <a:avLst/>
          </a:prstGeom>
          <a:noFill/>
          <a:ln w="9525">
            <a:solidFill>
              <a:schemeClr val="tx1"/>
            </a:solidFill>
            <a:miter lim="800000"/>
            <a:headEnd/>
            <a:tailEnd/>
          </a:ln>
        </p:spPr>
        <p:txBody>
          <a:bodyPr wrap="none">
            <a:spAutoFit/>
          </a:bodyPr>
          <a:lstStyle/>
          <a:p>
            <a:pPr>
              <a:defRPr/>
            </a:pPr>
            <a:r>
              <a:rPr lang="en-US" sz="2200" b="1" i="1" dirty="0">
                <a:solidFill>
                  <a:schemeClr val="tx2">
                    <a:lumMod val="75000"/>
                  </a:schemeClr>
                </a:solidFill>
                <a:latin typeface="+mn-lt"/>
                <a:ea typeface="Arial Unicode MS" charset="0"/>
                <a:cs typeface="Arial Unicode MS" charset="0"/>
              </a:rPr>
              <a:t>roman</a:t>
            </a:r>
          </a:p>
        </p:txBody>
      </p:sp>
      <p:sp>
        <p:nvSpPr>
          <p:cNvPr id="20516" name="Text Box 25"/>
          <p:cNvSpPr txBox="1">
            <a:spLocks noChangeArrowheads="1"/>
          </p:cNvSpPr>
          <p:nvPr/>
        </p:nvSpPr>
        <p:spPr bwMode="auto">
          <a:xfrm>
            <a:off x="4753334" y="6091329"/>
            <a:ext cx="2023182" cy="335287"/>
          </a:xfrm>
          <a:prstGeom prst="rect">
            <a:avLst/>
          </a:prstGeom>
          <a:noFill/>
          <a:ln w="9525">
            <a:solidFill>
              <a:schemeClr val="tx1"/>
            </a:solidFill>
            <a:miter lim="800000"/>
            <a:headEnd/>
            <a:tailEnd/>
          </a:ln>
        </p:spPr>
        <p:txBody>
          <a:bodyPr wrap="none">
            <a:spAutoFit/>
          </a:bodyPr>
          <a:lstStyle/>
          <a:p>
            <a:pPr>
              <a:defRPr/>
            </a:pPr>
            <a:r>
              <a:rPr lang="en-US" sz="2200" b="1" i="1" dirty="0">
                <a:solidFill>
                  <a:schemeClr val="tx2">
                    <a:lumMod val="75000"/>
                  </a:schemeClr>
                </a:solidFill>
                <a:latin typeface="+mn-lt"/>
                <a:ea typeface="Arial Unicode MS" charset="0"/>
                <a:cs typeface="Arial Unicode MS" charset="0"/>
              </a:rPr>
              <a:t>countryman</a:t>
            </a:r>
          </a:p>
        </p:txBody>
      </p:sp>
      <p:sp>
        <p:nvSpPr>
          <p:cNvPr id="21542" name="AutoShape 26"/>
          <p:cNvSpPr>
            <a:spLocks noChangeArrowheads="1"/>
          </p:cNvSpPr>
          <p:nvPr/>
        </p:nvSpPr>
        <p:spPr bwMode="auto">
          <a:xfrm>
            <a:off x="6742733" y="5043003"/>
            <a:ext cx="645231" cy="71511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9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p:spPr>
        <p:txBody>
          <a:bodyPr wrap="square" anchor="ctr">
            <a:spAutoFit/>
          </a:bodyPr>
          <a:lstStyle/>
          <a:p>
            <a:endParaRPr lang="el-GR">
              <a:solidFill>
                <a:schemeClr val="tx2">
                  <a:lumMod val="75000"/>
                </a:schemeClr>
              </a:solidFill>
            </a:endParaRPr>
          </a:p>
        </p:txBody>
      </p:sp>
      <p:sp>
        <p:nvSpPr>
          <p:cNvPr id="21543" name="AutoShape 27"/>
          <p:cNvSpPr>
            <a:spLocks noChangeArrowheads="1"/>
          </p:cNvSpPr>
          <p:nvPr/>
        </p:nvSpPr>
        <p:spPr bwMode="auto">
          <a:xfrm>
            <a:off x="6874962" y="5466533"/>
            <a:ext cx="483209" cy="71511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9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p:spPr>
        <p:txBody>
          <a:bodyPr wrap="square" anchor="ctr">
            <a:spAutoFit/>
          </a:bodyPr>
          <a:lstStyle/>
          <a:p>
            <a:endParaRPr lang="el-GR">
              <a:solidFill>
                <a:schemeClr val="tx2">
                  <a:lumMod val="75000"/>
                </a:schemeClr>
              </a:solidFill>
            </a:endParaRPr>
          </a:p>
        </p:txBody>
      </p:sp>
      <p:sp>
        <p:nvSpPr>
          <p:cNvPr id="21544" name="AutoShape 28"/>
          <p:cNvSpPr>
            <a:spLocks noChangeArrowheads="1"/>
          </p:cNvSpPr>
          <p:nvPr/>
        </p:nvSpPr>
        <p:spPr bwMode="auto">
          <a:xfrm>
            <a:off x="6874963" y="5882239"/>
            <a:ext cx="511676" cy="71511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9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p:spPr>
        <p:txBody>
          <a:bodyPr wrap="square" anchor="ctr">
            <a:spAutoFit/>
          </a:bodyPr>
          <a:lstStyle/>
          <a:p>
            <a:endParaRPr lang="el-GR">
              <a:solidFill>
                <a:schemeClr val="tx2">
                  <a:lumMod val="75000"/>
                </a:schemeClr>
              </a:solidFill>
            </a:endParaRPr>
          </a:p>
        </p:txBody>
      </p:sp>
      <p:sp>
        <p:nvSpPr>
          <p:cNvPr id="21528" name="Text Box 29"/>
          <p:cNvSpPr txBox="1">
            <a:spLocks noChangeArrowheads="1"/>
          </p:cNvSpPr>
          <p:nvPr/>
        </p:nvSpPr>
        <p:spPr bwMode="auto">
          <a:xfrm>
            <a:off x="7635711" y="5200531"/>
            <a:ext cx="376771" cy="363743"/>
          </a:xfrm>
          <a:prstGeom prst="rect">
            <a:avLst/>
          </a:prstGeom>
          <a:noFill/>
          <a:ln w="9525">
            <a:solidFill>
              <a:schemeClr val="tx1"/>
            </a:solidFill>
            <a:miter lim="800000"/>
            <a:headEnd/>
            <a:tailEnd/>
          </a:ln>
        </p:spPr>
        <p:txBody>
          <a:bodyPr wrap="none">
            <a:spAutoFit/>
          </a:bodyPr>
          <a:lstStyle/>
          <a:p>
            <a:r>
              <a:rPr lang="en-US">
                <a:solidFill>
                  <a:schemeClr val="tx2">
                    <a:lumMod val="75000"/>
                  </a:schemeClr>
                </a:solidFill>
              </a:rPr>
              <a:t>2</a:t>
            </a:r>
          </a:p>
        </p:txBody>
      </p:sp>
      <p:sp>
        <p:nvSpPr>
          <p:cNvPr id="21529" name="Text Box 30"/>
          <p:cNvSpPr txBox="1">
            <a:spLocks noChangeArrowheads="1"/>
          </p:cNvSpPr>
          <p:nvPr/>
        </p:nvSpPr>
        <p:spPr bwMode="auto">
          <a:xfrm>
            <a:off x="8268314" y="5200531"/>
            <a:ext cx="376771" cy="363743"/>
          </a:xfrm>
          <a:prstGeom prst="rect">
            <a:avLst/>
          </a:prstGeom>
          <a:noFill/>
          <a:ln w="9525">
            <a:solidFill>
              <a:schemeClr val="tx1"/>
            </a:solidFill>
            <a:miter lim="800000"/>
            <a:headEnd/>
            <a:tailEnd/>
          </a:ln>
        </p:spPr>
        <p:txBody>
          <a:bodyPr wrap="none">
            <a:spAutoFit/>
          </a:bodyPr>
          <a:lstStyle/>
          <a:p>
            <a:r>
              <a:rPr lang="en-US">
                <a:solidFill>
                  <a:schemeClr val="tx2">
                    <a:lumMod val="75000"/>
                  </a:schemeClr>
                </a:solidFill>
              </a:rPr>
              <a:t>4</a:t>
            </a:r>
          </a:p>
        </p:txBody>
      </p:sp>
      <p:sp>
        <p:nvSpPr>
          <p:cNvPr id="21530" name="Text Box 31"/>
          <p:cNvSpPr txBox="1">
            <a:spLocks noChangeArrowheads="1"/>
          </p:cNvSpPr>
          <p:nvPr/>
        </p:nvSpPr>
        <p:spPr bwMode="auto">
          <a:xfrm>
            <a:off x="8288471" y="5616237"/>
            <a:ext cx="376771" cy="363743"/>
          </a:xfrm>
          <a:prstGeom prst="rect">
            <a:avLst/>
          </a:prstGeom>
          <a:noFill/>
          <a:ln w="9525">
            <a:solidFill>
              <a:schemeClr val="tx1"/>
            </a:solidFill>
            <a:miter lim="800000"/>
            <a:headEnd/>
            <a:tailEnd/>
          </a:ln>
        </p:spPr>
        <p:txBody>
          <a:bodyPr wrap="none">
            <a:spAutoFit/>
          </a:bodyPr>
          <a:lstStyle/>
          <a:p>
            <a:r>
              <a:rPr lang="en-US">
                <a:solidFill>
                  <a:schemeClr val="tx2">
                    <a:lumMod val="75000"/>
                  </a:schemeClr>
                </a:solidFill>
              </a:rPr>
              <a:t>2</a:t>
            </a:r>
          </a:p>
        </p:txBody>
      </p:sp>
      <p:sp>
        <p:nvSpPr>
          <p:cNvPr id="21531" name="Text Box 32"/>
          <p:cNvSpPr txBox="1">
            <a:spLocks noChangeArrowheads="1"/>
          </p:cNvSpPr>
          <p:nvPr/>
        </p:nvSpPr>
        <p:spPr bwMode="auto">
          <a:xfrm>
            <a:off x="7581444" y="6039366"/>
            <a:ext cx="595391" cy="363743"/>
          </a:xfrm>
          <a:prstGeom prst="rect">
            <a:avLst/>
          </a:prstGeom>
          <a:noFill/>
          <a:ln w="9525">
            <a:solidFill>
              <a:schemeClr val="tx1"/>
            </a:solidFill>
            <a:miter lim="800000"/>
            <a:headEnd/>
            <a:tailEnd/>
          </a:ln>
        </p:spPr>
        <p:txBody>
          <a:bodyPr>
            <a:spAutoFit/>
          </a:bodyPr>
          <a:lstStyle/>
          <a:p>
            <a:r>
              <a:rPr lang="en-US">
                <a:solidFill>
                  <a:schemeClr val="tx2">
                    <a:lumMod val="75000"/>
                  </a:schemeClr>
                </a:solidFill>
              </a:rPr>
              <a:t>13</a:t>
            </a:r>
          </a:p>
        </p:txBody>
      </p:sp>
      <p:sp>
        <p:nvSpPr>
          <p:cNvPr id="21532" name="Text Box 33"/>
          <p:cNvSpPr txBox="1">
            <a:spLocks noChangeArrowheads="1"/>
          </p:cNvSpPr>
          <p:nvPr/>
        </p:nvSpPr>
        <p:spPr bwMode="auto">
          <a:xfrm>
            <a:off x="8400107" y="6031942"/>
            <a:ext cx="564381" cy="363743"/>
          </a:xfrm>
          <a:prstGeom prst="rect">
            <a:avLst/>
          </a:prstGeom>
          <a:noFill/>
          <a:ln w="9525">
            <a:solidFill>
              <a:schemeClr val="tx1"/>
            </a:solidFill>
            <a:miter lim="800000"/>
            <a:headEnd/>
            <a:tailEnd/>
          </a:ln>
        </p:spPr>
        <p:txBody>
          <a:bodyPr wrap="none">
            <a:spAutoFit/>
          </a:bodyPr>
          <a:lstStyle/>
          <a:p>
            <a:r>
              <a:rPr lang="en-US">
                <a:solidFill>
                  <a:schemeClr val="tx2">
                    <a:lumMod val="75000"/>
                  </a:schemeClr>
                </a:solidFill>
              </a:rPr>
              <a:t>16</a:t>
            </a:r>
          </a:p>
        </p:txBody>
      </p:sp>
      <p:cxnSp>
        <p:nvCxnSpPr>
          <p:cNvPr id="21533" name="AutoShape 34"/>
          <p:cNvCxnSpPr>
            <a:cxnSpLocks noChangeShapeType="1"/>
            <a:stCxn id="21528" idx="3"/>
            <a:endCxn id="21529" idx="1"/>
          </p:cNvCxnSpPr>
          <p:nvPr/>
        </p:nvCxnSpPr>
        <p:spPr bwMode="auto">
          <a:xfrm>
            <a:off x="7990775" y="5382402"/>
            <a:ext cx="277539" cy="0"/>
          </a:xfrm>
          <a:prstGeom prst="straightConnector1">
            <a:avLst/>
          </a:prstGeom>
          <a:noFill/>
          <a:ln w="9525">
            <a:solidFill>
              <a:schemeClr val="tx1"/>
            </a:solidFill>
            <a:miter lim="800000"/>
            <a:headEnd/>
            <a:tailEnd type="triangle" w="med" len="med"/>
          </a:ln>
        </p:spPr>
      </p:cxnSp>
      <p:cxnSp>
        <p:nvCxnSpPr>
          <p:cNvPr id="21534" name="AutoShape 35"/>
          <p:cNvCxnSpPr>
            <a:cxnSpLocks noChangeShapeType="1"/>
            <a:stCxn id="21529" idx="3"/>
          </p:cNvCxnSpPr>
          <p:nvPr/>
        </p:nvCxnSpPr>
        <p:spPr bwMode="auto">
          <a:xfrm>
            <a:off x="8645085" y="5382402"/>
            <a:ext cx="297696" cy="0"/>
          </a:xfrm>
          <a:prstGeom prst="straightConnector1">
            <a:avLst/>
          </a:prstGeom>
          <a:noFill/>
          <a:ln w="9525">
            <a:solidFill>
              <a:schemeClr val="tx1"/>
            </a:solidFill>
            <a:miter lim="800000"/>
            <a:headEnd/>
            <a:tailEnd type="triangle" w="med" len="med"/>
          </a:ln>
        </p:spPr>
      </p:cxnSp>
      <p:sp>
        <p:nvSpPr>
          <p:cNvPr id="21535" name="Text Box 36"/>
          <p:cNvSpPr txBox="1">
            <a:spLocks noChangeArrowheads="1"/>
          </p:cNvSpPr>
          <p:nvPr/>
        </p:nvSpPr>
        <p:spPr bwMode="auto">
          <a:xfrm>
            <a:off x="7655868" y="5616237"/>
            <a:ext cx="376771" cy="363743"/>
          </a:xfrm>
          <a:prstGeom prst="rect">
            <a:avLst/>
          </a:prstGeom>
          <a:noFill/>
          <a:ln w="9525">
            <a:solidFill>
              <a:schemeClr val="tx1"/>
            </a:solidFill>
            <a:miter lim="800000"/>
            <a:headEnd/>
            <a:tailEnd/>
          </a:ln>
        </p:spPr>
        <p:txBody>
          <a:bodyPr wrap="none">
            <a:spAutoFit/>
          </a:bodyPr>
          <a:lstStyle/>
          <a:p>
            <a:r>
              <a:rPr lang="en-US">
                <a:solidFill>
                  <a:schemeClr val="tx2">
                    <a:lumMod val="75000"/>
                  </a:schemeClr>
                </a:solidFill>
              </a:rPr>
              <a:t>1</a:t>
            </a:r>
          </a:p>
        </p:txBody>
      </p:sp>
      <p:cxnSp>
        <p:nvCxnSpPr>
          <p:cNvPr id="21536" name="AutoShape 37"/>
          <p:cNvCxnSpPr>
            <a:cxnSpLocks noChangeShapeType="1"/>
            <a:stCxn id="21535" idx="3"/>
            <a:endCxn id="21530" idx="1"/>
          </p:cNvCxnSpPr>
          <p:nvPr/>
        </p:nvCxnSpPr>
        <p:spPr bwMode="auto">
          <a:xfrm>
            <a:off x="8010932" y="5798108"/>
            <a:ext cx="277539" cy="0"/>
          </a:xfrm>
          <a:prstGeom prst="straightConnector1">
            <a:avLst/>
          </a:prstGeom>
          <a:noFill/>
          <a:ln w="9525">
            <a:solidFill>
              <a:schemeClr val="tx1"/>
            </a:solidFill>
            <a:miter lim="800000"/>
            <a:headEnd/>
            <a:tailEnd type="triangle" w="med" len="med"/>
          </a:ln>
        </p:spPr>
      </p:cxnSp>
      <p:cxnSp>
        <p:nvCxnSpPr>
          <p:cNvPr id="21537" name="AutoShape 38"/>
          <p:cNvCxnSpPr>
            <a:cxnSpLocks noChangeShapeType="1"/>
            <a:stCxn id="21530" idx="3"/>
          </p:cNvCxnSpPr>
          <p:nvPr/>
        </p:nvCxnSpPr>
        <p:spPr bwMode="auto">
          <a:xfrm>
            <a:off x="8665242" y="5798108"/>
            <a:ext cx="277539" cy="0"/>
          </a:xfrm>
          <a:prstGeom prst="straightConnector1">
            <a:avLst/>
          </a:prstGeom>
          <a:noFill/>
          <a:ln w="9525">
            <a:solidFill>
              <a:schemeClr val="tx1"/>
            </a:solidFill>
            <a:miter lim="800000"/>
            <a:headEnd/>
            <a:tailEnd type="triangle" w="med" len="med"/>
          </a:ln>
        </p:spPr>
      </p:cxnSp>
      <p:cxnSp>
        <p:nvCxnSpPr>
          <p:cNvPr id="21538" name="AutoShape 39"/>
          <p:cNvCxnSpPr>
            <a:cxnSpLocks noChangeShapeType="1"/>
            <a:stCxn id="21531" idx="3"/>
            <a:endCxn id="21532" idx="1"/>
          </p:cNvCxnSpPr>
          <p:nvPr/>
        </p:nvCxnSpPr>
        <p:spPr bwMode="auto">
          <a:xfrm flipV="1">
            <a:off x="8176835" y="6213814"/>
            <a:ext cx="223272" cy="7423"/>
          </a:xfrm>
          <a:prstGeom prst="straightConnector1">
            <a:avLst/>
          </a:prstGeom>
          <a:noFill/>
          <a:ln w="9525">
            <a:solidFill>
              <a:schemeClr val="tx1"/>
            </a:solidFill>
            <a:miter lim="800000"/>
            <a:headEnd/>
            <a:tailEnd type="triangle" w="med" len="med"/>
          </a:ln>
        </p:spPr>
      </p:cxnSp>
      <p:grpSp>
        <p:nvGrpSpPr>
          <p:cNvPr id="7" name="Group 45"/>
          <p:cNvGrpSpPr>
            <a:grpSpLocks/>
          </p:cNvGrpSpPr>
          <p:nvPr/>
        </p:nvGrpSpPr>
        <p:grpSpPr bwMode="auto">
          <a:xfrm>
            <a:off x="3451225" y="1752600"/>
            <a:ext cx="1196975" cy="406400"/>
            <a:chOff x="399" y="1488"/>
            <a:chExt cx="849" cy="288"/>
          </a:xfrm>
        </p:grpSpPr>
        <p:pic>
          <p:nvPicPr>
            <p:cNvPr id="21518" name="Picture 46"/>
            <p:cNvPicPr>
              <a:picLocks noChangeAspect="1" noChangeArrowheads="1"/>
            </p:cNvPicPr>
            <p:nvPr/>
          </p:nvPicPr>
          <p:blipFill>
            <a:blip r:embed="rId2" cstate="print"/>
            <a:srcRect/>
            <a:stretch>
              <a:fillRect/>
            </a:stretch>
          </p:blipFill>
          <p:spPr bwMode="auto">
            <a:xfrm>
              <a:off x="399" y="1488"/>
              <a:ext cx="225" cy="192"/>
            </a:xfrm>
            <a:prstGeom prst="rect">
              <a:avLst/>
            </a:prstGeom>
            <a:solidFill>
              <a:schemeClr val="bg1"/>
            </a:solidFill>
            <a:ln w="9525">
              <a:solidFill>
                <a:schemeClr val="bg2"/>
              </a:solidFill>
              <a:miter lim="800000"/>
              <a:headEnd/>
              <a:tailEnd/>
            </a:ln>
          </p:spPr>
        </p:pic>
        <p:pic>
          <p:nvPicPr>
            <p:cNvPr id="21519" name="Picture 47"/>
            <p:cNvPicPr>
              <a:picLocks noChangeAspect="1" noChangeArrowheads="1"/>
            </p:cNvPicPr>
            <p:nvPr/>
          </p:nvPicPr>
          <p:blipFill>
            <a:blip r:embed="rId3" cstate="print"/>
            <a:srcRect/>
            <a:stretch>
              <a:fillRect/>
            </a:stretch>
          </p:blipFill>
          <p:spPr bwMode="auto">
            <a:xfrm>
              <a:off x="543" y="1536"/>
              <a:ext cx="225" cy="192"/>
            </a:xfrm>
            <a:prstGeom prst="rect">
              <a:avLst/>
            </a:prstGeom>
            <a:solidFill>
              <a:schemeClr val="bg1"/>
            </a:solidFill>
            <a:ln w="9525">
              <a:solidFill>
                <a:schemeClr val="bg2"/>
              </a:solidFill>
              <a:miter lim="800000"/>
              <a:headEnd/>
              <a:tailEnd/>
            </a:ln>
          </p:spPr>
        </p:pic>
        <p:pic>
          <p:nvPicPr>
            <p:cNvPr id="21520" name="Picture 48"/>
            <p:cNvPicPr>
              <a:picLocks noChangeAspect="1" noChangeArrowheads="1"/>
            </p:cNvPicPr>
            <p:nvPr/>
          </p:nvPicPr>
          <p:blipFill>
            <a:blip r:embed="rId4" cstate="print"/>
            <a:srcRect/>
            <a:stretch>
              <a:fillRect/>
            </a:stretch>
          </p:blipFill>
          <p:spPr bwMode="auto">
            <a:xfrm>
              <a:off x="735" y="1584"/>
              <a:ext cx="225" cy="192"/>
            </a:xfrm>
            <a:prstGeom prst="rect">
              <a:avLst/>
            </a:prstGeom>
            <a:solidFill>
              <a:schemeClr val="bg1"/>
            </a:solidFill>
            <a:ln w="9525">
              <a:solidFill>
                <a:schemeClr val="bg2"/>
              </a:solidFill>
              <a:miter lim="800000"/>
              <a:headEnd/>
              <a:tailEnd/>
            </a:ln>
          </p:spPr>
        </p:pic>
        <p:pic>
          <p:nvPicPr>
            <p:cNvPr id="21521" name="Picture 49"/>
            <p:cNvPicPr>
              <a:picLocks noChangeAspect="1" noChangeArrowheads="1"/>
            </p:cNvPicPr>
            <p:nvPr/>
          </p:nvPicPr>
          <p:blipFill>
            <a:blip r:embed="rId5" cstate="print"/>
            <a:srcRect/>
            <a:stretch>
              <a:fillRect/>
            </a:stretch>
          </p:blipFill>
          <p:spPr bwMode="auto">
            <a:xfrm>
              <a:off x="927" y="1536"/>
              <a:ext cx="225" cy="192"/>
            </a:xfrm>
            <a:prstGeom prst="rect">
              <a:avLst/>
            </a:prstGeom>
            <a:solidFill>
              <a:schemeClr val="bg1"/>
            </a:solidFill>
            <a:ln w="9525">
              <a:solidFill>
                <a:schemeClr val="bg2"/>
              </a:solidFill>
              <a:miter lim="800000"/>
              <a:headEnd/>
              <a:tailEnd/>
            </a:ln>
          </p:spPr>
        </p:pic>
        <p:pic>
          <p:nvPicPr>
            <p:cNvPr id="21522" name="Picture 50"/>
            <p:cNvPicPr>
              <a:picLocks noChangeAspect="1" noChangeArrowheads="1"/>
            </p:cNvPicPr>
            <p:nvPr/>
          </p:nvPicPr>
          <p:blipFill>
            <a:blip r:embed="rId6" cstate="print"/>
            <a:srcRect/>
            <a:stretch>
              <a:fillRect/>
            </a:stretch>
          </p:blipFill>
          <p:spPr bwMode="auto">
            <a:xfrm>
              <a:off x="1068" y="1488"/>
              <a:ext cx="180" cy="186"/>
            </a:xfrm>
            <a:prstGeom prst="rect">
              <a:avLst/>
            </a:prstGeom>
            <a:solidFill>
              <a:schemeClr val="bg1"/>
            </a:solidFill>
            <a:ln w="9525">
              <a:solidFill>
                <a:schemeClr val="bg2"/>
              </a:solidFill>
              <a:miter lim="800000"/>
              <a:headEnd/>
              <a:tailEnd/>
            </a:ln>
          </p:spPr>
        </p:pic>
      </p:grpSp>
      <p:sp>
        <p:nvSpPr>
          <p:cNvPr id="21511" name="AutoShape 51"/>
          <p:cNvSpPr>
            <a:spLocks noChangeArrowheads="1"/>
          </p:cNvSpPr>
          <p:nvPr/>
        </p:nvSpPr>
        <p:spPr bwMode="auto">
          <a:xfrm>
            <a:off x="3962400" y="2209800"/>
            <a:ext cx="304800" cy="533400"/>
          </a:xfrm>
          <a:prstGeom prst="downArrow">
            <a:avLst>
              <a:gd name="adj1" fmla="val 50000"/>
              <a:gd name="adj2" fmla="val 43750"/>
            </a:avLst>
          </a:prstGeom>
          <a:solidFill>
            <a:schemeClr val="accent1"/>
          </a:solidFill>
          <a:ln w="9525">
            <a:solidFill>
              <a:schemeClr val="tx1"/>
            </a:solidFill>
            <a:miter lim="800000"/>
            <a:headEnd/>
            <a:tailEnd/>
          </a:ln>
        </p:spPr>
        <p:txBody>
          <a:bodyPr anchor="ctr">
            <a:spAutoFit/>
          </a:bodyPr>
          <a:lstStyle/>
          <a:p>
            <a:endParaRPr lang="el-GR"/>
          </a:p>
        </p:txBody>
      </p:sp>
      <p:sp>
        <p:nvSpPr>
          <p:cNvPr id="21513" name="Rectangle 53"/>
          <p:cNvSpPr>
            <a:spLocks noChangeArrowheads="1"/>
          </p:cNvSpPr>
          <p:nvPr/>
        </p:nvSpPr>
        <p:spPr bwMode="auto">
          <a:xfrm>
            <a:off x="4940300" y="1747838"/>
            <a:ext cx="3941763" cy="466725"/>
          </a:xfrm>
          <a:prstGeom prst="rect">
            <a:avLst/>
          </a:prstGeom>
          <a:solidFill>
            <a:schemeClr val="bg1"/>
          </a:solidFill>
          <a:ln w="9525">
            <a:solidFill>
              <a:schemeClr val="tx1"/>
            </a:solidFill>
            <a:miter lim="800000"/>
            <a:headEnd/>
            <a:tailEnd/>
          </a:ln>
        </p:spPr>
        <p:txBody>
          <a:bodyPr wrap="none" anchor="ctr">
            <a:spAutoFit/>
          </a:bodyPr>
          <a:lstStyle/>
          <a:p>
            <a:pPr algn="ctr"/>
            <a:r>
              <a:rPr lang="en-US" dirty="0">
                <a:solidFill>
                  <a:schemeClr val="tx2">
                    <a:lumMod val="75000"/>
                  </a:schemeClr>
                </a:solidFill>
                <a:latin typeface="Times New Roman" pitchFamily="18" charset="0"/>
              </a:rPr>
              <a:t>Friends, Romans, countrymen.</a:t>
            </a:r>
          </a:p>
        </p:txBody>
      </p:sp>
      <p:sp>
        <p:nvSpPr>
          <p:cNvPr id="21514" name="Oval 54"/>
          <p:cNvSpPr>
            <a:spLocks noChangeArrowheads="1"/>
          </p:cNvSpPr>
          <p:nvPr/>
        </p:nvSpPr>
        <p:spPr bwMode="auto">
          <a:xfrm>
            <a:off x="6858000" y="2286000"/>
            <a:ext cx="76200" cy="76200"/>
          </a:xfrm>
          <a:prstGeom prst="ellipse">
            <a:avLst/>
          </a:prstGeom>
          <a:solidFill>
            <a:schemeClr val="tx1"/>
          </a:solidFill>
          <a:ln w="9525">
            <a:solidFill>
              <a:schemeClr val="tx1"/>
            </a:solidFill>
            <a:miter lim="800000"/>
            <a:headEnd/>
            <a:tailEnd/>
          </a:ln>
        </p:spPr>
        <p:txBody>
          <a:bodyPr wrap="none" anchor="ctr">
            <a:spAutoFit/>
          </a:bodyPr>
          <a:lstStyle/>
          <a:p>
            <a:endParaRPr lang="el-GR"/>
          </a:p>
        </p:txBody>
      </p:sp>
      <p:sp>
        <p:nvSpPr>
          <p:cNvPr id="21515" name="Oval 55"/>
          <p:cNvSpPr>
            <a:spLocks noChangeArrowheads="1"/>
          </p:cNvSpPr>
          <p:nvPr/>
        </p:nvSpPr>
        <p:spPr bwMode="auto">
          <a:xfrm>
            <a:off x="6858000" y="2438400"/>
            <a:ext cx="76200" cy="76200"/>
          </a:xfrm>
          <a:prstGeom prst="ellipse">
            <a:avLst/>
          </a:prstGeom>
          <a:solidFill>
            <a:schemeClr val="tx1"/>
          </a:solidFill>
          <a:ln w="9525">
            <a:solidFill>
              <a:schemeClr val="tx1"/>
            </a:solidFill>
            <a:miter lim="800000"/>
            <a:headEnd/>
            <a:tailEnd/>
          </a:ln>
        </p:spPr>
        <p:txBody>
          <a:bodyPr wrap="none" anchor="ctr">
            <a:spAutoFit/>
          </a:bodyPr>
          <a:lstStyle/>
          <a:p>
            <a:endParaRPr lang="el-GR"/>
          </a:p>
        </p:txBody>
      </p:sp>
      <p:sp>
        <p:nvSpPr>
          <p:cNvPr id="21516" name="Oval 56"/>
          <p:cNvSpPr>
            <a:spLocks noChangeArrowheads="1"/>
          </p:cNvSpPr>
          <p:nvPr/>
        </p:nvSpPr>
        <p:spPr bwMode="auto">
          <a:xfrm>
            <a:off x="6858000" y="2590800"/>
            <a:ext cx="76200" cy="76200"/>
          </a:xfrm>
          <a:prstGeom prst="ellipse">
            <a:avLst/>
          </a:prstGeom>
          <a:solidFill>
            <a:schemeClr val="tx1"/>
          </a:solidFill>
          <a:ln w="9525">
            <a:solidFill>
              <a:schemeClr val="tx1"/>
            </a:solidFill>
            <a:miter lim="800000"/>
            <a:headEnd/>
            <a:tailEnd/>
          </a:ln>
        </p:spPr>
        <p:txBody>
          <a:bodyPr wrap="none" anchor="ctr">
            <a:spAutoFit/>
          </a:bodyPr>
          <a:lstStyle/>
          <a:p>
            <a:endParaRPr lang="el-GR"/>
          </a:p>
        </p:txBody>
      </p:sp>
      <p:sp>
        <p:nvSpPr>
          <p:cNvPr id="53" name="TextBox 52"/>
          <p:cNvSpPr txBox="1"/>
          <p:nvPr/>
        </p:nvSpPr>
        <p:spPr>
          <a:xfrm>
            <a:off x="179512" y="1700808"/>
            <a:ext cx="2952328" cy="830997"/>
          </a:xfrm>
          <a:prstGeom prst="rect">
            <a:avLst/>
          </a:prstGeom>
          <a:noFill/>
        </p:spPr>
        <p:txBody>
          <a:bodyPr wrap="square" rtlCol="0">
            <a:spAutoFit/>
          </a:bodyPr>
          <a:lstStyle/>
          <a:p>
            <a:r>
              <a:rPr lang="el-GR" sz="1600" dirty="0">
                <a:solidFill>
                  <a:schemeClr val="tx1"/>
                </a:solidFill>
                <a:latin typeface="+mn-lt"/>
              </a:rPr>
              <a:t>1. </a:t>
            </a:r>
            <a:r>
              <a:rPr lang="el-GR" sz="1600" dirty="0">
                <a:solidFill>
                  <a:schemeClr val="bg1">
                    <a:lumMod val="65000"/>
                  </a:schemeClr>
                </a:solidFill>
                <a:latin typeface="+mn-lt"/>
              </a:rPr>
              <a:t>Συλλέγουμε τα έγγραφα που θέλουμε να συμπεριλάβουμε στο ευρετήριο</a:t>
            </a:r>
          </a:p>
        </p:txBody>
      </p:sp>
      <p:sp>
        <p:nvSpPr>
          <p:cNvPr id="54" name="TextBox 53"/>
          <p:cNvSpPr txBox="1"/>
          <p:nvPr/>
        </p:nvSpPr>
        <p:spPr>
          <a:xfrm>
            <a:off x="179512" y="2564904"/>
            <a:ext cx="2808312" cy="646331"/>
          </a:xfrm>
          <a:prstGeom prst="rect">
            <a:avLst/>
          </a:prstGeom>
          <a:noFill/>
        </p:spPr>
        <p:txBody>
          <a:bodyPr wrap="square" rtlCol="0">
            <a:spAutoFit/>
          </a:bodyPr>
          <a:lstStyle/>
          <a:p>
            <a:r>
              <a:rPr lang="el-GR" sz="1600" dirty="0">
                <a:solidFill>
                  <a:srgbClr val="FF0000"/>
                </a:solidFill>
                <a:latin typeface="+mn-lt"/>
              </a:rPr>
              <a:t>2. Διαιρούμε το κείμενο σε γλωσσικά σύμβολα </a:t>
            </a:r>
            <a:r>
              <a:rPr lang="en-US" sz="2000" b="1" dirty="0">
                <a:solidFill>
                  <a:srgbClr val="FF0000"/>
                </a:solidFill>
                <a:latin typeface="+mn-lt"/>
              </a:rPr>
              <a:t>(token</a:t>
            </a:r>
            <a:r>
              <a:rPr lang="en-US" sz="2000" b="1" dirty="0">
                <a:solidFill>
                  <a:schemeClr val="accent2"/>
                </a:solidFill>
                <a:latin typeface="+mn-lt"/>
              </a:rPr>
              <a:t>)</a:t>
            </a:r>
            <a:endParaRPr lang="el-GR" sz="2000" b="1" dirty="0">
              <a:solidFill>
                <a:schemeClr val="accent2"/>
              </a:solidFill>
              <a:latin typeface="+mn-lt"/>
            </a:endParaRPr>
          </a:p>
        </p:txBody>
      </p:sp>
      <p:sp>
        <p:nvSpPr>
          <p:cNvPr id="55" name="TextBox 54"/>
          <p:cNvSpPr txBox="1"/>
          <p:nvPr/>
        </p:nvSpPr>
        <p:spPr>
          <a:xfrm>
            <a:off x="179512" y="3933056"/>
            <a:ext cx="2304256" cy="830997"/>
          </a:xfrm>
          <a:prstGeom prst="rect">
            <a:avLst/>
          </a:prstGeom>
          <a:noFill/>
        </p:spPr>
        <p:txBody>
          <a:bodyPr wrap="square" rtlCol="0">
            <a:spAutoFit/>
          </a:bodyPr>
          <a:lstStyle/>
          <a:p>
            <a:r>
              <a:rPr lang="el-GR" sz="1600" dirty="0">
                <a:solidFill>
                  <a:schemeClr val="tx1"/>
                </a:solidFill>
                <a:latin typeface="+mn-lt"/>
              </a:rPr>
              <a:t>3. Γλωσσολογική προ-επεξεργασία των συμβόλων</a:t>
            </a:r>
            <a:endParaRPr lang="el-GR" sz="2000" b="1" dirty="0">
              <a:solidFill>
                <a:schemeClr val="tx1"/>
              </a:solidFill>
              <a:latin typeface="+mn-lt"/>
            </a:endParaRPr>
          </a:p>
        </p:txBody>
      </p:sp>
      <p:sp>
        <p:nvSpPr>
          <p:cNvPr id="56" name="TextBox 55"/>
          <p:cNvSpPr txBox="1"/>
          <p:nvPr/>
        </p:nvSpPr>
        <p:spPr>
          <a:xfrm>
            <a:off x="251520" y="5301208"/>
            <a:ext cx="2304256" cy="1077218"/>
          </a:xfrm>
          <a:prstGeom prst="rect">
            <a:avLst/>
          </a:prstGeom>
          <a:noFill/>
        </p:spPr>
        <p:txBody>
          <a:bodyPr wrap="square" rtlCol="0">
            <a:spAutoFit/>
          </a:bodyPr>
          <a:lstStyle/>
          <a:p>
            <a:r>
              <a:rPr lang="el-GR" sz="1600" dirty="0">
                <a:solidFill>
                  <a:schemeClr val="tx1"/>
                </a:solidFill>
                <a:latin typeface="+mn-lt"/>
              </a:rPr>
              <a:t>4. Ευρετηριάζουμε τα έγγραφα στα οποία περιλαμβάνεται κάθε όρος</a:t>
            </a:r>
            <a:endParaRPr lang="el-GR" sz="2000" b="1" dirty="0">
              <a:solidFill>
                <a:schemeClr val="tx1"/>
              </a:solidFill>
              <a:latin typeface="+mn-lt"/>
            </a:endParaRPr>
          </a:p>
        </p:txBody>
      </p:sp>
    </p:spTree>
    <p:extLst>
      <p:ext uri="{BB962C8B-B14F-4D97-AF65-F5344CB8AC3E}">
        <p14:creationId xmlns:p14="http://schemas.microsoft.com/office/powerpoint/2010/main" val="4135742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eaLnBrk="1" hangingPunct="1"/>
            <a:r>
              <a:rPr lang="en-US" dirty="0">
                <a:solidFill>
                  <a:schemeClr val="accent2">
                    <a:lumMod val="75000"/>
                  </a:schemeClr>
                </a:solidFill>
                <a:ea typeface="ＭＳ Ｐゴシック" pitchFamily="34" charset="-128"/>
              </a:rPr>
              <a:t>Tokenization</a:t>
            </a:r>
            <a:r>
              <a:rPr lang="el-GR" dirty="0">
                <a:solidFill>
                  <a:schemeClr val="accent2">
                    <a:lumMod val="75000"/>
                  </a:schemeClr>
                </a:solidFill>
                <a:ea typeface="ＭＳ Ｐゴシック" pitchFamily="34" charset="-128"/>
              </a:rPr>
              <a:t> – Διαίρεση σε Σύμβολα</a:t>
            </a:r>
            <a:endParaRPr lang="en-US" dirty="0">
              <a:solidFill>
                <a:schemeClr val="accent2">
                  <a:lumMod val="75000"/>
                </a:schemeClr>
              </a:solidFill>
              <a:ea typeface="ＭＳ Ｐゴシック" pitchFamily="34" charset="-128"/>
            </a:endParaRPr>
          </a:p>
        </p:txBody>
      </p:sp>
      <p:sp>
        <p:nvSpPr>
          <p:cNvPr id="24579" name="Rectangle 3"/>
          <p:cNvSpPr>
            <a:spLocks noGrp="1" noChangeArrowheads="1"/>
          </p:cNvSpPr>
          <p:nvPr>
            <p:ph idx="1"/>
          </p:nvPr>
        </p:nvSpPr>
        <p:spPr>
          <a:xfrm>
            <a:off x="251520" y="1895091"/>
            <a:ext cx="8640960" cy="4104456"/>
          </a:xfrm>
        </p:spPr>
        <p:txBody>
          <a:bodyPr/>
          <a:lstStyle/>
          <a:p>
            <a:pPr eaLnBrk="1" hangingPunct="1"/>
            <a:r>
              <a:rPr lang="el-GR" sz="2000" u="sng" dirty="0">
                <a:solidFill>
                  <a:srgbClr val="A40508"/>
                </a:solidFill>
                <a:ea typeface="ＭＳ Ｐゴシック" pitchFamily="34" charset="-128"/>
              </a:rPr>
              <a:t>Είσοδος</a:t>
            </a:r>
            <a:r>
              <a:rPr lang="en-US" sz="2000" dirty="0">
                <a:ea typeface="ＭＳ Ｐゴシック" pitchFamily="34" charset="-128"/>
              </a:rPr>
              <a:t>: “</a:t>
            </a:r>
            <a:r>
              <a:rPr lang="en-US" sz="2000" b="1" i="1" dirty="0">
                <a:ea typeface="ＭＳ Ｐゴシック" pitchFamily="34" charset="-128"/>
              </a:rPr>
              <a:t>Friends, Romans, Countrymen</a:t>
            </a:r>
            <a:r>
              <a:rPr lang="en-US" sz="2000" dirty="0">
                <a:ea typeface="ＭＳ Ｐゴシック" pitchFamily="34" charset="-128"/>
              </a:rPr>
              <a:t>”</a:t>
            </a:r>
          </a:p>
          <a:p>
            <a:pPr eaLnBrk="1" hangingPunct="1"/>
            <a:r>
              <a:rPr lang="el-GR" sz="2000" u="sng" dirty="0">
                <a:solidFill>
                  <a:srgbClr val="A40508"/>
                </a:solidFill>
                <a:ea typeface="ＭＳ Ｐゴシック" pitchFamily="34" charset="-128"/>
              </a:rPr>
              <a:t>Έξοδος</a:t>
            </a:r>
            <a:r>
              <a:rPr lang="en-US" sz="2000" dirty="0">
                <a:ea typeface="ＭＳ Ｐゴシック" pitchFamily="34" charset="-128"/>
              </a:rPr>
              <a:t>: Tokens</a:t>
            </a:r>
          </a:p>
          <a:p>
            <a:pPr lvl="1" eaLnBrk="1" hangingPunct="1"/>
            <a:r>
              <a:rPr lang="en-US" sz="2000" b="1" i="1" dirty="0">
                <a:ea typeface="ＭＳ Ｐゴシック" pitchFamily="34" charset="-128"/>
              </a:rPr>
              <a:t>Friends</a:t>
            </a:r>
          </a:p>
          <a:p>
            <a:pPr lvl="1" eaLnBrk="1" hangingPunct="1"/>
            <a:r>
              <a:rPr lang="en-US" sz="2000" b="1" i="1" dirty="0">
                <a:ea typeface="ＭＳ Ｐゴシック" pitchFamily="34" charset="-128"/>
              </a:rPr>
              <a:t>Romans</a:t>
            </a:r>
          </a:p>
          <a:p>
            <a:pPr lvl="1" eaLnBrk="1" hangingPunct="1"/>
            <a:r>
              <a:rPr lang="en-US" sz="2000" b="1" i="1" dirty="0">
                <a:ea typeface="ＭＳ Ｐゴシック" pitchFamily="34" charset="-128"/>
              </a:rPr>
              <a:t>Countrymen</a:t>
            </a:r>
          </a:p>
          <a:p>
            <a:pPr eaLnBrk="1" hangingPunct="1"/>
            <a:r>
              <a:rPr lang="el-GR" sz="2400" dirty="0">
                <a:ea typeface="ＭＳ Ｐゴシック" pitchFamily="34" charset="-128"/>
              </a:rPr>
              <a:t>Ένα σύμβολο </a:t>
            </a:r>
            <a:r>
              <a:rPr lang="el-GR" sz="2400" dirty="0">
                <a:solidFill>
                  <a:schemeClr val="accent2">
                    <a:lumMod val="75000"/>
                  </a:schemeClr>
                </a:solidFill>
                <a:ea typeface="ＭＳ Ｐゴシック" pitchFamily="34" charset="-128"/>
              </a:rPr>
              <a:t>(</a:t>
            </a:r>
            <a:r>
              <a:rPr lang="en-US" sz="2400" dirty="0">
                <a:solidFill>
                  <a:schemeClr val="accent2">
                    <a:lumMod val="75000"/>
                  </a:schemeClr>
                </a:solidFill>
                <a:ea typeface="ＭＳ Ｐゴシック" pitchFamily="34" charset="-128"/>
              </a:rPr>
              <a:t>token</a:t>
            </a:r>
            <a:r>
              <a:rPr lang="el-GR" sz="2400" dirty="0">
                <a:solidFill>
                  <a:schemeClr val="accent2">
                    <a:lumMod val="75000"/>
                  </a:schemeClr>
                </a:solidFill>
                <a:ea typeface="ＭＳ Ｐゴシック" pitchFamily="34" charset="-128"/>
              </a:rPr>
              <a:t>)</a:t>
            </a:r>
            <a:r>
              <a:rPr lang="en-US" sz="2400" dirty="0">
                <a:solidFill>
                  <a:schemeClr val="accent2">
                    <a:lumMod val="75000"/>
                  </a:schemeClr>
                </a:solidFill>
                <a:ea typeface="ＭＳ Ｐゴシック" pitchFamily="34" charset="-128"/>
              </a:rPr>
              <a:t> </a:t>
            </a:r>
            <a:r>
              <a:rPr lang="el-GR" sz="2400" dirty="0">
                <a:ea typeface="ＭＳ Ｐゴシック" pitchFamily="34" charset="-128"/>
              </a:rPr>
              <a:t>είναι μια ακολουθία από χαρακτήρες σε ένα κείμενο  (που είναι ομαδοποιημένοι ως μια χρήσιμη σημασιολογικά μονάδα)</a:t>
            </a:r>
          </a:p>
          <a:p>
            <a:pPr eaLnBrk="1" hangingPunct="1"/>
            <a:r>
              <a:rPr lang="el-GR" sz="2400" dirty="0">
                <a:ea typeface="ＭＳ Ｐゴシック" pitchFamily="34" charset="-128"/>
              </a:rPr>
              <a:t>Κάθε τέτοιο </a:t>
            </a:r>
            <a:r>
              <a:rPr lang="en-US" sz="2400" dirty="0">
                <a:ea typeface="ＭＳ Ｐゴシック" pitchFamily="34" charset="-128"/>
              </a:rPr>
              <a:t>token </a:t>
            </a:r>
            <a:r>
              <a:rPr lang="el-GR" sz="2400" dirty="0">
                <a:ea typeface="ＭＳ Ｐゴシック" pitchFamily="34" charset="-128"/>
              </a:rPr>
              <a:t>είναι υποψήφιο για να εισαχθεί στο ευρετήριο μετά από περαιτέρω επεξεργασία </a:t>
            </a:r>
          </a:p>
        </p:txBody>
      </p:sp>
      <p:sp>
        <p:nvSpPr>
          <p:cNvPr id="26629" name="Slide Number Placeholder 4"/>
          <p:cNvSpPr>
            <a:spLocks noGrp="1"/>
          </p:cNvSpPr>
          <p:nvPr>
            <p:ph type="sldNum" sz="quarter" idx="12"/>
          </p:nvPr>
        </p:nvSpPr>
        <p:spPr bwMode="auto">
          <a:noFill/>
          <a:ln>
            <a:miter lim="800000"/>
            <a:headEnd/>
            <a:tailEnd/>
          </a:ln>
        </p:spPr>
        <p:txBody>
          <a:bodyPr/>
          <a:lstStyle/>
          <a:p>
            <a:fld id="{80B2F1E2-EEC6-4253-94E8-ADA634AADFCD}" type="slidenum">
              <a:rPr lang="en-US"/>
              <a:pPr/>
              <a:t>16</a:t>
            </a:fld>
            <a:endParaRPr lang="en-US"/>
          </a:p>
        </p:txBody>
      </p:sp>
      <p:sp>
        <p:nvSpPr>
          <p:cNvPr id="26628" name="TextBox 4"/>
          <p:cNvSpPr txBox="1">
            <a:spLocks noChangeArrowheads="1"/>
          </p:cNvSpPr>
          <p:nvPr/>
        </p:nvSpPr>
        <p:spPr bwMode="auto">
          <a:xfrm>
            <a:off x="7620000" y="-33546"/>
            <a:ext cx="1164101"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2.2.1</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897F24DE-7C11-27DB-C5CD-3DEF9AB3755B}"/>
                  </a:ext>
                </a:extLst>
              </p14:cNvPr>
              <p14:cNvContentPartPr/>
              <p14:nvPr/>
            </p14:nvContentPartPr>
            <p14:xfrm>
              <a:off x="2112316" y="2969741"/>
              <a:ext cx="7920" cy="55800"/>
            </p14:xfrm>
          </p:contentPart>
        </mc:Choice>
        <mc:Fallback xmlns="">
          <p:pic>
            <p:nvPicPr>
              <p:cNvPr id="2" name="Ink 1">
                <a:extLst>
                  <a:ext uri="{FF2B5EF4-FFF2-40B4-BE49-F238E27FC236}">
                    <a16:creationId xmlns:a16="http://schemas.microsoft.com/office/drawing/2014/main" id="{897F24DE-7C11-27DB-C5CD-3DEF9AB3755B}"/>
                  </a:ext>
                </a:extLst>
              </p:cNvPr>
              <p:cNvPicPr/>
              <p:nvPr/>
            </p:nvPicPr>
            <p:blipFill>
              <a:blip r:embed="rId3"/>
              <a:stretch>
                <a:fillRect/>
              </a:stretch>
            </p:blipFill>
            <p:spPr>
              <a:xfrm>
                <a:off x="2107996" y="2965421"/>
                <a:ext cx="16560" cy="64440"/>
              </a:xfrm>
              <a:prstGeom prst="rect">
                <a:avLst/>
              </a:prstGeom>
            </p:spPr>
          </p:pic>
        </mc:Fallback>
      </mc:AlternateContent>
      <p:grpSp>
        <p:nvGrpSpPr>
          <p:cNvPr id="6" name="Group 5">
            <a:extLst>
              <a:ext uri="{FF2B5EF4-FFF2-40B4-BE49-F238E27FC236}">
                <a16:creationId xmlns:a16="http://schemas.microsoft.com/office/drawing/2014/main" id="{1C1BA148-3846-759F-F56B-5B60811AE640}"/>
              </a:ext>
            </a:extLst>
          </p:cNvPr>
          <p:cNvGrpSpPr/>
          <p:nvPr/>
        </p:nvGrpSpPr>
        <p:grpSpPr>
          <a:xfrm>
            <a:off x="1454236" y="1808381"/>
            <a:ext cx="3266640" cy="466200"/>
            <a:chOff x="1454236" y="1808381"/>
            <a:chExt cx="3266640" cy="466200"/>
          </a:xfrm>
        </p:grpSpPr>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5605262D-AC2F-1AE0-F410-5B97C07778AF}"/>
                    </a:ext>
                  </a:extLst>
                </p14:cNvPr>
                <p14:cNvContentPartPr/>
                <p14:nvPr/>
              </p14:nvContentPartPr>
              <p14:xfrm>
                <a:off x="1454236" y="1944821"/>
                <a:ext cx="836280" cy="309600"/>
              </p14:xfrm>
            </p:contentPart>
          </mc:Choice>
          <mc:Fallback xmlns="">
            <p:pic>
              <p:nvPicPr>
                <p:cNvPr id="3" name="Ink 2">
                  <a:extLst>
                    <a:ext uri="{FF2B5EF4-FFF2-40B4-BE49-F238E27FC236}">
                      <a16:creationId xmlns:a16="http://schemas.microsoft.com/office/drawing/2014/main" id="{5605262D-AC2F-1AE0-F410-5B97C07778AF}"/>
                    </a:ext>
                  </a:extLst>
                </p:cNvPr>
                <p:cNvPicPr/>
                <p:nvPr/>
              </p:nvPicPr>
              <p:blipFill>
                <a:blip r:embed="rId5"/>
                <a:stretch>
                  <a:fillRect/>
                </a:stretch>
              </p:blipFill>
              <p:spPr>
                <a:xfrm>
                  <a:off x="1449916" y="1940501"/>
                  <a:ext cx="84492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C3C9A456-75FD-EB95-6733-2AD356F6EC25}"/>
                    </a:ext>
                  </a:extLst>
                </p14:cNvPr>
                <p14:cNvContentPartPr/>
                <p14:nvPr/>
              </p14:nvContentPartPr>
              <p14:xfrm>
                <a:off x="2392756" y="1808381"/>
                <a:ext cx="903600" cy="434160"/>
              </p14:xfrm>
            </p:contentPart>
          </mc:Choice>
          <mc:Fallback xmlns="">
            <p:pic>
              <p:nvPicPr>
                <p:cNvPr id="4" name="Ink 3">
                  <a:extLst>
                    <a:ext uri="{FF2B5EF4-FFF2-40B4-BE49-F238E27FC236}">
                      <a16:creationId xmlns:a16="http://schemas.microsoft.com/office/drawing/2014/main" id="{C3C9A456-75FD-EB95-6733-2AD356F6EC25}"/>
                    </a:ext>
                  </a:extLst>
                </p:cNvPr>
                <p:cNvPicPr/>
                <p:nvPr/>
              </p:nvPicPr>
              <p:blipFill>
                <a:blip r:embed="rId7"/>
                <a:stretch>
                  <a:fillRect/>
                </a:stretch>
              </p:blipFill>
              <p:spPr>
                <a:xfrm>
                  <a:off x="2388436" y="1804061"/>
                  <a:ext cx="912240" cy="442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9B6ABA44-99E0-A356-C093-5C785C81BB06}"/>
                    </a:ext>
                  </a:extLst>
                </p14:cNvPr>
                <p14:cNvContentPartPr/>
                <p14:nvPr/>
              </p14:nvContentPartPr>
              <p14:xfrm>
                <a:off x="3489316" y="1814141"/>
                <a:ext cx="1231560" cy="460440"/>
              </p14:xfrm>
            </p:contentPart>
          </mc:Choice>
          <mc:Fallback xmlns="">
            <p:pic>
              <p:nvPicPr>
                <p:cNvPr id="5" name="Ink 4">
                  <a:extLst>
                    <a:ext uri="{FF2B5EF4-FFF2-40B4-BE49-F238E27FC236}">
                      <a16:creationId xmlns:a16="http://schemas.microsoft.com/office/drawing/2014/main" id="{9B6ABA44-99E0-A356-C093-5C785C81BB06}"/>
                    </a:ext>
                  </a:extLst>
                </p:cNvPr>
                <p:cNvPicPr/>
                <p:nvPr/>
              </p:nvPicPr>
              <p:blipFill>
                <a:blip r:embed="rId9"/>
                <a:stretch>
                  <a:fillRect/>
                </a:stretch>
              </p:blipFill>
              <p:spPr>
                <a:xfrm>
                  <a:off x="3484996" y="1809821"/>
                  <a:ext cx="1240200" cy="469080"/>
                </a:xfrm>
                <a:prstGeom prst="rect">
                  <a:avLst/>
                </a:prstGeom>
              </p:spPr>
            </p:pic>
          </mc:Fallback>
        </mc:AlternateContent>
      </p:grpSp>
      <p:grpSp>
        <p:nvGrpSpPr>
          <p:cNvPr id="15" name="Group 14">
            <a:extLst>
              <a:ext uri="{FF2B5EF4-FFF2-40B4-BE49-F238E27FC236}">
                <a16:creationId xmlns:a16="http://schemas.microsoft.com/office/drawing/2014/main" id="{C4803F87-941C-1177-660E-3FA47949BD99}"/>
              </a:ext>
            </a:extLst>
          </p:cNvPr>
          <p:cNvGrpSpPr/>
          <p:nvPr/>
        </p:nvGrpSpPr>
        <p:grpSpPr>
          <a:xfrm>
            <a:off x="379996" y="3474461"/>
            <a:ext cx="7215480" cy="561960"/>
            <a:chOff x="379996" y="3474461"/>
            <a:chExt cx="7215480" cy="561960"/>
          </a:xfrm>
        </p:grpSpPr>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79FB4BBC-02A3-BB13-B4A7-A69243B0BB16}"/>
                    </a:ext>
                  </a:extLst>
                </p14:cNvPr>
                <p14:cNvContentPartPr/>
                <p14:nvPr/>
              </p14:nvContentPartPr>
              <p14:xfrm>
                <a:off x="379996" y="3576341"/>
                <a:ext cx="655920" cy="401400"/>
              </p14:xfrm>
            </p:contentPart>
          </mc:Choice>
          <mc:Fallback xmlns="">
            <p:pic>
              <p:nvPicPr>
                <p:cNvPr id="7" name="Ink 6">
                  <a:extLst>
                    <a:ext uri="{FF2B5EF4-FFF2-40B4-BE49-F238E27FC236}">
                      <a16:creationId xmlns:a16="http://schemas.microsoft.com/office/drawing/2014/main" id="{79FB4BBC-02A3-BB13-B4A7-A69243B0BB16}"/>
                    </a:ext>
                  </a:extLst>
                </p:cNvPr>
                <p:cNvPicPr/>
                <p:nvPr/>
              </p:nvPicPr>
              <p:blipFill>
                <a:blip r:embed="rId11"/>
                <a:stretch>
                  <a:fillRect/>
                </a:stretch>
              </p:blipFill>
              <p:spPr>
                <a:xfrm>
                  <a:off x="375676" y="3572021"/>
                  <a:ext cx="664560" cy="410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C6964FBD-38E2-D0D1-D9BF-EFC7A79DF875}"/>
                    </a:ext>
                  </a:extLst>
                </p14:cNvPr>
                <p14:cNvContentPartPr/>
                <p14:nvPr/>
              </p14:nvContentPartPr>
              <p14:xfrm>
                <a:off x="1096036" y="3599381"/>
                <a:ext cx="1028880" cy="437040"/>
              </p14:xfrm>
            </p:contentPart>
          </mc:Choice>
          <mc:Fallback xmlns="">
            <p:pic>
              <p:nvPicPr>
                <p:cNvPr id="8" name="Ink 7">
                  <a:extLst>
                    <a:ext uri="{FF2B5EF4-FFF2-40B4-BE49-F238E27FC236}">
                      <a16:creationId xmlns:a16="http://schemas.microsoft.com/office/drawing/2014/main" id="{C6964FBD-38E2-D0D1-D9BF-EFC7A79DF875}"/>
                    </a:ext>
                  </a:extLst>
                </p:cNvPr>
                <p:cNvPicPr/>
                <p:nvPr/>
              </p:nvPicPr>
              <p:blipFill>
                <a:blip r:embed="rId13"/>
                <a:stretch>
                  <a:fillRect/>
                </a:stretch>
              </p:blipFill>
              <p:spPr>
                <a:xfrm>
                  <a:off x="1091716" y="3595061"/>
                  <a:ext cx="1037520" cy="445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11083E02-B287-6989-A856-353802255B42}"/>
                    </a:ext>
                  </a:extLst>
                </p14:cNvPr>
                <p14:cNvContentPartPr/>
                <p14:nvPr/>
              </p14:nvContentPartPr>
              <p14:xfrm>
                <a:off x="2254516" y="3499301"/>
                <a:ext cx="894240" cy="468000"/>
              </p14:xfrm>
            </p:contentPart>
          </mc:Choice>
          <mc:Fallback xmlns="">
            <p:pic>
              <p:nvPicPr>
                <p:cNvPr id="9" name="Ink 8">
                  <a:extLst>
                    <a:ext uri="{FF2B5EF4-FFF2-40B4-BE49-F238E27FC236}">
                      <a16:creationId xmlns:a16="http://schemas.microsoft.com/office/drawing/2014/main" id="{11083E02-B287-6989-A856-353802255B42}"/>
                    </a:ext>
                  </a:extLst>
                </p:cNvPr>
                <p:cNvPicPr/>
                <p:nvPr/>
              </p:nvPicPr>
              <p:blipFill>
                <a:blip r:embed="rId15"/>
                <a:stretch>
                  <a:fillRect/>
                </a:stretch>
              </p:blipFill>
              <p:spPr>
                <a:xfrm>
                  <a:off x="2250196" y="3494981"/>
                  <a:ext cx="902880" cy="476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Ink 9">
                  <a:extLst>
                    <a:ext uri="{FF2B5EF4-FFF2-40B4-BE49-F238E27FC236}">
                      <a16:creationId xmlns:a16="http://schemas.microsoft.com/office/drawing/2014/main" id="{176D92EE-40E1-0157-31FC-037A122C1E27}"/>
                    </a:ext>
                  </a:extLst>
                </p14:cNvPr>
                <p14:cNvContentPartPr/>
                <p14:nvPr/>
              </p14:nvContentPartPr>
              <p14:xfrm>
                <a:off x="3154516" y="3474461"/>
                <a:ext cx="619920" cy="508320"/>
              </p14:xfrm>
            </p:contentPart>
          </mc:Choice>
          <mc:Fallback xmlns="">
            <p:pic>
              <p:nvPicPr>
                <p:cNvPr id="10" name="Ink 9">
                  <a:extLst>
                    <a:ext uri="{FF2B5EF4-FFF2-40B4-BE49-F238E27FC236}">
                      <a16:creationId xmlns:a16="http://schemas.microsoft.com/office/drawing/2014/main" id="{176D92EE-40E1-0157-31FC-037A122C1E27}"/>
                    </a:ext>
                  </a:extLst>
                </p:cNvPr>
                <p:cNvPicPr/>
                <p:nvPr/>
              </p:nvPicPr>
              <p:blipFill>
                <a:blip r:embed="rId17"/>
                <a:stretch>
                  <a:fillRect/>
                </a:stretch>
              </p:blipFill>
              <p:spPr>
                <a:xfrm>
                  <a:off x="3150196" y="3470141"/>
                  <a:ext cx="628560" cy="516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Ink 10">
                  <a:extLst>
                    <a:ext uri="{FF2B5EF4-FFF2-40B4-BE49-F238E27FC236}">
                      <a16:creationId xmlns:a16="http://schemas.microsoft.com/office/drawing/2014/main" id="{9280EE8C-A8A6-BEE6-74D7-560950B3751F}"/>
                    </a:ext>
                  </a:extLst>
                </p14:cNvPr>
                <p14:cNvContentPartPr/>
                <p14:nvPr/>
              </p14:nvContentPartPr>
              <p14:xfrm>
                <a:off x="3761476" y="3552941"/>
                <a:ext cx="630000" cy="436320"/>
              </p14:xfrm>
            </p:contentPart>
          </mc:Choice>
          <mc:Fallback xmlns="">
            <p:pic>
              <p:nvPicPr>
                <p:cNvPr id="11" name="Ink 10">
                  <a:extLst>
                    <a:ext uri="{FF2B5EF4-FFF2-40B4-BE49-F238E27FC236}">
                      <a16:creationId xmlns:a16="http://schemas.microsoft.com/office/drawing/2014/main" id="{9280EE8C-A8A6-BEE6-74D7-560950B3751F}"/>
                    </a:ext>
                  </a:extLst>
                </p:cNvPr>
                <p:cNvPicPr/>
                <p:nvPr/>
              </p:nvPicPr>
              <p:blipFill>
                <a:blip r:embed="rId19"/>
                <a:stretch>
                  <a:fillRect/>
                </a:stretch>
              </p:blipFill>
              <p:spPr>
                <a:xfrm>
                  <a:off x="3757156" y="3548621"/>
                  <a:ext cx="638640" cy="444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Ink 11">
                  <a:extLst>
                    <a:ext uri="{FF2B5EF4-FFF2-40B4-BE49-F238E27FC236}">
                      <a16:creationId xmlns:a16="http://schemas.microsoft.com/office/drawing/2014/main" id="{0DAB8F0A-72FC-B284-735D-1DB3B63944C6}"/>
                    </a:ext>
                  </a:extLst>
                </p14:cNvPr>
                <p14:cNvContentPartPr/>
                <p14:nvPr/>
              </p14:nvContentPartPr>
              <p14:xfrm>
                <a:off x="4339996" y="3508661"/>
                <a:ext cx="1248840" cy="457920"/>
              </p14:xfrm>
            </p:contentPart>
          </mc:Choice>
          <mc:Fallback xmlns="">
            <p:pic>
              <p:nvPicPr>
                <p:cNvPr id="12" name="Ink 11">
                  <a:extLst>
                    <a:ext uri="{FF2B5EF4-FFF2-40B4-BE49-F238E27FC236}">
                      <a16:creationId xmlns:a16="http://schemas.microsoft.com/office/drawing/2014/main" id="{0DAB8F0A-72FC-B284-735D-1DB3B63944C6}"/>
                    </a:ext>
                  </a:extLst>
                </p:cNvPr>
                <p:cNvPicPr/>
                <p:nvPr/>
              </p:nvPicPr>
              <p:blipFill>
                <a:blip r:embed="rId21"/>
                <a:stretch>
                  <a:fillRect/>
                </a:stretch>
              </p:blipFill>
              <p:spPr>
                <a:xfrm>
                  <a:off x="4335676" y="3504341"/>
                  <a:ext cx="1257480" cy="466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Ink 12">
                  <a:extLst>
                    <a:ext uri="{FF2B5EF4-FFF2-40B4-BE49-F238E27FC236}">
                      <a16:creationId xmlns:a16="http://schemas.microsoft.com/office/drawing/2014/main" id="{C1E175EA-1261-9776-2677-DEBD9F13D13C}"/>
                    </a:ext>
                  </a:extLst>
                </p14:cNvPr>
                <p14:cNvContentPartPr/>
                <p14:nvPr/>
              </p14:nvContentPartPr>
              <p14:xfrm>
                <a:off x="5720596" y="3626741"/>
                <a:ext cx="624960" cy="350640"/>
              </p14:xfrm>
            </p:contentPart>
          </mc:Choice>
          <mc:Fallback xmlns="">
            <p:pic>
              <p:nvPicPr>
                <p:cNvPr id="13" name="Ink 12">
                  <a:extLst>
                    <a:ext uri="{FF2B5EF4-FFF2-40B4-BE49-F238E27FC236}">
                      <a16:creationId xmlns:a16="http://schemas.microsoft.com/office/drawing/2014/main" id="{C1E175EA-1261-9776-2677-DEBD9F13D13C}"/>
                    </a:ext>
                  </a:extLst>
                </p:cNvPr>
                <p:cNvPicPr/>
                <p:nvPr/>
              </p:nvPicPr>
              <p:blipFill>
                <a:blip r:embed="rId23"/>
                <a:stretch>
                  <a:fillRect/>
                </a:stretch>
              </p:blipFill>
              <p:spPr>
                <a:xfrm>
                  <a:off x="5716276" y="3622421"/>
                  <a:ext cx="633600"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Ink 13">
                  <a:extLst>
                    <a:ext uri="{FF2B5EF4-FFF2-40B4-BE49-F238E27FC236}">
                      <a16:creationId xmlns:a16="http://schemas.microsoft.com/office/drawing/2014/main" id="{56BE2FC0-4909-F9B9-7DEB-87BC75B23068}"/>
                    </a:ext>
                  </a:extLst>
                </p14:cNvPr>
                <p14:cNvContentPartPr/>
                <p14:nvPr/>
              </p14:nvContentPartPr>
              <p14:xfrm>
                <a:off x="6324316" y="3607301"/>
                <a:ext cx="1271160" cy="377280"/>
              </p14:xfrm>
            </p:contentPart>
          </mc:Choice>
          <mc:Fallback xmlns="">
            <p:pic>
              <p:nvPicPr>
                <p:cNvPr id="14" name="Ink 13">
                  <a:extLst>
                    <a:ext uri="{FF2B5EF4-FFF2-40B4-BE49-F238E27FC236}">
                      <a16:creationId xmlns:a16="http://schemas.microsoft.com/office/drawing/2014/main" id="{56BE2FC0-4909-F9B9-7DEB-87BC75B23068}"/>
                    </a:ext>
                  </a:extLst>
                </p:cNvPr>
                <p:cNvPicPr/>
                <p:nvPr/>
              </p:nvPicPr>
              <p:blipFill>
                <a:blip r:embed="rId25"/>
                <a:stretch>
                  <a:fillRect/>
                </a:stretch>
              </p:blipFill>
              <p:spPr>
                <a:xfrm>
                  <a:off x="6319996" y="3602981"/>
                  <a:ext cx="1279800" cy="385920"/>
                </a:xfrm>
                <a:prstGeom prst="rect">
                  <a:avLst/>
                </a:prstGeom>
              </p:spPr>
            </p:pic>
          </mc:Fallback>
        </mc:AlternateContent>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dirty="0">
                <a:solidFill>
                  <a:schemeClr val="accent2">
                    <a:lumMod val="75000"/>
                  </a:schemeClr>
                </a:solidFill>
                <a:ea typeface="ＭＳ Ｐゴシック" pitchFamily="34" charset="-128"/>
              </a:rPr>
              <a:t>Tokenization</a:t>
            </a:r>
            <a:r>
              <a:rPr lang="el-GR" dirty="0">
                <a:solidFill>
                  <a:schemeClr val="accent2">
                    <a:lumMod val="75000"/>
                  </a:schemeClr>
                </a:solidFill>
                <a:ea typeface="ＭＳ Ｐゴシック" pitchFamily="34" charset="-128"/>
              </a:rPr>
              <a:t> – Διαίρεση σε Σύμβολα</a:t>
            </a:r>
            <a:endParaRPr lang="en-US" dirty="0">
              <a:solidFill>
                <a:schemeClr val="accent2">
                  <a:lumMod val="75000"/>
                </a:schemeClr>
              </a:solidFill>
              <a:ea typeface="ＭＳ Ｐゴシック" pitchFamily="34" charset="-128"/>
            </a:endParaRPr>
          </a:p>
        </p:txBody>
      </p:sp>
      <p:sp>
        <p:nvSpPr>
          <p:cNvPr id="24579" name="Rectangle 3"/>
          <p:cNvSpPr>
            <a:spLocks noGrp="1" noChangeArrowheads="1"/>
          </p:cNvSpPr>
          <p:nvPr>
            <p:ph idx="1"/>
          </p:nvPr>
        </p:nvSpPr>
        <p:spPr>
          <a:xfrm>
            <a:off x="755576" y="1844824"/>
            <a:ext cx="7848872" cy="4104456"/>
          </a:xfrm>
        </p:spPr>
        <p:txBody>
          <a:bodyPr/>
          <a:lstStyle/>
          <a:p>
            <a:pPr eaLnBrk="1" hangingPunct="1">
              <a:buFont typeface="Wingdings" panose="05000000000000000000" pitchFamily="2" charset="2"/>
              <a:buChar char="§"/>
            </a:pPr>
            <a:r>
              <a:rPr lang="en-US" dirty="0">
                <a:solidFill>
                  <a:schemeClr val="accent2">
                    <a:lumMod val="75000"/>
                  </a:schemeClr>
                </a:solidFill>
                <a:ea typeface="ＭＳ Ｐゴシック" pitchFamily="34" charset="-128"/>
              </a:rPr>
              <a:t>Token</a:t>
            </a:r>
            <a:r>
              <a:rPr lang="en-US" dirty="0">
                <a:ea typeface="ＭＳ Ｐゴシック" pitchFamily="34" charset="-128"/>
              </a:rPr>
              <a:t> (</a:t>
            </a:r>
            <a:r>
              <a:rPr lang="el-GR" dirty="0">
                <a:ea typeface="ＭＳ Ｐゴシック" pitchFamily="34" charset="-128"/>
              </a:rPr>
              <a:t>λεκτική μονάδα)</a:t>
            </a:r>
            <a:endParaRPr lang="en-US" dirty="0">
              <a:ea typeface="ＭＳ Ｐゴシック" pitchFamily="34" charset="-128"/>
            </a:endParaRPr>
          </a:p>
          <a:p>
            <a:pPr eaLnBrk="1" hangingPunct="1">
              <a:buFont typeface="Wingdings" panose="05000000000000000000" pitchFamily="2" charset="2"/>
              <a:buChar char="§"/>
            </a:pPr>
            <a:endParaRPr lang="en-US" dirty="0">
              <a:ea typeface="ＭＳ Ｐゴシック" pitchFamily="34" charset="-128"/>
            </a:endParaRPr>
          </a:p>
          <a:p>
            <a:pPr eaLnBrk="1" hangingPunct="1">
              <a:buFont typeface="Wingdings" panose="05000000000000000000" pitchFamily="2" charset="2"/>
              <a:buChar char="§"/>
            </a:pPr>
            <a:r>
              <a:rPr lang="en-US" dirty="0">
                <a:solidFill>
                  <a:schemeClr val="accent2">
                    <a:lumMod val="75000"/>
                  </a:schemeClr>
                </a:solidFill>
                <a:ea typeface="ＭＳ Ｐゴシック" pitchFamily="34" charset="-128"/>
              </a:rPr>
              <a:t>Type</a:t>
            </a:r>
            <a:r>
              <a:rPr lang="el-GR" dirty="0">
                <a:solidFill>
                  <a:schemeClr val="accent2">
                    <a:lumMod val="75000"/>
                  </a:schemeClr>
                </a:solidFill>
                <a:ea typeface="ＭＳ Ｐゴシック" pitchFamily="34" charset="-128"/>
              </a:rPr>
              <a:t> (τύπος) </a:t>
            </a:r>
            <a:r>
              <a:rPr lang="el-GR" dirty="0">
                <a:ea typeface="ＭＳ Ｐゴシック" pitchFamily="34" charset="-128"/>
              </a:rPr>
              <a:t>μία ομάδα (κλάση) από </a:t>
            </a:r>
            <a:r>
              <a:rPr lang="en-US" dirty="0">
                <a:ea typeface="ＭＳ Ｐゴシック" pitchFamily="34" charset="-128"/>
              </a:rPr>
              <a:t>tokens </a:t>
            </a:r>
            <a:r>
              <a:rPr lang="el-GR" dirty="0">
                <a:ea typeface="ＭＳ Ｐゴシック" pitchFamily="34" charset="-128"/>
              </a:rPr>
              <a:t>που αποτελείται από </a:t>
            </a:r>
            <a:r>
              <a:rPr lang="el-GR" i="1" dirty="0">
                <a:ea typeface="ＭＳ Ｐゴシック" pitchFamily="34" charset="-128"/>
              </a:rPr>
              <a:t>την ίδια ακολουθία χαρακτήρων</a:t>
            </a:r>
            <a:endParaRPr lang="en-US" i="1" dirty="0">
              <a:ea typeface="ＭＳ Ｐゴシック" pitchFamily="34" charset="-128"/>
            </a:endParaRPr>
          </a:p>
          <a:p>
            <a:pPr eaLnBrk="1" hangingPunct="1">
              <a:buFont typeface="Wingdings" panose="05000000000000000000" pitchFamily="2" charset="2"/>
              <a:buChar char="§"/>
            </a:pPr>
            <a:endParaRPr lang="en-US" dirty="0">
              <a:ea typeface="ＭＳ Ｐゴシック" pitchFamily="34" charset="-128"/>
            </a:endParaRPr>
          </a:p>
          <a:p>
            <a:pPr eaLnBrk="1" hangingPunct="1">
              <a:buFont typeface="Wingdings" panose="05000000000000000000" pitchFamily="2" charset="2"/>
              <a:buChar char="§"/>
            </a:pPr>
            <a:r>
              <a:rPr lang="en-US" dirty="0">
                <a:solidFill>
                  <a:schemeClr val="accent2">
                    <a:lumMod val="75000"/>
                  </a:schemeClr>
                </a:solidFill>
                <a:ea typeface="ＭＳ Ｐゴシック" pitchFamily="34" charset="-128"/>
              </a:rPr>
              <a:t>Term</a:t>
            </a:r>
            <a:r>
              <a:rPr lang="el-GR" dirty="0">
                <a:solidFill>
                  <a:schemeClr val="accent2">
                    <a:lumMod val="75000"/>
                  </a:schemeClr>
                </a:solidFill>
                <a:ea typeface="ＭＳ Ｐゴシック" pitchFamily="34" charset="-128"/>
              </a:rPr>
              <a:t> (όρος) </a:t>
            </a:r>
            <a:r>
              <a:rPr lang="el-GR" dirty="0">
                <a:ea typeface="ＭＳ Ｐゴシック" pitchFamily="34" charset="-128"/>
              </a:rPr>
              <a:t>συχνά </a:t>
            </a:r>
            <a:r>
              <a:rPr lang="el-GR" dirty="0" err="1">
                <a:ea typeface="ＭＳ Ｐゴシック" pitchFamily="34" charset="-128"/>
              </a:rPr>
              <a:t>κανονικοποιημένος</a:t>
            </a:r>
            <a:r>
              <a:rPr lang="el-GR" dirty="0">
                <a:ea typeface="ＭＳ Ｐゴシック" pitchFamily="34" charset="-128"/>
              </a:rPr>
              <a:t> τύπος που </a:t>
            </a:r>
            <a:r>
              <a:rPr lang="el-GR" b="1" dirty="0">
                <a:ea typeface="ＭＳ Ｐゴシック" pitchFamily="34" charset="-128"/>
              </a:rPr>
              <a:t>εισάγεται στο ευρετήριο του συστήματος</a:t>
            </a:r>
            <a:endParaRPr lang="en-US" b="1" dirty="0">
              <a:ea typeface="ＭＳ Ｐゴシック" pitchFamily="34" charset="-128"/>
            </a:endParaRPr>
          </a:p>
        </p:txBody>
      </p:sp>
      <p:sp>
        <p:nvSpPr>
          <p:cNvPr id="26629" name="Slide Number Placeholder 4"/>
          <p:cNvSpPr>
            <a:spLocks noGrp="1"/>
          </p:cNvSpPr>
          <p:nvPr>
            <p:ph type="sldNum" sz="quarter" idx="12"/>
          </p:nvPr>
        </p:nvSpPr>
        <p:spPr bwMode="auto">
          <a:noFill/>
          <a:ln>
            <a:miter lim="800000"/>
            <a:headEnd/>
            <a:tailEnd/>
          </a:ln>
        </p:spPr>
        <p:txBody>
          <a:bodyPr/>
          <a:lstStyle/>
          <a:p>
            <a:fld id="{80B2F1E2-EEC6-4253-94E8-ADA634AADFCD}" type="slidenum">
              <a:rPr lang="en-US"/>
              <a:pPr/>
              <a:t>17</a:t>
            </a:fld>
            <a:endParaRPr lang="en-US"/>
          </a:p>
        </p:txBody>
      </p:sp>
      <p:sp>
        <p:nvSpPr>
          <p:cNvPr id="26628" name="TextBox 4"/>
          <p:cNvSpPr txBox="1">
            <a:spLocks noChangeArrowheads="1"/>
          </p:cNvSpPr>
          <p:nvPr/>
        </p:nvSpPr>
        <p:spPr bwMode="auto">
          <a:xfrm>
            <a:off x="7620000" y="-33546"/>
            <a:ext cx="1164101"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2.2.1</a:t>
            </a:r>
          </a:p>
        </p:txBody>
      </p:sp>
      <p:sp>
        <p:nvSpPr>
          <p:cNvPr id="2" name="TextBox 1"/>
          <p:cNvSpPr txBox="1"/>
          <p:nvPr/>
        </p:nvSpPr>
        <p:spPr>
          <a:xfrm>
            <a:off x="971600" y="5085184"/>
            <a:ext cx="5328592" cy="338554"/>
          </a:xfrm>
          <a:prstGeom prst="rect">
            <a:avLst/>
          </a:prstGeom>
          <a:noFill/>
        </p:spPr>
        <p:txBody>
          <a:bodyPr wrap="square" rtlCol="0">
            <a:spAutoFit/>
          </a:bodyPr>
          <a:lstStyle/>
          <a:p>
            <a:r>
              <a:rPr lang="el-GR" sz="1600" i="1" dirty="0">
                <a:solidFill>
                  <a:schemeClr val="tx1"/>
                </a:solidFill>
              </a:rPr>
              <a:t>Παράδειγμα: </a:t>
            </a:r>
            <a:r>
              <a:rPr lang="en-US" sz="1600" i="1" dirty="0">
                <a:solidFill>
                  <a:schemeClr val="tx1"/>
                </a:solidFill>
              </a:rPr>
              <a:t>to sleep perchance to</a:t>
            </a:r>
            <a:r>
              <a:rPr lang="el-GR" sz="1600" i="1" dirty="0">
                <a:solidFill>
                  <a:schemeClr val="tx1"/>
                </a:solidFill>
              </a:rPr>
              <a:t> </a:t>
            </a:r>
            <a:r>
              <a:rPr lang="en-US" sz="1600" i="1" dirty="0">
                <a:solidFill>
                  <a:schemeClr val="tx1"/>
                </a:solidFill>
              </a:rPr>
              <a:t>dream</a:t>
            </a:r>
            <a:endParaRPr lang="en-US" sz="1600" dirty="0">
              <a:solidFill>
                <a:schemeClr val="tx1"/>
              </a:solidFill>
            </a:endParaRPr>
          </a:p>
        </p:txBody>
      </p:sp>
    </p:spTree>
    <p:extLst>
      <p:ext uri="{BB962C8B-B14F-4D97-AF65-F5344CB8AC3E}">
        <p14:creationId xmlns:p14="http://schemas.microsoft.com/office/powerpoint/2010/main" val="1617549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48454" y="592154"/>
            <a:ext cx="7886700" cy="1325563"/>
          </a:xfrm>
        </p:spPr>
        <p:txBody>
          <a:bodyPr/>
          <a:lstStyle/>
          <a:p>
            <a:pPr algn="ctr" eaLnBrk="1" hangingPunct="1"/>
            <a:r>
              <a:rPr lang="en-US" dirty="0">
                <a:solidFill>
                  <a:schemeClr val="accent2">
                    <a:lumMod val="75000"/>
                  </a:schemeClr>
                </a:solidFill>
                <a:ea typeface="ＭＳ Ｐゴシック" pitchFamily="34" charset="-128"/>
              </a:rPr>
              <a:t>Tokenization</a:t>
            </a:r>
            <a:r>
              <a:rPr lang="el-GR" dirty="0">
                <a:solidFill>
                  <a:schemeClr val="accent2">
                    <a:lumMod val="75000"/>
                  </a:schemeClr>
                </a:solidFill>
                <a:ea typeface="ＭＳ Ｐゴシック" pitchFamily="34" charset="-128"/>
              </a:rPr>
              <a:t> – Διαίρεση σε Σύμβολα</a:t>
            </a:r>
            <a:endParaRPr lang="en-US" dirty="0">
              <a:solidFill>
                <a:schemeClr val="accent2">
                  <a:lumMod val="75000"/>
                </a:schemeClr>
              </a:solidFill>
              <a:ea typeface="ＭＳ Ｐゴシック" pitchFamily="34" charset="-128"/>
            </a:endParaRPr>
          </a:p>
        </p:txBody>
      </p:sp>
      <p:sp>
        <p:nvSpPr>
          <p:cNvPr id="24579" name="Rectangle 3"/>
          <p:cNvSpPr>
            <a:spLocks noGrp="1" noChangeArrowheads="1"/>
          </p:cNvSpPr>
          <p:nvPr>
            <p:ph idx="1"/>
          </p:nvPr>
        </p:nvSpPr>
        <p:spPr>
          <a:xfrm>
            <a:off x="323528" y="2204864"/>
            <a:ext cx="8280920" cy="1296144"/>
          </a:xfrm>
        </p:spPr>
        <p:txBody>
          <a:bodyPr>
            <a:noAutofit/>
          </a:bodyPr>
          <a:lstStyle/>
          <a:p>
            <a:pPr marL="0" indent="0" eaLnBrk="1" hangingPunct="1">
              <a:buNone/>
            </a:pPr>
            <a:r>
              <a:rPr lang="el-GR" sz="3200" i="1" dirty="0">
                <a:solidFill>
                  <a:schemeClr val="accent2">
                    <a:lumMod val="75000"/>
                  </a:schemeClr>
                </a:solidFill>
                <a:ea typeface="ＭＳ Ｐゴシック" pitchFamily="34" charset="-128"/>
              </a:rPr>
              <a:t>Αλλά ποια είναι τα κατάλληλα </a:t>
            </a:r>
            <a:r>
              <a:rPr lang="en-US" sz="3200" i="1" dirty="0">
                <a:solidFill>
                  <a:schemeClr val="accent2">
                    <a:lumMod val="75000"/>
                  </a:schemeClr>
                </a:solidFill>
                <a:ea typeface="ＭＳ Ｐゴシック" pitchFamily="34" charset="-128"/>
              </a:rPr>
              <a:t>tokens; </a:t>
            </a:r>
            <a:endParaRPr lang="el-GR" sz="3200" i="1" dirty="0">
              <a:solidFill>
                <a:schemeClr val="accent2">
                  <a:lumMod val="75000"/>
                </a:schemeClr>
              </a:solidFill>
              <a:ea typeface="ＭＳ Ｐゴシック" pitchFamily="34" charset="-128"/>
            </a:endParaRPr>
          </a:p>
          <a:p>
            <a:pPr marL="0" indent="0" eaLnBrk="1" hangingPunct="1">
              <a:buNone/>
            </a:pPr>
            <a:endParaRPr lang="el-GR" sz="1000" i="1" dirty="0">
              <a:solidFill>
                <a:schemeClr val="accent2">
                  <a:lumMod val="75000"/>
                </a:schemeClr>
              </a:solidFill>
              <a:ea typeface="ＭＳ Ｐゴシック" pitchFamily="34" charset="-128"/>
            </a:endParaRPr>
          </a:p>
          <a:p>
            <a:pPr marL="0" indent="0" eaLnBrk="1" hangingPunct="1">
              <a:buNone/>
            </a:pPr>
            <a:r>
              <a:rPr lang="el-GR" sz="2400" dirty="0">
                <a:ea typeface="ＭＳ Ｐゴシック" pitchFamily="34" charset="-128"/>
              </a:rPr>
              <a:t>Αρκεί να χωρίσουμε το κείμενο στα </a:t>
            </a:r>
            <a:r>
              <a:rPr lang="el-GR" sz="2400" u="sng" dirty="0">
                <a:ea typeface="ＭＳ Ｐゴシック" pitchFamily="34" charset="-128"/>
              </a:rPr>
              <a:t>κενά</a:t>
            </a:r>
            <a:r>
              <a:rPr lang="el-GR" sz="2400" dirty="0">
                <a:ea typeface="ＭＳ Ｐゴシック" pitchFamily="34" charset="-128"/>
              </a:rPr>
              <a:t> και στα </a:t>
            </a:r>
            <a:r>
              <a:rPr lang="el-GR" sz="2400" u="sng" dirty="0">
                <a:ea typeface="ＭＳ Ｐゴシック" pitchFamily="34" charset="-128"/>
              </a:rPr>
              <a:t>σημεία στίξης</a:t>
            </a:r>
            <a:r>
              <a:rPr lang="el-GR" sz="2400" dirty="0">
                <a:ea typeface="ＭＳ Ｐゴシック" pitchFamily="34" charset="-128"/>
              </a:rPr>
              <a:t>;</a:t>
            </a:r>
          </a:p>
          <a:p>
            <a:pPr marL="0" indent="0" eaLnBrk="1" hangingPunct="1">
              <a:buNone/>
            </a:pPr>
            <a:r>
              <a:rPr lang="el-GR" sz="2400" dirty="0">
                <a:ea typeface="ＭＳ Ｐゴシック" pitchFamily="34" charset="-128"/>
              </a:rPr>
              <a:t>Εξαρτάται από τη γλώσσα</a:t>
            </a:r>
            <a:endParaRPr lang="en-US" sz="2400" dirty="0">
              <a:ea typeface="ＭＳ Ｐゴシック" pitchFamily="34" charset="-128"/>
            </a:endParaRPr>
          </a:p>
        </p:txBody>
      </p:sp>
      <p:sp>
        <p:nvSpPr>
          <p:cNvPr id="26629" name="Slide Number Placeholder 4"/>
          <p:cNvSpPr>
            <a:spLocks noGrp="1"/>
          </p:cNvSpPr>
          <p:nvPr>
            <p:ph type="sldNum" sz="quarter" idx="12"/>
          </p:nvPr>
        </p:nvSpPr>
        <p:spPr bwMode="auto">
          <a:noFill/>
          <a:ln>
            <a:miter lim="800000"/>
            <a:headEnd/>
            <a:tailEnd/>
          </a:ln>
        </p:spPr>
        <p:txBody>
          <a:bodyPr/>
          <a:lstStyle/>
          <a:p>
            <a:fld id="{80B2F1E2-EEC6-4253-94E8-ADA634AADFCD}" type="slidenum">
              <a:rPr lang="en-US"/>
              <a:pPr/>
              <a:t>18</a:t>
            </a:fld>
            <a:endParaRPr lang="en-US"/>
          </a:p>
        </p:txBody>
      </p:sp>
      <p:sp>
        <p:nvSpPr>
          <p:cNvPr id="26628" name="TextBox 4"/>
          <p:cNvSpPr txBox="1">
            <a:spLocks noChangeArrowheads="1"/>
          </p:cNvSpPr>
          <p:nvPr/>
        </p:nvSpPr>
        <p:spPr bwMode="auto">
          <a:xfrm>
            <a:off x="7620000" y="-33546"/>
            <a:ext cx="1164101"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2.2.1</a:t>
            </a:r>
          </a:p>
        </p:txBody>
      </p:sp>
    </p:spTree>
    <p:extLst>
      <p:ext uri="{BB962C8B-B14F-4D97-AF65-F5344CB8AC3E}">
        <p14:creationId xmlns:p14="http://schemas.microsoft.com/office/powerpoint/2010/main" val="1279209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050"/>
          <p:cNvSpPr>
            <a:spLocks noGrp="1" noChangeArrowheads="1"/>
          </p:cNvSpPr>
          <p:nvPr>
            <p:ph type="title"/>
          </p:nvPr>
        </p:nvSpPr>
        <p:spPr>
          <a:xfrm>
            <a:off x="395536" y="360744"/>
            <a:ext cx="7886700" cy="453576"/>
          </a:xfrm>
        </p:spPr>
        <p:txBody>
          <a:bodyPr>
            <a:normAutofit fontScale="90000"/>
          </a:bodyPr>
          <a:lstStyle/>
          <a:p>
            <a:pPr algn="ctr" eaLnBrk="1" hangingPunct="1"/>
            <a:r>
              <a:rPr lang="en-US" dirty="0">
                <a:solidFill>
                  <a:schemeClr val="accent2">
                    <a:lumMod val="75000"/>
                  </a:schemeClr>
                </a:solidFill>
                <a:ea typeface="ＭＳ Ｐゴシック" pitchFamily="34" charset="-128"/>
              </a:rPr>
              <a:t>Tokenization</a:t>
            </a:r>
            <a:r>
              <a:rPr lang="el-GR" dirty="0">
                <a:solidFill>
                  <a:schemeClr val="accent2">
                    <a:lumMod val="75000"/>
                  </a:schemeClr>
                </a:solidFill>
                <a:ea typeface="ＭＳ Ｐゴシック" pitchFamily="34" charset="-128"/>
              </a:rPr>
              <a:t>: Θέματα</a:t>
            </a:r>
            <a:endParaRPr lang="en-US" dirty="0">
              <a:solidFill>
                <a:schemeClr val="accent2">
                  <a:lumMod val="75000"/>
                </a:schemeClr>
              </a:solidFill>
              <a:ea typeface="ＭＳ Ｐゴシック" pitchFamily="34" charset="-128"/>
            </a:endParaRPr>
          </a:p>
        </p:txBody>
      </p:sp>
      <p:sp>
        <p:nvSpPr>
          <p:cNvPr id="27651" name="Rectangle 2051"/>
          <p:cNvSpPr>
            <a:spLocks noGrp="1" noChangeArrowheads="1"/>
          </p:cNvSpPr>
          <p:nvPr>
            <p:ph idx="1"/>
          </p:nvPr>
        </p:nvSpPr>
        <p:spPr>
          <a:xfrm>
            <a:off x="385641" y="1002432"/>
            <a:ext cx="8147248" cy="963751"/>
          </a:xfrm>
        </p:spPr>
        <p:txBody>
          <a:bodyPr/>
          <a:lstStyle/>
          <a:p>
            <a:pPr lvl="1" eaLnBrk="1" hangingPunct="1"/>
            <a:r>
              <a:rPr lang="el-GR" sz="2000" dirty="0">
                <a:ea typeface="ＭＳ Ｐゴシック" pitchFamily="34" charset="-128"/>
              </a:rPr>
              <a:t>Αγγλικά: </a:t>
            </a:r>
            <a:r>
              <a:rPr lang="el-GR" sz="2000" dirty="0">
                <a:solidFill>
                  <a:srgbClr val="FF0000"/>
                </a:solidFill>
                <a:ea typeface="ＭＳ Ｐゴシック" pitchFamily="34" charset="-128"/>
              </a:rPr>
              <a:t>απόστροφος</a:t>
            </a:r>
            <a:r>
              <a:rPr lang="el-GR" sz="2000" dirty="0">
                <a:ea typeface="ＭＳ Ｐゴシック" pitchFamily="34" charset="-128"/>
              </a:rPr>
              <a:t> (σύντμηση και  γενική κτητική)</a:t>
            </a:r>
          </a:p>
          <a:p>
            <a:pPr lvl="2" eaLnBrk="1" hangingPunct="1"/>
            <a:r>
              <a:rPr lang="en-US" b="1" i="1" dirty="0">
                <a:ea typeface="ＭＳ Ｐゴシック" pitchFamily="34" charset="-128"/>
              </a:rPr>
              <a:t>Finland’s capital </a:t>
            </a:r>
            <a:r>
              <a:rPr lang="en-US" b="1" i="1" dirty="0">
                <a:ea typeface="ＭＳ Ｐゴシック" pitchFamily="34" charset="-128"/>
                <a:sym typeface="Symbol" pitchFamily="18" charset="2"/>
              </a:rPr>
              <a:t>  Finland? </a:t>
            </a:r>
            <a:r>
              <a:rPr lang="en-US" b="1" i="1" dirty="0" err="1">
                <a:ea typeface="ＭＳ Ｐゴシック" pitchFamily="34" charset="-128"/>
                <a:sym typeface="Symbol" pitchFamily="18" charset="2"/>
              </a:rPr>
              <a:t>Finlands</a:t>
            </a:r>
            <a:r>
              <a:rPr lang="en-US" b="1" i="1" dirty="0">
                <a:ea typeface="ＭＳ Ｐゴシック" pitchFamily="34" charset="-128"/>
                <a:sym typeface="Symbol" pitchFamily="18" charset="2"/>
              </a:rPr>
              <a:t>? Finland’s?</a:t>
            </a:r>
          </a:p>
          <a:p>
            <a:pPr lvl="2" eaLnBrk="1" hangingPunct="1"/>
            <a:r>
              <a:rPr lang="en-US" b="1" i="1" dirty="0">
                <a:ea typeface="ＭＳ Ｐゴシック" pitchFamily="34" charset="-128"/>
                <a:sym typeface="Symbol" pitchFamily="18" charset="2"/>
              </a:rPr>
              <a:t>Mr. O’ Neill thinks that the boys’ stories about Chile’s capital aren’t amusing</a:t>
            </a:r>
          </a:p>
        </p:txBody>
      </p:sp>
      <p:sp>
        <p:nvSpPr>
          <p:cNvPr id="27653" name="Slide Number Placeholder 4"/>
          <p:cNvSpPr>
            <a:spLocks noGrp="1"/>
          </p:cNvSpPr>
          <p:nvPr>
            <p:ph type="sldNum" sz="quarter" idx="12"/>
          </p:nvPr>
        </p:nvSpPr>
        <p:spPr bwMode="auto">
          <a:noFill/>
          <a:ln>
            <a:miter lim="800000"/>
            <a:headEnd/>
            <a:tailEnd/>
          </a:ln>
        </p:spPr>
        <p:txBody>
          <a:bodyPr/>
          <a:lstStyle/>
          <a:p>
            <a:fld id="{722C26AF-7912-4A79-A0A2-27C6EDC19050}" type="slidenum">
              <a:rPr lang="en-US"/>
              <a:pPr/>
              <a:t>19</a:t>
            </a:fld>
            <a:endParaRPr lang="en-US" dirty="0"/>
          </a:p>
        </p:txBody>
      </p:sp>
      <p:sp>
        <p:nvSpPr>
          <p:cNvPr id="27652" name="TextBox 4"/>
          <p:cNvSpPr txBox="1">
            <a:spLocks noChangeArrowheads="1"/>
          </p:cNvSpPr>
          <p:nvPr/>
        </p:nvSpPr>
        <p:spPr bwMode="auto">
          <a:xfrm>
            <a:off x="7620000" y="-33546"/>
            <a:ext cx="1168781"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2.2.1</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2348880"/>
            <a:ext cx="1728192" cy="1876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0878" y="2525691"/>
            <a:ext cx="1636015" cy="1694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21396" y="4869160"/>
            <a:ext cx="7560840" cy="1323439"/>
          </a:xfrm>
          <a:prstGeom prst="rect">
            <a:avLst/>
          </a:prstGeom>
          <a:noFill/>
        </p:spPr>
        <p:txBody>
          <a:bodyPr wrap="square" rtlCol="0">
            <a:spAutoFit/>
          </a:bodyPr>
          <a:lstStyle/>
          <a:p>
            <a:pPr marL="342900" indent="-342900">
              <a:buFont typeface="Wingdings" panose="05000000000000000000" pitchFamily="2" charset="2"/>
              <a:buChar char="§"/>
            </a:pPr>
            <a:r>
              <a:rPr lang="el-GR" i="1" dirty="0">
                <a:solidFill>
                  <a:schemeClr val="tx2">
                    <a:lumMod val="75000"/>
                  </a:schemeClr>
                </a:solidFill>
                <a:latin typeface="+mn-lt"/>
                <a:ea typeface="ＭＳ Ｐゴシック" pitchFamily="34" charset="-128"/>
              </a:rPr>
              <a:t>καθορίζουν ποιες </a:t>
            </a:r>
            <a:r>
              <a:rPr lang="en-US" i="1" dirty="0">
                <a:solidFill>
                  <a:schemeClr val="tx2">
                    <a:lumMod val="75000"/>
                  </a:schemeClr>
                </a:solidFill>
                <a:latin typeface="+mn-lt"/>
                <a:ea typeface="ＭＳ Ｐゴシック" pitchFamily="34" charset="-128"/>
              </a:rPr>
              <a:t>Boolean </a:t>
            </a:r>
            <a:r>
              <a:rPr lang="el-GR" i="1" dirty="0">
                <a:solidFill>
                  <a:schemeClr val="tx2">
                    <a:lumMod val="75000"/>
                  </a:schemeClr>
                </a:solidFill>
                <a:latin typeface="+mn-lt"/>
                <a:ea typeface="ＭＳ Ｐゴシック" pitchFamily="34" charset="-128"/>
              </a:rPr>
              <a:t>ερωτήσεις θα απαντούν</a:t>
            </a:r>
          </a:p>
          <a:p>
            <a:pPr algn="ctr"/>
            <a:r>
              <a:rPr lang="el-GR" sz="1600" i="1" dirty="0">
                <a:solidFill>
                  <a:schemeClr val="tx1"/>
                </a:solidFill>
                <a:latin typeface="+mn-lt"/>
                <a:ea typeface="ＭＳ Ｐゴシック" pitchFamily="34" charset="-128"/>
              </a:rPr>
              <a:t>Πχ </a:t>
            </a:r>
            <a:r>
              <a:rPr lang="en-US" sz="1600" i="1" dirty="0" err="1">
                <a:solidFill>
                  <a:schemeClr val="tx1"/>
                </a:solidFill>
              </a:rPr>
              <a:t>neill</a:t>
            </a:r>
            <a:r>
              <a:rPr lang="el-GR" sz="1600" i="1" dirty="0">
                <a:solidFill>
                  <a:schemeClr val="tx1"/>
                </a:solidFill>
              </a:rPr>
              <a:t> </a:t>
            </a:r>
            <a:r>
              <a:rPr lang="en-US" sz="1600" i="1" dirty="0">
                <a:solidFill>
                  <a:schemeClr val="tx1"/>
                </a:solidFill>
              </a:rPr>
              <a:t>AND capital</a:t>
            </a:r>
            <a:r>
              <a:rPr lang="el-GR" sz="1600" i="1" dirty="0">
                <a:solidFill>
                  <a:schemeClr val="tx1"/>
                </a:solidFill>
              </a:rPr>
              <a:t>, </a:t>
            </a:r>
            <a:r>
              <a:rPr lang="en-US" sz="1600" i="1" dirty="0" err="1">
                <a:solidFill>
                  <a:schemeClr val="tx1"/>
                </a:solidFill>
              </a:rPr>
              <a:t>o’neill</a:t>
            </a:r>
            <a:r>
              <a:rPr lang="en-US" sz="1600" i="1" dirty="0">
                <a:solidFill>
                  <a:schemeClr val="tx1"/>
                </a:solidFill>
              </a:rPr>
              <a:t> AND capital</a:t>
            </a:r>
            <a:endParaRPr lang="el-GR" sz="1600" i="1" dirty="0">
              <a:solidFill>
                <a:schemeClr val="tx1"/>
              </a:solidFill>
            </a:endParaRPr>
          </a:p>
          <a:p>
            <a:pPr algn="ctr"/>
            <a:endParaRPr lang="el-GR" sz="1600" i="1" dirty="0">
              <a:solidFill>
                <a:schemeClr val="tx1"/>
              </a:solidFill>
              <a:latin typeface="+mn-lt"/>
              <a:ea typeface="ＭＳ Ｐゴシック" pitchFamily="34" charset="-128"/>
            </a:endParaRPr>
          </a:p>
          <a:p>
            <a:r>
              <a:rPr lang="el-GR" i="1" dirty="0">
                <a:solidFill>
                  <a:srgbClr val="0070C0"/>
                </a:solidFill>
                <a:latin typeface="+mn-lt"/>
                <a:ea typeface="ＭＳ Ｐゴシック" pitchFamily="34" charset="-128"/>
              </a:rPr>
              <a:t>Την ίδια πολιτική και στην ερώτηση και στο κείμενο</a:t>
            </a:r>
            <a:r>
              <a:rPr lang="en-US" i="1" dirty="0">
                <a:solidFill>
                  <a:srgbClr val="0070C0"/>
                </a:solidFill>
                <a:latin typeface="+mn-lt"/>
                <a:ea typeface="ＭＳ Ｐゴシック" pitchFamily="34" charset="-128"/>
              </a:rPr>
              <a:t> </a:t>
            </a:r>
          </a:p>
        </p:txBody>
      </p:sp>
      <p:grpSp>
        <p:nvGrpSpPr>
          <p:cNvPr id="8" name="Group 7">
            <a:extLst>
              <a:ext uri="{FF2B5EF4-FFF2-40B4-BE49-F238E27FC236}">
                <a16:creationId xmlns:a16="http://schemas.microsoft.com/office/drawing/2014/main" id="{FC5557BF-00F7-B758-10FD-8B99541501AB}"/>
              </a:ext>
            </a:extLst>
          </p:cNvPr>
          <p:cNvGrpSpPr/>
          <p:nvPr/>
        </p:nvGrpSpPr>
        <p:grpSpPr>
          <a:xfrm>
            <a:off x="3420916" y="1595261"/>
            <a:ext cx="1034280" cy="373680"/>
            <a:chOff x="3420916" y="1595261"/>
            <a:chExt cx="1034280" cy="373680"/>
          </a:xfrm>
        </p:grpSpPr>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403C9784-9289-5614-51E6-5683CE39A1E1}"/>
                    </a:ext>
                  </a:extLst>
                </p14:cNvPr>
                <p14:cNvContentPartPr/>
                <p14:nvPr/>
              </p14:nvContentPartPr>
              <p14:xfrm>
                <a:off x="3420916" y="1595261"/>
                <a:ext cx="1034280" cy="373680"/>
              </p14:xfrm>
            </p:contentPart>
          </mc:Choice>
          <mc:Fallback xmlns="">
            <p:pic>
              <p:nvPicPr>
                <p:cNvPr id="6" name="Ink 5">
                  <a:extLst>
                    <a:ext uri="{FF2B5EF4-FFF2-40B4-BE49-F238E27FC236}">
                      <a16:creationId xmlns:a16="http://schemas.microsoft.com/office/drawing/2014/main" id="{403C9784-9289-5614-51E6-5683CE39A1E1}"/>
                    </a:ext>
                  </a:extLst>
                </p:cNvPr>
                <p:cNvPicPr/>
                <p:nvPr/>
              </p:nvPicPr>
              <p:blipFill>
                <a:blip r:embed="rId5"/>
                <a:stretch>
                  <a:fillRect/>
                </a:stretch>
              </p:blipFill>
              <p:spPr>
                <a:xfrm>
                  <a:off x="3416596" y="1590941"/>
                  <a:ext cx="104292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FF5EE33E-05CE-65B5-0DD1-7EBCCAC0ED35}"/>
                    </a:ext>
                  </a:extLst>
                </p14:cNvPr>
                <p14:cNvContentPartPr/>
                <p14:nvPr/>
              </p14:nvContentPartPr>
              <p14:xfrm>
                <a:off x="3777676" y="1598861"/>
                <a:ext cx="195480" cy="231480"/>
              </p14:xfrm>
            </p:contentPart>
          </mc:Choice>
          <mc:Fallback xmlns="">
            <p:pic>
              <p:nvPicPr>
                <p:cNvPr id="7" name="Ink 6">
                  <a:extLst>
                    <a:ext uri="{FF2B5EF4-FFF2-40B4-BE49-F238E27FC236}">
                      <a16:creationId xmlns:a16="http://schemas.microsoft.com/office/drawing/2014/main" id="{FF5EE33E-05CE-65B5-0DD1-7EBCCAC0ED35}"/>
                    </a:ext>
                  </a:extLst>
                </p:cNvPr>
                <p:cNvPicPr/>
                <p:nvPr/>
              </p:nvPicPr>
              <p:blipFill>
                <a:blip r:embed="rId7"/>
                <a:stretch>
                  <a:fillRect/>
                </a:stretch>
              </p:blipFill>
              <p:spPr>
                <a:xfrm>
                  <a:off x="3773356" y="1594541"/>
                  <a:ext cx="204120" cy="240120"/>
                </a:xfrm>
                <a:prstGeom prst="rect">
                  <a:avLst/>
                </a:prstGeom>
              </p:spPr>
            </p:pic>
          </mc:Fallback>
        </mc:AlternateContent>
      </p:grpSp>
      <p:grpSp>
        <p:nvGrpSpPr>
          <p:cNvPr id="13" name="Group 12">
            <a:extLst>
              <a:ext uri="{FF2B5EF4-FFF2-40B4-BE49-F238E27FC236}">
                <a16:creationId xmlns:a16="http://schemas.microsoft.com/office/drawing/2014/main" id="{8582FB50-A51E-D60F-91D8-9CA645C5958C}"/>
              </a:ext>
            </a:extLst>
          </p:cNvPr>
          <p:cNvGrpSpPr/>
          <p:nvPr/>
        </p:nvGrpSpPr>
        <p:grpSpPr>
          <a:xfrm>
            <a:off x="4900516" y="1478621"/>
            <a:ext cx="1753560" cy="529560"/>
            <a:chOff x="4900516" y="1478621"/>
            <a:chExt cx="1753560" cy="529560"/>
          </a:xfrm>
        </p:grpSpPr>
        <mc:AlternateContent xmlns:mc="http://schemas.openxmlformats.org/markup-compatibility/2006" xmlns:p14="http://schemas.microsoft.com/office/powerpoint/2010/main">
          <mc:Choice Requires="p14">
            <p:contentPart p14:bwMode="auto" r:id="rId8">
              <p14:nvContentPartPr>
                <p14:cNvPr id="2" name="Ink 1">
                  <a:extLst>
                    <a:ext uri="{FF2B5EF4-FFF2-40B4-BE49-F238E27FC236}">
                      <a16:creationId xmlns:a16="http://schemas.microsoft.com/office/drawing/2014/main" id="{26501DF5-4C83-8426-25E4-1DEF59ECBFB1}"/>
                    </a:ext>
                  </a:extLst>
                </p14:cNvPr>
                <p14:cNvContentPartPr/>
                <p14:nvPr/>
              </p14:nvContentPartPr>
              <p14:xfrm>
                <a:off x="5723116" y="1687781"/>
                <a:ext cx="360" cy="360"/>
              </p14:xfrm>
            </p:contentPart>
          </mc:Choice>
          <mc:Fallback xmlns="">
            <p:pic>
              <p:nvPicPr>
                <p:cNvPr id="2" name="Ink 1">
                  <a:extLst>
                    <a:ext uri="{FF2B5EF4-FFF2-40B4-BE49-F238E27FC236}">
                      <a16:creationId xmlns:a16="http://schemas.microsoft.com/office/drawing/2014/main" id="{26501DF5-4C83-8426-25E4-1DEF59ECBFB1}"/>
                    </a:ext>
                  </a:extLst>
                </p:cNvPr>
                <p:cNvPicPr/>
                <p:nvPr/>
              </p:nvPicPr>
              <p:blipFill>
                <a:blip r:embed="rId9"/>
                <a:stretch>
                  <a:fillRect/>
                </a:stretch>
              </p:blipFill>
              <p:spPr>
                <a:xfrm>
                  <a:off x="5718796" y="168346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 name="Ink 3">
                  <a:extLst>
                    <a:ext uri="{FF2B5EF4-FFF2-40B4-BE49-F238E27FC236}">
                      <a16:creationId xmlns:a16="http://schemas.microsoft.com/office/drawing/2014/main" id="{A6057D36-5EE5-AF75-4D2B-A51742B05EEC}"/>
                    </a:ext>
                  </a:extLst>
                </p14:cNvPr>
                <p14:cNvContentPartPr/>
                <p14:nvPr/>
              </p14:nvContentPartPr>
              <p14:xfrm>
                <a:off x="4900516" y="1506701"/>
                <a:ext cx="1115640" cy="501480"/>
              </p14:xfrm>
            </p:contentPart>
          </mc:Choice>
          <mc:Fallback xmlns="">
            <p:pic>
              <p:nvPicPr>
                <p:cNvPr id="4" name="Ink 3">
                  <a:extLst>
                    <a:ext uri="{FF2B5EF4-FFF2-40B4-BE49-F238E27FC236}">
                      <a16:creationId xmlns:a16="http://schemas.microsoft.com/office/drawing/2014/main" id="{A6057D36-5EE5-AF75-4D2B-A51742B05EEC}"/>
                    </a:ext>
                  </a:extLst>
                </p:cNvPr>
                <p:cNvPicPr/>
                <p:nvPr/>
              </p:nvPicPr>
              <p:blipFill>
                <a:blip r:embed="rId11"/>
                <a:stretch>
                  <a:fillRect/>
                </a:stretch>
              </p:blipFill>
              <p:spPr>
                <a:xfrm>
                  <a:off x="4896196" y="1502381"/>
                  <a:ext cx="1124280" cy="510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B874F761-6752-D94B-EC9E-B36DFF93F8F0}"/>
                    </a:ext>
                  </a:extLst>
                </p14:cNvPr>
                <p14:cNvContentPartPr/>
                <p14:nvPr/>
              </p14:nvContentPartPr>
              <p14:xfrm>
                <a:off x="5322076" y="1558901"/>
                <a:ext cx="258120" cy="223920"/>
              </p14:xfrm>
            </p:contentPart>
          </mc:Choice>
          <mc:Fallback xmlns="">
            <p:pic>
              <p:nvPicPr>
                <p:cNvPr id="9" name="Ink 8">
                  <a:extLst>
                    <a:ext uri="{FF2B5EF4-FFF2-40B4-BE49-F238E27FC236}">
                      <a16:creationId xmlns:a16="http://schemas.microsoft.com/office/drawing/2014/main" id="{B874F761-6752-D94B-EC9E-B36DFF93F8F0}"/>
                    </a:ext>
                  </a:extLst>
                </p:cNvPr>
                <p:cNvPicPr/>
                <p:nvPr/>
              </p:nvPicPr>
              <p:blipFill>
                <a:blip r:embed="rId13"/>
                <a:stretch>
                  <a:fillRect/>
                </a:stretch>
              </p:blipFill>
              <p:spPr>
                <a:xfrm>
                  <a:off x="5317756" y="1554581"/>
                  <a:ext cx="26676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0E77FCEC-4D08-36B5-D1D7-295661E3F458}"/>
                    </a:ext>
                  </a:extLst>
                </p14:cNvPr>
                <p14:cNvContentPartPr/>
                <p14:nvPr/>
              </p14:nvContentPartPr>
              <p14:xfrm>
                <a:off x="6104356" y="1554221"/>
                <a:ext cx="470160" cy="419400"/>
              </p14:xfrm>
            </p:contentPart>
          </mc:Choice>
          <mc:Fallback xmlns="">
            <p:pic>
              <p:nvPicPr>
                <p:cNvPr id="11" name="Ink 10">
                  <a:extLst>
                    <a:ext uri="{FF2B5EF4-FFF2-40B4-BE49-F238E27FC236}">
                      <a16:creationId xmlns:a16="http://schemas.microsoft.com/office/drawing/2014/main" id="{0E77FCEC-4D08-36B5-D1D7-295661E3F458}"/>
                    </a:ext>
                  </a:extLst>
                </p:cNvPr>
                <p:cNvPicPr/>
                <p:nvPr/>
              </p:nvPicPr>
              <p:blipFill>
                <a:blip r:embed="rId15"/>
                <a:stretch>
                  <a:fillRect/>
                </a:stretch>
              </p:blipFill>
              <p:spPr>
                <a:xfrm>
                  <a:off x="6100036" y="1549901"/>
                  <a:ext cx="478800" cy="428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33DB3841-AA52-851E-B1AF-AC0168F066E1}"/>
                    </a:ext>
                  </a:extLst>
                </p14:cNvPr>
                <p14:cNvContentPartPr/>
                <p14:nvPr/>
              </p14:nvContentPartPr>
              <p14:xfrm>
                <a:off x="5912476" y="1478621"/>
                <a:ext cx="741600" cy="509400"/>
              </p14:xfrm>
            </p:contentPart>
          </mc:Choice>
          <mc:Fallback xmlns="">
            <p:pic>
              <p:nvPicPr>
                <p:cNvPr id="12" name="Ink 11">
                  <a:extLst>
                    <a:ext uri="{FF2B5EF4-FFF2-40B4-BE49-F238E27FC236}">
                      <a16:creationId xmlns:a16="http://schemas.microsoft.com/office/drawing/2014/main" id="{33DB3841-AA52-851E-B1AF-AC0168F066E1}"/>
                    </a:ext>
                  </a:extLst>
                </p:cNvPr>
                <p:cNvPicPr/>
                <p:nvPr/>
              </p:nvPicPr>
              <p:blipFill>
                <a:blip r:embed="rId17"/>
                <a:stretch>
                  <a:fillRect/>
                </a:stretch>
              </p:blipFill>
              <p:spPr>
                <a:xfrm>
                  <a:off x="5908156" y="1474301"/>
                  <a:ext cx="750240" cy="518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E5B1A199-9074-C6A0-3BB1-9A75B4F833DD}"/>
                  </a:ext>
                </a:extLst>
              </p14:cNvPr>
              <p14:cNvContentPartPr/>
              <p14:nvPr/>
            </p14:nvContentPartPr>
            <p14:xfrm>
              <a:off x="1663756" y="1698581"/>
              <a:ext cx="520920" cy="70200"/>
            </p14:xfrm>
          </p:contentPart>
        </mc:Choice>
        <mc:Fallback xmlns="">
          <p:pic>
            <p:nvPicPr>
              <p:cNvPr id="14" name="Ink 13">
                <a:extLst>
                  <a:ext uri="{FF2B5EF4-FFF2-40B4-BE49-F238E27FC236}">
                    <a16:creationId xmlns:a16="http://schemas.microsoft.com/office/drawing/2014/main" id="{E5B1A199-9074-C6A0-3BB1-9A75B4F833DD}"/>
                  </a:ext>
                </a:extLst>
              </p:cNvPr>
              <p:cNvPicPr/>
              <p:nvPr/>
            </p:nvPicPr>
            <p:blipFill>
              <a:blip r:embed="rId19"/>
              <a:stretch>
                <a:fillRect/>
              </a:stretch>
            </p:blipFill>
            <p:spPr>
              <a:xfrm>
                <a:off x="1610116" y="1590941"/>
                <a:ext cx="62856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2073C03D-1F8E-A607-CBCE-A2E7B78F9AFF}"/>
                  </a:ext>
                </a:extLst>
              </p14:cNvPr>
              <p14:cNvContentPartPr/>
              <p14:nvPr/>
            </p14:nvContentPartPr>
            <p14:xfrm>
              <a:off x="5820676" y="2438381"/>
              <a:ext cx="59040" cy="26640"/>
            </p14:xfrm>
          </p:contentPart>
        </mc:Choice>
        <mc:Fallback xmlns="">
          <p:pic>
            <p:nvPicPr>
              <p:cNvPr id="15" name="Ink 14">
                <a:extLst>
                  <a:ext uri="{FF2B5EF4-FFF2-40B4-BE49-F238E27FC236}">
                    <a16:creationId xmlns:a16="http://schemas.microsoft.com/office/drawing/2014/main" id="{2073C03D-1F8E-A607-CBCE-A2E7B78F9AFF}"/>
                  </a:ext>
                </a:extLst>
              </p:cNvPr>
              <p:cNvPicPr/>
              <p:nvPr/>
            </p:nvPicPr>
            <p:blipFill>
              <a:blip r:embed="rId21"/>
              <a:stretch>
                <a:fillRect/>
              </a:stretch>
            </p:blipFill>
            <p:spPr>
              <a:xfrm>
                <a:off x="5816356" y="2434061"/>
                <a:ext cx="676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5A80A6C8-91D6-E9B9-D501-82E0C60BCB64}"/>
                  </a:ext>
                </a:extLst>
              </p14:cNvPr>
              <p14:cNvContentPartPr/>
              <p14:nvPr/>
            </p14:nvContentPartPr>
            <p14:xfrm>
              <a:off x="6059716" y="2659061"/>
              <a:ext cx="64440" cy="21240"/>
            </p14:xfrm>
          </p:contentPart>
        </mc:Choice>
        <mc:Fallback xmlns="">
          <p:pic>
            <p:nvPicPr>
              <p:cNvPr id="16" name="Ink 15">
                <a:extLst>
                  <a:ext uri="{FF2B5EF4-FFF2-40B4-BE49-F238E27FC236}">
                    <a16:creationId xmlns:a16="http://schemas.microsoft.com/office/drawing/2014/main" id="{5A80A6C8-91D6-E9B9-D501-82E0C60BCB64}"/>
                  </a:ext>
                </a:extLst>
              </p:cNvPr>
              <p:cNvPicPr/>
              <p:nvPr/>
            </p:nvPicPr>
            <p:blipFill>
              <a:blip r:embed="rId23"/>
              <a:stretch>
                <a:fillRect/>
              </a:stretch>
            </p:blipFill>
            <p:spPr>
              <a:xfrm>
                <a:off x="6055396" y="2654741"/>
                <a:ext cx="730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59B4C894-0A27-D4F5-B6C3-154507E6EFF6}"/>
                  </a:ext>
                </a:extLst>
              </p14:cNvPr>
              <p14:cNvContentPartPr/>
              <p14:nvPr/>
            </p14:nvContentPartPr>
            <p14:xfrm>
              <a:off x="6806716" y="3352781"/>
              <a:ext cx="267840" cy="100080"/>
            </p14:xfrm>
          </p:contentPart>
        </mc:Choice>
        <mc:Fallback xmlns="">
          <p:pic>
            <p:nvPicPr>
              <p:cNvPr id="17" name="Ink 16">
                <a:extLst>
                  <a:ext uri="{FF2B5EF4-FFF2-40B4-BE49-F238E27FC236}">
                    <a16:creationId xmlns:a16="http://schemas.microsoft.com/office/drawing/2014/main" id="{59B4C894-0A27-D4F5-B6C3-154507E6EFF6}"/>
                  </a:ext>
                </a:extLst>
              </p:cNvPr>
              <p:cNvPicPr/>
              <p:nvPr/>
            </p:nvPicPr>
            <p:blipFill>
              <a:blip r:embed="rId25"/>
              <a:stretch>
                <a:fillRect/>
              </a:stretch>
            </p:blipFill>
            <p:spPr>
              <a:xfrm>
                <a:off x="6802396" y="3348461"/>
                <a:ext cx="2764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E0388661-5A96-6E87-DAB1-ACEAE379CF54}"/>
                  </a:ext>
                </a:extLst>
              </p14:cNvPr>
              <p14:cNvContentPartPr/>
              <p14:nvPr/>
            </p14:nvContentPartPr>
            <p14:xfrm>
              <a:off x="5113636" y="2622341"/>
              <a:ext cx="87120" cy="496440"/>
            </p14:xfrm>
          </p:contentPart>
        </mc:Choice>
        <mc:Fallback xmlns="">
          <p:pic>
            <p:nvPicPr>
              <p:cNvPr id="18" name="Ink 17">
                <a:extLst>
                  <a:ext uri="{FF2B5EF4-FFF2-40B4-BE49-F238E27FC236}">
                    <a16:creationId xmlns:a16="http://schemas.microsoft.com/office/drawing/2014/main" id="{E0388661-5A96-6E87-DAB1-ACEAE379CF54}"/>
                  </a:ext>
                </a:extLst>
              </p:cNvPr>
              <p:cNvPicPr/>
              <p:nvPr/>
            </p:nvPicPr>
            <p:blipFill>
              <a:blip r:embed="rId27"/>
              <a:stretch>
                <a:fillRect/>
              </a:stretch>
            </p:blipFill>
            <p:spPr>
              <a:xfrm>
                <a:off x="5109316" y="2618021"/>
                <a:ext cx="95760" cy="505080"/>
              </a:xfrm>
              <a:prstGeom prst="rect">
                <a:avLst/>
              </a:prstGeom>
            </p:spPr>
          </p:pic>
        </mc:Fallback>
      </mc:AlternateContent>
      <p:grpSp>
        <p:nvGrpSpPr>
          <p:cNvPr id="21" name="Group 20">
            <a:extLst>
              <a:ext uri="{FF2B5EF4-FFF2-40B4-BE49-F238E27FC236}">
                <a16:creationId xmlns:a16="http://schemas.microsoft.com/office/drawing/2014/main" id="{791368BF-945F-5E85-8F84-ABA4007487EB}"/>
              </a:ext>
            </a:extLst>
          </p:cNvPr>
          <p:cNvGrpSpPr/>
          <p:nvPr/>
        </p:nvGrpSpPr>
        <p:grpSpPr>
          <a:xfrm>
            <a:off x="3397876" y="2456381"/>
            <a:ext cx="71640" cy="9000"/>
            <a:chOff x="3397876" y="2456381"/>
            <a:chExt cx="71640" cy="9000"/>
          </a:xfrm>
        </p:grpSpPr>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6588544E-5EC0-26B3-88F0-CB211C940A66}"/>
                    </a:ext>
                  </a:extLst>
                </p14:cNvPr>
                <p14:cNvContentPartPr/>
                <p14:nvPr/>
              </p14:nvContentPartPr>
              <p14:xfrm>
                <a:off x="3397876" y="2463581"/>
                <a:ext cx="46440" cy="1800"/>
              </p14:xfrm>
            </p:contentPart>
          </mc:Choice>
          <mc:Fallback xmlns="">
            <p:pic>
              <p:nvPicPr>
                <p:cNvPr id="19" name="Ink 18">
                  <a:extLst>
                    <a:ext uri="{FF2B5EF4-FFF2-40B4-BE49-F238E27FC236}">
                      <a16:creationId xmlns:a16="http://schemas.microsoft.com/office/drawing/2014/main" id="{6588544E-5EC0-26B3-88F0-CB211C940A66}"/>
                    </a:ext>
                  </a:extLst>
                </p:cNvPr>
                <p:cNvPicPr/>
                <p:nvPr/>
              </p:nvPicPr>
              <p:blipFill>
                <a:blip r:embed="rId29"/>
                <a:stretch>
                  <a:fillRect/>
                </a:stretch>
              </p:blipFill>
              <p:spPr>
                <a:xfrm>
                  <a:off x="3393556" y="2459261"/>
                  <a:ext cx="5508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37383A3A-C647-38E1-17B8-EA77C7E26E79}"/>
                    </a:ext>
                  </a:extLst>
                </p14:cNvPr>
                <p14:cNvContentPartPr/>
                <p14:nvPr/>
              </p14:nvContentPartPr>
              <p14:xfrm>
                <a:off x="3447196" y="2456381"/>
                <a:ext cx="22320" cy="3240"/>
              </p14:xfrm>
            </p:contentPart>
          </mc:Choice>
          <mc:Fallback xmlns="">
            <p:pic>
              <p:nvPicPr>
                <p:cNvPr id="20" name="Ink 19">
                  <a:extLst>
                    <a:ext uri="{FF2B5EF4-FFF2-40B4-BE49-F238E27FC236}">
                      <a16:creationId xmlns:a16="http://schemas.microsoft.com/office/drawing/2014/main" id="{37383A3A-C647-38E1-17B8-EA77C7E26E79}"/>
                    </a:ext>
                  </a:extLst>
                </p:cNvPr>
                <p:cNvPicPr/>
                <p:nvPr/>
              </p:nvPicPr>
              <p:blipFill>
                <a:blip r:embed="rId31"/>
                <a:stretch>
                  <a:fillRect/>
                </a:stretch>
              </p:blipFill>
              <p:spPr>
                <a:xfrm>
                  <a:off x="3442876" y="2452061"/>
                  <a:ext cx="30960" cy="11880"/>
                </a:xfrm>
                <a:prstGeom prst="rect">
                  <a:avLst/>
                </a:prstGeom>
              </p:spPr>
            </p:pic>
          </mc:Fallback>
        </mc:AlternateContent>
      </p:grpSp>
      <p:grpSp>
        <p:nvGrpSpPr>
          <p:cNvPr id="24" name="Group 23">
            <a:extLst>
              <a:ext uri="{FF2B5EF4-FFF2-40B4-BE49-F238E27FC236}">
                <a16:creationId xmlns:a16="http://schemas.microsoft.com/office/drawing/2014/main" id="{325151E8-6261-9A9A-D40E-8311D45D9A16}"/>
              </a:ext>
            </a:extLst>
          </p:cNvPr>
          <p:cNvGrpSpPr/>
          <p:nvPr/>
        </p:nvGrpSpPr>
        <p:grpSpPr>
          <a:xfrm>
            <a:off x="1537396" y="1941221"/>
            <a:ext cx="601200" cy="1051560"/>
            <a:chOff x="1537396" y="1941221"/>
            <a:chExt cx="601200" cy="1051560"/>
          </a:xfrm>
        </p:grpSpPr>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6F576105-9A88-F2B0-59BF-DD8E1A64049D}"/>
                    </a:ext>
                  </a:extLst>
                </p14:cNvPr>
                <p14:cNvContentPartPr/>
                <p14:nvPr/>
              </p14:nvContentPartPr>
              <p14:xfrm>
                <a:off x="2138236" y="2258381"/>
                <a:ext cx="360" cy="360"/>
              </p14:xfrm>
            </p:contentPart>
          </mc:Choice>
          <mc:Fallback xmlns="">
            <p:pic>
              <p:nvPicPr>
                <p:cNvPr id="22" name="Ink 21">
                  <a:extLst>
                    <a:ext uri="{FF2B5EF4-FFF2-40B4-BE49-F238E27FC236}">
                      <a16:creationId xmlns:a16="http://schemas.microsoft.com/office/drawing/2014/main" id="{6F576105-9A88-F2B0-59BF-DD8E1A64049D}"/>
                    </a:ext>
                  </a:extLst>
                </p:cNvPr>
                <p:cNvPicPr/>
                <p:nvPr/>
              </p:nvPicPr>
              <p:blipFill>
                <a:blip r:embed="rId9"/>
                <a:stretch>
                  <a:fillRect/>
                </a:stretch>
              </p:blipFill>
              <p:spPr>
                <a:xfrm>
                  <a:off x="2133916" y="225406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Ink 22">
                  <a:extLst>
                    <a:ext uri="{FF2B5EF4-FFF2-40B4-BE49-F238E27FC236}">
                      <a16:creationId xmlns:a16="http://schemas.microsoft.com/office/drawing/2014/main" id="{D174A2E5-39A6-6C09-56C0-02DCD1862345}"/>
                    </a:ext>
                  </a:extLst>
                </p14:cNvPr>
                <p14:cNvContentPartPr/>
                <p14:nvPr/>
              </p14:nvContentPartPr>
              <p14:xfrm>
                <a:off x="1537396" y="1941221"/>
                <a:ext cx="447120" cy="1051560"/>
              </p14:xfrm>
            </p:contentPart>
          </mc:Choice>
          <mc:Fallback xmlns="">
            <p:pic>
              <p:nvPicPr>
                <p:cNvPr id="23" name="Ink 22">
                  <a:extLst>
                    <a:ext uri="{FF2B5EF4-FFF2-40B4-BE49-F238E27FC236}">
                      <a16:creationId xmlns:a16="http://schemas.microsoft.com/office/drawing/2014/main" id="{D174A2E5-39A6-6C09-56C0-02DCD1862345}"/>
                    </a:ext>
                  </a:extLst>
                </p:cNvPr>
                <p:cNvPicPr/>
                <p:nvPr/>
              </p:nvPicPr>
              <p:blipFill>
                <a:blip r:embed="rId34"/>
                <a:stretch>
                  <a:fillRect/>
                </a:stretch>
              </p:blipFill>
              <p:spPr>
                <a:xfrm>
                  <a:off x="1533076" y="1936901"/>
                  <a:ext cx="455760" cy="1060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
            <p14:nvContentPartPr>
              <p14:cNvPr id="25" name="Ink 24">
                <a:extLst>
                  <a:ext uri="{FF2B5EF4-FFF2-40B4-BE49-F238E27FC236}">
                    <a16:creationId xmlns:a16="http://schemas.microsoft.com/office/drawing/2014/main" id="{9C0FB390-D453-D5E2-373F-268A6C70CDFE}"/>
                  </a:ext>
                </a:extLst>
              </p14:cNvPr>
              <p14:cNvContentPartPr/>
              <p14:nvPr/>
            </p14:nvContentPartPr>
            <p14:xfrm>
              <a:off x="6092836" y="1667621"/>
              <a:ext cx="511560" cy="27000"/>
            </p14:xfrm>
          </p:contentPart>
        </mc:Choice>
        <mc:Fallback xmlns="">
          <p:pic>
            <p:nvPicPr>
              <p:cNvPr id="25" name="Ink 24">
                <a:extLst>
                  <a:ext uri="{FF2B5EF4-FFF2-40B4-BE49-F238E27FC236}">
                    <a16:creationId xmlns:a16="http://schemas.microsoft.com/office/drawing/2014/main" id="{9C0FB390-D453-D5E2-373F-268A6C70CDFE}"/>
                  </a:ext>
                </a:extLst>
              </p:cNvPr>
              <p:cNvPicPr/>
              <p:nvPr/>
            </p:nvPicPr>
            <p:blipFill>
              <a:blip r:embed="rId36"/>
              <a:stretch>
                <a:fillRect/>
              </a:stretch>
            </p:blipFill>
            <p:spPr>
              <a:xfrm>
                <a:off x="6038836" y="1559621"/>
                <a:ext cx="61920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Ink 25">
                <a:extLst>
                  <a:ext uri="{FF2B5EF4-FFF2-40B4-BE49-F238E27FC236}">
                    <a16:creationId xmlns:a16="http://schemas.microsoft.com/office/drawing/2014/main" id="{1C8CEB40-1BE2-9F14-4821-49E0A85064A9}"/>
                  </a:ext>
                </a:extLst>
              </p14:cNvPr>
              <p14:cNvContentPartPr/>
              <p14:nvPr/>
            </p14:nvContentPartPr>
            <p14:xfrm>
              <a:off x="1902436" y="4047581"/>
              <a:ext cx="1068840" cy="360"/>
            </p14:xfrm>
          </p:contentPart>
        </mc:Choice>
        <mc:Fallback xmlns="">
          <p:pic>
            <p:nvPicPr>
              <p:cNvPr id="26" name="Ink 25">
                <a:extLst>
                  <a:ext uri="{FF2B5EF4-FFF2-40B4-BE49-F238E27FC236}">
                    <a16:creationId xmlns:a16="http://schemas.microsoft.com/office/drawing/2014/main" id="{1C8CEB40-1BE2-9F14-4821-49E0A85064A9}"/>
                  </a:ext>
                </a:extLst>
              </p:cNvPr>
              <p:cNvPicPr/>
              <p:nvPr/>
            </p:nvPicPr>
            <p:blipFill>
              <a:blip r:embed="rId38"/>
              <a:stretch>
                <a:fillRect/>
              </a:stretch>
            </p:blipFill>
            <p:spPr>
              <a:xfrm>
                <a:off x="1848436" y="3939581"/>
                <a:ext cx="11764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Ink 26">
                <a:extLst>
                  <a:ext uri="{FF2B5EF4-FFF2-40B4-BE49-F238E27FC236}">
                    <a16:creationId xmlns:a16="http://schemas.microsoft.com/office/drawing/2014/main" id="{15E27C32-A5FB-FA60-75B6-DC0F950BD473}"/>
                  </a:ext>
                </a:extLst>
              </p14:cNvPr>
              <p14:cNvContentPartPr/>
              <p14:nvPr/>
            </p14:nvContentPartPr>
            <p14:xfrm>
              <a:off x="1954276" y="2963981"/>
              <a:ext cx="792720" cy="43560"/>
            </p14:xfrm>
          </p:contentPart>
        </mc:Choice>
        <mc:Fallback xmlns="">
          <p:pic>
            <p:nvPicPr>
              <p:cNvPr id="27" name="Ink 26">
                <a:extLst>
                  <a:ext uri="{FF2B5EF4-FFF2-40B4-BE49-F238E27FC236}">
                    <a16:creationId xmlns:a16="http://schemas.microsoft.com/office/drawing/2014/main" id="{15E27C32-A5FB-FA60-75B6-DC0F950BD473}"/>
                  </a:ext>
                </a:extLst>
              </p:cNvPr>
              <p:cNvPicPr/>
              <p:nvPr/>
            </p:nvPicPr>
            <p:blipFill>
              <a:blip r:embed="rId40"/>
              <a:stretch>
                <a:fillRect/>
              </a:stretch>
            </p:blipFill>
            <p:spPr>
              <a:xfrm>
                <a:off x="1900636" y="2856341"/>
                <a:ext cx="900360" cy="259200"/>
              </a:xfrm>
              <a:prstGeom prst="rect">
                <a:avLst/>
              </a:prstGeom>
            </p:spPr>
          </p:pic>
        </mc:Fallback>
      </mc:AlternateContent>
      <p:grpSp>
        <p:nvGrpSpPr>
          <p:cNvPr id="2058" name="Group 2057">
            <a:extLst>
              <a:ext uri="{FF2B5EF4-FFF2-40B4-BE49-F238E27FC236}">
                <a16:creationId xmlns:a16="http://schemas.microsoft.com/office/drawing/2014/main" id="{E2543131-E5D7-7E8B-4B1E-35F398637280}"/>
              </a:ext>
            </a:extLst>
          </p:cNvPr>
          <p:cNvGrpSpPr/>
          <p:nvPr/>
        </p:nvGrpSpPr>
        <p:grpSpPr>
          <a:xfrm>
            <a:off x="3640876" y="2200421"/>
            <a:ext cx="5163840" cy="2053080"/>
            <a:chOff x="3640876" y="2200421"/>
            <a:chExt cx="5163840" cy="2053080"/>
          </a:xfrm>
        </p:grpSpPr>
        <mc:AlternateContent xmlns:mc="http://schemas.openxmlformats.org/markup-compatibility/2006" xmlns:p14="http://schemas.microsoft.com/office/powerpoint/2010/main">
          <mc:Choice Requires="p14">
            <p:contentPart p14:bwMode="auto" r:id="rId41">
              <p14:nvContentPartPr>
                <p14:cNvPr id="38" name="Ink 37">
                  <a:extLst>
                    <a:ext uri="{FF2B5EF4-FFF2-40B4-BE49-F238E27FC236}">
                      <a16:creationId xmlns:a16="http://schemas.microsoft.com/office/drawing/2014/main" id="{AA5392DF-3ACF-0760-E26E-18DEA0E86651}"/>
                    </a:ext>
                  </a:extLst>
                </p14:cNvPr>
                <p14:cNvContentPartPr/>
                <p14:nvPr/>
              </p14:nvContentPartPr>
              <p14:xfrm>
                <a:off x="4837876" y="3063341"/>
                <a:ext cx="82080" cy="39960"/>
              </p14:xfrm>
            </p:contentPart>
          </mc:Choice>
          <mc:Fallback xmlns="">
            <p:pic>
              <p:nvPicPr>
                <p:cNvPr id="38" name="Ink 37">
                  <a:extLst>
                    <a:ext uri="{FF2B5EF4-FFF2-40B4-BE49-F238E27FC236}">
                      <a16:creationId xmlns:a16="http://schemas.microsoft.com/office/drawing/2014/main" id="{AA5392DF-3ACF-0760-E26E-18DEA0E86651}"/>
                    </a:ext>
                  </a:extLst>
                </p:cNvPr>
                <p:cNvPicPr/>
                <p:nvPr/>
              </p:nvPicPr>
              <p:blipFill>
                <a:blip r:embed="rId42"/>
                <a:stretch>
                  <a:fillRect/>
                </a:stretch>
              </p:blipFill>
              <p:spPr>
                <a:xfrm>
                  <a:off x="4833556" y="3059021"/>
                  <a:ext cx="907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9" name="Ink 38">
                  <a:extLst>
                    <a:ext uri="{FF2B5EF4-FFF2-40B4-BE49-F238E27FC236}">
                      <a16:creationId xmlns:a16="http://schemas.microsoft.com/office/drawing/2014/main" id="{900CD7D0-8639-8A2A-AA7D-3A699145306D}"/>
                    </a:ext>
                  </a:extLst>
                </p14:cNvPr>
                <p14:cNvContentPartPr/>
                <p14:nvPr/>
              </p14:nvContentPartPr>
              <p14:xfrm>
                <a:off x="3640876" y="3060821"/>
                <a:ext cx="1272960" cy="293760"/>
              </p14:xfrm>
            </p:contentPart>
          </mc:Choice>
          <mc:Fallback xmlns="">
            <p:pic>
              <p:nvPicPr>
                <p:cNvPr id="39" name="Ink 38">
                  <a:extLst>
                    <a:ext uri="{FF2B5EF4-FFF2-40B4-BE49-F238E27FC236}">
                      <a16:creationId xmlns:a16="http://schemas.microsoft.com/office/drawing/2014/main" id="{900CD7D0-8639-8A2A-AA7D-3A699145306D}"/>
                    </a:ext>
                  </a:extLst>
                </p:cNvPr>
                <p:cNvPicPr/>
                <p:nvPr/>
              </p:nvPicPr>
              <p:blipFill>
                <a:blip r:embed="rId44"/>
                <a:stretch>
                  <a:fillRect/>
                </a:stretch>
              </p:blipFill>
              <p:spPr>
                <a:xfrm>
                  <a:off x="3636556" y="3056501"/>
                  <a:ext cx="128160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Ink 27">
                  <a:extLst>
                    <a:ext uri="{FF2B5EF4-FFF2-40B4-BE49-F238E27FC236}">
                      <a16:creationId xmlns:a16="http://schemas.microsoft.com/office/drawing/2014/main" id="{983B12A8-8BB8-E910-F1D8-95258C439AEE}"/>
                    </a:ext>
                  </a:extLst>
                </p14:cNvPr>
                <p14:cNvContentPartPr/>
                <p14:nvPr/>
              </p14:nvContentPartPr>
              <p14:xfrm>
                <a:off x="6230716" y="2329661"/>
                <a:ext cx="225360" cy="137880"/>
              </p14:xfrm>
            </p:contentPart>
          </mc:Choice>
          <mc:Fallback xmlns="">
            <p:pic>
              <p:nvPicPr>
                <p:cNvPr id="28" name="Ink 27">
                  <a:extLst>
                    <a:ext uri="{FF2B5EF4-FFF2-40B4-BE49-F238E27FC236}">
                      <a16:creationId xmlns:a16="http://schemas.microsoft.com/office/drawing/2014/main" id="{983B12A8-8BB8-E910-F1D8-95258C439AEE}"/>
                    </a:ext>
                  </a:extLst>
                </p:cNvPr>
                <p:cNvPicPr/>
                <p:nvPr/>
              </p:nvPicPr>
              <p:blipFill>
                <a:blip r:embed="rId46"/>
                <a:stretch>
                  <a:fillRect/>
                </a:stretch>
              </p:blipFill>
              <p:spPr>
                <a:xfrm>
                  <a:off x="6226396" y="2325341"/>
                  <a:ext cx="2340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Ink 28">
                  <a:extLst>
                    <a:ext uri="{FF2B5EF4-FFF2-40B4-BE49-F238E27FC236}">
                      <a16:creationId xmlns:a16="http://schemas.microsoft.com/office/drawing/2014/main" id="{3A495A85-4B7B-3E26-945B-A039016FF0BD}"/>
                    </a:ext>
                  </a:extLst>
                </p14:cNvPr>
                <p14:cNvContentPartPr/>
                <p14:nvPr/>
              </p14:nvContentPartPr>
              <p14:xfrm>
                <a:off x="6458956" y="2315621"/>
                <a:ext cx="141840" cy="135720"/>
              </p14:xfrm>
            </p:contentPart>
          </mc:Choice>
          <mc:Fallback xmlns="">
            <p:pic>
              <p:nvPicPr>
                <p:cNvPr id="29" name="Ink 28">
                  <a:extLst>
                    <a:ext uri="{FF2B5EF4-FFF2-40B4-BE49-F238E27FC236}">
                      <a16:creationId xmlns:a16="http://schemas.microsoft.com/office/drawing/2014/main" id="{3A495A85-4B7B-3E26-945B-A039016FF0BD}"/>
                    </a:ext>
                  </a:extLst>
                </p:cNvPr>
                <p:cNvPicPr/>
                <p:nvPr/>
              </p:nvPicPr>
              <p:blipFill>
                <a:blip r:embed="rId48"/>
                <a:stretch>
                  <a:fillRect/>
                </a:stretch>
              </p:blipFill>
              <p:spPr>
                <a:xfrm>
                  <a:off x="6454636" y="2311301"/>
                  <a:ext cx="1504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Ink 29">
                  <a:extLst>
                    <a:ext uri="{FF2B5EF4-FFF2-40B4-BE49-F238E27FC236}">
                      <a16:creationId xmlns:a16="http://schemas.microsoft.com/office/drawing/2014/main" id="{B7BDCA73-B9F2-A0CD-74CB-CED578474E1D}"/>
                    </a:ext>
                  </a:extLst>
                </p14:cNvPr>
                <p14:cNvContentPartPr/>
                <p14:nvPr/>
              </p14:nvContentPartPr>
              <p14:xfrm>
                <a:off x="6661996" y="2328221"/>
                <a:ext cx="75960" cy="153000"/>
              </p14:xfrm>
            </p:contentPart>
          </mc:Choice>
          <mc:Fallback xmlns="">
            <p:pic>
              <p:nvPicPr>
                <p:cNvPr id="30" name="Ink 29">
                  <a:extLst>
                    <a:ext uri="{FF2B5EF4-FFF2-40B4-BE49-F238E27FC236}">
                      <a16:creationId xmlns:a16="http://schemas.microsoft.com/office/drawing/2014/main" id="{B7BDCA73-B9F2-A0CD-74CB-CED578474E1D}"/>
                    </a:ext>
                  </a:extLst>
                </p:cNvPr>
                <p:cNvPicPr/>
                <p:nvPr/>
              </p:nvPicPr>
              <p:blipFill>
                <a:blip r:embed="rId50"/>
                <a:stretch>
                  <a:fillRect/>
                </a:stretch>
              </p:blipFill>
              <p:spPr>
                <a:xfrm>
                  <a:off x="6657676" y="2323901"/>
                  <a:ext cx="846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Ink 31">
                  <a:extLst>
                    <a:ext uri="{FF2B5EF4-FFF2-40B4-BE49-F238E27FC236}">
                      <a16:creationId xmlns:a16="http://schemas.microsoft.com/office/drawing/2014/main" id="{5745A707-7B93-D1B8-E041-F7F7D8B11B7C}"/>
                    </a:ext>
                  </a:extLst>
                </p14:cNvPr>
                <p14:cNvContentPartPr/>
                <p14:nvPr/>
              </p14:nvContentPartPr>
              <p14:xfrm>
                <a:off x="6805996" y="2347301"/>
                <a:ext cx="192960" cy="169200"/>
              </p14:xfrm>
            </p:contentPart>
          </mc:Choice>
          <mc:Fallback xmlns="">
            <p:pic>
              <p:nvPicPr>
                <p:cNvPr id="32" name="Ink 31">
                  <a:extLst>
                    <a:ext uri="{FF2B5EF4-FFF2-40B4-BE49-F238E27FC236}">
                      <a16:creationId xmlns:a16="http://schemas.microsoft.com/office/drawing/2014/main" id="{5745A707-7B93-D1B8-E041-F7F7D8B11B7C}"/>
                    </a:ext>
                  </a:extLst>
                </p:cNvPr>
                <p:cNvPicPr/>
                <p:nvPr/>
              </p:nvPicPr>
              <p:blipFill>
                <a:blip r:embed="rId52"/>
                <a:stretch>
                  <a:fillRect/>
                </a:stretch>
              </p:blipFill>
              <p:spPr>
                <a:xfrm>
                  <a:off x="6801676" y="2342981"/>
                  <a:ext cx="2016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Ink 32">
                  <a:extLst>
                    <a:ext uri="{FF2B5EF4-FFF2-40B4-BE49-F238E27FC236}">
                      <a16:creationId xmlns:a16="http://schemas.microsoft.com/office/drawing/2014/main" id="{6E7FCBE4-FF1E-5137-F4CB-3F8E03620FAB}"/>
                    </a:ext>
                  </a:extLst>
                </p14:cNvPr>
                <p14:cNvContentPartPr/>
                <p14:nvPr/>
              </p14:nvContentPartPr>
              <p14:xfrm>
                <a:off x="7059796" y="2400941"/>
                <a:ext cx="178200" cy="147600"/>
              </p14:xfrm>
            </p:contentPart>
          </mc:Choice>
          <mc:Fallback xmlns="">
            <p:pic>
              <p:nvPicPr>
                <p:cNvPr id="33" name="Ink 32">
                  <a:extLst>
                    <a:ext uri="{FF2B5EF4-FFF2-40B4-BE49-F238E27FC236}">
                      <a16:creationId xmlns:a16="http://schemas.microsoft.com/office/drawing/2014/main" id="{6E7FCBE4-FF1E-5137-F4CB-3F8E03620FAB}"/>
                    </a:ext>
                  </a:extLst>
                </p:cNvPr>
                <p:cNvPicPr/>
                <p:nvPr/>
              </p:nvPicPr>
              <p:blipFill>
                <a:blip r:embed="rId54"/>
                <a:stretch>
                  <a:fillRect/>
                </a:stretch>
              </p:blipFill>
              <p:spPr>
                <a:xfrm>
                  <a:off x="7055476" y="2396621"/>
                  <a:ext cx="1868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Ink 33">
                  <a:extLst>
                    <a:ext uri="{FF2B5EF4-FFF2-40B4-BE49-F238E27FC236}">
                      <a16:creationId xmlns:a16="http://schemas.microsoft.com/office/drawing/2014/main" id="{F8985904-D8A8-0687-F60C-FD9637E2629E}"/>
                    </a:ext>
                  </a:extLst>
                </p14:cNvPr>
                <p14:cNvContentPartPr/>
                <p14:nvPr/>
              </p14:nvContentPartPr>
              <p14:xfrm>
                <a:off x="7177516" y="2206901"/>
                <a:ext cx="1800" cy="96120"/>
              </p14:xfrm>
            </p:contentPart>
          </mc:Choice>
          <mc:Fallback xmlns="">
            <p:pic>
              <p:nvPicPr>
                <p:cNvPr id="34" name="Ink 33">
                  <a:extLst>
                    <a:ext uri="{FF2B5EF4-FFF2-40B4-BE49-F238E27FC236}">
                      <a16:creationId xmlns:a16="http://schemas.microsoft.com/office/drawing/2014/main" id="{F8985904-D8A8-0687-F60C-FD9637E2629E}"/>
                    </a:ext>
                  </a:extLst>
                </p:cNvPr>
                <p:cNvPicPr/>
                <p:nvPr/>
              </p:nvPicPr>
              <p:blipFill>
                <a:blip r:embed="rId56"/>
                <a:stretch>
                  <a:fillRect/>
                </a:stretch>
              </p:blipFill>
              <p:spPr>
                <a:xfrm>
                  <a:off x="7173196" y="2202581"/>
                  <a:ext cx="104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Ink 34">
                  <a:extLst>
                    <a:ext uri="{FF2B5EF4-FFF2-40B4-BE49-F238E27FC236}">
                      <a16:creationId xmlns:a16="http://schemas.microsoft.com/office/drawing/2014/main" id="{63C2A486-2A14-6E00-2ECC-108B516568FB}"/>
                    </a:ext>
                  </a:extLst>
                </p14:cNvPr>
                <p14:cNvContentPartPr/>
                <p14:nvPr/>
              </p14:nvContentPartPr>
              <p14:xfrm>
                <a:off x="7449316" y="2200421"/>
                <a:ext cx="82080" cy="363960"/>
              </p14:xfrm>
            </p:contentPart>
          </mc:Choice>
          <mc:Fallback xmlns="">
            <p:pic>
              <p:nvPicPr>
                <p:cNvPr id="35" name="Ink 34">
                  <a:extLst>
                    <a:ext uri="{FF2B5EF4-FFF2-40B4-BE49-F238E27FC236}">
                      <a16:creationId xmlns:a16="http://schemas.microsoft.com/office/drawing/2014/main" id="{63C2A486-2A14-6E00-2ECC-108B516568FB}"/>
                    </a:ext>
                  </a:extLst>
                </p:cNvPr>
                <p:cNvPicPr/>
                <p:nvPr/>
              </p:nvPicPr>
              <p:blipFill>
                <a:blip r:embed="rId58"/>
                <a:stretch>
                  <a:fillRect/>
                </a:stretch>
              </p:blipFill>
              <p:spPr>
                <a:xfrm>
                  <a:off x="7444996" y="2196101"/>
                  <a:ext cx="9072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Ink 35">
                  <a:extLst>
                    <a:ext uri="{FF2B5EF4-FFF2-40B4-BE49-F238E27FC236}">
                      <a16:creationId xmlns:a16="http://schemas.microsoft.com/office/drawing/2014/main" id="{C9182534-16EF-9E81-D460-326AF78375C7}"/>
                    </a:ext>
                  </a:extLst>
                </p14:cNvPr>
                <p14:cNvContentPartPr/>
                <p14:nvPr/>
              </p14:nvContentPartPr>
              <p14:xfrm>
                <a:off x="7383076" y="2379701"/>
                <a:ext cx="240840" cy="52200"/>
              </p14:xfrm>
            </p:contentPart>
          </mc:Choice>
          <mc:Fallback xmlns="">
            <p:pic>
              <p:nvPicPr>
                <p:cNvPr id="36" name="Ink 35">
                  <a:extLst>
                    <a:ext uri="{FF2B5EF4-FFF2-40B4-BE49-F238E27FC236}">
                      <a16:creationId xmlns:a16="http://schemas.microsoft.com/office/drawing/2014/main" id="{C9182534-16EF-9E81-D460-326AF78375C7}"/>
                    </a:ext>
                  </a:extLst>
                </p:cNvPr>
                <p:cNvPicPr/>
                <p:nvPr/>
              </p:nvPicPr>
              <p:blipFill>
                <a:blip r:embed="rId60"/>
                <a:stretch>
                  <a:fillRect/>
                </a:stretch>
              </p:blipFill>
              <p:spPr>
                <a:xfrm>
                  <a:off x="7378756" y="2375381"/>
                  <a:ext cx="2494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1" name="Ink 40">
                  <a:extLst>
                    <a:ext uri="{FF2B5EF4-FFF2-40B4-BE49-F238E27FC236}">
                      <a16:creationId xmlns:a16="http://schemas.microsoft.com/office/drawing/2014/main" id="{79D79D41-B639-6E40-DF4A-79D437761663}"/>
                    </a:ext>
                  </a:extLst>
                </p14:cNvPr>
                <p14:cNvContentPartPr/>
                <p14:nvPr/>
              </p14:nvContentPartPr>
              <p14:xfrm>
                <a:off x="6511156" y="2414261"/>
                <a:ext cx="360" cy="360"/>
              </p14:xfrm>
            </p:contentPart>
          </mc:Choice>
          <mc:Fallback xmlns="">
            <p:pic>
              <p:nvPicPr>
                <p:cNvPr id="41" name="Ink 40">
                  <a:extLst>
                    <a:ext uri="{FF2B5EF4-FFF2-40B4-BE49-F238E27FC236}">
                      <a16:creationId xmlns:a16="http://schemas.microsoft.com/office/drawing/2014/main" id="{79D79D41-B639-6E40-DF4A-79D437761663}"/>
                    </a:ext>
                  </a:extLst>
                </p:cNvPr>
                <p:cNvPicPr/>
                <p:nvPr/>
              </p:nvPicPr>
              <p:blipFill>
                <a:blip r:embed="rId62"/>
                <a:stretch>
                  <a:fillRect/>
                </a:stretch>
              </p:blipFill>
              <p:spPr>
                <a:xfrm>
                  <a:off x="6506836" y="240994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2" name="Ink 41">
                  <a:extLst>
                    <a:ext uri="{FF2B5EF4-FFF2-40B4-BE49-F238E27FC236}">
                      <a16:creationId xmlns:a16="http://schemas.microsoft.com/office/drawing/2014/main" id="{16269C63-0DE5-BC48-78ED-A4D11016166F}"/>
                    </a:ext>
                  </a:extLst>
                </p14:cNvPr>
                <p14:cNvContentPartPr/>
                <p14:nvPr/>
              </p14:nvContentPartPr>
              <p14:xfrm>
                <a:off x="5334676" y="2569781"/>
                <a:ext cx="1118160" cy="572760"/>
              </p14:xfrm>
            </p:contentPart>
          </mc:Choice>
          <mc:Fallback xmlns="">
            <p:pic>
              <p:nvPicPr>
                <p:cNvPr id="42" name="Ink 41">
                  <a:extLst>
                    <a:ext uri="{FF2B5EF4-FFF2-40B4-BE49-F238E27FC236}">
                      <a16:creationId xmlns:a16="http://schemas.microsoft.com/office/drawing/2014/main" id="{16269C63-0DE5-BC48-78ED-A4D11016166F}"/>
                    </a:ext>
                  </a:extLst>
                </p:cNvPr>
                <p:cNvPicPr/>
                <p:nvPr/>
              </p:nvPicPr>
              <p:blipFill>
                <a:blip r:embed="rId64"/>
                <a:stretch>
                  <a:fillRect/>
                </a:stretch>
              </p:blipFill>
              <p:spPr>
                <a:xfrm>
                  <a:off x="5330356" y="2565461"/>
                  <a:ext cx="1126800" cy="581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4" name="Ink 43">
                  <a:extLst>
                    <a:ext uri="{FF2B5EF4-FFF2-40B4-BE49-F238E27FC236}">
                      <a16:creationId xmlns:a16="http://schemas.microsoft.com/office/drawing/2014/main" id="{EDB930E2-1CAD-41DE-0FB2-67EC0BFCF1F3}"/>
                    </a:ext>
                  </a:extLst>
                </p14:cNvPr>
                <p14:cNvContentPartPr/>
                <p14:nvPr/>
              </p14:nvContentPartPr>
              <p14:xfrm>
                <a:off x="6367876" y="3148301"/>
                <a:ext cx="170280" cy="209880"/>
              </p14:xfrm>
            </p:contentPart>
          </mc:Choice>
          <mc:Fallback xmlns="">
            <p:pic>
              <p:nvPicPr>
                <p:cNvPr id="44" name="Ink 43">
                  <a:extLst>
                    <a:ext uri="{FF2B5EF4-FFF2-40B4-BE49-F238E27FC236}">
                      <a16:creationId xmlns:a16="http://schemas.microsoft.com/office/drawing/2014/main" id="{EDB930E2-1CAD-41DE-0FB2-67EC0BFCF1F3}"/>
                    </a:ext>
                  </a:extLst>
                </p:cNvPr>
                <p:cNvPicPr/>
                <p:nvPr/>
              </p:nvPicPr>
              <p:blipFill>
                <a:blip r:embed="rId66"/>
                <a:stretch>
                  <a:fillRect/>
                </a:stretch>
              </p:blipFill>
              <p:spPr>
                <a:xfrm>
                  <a:off x="6363556" y="3143981"/>
                  <a:ext cx="17892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5" name="Ink 44">
                  <a:extLst>
                    <a:ext uri="{FF2B5EF4-FFF2-40B4-BE49-F238E27FC236}">
                      <a16:creationId xmlns:a16="http://schemas.microsoft.com/office/drawing/2014/main" id="{E252523E-E3EA-5E33-A1BC-0EB8DE81C65E}"/>
                    </a:ext>
                  </a:extLst>
                </p14:cNvPr>
                <p14:cNvContentPartPr/>
                <p14:nvPr/>
              </p14:nvContentPartPr>
              <p14:xfrm>
                <a:off x="6397036" y="3230381"/>
                <a:ext cx="329040" cy="194760"/>
              </p14:xfrm>
            </p:contentPart>
          </mc:Choice>
          <mc:Fallback xmlns="">
            <p:pic>
              <p:nvPicPr>
                <p:cNvPr id="45" name="Ink 44">
                  <a:extLst>
                    <a:ext uri="{FF2B5EF4-FFF2-40B4-BE49-F238E27FC236}">
                      <a16:creationId xmlns:a16="http://schemas.microsoft.com/office/drawing/2014/main" id="{E252523E-E3EA-5E33-A1BC-0EB8DE81C65E}"/>
                    </a:ext>
                  </a:extLst>
                </p:cNvPr>
                <p:cNvPicPr/>
                <p:nvPr/>
              </p:nvPicPr>
              <p:blipFill>
                <a:blip r:embed="rId68"/>
                <a:stretch>
                  <a:fillRect/>
                </a:stretch>
              </p:blipFill>
              <p:spPr>
                <a:xfrm>
                  <a:off x="6392716" y="3226061"/>
                  <a:ext cx="33768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6" name="Ink 45">
                  <a:extLst>
                    <a:ext uri="{FF2B5EF4-FFF2-40B4-BE49-F238E27FC236}">
                      <a16:creationId xmlns:a16="http://schemas.microsoft.com/office/drawing/2014/main" id="{397A7DE3-70E2-78F6-B90E-39424188CFAD}"/>
                    </a:ext>
                  </a:extLst>
                </p14:cNvPr>
                <p14:cNvContentPartPr/>
                <p14:nvPr/>
              </p14:nvContentPartPr>
              <p14:xfrm>
                <a:off x="6813196" y="3244781"/>
                <a:ext cx="231480" cy="94680"/>
              </p14:xfrm>
            </p:contentPart>
          </mc:Choice>
          <mc:Fallback xmlns="">
            <p:pic>
              <p:nvPicPr>
                <p:cNvPr id="46" name="Ink 45">
                  <a:extLst>
                    <a:ext uri="{FF2B5EF4-FFF2-40B4-BE49-F238E27FC236}">
                      <a16:creationId xmlns:a16="http://schemas.microsoft.com/office/drawing/2014/main" id="{397A7DE3-70E2-78F6-B90E-39424188CFAD}"/>
                    </a:ext>
                  </a:extLst>
                </p:cNvPr>
                <p:cNvPicPr/>
                <p:nvPr/>
              </p:nvPicPr>
              <p:blipFill>
                <a:blip r:embed="rId70"/>
                <a:stretch>
                  <a:fillRect/>
                </a:stretch>
              </p:blipFill>
              <p:spPr>
                <a:xfrm>
                  <a:off x="6808876" y="3240461"/>
                  <a:ext cx="2401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7" name="Ink 46">
                  <a:extLst>
                    <a:ext uri="{FF2B5EF4-FFF2-40B4-BE49-F238E27FC236}">
                      <a16:creationId xmlns:a16="http://schemas.microsoft.com/office/drawing/2014/main" id="{D0CC1714-7ADC-1348-61C6-DEE034B8D1AE}"/>
                    </a:ext>
                  </a:extLst>
                </p14:cNvPr>
                <p14:cNvContentPartPr/>
                <p14:nvPr/>
              </p14:nvContentPartPr>
              <p14:xfrm>
                <a:off x="6872236" y="3082421"/>
                <a:ext cx="13320" cy="27360"/>
              </p14:xfrm>
            </p:contentPart>
          </mc:Choice>
          <mc:Fallback xmlns="">
            <p:pic>
              <p:nvPicPr>
                <p:cNvPr id="47" name="Ink 46">
                  <a:extLst>
                    <a:ext uri="{FF2B5EF4-FFF2-40B4-BE49-F238E27FC236}">
                      <a16:creationId xmlns:a16="http://schemas.microsoft.com/office/drawing/2014/main" id="{D0CC1714-7ADC-1348-61C6-DEE034B8D1AE}"/>
                    </a:ext>
                  </a:extLst>
                </p:cNvPr>
                <p:cNvPicPr/>
                <p:nvPr/>
              </p:nvPicPr>
              <p:blipFill>
                <a:blip r:embed="rId72"/>
                <a:stretch>
                  <a:fillRect/>
                </a:stretch>
              </p:blipFill>
              <p:spPr>
                <a:xfrm>
                  <a:off x="6867916" y="3078101"/>
                  <a:ext cx="219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8" name="Ink 47">
                  <a:extLst>
                    <a:ext uri="{FF2B5EF4-FFF2-40B4-BE49-F238E27FC236}">
                      <a16:creationId xmlns:a16="http://schemas.microsoft.com/office/drawing/2014/main" id="{38D5D253-D5D1-986D-BDB6-E402436F8A2E}"/>
                    </a:ext>
                  </a:extLst>
                </p14:cNvPr>
                <p14:cNvContentPartPr/>
                <p14:nvPr/>
              </p14:nvContentPartPr>
              <p14:xfrm>
                <a:off x="7093636" y="3178181"/>
                <a:ext cx="164520" cy="177840"/>
              </p14:xfrm>
            </p:contentPart>
          </mc:Choice>
          <mc:Fallback xmlns="">
            <p:pic>
              <p:nvPicPr>
                <p:cNvPr id="48" name="Ink 47">
                  <a:extLst>
                    <a:ext uri="{FF2B5EF4-FFF2-40B4-BE49-F238E27FC236}">
                      <a16:creationId xmlns:a16="http://schemas.microsoft.com/office/drawing/2014/main" id="{38D5D253-D5D1-986D-BDB6-E402436F8A2E}"/>
                    </a:ext>
                  </a:extLst>
                </p:cNvPr>
                <p:cNvPicPr/>
                <p:nvPr/>
              </p:nvPicPr>
              <p:blipFill>
                <a:blip r:embed="rId74"/>
                <a:stretch>
                  <a:fillRect/>
                </a:stretch>
              </p:blipFill>
              <p:spPr>
                <a:xfrm>
                  <a:off x="7089316" y="3173861"/>
                  <a:ext cx="1731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9" name="Ink 48">
                  <a:extLst>
                    <a:ext uri="{FF2B5EF4-FFF2-40B4-BE49-F238E27FC236}">
                      <a16:creationId xmlns:a16="http://schemas.microsoft.com/office/drawing/2014/main" id="{43F7BA6A-1332-C513-2DEF-5E8133639C7E}"/>
                    </a:ext>
                  </a:extLst>
                </p14:cNvPr>
                <p14:cNvContentPartPr/>
                <p14:nvPr/>
              </p14:nvContentPartPr>
              <p14:xfrm>
                <a:off x="7289836" y="3249461"/>
                <a:ext cx="207000" cy="103320"/>
              </p14:xfrm>
            </p:contentPart>
          </mc:Choice>
          <mc:Fallback xmlns="">
            <p:pic>
              <p:nvPicPr>
                <p:cNvPr id="49" name="Ink 48">
                  <a:extLst>
                    <a:ext uri="{FF2B5EF4-FFF2-40B4-BE49-F238E27FC236}">
                      <a16:creationId xmlns:a16="http://schemas.microsoft.com/office/drawing/2014/main" id="{43F7BA6A-1332-C513-2DEF-5E8133639C7E}"/>
                    </a:ext>
                  </a:extLst>
                </p:cNvPr>
                <p:cNvPicPr/>
                <p:nvPr/>
              </p:nvPicPr>
              <p:blipFill>
                <a:blip r:embed="rId76"/>
                <a:stretch>
                  <a:fillRect/>
                </a:stretch>
              </p:blipFill>
              <p:spPr>
                <a:xfrm>
                  <a:off x="7285516" y="3245141"/>
                  <a:ext cx="2156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0" name="Ink 49">
                  <a:extLst>
                    <a:ext uri="{FF2B5EF4-FFF2-40B4-BE49-F238E27FC236}">
                      <a16:creationId xmlns:a16="http://schemas.microsoft.com/office/drawing/2014/main" id="{591D807F-C3FA-7418-94CD-CB97B6370A82}"/>
                    </a:ext>
                  </a:extLst>
                </p14:cNvPr>
                <p14:cNvContentPartPr/>
                <p14:nvPr/>
              </p14:nvContentPartPr>
              <p14:xfrm>
                <a:off x="7548316" y="3223901"/>
                <a:ext cx="537120" cy="129240"/>
              </p14:xfrm>
            </p:contentPart>
          </mc:Choice>
          <mc:Fallback xmlns="">
            <p:pic>
              <p:nvPicPr>
                <p:cNvPr id="50" name="Ink 49">
                  <a:extLst>
                    <a:ext uri="{FF2B5EF4-FFF2-40B4-BE49-F238E27FC236}">
                      <a16:creationId xmlns:a16="http://schemas.microsoft.com/office/drawing/2014/main" id="{591D807F-C3FA-7418-94CD-CB97B6370A82}"/>
                    </a:ext>
                  </a:extLst>
                </p:cNvPr>
                <p:cNvPicPr/>
                <p:nvPr/>
              </p:nvPicPr>
              <p:blipFill>
                <a:blip r:embed="rId78"/>
                <a:stretch>
                  <a:fillRect/>
                </a:stretch>
              </p:blipFill>
              <p:spPr>
                <a:xfrm>
                  <a:off x="7543996" y="3219581"/>
                  <a:ext cx="5457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2" name="Ink 51">
                  <a:extLst>
                    <a:ext uri="{FF2B5EF4-FFF2-40B4-BE49-F238E27FC236}">
                      <a16:creationId xmlns:a16="http://schemas.microsoft.com/office/drawing/2014/main" id="{03DF6A69-7735-92AD-56A5-22B6F3EF20B0}"/>
                    </a:ext>
                  </a:extLst>
                </p14:cNvPr>
                <p14:cNvContentPartPr/>
                <p14:nvPr/>
              </p14:nvContentPartPr>
              <p14:xfrm>
                <a:off x="6077356" y="3726101"/>
                <a:ext cx="291600" cy="163440"/>
              </p14:xfrm>
            </p:contentPart>
          </mc:Choice>
          <mc:Fallback xmlns="">
            <p:pic>
              <p:nvPicPr>
                <p:cNvPr id="52" name="Ink 51">
                  <a:extLst>
                    <a:ext uri="{FF2B5EF4-FFF2-40B4-BE49-F238E27FC236}">
                      <a16:creationId xmlns:a16="http://schemas.microsoft.com/office/drawing/2014/main" id="{03DF6A69-7735-92AD-56A5-22B6F3EF20B0}"/>
                    </a:ext>
                  </a:extLst>
                </p:cNvPr>
                <p:cNvPicPr/>
                <p:nvPr/>
              </p:nvPicPr>
              <p:blipFill>
                <a:blip r:embed="rId80"/>
                <a:stretch>
                  <a:fillRect/>
                </a:stretch>
              </p:blipFill>
              <p:spPr>
                <a:xfrm>
                  <a:off x="6073036" y="3721781"/>
                  <a:ext cx="3002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3" name="Ink 52">
                  <a:extLst>
                    <a:ext uri="{FF2B5EF4-FFF2-40B4-BE49-F238E27FC236}">
                      <a16:creationId xmlns:a16="http://schemas.microsoft.com/office/drawing/2014/main" id="{64A90B6D-24DD-86CF-41AF-96AED8C55AB3}"/>
                    </a:ext>
                  </a:extLst>
                </p14:cNvPr>
                <p14:cNvContentPartPr/>
                <p14:nvPr/>
              </p14:nvContentPartPr>
              <p14:xfrm>
                <a:off x="6411076" y="3736901"/>
                <a:ext cx="277560" cy="152640"/>
              </p14:xfrm>
            </p:contentPart>
          </mc:Choice>
          <mc:Fallback xmlns="">
            <p:pic>
              <p:nvPicPr>
                <p:cNvPr id="53" name="Ink 52">
                  <a:extLst>
                    <a:ext uri="{FF2B5EF4-FFF2-40B4-BE49-F238E27FC236}">
                      <a16:creationId xmlns:a16="http://schemas.microsoft.com/office/drawing/2014/main" id="{64A90B6D-24DD-86CF-41AF-96AED8C55AB3}"/>
                    </a:ext>
                  </a:extLst>
                </p:cNvPr>
                <p:cNvPicPr/>
                <p:nvPr/>
              </p:nvPicPr>
              <p:blipFill>
                <a:blip r:embed="rId82"/>
                <a:stretch>
                  <a:fillRect/>
                </a:stretch>
              </p:blipFill>
              <p:spPr>
                <a:xfrm>
                  <a:off x="6406756" y="3732581"/>
                  <a:ext cx="2862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4" name="Ink 53">
                  <a:extLst>
                    <a:ext uri="{FF2B5EF4-FFF2-40B4-BE49-F238E27FC236}">
                      <a16:creationId xmlns:a16="http://schemas.microsoft.com/office/drawing/2014/main" id="{32800430-395E-BBC3-C481-8B5D09651727}"/>
                    </a:ext>
                  </a:extLst>
                </p14:cNvPr>
                <p14:cNvContentPartPr/>
                <p14:nvPr/>
              </p14:nvContentPartPr>
              <p14:xfrm>
                <a:off x="6736156" y="3786941"/>
                <a:ext cx="159120" cy="100440"/>
              </p14:xfrm>
            </p:contentPart>
          </mc:Choice>
          <mc:Fallback xmlns="">
            <p:pic>
              <p:nvPicPr>
                <p:cNvPr id="54" name="Ink 53">
                  <a:extLst>
                    <a:ext uri="{FF2B5EF4-FFF2-40B4-BE49-F238E27FC236}">
                      <a16:creationId xmlns:a16="http://schemas.microsoft.com/office/drawing/2014/main" id="{32800430-395E-BBC3-C481-8B5D09651727}"/>
                    </a:ext>
                  </a:extLst>
                </p:cNvPr>
                <p:cNvPicPr/>
                <p:nvPr/>
              </p:nvPicPr>
              <p:blipFill>
                <a:blip r:embed="rId84"/>
                <a:stretch>
                  <a:fillRect/>
                </a:stretch>
              </p:blipFill>
              <p:spPr>
                <a:xfrm>
                  <a:off x="6731836" y="3782621"/>
                  <a:ext cx="1677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5" name="Ink 54">
                  <a:extLst>
                    <a:ext uri="{FF2B5EF4-FFF2-40B4-BE49-F238E27FC236}">
                      <a16:creationId xmlns:a16="http://schemas.microsoft.com/office/drawing/2014/main" id="{EF53D94B-8DEA-88C0-00DD-9695CB06E0E3}"/>
                    </a:ext>
                  </a:extLst>
                </p14:cNvPr>
                <p14:cNvContentPartPr/>
                <p14:nvPr/>
              </p14:nvContentPartPr>
              <p14:xfrm>
                <a:off x="7033156" y="3628901"/>
                <a:ext cx="16200" cy="76680"/>
              </p14:xfrm>
            </p:contentPart>
          </mc:Choice>
          <mc:Fallback xmlns="">
            <p:pic>
              <p:nvPicPr>
                <p:cNvPr id="55" name="Ink 54">
                  <a:extLst>
                    <a:ext uri="{FF2B5EF4-FFF2-40B4-BE49-F238E27FC236}">
                      <a16:creationId xmlns:a16="http://schemas.microsoft.com/office/drawing/2014/main" id="{EF53D94B-8DEA-88C0-00DD-9695CB06E0E3}"/>
                    </a:ext>
                  </a:extLst>
                </p:cNvPr>
                <p:cNvPicPr/>
                <p:nvPr/>
              </p:nvPicPr>
              <p:blipFill>
                <a:blip r:embed="rId86"/>
                <a:stretch>
                  <a:fillRect/>
                </a:stretch>
              </p:blipFill>
              <p:spPr>
                <a:xfrm>
                  <a:off x="7028836" y="3624581"/>
                  <a:ext cx="248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6" name="Ink 55">
                  <a:extLst>
                    <a:ext uri="{FF2B5EF4-FFF2-40B4-BE49-F238E27FC236}">
                      <a16:creationId xmlns:a16="http://schemas.microsoft.com/office/drawing/2014/main" id="{733C8442-0454-3C54-E231-867616FE595A}"/>
                    </a:ext>
                  </a:extLst>
                </p14:cNvPr>
                <p14:cNvContentPartPr/>
                <p14:nvPr/>
              </p14:nvContentPartPr>
              <p14:xfrm>
                <a:off x="7186876" y="3592901"/>
                <a:ext cx="89640" cy="269640"/>
              </p14:xfrm>
            </p:contentPart>
          </mc:Choice>
          <mc:Fallback xmlns="">
            <p:pic>
              <p:nvPicPr>
                <p:cNvPr id="56" name="Ink 55">
                  <a:extLst>
                    <a:ext uri="{FF2B5EF4-FFF2-40B4-BE49-F238E27FC236}">
                      <a16:creationId xmlns:a16="http://schemas.microsoft.com/office/drawing/2014/main" id="{733C8442-0454-3C54-E231-867616FE595A}"/>
                    </a:ext>
                  </a:extLst>
                </p:cNvPr>
                <p:cNvPicPr/>
                <p:nvPr/>
              </p:nvPicPr>
              <p:blipFill>
                <a:blip r:embed="rId88"/>
                <a:stretch>
                  <a:fillRect/>
                </a:stretch>
              </p:blipFill>
              <p:spPr>
                <a:xfrm>
                  <a:off x="7182556" y="3588581"/>
                  <a:ext cx="9828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7" name="Ink 56">
                  <a:extLst>
                    <a:ext uri="{FF2B5EF4-FFF2-40B4-BE49-F238E27FC236}">
                      <a16:creationId xmlns:a16="http://schemas.microsoft.com/office/drawing/2014/main" id="{EFECAA51-F4B7-B613-7172-CE82D38AD2C2}"/>
                    </a:ext>
                  </a:extLst>
                </p14:cNvPr>
                <p14:cNvContentPartPr/>
                <p14:nvPr/>
              </p14:nvContentPartPr>
              <p14:xfrm>
                <a:off x="7171396" y="3744101"/>
                <a:ext cx="237600" cy="34920"/>
              </p14:xfrm>
            </p:contentPart>
          </mc:Choice>
          <mc:Fallback xmlns="">
            <p:pic>
              <p:nvPicPr>
                <p:cNvPr id="57" name="Ink 56">
                  <a:extLst>
                    <a:ext uri="{FF2B5EF4-FFF2-40B4-BE49-F238E27FC236}">
                      <a16:creationId xmlns:a16="http://schemas.microsoft.com/office/drawing/2014/main" id="{EFECAA51-F4B7-B613-7172-CE82D38AD2C2}"/>
                    </a:ext>
                  </a:extLst>
                </p:cNvPr>
                <p:cNvPicPr/>
                <p:nvPr/>
              </p:nvPicPr>
              <p:blipFill>
                <a:blip r:embed="rId90"/>
                <a:stretch>
                  <a:fillRect/>
                </a:stretch>
              </p:blipFill>
              <p:spPr>
                <a:xfrm>
                  <a:off x="7167076" y="3739781"/>
                  <a:ext cx="2462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8" name="Ink 57">
                  <a:extLst>
                    <a:ext uri="{FF2B5EF4-FFF2-40B4-BE49-F238E27FC236}">
                      <a16:creationId xmlns:a16="http://schemas.microsoft.com/office/drawing/2014/main" id="{4376A4DD-96EB-822B-9B74-1F35456EEF26}"/>
                    </a:ext>
                  </a:extLst>
                </p14:cNvPr>
                <p14:cNvContentPartPr/>
                <p14:nvPr/>
              </p14:nvContentPartPr>
              <p14:xfrm>
                <a:off x="6038836" y="4026341"/>
                <a:ext cx="1175040" cy="100800"/>
              </p14:xfrm>
            </p:contentPart>
          </mc:Choice>
          <mc:Fallback xmlns="">
            <p:pic>
              <p:nvPicPr>
                <p:cNvPr id="58" name="Ink 57">
                  <a:extLst>
                    <a:ext uri="{FF2B5EF4-FFF2-40B4-BE49-F238E27FC236}">
                      <a16:creationId xmlns:a16="http://schemas.microsoft.com/office/drawing/2014/main" id="{4376A4DD-96EB-822B-9B74-1F35456EEF26}"/>
                    </a:ext>
                  </a:extLst>
                </p:cNvPr>
                <p:cNvPicPr/>
                <p:nvPr/>
              </p:nvPicPr>
              <p:blipFill>
                <a:blip r:embed="rId92"/>
                <a:stretch>
                  <a:fillRect/>
                </a:stretch>
              </p:blipFill>
              <p:spPr>
                <a:xfrm>
                  <a:off x="6034516" y="4022021"/>
                  <a:ext cx="11836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9" name="Ink 58">
                  <a:extLst>
                    <a:ext uri="{FF2B5EF4-FFF2-40B4-BE49-F238E27FC236}">
                      <a16:creationId xmlns:a16="http://schemas.microsoft.com/office/drawing/2014/main" id="{B0F03826-573E-A28C-95BF-B7D0D4E4AE46}"/>
                    </a:ext>
                  </a:extLst>
                </p14:cNvPr>
                <p14:cNvContentPartPr/>
                <p14:nvPr/>
              </p14:nvContentPartPr>
              <p14:xfrm>
                <a:off x="6146836" y="4128221"/>
                <a:ext cx="880200" cy="125280"/>
              </p14:xfrm>
            </p:contentPart>
          </mc:Choice>
          <mc:Fallback xmlns="">
            <p:pic>
              <p:nvPicPr>
                <p:cNvPr id="59" name="Ink 58">
                  <a:extLst>
                    <a:ext uri="{FF2B5EF4-FFF2-40B4-BE49-F238E27FC236}">
                      <a16:creationId xmlns:a16="http://schemas.microsoft.com/office/drawing/2014/main" id="{B0F03826-573E-A28C-95BF-B7D0D4E4AE46}"/>
                    </a:ext>
                  </a:extLst>
                </p:cNvPr>
                <p:cNvPicPr/>
                <p:nvPr/>
              </p:nvPicPr>
              <p:blipFill>
                <a:blip r:embed="rId94"/>
                <a:stretch>
                  <a:fillRect/>
                </a:stretch>
              </p:blipFill>
              <p:spPr>
                <a:xfrm>
                  <a:off x="6142516" y="4123901"/>
                  <a:ext cx="8888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2" name="Ink 61">
                  <a:extLst>
                    <a:ext uri="{FF2B5EF4-FFF2-40B4-BE49-F238E27FC236}">
                      <a16:creationId xmlns:a16="http://schemas.microsoft.com/office/drawing/2014/main" id="{3CA9A972-F5F7-FC08-4A5B-DFBF2FC8A095}"/>
                    </a:ext>
                  </a:extLst>
                </p14:cNvPr>
                <p14:cNvContentPartPr/>
                <p14:nvPr/>
              </p14:nvContentPartPr>
              <p14:xfrm>
                <a:off x="4949116" y="3155501"/>
                <a:ext cx="1024560" cy="973800"/>
              </p14:xfrm>
            </p:contentPart>
          </mc:Choice>
          <mc:Fallback xmlns="">
            <p:pic>
              <p:nvPicPr>
                <p:cNvPr id="62" name="Ink 61">
                  <a:extLst>
                    <a:ext uri="{FF2B5EF4-FFF2-40B4-BE49-F238E27FC236}">
                      <a16:creationId xmlns:a16="http://schemas.microsoft.com/office/drawing/2014/main" id="{3CA9A972-F5F7-FC08-4A5B-DFBF2FC8A095}"/>
                    </a:ext>
                  </a:extLst>
                </p:cNvPr>
                <p:cNvPicPr/>
                <p:nvPr/>
              </p:nvPicPr>
              <p:blipFill>
                <a:blip r:embed="rId96"/>
                <a:stretch>
                  <a:fillRect/>
                </a:stretch>
              </p:blipFill>
              <p:spPr>
                <a:xfrm>
                  <a:off x="4944796" y="3151181"/>
                  <a:ext cx="1033200" cy="9824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048" name="Ink 2047">
                  <a:extLst>
                    <a:ext uri="{FF2B5EF4-FFF2-40B4-BE49-F238E27FC236}">
                      <a16:creationId xmlns:a16="http://schemas.microsoft.com/office/drawing/2014/main" id="{AC115552-3E39-ADFA-65AD-10311D392D72}"/>
                    </a:ext>
                  </a:extLst>
                </p14:cNvPr>
                <p14:cNvContentPartPr/>
                <p14:nvPr/>
              </p14:nvContentPartPr>
              <p14:xfrm>
                <a:off x="7531036" y="3794501"/>
                <a:ext cx="196200" cy="26640"/>
              </p14:xfrm>
            </p:contentPart>
          </mc:Choice>
          <mc:Fallback xmlns="">
            <p:pic>
              <p:nvPicPr>
                <p:cNvPr id="2048" name="Ink 2047">
                  <a:extLst>
                    <a:ext uri="{FF2B5EF4-FFF2-40B4-BE49-F238E27FC236}">
                      <a16:creationId xmlns:a16="http://schemas.microsoft.com/office/drawing/2014/main" id="{AC115552-3E39-ADFA-65AD-10311D392D72}"/>
                    </a:ext>
                  </a:extLst>
                </p:cNvPr>
                <p:cNvPicPr/>
                <p:nvPr/>
              </p:nvPicPr>
              <p:blipFill>
                <a:blip r:embed="rId98"/>
                <a:stretch>
                  <a:fillRect/>
                </a:stretch>
              </p:blipFill>
              <p:spPr>
                <a:xfrm>
                  <a:off x="7526716" y="3790181"/>
                  <a:ext cx="2048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049" name="Ink 2048">
                  <a:extLst>
                    <a:ext uri="{FF2B5EF4-FFF2-40B4-BE49-F238E27FC236}">
                      <a16:creationId xmlns:a16="http://schemas.microsoft.com/office/drawing/2014/main" id="{05DAFDB6-34A8-B48B-D0A1-FBD604D1E5AF}"/>
                    </a:ext>
                  </a:extLst>
                </p14:cNvPr>
                <p14:cNvContentPartPr/>
                <p14:nvPr/>
              </p14:nvContentPartPr>
              <p14:xfrm>
                <a:off x="7618876" y="3724661"/>
                <a:ext cx="147600" cy="174960"/>
              </p14:xfrm>
            </p:contentPart>
          </mc:Choice>
          <mc:Fallback xmlns="">
            <p:pic>
              <p:nvPicPr>
                <p:cNvPr id="2049" name="Ink 2048">
                  <a:extLst>
                    <a:ext uri="{FF2B5EF4-FFF2-40B4-BE49-F238E27FC236}">
                      <a16:creationId xmlns:a16="http://schemas.microsoft.com/office/drawing/2014/main" id="{05DAFDB6-34A8-B48B-D0A1-FBD604D1E5AF}"/>
                    </a:ext>
                  </a:extLst>
                </p:cNvPr>
                <p:cNvPicPr/>
                <p:nvPr/>
              </p:nvPicPr>
              <p:blipFill>
                <a:blip r:embed="rId100"/>
                <a:stretch>
                  <a:fillRect/>
                </a:stretch>
              </p:blipFill>
              <p:spPr>
                <a:xfrm>
                  <a:off x="7614556" y="3720341"/>
                  <a:ext cx="1562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052" name="Ink 2051">
                  <a:extLst>
                    <a:ext uri="{FF2B5EF4-FFF2-40B4-BE49-F238E27FC236}">
                      <a16:creationId xmlns:a16="http://schemas.microsoft.com/office/drawing/2014/main" id="{E863CF65-0E0F-01C6-A736-D2E64F2441EB}"/>
                    </a:ext>
                  </a:extLst>
                </p14:cNvPr>
                <p14:cNvContentPartPr/>
                <p14:nvPr/>
              </p14:nvContentPartPr>
              <p14:xfrm>
                <a:off x="7910116" y="3757061"/>
                <a:ext cx="224280" cy="121320"/>
              </p14:xfrm>
            </p:contentPart>
          </mc:Choice>
          <mc:Fallback xmlns="">
            <p:pic>
              <p:nvPicPr>
                <p:cNvPr id="2052" name="Ink 2051">
                  <a:extLst>
                    <a:ext uri="{FF2B5EF4-FFF2-40B4-BE49-F238E27FC236}">
                      <a16:creationId xmlns:a16="http://schemas.microsoft.com/office/drawing/2014/main" id="{E863CF65-0E0F-01C6-A736-D2E64F2441EB}"/>
                    </a:ext>
                  </a:extLst>
                </p:cNvPr>
                <p:cNvPicPr/>
                <p:nvPr/>
              </p:nvPicPr>
              <p:blipFill>
                <a:blip r:embed="rId102"/>
                <a:stretch>
                  <a:fillRect/>
                </a:stretch>
              </p:blipFill>
              <p:spPr>
                <a:xfrm>
                  <a:off x="7905796" y="3752741"/>
                  <a:ext cx="2329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053" name="Ink 2052">
                  <a:extLst>
                    <a:ext uri="{FF2B5EF4-FFF2-40B4-BE49-F238E27FC236}">
                      <a16:creationId xmlns:a16="http://schemas.microsoft.com/office/drawing/2014/main" id="{462E9A26-1AEE-6AD9-CF61-FC19BC0F4F53}"/>
                    </a:ext>
                  </a:extLst>
                </p14:cNvPr>
                <p14:cNvContentPartPr/>
                <p14:nvPr/>
              </p14:nvContentPartPr>
              <p14:xfrm>
                <a:off x="8139796" y="3732581"/>
                <a:ext cx="224640" cy="133920"/>
              </p14:xfrm>
            </p:contentPart>
          </mc:Choice>
          <mc:Fallback xmlns="">
            <p:pic>
              <p:nvPicPr>
                <p:cNvPr id="2053" name="Ink 2052">
                  <a:extLst>
                    <a:ext uri="{FF2B5EF4-FFF2-40B4-BE49-F238E27FC236}">
                      <a16:creationId xmlns:a16="http://schemas.microsoft.com/office/drawing/2014/main" id="{462E9A26-1AEE-6AD9-CF61-FC19BC0F4F53}"/>
                    </a:ext>
                  </a:extLst>
                </p:cNvPr>
                <p:cNvPicPr/>
                <p:nvPr/>
              </p:nvPicPr>
              <p:blipFill>
                <a:blip r:embed="rId104"/>
                <a:stretch>
                  <a:fillRect/>
                </a:stretch>
              </p:blipFill>
              <p:spPr>
                <a:xfrm>
                  <a:off x="8135476" y="3728261"/>
                  <a:ext cx="2332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054" name="Ink 2053">
                  <a:extLst>
                    <a:ext uri="{FF2B5EF4-FFF2-40B4-BE49-F238E27FC236}">
                      <a16:creationId xmlns:a16="http://schemas.microsoft.com/office/drawing/2014/main" id="{D09FA30A-87FA-6A63-E9B7-B4ECD0ABC336}"/>
                    </a:ext>
                  </a:extLst>
                </p14:cNvPr>
                <p14:cNvContentPartPr/>
                <p14:nvPr/>
              </p14:nvContentPartPr>
              <p14:xfrm>
                <a:off x="8401516" y="3750221"/>
                <a:ext cx="201600" cy="113400"/>
              </p14:xfrm>
            </p:contentPart>
          </mc:Choice>
          <mc:Fallback xmlns="">
            <p:pic>
              <p:nvPicPr>
                <p:cNvPr id="2054" name="Ink 2053">
                  <a:extLst>
                    <a:ext uri="{FF2B5EF4-FFF2-40B4-BE49-F238E27FC236}">
                      <a16:creationId xmlns:a16="http://schemas.microsoft.com/office/drawing/2014/main" id="{D09FA30A-87FA-6A63-E9B7-B4ECD0ABC336}"/>
                    </a:ext>
                  </a:extLst>
                </p:cNvPr>
                <p:cNvPicPr/>
                <p:nvPr/>
              </p:nvPicPr>
              <p:blipFill>
                <a:blip r:embed="rId106"/>
                <a:stretch>
                  <a:fillRect/>
                </a:stretch>
              </p:blipFill>
              <p:spPr>
                <a:xfrm>
                  <a:off x="8397196" y="3745901"/>
                  <a:ext cx="2102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055" name="Ink 2054">
                  <a:extLst>
                    <a:ext uri="{FF2B5EF4-FFF2-40B4-BE49-F238E27FC236}">
                      <a16:creationId xmlns:a16="http://schemas.microsoft.com/office/drawing/2014/main" id="{933EA941-7A11-868B-CFF5-605C0485A151}"/>
                    </a:ext>
                  </a:extLst>
                </p14:cNvPr>
                <p14:cNvContentPartPr/>
                <p14:nvPr/>
              </p14:nvContentPartPr>
              <p14:xfrm>
                <a:off x="8656756" y="3588581"/>
                <a:ext cx="78120" cy="227520"/>
              </p14:xfrm>
            </p:contentPart>
          </mc:Choice>
          <mc:Fallback xmlns="">
            <p:pic>
              <p:nvPicPr>
                <p:cNvPr id="2055" name="Ink 2054">
                  <a:extLst>
                    <a:ext uri="{FF2B5EF4-FFF2-40B4-BE49-F238E27FC236}">
                      <a16:creationId xmlns:a16="http://schemas.microsoft.com/office/drawing/2014/main" id="{933EA941-7A11-868B-CFF5-605C0485A151}"/>
                    </a:ext>
                  </a:extLst>
                </p:cNvPr>
                <p:cNvPicPr/>
                <p:nvPr/>
              </p:nvPicPr>
              <p:blipFill>
                <a:blip r:embed="rId108"/>
                <a:stretch>
                  <a:fillRect/>
                </a:stretch>
              </p:blipFill>
              <p:spPr>
                <a:xfrm>
                  <a:off x="8652436" y="3584261"/>
                  <a:ext cx="8676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056" name="Ink 2055">
                  <a:extLst>
                    <a:ext uri="{FF2B5EF4-FFF2-40B4-BE49-F238E27FC236}">
                      <a16:creationId xmlns:a16="http://schemas.microsoft.com/office/drawing/2014/main" id="{8E0E8496-F75F-391C-6806-1B3FDF38766D}"/>
                    </a:ext>
                  </a:extLst>
                </p14:cNvPr>
                <p14:cNvContentPartPr/>
                <p14:nvPr/>
              </p14:nvContentPartPr>
              <p14:xfrm>
                <a:off x="8626516" y="3705941"/>
                <a:ext cx="178200" cy="33120"/>
              </p14:xfrm>
            </p:contentPart>
          </mc:Choice>
          <mc:Fallback xmlns="">
            <p:pic>
              <p:nvPicPr>
                <p:cNvPr id="2056" name="Ink 2055">
                  <a:extLst>
                    <a:ext uri="{FF2B5EF4-FFF2-40B4-BE49-F238E27FC236}">
                      <a16:creationId xmlns:a16="http://schemas.microsoft.com/office/drawing/2014/main" id="{8E0E8496-F75F-391C-6806-1B3FDF38766D}"/>
                    </a:ext>
                  </a:extLst>
                </p:cNvPr>
                <p:cNvPicPr/>
                <p:nvPr/>
              </p:nvPicPr>
              <p:blipFill>
                <a:blip r:embed="rId110"/>
                <a:stretch>
                  <a:fillRect/>
                </a:stretch>
              </p:blipFill>
              <p:spPr>
                <a:xfrm>
                  <a:off x="8622196" y="3701621"/>
                  <a:ext cx="1868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057" name="Ink 2056">
                  <a:extLst>
                    <a:ext uri="{FF2B5EF4-FFF2-40B4-BE49-F238E27FC236}">
                      <a16:creationId xmlns:a16="http://schemas.microsoft.com/office/drawing/2014/main" id="{2FADB5B4-B39A-B13A-2B1A-021FB37418C2}"/>
                    </a:ext>
                  </a:extLst>
                </p14:cNvPr>
                <p14:cNvContentPartPr/>
                <p14:nvPr/>
              </p14:nvContentPartPr>
              <p14:xfrm>
                <a:off x="7864756" y="4007621"/>
                <a:ext cx="757800" cy="174240"/>
              </p14:xfrm>
            </p:contentPart>
          </mc:Choice>
          <mc:Fallback xmlns="">
            <p:pic>
              <p:nvPicPr>
                <p:cNvPr id="2057" name="Ink 2056">
                  <a:extLst>
                    <a:ext uri="{FF2B5EF4-FFF2-40B4-BE49-F238E27FC236}">
                      <a16:creationId xmlns:a16="http://schemas.microsoft.com/office/drawing/2014/main" id="{2FADB5B4-B39A-B13A-2B1A-021FB37418C2}"/>
                    </a:ext>
                  </a:extLst>
                </p:cNvPr>
                <p:cNvPicPr/>
                <p:nvPr/>
              </p:nvPicPr>
              <p:blipFill>
                <a:blip r:embed="rId112"/>
                <a:stretch>
                  <a:fillRect/>
                </a:stretch>
              </p:blipFill>
              <p:spPr>
                <a:xfrm>
                  <a:off x="7860436" y="4003301"/>
                  <a:ext cx="766440" cy="182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3">
            <p14:nvContentPartPr>
              <p14:cNvPr id="2059" name="Ink 2058">
                <a:extLst>
                  <a:ext uri="{FF2B5EF4-FFF2-40B4-BE49-F238E27FC236}">
                    <a16:creationId xmlns:a16="http://schemas.microsoft.com/office/drawing/2014/main" id="{598BF9D8-898A-4B1D-0791-C87860D49FB4}"/>
                  </a:ext>
                </a:extLst>
              </p14:cNvPr>
              <p14:cNvContentPartPr/>
              <p14:nvPr/>
            </p14:nvContentPartPr>
            <p14:xfrm>
              <a:off x="619756" y="5693501"/>
              <a:ext cx="6792840" cy="607320"/>
            </p14:xfrm>
          </p:contentPart>
        </mc:Choice>
        <mc:Fallback xmlns="">
          <p:pic>
            <p:nvPicPr>
              <p:cNvPr id="2059" name="Ink 2058">
                <a:extLst>
                  <a:ext uri="{FF2B5EF4-FFF2-40B4-BE49-F238E27FC236}">
                    <a16:creationId xmlns:a16="http://schemas.microsoft.com/office/drawing/2014/main" id="{598BF9D8-898A-4B1D-0791-C87860D49FB4}"/>
                  </a:ext>
                </a:extLst>
              </p:cNvPr>
              <p:cNvPicPr/>
              <p:nvPr/>
            </p:nvPicPr>
            <p:blipFill>
              <a:blip r:embed="rId114"/>
              <a:stretch>
                <a:fillRect/>
              </a:stretch>
            </p:blipFill>
            <p:spPr>
              <a:xfrm>
                <a:off x="615436" y="5689181"/>
                <a:ext cx="6801480" cy="615960"/>
              </a:xfrm>
              <a:prstGeom prst="rect">
                <a:avLst/>
              </a:prstGeom>
            </p:spPr>
          </p:pic>
        </mc:Fallback>
      </mc:AlternateContent>
    </p:spTree>
    <p:extLst>
      <p:ext uri="{BB962C8B-B14F-4D97-AF65-F5344CB8AC3E}">
        <p14:creationId xmlns:p14="http://schemas.microsoft.com/office/powerpoint/2010/main" val="1429205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cstate="print"/>
          <a:srcRect/>
          <a:stretch>
            <a:fillRect/>
          </a:stretch>
        </p:blipFill>
        <p:spPr bwMode="auto">
          <a:xfrm>
            <a:off x="659964" y="1998402"/>
            <a:ext cx="6667500" cy="4248150"/>
          </a:xfrm>
          <a:prstGeom prst="rect">
            <a:avLst/>
          </a:prstGeom>
          <a:noFill/>
          <a:ln w="9525">
            <a:noFill/>
            <a:miter lim="800000"/>
            <a:headEnd/>
            <a:tailEnd/>
          </a:ln>
        </p:spPr>
      </p:pic>
      <p:sp>
        <p:nvSpPr>
          <p:cNvPr id="9" name="Title 1"/>
          <p:cNvSpPr>
            <a:spLocks noGrp="1"/>
          </p:cNvSpPr>
          <p:nvPr>
            <p:ph type="title"/>
          </p:nvPr>
        </p:nvSpPr>
        <p:spPr/>
        <p:txBody>
          <a:bodyPr/>
          <a:lstStyle/>
          <a:p>
            <a:pPr algn="ctr" eaLnBrk="1" hangingPunct="1"/>
            <a:r>
              <a:rPr lang="el-GR" sz="3600" dirty="0">
                <a:ea typeface="ＭＳ Ｐゴシック" pitchFamily="-112" charset="-128"/>
              </a:rPr>
              <a:t>Τι είναι η </a:t>
            </a:r>
            <a:r>
              <a:rPr lang="el-GR" sz="3200" dirty="0">
                <a:ea typeface="ＭＳ Ｐゴシック" pitchFamily="-112" charset="-128"/>
              </a:rPr>
              <a:t>Ανάκτηση Πληροφορίας </a:t>
            </a:r>
            <a:r>
              <a:rPr lang="en-US" sz="3200" dirty="0">
                <a:ea typeface="ＭＳ Ｐゴシック" pitchFamily="-112" charset="-128"/>
              </a:rPr>
              <a:t>(Information Retrieval)</a:t>
            </a:r>
            <a:r>
              <a:rPr lang="el-GR" sz="3200" dirty="0">
                <a:ea typeface="ＭＳ Ｐゴシック" pitchFamily="-112" charset="-128"/>
              </a:rPr>
              <a:t>;</a:t>
            </a:r>
            <a:endParaRPr lang="en-US" sz="3200" dirty="0">
              <a:ea typeface="ＭＳ Ｐゴシック" pitchFamily="-112" charset="-128"/>
            </a:endParaRPr>
          </a:p>
        </p:txBody>
      </p:sp>
      <p:sp>
        <p:nvSpPr>
          <p:cNvPr id="27652" name="Slide Number Placeholder 5"/>
          <p:cNvSpPr>
            <a:spLocks noGrp="1"/>
          </p:cNvSpPr>
          <p:nvPr>
            <p:ph type="sldNum" sz="quarter" idx="12"/>
          </p:nvPr>
        </p:nvSpPr>
        <p:spPr bwMode="auto">
          <a:noFill/>
          <a:ln>
            <a:miter lim="800000"/>
            <a:headEnd/>
            <a:tailEnd/>
          </a:ln>
        </p:spPr>
        <p:txBody>
          <a:bodyPr/>
          <a:lstStyle/>
          <a:p>
            <a:fld id="{17228506-E243-4C19-8FFA-807787CFB7A9}" type="slidenum">
              <a:rPr lang="en-US"/>
              <a:pPr/>
              <a:t>2</a:t>
            </a:fld>
            <a:endParaRPr lang="en-US"/>
          </a:p>
        </p:txBody>
      </p:sp>
      <p:sp>
        <p:nvSpPr>
          <p:cNvPr id="27653" name="TextBox 5"/>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pPr defTabSz="914400"/>
            <a:r>
              <a:rPr lang="el-GR" sz="1600" dirty="0" err="1">
                <a:solidFill>
                  <a:schemeClr val="tx1"/>
                </a:solidFill>
                <a:latin typeface="Lucida Sans" pitchFamily="-112" charset="0"/>
                <a:ea typeface="+mn-ea"/>
                <a:cs typeface="Arial Unicode MS" pitchFamily="-112" charset="0"/>
              </a:rPr>
              <a:t>Κεφ</a:t>
            </a:r>
            <a:r>
              <a:rPr lang="en-US" sz="1600" dirty="0">
                <a:solidFill>
                  <a:schemeClr val="tx1"/>
                </a:solidFill>
                <a:latin typeface="Lucida Sans" pitchFamily="-112" charset="0"/>
                <a:ea typeface="+mn-ea"/>
                <a:cs typeface="Arial Unicode MS" pitchFamily="-112" charset="0"/>
              </a:rPr>
              <a:t>. 1.1</a:t>
            </a:r>
          </a:p>
        </p:txBody>
      </p:sp>
      <p:sp>
        <p:nvSpPr>
          <p:cNvPr id="10" name="TextBox 9"/>
          <p:cNvSpPr txBox="1"/>
          <p:nvPr/>
        </p:nvSpPr>
        <p:spPr>
          <a:xfrm>
            <a:off x="1907704" y="2204864"/>
            <a:ext cx="1440160" cy="954107"/>
          </a:xfrm>
          <a:prstGeom prst="rect">
            <a:avLst/>
          </a:prstGeom>
          <a:solidFill>
            <a:schemeClr val="bg1"/>
          </a:solidFill>
        </p:spPr>
        <p:txBody>
          <a:bodyPr wrap="square" rtlCol="0">
            <a:spAutoFit/>
          </a:bodyPr>
          <a:lstStyle/>
          <a:p>
            <a:r>
              <a:rPr lang="el-GR" sz="1400" b="1" dirty="0">
                <a:solidFill>
                  <a:schemeClr val="tx1"/>
                </a:solidFill>
                <a:latin typeface="+mn-lt"/>
              </a:rPr>
              <a:t>Ανάγκη πληροφόρησης</a:t>
            </a:r>
          </a:p>
          <a:p>
            <a:endParaRPr lang="el-GR" sz="1400" b="1" dirty="0">
              <a:solidFill>
                <a:srgbClr val="FF0000"/>
              </a:solidFill>
              <a:latin typeface="+mn-lt"/>
            </a:endParaRPr>
          </a:p>
          <a:p>
            <a:endParaRPr lang="el-GR" sz="1400" b="1" dirty="0">
              <a:solidFill>
                <a:srgbClr val="FF0000"/>
              </a:solidFill>
              <a:latin typeface="+mn-lt"/>
            </a:endParaRPr>
          </a:p>
        </p:txBody>
      </p:sp>
      <p:sp>
        <p:nvSpPr>
          <p:cNvPr id="11" name="TextBox 10"/>
          <p:cNvSpPr txBox="1"/>
          <p:nvPr/>
        </p:nvSpPr>
        <p:spPr>
          <a:xfrm>
            <a:off x="4205158" y="3377308"/>
            <a:ext cx="936104" cy="307777"/>
          </a:xfrm>
          <a:prstGeom prst="rect">
            <a:avLst/>
          </a:prstGeom>
          <a:solidFill>
            <a:schemeClr val="bg1"/>
          </a:solidFill>
        </p:spPr>
        <p:txBody>
          <a:bodyPr wrap="square" rtlCol="0">
            <a:spAutoFit/>
          </a:bodyPr>
          <a:lstStyle/>
          <a:p>
            <a:r>
              <a:rPr lang="en-US" sz="1400" b="1" dirty="0">
                <a:solidFill>
                  <a:schemeClr val="tx1"/>
                </a:solidFill>
                <a:latin typeface="+mn-lt"/>
              </a:rPr>
              <a:t>E</a:t>
            </a:r>
            <a:r>
              <a:rPr lang="el-GR" sz="1400" b="1" dirty="0">
                <a:solidFill>
                  <a:schemeClr val="tx1"/>
                </a:solidFill>
                <a:latin typeface="+mn-lt"/>
              </a:rPr>
              <a:t>ρώτημα</a:t>
            </a:r>
          </a:p>
        </p:txBody>
      </p:sp>
      <p:sp>
        <p:nvSpPr>
          <p:cNvPr id="21" name="Freeform 20"/>
          <p:cNvSpPr/>
          <p:nvPr/>
        </p:nvSpPr>
        <p:spPr>
          <a:xfrm>
            <a:off x="1835696" y="1988840"/>
            <a:ext cx="1730721" cy="1007952"/>
          </a:xfrm>
          <a:custGeom>
            <a:avLst/>
            <a:gdLst>
              <a:gd name="connsiteX0" fmla="*/ 586966 w 1730721"/>
              <a:gd name="connsiteY0" fmla="*/ 30178 h 1007952"/>
              <a:gd name="connsiteX1" fmla="*/ 89026 w 1730721"/>
              <a:gd name="connsiteY1" fmla="*/ 202194 h 1007952"/>
              <a:gd name="connsiteX2" fmla="*/ 52812 w 1730721"/>
              <a:gd name="connsiteY2" fmla="*/ 663920 h 1007952"/>
              <a:gd name="connsiteX3" fmla="*/ 333469 w 1730721"/>
              <a:gd name="connsiteY3" fmla="*/ 799722 h 1007952"/>
              <a:gd name="connsiteX4" fmla="*/ 596020 w 1730721"/>
              <a:gd name="connsiteY4" fmla="*/ 881204 h 1007952"/>
              <a:gd name="connsiteX5" fmla="*/ 641287 w 1730721"/>
              <a:gd name="connsiteY5" fmla="*/ 998899 h 1007952"/>
              <a:gd name="connsiteX6" fmla="*/ 849517 w 1730721"/>
              <a:gd name="connsiteY6" fmla="*/ 935524 h 1007952"/>
              <a:gd name="connsiteX7" fmla="*/ 1365564 w 1730721"/>
              <a:gd name="connsiteY7" fmla="*/ 863097 h 1007952"/>
              <a:gd name="connsiteX8" fmla="*/ 1727703 w 1730721"/>
              <a:gd name="connsiteY8" fmla="*/ 573386 h 1007952"/>
              <a:gd name="connsiteX9" fmla="*/ 1383671 w 1730721"/>
              <a:gd name="connsiteY9" fmla="*/ 184087 h 1007952"/>
              <a:gd name="connsiteX10" fmla="*/ 876677 w 1730721"/>
              <a:gd name="connsiteY10" fmla="*/ 66392 h 1007952"/>
              <a:gd name="connsiteX11" fmla="*/ 650341 w 1730721"/>
              <a:gd name="connsiteY11" fmla="*/ 21124 h 1007952"/>
              <a:gd name="connsiteX12" fmla="*/ 586966 w 1730721"/>
              <a:gd name="connsiteY12" fmla="*/ 30178 h 100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0721" h="1007952">
                <a:moveTo>
                  <a:pt x="586966" y="30178"/>
                </a:moveTo>
                <a:cubicBezTo>
                  <a:pt x="493414" y="60356"/>
                  <a:pt x="178052" y="96570"/>
                  <a:pt x="89026" y="202194"/>
                </a:cubicBezTo>
                <a:cubicBezTo>
                  <a:pt x="0" y="307818"/>
                  <a:pt x="12071" y="564332"/>
                  <a:pt x="52812" y="663920"/>
                </a:cubicBezTo>
                <a:cubicBezTo>
                  <a:pt x="93553" y="763508"/>
                  <a:pt x="242934" y="763508"/>
                  <a:pt x="333469" y="799722"/>
                </a:cubicBezTo>
                <a:cubicBezTo>
                  <a:pt x="424004" y="835936"/>
                  <a:pt x="544717" y="848008"/>
                  <a:pt x="596020" y="881204"/>
                </a:cubicBezTo>
                <a:cubicBezTo>
                  <a:pt x="647323" y="914400"/>
                  <a:pt x="599038" y="989846"/>
                  <a:pt x="641287" y="998899"/>
                </a:cubicBezTo>
                <a:cubicBezTo>
                  <a:pt x="683537" y="1007952"/>
                  <a:pt x="728804" y="958158"/>
                  <a:pt x="849517" y="935524"/>
                </a:cubicBezTo>
                <a:cubicBezTo>
                  <a:pt x="970230" y="912890"/>
                  <a:pt x="1219200" y="923453"/>
                  <a:pt x="1365564" y="863097"/>
                </a:cubicBezTo>
                <a:cubicBezTo>
                  <a:pt x="1511928" y="802741"/>
                  <a:pt x="1724685" y="686554"/>
                  <a:pt x="1727703" y="573386"/>
                </a:cubicBezTo>
                <a:cubicBezTo>
                  <a:pt x="1730721" y="460218"/>
                  <a:pt x="1525509" y="268586"/>
                  <a:pt x="1383671" y="184087"/>
                </a:cubicBezTo>
                <a:cubicBezTo>
                  <a:pt x="1241833" y="99588"/>
                  <a:pt x="998899" y="93552"/>
                  <a:pt x="876677" y="66392"/>
                </a:cubicBezTo>
                <a:cubicBezTo>
                  <a:pt x="754455" y="39232"/>
                  <a:pt x="701644" y="28669"/>
                  <a:pt x="650341" y="21124"/>
                </a:cubicBezTo>
                <a:cubicBezTo>
                  <a:pt x="599038" y="13579"/>
                  <a:pt x="680518" y="0"/>
                  <a:pt x="586966" y="30178"/>
                </a:cubicBezTo>
                <a:close/>
              </a:path>
            </a:pathLst>
          </a:custGeom>
          <a:noFill/>
          <a:ln w="381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dirty="0">
              <a:solidFill>
                <a:srgbClr val="FF0000"/>
              </a:solidFill>
            </a:endParaRPr>
          </a:p>
        </p:txBody>
      </p:sp>
      <p:sp>
        <p:nvSpPr>
          <p:cNvPr id="23" name="Rectangle 22"/>
          <p:cNvSpPr/>
          <p:nvPr/>
        </p:nvSpPr>
        <p:spPr>
          <a:xfrm>
            <a:off x="6300192" y="4509120"/>
            <a:ext cx="1224136" cy="187220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26" name="Rectangle 25"/>
          <p:cNvSpPr/>
          <p:nvPr/>
        </p:nvSpPr>
        <p:spPr>
          <a:xfrm rot="5400000">
            <a:off x="5544108" y="4617132"/>
            <a:ext cx="1224136" cy="187220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27" name="TextBox 26"/>
          <p:cNvSpPr txBox="1"/>
          <p:nvPr/>
        </p:nvSpPr>
        <p:spPr>
          <a:xfrm>
            <a:off x="4283968" y="4797152"/>
            <a:ext cx="1944216" cy="954107"/>
          </a:xfrm>
          <a:prstGeom prst="rect">
            <a:avLst/>
          </a:prstGeom>
          <a:solidFill>
            <a:schemeClr val="bg1"/>
          </a:solidFill>
        </p:spPr>
        <p:txBody>
          <a:bodyPr wrap="square" rtlCol="0">
            <a:spAutoFit/>
          </a:bodyPr>
          <a:lstStyle/>
          <a:p>
            <a:r>
              <a:rPr lang="el-GR" sz="1400" b="1" dirty="0">
                <a:solidFill>
                  <a:schemeClr val="tx1"/>
                </a:solidFill>
                <a:latin typeface="+mn-lt"/>
              </a:rPr>
              <a:t>Απάντηση</a:t>
            </a:r>
            <a:r>
              <a:rPr lang="en-US" sz="1400" b="1" dirty="0">
                <a:solidFill>
                  <a:schemeClr val="tx1"/>
                </a:solidFill>
                <a:latin typeface="+mn-lt"/>
              </a:rPr>
              <a:t> (</a:t>
            </a:r>
            <a:r>
              <a:rPr lang="el-GR" sz="1400" b="1" dirty="0">
                <a:solidFill>
                  <a:schemeClr val="tx1"/>
                </a:solidFill>
                <a:latin typeface="+mn-lt"/>
              </a:rPr>
              <a:t>συναφή έγγραφα σε διάταξη με βάση τη συνάφεια τους)</a:t>
            </a:r>
          </a:p>
        </p:txBody>
      </p:sp>
      <p:sp>
        <p:nvSpPr>
          <p:cNvPr id="28" name="TextBox 27"/>
          <p:cNvSpPr txBox="1"/>
          <p:nvPr/>
        </p:nvSpPr>
        <p:spPr>
          <a:xfrm>
            <a:off x="5328084" y="2357575"/>
            <a:ext cx="1224136" cy="523220"/>
          </a:xfrm>
          <a:prstGeom prst="rect">
            <a:avLst/>
          </a:prstGeom>
          <a:solidFill>
            <a:schemeClr val="bg1"/>
          </a:solidFill>
        </p:spPr>
        <p:txBody>
          <a:bodyPr wrap="square" rtlCol="0">
            <a:spAutoFit/>
          </a:bodyPr>
          <a:lstStyle/>
          <a:p>
            <a:r>
              <a:rPr lang="el-GR" sz="1400" b="1" dirty="0">
                <a:solidFill>
                  <a:schemeClr val="tx1"/>
                </a:solidFill>
                <a:latin typeface="+mn-lt"/>
              </a:rPr>
              <a:t>Συλλογή Εγγράφων</a:t>
            </a:r>
          </a:p>
        </p:txBody>
      </p:sp>
      <p:sp>
        <p:nvSpPr>
          <p:cNvPr id="29" name="TextBox 28"/>
          <p:cNvSpPr txBox="1"/>
          <p:nvPr/>
        </p:nvSpPr>
        <p:spPr>
          <a:xfrm>
            <a:off x="5508104" y="3501008"/>
            <a:ext cx="864096" cy="461665"/>
          </a:xfrm>
          <a:prstGeom prst="rect">
            <a:avLst/>
          </a:prstGeom>
          <a:solidFill>
            <a:schemeClr val="bg1"/>
          </a:solidFill>
        </p:spPr>
        <p:txBody>
          <a:bodyPr wrap="square" rtlCol="0">
            <a:spAutoFit/>
          </a:bodyPr>
          <a:lstStyle/>
          <a:p>
            <a:r>
              <a:rPr lang="el-GR" dirty="0">
                <a:solidFill>
                  <a:srgbClr val="FF0000"/>
                </a:solidFill>
              </a:rPr>
              <a:t>ΣΑΠ</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802" y="3120904"/>
            <a:ext cx="3524912" cy="2114947"/>
          </a:xfrm>
          <a:prstGeom prst="rect">
            <a:avLst/>
          </a:prstGeom>
        </p:spPr>
      </p:pic>
      <p:sp>
        <p:nvSpPr>
          <p:cNvPr id="3" name="TextBox 2"/>
          <p:cNvSpPr txBox="1"/>
          <p:nvPr/>
        </p:nvSpPr>
        <p:spPr>
          <a:xfrm>
            <a:off x="6655652" y="3453798"/>
            <a:ext cx="2308836" cy="646331"/>
          </a:xfrm>
          <a:prstGeom prst="rect">
            <a:avLst/>
          </a:prstGeom>
          <a:noFill/>
        </p:spPr>
        <p:txBody>
          <a:bodyPr wrap="square" rtlCol="0">
            <a:spAutoFit/>
          </a:bodyPr>
          <a:lstStyle/>
          <a:p>
            <a:r>
              <a:rPr lang="el-GR" sz="1200" dirty="0">
                <a:solidFill>
                  <a:srgbClr val="FF0000"/>
                </a:solidFill>
              </a:rPr>
              <a:t>Σύστημα Ανάκτησης Πληροφορία</a:t>
            </a:r>
            <a:endParaRPr lang="en-US" sz="1200" dirty="0">
              <a:solidFill>
                <a:srgbClr val="FF0000"/>
              </a:solidFill>
            </a:endParaRPr>
          </a:p>
          <a:p>
            <a:r>
              <a:rPr lang="en-US" sz="1200" dirty="0">
                <a:solidFill>
                  <a:srgbClr val="669900"/>
                </a:solidFill>
              </a:rPr>
              <a:t>Information retrieval </a:t>
            </a:r>
          </a:p>
          <a:p>
            <a:r>
              <a:rPr lang="en-US" sz="1200" dirty="0">
                <a:solidFill>
                  <a:srgbClr val="669900"/>
                </a:solidFill>
              </a:rPr>
              <a:t>System</a:t>
            </a:r>
            <a:endParaRPr lang="el-GR" sz="1200" dirty="0">
              <a:solidFill>
                <a:srgbClr val="669900"/>
              </a:solidFill>
            </a:endParaRPr>
          </a:p>
        </p:txBody>
      </p:sp>
      <p:sp>
        <p:nvSpPr>
          <p:cNvPr id="4" name="TextBox 3">
            <a:extLst>
              <a:ext uri="{FF2B5EF4-FFF2-40B4-BE49-F238E27FC236}">
                <a16:creationId xmlns:a16="http://schemas.microsoft.com/office/drawing/2014/main" id="{018F97B6-9D47-3314-4B59-C7CE22B6F562}"/>
              </a:ext>
            </a:extLst>
          </p:cNvPr>
          <p:cNvSpPr txBox="1"/>
          <p:nvPr/>
        </p:nvSpPr>
        <p:spPr>
          <a:xfrm>
            <a:off x="7151948" y="2468897"/>
            <a:ext cx="936104" cy="276999"/>
          </a:xfrm>
          <a:prstGeom prst="rect">
            <a:avLst/>
          </a:prstGeom>
          <a:noFill/>
        </p:spPr>
        <p:txBody>
          <a:bodyPr wrap="square" rtlCol="0">
            <a:spAutoFit/>
          </a:bodyPr>
          <a:lstStyle/>
          <a:p>
            <a:r>
              <a:rPr lang="en-US" sz="1200" dirty="0">
                <a:solidFill>
                  <a:srgbClr val="669900"/>
                </a:solidFill>
              </a:rPr>
              <a:t>corpus</a:t>
            </a:r>
          </a:p>
        </p:txBody>
      </p:sp>
      <p:sp>
        <p:nvSpPr>
          <p:cNvPr id="5" name="TextBox 4">
            <a:extLst>
              <a:ext uri="{FF2B5EF4-FFF2-40B4-BE49-F238E27FC236}">
                <a16:creationId xmlns:a16="http://schemas.microsoft.com/office/drawing/2014/main" id="{5CBED50F-DB54-C8D9-3226-9A8A8BBD55C0}"/>
              </a:ext>
            </a:extLst>
          </p:cNvPr>
          <p:cNvSpPr txBox="1"/>
          <p:nvPr/>
        </p:nvSpPr>
        <p:spPr>
          <a:xfrm>
            <a:off x="3491881" y="2203659"/>
            <a:ext cx="2085704" cy="276999"/>
          </a:xfrm>
          <a:prstGeom prst="rect">
            <a:avLst/>
          </a:prstGeom>
          <a:noFill/>
        </p:spPr>
        <p:txBody>
          <a:bodyPr wrap="square" rtlCol="0">
            <a:spAutoFit/>
          </a:bodyPr>
          <a:lstStyle/>
          <a:p>
            <a:r>
              <a:rPr lang="en-US" sz="1200" dirty="0">
                <a:solidFill>
                  <a:srgbClr val="669900"/>
                </a:solidFill>
              </a:rPr>
              <a:t>Information need</a:t>
            </a:r>
          </a:p>
        </p:txBody>
      </p:sp>
      <p:sp>
        <p:nvSpPr>
          <p:cNvPr id="6" name="TextBox 5">
            <a:extLst>
              <a:ext uri="{FF2B5EF4-FFF2-40B4-BE49-F238E27FC236}">
                <a16:creationId xmlns:a16="http://schemas.microsoft.com/office/drawing/2014/main" id="{7C53026D-ED03-F0C5-42C6-0D8BA7555107}"/>
              </a:ext>
            </a:extLst>
          </p:cNvPr>
          <p:cNvSpPr txBox="1"/>
          <p:nvPr/>
        </p:nvSpPr>
        <p:spPr>
          <a:xfrm>
            <a:off x="4312182" y="3757123"/>
            <a:ext cx="864096" cy="461665"/>
          </a:xfrm>
          <a:prstGeom prst="rect">
            <a:avLst/>
          </a:prstGeom>
          <a:noFill/>
        </p:spPr>
        <p:txBody>
          <a:bodyPr wrap="square" rtlCol="0">
            <a:spAutoFit/>
          </a:bodyPr>
          <a:lstStyle/>
          <a:p>
            <a:r>
              <a:rPr lang="el-GR" sz="1200" b="1" dirty="0">
                <a:solidFill>
                  <a:schemeClr val="tx1"/>
                </a:solidFill>
              </a:rPr>
              <a:t>λέξεις κλειδιά</a:t>
            </a:r>
            <a:endParaRPr lang="en-US" sz="1200" b="1"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050"/>
          <p:cNvSpPr>
            <a:spLocks noGrp="1" noChangeArrowheads="1"/>
          </p:cNvSpPr>
          <p:nvPr>
            <p:ph type="title"/>
          </p:nvPr>
        </p:nvSpPr>
        <p:spPr>
          <a:xfrm>
            <a:off x="745287" y="119259"/>
            <a:ext cx="7886700" cy="501430"/>
          </a:xfrm>
        </p:spPr>
        <p:txBody>
          <a:bodyPr>
            <a:normAutofit fontScale="90000"/>
          </a:bodyPr>
          <a:lstStyle/>
          <a:p>
            <a:pPr algn="ctr" eaLnBrk="1" hangingPunct="1"/>
            <a:r>
              <a:rPr lang="en-US" dirty="0">
                <a:solidFill>
                  <a:schemeClr val="accent2">
                    <a:lumMod val="75000"/>
                  </a:schemeClr>
                </a:solidFill>
                <a:ea typeface="ＭＳ Ｐゴシック" pitchFamily="34" charset="-128"/>
              </a:rPr>
              <a:t>Tokenization</a:t>
            </a:r>
            <a:r>
              <a:rPr lang="el-GR" dirty="0">
                <a:solidFill>
                  <a:schemeClr val="accent2">
                    <a:lumMod val="75000"/>
                  </a:schemeClr>
                </a:solidFill>
                <a:ea typeface="ＭＳ Ｐゴシック" pitchFamily="34" charset="-128"/>
              </a:rPr>
              <a:t>: Θέματα</a:t>
            </a:r>
            <a:endParaRPr lang="en-US" dirty="0">
              <a:solidFill>
                <a:schemeClr val="accent2">
                  <a:lumMod val="75000"/>
                </a:schemeClr>
              </a:solidFill>
              <a:ea typeface="ＭＳ Ｐゴシック" pitchFamily="34" charset="-128"/>
            </a:endParaRPr>
          </a:p>
        </p:txBody>
      </p:sp>
      <p:sp>
        <p:nvSpPr>
          <p:cNvPr id="27651" name="Rectangle 2051"/>
          <p:cNvSpPr>
            <a:spLocks noGrp="1" noChangeArrowheads="1"/>
          </p:cNvSpPr>
          <p:nvPr>
            <p:ph idx="1"/>
          </p:nvPr>
        </p:nvSpPr>
        <p:spPr>
          <a:xfrm>
            <a:off x="174443" y="815586"/>
            <a:ext cx="8147248" cy="2116832"/>
          </a:xfrm>
        </p:spPr>
        <p:txBody>
          <a:bodyPr>
            <a:noAutofit/>
          </a:bodyPr>
          <a:lstStyle/>
          <a:p>
            <a:pPr lvl="1" eaLnBrk="1" hangingPunct="1"/>
            <a:r>
              <a:rPr lang="el-GR" sz="1600" dirty="0">
                <a:solidFill>
                  <a:srgbClr val="FF0000"/>
                </a:solidFill>
                <a:ea typeface="ＭＳ Ｐゴシック" pitchFamily="34" charset="-128"/>
                <a:sym typeface="Symbol" pitchFamily="18" charset="2"/>
              </a:rPr>
              <a:t>Ενωτικό </a:t>
            </a:r>
            <a:r>
              <a:rPr lang="en-US" sz="1600" dirty="0">
                <a:solidFill>
                  <a:srgbClr val="FF0000"/>
                </a:solidFill>
                <a:ea typeface="ＭＳ Ｐゴシック" pitchFamily="34" charset="-128"/>
                <a:sym typeface="Symbol" pitchFamily="18" charset="2"/>
              </a:rPr>
              <a:t>(hyphen)</a:t>
            </a:r>
            <a:r>
              <a:rPr lang="el-GR" sz="1600" dirty="0">
                <a:solidFill>
                  <a:srgbClr val="FF0000"/>
                </a:solidFill>
                <a:ea typeface="ＭＳ Ｐゴシック" pitchFamily="34" charset="-128"/>
                <a:sym typeface="Symbol" pitchFamily="18" charset="2"/>
              </a:rPr>
              <a:t>: </a:t>
            </a:r>
          </a:p>
          <a:p>
            <a:pPr lvl="2" eaLnBrk="1" hangingPunct="1"/>
            <a:r>
              <a:rPr lang="el-GR" sz="1600" dirty="0">
                <a:ea typeface="ＭＳ Ｐゴシック" pitchFamily="34" charset="-128"/>
                <a:sym typeface="Symbol" pitchFamily="18" charset="2"/>
              </a:rPr>
              <a:t>(συνένωση λέξεων ως επωνυμίες) </a:t>
            </a:r>
            <a:r>
              <a:rPr lang="en-US" sz="1600" b="1" i="1" dirty="0">
                <a:ea typeface="ＭＳ Ｐゴシック" pitchFamily="34" charset="-128"/>
                <a:sym typeface="Symbol" pitchFamily="18" charset="2"/>
              </a:rPr>
              <a:t>Hewlett-Packard   Hewlett </a:t>
            </a:r>
            <a:r>
              <a:rPr lang="el-GR" sz="1600" dirty="0">
                <a:ea typeface="ＭＳ Ｐゴシック" pitchFamily="34" charset="-128"/>
                <a:sym typeface="Symbol" pitchFamily="18" charset="2"/>
              </a:rPr>
              <a:t>και </a:t>
            </a:r>
            <a:r>
              <a:rPr lang="en-US" sz="1600" b="1" i="1" dirty="0">
                <a:ea typeface="ＭＳ Ｐゴシック" pitchFamily="34" charset="-128"/>
                <a:sym typeface="Symbol" pitchFamily="18" charset="2"/>
              </a:rPr>
              <a:t>Packard</a:t>
            </a:r>
            <a:r>
              <a:rPr lang="en-US" sz="1600" dirty="0">
                <a:ea typeface="ＭＳ Ｐゴシック" pitchFamily="34" charset="-128"/>
                <a:sym typeface="Symbol" pitchFamily="18" charset="2"/>
              </a:rPr>
              <a:t> </a:t>
            </a:r>
            <a:r>
              <a:rPr lang="el-GR" sz="1600" dirty="0">
                <a:ea typeface="ＭＳ Ｐゴシック" pitchFamily="34" charset="-128"/>
                <a:sym typeface="Symbol" pitchFamily="18" charset="2"/>
              </a:rPr>
              <a:t>ως δύο </a:t>
            </a:r>
            <a:r>
              <a:rPr lang="en-US" sz="1600" dirty="0">
                <a:ea typeface="ＭＳ Ｐゴシック" pitchFamily="34" charset="-128"/>
                <a:sym typeface="Symbol" pitchFamily="18" charset="2"/>
              </a:rPr>
              <a:t>tokens</a:t>
            </a:r>
            <a:r>
              <a:rPr lang="el-GR" sz="1600" dirty="0">
                <a:ea typeface="ＭＳ Ｐゴシック" pitchFamily="34" charset="-128"/>
                <a:sym typeface="Symbol" pitchFamily="18" charset="2"/>
              </a:rPr>
              <a:t> </a:t>
            </a:r>
            <a:r>
              <a:rPr lang="en-US" sz="1600" dirty="0">
                <a:ea typeface="ＭＳ Ｐゴシック" pitchFamily="34" charset="-128"/>
                <a:sym typeface="Symbol" pitchFamily="18" charset="2"/>
              </a:rPr>
              <a:t>?</a:t>
            </a:r>
          </a:p>
          <a:p>
            <a:pPr lvl="2" eaLnBrk="1" hangingPunct="1"/>
            <a:r>
              <a:rPr lang="el-GR" sz="1600" dirty="0">
                <a:ea typeface="ＭＳ Ｐゴシック" pitchFamily="34" charset="-128"/>
              </a:rPr>
              <a:t>(ομαδοποίηση λέξεων)  </a:t>
            </a:r>
            <a:r>
              <a:rPr lang="en-US" sz="1600" b="1" i="1" dirty="0">
                <a:ea typeface="ＭＳ Ｐゴシック" pitchFamily="34" charset="-128"/>
              </a:rPr>
              <a:t>state-of-the-art</a:t>
            </a:r>
            <a:r>
              <a:rPr lang="el-GR" sz="1600" dirty="0">
                <a:ea typeface="ＭＳ Ｐゴシック" pitchFamily="34" charset="-128"/>
              </a:rPr>
              <a:t> ή </a:t>
            </a:r>
            <a:r>
              <a:rPr lang="en-US" sz="1600" b="1" i="1" dirty="0">
                <a:ea typeface="ＭＳ Ｐゴシック" pitchFamily="34" charset="-128"/>
              </a:rPr>
              <a:t>the-hold-him-back-and-drag-him-away maneuver  </a:t>
            </a:r>
            <a:r>
              <a:rPr lang="en-US" sz="1600" dirty="0">
                <a:ea typeface="ＭＳ Ｐゴシック" pitchFamily="34" charset="-128"/>
              </a:rPr>
              <a:t>(</a:t>
            </a:r>
            <a:r>
              <a:rPr lang="el-GR" sz="1600" dirty="0">
                <a:ea typeface="ＭＳ Ｐゴシック" pitchFamily="34" charset="-128"/>
              </a:rPr>
              <a:t>να διασπάσουμε την ακολουθία;) </a:t>
            </a:r>
            <a:r>
              <a:rPr lang="en-US" sz="1600" dirty="0">
                <a:ea typeface="ＭＳ Ｐゴシック" pitchFamily="34" charset="-128"/>
              </a:rPr>
              <a:t> </a:t>
            </a:r>
          </a:p>
          <a:p>
            <a:pPr lvl="2" eaLnBrk="1" hangingPunct="1"/>
            <a:r>
              <a:rPr lang="en-US" sz="1600" dirty="0">
                <a:ea typeface="ＭＳ Ｐゴシック" pitchFamily="34" charset="-128"/>
                <a:sym typeface="Symbol" pitchFamily="18" charset="2"/>
              </a:rPr>
              <a:t>(</a:t>
            </a:r>
            <a:r>
              <a:rPr lang="el-GR" sz="1600" dirty="0">
                <a:ea typeface="ＭＳ Ｐゴシック" pitchFamily="34" charset="-128"/>
                <a:sym typeface="Symbol" pitchFamily="18" charset="2"/>
              </a:rPr>
              <a:t>χωρισμός φωνηέντων)  </a:t>
            </a:r>
            <a:r>
              <a:rPr lang="en-US" sz="1600" b="1" i="1" dirty="0">
                <a:ea typeface="ＭＳ Ｐゴシック" pitchFamily="34" charset="-128"/>
                <a:sym typeface="Symbol" pitchFamily="18" charset="2"/>
              </a:rPr>
              <a:t>co-education </a:t>
            </a:r>
            <a:r>
              <a:rPr lang="en-US" sz="1600" dirty="0">
                <a:ea typeface="ＭＳ Ｐゴシック" pitchFamily="34" charset="-128"/>
                <a:sym typeface="Symbol" pitchFamily="18" charset="2"/>
              </a:rPr>
              <a:t>(</a:t>
            </a:r>
            <a:r>
              <a:rPr lang="el-GR" sz="1600" dirty="0">
                <a:ea typeface="ＭＳ Ｐゴシック" pitchFamily="34" charset="-128"/>
                <a:sym typeface="Symbol" pitchFamily="18" charset="2"/>
              </a:rPr>
              <a:t>ως μια λέξη;)</a:t>
            </a:r>
            <a:endParaRPr lang="en-US" sz="1600" dirty="0">
              <a:ea typeface="ＭＳ Ｐゴシック" pitchFamily="34" charset="-128"/>
              <a:sym typeface="Symbol" pitchFamily="18" charset="2"/>
            </a:endParaRPr>
          </a:p>
          <a:p>
            <a:pPr lvl="2" eaLnBrk="1" hangingPunct="1"/>
            <a:r>
              <a:rPr lang="en-US" sz="1600" b="1" i="1" dirty="0">
                <a:ea typeface="ＭＳ Ｐゴシック" pitchFamily="34" charset="-128"/>
                <a:sym typeface="Symbol" pitchFamily="18" charset="2"/>
              </a:rPr>
              <a:t>lowercase, lower-case, lower case ?</a:t>
            </a:r>
            <a:endParaRPr lang="el-GR" sz="1600" b="1" i="1" dirty="0">
              <a:ea typeface="ＭＳ Ｐゴシック" pitchFamily="34" charset="-128"/>
              <a:sym typeface="Symbol" pitchFamily="18" charset="2"/>
            </a:endParaRPr>
          </a:p>
          <a:p>
            <a:pPr marL="685800" lvl="2" indent="0" eaLnBrk="1" hangingPunct="1">
              <a:buNone/>
            </a:pPr>
            <a:r>
              <a:rPr lang="el-GR" sz="1600" i="1" dirty="0">
                <a:ea typeface="ＭＳ Ｐゴシック" pitchFamily="34" charset="-128"/>
                <a:sym typeface="Symbol" pitchFamily="18" charset="2"/>
              </a:rPr>
              <a:t>(ως πρόβλημα ταξινόμησης, απλοί </a:t>
            </a:r>
            <a:r>
              <a:rPr lang="el-GR" sz="1600" i="1" dirty="0" err="1">
                <a:ea typeface="ＭＳ Ｐゴシック" pitchFamily="34" charset="-128"/>
                <a:sym typeface="Symbol" pitchFamily="18" charset="2"/>
              </a:rPr>
              <a:t>ευριστικοί</a:t>
            </a:r>
            <a:r>
              <a:rPr lang="el-GR" sz="1600" i="1" dirty="0">
                <a:ea typeface="ＭＳ Ｐゴシック" pitchFamily="34" charset="-128"/>
                <a:sym typeface="Symbol" pitchFamily="18" charset="2"/>
              </a:rPr>
              <a:t> κανόνες, </a:t>
            </a:r>
            <a:r>
              <a:rPr lang="el-GR" sz="1600" i="1" dirty="0" err="1">
                <a:ea typeface="ＭＳ Ｐゴシック" pitchFamily="34" charset="-128"/>
                <a:sym typeface="Symbol" pitchFamily="18" charset="2"/>
              </a:rPr>
              <a:t>κλπ</a:t>
            </a:r>
            <a:r>
              <a:rPr lang="el-GR" sz="1600" i="1" dirty="0">
                <a:ea typeface="ＭＳ Ｐゴシック" pitchFamily="34" charset="-128"/>
                <a:sym typeface="Symbol" pitchFamily="18" charset="2"/>
              </a:rPr>
              <a:t>)</a:t>
            </a:r>
            <a:endParaRPr lang="en-US" sz="1600" i="1" dirty="0">
              <a:ea typeface="ＭＳ Ｐゴシック" pitchFamily="34" charset="-128"/>
              <a:sym typeface="Symbol" pitchFamily="18" charset="2"/>
            </a:endParaRPr>
          </a:p>
          <a:p>
            <a:pPr lvl="1" eaLnBrk="1" hangingPunct="1"/>
            <a:r>
              <a:rPr lang="el-GR" sz="1600" dirty="0">
                <a:solidFill>
                  <a:srgbClr val="FF0000"/>
                </a:solidFill>
                <a:ea typeface="ＭＳ Ｐゴシック" pitchFamily="34" charset="-128"/>
                <a:sym typeface="Symbol" pitchFamily="18" charset="2"/>
              </a:rPr>
              <a:t>Διάσπαση</a:t>
            </a:r>
            <a:r>
              <a:rPr lang="el-GR" sz="1600" b="1" i="1" dirty="0">
                <a:solidFill>
                  <a:srgbClr val="FF0000"/>
                </a:solidFill>
                <a:ea typeface="ＭＳ Ｐゴシック" pitchFamily="34" charset="-128"/>
                <a:sym typeface="Symbol" pitchFamily="18" charset="2"/>
              </a:rPr>
              <a:t> </a:t>
            </a:r>
            <a:r>
              <a:rPr lang="el-GR" sz="1600" dirty="0">
                <a:solidFill>
                  <a:srgbClr val="FF0000"/>
                </a:solidFill>
                <a:ea typeface="ＭＳ Ｐゴシック" pitchFamily="34" charset="-128"/>
                <a:sym typeface="Symbol" pitchFamily="18" charset="2"/>
              </a:rPr>
              <a:t>στο κενό σύμβολο </a:t>
            </a:r>
          </a:p>
          <a:p>
            <a:pPr lvl="2" eaLnBrk="1" hangingPunct="1"/>
            <a:r>
              <a:rPr lang="en-US" sz="1600" b="1" i="1" dirty="0">
                <a:ea typeface="ＭＳ Ｐゴシック" pitchFamily="34" charset="-128"/>
                <a:sym typeface="Symbol" pitchFamily="18" charset="2"/>
              </a:rPr>
              <a:t>San Francisco, Los Angeles </a:t>
            </a:r>
            <a:r>
              <a:rPr lang="el-GR" sz="1600" b="1" i="1" dirty="0">
                <a:ea typeface="ＭＳ Ｐゴシック" pitchFamily="34" charset="-128"/>
                <a:sym typeface="Symbol" pitchFamily="18" charset="2"/>
              </a:rPr>
              <a:t> </a:t>
            </a:r>
            <a:r>
              <a:rPr lang="en-US" sz="1600" b="1" i="1" dirty="0">
                <a:ea typeface="ＭＳ Ｐゴシック" pitchFamily="34" charset="-128"/>
                <a:sym typeface="Symbol" pitchFamily="18" charset="2"/>
              </a:rPr>
              <a:t>York University </a:t>
            </a:r>
            <a:r>
              <a:rPr lang="en-US" sz="1600" b="1" i="1" dirty="0" err="1">
                <a:ea typeface="ＭＳ Ｐゴシック" pitchFamily="34" charset="-128"/>
                <a:sym typeface="Symbol" pitchFamily="18" charset="2"/>
              </a:rPr>
              <a:t>vs</a:t>
            </a:r>
            <a:r>
              <a:rPr lang="en-US" sz="1600" b="1" i="1" dirty="0">
                <a:ea typeface="ＭＳ Ｐゴシック" pitchFamily="34" charset="-128"/>
                <a:sym typeface="Symbol" pitchFamily="18" charset="2"/>
              </a:rPr>
              <a:t> New York University </a:t>
            </a:r>
            <a:r>
              <a:rPr lang="en-US" sz="1600" dirty="0">
                <a:ea typeface="ＭＳ Ｐゴシック" pitchFamily="34" charset="-128"/>
                <a:sym typeface="Symbol" pitchFamily="18" charset="2"/>
              </a:rPr>
              <a:t>(</a:t>
            </a:r>
            <a:r>
              <a:rPr lang="el-GR" sz="1600" dirty="0">
                <a:ea typeface="ＭＳ Ｐゴシック" pitchFamily="34" charset="-128"/>
                <a:sym typeface="Symbol" pitchFamily="18" charset="2"/>
              </a:rPr>
              <a:t>διάσπαση ονομάτων) αλλά πως μπορούμε να το καταλάβουμε; </a:t>
            </a:r>
          </a:p>
          <a:p>
            <a:pPr lvl="2" eaLnBrk="1" hangingPunct="1"/>
            <a:r>
              <a:rPr lang="el-GR" sz="1600" dirty="0">
                <a:ea typeface="ＭＳ Ｐゴシック" pitchFamily="34" charset="-128"/>
                <a:sym typeface="Symbol" pitchFamily="18" charset="2"/>
              </a:rPr>
              <a:t>Συχνά και τα δύο </a:t>
            </a:r>
            <a:r>
              <a:rPr lang="en-US" sz="1600" b="1" i="1" dirty="0">
                <a:ea typeface="ＭＳ Ｐゴシック" pitchFamily="34" charset="-128"/>
                <a:sym typeface="Symbol" pitchFamily="18" charset="2"/>
              </a:rPr>
              <a:t>white space</a:t>
            </a:r>
            <a:r>
              <a:rPr lang="el-GR" sz="1600" b="1" i="1" dirty="0">
                <a:ea typeface="ＭＳ Ｐゴシック" pitchFamily="34" charset="-128"/>
                <a:sym typeface="Symbol" pitchFamily="18" charset="2"/>
              </a:rPr>
              <a:t>, </a:t>
            </a:r>
            <a:r>
              <a:rPr lang="en-US" sz="1600" b="1" i="1" dirty="0">
                <a:ea typeface="ＭＳ Ｐゴシック" pitchFamily="34" charset="-128"/>
                <a:sym typeface="Symbol" pitchFamily="18" charset="2"/>
              </a:rPr>
              <a:t>white-space </a:t>
            </a:r>
            <a:r>
              <a:rPr lang="el-GR" sz="1600" dirty="0">
                <a:ea typeface="ＭＳ Ｐゴシック" pitchFamily="34" charset="-128"/>
                <a:sym typeface="Symbol" pitchFamily="18" charset="2"/>
              </a:rPr>
              <a:t>και </a:t>
            </a:r>
            <a:r>
              <a:rPr lang="en-US" sz="1600" b="1" i="1" dirty="0">
                <a:ea typeface="ＭＳ Ｐゴシック" pitchFamily="34" charset="-128"/>
                <a:sym typeface="Symbol" pitchFamily="18" charset="2"/>
              </a:rPr>
              <a:t>whitespace</a:t>
            </a:r>
            <a:endParaRPr lang="el-GR" sz="1600" b="1" i="1" dirty="0">
              <a:ea typeface="ＭＳ Ｐゴシック" pitchFamily="34" charset="-128"/>
              <a:sym typeface="Symbol" pitchFamily="18" charset="2"/>
            </a:endParaRPr>
          </a:p>
          <a:p>
            <a:pPr lvl="2" eaLnBrk="1" hangingPunct="1"/>
            <a:r>
              <a:rPr lang="el-GR" sz="1600" dirty="0">
                <a:ea typeface="ＭＳ Ｐゴシック" pitchFamily="34" charset="-128"/>
                <a:sym typeface="Symbol" pitchFamily="18" charset="2"/>
              </a:rPr>
              <a:t>Επίσης, ημερομηνίες και αριθμοί τηλεφώνου</a:t>
            </a:r>
            <a:endParaRPr lang="en-US" sz="1600" dirty="0">
              <a:ea typeface="ＭＳ Ｐゴシック" pitchFamily="34" charset="-128"/>
              <a:sym typeface="Symbol" pitchFamily="18" charset="2"/>
            </a:endParaRPr>
          </a:p>
          <a:p>
            <a:pPr lvl="1" eaLnBrk="1" hangingPunct="1"/>
            <a:r>
              <a:rPr lang="el-GR" sz="1600" dirty="0">
                <a:solidFill>
                  <a:prstClr val="black"/>
                </a:solidFill>
                <a:ea typeface="ＭＳ Ｐゴシック" pitchFamily="34" charset="-128"/>
                <a:sym typeface="Symbol" pitchFamily="18" charset="2"/>
              </a:rPr>
              <a:t>Ή και συνδυασμός </a:t>
            </a:r>
          </a:p>
          <a:p>
            <a:pPr lvl="2" eaLnBrk="1" hangingPunct="1"/>
            <a:r>
              <a:rPr lang="en-US" sz="1600" b="1" i="1" dirty="0">
                <a:ea typeface="ＭＳ Ｐゴシック" pitchFamily="34" charset="-128"/>
                <a:sym typeface="Symbol" pitchFamily="18" charset="2"/>
              </a:rPr>
              <a:t>San Francisco-Los Angeles</a:t>
            </a:r>
            <a:endParaRPr lang="el-GR" sz="1600" b="1" i="1" dirty="0">
              <a:ea typeface="ＭＳ Ｐゴシック" pitchFamily="34" charset="-128"/>
              <a:sym typeface="Symbol" pitchFamily="18" charset="2"/>
            </a:endParaRPr>
          </a:p>
          <a:p>
            <a:pPr lvl="2" eaLnBrk="1" hangingPunct="1"/>
            <a:endParaRPr lang="el-GR" sz="1600" b="1" i="1" dirty="0">
              <a:ea typeface="ＭＳ Ｐゴシック" pitchFamily="34" charset="-128"/>
              <a:sym typeface="Symbol" pitchFamily="18" charset="2"/>
            </a:endParaRPr>
          </a:p>
          <a:p>
            <a:pPr lvl="2" eaLnBrk="1" hangingPunct="1"/>
            <a:endParaRPr lang="en-US" sz="1600" b="1" i="1" dirty="0">
              <a:ea typeface="ＭＳ Ｐゴシック" pitchFamily="34" charset="-128"/>
              <a:sym typeface="Symbol" pitchFamily="18" charset="2"/>
            </a:endParaRPr>
          </a:p>
        </p:txBody>
      </p:sp>
      <p:sp>
        <p:nvSpPr>
          <p:cNvPr id="27653" name="Slide Number Placeholder 4"/>
          <p:cNvSpPr>
            <a:spLocks noGrp="1"/>
          </p:cNvSpPr>
          <p:nvPr>
            <p:ph type="sldNum" sz="quarter" idx="12"/>
          </p:nvPr>
        </p:nvSpPr>
        <p:spPr bwMode="auto">
          <a:noFill/>
          <a:ln>
            <a:miter lim="800000"/>
            <a:headEnd/>
            <a:tailEnd/>
          </a:ln>
        </p:spPr>
        <p:txBody>
          <a:bodyPr/>
          <a:lstStyle/>
          <a:p>
            <a:fld id="{722C26AF-7912-4A79-A0A2-27C6EDC19050}" type="slidenum">
              <a:rPr lang="en-US"/>
              <a:pPr/>
              <a:t>20</a:t>
            </a:fld>
            <a:endParaRPr lang="en-US" dirty="0"/>
          </a:p>
        </p:txBody>
      </p:sp>
      <p:sp>
        <p:nvSpPr>
          <p:cNvPr id="27652"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2.2.1</a:t>
            </a:r>
          </a:p>
        </p:txBody>
      </p:sp>
      <p:sp>
        <p:nvSpPr>
          <p:cNvPr id="2" name="TextBox 1"/>
          <p:cNvSpPr txBox="1"/>
          <p:nvPr/>
        </p:nvSpPr>
        <p:spPr>
          <a:xfrm>
            <a:off x="174443" y="4913287"/>
            <a:ext cx="8653133" cy="1477328"/>
          </a:xfrm>
          <a:prstGeom prst="rect">
            <a:avLst/>
          </a:prstGeom>
          <a:noFill/>
        </p:spPr>
        <p:txBody>
          <a:bodyPr wrap="square" rtlCol="0">
            <a:spAutoFit/>
          </a:bodyPr>
          <a:lstStyle/>
          <a:p>
            <a:pPr marL="342900" indent="-342900">
              <a:buFont typeface="Wingdings" pitchFamily="2" charset="2"/>
              <a:buChar char="ü"/>
            </a:pPr>
            <a:r>
              <a:rPr lang="en-US" sz="1800" dirty="0">
                <a:solidFill>
                  <a:schemeClr val="accent2">
                    <a:lumMod val="50000"/>
                  </a:schemeClr>
                </a:solidFill>
                <a:latin typeface="+mn-lt"/>
              </a:rPr>
              <a:t>lower</a:t>
            </a:r>
            <a:r>
              <a:rPr lang="el-GR" sz="1800" dirty="0">
                <a:solidFill>
                  <a:schemeClr val="accent2">
                    <a:lumMod val="50000"/>
                  </a:schemeClr>
                </a:solidFill>
                <a:latin typeface="+mn-lt"/>
              </a:rPr>
              <a:t> </a:t>
            </a:r>
            <a:r>
              <a:rPr lang="en-US" sz="1800" dirty="0">
                <a:solidFill>
                  <a:schemeClr val="accent2">
                    <a:lumMod val="50000"/>
                  </a:schemeClr>
                </a:solidFill>
                <a:latin typeface="+mn-lt"/>
              </a:rPr>
              <a:t>case, lower-case, lowercase: </a:t>
            </a:r>
            <a:r>
              <a:rPr lang="el-GR" sz="1800" dirty="0">
                <a:solidFill>
                  <a:schemeClr val="accent2">
                    <a:lumMod val="50000"/>
                  </a:schemeClr>
                </a:solidFill>
                <a:latin typeface="+mn-lt"/>
              </a:rPr>
              <a:t>ως </a:t>
            </a:r>
            <a:r>
              <a:rPr lang="en-US" sz="1800" dirty="0">
                <a:solidFill>
                  <a:schemeClr val="accent2">
                    <a:lumMod val="50000"/>
                  </a:schemeClr>
                </a:solidFill>
                <a:latin typeface="+mn-lt"/>
              </a:rPr>
              <a:t>“phrase queries” </a:t>
            </a:r>
            <a:r>
              <a:rPr lang="el-GR" sz="1800" dirty="0">
                <a:solidFill>
                  <a:schemeClr val="accent2">
                    <a:lumMod val="50000"/>
                  </a:schemeClr>
                </a:solidFill>
                <a:latin typeface="+mn-lt"/>
              </a:rPr>
              <a:t>αν θέλουμε να επιστρέφουν το ίδιο αποτέλεσμα </a:t>
            </a:r>
            <a:endParaRPr lang="en-US" sz="1800" dirty="0">
              <a:solidFill>
                <a:schemeClr val="accent2">
                  <a:lumMod val="50000"/>
                </a:schemeClr>
              </a:solidFill>
              <a:latin typeface="+mn-lt"/>
            </a:endParaRPr>
          </a:p>
          <a:p>
            <a:pPr marL="342900" indent="-342900">
              <a:buFont typeface="Wingdings" pitchFamily="2" charset="2"/>
              <a:buChar char="ü"/>
            </a:pPr>
            <a:r>
              <a:rPr lang="el-GR" sz="1800" dirty="0">
                <a:solidFill>
                  <a:schemeClr val="accent2">
                    <a:lumMod val="50000"/>
                  </a:schemeClr>
                </a:solidFill>
                <a:latin typeface="+mn-lt"/>
              </a:rPr>
              <a:t>Μερικά εξειδικευμένα συστήματα ζητούν οι χρήστες πάντα το </a:t>
            </a:r>
            <a:r>
              <a:rPr lang="en-US" sz="1800" dirty="0">
                <a:solidFill>
                  <a:schemeClr val="accent2">
                    <a:lumMod val="50000"/>
                  </a:schemeClr>
                </a:solidFill>
                <a:latin typeface="+mn-lt"/>
              </a:rPr>
              <a:t> </a:t>
            </a:r>
            <a:r>
              <a:rPr lang="el-GR" sz="1800" dirty="0">
                <a:solidFill>
                  <a:schemeClr val="accent2">
                    <a:lumMod val="50000"/>
                  </a:schemeClr>
                </a:solidFill>
                <a:latin typeface="+mn-lt"/>
              </a:rPr>
              <a:t>‘–’ στην ερώτηση όταν θέλουν να εξεταστούν όλες οι περιπτώσεις</a:t>
            </a:r>
          </a:p>
          <a:p>
            <a:pPr marL="342900" indent="-342900">
              <a:buFont typeface="Wingdings" pitchFamily="2" charset="2"/>
              <a:buChar char="ü"/>
            </a:pPr>
            <a:r>
              <a:rPr lang="el-GR" sz="1800" dirty="0">
                <a:solidFill>
                  <a:schemeClr val="accent2">
                    <a:lumMod val="50000"/>
                  </a:schemeClr>
                </a:solidFill>
                <a:latin typeface="+mn-lt"/>
              </a:rPr>
              <a:t>Την ίδια πολιτική και στην ερώτηση και στο κείμενο</a:t>
            </a:r>
            <a:r>
              <a:rPr lang="en-US" sz="1800" dirty="0">
                <a:solidFill>
                  <a:schemeClr val="accent2">
                    <a:lumMod val="50000"/>
                  </a:schemeClr>
                </a:solidFill>
                <a:latin typeface="+mn-lt"/>
              </a:rPr>
              <a:t> </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E2A94EEA-C9B0-A466-C96F-B4F0828AE320}"/>
                  </a:ext>
                </a:extLst>
              </p14:cNvPr>
              <p14:cNvContentPartPr/>
              <p14:nvPr/>
            </p14:nvContentPartPr>
            <p14:xfrm>
              <a:off x="5941636" y="3271781"/>
              <a:ext cx="298800" cy="274680"/>
            </p14:xfrm>
          </p:contentPart>
        </mc:Choice>
        <mc:Fallback xmlns="">
          <p:pic>
            <p:nvPicPr>
              <p:cNvPr id="3" name="Ink 2">
                <a:extLst>
                  <a:ext uri="{FF2B5EF4-FFF2-40B4-BE49-F238E27FC236}">
                    <a16:creationId xmlns:a16="http://schemas.microsoft.com/office/drawing/2014/main" id="{E2A94EEA-C9B0-A466-C96F-B4F0828AE320}"/>
                  </a:ext>
                </a:extLst>
              </p:cNvPr>
              <p:cNvPicPr/>
              <p:nvPr/>
            </p:nvPicPr>
            <p:blipFill>
              <a:blip r:embed="rId4"/>
              <a:stretch>
                <a:fillRect/>
              </a:stretch>
            </p:blipFill>
            <p:spPr>
              <a:xfrm>
                <a:off x="5937316" y="3267461"/>
                <a:ext cx="307440" cy="283320"/>
              </a:xfrm>
              <a:prstGeom prst="rect">
                <a:avLst/>
              </a:prstGeom>
            </p:spPr>
          </p:pic>
        </mc:Fallback>
      </mc:AlternateContent>
      <p:grpSp>
        <p:nvGrpSpPr>
          <p:cNvPr id="13" name="Group 12">
            <a:extLst>
              <a:ext uri="{FF2B5EF4-FFF2-40B4-BE49-F238E27FC236}">
                <a16:creationId xmlns:a16="http://schemas.microsoft.com/office/drawing/2014/main" id="{7C920920-DFE1-68EB-CB6F-57CF9FA91833}"/>
              </a:ext>
            </a:extLst>
          </p:cNvPr>
          <p:cNvGrpSpPr/>
          <p:nvPr/>
        </p:nvGrpSpPr>
        <p:grpSpPr>
          <a:xfrm>
            <a:off x="2982076" y="1339661"/>
            <a:ext cx="1522800" cy="602280"/>
            <a:chOff x="2982076" y="1339661"/>
            <a:chExt cx="1522800" cy="602280"/>
          </a:xfrm>
        </p:grpSpPr>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40B0E6D5-54A7-51C8-6038-8343ACB30B52}"/>
                    </a:ext>
                  </a:extLst>
                </p14:cNvPr>
                <p14:cNvContentPartPr/>
                <p14:nvPr/>
              </p14:nvContentPartPr>
              <p14:xfrm>
                <a:off x="3997996" y="1869941"/>
                <a:ext cx="42840" cy="44640"/>
              </p14:xfrm>
            </p:contentPart>
          </mc:Choice>
          <mc:Fallback xmlns="">
            <p:pic>
              <p:nvPicPr>
                <p:cNvPr id="4" name="Ink 3">
                  <a:extLst>
                    <a:ext uri="{FF2B5EF4-FFF2-40B4-BE49-F238E27FC236}">
                      <a16:creationId xmlns:a16="http://schemas.microsoft.com/office/drawing/2014/main" id="{40B0E6D5-54A7-51C8-6038-8343ACB30B52}"/>
                    </a:ext>
                  </a:extLst>
                </p:cNvPr>
                <p:cNvPicPr/>
                <p:nvPr/>
              </p:nvPicPr>
              <p:blipFill>
                <a:blip r:embed="rId6"/>
                <a:stretch>
                  <a:fillRect/>
                </a:stretch>
              </p:blipFill>
              <p:spPr>
                <a:xfrm>
                  <a:off x="3993676" y="1865621"/>
                  <a:ext cx="514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24590794-7AED-F03C-BE5E-E59CDEAD30C4}"/>
                    </a:ext>
                  </a:extLst>
                </p14:cNvPr>
                <p14:cNvContentPartPr/>
                <p14:nvPr/>
              </p14:nvContentPartPr>
              <p14:xfrm>
                <a:off x="3848596" y="1739621"/>
                <a:ext cx="88920" cy="64080"/>
              </p14:xfrm>
            </p:contentPart>
          </mc:Choice>
          <mc:Fallback xmlns="">
            <p:pic>
              <p:nvPicPr>
                <p:cNvPr id="5" name="Ink 4">
                  <a:extLst>
                    <a:ext uri="{FF2B5EF4-FFF2-40B4-BE49-F238E27FC236}">
                      <a16:creationId xmlns:a16="http://schemas.microsoft.com/office/drawing/2014/main" id="{24590794-7AED-F03C-BE5E-E59CDEAD30C4}"/>
                    </a:ext>
                  </a:extLst>
                </p:cNvPr>
                <p:cNvPicPr/>
                <p:nvPr/>
              </p:nvPicPr>
              <p:blipFill>
                <a:blip r:embed="rId8"/>
                <a:stretch>
                  <a:fillRect/>
                </a:stretch>
              </p:blipFill>
              <p:spPr>
                <a:xfrm>
                  <a:off x="3844276" y="1735301"/>
                  <a:ext cx="975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7DEA1CD9-E134-F2DA-E3D3-15D1ECF7BFA7}"/>
                    </a:ext>
                  </a:extLst>
                </p14:cNvPr>
                <p14:cNvContentPartPr/>
                <p14:nvPr/>
              </p14:nvContentPartPr>
              <p14:xfrm>
                <a:off x="3213196" y="1480061"/>
                <a:ext cx="388440" cy="461880"/>
              </p14:xfrm>
            </p:contentPart>
          </mc:Choice>
          <mc:Fallback xmlns="">
            <p:pic>
              <p:nvPicPr>
                <p:cNvPr id="7" name="Ink 6">
                  <a:extLst>
                    <a:ext uri="{FF2B5EF4-FFF2-40B4-BE49-F238E27FC236}">
                      <a16:creationId xmlns:a16="http://schemas.microsoft.com/office/drawing/2014/main" id="{7DEA1CD9-E134-F2DA-E3D3-15D1ECF7BFA7}"/>
                    </a:ext>
                  </a:extLst>
                </p:cNvPr>
                <p:cNvPicPr/>
                <p:nvPr/>
              </p:nvPicPr>
              <p:blipFill>
                <a:blip r:embed="rId10"/>
                <a:stretch>
                  <a:fillRect/>
                </a:stretch>
              </p:blipFill>
              <p:spPr>
                <a:xfrm>
                  <a:off x="3208876" y="1475741"/>
                  <a:ext cx="397080" cy="470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39A438F4-DB31-C588-4311-027D8E66C7E3}"/>
                    </a:ext>
                  </a:extLst>
                </p14:cNvPr>
                <p14:cNvContentPartPr/>
                <p14:nvPr/>
              </p14:nvContentPartPr>
              <p14:xfrm>
                <a:off x="3684436" y="1606421"/>
                <a:ext cx="235800" cy="304920"/>
              </p14:xfrm>
            </p:contentPart>
          </mc:Choice>
          <mc:Fallback xmlns="">
            <p:pic>
              <p:nvPicPr>
                <p:cNvPr id="8" name="Ink 7">
                  <a:extLst>
                    <a:ext uri="{FF2B5EF4-FFF2-40B4-BE49-F238E27FC236}">
                      <a16:creationId xmlns:a16="http://schemas.microsoft.com/office/drawing/2014/main" id="{39A438F4-DB31-C588-4311-027D8E66C7E3}"/>
                    </a:ext>
                  </a:extLst>
                </p:cNvPr>
                <p:cNvPicPr/>
                <p:nvPr/>
              </p:nvPicPr>
              <p:blipFill>
                <a:blip r:embed="rId12"/>
                <a:stretch>
                  <a:fillRect/>
                </a:stretch>
              </p:blipFill>
              <p:spPr>
                <a:xfrm>
                  <a:off x="3680116" y="1602101"/>
                  <a:ext cx="24444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09953FDA-0194-0DAB-F8C2-166B2F2EB84C}"/>
                    </a:ext>
                  </a:extLst>
                </p14:cNvPr>
                <p14:cNvContentPartPr/>
                <p14:nvPr/>
              </p14:nvContentPartPr>
              <p14:xfrm>
                <a:off x="3910156" y="1619741"/>
                <a:ext cx="274680" cy="280800"/>
              </p14:xfrm>
            </p:contentPart>
          </mc:Choice>
          <mc:Fallback xmlns="">
            <p:pic>
              <p:nvPicPr>
                <p:cNvPr id="9" name="Ink 8">
                  <a:extLst>
                    <a:ext uri="{FF2B5EF4-FFF2-40B4-BE49-F238E27FC236}">
                      <a16:creationId xmlns:a16="http://schemas.microsoft.com/office/drawing/2014/main" id="{09953FDA-0194-0DAB-F8C2-166B2F2EB84C}"/>
                    </a:ext>
                  </a:extLst>
                </p:cNvPr>
                <p:cNvPicPr/>
                <p:nvPr/>
              </p:nvPicPr>
              <p:blipFill>
                <a:blip r:embed="rId14"/>
                <a:stretch>
                  <a:fillRect/>
                </a:stretch>
              </p:blipFill>
              <p:spPr>
                <a:xfrm>
                  <a:off x="3905836" y="1615421"/>
                  <a:ext cx="28332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Ink 9">
                  <a:extLst>
                    <a:ext uri="{FF2B5EF4-FFF2-40B4-BE49-F238E27FC236}">
                      <a16:creationId xmlns:a16="http://schemas.microsoft.com/office/drawing/2014/main" id="{3F7A24E8-5128-9AC3-BCD5-441A000FC1EC}"/>
                    </a:ext>
                  </a:extLst>
                </p14:cNvPr>
                <p14:cNvContentPartPr/>
                <p14:nvPr/>
              </p14:nvContentPartPr>
              <p14:xfrm>
                <a:off x="4318396" y="1613981"/>
                <a:ext cx="186480" cy="280080"/>
              </p14:xfrm>
            </p:contentPart>
          </mc:Choice>
          <mc:Fallback xmlns="">
            <p:pic>
              <p:nvPicPr>
                <p:cNvPr id="10" name="Ink 9">
                  <a:extLst>
                    <a:ext uri="{FF2B5EF4-FFF2-40B4-BE49-F238E27FC236}">
                      <a16:creationId xmlns:a16="http://schemas.microsoft.com/office/drawing/2014/main" id="{3F7A24E8-5128-9AC3-BCD5-441A000FC1EC}"/>
                    </a:ext>
                  </a:extLst>
                </p:cNvPr>
                <p:cNvPicPr/>
                <p:nvPr/>
              </p:nvPicPr>
              <p:blipFill>
                <a:blip r:embed="rId16"/>
                <a:stretch>
                  <a:fillRect/>
                </a:stretch>
              </p:blipFill>
              <p:spPr>
                <a:xfrm>
                  <a:off x="4314076" y="1609661"/>
                  <a:ext cx="19512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Ink 11">
                  <a:extLst>
                    <a:ext uri="{FF2B5EF4-FFF2-40B4-BE49-F238E27FC236}">
                      <a16:creationId xmlns:a16="http://schemas.microsoft.com/office/drawing/2014/main" id="{1096200D-8218-6647-4322-6582DA5CF6BA}"/>
                    </a:ext>
                  </a:extLst>
                </p14:cNvPr>
                <p14:cNvContentPartPr/>
                <p14:nvPr/>
              </p14:nvContentPartPr>
              <p14:xfrm>
                <a:off x="2982076" y="1339661"/>
                <a:ext cx="1464840" cy="271440"/>
              </p14:xfrm>
            </p:contentPart>
          </mc:Choice>
          <mc:Fallback xmlns="">
            <p:pic>
              <p:nvPicPr>
                <p:cNvPr id="12" name="Ink 11">
                  <a:extLst>
                    <a:ext uri="{FF2B5EF4-FFF2-40B4-BE49-F238E27FC236}">
                      <a16:creationId xmlns:a16="http://schemas.microsoft.com/office/drawing/2014/main" id="{1096200D-8218-6647-4322-6582DA5CF6BA}"/>
                    </a:ext>
                  </a:extLst>
                </p:cNvPr>
                <p:cNvPicPr/>
                <p:nvPr/>
              </p:nvPicPr>
              <p:blipFill>
                <a:blip r:embed="rId18"/>
                <a:stretch>
                  <a:fillRect/>
                </a:stretch>
              </p:blipFill>
              <p:spPr>
                <a:xfrm>
                  <a:off x="2977756" y="1335341"/>
                  <a:ext cx="1473480" cy="280080"/>
                </a:xfrm>
                <a:prstGeom prst="rect">
                  <a:avLst/>
                </a:prstGeom>
              </p:spPr>
            </p:pic>
          </mc:Fallback>
        </mc:AlternateContent>
      </p:grpSp>
    </p:spTree>
    <p:extLst>
      <p:ext uri="{BB962C8B-B14F-4D97-AF65-F5344CB8AC3E}">
        <p14:creationId xmlns:p14="http://schemas.microsoft.com/office/powerpoint/2010/main" val="3468052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28650" y="162513"/>
            <a:ext cx="7886700" cy="1325563"/>
          </a:xfrm>
        </p:spPr>
        <p:txBody>
          <a:bodyPr/>
          <a:lstStyle/>
          <a:p>
            <a:pPr algn="ctr" eaLnBrk="1" hangingPunct="1"/>
            <a:r>
              <a:rPr lang="en-US" dirty="0">
                <a:solidFill>
                  <a:schemeClr val="accent2">
                    <a:lumMod val="75000"/>
                  </a:schemeClr>
                </a:solidFill>
                <a:ea typeface="ＭＳ Ｐゴシック" pitchFamily="34" charset="-128"/>
              </a:rPr>
              <a:t>Tokenization: </a:t>
            </a:r>
            <a:r>
              <a:rPr lang="el-GR" dirty="0">
                <a:solidFill>
                  <a:schemeClr val="accent2">
                    <a:lumMod val="75000"/>
                  </a:schemeClr>
                </a:solidFill>
                <a:ea typeface="ＭＳ Ｐゴシック" pitchFamily="34" charset="-128"/>
              </a:rPr>
              <a:t>Αριθμοί</a:t>
            </a:r>
            <a:endParaRPr lang="en-US" dirty="0">
              <a:solidFill>
                <a:schemeClr val="accent2">
                  <a:lumMod val="75000"/>
                </a:schemeClr>
              </a:solidFill>
              <a:ea typeface="ＭＳ Ｐゴシック" pitchFamily="34" charset="-128"/>
            </a:endParaRPr>
          </a:p>
        </p:txBody>
      </p:sp>
      <p:sp>
        <p:nvSpPr>
          <p:cNvPr id="28675" name="Rectangle 3"/>
          <p:cNvSpPr>
            <a:spLocks noGrp="1" noChangeArrowheads="1"/>
          </p:cNvSpPr>
          <p:nvPr>
            <p:ph idx="1"/>
          </p:nvPr>
        </p:nvSpPr>
        <p:spPr>
          <a:xfrm>
            <a:off x="323528" y="1690689"/>
            <a:ext cx="8229600" cy="3888432"/>
          </a:xfrm>
        </p:spPr>
        <p:txBody>
          <a:bodyPr/>
          <a:lstStyle/>
          <a:p>
            <a:pPr eaLnBrk="1" hangingPunct="1"/>
            <a:r>
              <a:rPr lang="en-US" sz="2000" b="1" i="1" dirty="0">
                <a:ea typeface="ＭＳ Ｐゴシック" pitchFamily="34" charset="-128"/>
              </a:rPr>
              <a:t>3/12/91	 Mar. 12, 1991</a:t>
            </a:r>
            <a:r>
              <a:rPr lang="el-GR" sz="2000" b="1" i="1" dirty="0">
                <a:ea typeface="ＭＳ Ｐゴシック" pitchFamily="34" charset="-128"/>
              </a:rPr>
              <a:t>  </a:t>
            </a:r>
            <a:r>
              <a:rPr lang="en-US" sz="2000" b="1" i="1" dirty="0">
                <a:ea typeface="ＭＳ Ｐゴシック" pitchFamily="34" charset="-128"/>
              </a:rPr>
              <a:t>12/3/91</a:t>
            </a:r>
          </a:p>
          <a:p>
            <a:pPr eaLnBrk="1" hangingPunct="1"/>
            <a:r>
              <a:rPr lang="en-US" sz="2000" b="1" i="1" dirty="0">
                <a:ea typeface="ＭＳ Ｐゴシック" pitchFamily="34" charset="-128"/>
              </a:rPr>
              <a:t>55 B.C.</a:t>
            </a:r>
          </a:p>
          <a:p>
            <a:pPr eaLnBrk="1" hangingPunct="1"/>
            <a:r>
              <a:rPr lang="en-US" sz="2000" b="1" i="1" dirty="0">
                <a:ea typeface="ＭＳ Ｐゴシック" pitchFamily="34" charset="-128"/>
              </a:rPr>
              <a:t>B-52</a:t>
            </a:r>
          </a:p>
          <a:p>
            <a:pPr eaLnBrk="1" hangingPunct="1"/>
            <a:r>
              <a:rPr lang="en-US" sz="2000" b="1" i="1" dirty="0">
                <a:ea typeface="ＭＳ Ｐゴシック" pitchFamily="34" charset="-128"/>
              </a:rPr>
              <a:t>My PGP key is 324a3df234cb23e</a:t>
            </a:r>
          </a:p>
          <a:p>
            <a:pPr eaLnBrk="1" hangingPunct="1"/>
            <a:r>
              <a:rPr lang="en-US" sz="2000" b="1" i="1" dirty="0">
                <a:ea typeface="ＭＳ Ｐゴシック" pitchFamily="34" charset="-128"/>
              </a:rPr>
              <a:t>(800) 234-2333</a:t>
            </a:r>
          </a:p>
          <a:p>
            <a:pPr lvl="1" eaLnBrk="1" hangingPunct="1"/>
            <a:r>
              <a:rPr lang="el-GR" dirty="0">
                <a:ea typeface="ＭＳ Ｐゴシック" pitchFamily="34" charset="-128"/>
              </a:rPr>
              <a:t>Συχνά περιέχουν ενδιάμεσα κενά </a:t>
            </a:r>
          </a:p>
          <a:p>
            <a:pPr lvl="1" eaLnBrk="1" hangingPunct="1"/>
            <a:r>
              <a:rPr lang="el-GR" dirty="0">
                <a:ea typeface="ＭＳ Ｐゴシック" pitchFamily="34" charset="-128"/>
              </a:rPr>
              <a:t>Τα παλιότερα συστήματα μπορεί να μη έβαζαν στο ευρετήριο τους αριθμούς </a:t>
            </a:r>
          </a:p>
          <a:p>
            <a:pPr lvl="2" eaLnBrk="1" hangingPunct="1"/>
            <a:r>
              <a:rPr lang="el-GR" dirty="0">
                <a:ea typeface="ＭＳ Ｐゴシック" pitchFamily="34" charset="-128"/>
              </a:rPr>
              <a:t>Συχνά όμως είναι χρήσιμοι, πχ αναζήτηση για κώδικες λάθους </a:t>
            </a:r>
            <a:r>
              <a:rPr lang="en-US" dirty="0">
                <a:ea typeface="ＭＳ Ｐゴシック" pitchFamily="34" charset="-128"/>
              </a:rPr>
              <a:t>error codes/</a:t>
            </a:r>
            <a:r>
              <a:rPr lang="en-US" dirty="0" err="1">
                <a:ea typeface="ＭＳ Ｐゴシック" pitchFamily="34" charset="-128"/>
              </a:rPr>
              <a:t>stacktraces</a:t>
            </a:r>
            <a:r>
              <a:rPr lang="en-US" dirty="0">
                <a:ea typeface="ＭＳ Ｐゴシック" pitchFamily="34" charset="-128"/>
              </a:rPr>
              <a:t> </a:t>
            </a:r>
            <a:r>
              <a:rPr lang="el-GR" dirty="0">
                <a:ea typeface="ＭＳ Ｐゴシック" pitchFamily="34" charset="-128"/>
              </a:rPr>
              <a:t>στο </a:t>
            </a:r>
            <a:r>
              <a:rPr lang="en-US" dirty="0">
                <a:ea typeface="ＭＳ Ｐゴシック" pitchFamily="34" charset="-128"/>
              </a:rPr>
              <a:t>web</a:t>
            </a:r>
            <a:r>
              <a:rPr lang="el-GR" dirty="0">
                <a:ea typeface="ＭＳ Ｐゴシック" pitchFamily="34" charset="-128"/>
              </a:rPr>
              <a:t>, </a:t>
            </a:r>
            <a:r>
              <a:rPr lang="en-US" dirty="0">
                <a:ea typeface="ＭＳ Ｐゴシック" pitchFamily="34" charset="-128"/>
              </a:rPr>
              <a:t>IP </a:t>
            </a:r>
            <a:r>
              <a:rPr lang="el-GR" dirty="0">
                <a:ea typeface="ＭＳ Ｐゴシック" pitchFamily="34" charset="-128"/>
              </a:rPr>
              <a:t>διευθύνσεις, </a:t>
            </a:r>
            <a:r>
              <a:rPr lang="en-US" dirty="0">
                <a:ea typeface="ＭＳ Ｐゴシック" pitchFamily="34" charset="-128"/>
              </a:rPr>
              <a:t>package tracking numbers</a:t>
            </a:r>
          </a:p>
          <a:p>
            <a:pPr lvl="2" eaLnBrk="1" hangingPunct="1"/>
            <a:r>
              <a:rPr lang="en-US" dirty="0">
                <a:ea typeface="ＭＳ Ｐゴシック" pitchFamily="34" charset="-128"/>
              </a:rPr>
              <a:t>(</a:t>
            </a:r>
            <a:r>
              <a:rPr lang="el-GR" dirty="0">
                <a:ea typeface="ＭＳ Ｐゴシック" pitchFamily="34" charset="-128"/>
              </a:rPr>
              <a:t>Χρήση </a:t>
            </a:r>
            <a:r>
              <a:rPr lang="en-US" dirty="0">
                <a:ea typeface="ＭＳ Ｐゴシック" pitchFamily="34" charset="-128"/>
              </a:rPr>
              <a:t>n-grams)</a:t>
            </a:r>
          </a:p>
          <a:p>
            <a:pPr lvl="1" eaLnBrk="1" hangingPunct="1"/>
            <a:r>
              <a:rPr lang="el-GR" dirty="0" err="1">
                <a:ea typeface="ＭＳ Ｐゴシック" pitchFamily="34" charset="-128"/>
              </a:rPr>
              <a:t>Ευρετηριοποίηση</a:t>
            </a:r>
            <a:r>
              <a:rPr lang="el-GR" dirty="0">
                <a:ea typeface="ＭＳ Ｐゴシック" pitchFamily="34" charset="-128"/>
              </a:rPr>
              <a:t> των </a:t>
            </a:r>
            <a:r>
              <a:rPr lang="el-GR" dirty="0" err="1">
                <a:ea typeface="ＭＳ Ｐゴシック" pitchFamily="34" charset="-128"/>
              </a:rPr>
              <a:t>μεταδεδομένων</a:t>
            </a:r>
            <a:r>
              <a:rPr lang="el-GR" dirty="0">
                <a:ea typeface="ＭＳ Ｐゴシック" pitchFamily="34" charset="-128"/>
              </a:rPr>
              <a:t> ξεχωριστά </a:t>
            </a:r>
          </a:p>
          <a:p>
            <a:pPr lvl="2" eaLnBrk="1" hangingPunct="1"/>
            <a:r>
              <a:rPr lang="el-GR" dirty="0">
                <a:ea typeface="ＭＳ Ｐゴシック" pitchFamily="34" charset="-128"/>
              </a:rPr>
              <a:t>Ημερομηνία δημιουργίας, </a:t>
            </a:r>
            <a:r>
              <a:rPr lang="en-US" dirty="0">
                <a:ea typeface="ＭＳ Ｐゴシック" pitchFamily="34" charset="-128"/>
              </a:rPr>
              <a:t>format, </a:t>
            </a:r>
            <a:r>
              <a:rPr lang="el-GR" dirty="0">
                <a:ea typeface="ＭＳ Ｐゴシック" pitchFamily="34" charset="-128"/>
              </a:rPr>
              <a:t>κλπ</a:t>
            </a:r>
            <a:endParaRPr lang="en-US" dirty="0">
              <a:ea typeface="ＭＳ Ｐゴシック" pitchFamily="34" charset="-128"/>
            </a:endParaRPr>
          </a:p>
        </p:txBody>
      </p:sp>
      <p:sp>
        <p:nvSpPr>
          <p:cNvPr id="28677" name="Slide Number Placeholder 4"/>
          <p:cNvSpPr>
            <a:spLocks noGrp="1"/>
          </p:cNvSpPr>
          <p:nvPr>
            <p:ph type="sldNum" sz="quarter" idx="12"/>
          </p:nvPr>
        </p:nvSpPr>
        <p:spPr bwMode="auto">
          <a:noFill/>
          <a:ln>
            <a:miter lim="800000"/>
            <a:headEnd/>
            <a:tailEnd/>
          </a:ln>
        </p:spPr>
        <p:txBody>
          <a:bodyPr/>
          <a:lstStyle/>
          <a:p>
            <a:fld id="{D912FBBC-33DF-46E5-9092-82FB586A1E42}" type="slidenum">
              <a:rPr lang="en-US"/>
              <a:pPr/>
              <a:t>21</a:t>
            </a:fld>
            <a:endParaRPr lang="en-US"/>
          </a:p>
        </p:txBody>
      </p:sp>
      <p:sp>
        <p:nvSpPr>
          <p:cNvPr id="28676"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solidFill>
                  <a:schemeClr val="tx2">
                    <a:lumMod val="75000"/>
                  </a:schemeClr>
                </a:solidFill>
              </a:rPr>
              <a:t>Κεφ</a:t>
            </a:r>
            <a:r>
              <a:rPr lang="en-US" sz="1600" dirty="0">
                <a:solidFill>
                  <a:schemeClr val="tx2">
                    <a:lumMod val="75000"/>
                  </a:schemeClr>
                </a:solidFill>
              </a:rPr>
              <a:t>. 2.2.1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eaLnBrk="1" hangingPunct="1"/>
            <a:r>
              <a:rPr lang="en-US" dirty="0">
                <a:solidFill>
                  <a:schemeClr val="accent2">
                    <a:lumMod val="75000"/>
                  </a:schemeClr>
                </a:solidFill>
                <a:ea typeface="ＭＳ Ｐゴシック" pitchFamily="34" charset="-128"/>
              </a:rPr>
              <a:t>Tokenization</a:t>
            </a:r>
          </a:p>
        </p:txBody>
      </p:sp>
      <p:sp>
        <p:nvSpPr>
          <p:cNvPr id="28675" name="Rectangle 3"/>
          <p:cNvSpPr>
            <a:spLocks noGrp="1" noChangeArrowheads="1"/>
          </p:cNvSpPr>
          <p:nvPr>
            <p:ph idx="1"/>
          </p:nvPr>
        </p:nvSpPr>
        <p:spPr>
          <a:xfrm>
            <a:off x="539552" y="2060848"/>
            <a:ext cx="7848872" cy="3168352"/>
          </a:xfrm>
        </p:spPr>
        <p:txBody>
          <a:bodyPr>
            <a:normAutofit lnSpcReduction="10000"/>
          </a:bodyPr>
          <a:lstStyle/>
          <a:p>
            <a:pPr eaLnBrk="1" hangingPunct="1"/>
            <a:r>
              <a:rPr lang="el-GR" dirty="0">
                <a:ea typeface="ＭＳ Ｐゴシック" pitchFamily="34" charset="-128"/>
              </a:rPr>
              <a:t>Επίσης ειδικές λέξεις</a:t>
            </a:r>
          </a:p>
          <a:p>
            <a:pPr eaLnBrk="1" hangingPunct="1"/>
            <a:endParaRPr lang="el-GR" dirty="0">
              <a:ea typeface="ＭＳ Ｐゴシック" pitchFamily="34" charset="-128"/>
            </a:endParaRPr>
          </a:p>
          <a:p>
            <a:pPr lvl="1" eaLnBrk="1" hangingPunct="1"/>
            <a:r>
              <a:rPr lang="en-US" dirty="0">
                <a:ea typeface="ＭＳ Ｐゴシック" pitchFamily="34" charset="-128"/>
              </a:rPr>
              <a:t>M*A*S*H </a:t>
            </a:r>
          </a:p>
          <a:p>
            <a:pPr lvl="1" eaLnBrk="1" hangingPunct="1"/>
            <a:r>
              <a:rPr lang="en-US" dirty="0">
                <a:ea typeface="ＭＳ Ｐゴシック" pitchFamily="34" charset="-128"/>
              </a:rPr>
              <a:t>C++</a:t>
            </a:r>
          </a:p>
          <a:p>
            <a:pPr lvl="1" eaLnBrk="1" hangingPunct="1"/>
            <a:r>
              <a:rPr lang="en-US" dirty="0">
                <a:ea typeface="ＭＳ Ｐゴシック" pitchFamily="34" charset="-128"/>
              </a:rPr>
              <a:t>C#</a:t>
            </a:r>
            <a:endParaRPr lang="el-GR" dirty="0">
              <a:ea typeface="ＭＳ Ｐゴシック" pitchFamily="34" charset="-128"/>
            </a:endParaRPr>
          </a:p>
          <a:p>
            <a:pPr lvl="1" eaLnBrk="1" hangingPunct="1"/>
            <a:endParaRPr lang="el-GR" dirty="0">
              <a:ea typeface="ＭＳ Ｐゴシック" pitchFamily="34" charset="-128"/>
            </a:endParaRPr>
          </a:p>
          <a:p>
            <a:pPr lvl="1" eaLnBrk="1" hangingPunct="1"/>
            <a:r>
              <a:rPr lang="en-US" dirty="0">
                <a:ea typeface="ＭＳ Ｐゴシック" pitchFamily="34" charset="-128"/>
              </a:rPr>
              <a:t>C.A.T (</a:t>
            </a:r>
            <a:r>
              <a:rPr lang="el-GR" dirty="0">
                <a:ea typeface="ＭＳ Ｐゴシック" pitchFamily="34" charset="-128"/>
              </a:rPr>
              <a:t>«κακό» </a:t>
            </a:r>
            <a:r>
              <a:rPr lang="el-GR" dirty="0" err="1">
                <a:ea typeface="ＭＳ Ｐゴシック" pitchFamily="34" charset="-128"/>
              </a:rPr>
              <a:t>ακρώωυμο</a:t>
            </a:r>
            <a:r>
              <a:rPr lang="el-GR" dirty="0">
                <a:ea typeface="ＭＳ Ｐゴシック" pitchFamily="34" charset="-128"/>
              </a:rPr>
              <a:t>)</a:t>
            </a:r>
          </a:p>
          <a:p>
            <a:pPr lvl="1" eaLnBrk="1" hangingPunct="1"/>
            <a:endParaRPr lang="el-GR" dirty="0">
              <a:ea typeface="ＭＳ Ｐゴシック" pitchFamily="34" charset="-128"/>
            </a:endParaRPr>
          </a:p>
          <a:p>
            <a:pPr marL="342900" lvl="1" indent="-342900" eaLnBrk="1" hangingPunct="1">
              <a:buClr>
                <a:srgbClr val="437085"/>
              </a:buClr>
            </a:pPr>
            <a:r>
              <a:rPr lang="el-GR" sz="2800" dirty="0">
                <a:ea typeface="ＭＳ Ｐゴシック" pitchFamily="34" charset="-128"/>
                <a:cs typeface="ＭＳ Ｐゴシック" pitchFamily="-65" charset="-128"/>
              </a:rPr>
              <a:t>Αλλά και </a:t>
            </a:r>
            <a:r>
              <a:rPr lang="en-US" sz="2800" dirty="0">
                <a:ea typeface="ＭＳ Ｐゴシック" pitchFamily="34" charset="-128"/>
                <a:cs typeface="ＭＳ Ｐゴシック" pitchFamily="-65" charset="-128"/>
              </a:rPr>
              <a:t>email</a:t>
            </a:r>
            <a:r>
              <a:rPr lang="el-GR" sz="2800" dirty="0">
                <a:ea typeface="ＭＳ Ｐゴシック" pitchFamily="34" charset="-128"/>
                <a:cs typeface="ＭＳ Ｐゴシック" pitchFamily="-65" charset="-128"/>
              </a:rPr>
              <a:t> και </a:t>
            </a:r>
            <a:r>
              <a:rPr lang="en-US" sz="2800" dirty="0">
                <a:ea typeface="ＭＳ Ｐゴシック" pitchFamily="34" charset="-128"/>
                <a:cs typeface="ＭＳ Ｐゴシック" pitchFamily="-65" charset="-128"/>
              </a:rPr>
              <a:t>web</a:t>
            </a:r>
            <a:r>
              <a:rPr lang="el-GR" sz="2800" dirty="0">
                <a:ea typeface="ＭＳ Ｐゴシック" pitchFamily="34" charset="-128"/>
                <a:cs typeface="ＭＳ Ｐゴシック" pitchFamily="-65" charset="-128"/>
              </a:rPr>
              <a:t>, </a:t>
            </a:r>
            <a:r>
              <a:rPr lang="en-US" sz="2800" dirty="0">
                <a:ea typeface="ＭＳ Ｐゴシック" pitchFamily="34" charset="-128"/>
                <a:cs typeface="ＭＳ Ｐゴシック" pitchFamily="-65" charset="-128"/>
              </a:rPr>
              <a:t>IP </a:t>
            </a:r>
            <a:r>
              <a:rPr lang="el-GR" sz="2800" dirty="0">
                <a:ea typeface="ＭＳ Ｐゴシック" pitchFamily="34" charset="-128"/>
                <a:cs typeface="ＭＳ Ｐゴシック" pitchFamily="-65" charset="-128"/>
              </a:rPr>
              <a:t>διευθύνσεις</a:t>
            </a:r>
            <a:r>
              <a:rPr lang="en-US" sz="2800" dirty="0">
                <a:ea typeface="ＭＳ Ｐゴシック" pitchFamily="34" charset="-128"/>
                <a:cs typeface="ＭＳ Ｐゴシック" pitchFamily="-65" charset="-128"/>
              </a:rPr>
              <a:t>, </a:t>
            </a:r>
            <a:r>
              <a:rPr lang="el-GR" sz="2800" dirty="0" err="1">
                <a:ea typeface="ＭＳ Ｐゴシック" pitchFamily="34" charset="-128"/>
                <a:cs typeface="ＭＳ Ｐゴシック" pitchFamily="-65" charset="-128"/>
              </a:rPr>
              <a:t>κλπ</a:t>
            </a:r>
            <a:r>
              <a:rPr lang="el-GR" sz="2800" dirty="0">
                <a:ea typeface="ＭＳ Ｐゴシック" pitchFamily="34" charset="-128"/>
                <a:cs typeface="ＭＳ Ｐゴシック" pitchFamily="-65" charset="-128"/>
              </a:rPr>
              <a:t> δε θέλουμε να τις «σπάσουμε»</a:t>
            </a:r>
          </a:p>
          <a:p>
            <a:pPr marL="457200" lvl="1" indent="0" eaLnBrk="1" hangingPunct="1">
              <a:buNone/>
            </a:pPr>
            <a:endParaRPr lang="en-US" dirty="0">
              <a:ea typeface="ＭＳ Ｐゴシック" pitchFamily="34" charset="-128"/>
            </a:endParaRPr>
          </a:p>
        </p:txBody>
      </p:sp>
      <p:sp>
        <p:nvSpPr>
          <p:cNvPr id="28677" name="Slide Number Placeholder 4"/>
          <p:cNvSpPr>
            <a:spLocks noGrp="1"/>
          </p:cNvSpPr>
          <p:nvPr>
            <p:ph type="sldNum" sz="quarter" idx="12"/>
          </p:nvPr>
        </p:nvSpPr>
        <p:spPr bwMode="auto">
          <a:noFill/>
          <a:ln>
            <a:miter lim="800000"/>
            <a:headEnd/>
            <a:tailEnd/>
          </a:ln>
        </p:spPr>
        <p:txBody>
          <a:bodyPr/>
          <a:lstStyle/>
          <a:p>
            <a:fld id="{D912FBBC-33DF-46E5-9092-82FB586A1E42}" type="slidenum">
              <a:rPr lang="en-US"/>
              <a:pPr/>
              <a:t>22</a:t>
            </a:fld>
            <a:endParaRPr lang="en-US"/>
          </a:p>
        </p:txBody>
      </p:sp>
      <p:sp>
        <p:nvSpPr>
          <p:cNvPr id="28676"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2.2.1</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4150A7DA-FC40-779E-B64D-3F35C7E27595}"/>
                  </a:ext>
                </a:extLst>
              </p14:cNvPr>
              <p14:cNvContentPartPr/>
              <p14:nvPr/>
            </p14:nvContentPartPr>
            <p14:xfrm>
              <a:off x="1924756" y="3061541"/>
              <a:ext cx="193320" cy="217080"/>
            </p14:xfrm>
          </p:contentPart>
        </mc:Choice>
        <mc:Fallback xmlns="">
          <p:pic>
            <p:nvPicPr>
              <p:cNvPr id="2" name="Ink 1">
                <a:extLst>
                  <a:ext uri="{FF2B5EF4-FFF2-40B4-BE49-F238E27FC236}">
                    <a16:creationId xmlns:a16="http://schemas.microsoft.com/office/drawing/2014/main" id="{4150A7DA-FC40-779E-B64D-3F35C7E27595}"/>
                  </a:ext>
                </a:extLst>
              </p:cNvPr>
              <p:cNvPicPr/>
              <p:nvPr/>
            </p:nvPicPr>
            <p:blipFill>
              <a:blip r:embed="rId3"/>
              <a:stretch>
                <a:fillRect/>
              </a:stretch>
            </p:blipFill>
            <p:spPr>
              <a:xfrm>
                <a:off x="1920436" y="3057221"/>
                <a:ext cx="20196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C85A22EE-0A7C-5246-9B9E-2F4B13A94A6C}"/>
                  </a:ext>
                </a:extLst>
              </p14:cNvPr>
              <p14:cNvContentPartPr/>
              <p14:nvPr/>
            </p14:nvContentPartPr>
            <p14:xfrm>
              <a:off x="1943116" y="3388781"/>
              <a:ext cx="231840" cy="226800"/>
            </p14:xfrm>
          </p:contentPart>
        </mc:Choice>
        <mc:Fallback xmlns="">
          <p:pic>
            <p:nvPicPr>
              <p:cNvPr id="9" name="Ink 8">
                <a:extLst>
                  <a:ext uri="{FF2B5EF4-FFF2-40B4-BE49-F238E27FC236}">
                    <a16:creationId xmlns:a16="http://schemas.microsoft.com/office/drawing/2014/main" id="{C85A22EE-0A7C-5246-9B9E-2F4B13A94A6C}"/>
                  </a:ext>
                </a:extLst>
              </p:cNvPr>
              <p:cNvPicPr/>
              <p:nvPr/>
            </p:nvPicPr>
            <p:blipFill>
              <a:blip r:embed="rId5"/>
              <a:stretch>
                <a:fillRect/>
              </a:stretch>
            </p:blipFill>
            <p:spPr>
              <a:xfrm>
                <a:off x="1938796" y="3384461"/>
                <a:ext cx="240480" cy="235440"/>
              </a:xfrm>
              <a:prstGeom prst="rect">
                <a:avLst/>
              </a:prstGeom>
            </p:spPr>
          </p:pic>
        </mc:Fallback>
      </mc:AlternateContent>
      <p:grpSp>
        <p:nvGrpSpPr>
          <p:cNvPr id="14" name="Group 13">
            <a:extLst>
              <a:ext uri="{FF2B5EF4-FFF2-40B4-BE49-F238E27FC236}">
                <a16:creationId xmlns:a16="http://schemas.microsoft.com/office/drawing/2014/main" id="{84CF6D28-F0BA-69E6-80C2-76658120CB04}"/>
              </a:ext>
            </a:extLst>
          </p:cNvPr>
          <p:cNvGrpSpPr/>
          <p:nvPr/>
        </p:nvGrpSpPr>
        <p:grpSpPr>
          <a:xfrm>
            <a:off x="2518036" y="3039581"/>
            <a:ext cx="936360" cy="628560"/>
            <a:chOff x="2518036" y="3039581"/>
            <a:chExt cx="936360" cy="628560"/>
          </a:xfrm>
        </p:grpSpPr>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532699D3-C222-9FDE-78E8-2D4FBA181A24}"/>
                    </a:ext>
                  </a:extLst>
                </p14:cNvPr>
                <p14:cNvContentPartPr/>
                <p14:nvPr/>
              </p14:nvContentPartPr>
              <p14:xfrm>
                <a:off x="2518036" y="3127061"/>
                <a:ext cx="200520" cy="18360"/>
              </p14:xfrm>
            </p:contentPart>
          </mc:Choice>
          <mc:Fallback xmlns="">
            <p:pic>
              <p:nvPicPr>
                <p:cNvPr id="3" name="Ink 2">
                  <a:extLst>
                    <a:ext uri="{FF2B5EF4-FFF2-40B4-BE49-F238E27FC236}">
                      <a16:creationId xmlns:a16="http://schemas.microsoft.com/office/drawing/2014/main" id="{532699D3-C222-9FDE-78E8-2D4FBA181A24}"/>
                    </a:ext>
                  </a:extLst>
                </p:cNvPr>
                <p:cNvPicPr/>
                <p:nvPr/>
              </p:nvPicPr>
              <p:blipFill>
                <a:blip r:embed="rId7"/>
                <a:stretch>
                  <a:fillRect/>
                </a:stretch>
              </p:blipFill>
              <p:spPr>
                <a:xfrm>
                  <a:off x="2513716" y="3122741"/>
                  <a:ext cx="2091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F8E1B1BA-4AA7-848A-9E33-ED12922538B5}"/>
                    </a:ext>
                  </a:extLst>
                </p14:cNvPr>
                <p14:cNvContentPartPr/>
                <p14:nvPr/>
              </p14:nvContentPartPr>
              <p14:xfrm>
                <a:off x="2611996" y="3054701"/>
                <a:ext cx="42120" cy="192240"/>
              </p14:xfrm>
            </p:contentPart>
          </mc:Choice>
          <mc:Fallback xmlns="">
            <p:pic>
              <p:nvPicPr>
                <p:cNvPr id="4" name="Ink 3">
                  <a:extLst>
                    <a:ext uri="{FF2B5EF4-FFF2-40B4-BE49-F238E27FC236}">
                      <a16:creationId xmlns:a16="http://schemas.microsoft.com/office/drawing/2014/main" id="{F8E1B1BA-4AA7-848A-9E33-ED12922538B5}"/>
                    </a:ext>
                  </a:extLst>
                </p:cNvPr>
                <p:cNvPicPr/>
                <p:nvPr/>
              </p:nvPicPr>
              <p:blipFill>
                <a:blip r:embed="rId9"/>
                <a:stretch>
                  <a:fillRect/>
                </a:stretch>
              </p:blipFill>
              <p:spPr>
                <a:xfrm>
                  <a:off x="2607676" y="3050381"/>
                  <a:ext cx="507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BDE7CDF1-9FBE-E79E-831A-403049713570}"/>
                    </a:ext>
                  </a:extLst>
                </p14:cNvPr>
                <p14:cNvContentPartPr/>
                <p14:nvPr/>
              </p14:nvContentPartPr>
              <p14:xfrm>
                <a:off x="3242356" y="3137501"/>
                <a:ext cx="212040" cy="19800"/>
              </p14:xfrm>
            </p:contentPart>
          </mc:Choice>
          <mc:Fallback xmlns="">
            <p:pic>
              <p:nvPicPr>
                <p:cNvPr id="6" name="Ink 5">
                  <a:extLst>
                    <a:ext uri="{FF2B5EF4-FFF2-40B4-BE49-F238E27FC236}">
                      <a16:creationId xmlns:a16="http://schemas.microsoft.com/office/drawing/2014/main" id="{BDE7CDF1-9FBE-E79E-831A-403049713570}"/>
                    </a:ext>
                  </a:extLst>
                </p:cNvPr>
                <p:cNvPicPr/>
                <p:nvPr/>
              </p:nvPicPr>
              <p:blipFill>
                <a:blip r:embed="rId11"/>
                <a:stretch>
                  <a:fillRect/>
                </a:stretch>
              </p:blipFill>
              <p:spPr>
                <a:xfrm>
                  <a:off x="3238036" y="3133181"/>
                  <a:ext cx="2206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8236AFE3-BACA-F62E-4A32-B0850A1A5DCE}"/>
                    </a:ext>
                  </a:extLst>
                </p14:cNvPr>
                <p14:cNvContentPartPr/>
                <p14:nvPr/>
              </p14:nvContentPartPr>
              <p14:xfrm>
                <a:off x="3300316" y="3039581"/>
                <a:ext cx="40320" cy="231840"/>
              </p14:xfrm>
            </p:contentPart>
          </mc:Choice>
          <mc:Fallback xmlns="">
            <p:pic>
              <p:nvPicPr>
                <p:cNvPr id="7" name="Ink 6">
                  <a:extLst>
                    <a:ext uri="{FF2B5EF4-FFF2-40B4-BE49-F238E27FC236}">
                      <a16:creationId xmlns:a16="http://schemas.microsoft.com/office/drawing/2014/main" id="{8236AFE3-BACA-F62E-4A32-B0850A1A5DCE}"/>
                    </a:ext>
                  </a:extLst>
                </p:cNvPr>
                <p:cNvPicPr/>
                <p:nvPr/>
              </p:nvPicPr>
              <p:blipFill>
                <a:blip r:embed="rId13"/>
                <a:stretch>
                  <a:fillRect/>
                </a:stretch>
              </p:blipFill>
              <p:spPr>
                <a:xfrm>
                  <a:off x="3295996" y="3035261"/>
                  <a:ext cx="4896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3F3B0E6C-F69B-5092-6943-7E918BD898D5}"/>
                    </a:ext>
                  </a:extLst>
                </p14:cNvPr>
                <p14:cNvContentPartPr/>
                <p14:nvPr/>
              </p14:nvContentPartPr>
              <p14:xfrm>
                <a:off x="2920156" y="3313541"/>
                <a:ext cx="45720" cy="354600"/>
              </p14:xfrm>
            </p:contentPart>
          </mc:Choice>
          <mc:Fallback xmlns="">
            <p:pic>
              <p:nvPicPr>
                <p:cNvPr id="10" name="Ink 9">
                  <a:extLst>
                    <a:ext uri="{FF2B5EF4-FFF2-40B4-BE49-F238E27FC236}">
                      <a16:creationId xmlns:a16="http://schemas.microsoft.com/office/drawing/2014/main" id="{3F3B0E6C-F69B-5092-6943-7E918BD898D5}"/>
                    </a:ext>
                  </a:extLst>
                </p:cNvPr>
                <p:cNvPicPr/>
                <p:nvPr/>
              </p:nvPicPr>
              <p:blipFill>
                <a:blip r:embed="rId15"/>
                <a:stretch>
                  <a:fillRect/>
                </a:stretch>
              </p:blipFill>
              <p:spPr>
                <a:xfrm>
                  <a:off x="2915836" y="3309221"/>
                  <a:ext cx="54360" cy="363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5D1FE084-9055-CFD3-0FF7-6E3D6CD28DE3}"/>
                    </a:ext>
                  </a:extLst>
                </p14:cNvPr>
                <p14:cNvContentPartPr/>
                <p14:nvPr/>
              </p14:nvContentPartPr>
              <p14:xfrm>
                <a:off x="3112756" y="3339101"/>
                <a:ext cx="11160" cy="281880"/>
              </p14:xfrm>
            </p:contentPart>
          </mc:Choice>
          <mc:Fallback xmlns="">
            <p:pic>
              <p:nvPicPr>
                <p:cNvPr id="11" name="Ink 10">
                  <a:extLst>
                    <a:ext uri="{FF2B5EF4-FFF2-40B4-BE49-F238E27FC236}">
                      <a16:creationId xmlns:a16="http://schemas.microsoft.com/office/drawing/2014/main" id="{5D1FE084-9055-CFD3-0FF7-6E3D6CD28DE3}"/>
                    </a:ext>
                  </a:extLst>
                </p:cNvPr>
                <p:cNvPicPr/>
                <p:nvPr/>
              </p:nvPicPr>
              <p:blipFill>
                <a:blip r:embed="rId17"/>
                <a:stretch>
                  <a:fillRect/>
                </a:stretch>
              </p:blipFill>
              <p:spPr>
                <a:xfrm>
                  <a:off x="3108436" y="3334781"/>
                  <a:ext cx="1980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908BB86C-2115-3432-A4C6-C205CA6CD294}"/>
                    </a:ext>
                  </a:extLst>
                </p14:cNvPr>
                <p14:cNvContentPartPr/>
                <p14:nvPr/>
              </p14:nvContentPartPr>
              <p14:xfrm>
                <a:off x="2821156" y="3436301"/>
                <a:ext cx="346680" cy="102240"/>
              </p14:xfrm>
            </p:contentPart>
          </mc:Choice>
          <mc:Fallback xmlns="">
            <p:pic>
              <p:nvPicPr>
                <p:cNvPr id="12" name="Ink 11">
                  <a:extLst>
                    <a:ext uri="{FF2B5EF4-FFF2-40B4-BE49-F238E27FC236}">
                      <a16:creationId xmlns:a16="http://schemas.microsoft.com/office/drawing/2014/main" id="{908BB86C-2115-3432-A4C6-C205CA6CD294}"/>
                    </a:ext>
                  </a:extLst>
                </p:cNvPr>
                <p:cNvPicPr/>
                <p:nvPr/>
              </p:nvPicPr>
              <p:blipFill>
                <a:blip r:embed="rId19"/>
                <a:stretch>
                  <a:fillRect/>
                </a:stretch>
              </p:blipFill>
              <p:spPr>
                <a:xfrm>
                  <a:off x="2816836" y="3431981"/>
                  <a:ext cx="3553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A071E9F7-1085-365E-AF96-96050E55B06D}"/>
                    </a:ext>
                  </a:extLst>
                </p14:cNvPr>
                <p14:cNvContentPartPr/>
                <p14:nvPr/>
              </p14:nvContentPartPr>
              <p14:xfrm>
                <a:off x="2797756" y="3511181"/>
                <a:ext cx="417960" cy="118080"/>
              </p14:xfrm>
            </p:contentPart>
          </mc:Choice>
          <mc:Fallback xmlns="">
            <p:pic>
              <p:nvPicPr>
                <p:cNvPr id="13" name="Ink 12">
                  <a:extLst>
                    <a:ext uri="{FF2B5EF4-FFF2-40B4-BE49-F238E27FC236}">
                      <a16:creationId xmlns:a16="http://schemas.microsoft.com/office/drawing/2014/main" id="{A071E9F7-1085-365E-AF96-96050E55B06D}"/>
                    </a:ext>
                  </a:extLst>
                </p:cNvPr>
                <p:cNvPicPr/>
                <p:nvPr/>
              </p:nvPicPr>
              <p:blipFill>
                <a:blip r:embed="rId21"/>
                <a:stretch>
                  <a:fillRect/>
                </a:stretch>
              </p:blipFill>
              <p:spPr>
                <a:xfrm>
                  <a:off x="2793436" y="3506861"/>
                  <a:ext cx="426600" cy="126720"/>
                </a:xfrm>
                <a:prstGeom prst="rect">
                  <a:avLst/>
                </a:prstGeom>
              </p:spPr>
            </p:pic>
          </mc:Fallback>
        </mc:AlternateContent>
      </p:grpSp>
    </p:spTree>
    <p:extLst>
      <p:ext uri="{BB962C8B-B14F-4D97-AF65-F5344CB8AC3E}">
        <p14:creationId xmlns:p14="http://schemas.microsoft.com/office/powerpoint/2010/main" val="1174250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p:txBody>
          <a:bodyPr/>
          <a:lstStyle/>
          <a:p>
            <a:pPr algn="ctr" eaLnBrk="1" hangingPunct="1"/>
            <a:r>
              <a:rPr lang="en-US" dirty="0">
                <a:solidFill>
                  <a:schemeClr val="accent2">
                    <a:lumMod val="75000"/>
                  </a:schemeClr>
                </a:solidFill>
                <a:ea typeface="ＭＳ Ｐゴシック" pitchFamily="34" charset="-128"/>
              </a:rPr>
              <a:t>Tokenization: </a:t>
            </a:r>
            <a:r>
              <a:rPr lang="el-GR" dirty="0">
                <a:solidFill>
                  <a:schemeClr val="accent2">
                    <a:lumMod val="75000"/>
                  </a:schemeClr>
                </a:solidFill>
                <a:ea typeface="ＭＳ Ｐゴシック" pitchFamily="34" charset="-128"/>
              </a:rPr>
              <a:t>άλλες γλώσσες</a:t>
            </a:r>
            <a:endParaRPr lang="en-US" dirty="0">
              <a:solidFill>
                <a:schemeClr val="accent2">
                  <a:lumMod val="75000"/>
                </a:schemeClr>
              </a:solidFill>
              <a:ea typeface="ＭＳ Ｐゴシック" pitchFamily="34" charset="-128"/>
            </a:endParaRPr>
          </a:p>
        </p:txBody>
      </p:sp>
      <p:sp>
        <p:nvSpPr>
          <p:cNvPr id="29699" name="Rectangle 1027"/>
          <p:cNvSpPr>
            <a:spLocks noGrp="1" noChangeArrowheads="1"/>
          </p:cNvSpPr>
          <p:nvPr>
            <p:ph idx="1"/>
          </p:nvPr>
        </p:nvSpPr>
        <p:spPr/>
        <p:txBody>
          <a:bodyPr/>
          <a:lstStyle/>
          <a:p>
            <a:pPr eaLnBrk="1" hangingPunct="1"/>
            <a:r>
              <a:rPr lang="el-GR" dirty="0">
                <a:ea typeface="ＭＳ Ｐゴシック" pitchFamily="34" charset="-128"/>
              </a:rPr>
              <a:t>Γαλλικά</a:t>
            </a:r>
            <a:endParaRPr lang="en-US" dirty="0">
              <a:ea typeface="ＭＳ Ｐゴシック" pitchFamily="34" charset="-128"/>
            </a:endParaRPr>
          </a:p>
          <a:p>
            <a:pPr lvl="1" eaLnBrk="1" hangingPunct="1"/>
            <a:r>
              <a:rPr lang="en-US" b="1" i="1" dirty="0" err="1">
                <a:ea typeface="ＭＳ Ｐゴシック" pitchFamily="34" charset="-128"/>
              </a:rPr>
              <a:t>L'ensemble</a:t>
            </a:r>
            <a:r>
              <a:rPr lang="en-US" dirty="0">
                <a:ea typeface="ＭＳ Ｐゴシック" pitchFamily="34" charset="-128"/>
              </a:rPr>
              <a:t> </a:t>
            </a:r>
            <a:r>
              <a:rPr lang="en-US" dirty="0">
                <a:ea typeface="ＭＳ Ｐゴシック" pitchFamily="34" charset="-128"/>
                <a:sym typeface="Symbol" pitchFamily="18" charset="2"/>
              </a:rPr>
              <a:t> </a:t>
            </a:r>
            <a:r>
              <a:rPr lang="el-GR" dirty="0">
                <a:ea typeface="ＭＳ Ｐゴシック" pitchFamily="34" charset="-128"/>
                <a:sym typeface="Symbol" pitchFamily="18" charset="2"/>
              </a:rPr>
              <a:t>(σύντμηση άρθρου)</a:t>
            </a:r>
            <a:endParaRPr lang="en-US" dirty="0">
              <a:ea typeface="ＭＳ Ｐゴシック" pitchFamily="34" charset="-128"/>
              <a:sym typeface="Symbol" pitchFamily="18" charset="2"/>
            </a:endParaRPr>
          </a:p>
          <a:p>
            <a:pPr lvl="2" eaLnBrk="1" hangingPunct="1"/>
            <a:r>
              <a:rPr lang="en-US" b="1" i="1" dirty="0">
                <a:ea typeface="ＭＳ Ｐゴシック" pitchFamily="34" charset="-128"/>
                <a:sym typeface="Symbol" pitchFamily="18" charset="2"/>
              </a:rPr>
              <a:t>L </a:t>
            </a:r>
            <a:r>
              <a:rPr lang="en-US" dirty="0">
                <a:ea typeface="ＭＳ Ｐゴシック" pitchFamily="34" charset="-128"/>
                <a:sym typeface="Symbol" pitchFamily="18" charset="2"/>
              </a:rPr>
              <a:t>? </a:t>
            </a:r>
            <a:r>
              <a:rPr lang="en-US" b="1" i="1" dirty="0">
                <a:ea typeface="ＭＳ Ｐゴシック" pitchFamily="34" charset="-128"/>
                <a:sym typeface="Symbol" pitchFamily="18" charset="2"/>
              </a:rPr>
              <a:t>L’ </a:t>
            </a:r>
            <a:r>
              <a:rPr lang="en-US" dirty="0">
                <a:ea typeface="ＭＳ Ｐゴシック" pitchFamily="34" charset="-128"/>
                <a:sym typeface="Symbol" pitchFamily="18" charset="2"/>
              </a:rPr>
              <a:t>? </a:t>
            </a:r>
            <a:r>
              <a:rPr lang="en-US" b="1" i="1" dirty="0">
                <a:ea typeface="ＭＳ Ｐゴシック" pitchFamily="34" charset="-128"/>
                <a:sym typeface="Symbol" pitchFamily="18" charset="2"/>
              </a:rPr>
              <a:t>Le </a:t>
            </a:r>
            <a:r>
              <a:rPr lang="en-US" dirty="0">
                <a:ea typeface="ＭＳ Ｐゴシック" pitchFamily="34" charset="-128"/>
                <a:sym typeface="Symbol" pitchFamily="18" charset="2"/>
              </a:rPr>
              <a:t>?</a:t>
            </a:r>
          </a:p>
          <a:p>
            <a:pPr lvl="2" eaLnBrk="1" hangingPunct="1"/>
            <a:r>
              <a:rPr lang="el-GR" dirty="0">
                <a:ea typeface="ＭＳ Ｐゴシック" pitchFamily="34" charset="-128"/>
                <a:sym typeface="Symbol" pitchFamily="18" charset="2"/>
              </a:rPr>
              <a:t>Θα θέλαμε τα </a:t>
            </a:r>
            <a:r>
              <a:rPr lang="en-US" dirty="0">
                <a:ea typeface="ＭＳ Ｐゴシック" pitchFamily="34" charset="-128"/>
                <a:sym typeface="Symbol" pitchFamily="18" charset="2"/>
              </a:rPr>
              <a:t> </a:t>
            </a:r>
            <a:r>
              <a:rPr lang="en-US" b="1" i="1" dirty="0" err="1">
                <a:ea typeface="ＭＳ Ｐゴシック" pitchFamily="34" charset="-128"/>
                <a:sym typeface="Symbol" pitchFamily="18" charset="2"/>
              </a:rPr>
              <a:t>l’ensemble</a:t>
            </a:r>
            <a:r>
              <a:rPr lang="en-US" dirty="0">
                <a:ea typeface="ＭＳ Ｐゴシック" pitchFamily="34" charset="-128"/>
                <a:sym typeface="Symbol" pitchFamily="18" charset="2"/>
              </a:rPr>
              <a:t> </a:t>
            </a:r>
            <a:r>
              <a:rPr lang="el-GR" dirty="0">
                <a:ea typeface="ＭＳ Ｐゴシック" pitchFamily="34" charset="-128"/>
                <a:sym typeface="Symbol" pitchFamily="18" charset="2"/>
              </a:rPr>
              <a:t>να ταιριάζει με το </a:t>
            </a:r>
            <a:r>
              <a:rPr lang="en-US" b="1" i="1" dirty="0">
                <a:ea typeface="ＭＳ Ｐゴシック" pitchFamily="34" charset="-128"/>
                <a:sym typeface="Symbol" pitchFamily="18" charset="2"/>
              </a:rPr>
              <a:t>un ensemble</a:t>
            </a:r>
          </a:p>
          <a:p>
            <a:pPr lvl="3" eaLnBrk="1" hangingPunct="1"/>
            <a:r>
              <a:rPr lang="el-GR" dirty="0">
                <a:ea typeface="ＭＳ Ｐゴシック" pitchFamily="34" charset="-128"/>
                <a:sym typeface="Symbol" pitchFamily="18" charset="2"/>
              </a:rPr>
              <a:t>Έως το 2003, δεν το υποστήριζε το </a:t>
            </a:r>
            <a:r>
              <a:rPr lang="en-US" dirty="0">
                <a:ea typeface="ＭＳ Ｐゴシック" pitchFamily="34" charset="-128"/>
                <a:sym typeface="Symbol" pitchFamily="18" charset="2"/>
              </a:rPr>
              <a:t>Google</a:t>
            </a:r>
          </a:p>
          <a:p>
            <a:pPr lvl="3" eaLnBrk="1" hangingPunct="1"/>
            <a:endParaRPr lang="el-GR" dirty="0">
              <a:ea typeface="ＭＳ Ｐゴシック" pitchFamily="34" charset="-128"/>
              <a:sym typeface="Symbol" pitchFamily="18" charset="2"/>
            </a:endParaRPr>
          </a:p>
          <a:p>
            <a:pPr eaLnBrk="1" hangingPunct="1"/>
            <a:r>
              <a:rPr lang="el-GR" dirty="0">
                <a:ea typeface="ＭＳ Ｐゴシック" pitchFamily="34" charset="-128"/>
                <a:sym typeface="Symbol" pitchFamily="18" charset="2"/>
              </a:rPr>
              <a:t>Γερμανικά (οι σύνθετες λέξεις δεν διαχωρίζονται)</a:t>
            </a:r>
          </a:p>
          <a:p>
            <a:pPr lvl="1" eaLnBrk="1" hangingPunct="1"/>
            <a:r>
              <a:rPr lang="en-US" sz="1600" b="1" i="1" dirty="0" err="1">
                <a:ea typeface="ＭＳ Ｐゴシック" pitchFamily="34" charset="-128"/>
                <a:sym typeface="Symbol" pitchFamily="18" charset="2"/>
              </a:rPr>
              <a:t>Lebensversicherungsgesellschaftsangestellter</a:t>
            </a:r>
            <a:r>
              <a:rPr lang="el-GR" sz="1600" b="1" i="1" dirty="0">
                <a:ea typeface="ＭＳ Ｐゴシック" pitchFamily="34" charset="-128"/>
                <a:sym typeface="Symbol" pitchFamily="18" charset="2"/>
              </a:rPr>
              <a:t> </a:t>
            </a:r>
            <a:r>
              <a:rPr lang="el-GR" sz="2000" dirty="0">
                <a:ea typeface="ＭＳ Ｐゴシック" pitchFamily="34" charset="-128"/>
                <a:sym typeface="Symbol" pitchFamily="18" charset="2"/>
              </a:rPr>
              <a:t>(</a:t>
            </a:r>
            <a:r>
              <a:rPr lang="en-US" sz="2000" dirty="0">
                <a:ea typeface="ＭＳ Ｐゴシック" pitchFamily="34" charset="-128"/>
                <a:sym typeface="Symbol" pitchFamily="18" charset="2"/>
              </a:rPr>
              <a:t>life insurance company employee</a:t>
            </a:r>
            <a:r>
              <a:rPr lang="el-GR" sz="2000" dirty="0">
                <a:ea typeface="ＭＳ Ｐゴシック" pitchFamily="34" charset="-128"/>
                <a:sym typeface="Symbol" pitchFamily="18" charset="2"/>
              </a:rPr>
              <a:t>)</a:t>
            </a:r>
            <a:endParaRPr lang="en-US" sz="2000" dirty="0">
              <a:ea typeface="ＭＳ Ｐゴシック" pitchFamily="34" charset="-128"/>
              <a:sym typeface="Symbol" pitchFamily="18" charset="2"/>
            </a:endParaRPr>
          </a:p>
          <a:p>
            <a:pPr lvl="1" eaLnBrk="1" hangingPunct="1"/>
            <a:r>
              <a:rPr lang="el-GR" sz="2000" dirty="0">
                <a:ea typeface="ＭＳ Ｐゴシック" pitchFamily="34" charset="-128"/>
                <a:sym typeface="Symbol" pitchFamily="18" charset="2"/>
              </a:rPr>
              <a:t>Τα Γερμανικά συστήματα ανάκτησης πληροφορίας χρησιμοποιούν μια μονάδα </a:t>
            </a:r>
            <a:r>
              <a:rPr lang="en-US" sz="2000" b="1" dirty="0">
                <a:ea typeface="ＭＳ Ｐゴシック" pitchFamily="34" charset="-128"/>
                <a:sym typeface="Symbol" pitchFamily="18" charset="2"/>
              </a:rPr>
              <a:t>compound splitter</a:t>
            </a:r>
            <a:r>
              <a:rPr lang="el-GR" sz="2000" b="1" dirty="0">
                <a:ea typeface="ＭＳ Ｐゴシック" pitchFamily="34" charset="-128"/>
                <a:sym typeface="Symbol" pitchFamily="18" charset="2"/>
              </a:rPr>
              <a:t> </a:t>
            </a:r>
            <a:endParaRPr lang="en-US" sz="2000" dirty="0">
              <a:ea typeface="ＭＳ Ｐゴシック" pitchFamily="34" charset="-128"/>
              <a:sym typeface="Symbol" pitchFamily="18" charset="2"/>
            </a:endParaRPr>
          </a:p>
          <a:p>
            <a:pPr lvl="3" eaLnBrk="1" hangingPunct="1"/>
            <a:r>
              <a:rPr lang="el-GR" sz="1600" dirty="0">
                <a:ea typeface="ＭＳ Ｐゴシック" pitchFamily="34" charset="-128"/>
                <a:sym typeface="Symbol" pitchFamily="18" charset="2"/>
              </a:rPr>
              <a:t>Βελτίωση της απόδοσης κατά </a:t>
            </a:r>
            <a:r>
              <a:rPr lang="en-US" sz="1600" dirty="0">
                <a:ea typeface="ＭＳ Ｐゴシック" pitchFamily="34" charset="-128"/>
                <a:sym typeface="Symbol" pitchFamily="18" charset="2"/>
              </a:rPr>
              <a:t>15%</a:t>
            </a:r>
          </a:p>
        </p:txBody>
      </p:sp>
      <p:sp>
        <p:nvSpPr>
          <p:cNvPr id="29701" name="Slide Number Placeholder 4"/>
          <p:cNvSpPr>
            <a:spLocks noGrp="1"/>
          </p:cNvSpPr>
          <p:nvPr>
            <p:ph type="sldNum" sz="quarter" idx="12"/>
          </p:nvPr>
        </p:nvSpPr>
        <p:spPr bwMode="auto">
          <a:noFill/>
          <a:ln>
            <a:miter lim="800000"/>
            <a:headEnd/>
            <a:tailEnd/>
          </a:ln>
        </p:spPr>
        <p:txBody>
          <a:bodyPr/>
          <a:lstStyle/>
          <a:p>
            <a:fld id="{B45259E1-7FDD-4765-A69E-EC985A44E147}" type="slidenum">
              <a:rPr lang="en-US"/>
              <a:pPr/>
              <a:t>23</a:t>
            </a:fld>
            <a:endParaRPr lang="en-US"/>
          </a:p>
        </p:txBody>
      </p:sp>
      <p:sp>
        <p:nvSpPr>
          <p:cNvPr id="29700"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2.2.1</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1026"/>
          <p:cNvSpPr>
            <a:spLocks noGrp="1" noChangeArrowheads="1"/>
          </p:cNvSpPr>
          <p:nvPr>
            <p:ph type="title"/>
          </p:nvPr>
        </p:nvSpPr>
        <p:spPr/>
        <p:txBody>
          <a:bodyPr/>
          <a:lstStyle/>
          <a:p>
            <a:pPr algn="ctr" eaLnBrk="1" hangingPunct="1"/>
            <a:r>
              <a:rPr lang="en-US" dirty="0">
                <a:solidFill>
                  <a:schemeClr val="accent2">
                    <a:lumMod val="75000"/>
                  </a:schemeClr>
                </a:solidFill>
                <a:ea typeface="ＭＳ Ｐゴシック" pitchFamily="34" charset="-128"/>
              </a:rPr>
              <a:t>Tokenization: </a:t>
            </a:r>
            <a:r>
              <a:rPr lang="el-GR" dirty="0">
                <a:solidFill>
                  <a:schemeClr val="accent2">
                    <a:lumMod val="75000"/>
                  </a:schemeClr>
                </a:solidFill>
                <a:ea typeface="ＭＳ Ｐゴシック" pitchFamily="34" charset="-128"/>
              </a:rPr>
              <a:t>άλλες γλώσσες</a:t>
            </a:r>
            <a:endParaRPr lang="en-US" dirty="0">
              <a:solidFill>
                <a:schemeClr val="accent2">
                  <a:lumMod val="75000"/>
                </a:schemeClr>
              </a:solidFill>
              <a:ea typeface="ＭＳ Ｐゴシック" pitchFamily="34" charset="-128"/>
            </a:endParaRPr>
          </a:p>
        </p:txBody>
      </p:sp>
      <p:sp>
        <p:nvSpPr>
          <p:cNvPr id="30723" name="Rectangle 1027"/>
          <p:cNvSpPr>
            <a:spLocks noGrp="1" noChangeArrowheads="1"/>
          </p:cNvSpPr>
          <p:nvPr>
            <p:ph idx="1"/>
          </p:nvPr>
        </p:nvSpPr>
        <p:spPr>
          <a:xfrm>
            <a:off x="533400" y="1676400"/>
            <a:ext cx="7772400" cy="4876800"/>
          </a:xfrm>
        </p:spPr>
        <p:txBody>
          <a:bodyPr/>
          <a:lstStyle/>
          <a:p>
            <a:pPr eaLnBrk="1" hangingPunct="1"/>
            <a:r>
              <a:rPr lang="el-GR" dirty="0">
                <a:ea typeface="ＭＳ Ｐゴシック" pitchFamily="34" charset="-128"/>
                <a:sym typeface="Symbol" pitchFamily="18" charset="2"/>
              </a:rPr>
              <a:t>Τα Κινέζικα και τα Ιαπωνικά δεν έχουν κενούς χαρακτήρες ανάμεσα στις λέξεις</a:t>
            </a:r>
            <a:r>
              <a:rPr lang="en-US" dirty="0">
                <a:ea typeface="ＭＳ Ｐゴシック" pitchFamily="34" charset="-128"/>
                <a:sym typeface="Symbol" pitchFamily="18" charset="2"/>
              </a:rPr>
              <a:t>:</a:t>
            </a:r>
          </a:p>
          <a:p>
            <a:pPr lvl="1" eaLnBrk="1" hangingPunct="1"/>
            <a:r>
              <a:rPr lang="ja-JP" altLang="en-US" dirty="0">
                <a:ea typeface="ＭＳ Ｐゴシック" pitchFamily="34" charset="-128"/>
                <a:sym typeface="Symbol" pitchFamily="18" charset="2"/>
              </a:rPr>
              <a:t>莎拉波娃现在居住在美国东南部的佛罗里达。</a:t>
            </a:r>
          </a:p>
        </p:txBody>
      </p:sp>
      <p:sp>
        <p:nvSpPr>
          <p:cNvPr id="30737" name="Slide Number Placeholder 22"/>
          <p:cNvSpPr>
            <a:spLocks noGrp="1"/>
          </p:cNvSpPr>
          <p:nvPr>
            <p:ph type="sldNum" sz="quarter" idx="12"/>
          </p:nvPr>
        </p:nvSpPr>
        <p:spPr bwMode="auto">
          <a:noFill/>
          <a:ln>
            <a:miter lim="800000"/>
            <a:headEnd/>
            <a:tailEnd/>
          </a:ln>
        </p:spPr>
        <p:txBody>
          <a:bodyPr/>
          <a:lstStyle/>
          <a:p>
            <a:fld id="{9F73FCFD-982E-4F6C-B6D1-4D88A44AEA7C}" type="slidenum">
              <a:rPr lang="en-US"/>
              <a:pPr/>
              <a:t>24</a:t>
            </a:fld>
            <a:endParaRPr lang="en-US"/>
          </a:p>
        </p:txBody>
      </p:sp>
      <p:sp>
        <p:nvSpPr>
          <p:cNvPr id="30736"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2.2.1</a:t>
            </a:r>
          </a:p>
        </p:txBody>
      </p:sp>
      <p:sp>
        <p:nvSpPr>
          <p:cNvPr id="2" name="TextBox 1"/>
          <p:cNvSpPr txBox="1"/>
          <p:nvPr/>
        </p:nvSpPr>
        <p:spPr>
          <a:xfrm>
            <a:off x="607282" y="3677490"/>
            <a:ext cx="6912768" cy="1261884"/>
          </a:xfrm>
          <a:prstGeom prst="rect">
            <a:avLst/>
          </a:prstGeom>
          <a:noFill/>
        </p:spPr>
        <p:txBody>
          <a:bodyPr wrap="square" rtlCol="0">
            <a:spAutoFit/>
          </a:bodyPr>
          <a:lstStyle/>
          <a:p>
            <a:r>
              <a:rPr lang="el-GR" sz="2800" dirty="0">
                <a:solidFill>
                  <a:schemeClr val="accent2">
                    <a:lumMod val="75000"/>
                  </a:schemeClr>
                </a:solidFill>
                <a:latin typeface="+mn-lt"/>
                <a:ea typeface="ＭＳ Ｐゴシック" pitchFamily="34" charset="-128"/>
                <a:cs typeface="ＭＳ Ｐゴシック" pitchFamily="-65" charset="-128"/>
              </a:rPr>
              <a:t>Χωρισμός σε λέξεις </a:t>
            </a:r>
            <a:r>
              <a:rPr lang="en-US" sz="2800" dirty="0">
                <a:solidFill>
                  <a:schemeClr val="accent2">
                    <a:lumMod val="75000"/>
                  </a:schemeClr>
                </a:solidFill>
                <a:latin typeface="+mn-lt"/>
                <a:ea typeface="ＭＳ Ｐゴシック" pitchFamily="34" charset="-128"/>
                <a:cs typeface="ＭＳ Ｐゴシック" pitchFamily="-65" charset="-128"/>
              </a:rPr>
              <a:t>(word segmentation)</a:t>
            </a:r>
          </a:p>
          <a:p>
            <a:pPr marL="457200" indent="-457200">
              <a:buFont typeface="Wingdings" panose="05000000000000000000" pitchFamily="2" charset="2"/>
              <a:buChar char="§"/>
            </a:pPr>
            <a:r>
              <a:rPr lang="el-GR" dirty="0">
                <a:solidFill>
                  <a:schemeClr val="tx1"/>
                </a:solidFill>
                <a:latin typeface="+mn-lt"/>
                <a:ea typeface="ＭＳ Ｐゴシック" pitchFamily="34" charset="-128"/>
                <a:cs typeface="ＭＳ Ｐゴシック" pitchFamily="-65" charset="-128"/>
              </a:rPr>
              <a:t>Διάφορες τεχνικές: χρήση λεξικού και ταίριασμα της μεγαλύτερης ακολουθίας, μηχανική μάθηση</a:t>
            </a:r>
            <a:endParaRPr lang="en-US" dirty="0">
              <a:solidFill>
                <a:schemeClr val="tx1"/>
              </a:solidFill>
              <a:latin typeface="+mn-lt"/>
              <a:ea typeface="ＭＳ Ｐゴシック" pitchFamily="34" charset="-128"/>
              <a:cs typeface="ＭＳ Ｐゴシック" pitchFamily="-65" charset="-128"/>
            </a:endParaRPr>
          </a:p>
        </p:txBody>
      </p:sp>
      <p:sp>
        <p:nvSpPr>
          <p:cNvPr id="7" name="TextBox 6"/>
          <p:cNvSpPr txBox="1"/>
          <p:nvPr/>
        </p:nvSpPr>
        <p:spPr>
          <a:xfrm>
            <a:off x="395536" y="5244485"/>
            <a:ext cx="8352928" cy="523220"/>
          </a:xfrm>
          <a:prstGeom prst="rect">
            <a:avLst/>
          </a:prstGeom>
          <a:noFill/>
        </p:spPr>
        <p:txBody>
          <a:bodyPr wrap="square" rtlCol="0">
            <a:spAutoFit/>
          </a:bodyPr>
          <a:lstStyle/>
          <a:p>
            <a:pPr lvl="1" eaLnBrk="1" hangingPunct="1"/>
            <a:r>
              <a:rPr lang="el-GR" sz="2800" dirty="0">
                <a:solidFill>
                  <a:schemeClr val="tx1"/>
                </a:solidFill>
                <a:latin typeface="+mn-lt"/>
                <a:ea typeface="ＭＳ Ｐゴシック" pitchFamily="34" charset="-128"/>
                <a:cs typeface="ＭＳ Ｐゴシック" pitchFamily="-65" charset="-128"/>
                <a:sym typeface="Symbol" pitchFamily="18" charset="2"/>
              </a:rPr>
              <a:t>Αλλά δεν υπάρχει πάντα ένα μοναδικό </a:t>
            </a:r>
            <a:r>
              <a:rPr lang="en-US" sz="2800" dirty="0">
                <a:solidFill>
                  <a:schemeClr val="tx1"/>
                </a:solidFill>
                <a:latin typeface="+mn-lt"/>
                <a:ea typeface="ＭＳ Ｐゴシック" pitchFamily="34" charset="-128"/>
                <a:cs typeface="ＭＳ Ｐゴシック" pitchFamily="-65" charset="-128"/>
                <a:sym typeface="Symbol" pitchFamily="18" charset="2"/>
              </a:rPr>
              <a:t>tokenization</a:t>
            </a:r>
            <a:r>
              <a:rPr lang="ja-JP" altLang="en-US" sz="2800" dirty="0">
                <a:solidFill>
                  <a:schemeClr val="tx1"/>
                </a:solidFill>
                <a:latin typeface="+mn-lt"/>
                <a:ea typeface="ＭＳ Ｐゴシック" pitchFamily="34" charset="-128"/>
                <a:cs typeface="ＭＳ Ｐゴシック" pitchFamily="-65" charset="-128"/>
                <a:sym typeface="Symbol" pitchFamily="18" charset="2"/>
              </a:rPr>
              <a:t> </a:t>
            </a:r>
            <a:endParaRPr lang="en-US" sz="2800" dirty="0">
              <a:solidFill>
                <a:schemeClr val="tx1"/>
              </a:solidFill>
              <a:latin typeface="+mn-lt"/>
              <a:ea typeface="ＭＳ Ｐゴシック" pitchFamily="34" charset="-128"/>
              <a:cs typeface="ＭＳ Ｐゴシック" pitchFamily="-65" charset="-128"/>
              <a:sym typeface="Symbol" pitchFamily="18" charset="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1026"/>
          <p:cNvSpPr>
            <a:spLocks noGrp="1" noChangeArrowheads="1"/>
          </p:cNvSpPr>
          <p:nvPr>
            <p:ph type="title"/>
          </p:nvPr>
        </p:nvSpPr>
        <p:spPr>
          <a:xfrm>
            <a:off x="484634" y="839475"/>
            <a:ext cx="7886700" cy="1325563"/>
          </a:xfrm>
        </p:spPr>
        <p:txBody>
          <a:bodyPr/>
          <a:lstStyle/>
          <a:p>
            <a:pPr algn="ctr" eaLnBrk="1" hangingPunct="1"/>
            <a:r>
              <a:rPr lang="en-US" dirty="0">
                <a:solidFill>
                  <a:schemeClr val="accent2">
                    <a:lumMod val="75000"/>
                  </a:schemeClr>
                </a:solidFill>
                <a:ea typeface="ＭＳ Ｐゴシック" pitchFamily="34" charset="-128"/>
              </a:rPr>
              <a:t>Tokenization: </a:t>
            </a:r>
            <a:r>
              <a:rPr lang="el-GR" dirty="0">
                <a:solidFill>
                  <a:schemeClr val="accent2">
                    <a:lumMod val="75000"/>
                  </a:schemeClr>
                </a:solidFill>
                <a:ea typeface="ＭＳ Ｐゴシック" pitchFamily="34" charset="-128"/>
              </a:rPr>
              <a:t>άλλες γλώσσες</a:t>
            </a:r>
            <a:endParaRPr lang="en-US" dirty="0">
              <a:solidFill>
                <a:schemeClr val="accent2">
                  <a:lumMod val="75000"/>
                </a:schemeClr>
              </a:solidFill>
              <a:ea typeface="ＭＳ Ｐゴシック" pitchFamily="34" charset="-128"/>
            </a:endParaRPr>
          </a:p>
        </p:txBody>
      </p:sp>
      <p:sp>
        <p:nvSpPr>
          <p:cNvPr id="30737" name="Slide Number Placeholder 22"/>
          <p:cNvSpPr>
            <a:spLocks noGrp="1"/>
          </p:cNvSpPr>
          <p:nvPr>
            <p:ph type="sldNum" sz="quarter" idx="12"/>
          </p:nvPr>
        </p:nvSpPr>
        <p:spPr bwMode="auto">
          <a:noFill/>
          <a:ln>
            <a:miter lim="800000"/>
            <a:headEnd/>
            <a:tailEnd/>
          </a:ln>
        </p:spPr>
        <p:txBody>
          <a:bodyPr/>
          <a:lstStyle/>
          <a:p>
            <a:fld id="{9F73FCFD-982E-4F6C-B6D1-4D88A44AEA7C}" type="slidenum">
              <a:rPr lang="en-US"/>
              <a:pPr/>
              <a:t>25</a:t>
            </a:fld>
            <a:endParaRPr lang="en-US"/>
          </a:p>
        </p:txBody>
      </p:sp>
      <p:sp>
        <p:nvSpPr>
          <p:cNvPr id="30736"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2.2.1</a:t>
            </a:r>
          </a:p>
        </p:txBody>
      </p:sp>
      <p:sp>
        <p:nvSpPr>
          <p:cNvPr id="3" name="TextBox 2"/>
          <p:cNvSpPr txBox="1"/>
          <p:nvPr/>
        </p:nvSpPr>
        <p:spPr>
          <a:xfrm>
            <a:off x="899592" y="4725144"/>
            <a:ext cx="7056784" cy="707886"/>
          </a:xfrm>
          <a:prstGeom prst="rect">
            <a:avLst/>
          </a:prstGeom>
          <a:noFill/>
        </p:spPr>
        <p:txBody>
          <a:bodyPr wrap="square" rtlCol="0">
            <a:spAutoFit/>
          </a:bodyPr>
          <a:lstStyle/>
          <a:p>
            <a:r>
              <a:rPr lang="el-GR" sz="2000" dirty="0">
                <a:solidFill>
                  <a:schemeClr val="tx1"/>
                </a:solidFill>
                <a:latin typeface="+mn-lt"/>
              </a:rPr>
              <a:t>Κινέζικα: είτε ως ακολουθία δύο λέξεων </a:t>
            </a:r>
            <a:r>
              <a:rPr lang="en-US" sz="2000" dirty="0">
                <a:solidFill>
                  <a:schemeClr val="tx1"/>
                </a:solidFill>
                <a:latin typeface="+mn-lt"/>
              </a:rPr>
              <a:t>“and” </a:t>
            </a:r>
            <a:r>
              <a:rPr lang="el-GR" sz="2000" dirty="0">
                <a:solidFill>
                  <a:schemeClr val="tx1"/>
                </a:solidFill>
                <a:latin typeface="+mn-lt"/>
              </a:rPr>
              <a:t>και </a:t>
            </a:r>
            <a:r>
              <a:rPr lang="en-US" sz="2000" dirty="0">
                <a:solidFill>
                  <a:schemeClr val="tx1"/>
                </a:solidFill>
                <a:latin typeface="+mn-lt"/>
              </a:rPr>
              <a:t>“still” </a:t>
            </a:r>
            <a:r>
              <a:rPr lang="el-GR" sz="2000" dirty="0">
                <a:solidFill>
                  <a:schemeClr val="tx1"/>
                </a:solidFill>
                <a:latin typeface="+mn-lt"/>
              </a:rPr>
              <a:t>ή ως μια λέξη  </a:t>
            </a:r>
            <a:r>
              <a:rPr lang="en-US" sz="2000" dirty="0">
                <a:solidFill>
                  <a:schemeClr val="tx1"/>
                </a:solidFill>
                <a:latin typeface="+mn-lt"/>
              </a:rPr>
              <a:t>“monk” </a:t>
            </a:r>
          </a:p>
        </p:txBody>
      </p:sp>
      <p:pic>
        <p:nvPicPr>
          <p:cNvPr id="9" name="Picture 8" descr="224.png"/>
          <p:cNvPicPr>
            <a:picLocks noChangeAspect="1"/>
          </p:cNvPicPr>
          <p:nvPr/>
        </p:nvPicPr>
        <p:blipFill>
          <a:blip r:embed="rId2" cstate="print"/>
          <a:stretch>
            <a:fillRect/>
          </a:stretch>
        </p:blipFill>
        <p:spPr>
          <a:xfrm>
            <a:off x="2411760" y="2879184"/>
            <a:ext cx="2088232" cy="927329"/>
          </a:xfrm>
          <a:prstGeom prst="rect">
            <a:avLst/>
          </a:prstGeom>
        </p:spPr>
      </p:pic>
    </p:spTree>
    <p:extLst>
      <p:ext uri="{BB962C8B-B14F-4D97-AF65-F5344CB8AC3E}">
        <p14:creationId xmlns:p14="http://schemas.microsoft.com/office/powerpoint/2010/main" val="2664757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1026"/>
          <p:cNvSpPr>
            <a:spLocks noGrp="1" noChangeArrowheads="1"/>
          </p:cNvSpPr>
          <p:nvPr>
            <p:ph type="title"/>
          </p:nvPr>
        </p:nvSpPr>
        <p:spPr>
          <a:xfrm>
            <a:off x="592646" y="849839"/>
            <a:ext cx="7886700" cy="1325563"/>
          </a:xfrm>
        </p:spPr>
        <p:txBody>
          <a:bodyPr/>
          <a:lstStyle/>
          <a:p>
            <a:pPr algn="ctr" eaLnBrk="1" hangingPunct="1"/>
            <a:r>
              <a:rPr lang="en-US" dirty="0">
                <a:solidFill>
                  <a:schemeClr val="accent2">
                    <a:lumMod val="75000"/>
                  </a:schemeClr>
                </a:solidFill>
                <a:ea typeface="ＭＳ Ｐゴシック" pitchFamily="34" charset="-128"/>
              </a:rPr>
              <a:t>Tokenization: </a:t>
            </a:r>
            <a:r>
              <a:rPr lang="el-GR" dirty="0">
                <a:solidFill>
                  <a:schemeClr val="accent2">
                    <a:lumMod val="75000"/>
                  </a:schemeClr>
                </a:solidFill>
                <a:ea typeface="ＭＳ Ｐゴシック" pitchFamily="34" charset="-128"/>
              </a:rPr>
              <a:t>άλλες γλώσσες</a:t>
            </a:r>
            <a:endParaRPr lang="en-US" dirty="0">
              <a:solidFill>
                <a:schemeClr val="accent2">
                  <a:lumMod val="75000"/>
                </a:schemeClr>
              </a:solidFill>
              <a:ea typeface="ＭＳ Ｐゴシック" pitchFamily="34" charset="-128"/>
            </a:endParaRPr>
          </a:p>
        </p:txBody>
      </p:sp>
      <p:sp>
        <p:nvSpPr>
          <p:cNvPr id="30737" name="Slide Number Placeholder 22"/>
          <p:cNvSpPr>
            <a:spLocks noGrp="1"/>
          </p:cNvSpPr>
          <p:nvPr>
            <p:ph type="sldNum" sz="quarter" idx="12"/>
          </p:nvPr>
        </p:nvSpPr>
        <p:spPr bwMode="auto">
          <a:noFill/>
          <a:ln>
            <a:miter lim="800000"/>
            <a:headEnd/>
            <a:tailEnd/>
          </a:ln>
        </p:spPr>
        <p:txBody>
          <a:bodyPr/>
          <a:lstStyle/>
          <a:p>
            <a:fld id="{9F73FCFD-982E-4F6C-B6D1-4D88A44AEA7C}" type="slidenum">
              <a:rPr lang="en-US"/>
              <a:pPr/>
              <a:t>26</a:t>
            </a:fld>
            <a:endParaRPr lang="en-US"/>
          </a:p>
        </p:txBody>
      </p:sp>
      <p:sp>
        <p:nvSpPr>
          <p:cNvPr id="30736"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2.2.1</a:t>
            </a:r>
          </a:p>
        </p:txBody>
      </p:sp>
      <p:sp>
        <p:nvSpPr>
          <p:cNvPr id="2" name="TextBox 1"/>
          <p:cNvSpPr txBox="1"/>
          <p:nvPr/>
        </p:nvSpPr>
        <p:spPr>
          <a:xfrm>
            <a:off x="395536" y="2492896"/>
            <a:ext cx="8280920" cy="1384995"/>
          </a:xfrm>
          <a:prstGeom prst="rect">
            <a:avLst/>
          </a:prstGeom>
          <a:noFill/>
        </p:spPr>
        <p:txBody>
          <a:bodyPr wrap="square" rtlCol="0">
            <a:spAutoFit/>
          </a:bodyPr>
          <a:lstStyle/>
          <a:p>
            <a:r>
              <a:rPr lang="el-GR" sz="2800" dirty="0">
                <a:solidFill>
                  <a:schemeClr val="tx1"/>
                </a:solidFill>
                <a:latin typeface="+mn-lt"/>
                <a:ea typeface="ＭＳ Ｐゴシック" pitchFamily="34" charset="-128"/>
                <a:cs typeface="ＭＳ Ｐゴシック" pitchFamily="-65" charset="-128"/>
              </a:rPr>
              <a:t>Αντί για </a:t>
            </a:r>
            <a:r>
              <a:rPr lang="el-GR" sz="2800" dirty="0" err="1">
                <a:solidFill>
                  <a:schemeClr val="tx1"/>
                </a:solidFill>
                <a:latin typeface="+mn-lt"/>
                <a:ea typeface="ＭＳ Ｐゴシック" pitchFamily="34" charset="-128"/>
                <a:cs typeface="ＭＳ Ｐゴシック" pitchFamily="-65" charset="-128"/>
              </a:rPr>
              <a:t>ευρετηριοποίηση</a:t>
            </a:r>
            <a:r>
              <a:rPr lang="el-GR" sz="2800" dirty="0">
                <a:solidFill>
                  <a:schemeClr val="tx1"/>
                </a:solidFill>
                <a:latin typeface="+mn-lt"/>
                <a:ea typeface="ＭＳ Ｐゴシック" pitchFamily="34" charset="-128"/>
                <a:cs typeface="ＭＳ Ｐゴシック" pitchFamily="-65" charset="-128"/>
              </a:rPr>
              <a:t> σε επίπεδο λέξεων </a:t>
            </a:r>
            <a:r>
              <a:rPr lang="el-GR" sz="2800" dirty="0" err="1">
                <a:solidFill>
                  <a:schemeClr val="tx1"/>
                </a:solidFill>
                <a:latin typeface="+mn-lt"/>
                <a:ea typeface="ＭＳ Ｐゴシック" pitchFamily="34" charset="-128"/>
                <a:cs typeface="ＭＳ Ｐゴシック" pitchFamily="-65" charset="-128"/>
              </a:rPr>
              <a:t>ευρετηριοποίηση</a:t>
            </a:r>
            <a:r>
              <a:rPr lang="el-GR" sz="2800" dirty="0">
                <a:solidFill>
                  <a:schemeClr val="tx1"/>
                </a:solidFill>
                <a:latin typeface="+mn-lt"/>
                <a:ea typeface="ＭＳ Ｐゴシック" pitchFamily="34" charset="-128"/>
                <a:cs typeface="ＭＳ Ｐゴシック" pitchFamily="-65" charset="-128"/>
              </a:rPr>
              <a:t> όλων των </a:t>
            </a:r>
            <a:r>
              <a:rPr lang="el-GR" sz="2800" dirty="0">
                <a:solidFill>
                  <a:schemeClr val="accent6">
                    <a:lumMod val="75000"/>
                  </a:schemeClr>
                </a:solidFill>
                <a:latin typeface="+mn-lt"/>
                <a:ea typeface="ＭＳ Ｐゴシック" pitchFamily="34" charset="-128"/>
                <a:cs typeface="ＭＳ Ｐゴシック" pitchFamily="-65" charset="-128"/>
              </a:rPr>
              <a:t>ακολουθιών</a:t>
            </a:r>
            <a:r>
              <a:rPr lang="el-GR" sz="2800" i="1" dirty="0">
                <a:solidFill>
                  <a:schemeClr val="accent6">
                    <a:lumMod val="75000"/>
                  </a:schemeClr>
                </a:solidFill>
                <a:latin typeface="+mn-lt"/>
                <a:ea typeface="ＭＳ Ｐゴシック" pitchFamily="34" charset="-128"/>
                <a:cs typeface="ＭＳ Ｐゴシック" pitchFamily="-65" charset="-128"/>
              </a:rPr>
              <a:t> </a:t>
            </a:r>
            <a:r>
              <a:rPr lang="en-US" sz="2800" i="1" dirty="0">
                <a:solidFill>
                  <a:schemeClr val="accent6">
                    <a:lumMod val="75000"/>
                  </a:schemeClr>
                </a:solidFill>
                <a:latin typeface="+mn-lt"/>
                <a:ea typeface="ＭＳ Ｐゴシック" pitchFamily="34" charset="-128"/>
                <a:cs typeface="ＭＳ Ｐゴシック" pitchFamily="-65" charset="-128"/>
              </a:rPr>
              <a:t>k-</a:t>
            </a:r>
            <a:r>
              <a:rPr lang="el-GR" sz="2800" dirty="0">
                <a:solidFill>
                  <a:schemeClr val="accent6">
                    <a:lumMod val="75000"/>
                  </a:schemeClr>
                </a:solidFill>
                <a:latin typeface="+mn-lt"/>
                <a:ea typeface="ＭＳ Ｐゴシック" pitchFamily="34" charset="-128"/>
                <a:cs typeface="ＭＳ Ｐゴシック" pitchFamily="-65" charset="-128"/>
              </a:rPr>
              <a:t>χαρακτήρων </a:t>
            </a:r>
            <a:r>
              <a:rPr lang="en-US" sz="2800" dirty="0">
                <a:solidFill>
                  <a:schemeClr val="tx1"/>
                </a:solidFill>
                <a:latin typeface="+mn-lt"/>
                <a:ea typeface="ＭＳ Ｐゴシック" pitchFamily="34" charset="-128"/>
                <a:cs typeface="ＭＳ Ｐゴシック" pitchFamily="-65" charset="-128"/>
              </a:rPr>
              <a:t>(</a:t>
            </a:r>
            <a:r>
              <a:rPr lang="en-US" sz="2800" i="1" dirty="0">
                <a:solidFill>
                  <a:schemeClr val="tx1"/>
                </a:solidFill>
                <a:latin typeface="+mn-lt"/>
                <a:ea typeface="ＭＳ Ｐゴシック" pitchFamily="34" charset="-128"/>
                <a:cs typeface="ＭＳ Ｐゴシック" pitchFamily="-65" charset="-128"/>
              </a:rPr>
              <a:t>k</a:t>
            </a:r>
            <a:r>
              <a:rPr lang="en-US" sz="2800" dirty="0">
                <a:solidFill>
                  <a:schemeClr val="tx1"/>
                </a:solidFill>
                <a:latin typeface="+mn-lt"/>
                <a:ea typeface="ＭＳ Ｐゴシック" pitchFamily="34" charset="-128"/>
                <a:cs typeface="ＭＳ Ｐゴシック" pitchFamily="-65" charset="-128"/>
              </a:rPr>
              <a:t>-grams)</a:t>
            </a:r>
          </a:p>
        </p:txBody>
      </p:sp>
      <mc:AlternateContent xmlns:mc="http://schemas.openxmlformats.org/markup-compatibility/2006" xmlns:p14="http://schemas.microsoft.com/office/powerpoint/2010/main">
        <mc:Choice Requires="p14">
          <p:contentPart p14:bwMode="auto" r:id="rId3">
            <p14:nvContentPartPr>
              <p14:cNvPr id="30746" name="Ink 30745">
                <a:extLst>
                  <a:ext uri="{FF2B5EF4-FFF2-40B4-BE49-F238E27FC236}">
                    <a16:creationId xmlns:a16="http://schemas.microsoft.com/office/drawing/2014/main" id="{F68E8131-D970-4ED1-84DC-4AB15589BF88}"/>
                  </a:ext>
                </a:extLst>
              </p14:cNvPr>
              <p14:cNvContentPartPr/>
              <p14:nvPr/>
            </p14:nvContentPartPr>
            <p14:xfrm>
              <a:off x="380160" y="877406"/>
              <a:ext cx="360" cy="360"/>
            </p14:xfrm>
          </p:contentPart>
        </mc:Choice>
        <mc:Fallback xmlns="">
          <p:pic>
            <p:nvPicPr>
              <p:cNvPr id="30746" name="Ink 30745">
                <a:extLst>
                  <a:ext uri="{FF2B5EF4-FFF2-40B4-BE49-F238E27FC236}">
                    <a16:creationId xmlns:a16="http://schemas.microsoft.com/office/drawing/2014/main" id="{F68E8131-D970-4ED1-84DC-4AB15589BF88}"/>
                  </a:ext>
                </a:extLst>
              </p:cNvPr>
              <p:cNvPicPr/>
              <p:nvPr/>
            </p:nvPicPr>
            <p:blipFill>
              <a:blip r:embed="rId90"/>
              <a:stretch>
                <a:fillRect/>
              </a:stretch>
            </p:blipFill>
            <p:spPr>
              <a:xfrm>
                <a:off x="371160" y="8684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30759" name="Ink 30758">
                <a:extLst>
                  <a:ext uri="{FF2B5EF4-FFF2-40B4-BE49-F238E27FC236}">
                    <a16:creationId xmlns:a16="http://schemas.microsoft.com/office/drawing/2014/main" id="{7F21EC56-BCBD-485B-BB6F-A705F7ADE09D}"/>
                  </a:ext>
                </a:extLst>
              </p14:cNvPr>
              <p14:cNvContentPartPr/>
              <p14:nvPr/>
            </p14:nvContentPartPr>
            <p14:xfrm>
              <a:off x="577440" y="731246"/>
              <a:ext cx="360" cy="360"/>
            </p14:xfrm>
          </p:contentPart>
        </mc:Choice>
        <mc:Fallback xmlns="">
          <p:pic>
            <p:nvPicPr>
              <p:cNvPr id="30759" name="Ink 30758">
                <a:extLst>
                  <a:ext uri="{FF2B5EF4-FFF2-40B4-BE49-F238E27FC236}">
                    <a16:creationId xmlns:a16="http://schemas.microsoft.com/office/drawing/2014/main" id="{7F21EC56-BCBD-485B-BB6F-A705F7ADE09D}"/>
                  </a:ext>
                </a:extLst>
              </p:cNvPr>
              <p:cNvPicPr/>
              <p:nvPr/>
            </p:nvPicPr>
            <p:blipFill>
              <a:blip r:embed="rId110"/>
              <a:stretch>
                <a:fillRect/>
              </a:stretch>
            </p:blipFill>
            <p:spPr>
              <a:xfrm>
                <a:off x="568800" y="7226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30772" name="Ink 30771">
                <a:extLst>
                  <a:ext uri="{FF2B5EF4-FFF2-40B4-BE49-F238E27FC236}">
                    <a16:creationId xmlns:a16="http://schemas.microsoft.com/office/drawing/2014/main" id="{EE33D23D-C8DD-4B17-96B4-A7FF7D07E77A}"/>
                  </a:ext>
                </a:extLst>
              </p14:cNvPr>
              <p14:cNvContentPartPr/>
              <p14:nvPr/>
            </p14:nvContentPartPr>
            <p14:xfrm>
              <a:off x="3331440" y="6162926"/>
              <a:ext cx="43200" cy="327240"/>
            </p14:xfrm>
          </p:contentPart>
        </mc:Choice>
        <mc:Fallback xmlns="">
          <p:pic>
            <p:nvPicPr>
              <p:cNvPr id="30772" name="Ink 30771">
                <a:extLst>
                  <a:ext uri="{FF2B5EF4-FFF2-40B4-BE49-F238E27FC236}">
                    <a16:creationId xmlns:a16="http://schemas.microsoft.com/office/drawing/2014/main" id="{EE33D23D-C8DD-4B17-96B4-A7FF7D07E77A}"/>
                  </a:ext>
                </a:extLst>
              </p:cNvPr>
              <p:cNvPicPr/>
              <p:nvPr/>
            </p:nvPicPr>
            <p:blipFill>
              <a:blip r:embed="rId138"/>
              <a:stretch>
                <a:fillRect/>
              </a:stretch>
            </p:blipFill>
            <p:spPr>
              <a:xfrm>
                <a:off x="3322800" y="6153926"/>
                <a:ext cx="6084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3" name="Ink 2">
                <a:extLst>
                  <a:ext uri="{FF2B5EF4-FFF2-40B4-BE49-F238E27FC236}">
                    <a16:creationId xmlns:a16="http://schemas.microsoft.com/office/drawing/2014/main" id="{0E5850D2-9DD1-2E5E-6982-588922295675}"/>
                  </a:ext>
                </a:extLst>
              </p14:cNvPr>
              <p14:cNvContentPartPr/>
              <p14:nvPr/>
            </p14:nvContentPartPr>
            <p14:xfrm>
              <a:off x="4678036" y="2462141"/>
              <a:ext cx="1287000" cy="621000"/>
            </p14:xfrm>
          </p:contentPart>
        </mc:Choice>
        <mc:Fallback xmlns="">
          <p:pic>
            <p:nvPicPr>
              <p:cNvPr id="3" name="Ink 2">
                <a:extLst>
                  <a:ext uri="{FF2B5EF4-FFF2-40B4-BE49-F238E27FC236}">
                    <a16:creationId xmlns:a16="http://schemas.microsoft.com/office/drawing/2014/main" id="{0E5850D2-9DD1-2E5E-6982-588922295675}"/>
                  </a:ext>
                </a:extLst>
              </p:cNvPr>
              <p:cNvPicPr/>
              <p:nvPr/>
            </p:nvPicPr>
            <p:blipFill>
              <a:blip r:embed="rId140"/>
              <a:stretch>
                <a:fillRect/>
              </a:stretch>
            </p:blipFill>
            <p:spPr>
              <a:xfrm>
                <a:off x="4673716" y="2457821"/>
                <a:ext cx="1295640" cy="629640"/>
              </a:xfrm>
              <a:prstGeom prst="rect">
                <a:avLst/>
              </a:prstGeom>
            </p:spPr>
          </p:pic>
        </mc:Fallback>
      </mc:AlternateContent>
      <p:grpSp>
        <p:nvGrpSpPr>
          <p:cNvPr id="9" name="Group 8">
            <a:extLst>
              <a:ext uri="{FF2B5EF4-FFF2-40B4-BE49-F238E27FC236}">
                <a16:creationId xmlns:a16="http://schemas.microsoft.com/office/drawing/2014/main" id="{11CD5576-BA07-1894-E0F2-A4659746DF52}"/>
              </a:ext>
            </a:extLst>
          </p:cNvPr>
          <p:cNvGrpSpPr/>
          <p:nvPr/>
        </p:nvGrpSpPr>
        <p:grpSpPr>
          <a:xfrm>
            <a:off x="3426316" y="674741"/>
            <a:ext cx="644400" cy="266760"/>
            <a:chOff x="3426316" y="674741"/>
            <a:chExt cx="644400" cy="266760"/>
          </a:xfrm>
        </p:grpSpPr>
        <mc:AlternateContent xmlns:mc="http://schemas.openxmlformats.org/markup-compatibility/2006" xmlns:p14="http://schemas.microsoft.com/office/powerpoint/2010/main">
          <mc:Choice Requires="p14">
            <p:contentPart p14:bwMode="auto" r:id="rId141">
              <p14:nvContentPartPr>
                <p14:cNvPr id="4" name="Ink 3">
                  <a:extLst>
                    <a:ext uri="{FF2B5EF4-FFF2-40B4-BE49-F238E27FC236}">
                      <a16:creationId xmlns:a16="http://schemas.microsoft.com/office/drawing/2014/main" id="{EC45D0AF-C502-9193-9847-8D9BFE3F06A0}"/>
                    </a:ext>
                  </a:extLst>
                </p14:cNvPr>
                <p14:cNvContentPartPr/>
                <p14:nvPr/>
              </p14:nvContentPartPr>
              <p14:xfrm>
                <a:off x="3426316" y="674741"/>
                <a:ext cx="24840" cy="218160"/>
              </p14:xfrm>
            </p:contentPart>
          </mc:Choice>
          <mc:Fallback xmlns="">
            <p:pic>
              <p:nvPicPr>
                <p:cNvPr id="4" name="Ink 3">
                  <a:extLst>
                    <a:ext uri="{FF2B5EF4-FFF2-40B4-BE49-F238E27FC236}">
                      <a16:creationId xmlns:a16="http://schemas.microsoft.com/office/drawing/2014/main" id="{EC45D0AF-C502-9193-9847-8D9BFE3F06A0}"/>
                    </a:ext>
                  </a:extLst>
                </p:cNvPr>
                <p:cNvPicPr/>
                <p:nvPr/>
              </p:nvPicPr>
              <p:blipFill>
                <a:blip r:embed="rId142"/>
                <a:stretch>
                  <a:fillRect/>
                </a:stretch>
              </p:blipFill>
              <p:spPr>
                <a:xfrm>
                  <a:off x="3421996" y="670421"/>
                  <a:ext cx="3348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5" name="Ink 4">
                  <a:extLst>
                    <a:ext uri="{FF2B5EF4-FFF2-40B4-BE49-F238E27FC236}">
                      <a16:creationId xmlns:a16="http://schemas.microsoft.com/office/drawing/2014/main" id="{7DCBAF3B-9D72-383F-79CA-38D6407E0684}"/>
                    </a:ext>
                  </a:extLst>
                </p14:cNvPr>
                <p14:cNvContentPartPr/>
                <p14:nvPr/>
              </p14:nvContentPartPr>
              <p14:xfrm>
                <a:off x="3500116" y="759701"/>
                <a:ext cx="168480" cy="108720"/>
              </p14:xfrm>
            </p:contentPart>
          </mc:Choice>
          <mc:Fallback xmlns="">
            <p:pic>
              <p:nvPicPr>
                <p:cNvPr id="5" name="Ink 4">
                  <a:extLst>
                    <a:ext uri="{FF2B5EF4-FFF2-40B4-BE49-F238E27FC236}">
                      <a16:creationId xmlns:a16="http://schemas.microsoft.com/office/drawing/2014/main" id="{7DCBAF3B-9D72-383F-79CA-38D6407E0684}"/>
                    </a:ext>
                  </a:extLst>
                </p:cNvPr>
                <p:cNvPicPr/>
                <p:nvPr/>
              </p:nvPicPr>
              <p:blipFill>
                <a:blip r:embed="rId144"/>
                <a:stretch>
                  <a:fillRect/>
                </a:stretch>
              </p:blipFill>
              <p:spPr>
                <a:xfrm>
                  <a:off x="3495796" y="755381"/>
                  <a:ext cx="1771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6" name="Ink 5">
                  <a:extLst>
                    <a:ext uri="{FF2B5EF4-FFF2-40B4-BE49-F238E27FC236}">
                      <a16:creationId xmlns:a16="http://schemas.microsoft.com/office/drawing/2014/main" id="{485E792E-65BC-49AD-4971-DEF0FD2390C3}"/>
                    </a:ext>
                  </a:extLst>
                </p14:cNvPr>
                <p14:cNvContentPartPr/>
                <p14:nvPr/>
              </p14:nvContentPartPr>
              <p14:xfrm>
                <a:off x="3747076" y="761861"/>
                <a:ext cx="123480" cy="8640"/>
              </p14:xfrm>
            </p:contentPart>
          </mc:Choice>
          <mc:Fallback xmlns="">
            <p:pic>
              <p:nvPicPr>
                <p:cNvPr id="6" name="Ink 5">
                  <a:extLst>
                    <a:ext uri="{FF2B5EF4-FFF2-40B4-BE49-F238E27FC236}">
                      <a16:creationId xmlns:a16="http://schemas.microsoft.com/office/drawing/2014/main" id="{485E792E-65BC-49AD-4971-DEF0FD2390C3}"/>
                    </a:ext>
                  </a:extLst>
                </p:cNvPr>
                <p:cNvPicPr/>
                <p:nvPr/>
              </p:nvPicPr>
              <p:blipFill>
                <a:blip r:embed="rId146"/>
                <a:stretch>
                  <a:fillRect/>
                </a:stretch>
              </p:blipFill>
              <p:spPr>
                <a:xfrm>
                  <a:off x="3742756" y="757541"/>
                  <a:ext cx="1321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7" name="Ink 6">
                  <a:extLst>
                    <a:ext uri="{FF2B5EF4-FFF2-40B4-BE49-F238E27FC236}">
                      <a16:creationId xmlns:a16="http://schemas.microsoft.com/office/drawing/2014/main" id="{915F87D8-BD92-340E-B12F-8926700DD62E}"/>
                    </a:ext>
                  </a:extLst>
                </p14:cNvPr>
                <p14:cNvContentPartPr/>
                <p14:nvPr/>
              </p14:nvContentPartPr>
              <p14:xfrm>
                <a:off x="3737716" y="844661"/>
                <a:ext cx="132840" cy="14400"/>
              </p14:xfrm>
            </p:contentPart>
          </mc:Choice>
          <mc:Fallback xmlns="">
            <p:pic>
              <p:nvPicPr>
                <p:cNvPr id="7" name="Ink 6">
                  <a:extLst>
                    <a:ext uri="{FF2B5EF4-FFF2-40B4-BE49-F238E27FC236}">
                      <a16:creationId xmlns:a16="http://schemas.microsoft.com/office/drawing/2014/main" id="{915F87D8-BD92-340E-B12F-8926700DD62E}"/>
                    </a:ext>
                  </a:extLst>
                </p:cNvPr>
                <p:cNvPicPr/>
                <p:nvPr/>
              </p:nvPicPr>
              <p:blipFill>
                <a:blip r:embed="rId148"/>
                <a:stretch>
                  <a:fillRect/>
                </a:stretch>
              </p:blipFill>
              <p:spPr>
                <a:xfrm>
                  <a:off x="3733396" y="840341"/>
                  <a:ext cx="1414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 name="Ink 7">
                  <a:extLst>
                    <a:ext uri="{FF2B5EF4-FFF2-40B4-BE49-F238E27FC236}">
                      <a16:creationId xmlns:a16="http://schemas.microsoft.com/office/drawing/2014/main" id="{494D622C-A1C6-7874-7F76-30DB3892CAB9}"/>
                    </a:ext>
                  </a:extLst>
                </p14:cNvPr>
                <p14:cNvContentPartPr/>
                <p14:nvPr/>
              </p14:nvContentPartPr>
              <p14:xfrm>
                <a:off x="3896476" y="736301"/>
                <a:ext cx="174240" cy="205200"/>
              </p14:xfrm>
            </p:contentPart>
          </mc:Choice>
          <mc:Fallback xmlns="">
            <p:pic>
              <p:nvPicPr>
                <p:cNvPr id="8" name="Ink 7">
                  <a:extLst>
                    <a:ext uri="{FF2B5EF4-FFF2-40B4-BE49-F238E27FC236}">
                      <a16:creationId xmlns:a16="http://schemas.microsoft.com/office/drawing/2014/main" id="{494D622C-A1C6-7874-7F76-30DB3892CAB9}"/>
                    </a:ext>
                  </a:extLst>
                </p:cNvPr>
                <p:cNvPicPr/>
                <p:nvPr/>
              </p:nvPicPr>
              <p:blipFill>
                <a:blip r:embed="rId150"/>
                <a:stretch>
                  <a:fillRect/>
                </a:stretch>
              </p:blipFill>
              <p:spPr>
                <a:xfrm>
                  <a:off x="3892156" y="731981"/>
                  <a:ext cx="182880" cy="213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1">
            <p14:nvContentPartPr>
              <p14:cNvPr id="10" name="Ink 9">
                <a:extLst>
                  <a:ext uri="{FF2B5EF4-FFF2-40B4-BE49-F238E27FC236}">
                    <a16:creationId xmlns:a16="http://schemas.microsoft.com/office/drawing/2014/main" id="{EA610593-C7CA-BB1D-007F-E28943679914}"/>
                  </a:ext>
                </a:extLst>
              </p14:cNvPr>
              <p14:cNvContentPartPr/>
              <p14:nvPr/>
            </p14:nvContentPartPr>
            <p14:xfrm>
              <a:off x="349036" y="2557181"/>
              <a:ext cx="695880" cy="423360"/>
            </p14:xfrm>
          </p:contentPart>
        </mc:Choice>
        <mc:Fallback xmlns="">
          <p:pic>
            <p:nvPicPr>
              <p:cNvPr id="10" name="Ink 9">
                <a:extLst>
                  <a:ext uri="{FF2B5EF4-FFF2-40B4-BE49-F238E27FC236}">
                    <a16:creationId xmlns:a16="http://schemas.microsoft.com/office/drawing/2014/main" id="{EA610593-C7CA-BB1D-007F-E28943679914}"/>
                  </a:ext>
                </a:extLst>
              </p:cNvPr>
              <p:cNvPicPr/>
              <p:nvPr/>
            </p:nvPicPr>
            <p:blipFill>
              <a:blip r:embed="rId152"/>
              <a:stretch>
                <a:fillRect/>
              </a:stretch>
            </p:blipFill>
            <p:spPr>
              <a:xfrm>
                <a:off x="344716" y="2552861"/>
                <a:ext cx="704520" cy="432000"/>
              </a:xfrm>
              <a:prstGeom prst="rect">
                <a:avLst/>
              </a:prstGeom>
            </p:spPr>
          </p:pic>
        </mc:Fallback>
      </mc:AlternateContent>
      <p:grpSp>
        <p:nvGrpSpPr>
          <p:cNvPr id="14" name="Group 13">
            <a:extLst>
              <a:ext uri="{FF2B5EF4-FFF2-40B4-BE49-F238E27FC236}">
                <a16:creationId xmlns:a16="http://schemas.microsoft.com/office/drawing/2014/main" id="{3739F3B8-A9E5-D590-D53B-B8E3F8EE3F06}"/>
              </a:ext>
            </a:extLst>
          </p:cNvPr>
          <p:cNvGrpSpPr/>
          <p:nvPr/>
        </p:nvGrpSpPr>
        <p:grpSpPr>
          <a:xfrm>
            <a:off x="950956" y="2443781"/>
            <a:ext cx="1634040" cy="566640"/>
            <a:chOff x="950956" y="2443781"/>
            <a:chExt cx="1634040" cy="566640"/>
          </a:xfrm>
        </p:grpSpPr>
        <mc:AlternateContent xmlns:mc="http://schemas.openxmlformats.org/markup-compatibility/2006" xmlns:p14="http://schemas.microsoft.com/office/powerpoint/2010/main">
          <mc:Choice Requires="p14">
            <p:contentPart p14:bwMode="auto" r:id="rId153">
              <p14:nvContentPartPr>
                <p14:cNvPr id="11" name="Ink 10">
                  <a:extLst>
                    <a:ext uri="{FF2B5EF4-FFF2-40B4-BE49-F238E27FC236}">
                      <a16:creationId xmlns:a16="http://schemas.microsoft.com/office/drawing/2014/main" id="{FA2644F4-8519-E489-53C4-93BFA60E7A22}"/>
                    </a:ext>
                  </a:extLst>
                </p14:cNvPr>
                <p14:cNvContentPartPr/>
                <p14:nvPr/>
              </p14:nvContentPartPr>
              <p14:xfrm>
                <a:off x="950956" y="2443781"/>
                <a:ext cx="452520" cy="566640"/>
              </p14:xfrm>
            </p:contentPart>
          </mc:Choice>
          <mc:Fallback xmlns="">
            <p:pic>
              <p:nvPicPr>
                <p:cNvPr id="11" name="Ink 10">
                  <a:extLst>
                    <a:ext uri="{FF2B5EF4-FFF2-40B4-BE49-F238E27FC236}">
                      <a16:creationId xmlns:a16="http://schemas.microsoft.com/office/drawing/2014/main" id="{FA2644F4-8519-E489-53C4-93BFA60E7A22}"/>
                    </a:ext>
                  </a:extLst>
                </p:cNvPr>
                <p:cNvPicPr/>
                <p:nvPr/>
              </p:nvPicPr>
              <p:blipFill>
                <a:blip r:embed="rId154"/>
                <a:stretch>
                  <a:fillRect/>
                </a:stretch>
              </p:blipFill>
              <p:spPr>
                <a:xfrm>
                  <a:off x="946636" y="2439461"/>
                  <a:ext cx="461160" cy="5752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2" name="Ink 11">
                  <a:extLst>
                    <a:ext uri="{FF2B5EF4-FFF2-40B4-BE49-F238E27FC236}">
                      <a16:creationId xmlns:a16="http://schemas.microsoft.com/office/drawing/2014/main" id="{52405139-0944-A546-44AA-B0ABA8ABAA6A}"/>
                    </a:ext>
                  </a:extLst>
                </p14:cNvPr>
                <p14:cNvContentPartPr/>
                <p14:nvPr/>
              </p14:nvContentPartPr>
              <p14:xfrm>
                <a:off x="1444156" y="2530541"/>
                <a:ext cx="602280" cy="478800"/>
              </p14:xfrm>
            </p:contentPart>
          </mc:Choice>
          <mc:Fallback xmlns="">
            <p:pic>
              <p:nvPicPr>
                <p:cNvPr id="12" name="Ink 11">
                  <a:extLst>
                    <a:ext uri="{FF2B5EF4-FFF2-40B4-BE49-F238E27FC236}">
                      <a16:creationId xmlns:a16="http://schemas.microsoft.com/office/drawing/2014/main" id="{52405139-0944-A546-44AA-B0ABA8ABAA6A}"/>
                    </a:ext>
                  </a:extLst>
                </p:cNvPr>
                <p:cNvPicPr/>
                <p:nvPr/>
              </p:nvPicPr>
              <p:blipFill>
                <a:blip r:embed="rId156"/>
                <a:stretch>
                  <a:fillRect/>
                </a:stretch>
              </p:blipFill>
              <p:spPr>
                <a:xfrm>
                  <a:off x="1439836" y="2526221"/>
                  <a:ext cx="610920" cy="4874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3" name="Ink 12">
                  <a:extLst>
                    <a:ext uri="{FF2B5EF4-FFF2-40B4-BE49-F238E27FC236}">
                      <a16:creationId xmlns:a16="http://schemas.microsoft.com/office/drawing/2014/main" id="{BE68A58B-2AF4-F945-7272-E0C00EA2ABF1}"/>
                    </a:ext>
                  </a:extLst>
                </p14:cNvPr>
                <p14:cNvContentPartPr/>
                <p14:nvPr/>
              </p14:nvContentPartPr>
              <p14:xfrm>
                <a:off x="2187556" y="2561141"/>
                <a:ext cx="397440" cy="445320"/>
              </p14:xfrm>
            </p:contentPart>
          </mc:Choice>
          <mc:Fallback xmlns="">
            <p:pic>
              <p:nvPicPr>
                <p:cNvPr id="13" name="Ink 12">
                  <a:extLst>
                    <a:ext uri="{FF2B5EF4-FFF2-40B4-BE49-F238E27FC236}">
                      <a16:creationId xmlns:a16="http://schemas.microsoft.com/office/drawing/2014/main" id="{BE68A58B-2AF4-F945-7272-E0C00EA2ABF1}"/>
                    </a:ext>
                  </a:extLst>
                </p:cNvPr>
                <p:cNvPicPr/>
                <p:nvPr/>
              </p:nvPicPr>
              <p:blipFill>
                <a:blip r:embed="rId158"/>
                <a:stretch>
                  <a:fillRect/>
                </a:stretch>
              </p:blipFill>
              <p:spPr>
                <a:xfrm>
                  <a:off x="2183236" y="2556821"/>
                  <a:ext cx="406080" cy="453960"/>
                </a:xfrm>
                <a:prstGeom prst="rect">
                  <a:avLst/>
                </a:prstGeom>
              </p:spPr>
            </p:pic>
          </mc:Fallback>
        </mc:AlternateContent>
      </p:grpSp>
      <p:grpSp>
        <p:nvGrpSpPr>
          <p:cNvPr id="29" name="Group 28">
            <a:extLst>
              <a:ext uri="{FF2B5EF4-FFF2-40B4-BE49-F238E27FC236}">
                <a16:creationId xmlns:a16="http://schemas.microsoft.com/office/drawing/2014/main" id="{F62A918F-39A4-E904-E99F-8127FC6FFBDC}"/>
              </a:ext>
            </a:extLst>
          </p:cNvPr>
          <p:cNvGrpSpPr/>
          <p:nvPr/>
        </p:nvGrpSpPr>
        <p:grpSpPr>
          <a:xfrm>
            <a:off x="2459356" y="3935261"/>
            <a:ext cx="529920" cy="178200"/>
            <a:chOff x="2459356" y="3935261"/>
            <a:chExt cx="529920" cy="178200"/>
          </a:xfrm>
        </p:grpSpPr>
        <mc:AlternateContent xmlns:mc="http://schemas.openxmlformats.org/markup-compatibility/2006" xmlns:p14="http://schemas.microsoft.com/office/powerpoint/2010/main">
          <mc:Choice Requires="p14">
            <p:contentPart p14:bwMode="auto" r:id="rId159">
              <p14:nvContentPartPr>
                <p14:cNvPr id="15" name="Ink 14">
                  <a:extLst>
                    <a:ext uri="{FF2B5EF4-FFF2-40B4-BE49-F238E27FC236}">
                      <a16:creationId xmlns:a16="http://schemas.microsoft.com/office/drawing/2014/main" id="{BD14E44A-E0D1-55FD-E1A0-66EB5CA55C9B}"/>
                    </a:ext>
                  </a:extLst>
                </p14:cNvPr>
                <p14:cNvContentPartPr/>
                <p14:nvPr/>
              </p14:nvContentPartPr>
              <p14:xfrm>
                <a:off x="2459356" y="3935261"/>
                <a:ext cx="143280" cy="178200"/>
              </p14:xfrm>
            </p:contentPart>
          </mc:Choice>
          <mc:Fallback xmlns="">
            <p:pic>
              <p:nvPicPr>
                <p:cNvPr id="15" name="Ink 14">
                  <a:extLst>
                    <a:ext uri="{FF2B5EF4-FFF2-40B4-BE49-F238E27FC236}">
                      <a16:creationId xmlns:a16="http://schemas.microsoft.com/office/drawing/2014/main" id="{BD14E44A-E0D1-55FD-E1A0-66EB5CA55C9B}"/>
                    </a:ext>
                  </a:extLst>
                </p:cNvPr>
                <p:cNvPicPr/>
                <p:nvPr/>
              </p:nvPicPr>
              <p:blipFill>
                <a:blip r:embed="rId160"/>
                <a:stretch>
                  <a:fillRect/>
                </a:stretch>
              </p:blipFill>
              <p:spPr>
                <a:xfrm>
                  <a:off x="2455036" y="3930941"/>
                  <a:ext cx="1519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6" name="Ink 15">
                  <a:extLst>
                    <a:ext uri="{FF2B5EF4-FFF2-40B4-BE49-F238E27FC236}">
                      <a16:creationId xmlns:a16="http://schemas.microsoft.com/office/drawing/2014/main" id="{954D09C1-02EB-8EBB-D319-A4BDF5A80706}"/>
                    </a:ext>
                  </a:extLst>
                </p14:cNvPr>
                <p14:cNvContentPartPr/>
                <p14:nvPr/>
              </p14:nvContentPartPr>
              <p14:xfrm>
                <a:off x="2595076" y="3957581"/>
                <a:ext cx="102240" cy="124560"/>
              </p14:xfrm>
            </p:contentPart>
          </mc:Choice>
          <mc:Fallback xmlns="">
            <p:pic>
              <p:nvPicPr>
                <p:cNvPr id="16" name="Ink 15">
                  <a:extLst>
                    <a:ext uri="{FF2B5EF4-FFF2-40B4-BE49-F238E27FC236}">
                      <a16:creationId xmlns:a16="http://schemas.microsoft.com/office/drawing/2014/main" id="{954D09C1-02EB-8EBB-D319-A4BDF5A80706}"/>
                    </a:ext>
                  </a:extLst>
                </p:cNvPr>
                <p:cNvPicPr/>
                <p:nvPr/>
              </p:nvPicPr>
              <p:blipFill>
                <a:blip r:embed="rId162"/>
                <a:stretch>
                  <a:fillRect/>
                </a:stretch>
              </p:blipFill>
              <p:spPr>
                <a:xfrm>
                  <a:off x="2590756" y="3953261"/>
                  <a:ext cx="1108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7" name="Ink 16">
                  <a:extLst>
                    <a:ext uri="{FF2B5EF4-FFF2-40B4-BE49-F238E27FC236}">
                      <a16:creationId xmlns:a16="http://schemas.microsoft.com/office/drawing/2014/main" id="{AAC4BFDA-9FA6-8244-B320-75E389190EF5}"/>
                    </a:ext>
                  </a:extLst>
                </p14:cNvPr>
                <p14:cNvContentPartPr/>
                <p14:nvPr/>
              </p14:nvContentPartPr>
              <p14:xfrm>
                <a:off x="2710636" y="3977021"/>
                <a:ext cx="165960" cy="132120"/>
              </p14:xfrm>
            </p:contentPart>
          </mc:Choice>
          <mc:Fallback xmlns="">
            <p:pic>
              <p:nvPicPr>
                <p:cNvPr id="17" name="Ink 16">
                  <a:extLst>
                    <a:ext uri="{FF2B5EF4-FFF2-40B4-BE49-F238E27FC236}">
                      <a16:creationId xmlns:a16="http://schemas.microsoft.com/office/drawing/2014/main" id="{AAC4BFDA-9FA6-8244-B320-75E389190EF5}"/>
                    </a:ext>
                  </a:extLst>
                </p:cNvPr>
                <p:cNvPicPr/>
                <p:nvPr/>
              </p:nvPicPr>
              <p:blipFill>
                <a:blip r:embed="rId164"/>
                <a:stretch>
                  <a:fillRect/>
                </a:stretch>
              </p:blipFill>
              <p:spPr>
                <a:xfrm>
                  <a:off x="2706316" y="3972701"/>
                  <a:ext cx="1746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8" name="Ink 17">
                  <a:extLst>
                    <a:ext uri="{FF2B5EF4-FFF2-40B4-BE49-F238E27FC236}">
                      <a16:creationId xmlns:a16="http://schemas.microsoft.com/office/drawing/2014/main" id="{5D91FC6C-7617-86D5-F0A4-0C650BDFFB1C}"/>
                    </a:ext>
                  </a:extLst>
                </p14:cNvPr>
                <p14:cNvContentPartPr/>
                <p14:nvPr/>
              </p14:nvContentPartPr>
              <p14:xfrm>
                <a:off x="2884876" y="3956861"/>
                <a:ext cx="104400" cy="39240"/>
              </p14:xfrm>
            </p:contentPart>
          </mc:Choice>
          <mc:Fallback xmlns="">
            <p:pic>
              <p:nvPicPr>
                <p:cNvPr id="18" name="Ink 17">
                  <a:extLst>
                    <a:ext uri="{FF2B5EF4-FFF2-40B4-BE49-F238E27FC236}">
                      <a16:creationId xmlns:a16="http://schemas.microsoft.com/office/drawing/2014/main" id="{5D91FC6C-7617-86D5-F0A4-0C650BDFFB1C}"/>
                    </a:ext>
                  </a:extLst>
                </p:cNvPr>
                <p:cNvPicPr/>
                <p:nvPr/>
              </p:nvPicPr>
              <p:blipFill>
                <a:blip r:embed="rId166"/>
                <a:stretch>
                  <a:fillRect/>
                </a:stretch>
              </p:blipFill>
              <p:spPr>
                <a:xfrm>
                  <a:off x="2880556" y="3952541"/>
                  <a:ext cx="1130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9" name="Ink 18">
                  <a:extLst>
                    <a:ext uri="{FF2B5EF4-FFF2-40B4-BE49-F238E27FC236}">
                      <a16:creationId xmlns:a16="http://schemas.microsoft.com/office/drawing/2014/main" id="{372F5FA0-BC71-80B9-71C5-EA2DDC2515B2}"/>
                    </a:ext>
                  </a:extLst>
                </p14:cNvPr>
                <p14:cNvContentPartPr/>
                <p14:nvPr/>
              </p14:nvContentPartPr>
              <p14:xfrm>
                <a:off x="2938516" y="3969461"/>
                <a:ext cx="6120" cy="137880"/>
              </p14:xfrm>
            </p:contentPart>
          </mc:Choice>
          <mc:Fallback xmlns="">
            <p:pic>
              <p:nvPicPr>
                <p:cNvPr id="19" name="Ink 18">
                  <a:extLst>
                    <a:ext uri="{FF2B5EF4-FFF2-40B4-BE49-F238E27FC236}">
                      <a16:creationId xmlns:a16="http://schemas.microsoft.com/office/drawing/2014/main" id="{372F5FA0-BC71-80B9-71C5-EA2DDC2515B2}"/>
                    </a:ext>
                  </a:extLst>
                </p:cNvPr>
                <p:cNvPicPr/>
                <p:nvPr/>
              </p:nvPicPr>
              <p:blipFill>
                <a:blip r:embed="rId168"/>
                <a:stretch>
                  <a:fillRect/>
                </a:stretch>
              </p:blipFill>
              <p:spPr>
                <a:xfrm>
                  <a:off x="2934196" y="3965141"/>
                  <a:ext cx="14760" cy="146520"/>
                </a:xfrm>
                <a:prstGeom prst="rect">
                  <a:avLst/>
                </a:prstGeom>
              </p:spPr>
            </p:pic>
          </mc:Fallback>
        </mc:AlternateContent>
      </p:grpSp>
      <p:grpSp>
        <p:nvGrpSpPr>
          <p:cNvPr id="28" name="Group 27">
            <a:extLst>
              <a:ext uri="{FF2B5EF4-FFF2-40B4-BE49-F238E27FC236}">
                <a16:creationId xmlns:a16="http://schemas.microsoft.com/office/drawing/2014/main" id="{A0A085A5-42F7-C68A-C060-92DB8E086C4D}"/>
              </a:ext>
            </a:extLst>
          </p:cNvPr>
          <p:cNvGrpSpPr/>
          <p:nvPr/>
        </p:nvGrpSpPr>
        <p:grpSpPr>
          <a:xfrm>
            <a:off x="2445676" y="4433861"/>
            <a:ext cx="405360" cy="290520"/>
            <a:chOff x="2445676" y="4433861"/>
            <a:chExt cx="405360" cy="290520"/>
          </a:xfrm>
        </p:grpSpPr>
        <mc:AlternateContent xmlns:mc="http://schemas.openxmlformats.org/markup-compatibility/2006" xmlns:p14="http://schemas.microsoft.com/office/powerpoint/2010/main">
          <mc:Choice Requires="p14">
            <p:contentPart p14:bwMode="auto" r:id="rId169">
              <p14:nvContentPartPr>
                <p14:cNvPr id="20" name="Ink 19">
                  <a:extLst>
                    <a:ext uri="{FF2B5EF4-FFF2-40B4-BE49-F238E27FC236}">
                      <a16:creationId xmlns:a16="http://schemas.microsoft.com/office/drawing/2014/main" id="{65883964-4D67-9F4F-2D08-5CE3E65C8EB4}"/>
                    </a:ext>
                  </a:extLst>
                </p14:cNvPr>
                <p14:cNvContentPartPr/>
                <p14:nvPr/>
              </p14:nvContentPartPr>
              <p14:xfrm>
                <a:off x="2445676" y="4491461"/>
                <a:ext cx="32040" cy="121320"/>
              </p14:xfrm>
            </p:contentPart>
          </mc:Choice>
          <mc:Fallback xmlns="">
            <p:pic>
              <p:nvPicPr>
                <p:cNvPr id="20" name="Ink 19">
                  <a:extLst>
                    <a:ext uri="{FF2B5EF4-FFF2-40B4-BE49-F238E27FC236}">
                      <a16:creationId xmlns:a16="http://schemas.microsoft.com/office/drawing/2014/main" id="{65883964-4D67-9F4F-2D08-5CE3E65C8EB4}"/>
                    </a:ext>
                  </a:extLst>
                </p:cNvPr>
                <p:cNvPicPr/>
                <p:nvPr/>
              </p:nvPicPr>
              <p:blipFill>
                <a:blip r:embed="rId170"/>
                <a:stretch>
                  <a:fillRect/>
                </a:stretch>
              </p:blipFill>
              <p:spPr>
                <a:xfrm>
                  <a:off x="2441356" y="4487141"/>
                  <a:ext cx="406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1" name="Ink 20">
                  <a:extLst>
                    <a:ext uri="{FF2B5EF4-FFF2-40B4-BE49-F238E27FC236}">
                      <a16:creationId xmlns:a16="http://schemas.microsoft.com/office/drawing/2014/main" id="{E105859D-C21E-99EC-E18D-93885EBACA04}"/>
                    </a:ext>
                  </a:extLst>
                </p14:cNvPr>
                <p14:cNvContentPartPr/>
                <p14:nvPr/>
              </p14:nvContentPartPr>
              <p14:xfrm>
                <a:off x="2574556" y="4499741"/>
                <a:ext cx="99000" cy="224640"/>
              </p14:xfrm>
            </p:contentPart>
          </mc:Choice>
          <mc:Fallback xmlns="">
            <p:pic>
              <p:nvPicPr>
                <p:cNvPr id="21" name="Ink 20">
                  <a:extLst>
                    <a:ext uri="{FF2B5EF4-FFF2-40B4-BE49-F238E27FC236}">
                      <a16:creationId xmlns:a16="http://schemas.microsoft.com/office/drawing/2014/main" id="{E105859D-C21E-99EC-E18D-93885EBACA04}"/>
                    </a:ext>
                  </a:extLst>
                </p:cNvPr>
                <p:cNvPicPr/>
                <p:nvPr/>
              </p:nvPicPr>
              <p:blipFill>
                <a:blip r:embed="rId172"/>
                <a:stretch>
                  <a:fillRect/>
                </a:stretch>
              </p:blipFill>
              <p:spPr>
                <a:xfrm>
                  <a:off x="2570236" y="4495421"/>
                  <a:ext cx="10764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2" name="Ink 21">
                  <a:extLst>
                    <a:ext uri="{FF2B5EF4-FFF2-40B4-BE49-F238E27FC236}">
                      <a16:creationId xmlns:a16="http://schemas.microsoft.com/office/drawing/2014/main" id="{AEABE02F-9507-D4AA-E91F-FB93FE0C40A9}"/>
                    </a:ext>
                  </a:extLst>
                </p14:cNvPr>
                <p14:cNvContentPartPr/>
                <p14:nvPr/>
              </p14:nvContentPartPr>
              <p14:xfrm>
                <a:off x="2826916" y="4433861"/>
                <a:ext cx="24120" cy="167040"/>
              </p14:xfrm>
            </p:contentPart>
          </mc:Choice>
          <mc:Fallback xmlns="">
            <p:pic>
              <p:nvPicPr>
                <p:cNvPr id="22" name="Ink 21">
                  <a:extLst>
                    <a:ext uri="{FF2B5EF4-FFF2-40B4-BE49-F238E27FC236}">
                      <a16:creationId xmlns:a16="http://schemas.microsoft.com/office/drawing/2014/main" id="{AEABE02F-9507-D4AA-E91F-FB93FE0C40A9}"/>
                    </a:ext>
                  </a:extLst>
                </p:cNvPr>
                <p:cNvPicPr/>
                <p:nvPr/>
              </p:nvPicPr>
              <p:blipFill>
                <a:blip r:embed="rId174"/>
                <a:stretch>
                  <a:fillRect/>
                </a:stretch>
              </p:blipFill>
              <p:spPr>
                <a:xfrm>
                  <a:off x="2822596" y="4429541"/>
                  <a:ext cx="32760" cy="175680"/>
                </a:xfrm>
                <a:prstGeom prst="rect">
                  <a:avLst/>
                </a:prstGeom>
              </p:spPr>
            </p:pic>
          </mc:Fallback>
        </mc:AlternateContent>
      </p:grpSp>
      <p:grpSp>
        <p:nvGrpSpPr>
          <p:cNvPr id="27" name="Group 26">
            <a:extLst>
              <a:ext uri="{FF2B5EF4-FFF2-40B4-BE49-F238E27FC236}">
                <a16:creationId xmlns:a16="http://schemas.microsoft.com/office/drawing/2014/main" id="{89104D24-B5A0-8BE8-E592-67072DE18F17}"/>
              </a:ext>
            </a:extLst>
          </p:cNvPr>
          <p:cNvGrpSpPr/>
          <p:nvPr/>
        </p:nvGrpSpPr>
        <p:grpSpPr>
          <a:xfrm>
            <a:off x="2259916" y="5085101"/>
            <a:ext cx="596160" cy="196560"/>
            <a:chOff x="2259916" y="5085101"/>
            <a:chExt cx="596160" cy="196560"/>
          </a:xfrm>
        </p:grpSpPr>
        <mc:AlternateContent xmlns:mc="http://schemas.openxmlformats.org/markup-compatibility/2006" xmlns:p14="http://schemas.microsoft.com/office/powerpoint/2010/main">
          <mc:Choice Requires="p14">
            <p:contentPart p14:bwMode="auto" r:id="rId175">
              <p14:nvContentPartPr>
                <p14:cNvPr id="23" name="Ink 22">
                  <a:extLst>
                    <a:ext uri="{FF2B5EF4-FFF2-40B4-BE49-F238E27FC236}">
                      <a16:creationId xmlns:a16="http://schemas.microsoft.com/office/drawing/2014/main" id="{3880FAE0-A618-008A-477A-C4243E6A83C4}"/>
                    </a:ext>
                  </a:extLst>
                </p14:cNvPr>
                <p14:cNvContentPartPr/>
                <p14:nvPr/>
              </p14:nvContentPartPr>
              <p14:xfrm>
                <a:off x="2259916" y="5085101"/>
                <a:ext cx="156600" cy="196560"/>
              </p14:xfrm>
            </p:contentPart>
          </mc:Choice>
          <mc:Fallback xmlns="">
            <p:pic>
              <p:nvPicPr>
                <p:cNvPr id="23" name="Ink 22">
                  <a:extLst>
                    <a:ext uri="{FF2B5EF4-FFF2-40B4-BE49-F238E27FC236}">
                      <a16:creationId xmlns:a16="http://schemas.microsoft.com/office/drawing/2014/main" id="{3880FAE0-A618-008A-477A-C4243E6A83C4}"/>
                    </a:ext>
                  </a:extLst>
                </p:cNvPr>
                <p:cNvPicPr/>
                <p:nvPr/>
              </p:nvPicPr>
              <p:blipFill>
                <a:blip r:embed="rId176"/>
                <a:stretch>
                  <a:fillRect/>
                </a:stretch>
              </p:blipFill>
              <p:spPr>
                <a:xfrm>
                  <a:off x="2255596" y="5080781"/>
                  <a:ext cx="1652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4" name="Ink 23">
                  <a:extLst>
                    <a:ext uri="{FF2B5EF4-FFF2-40B4-BE49-F238E27FC236}">
                      <a16:creationId xmlns:a16="http://schemas.microsoft.com/office/drawing/2014/main" id="{4722DE46-68F4-86D5-9B0C-8214ED64B27A}"/>
                    </a:ext>
                  </a:extLst>
                </p14:cNvPr>
                <p14:cNvContentPartPr/>
                <p14:nvPr/>
              </p14:nvContentPartPr>
              <p14:xfrm>
                <a:off x="2546476" y="5104181"/>
                <a:ext cx="153360" cy="165600"/>
              </p14:xfrm>
            </p:contentPart>
          </mc:Choice>
          <mc:Fallback xmlns="">
            <p:pic>
              <p:nvPicPr>
                <p:cNvPr id="24" name="Ink 23">
                  <a:extLst>
                    <a:ext uri="{FF2B5EF4-FFF2-40B4-BE49-F238E27FC236}">
                      <a16:creationId xmlns:a16="http://schemas.microsoft.com/office/drawing/2014/main" id="{4722DE46-68F4-86D5-9B0C-8214ED64B27A}"/>
                    </a:ext>
                  </a:extLst>
                </p:cNvPr>
                <p:cNvPicPr/>
                <p:nvPr/>
              </p:nvPicPr>
              <p:blipFill>
                <a:blip r:embed="rId178"/>
                <a:stretch>
                  <a:fillRect/>
                </a:stretch>
              </p:blipFill>
              <p:spPr>
                <a:xfrm>
                  <a:off x="2542156" y="5099861"/>
                  <a:ext cx="1620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25" name="Ink 24">
                  <a:extLst>
                    <a:ext uri="{FF2B5EF4-FFF2-40B4-BE49-F238E27FC236}">
                      <a16:creationId xmlns:a16="http://schemas.microsoft.com/office/drawing/2014/main" id="{7B7F69D9-CF3A-FD48-4D34-A4B4D17FF8FB}"/>
                    </a:ext>
                  </a:extLst>
                </p14:cNvPr>
                <p14:cNvContentPartPr/>
                <p14:nvPr/>
              </p14:nvContentPartPr>
              <p14:xfrm>
                <a:off x="2534956" y="5146661"/>
                <a:ext cx="154440" cy="86400"/>
              </p14:xfrm>
            </p:contentPart>
          </mc:Choice>
          <mc:Fallback xmlns="">
            <p:pic>
              <p:nvPicPr>
                <p:cNvPr id="25" name="Ink 24">
                  <a:extLst>
                    <a:ext uri="{FF2B5EF4-FFF2-40B4-BE49-F238E27FC236}">
                      <a16:creationId xmlns:a16="http://schemas.microsoft.com/office/drawing/2014/main" id="{7B7F69D9-CF3A-FD48-4D34-A4B4D17FF8FB}"/>
                    </a:ext>
                  </a:extLst>
                </p:cNvPr>
                <p:cNvPicPr/>
                <p:nvPr/>
              </p:nvPicPr>
              <p:blipFill>
                <a:blip r:embed="rId180"/>
                <a:stretch>
                  <a:fillRect/>
                </a:stretch>
              </p:blipFill>
              <p:spPr>
                <a:xfrm>
                  <a:off x="2530636" y="5142341"/>
                  <a:ext cx="1630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6" name="Ink 25">
                  <a:extLst>
                    <a:ext uri="{FF2B5EF4-FFF2-40B4-BE49-F238E27FC236}">
                      <a16:creationId xmlns:a16="http://schemas.microsoft.com/office/drawing/2014/main" id="{C98263AF-03AA-1E57-1993-D3A5081BA365}"/>
                    </a:ext>
                  </a:extLst>
                </p14:cNvPr>
                <p14:cNvContentPartPr/>
                <p14:nvPr/>
              </p14:nvContentPartPr>
              <p14:xfrm>
                <a:off x="2745556" y="5113901"/>
                <a:ext cx="110520" cy="150120"/>
              </p14:xfrm>
            </p:contentPart>
          </mc:Choice>
          <mc:Fallback xmlns="">
            <p:pic>
              <p:nvPicPr>
                <p:cNvPr id="26" name="Ink 25">
                  <a:extLst>
                    <a:ext uri="{FF2B5EF4-FFF2-40B4-BE49-F238E27FC236}">
                      <a16:creationId xmlns:a16="http://schemas.microsoft.com/office/drawing/2014/main" id="{C98263AF-03AA-1E57-1993-D3A5081BA365}"/>
                    </a:ext>
                  </a:extLst>
                </p:cNvPr>
                <p:cNvPicPr/>
                <p:nvPr/>
              </p:nvPicPr>
              <p:blipFill>
                <a:blip r:embed="rId182"/>
                <a:stretch>
                  <a:fillRect/>
                </a:stretch>
              </p:blipFill>
              <p:spPr>
                <a:xfrm>
                  <a:off x="2741236" y="5109581"/>
                  <a:ext cx="119160" cy="158760"/>
                </a:xfrm>
                <a:prstGeom prst="rect">
                  <a:avLst/>
                </a:prstGeom>
              </p:spPr>
            </p:pic>
          </mc:Fallback>
        </mc:AlternateContent>
      </p:grpSp>
    </p:spTree>
    <p:extLst>
      <p:ext uri="{BB962C8B-B14F-4D97-AF65-F5344CB8AC3E}">
        <p14:creationId xmlns:p14="http://schemas.microsoft.com/office/powerpoint/2010/main" val="3201479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1026"/>
          <p:cNvSpPr>
            <a:spLocks noGrp="1" noChangeArrowheads="1"/>
          </p:cNvSpPr>
          <p:nvPr>
            <p:ph type="title"/>
          </p:nvPr>
        </p:nvSpPr>
        <p:spPr/>
        <p:txBody>
          <a:bodyPr/>
          <a:lstStyle/>
          <a:p>
            <a:pPr eaLnBrk="1" hangingPunct="1"/>
            <a:r>
              <a:rPr lang="en-US" dirty="0">
                <a:solidFill>
                  <a:schemeClr val="accent2">
                    <a:lumMod val="75000"/>
                  </a:schemeClr>
                </a:solidFill>
                <a:ea typeface="ＭＳ Ｐゴシック" pitchFamily="34" charset="-128"/>
              </a:rPr>
              <a:t>Tokenization: </a:t>
            </a:r>
            <a:r>
              <a:rPr lang="el-GR" dirty="0">
                <a:solidFill>
                  <a:schemeClr val="accent2">
                    <a:lumMod val="75000"/>
                  </a:schemeClr>
                </a:solidFill>
                <a:ea typeface="ＭＳ Ｐゴシック" pitchFamily="34" charset="-128"/>
              </a:rPr>
              <a:t>άλλες γλώσσες</a:t>
            </a:r>
            <a:endParaRPr lang="en-US" dirty="0">
              <a:solidFill>
                <a:schemeClr val="accent2">
                  <a:lumMod val="75000"/>
                </a:schemeClr>
              </a:solidFill>
              <a:ea typeface="ＭＳ Ｐゴシック" pitchFamily="34" charset="-128"/>
            </a:endParaRPr>
          </a:p>
        </p:txBody>
      </p:sp>
      <p:sp>
        <p:nvSpPr>
          <p:cNvPr id="30723" name="Rectangle 1027"/>
          <p:cNvSpPr>
            <a:spLocks noGrp="1" noChangeArrowheads="1"/>
          </p:cNvSpPr>
          <p:nvPr>
            <p:ph idx="1"/>
          </p:nvPr>
        </p:nvSpPr>
        <p:spPr>
          <a:xfrm>
            <a:off x="533400" y="1676400"/>
            <a:ext cx="7772400" cy="4876800"/>
          </a:xfrm>
        </p:spPr>
        <p:txBody>
          <a:bodyPr/>
          <a:lstStyle/>
          <a:p>
            <a:pPr eaLnBrk="1" hangingPunct="1"/>
            <a:r>
              <a:rPr lang="el-GR" dirty="0">
                <a:ea typeface="ＭＳ Ｐゴシック" pitchFamily="34" charset="-128"/>
                <a:sym typeface="Symbol" pitchFamily="18" charset="2"/>
              </a:rPr>
              <a:t>Ακόμα πιο δύσκολο στα Ιαπωνικά, ανάμιξη πολλαπλών αλφάβητων</a:t>
            </a:r>
            <a:endParaRPr lang="en-US" dirty="0">
              <a:ea typeface="ＭＳ Ｐゴシック" pitchFamily="34" charset="-128"/>
              <a:sym typeface="Symbol" pitchFamily="18" charset="2"/>
            </a:endParaRPr>
          </a:p>
          <a:p>
            <a:pPr lvl="1" eaLnBrk="1" hangingPunct="1"/>
            <a:r>
              <a:rPr lang="el-GR" dirty="0">
                <a:ea typeface="ＭＳ Ｐゴシック" pitchFamily="34" charset="-128"/>
                <a:sym typeface="Symbol" pitchFamily="18" charset="2"/>
              </a:rPr>
              <a:t>Ημερομηνίες</a:t>
            </a:r>
            <a:r>
              <a:rPr lang="en-US" dirty="0">
                <a:ea typeface="ＭＳ Ｐゴシック" pitchFamily="34" charset="-128"/>
                <a:sym typeface="Symbol" pitchFamily="18" charset="2"/>
              </a:rPr>
              <a:t>/</a:t>
            </a:r>
            <a:r>
              <a:rPr lang="el-GR" dirty="0">
                <a:ea typeface="ＭＳ Ｐゴシック" pitchFamily="34" charset="-128"/>
                <a:sym typeface="Symbol" pitchFamily="18" charset="2"/>
              </a:rPr>
              <a:t>ποσά</a:t>
            </a:r>
            <a:r>
              <a:rPr lang="en-US" dirty="0">
                <a:ea typeface="ＭＳ Ｐゴシック" pitchFamily="34" charset="-128"/>
                <a:sym typeface="Symbol" pitchFamily="18" charset="2"/>
              </a:rPr>
              <a:t> </a:t>
            </a:r>
            <a:r>
              <a:rPr lang="el-GR" dirty="0">
                <a:ea typeface="ＭＳ Ｐゴシック" pitchFamily="34" charset="-128"/>
                <a:sym typeface="Symbol" pitchFamily="18" charset="2"/>
              </a:rPr>
              <a:t>σε πολλά </a:t>
            </a:r>
            <a:r>
              <a:rPr lang="en-US" dirty="0">
                <a:ea typeface="ＭＳ Ｐゴシック" pitchFamily="34" charset="-128"/>
                <a:sym typeface="Symbol" pitchFamily="18" charset="2"/>
              </a:rPr>
              <a:t>formats</a:t>
            </a:r>
          </a:p>
        </p:txBody>
      </p:sp>
      <p:sp>
        <p:nvSpPr>
          <p:cNvPr id="30737" name="Slide Number Placeholder 22"/>
          <p:cNvSpPr>
            <a:spLocks noGrp="1"/>
          </p:cNvSpPr>
          <p:nvPr>
            <p:ph type="sldNum" sz="quarter" idx="12"/>
          </p:nvPr>
        </p:nvSpPr>
        <p:spPr bwMode="auto">
          <a:noFill/>
          <a:ln>
            <a:miter lim="800000"/>
            <a:headEnd/>
            <a:tailEnd/>
          </a:ln>
        </p:spPr>
        <p:txBody>
          <a:bodyPr/>
          <a:lstStyle/>
          <a:p>
            <a:fld id="{9F73FCFD-982E-4F6C-B6D1-4D88A44AEA7C}" type="slidenum">
              <a:rPr lang="en-US"/>
              <a:pPr/>
              <a:t>27</a:t>
            </a:fld>
            <a:endParaRPr lang="en-US"/>
          </a:p>
        </p:txBody>
      </p:sp>
      <p:sp>
        <p:nvSpPr>
          <p:cNvPr id="30724" name="Text Box 1037"/>
          <p:cNvSpPr txBox="1">
            <a:spLocks noChangeArrowheads="1"/>
          </p:cNvSpPr>
          <p:nvPr/>
        </p:nvSpPr>
        <p:spPr bwMode="auto">
          <a:xfrm>
            <a:off x="143669" y="3895725"/>
            <a:ext cx="8888413" cy="412750"/>
          </a:xfrm>
          <a:prstGeom prst="rect">
            <a:avLst/>
          </a:prstGeom>
          <a:noFill/>
          <a:ln w="9525">
            <a:noFill/>
            <a:miter lim="800000"/>
            <a:headEnd/>
            <a:tailEnd/>
          </a:ln>
        </p:spPr>
        <p:txBody>
          <a:bodyPr wrap="none">
            <a:spAutoFit/>
          </a:bodyPr>
          <a:lstStyle/>
          <a:p>
            <a:pPr lvl="1">
              <a:spcBef>
                <a:spcPct val="20000"/>
              </a:spcBef>
              <a:buClr>
                <a:schemeClr val="tx1"/>
              </a:buClr>
              <a:buSzPct val="55000"/>
              <a:buFont typeface="Wingdings" pitchFamily="2" charset="2"/>
              <a:buNone/>
            </a:pPr>
            <a:r>
              <a:rPr lang="ja-JP" altLang="en-US" sz="2100" b="1" i="1">
                <a:latin typeface="Tahoma" pitchFamily="34" charset="0"/>
                <a:ea typeface="ＭＳ Ｐゴシック" pitchFamily="34" charset="-128"/>
              </a:rPr>
              <a:t>フ</a:t>
            </a:r>
            <a:r>
              <a:rPr lang="ja-JP" altLang="en-US" sz="2100" b="1" i="1">
                <a:solidFill>
                  <a:schemeClr val="accent1">
                    <a:lumMod val="75000"/>
                  </a:schemeClr>
                </a:solidFill>
                <a:latin typeface="Tahoma" pitchFamily="34" charset="0"/>
                <a:ea typeface="ＭＳ Ｐゴシック" pitchFamily="34" charset="-128"/>
              </a:rPr>
              <a:t>ォーチュン</a:t>
            </a:r>
            <a:r>
              <a:rPr lang="en-US" altLang="ja-JP" sz="2100" b="1" i="1" dirty="0">
                <a:solidFill>
                  <a:schemeClr val="accent1">
                    <a:lumMod val="75000"/>
                  </a:schemeClr>
                </a:solidFill>
                <a:latin typeface="Tahoma" pitchFamily="34" charset="0"/>
                <a:ea typeface="ＭＳ Ｐゴシック" pitchFamily="34" charset="-128"/>
              </a:rPr>
              <a:t>500</a:t>
            </a:r>
            <a:r>
              <a:rPr lang="ja-JP" altLang="en-US" sz="2100" b="1" i="1">
                <a:solidFill>
                  <a:schemeClr val="accent1">
                    <a:lumMod val="75000"/>
                  </a:schemeClr>
                </a:solidFill>
                <a:latin typeface="Tahoma" pitchFamily="34" charset="0"/>
                <a:ea typeface="ＭＳ Ｐゴシック" pitchFamily="34" charset="-128"/>
              </a:rPr>
              <a:t>社は情報不足のため時間あた</a:t>
            </a:r>
            <a:r>
              <a:rPr lang="en-US" altLang="ja-JP" sz="2100" b="1" i="1" dirty="0">
                <a:solidFill>
                  <a:schemeClr val="accent1">
                    <a:lumMod val="75000"/>
                  </a:schemeClr>
                </a:solidFill>
                <a:latin typeface="Tahoma" pitchFamily="34" charset="0"/>
                <a:ea typeface="ＭＳ Ｐゴシック" pitchFamily="34" charset="-128"/>
              </a:rPr>
              <a:t>$500K(</a:t>
            </a:r>
            <a:r>
              <a:rPr lang="ja-JP" altLang="en-US" sz="2100" b="1" i="1">
                <a:solidFill>
                  <a:schemeClr val="accent1">
                    <a:lumMod val="75000"/>
                  </a:schemeClr>
                </a:solidFill>
                <a:latin typeface="Tahoma" pitchFamily="34" charset="0"/>
                <a:ea typeface="ＭＳ Ｐゴシック" pitchFamily="34" charset="-128"/>
              </a:rPr>
              <a:t>約</a:t>
            </a:r>
            <a:r>
              <a:rPr lang="en-US" altLang="ja-JP" sz="2100" b="1" i="1" dirty="0">
                <a:solidFill>
                  <a:schemeClr val="accent1">
                    <a:lumMod val="75000"/>
                  </a:schemeClr>
                </a:solidFill>
                <a:latin typeface="Tahoma" pitchFamily="34" charset="0"/>
                <a:ea typeface="ＭＳ Ｐゴシック" pitchFamily="34" charset="-128"/>
              </a:rPr>
              <a:t>6,000</a:t>
            </a:r>
            <a:r>
              <a:rPr lang="ja-JP" altLang="en-US" sz="2100" b="1" i="1">
                <a:solidFill>
                  <a:schemeClr val="accent1">
                    <a:lumMod val="75000"/>
                  </a:schemeClr>
                </a:solidFill>
                <a:latin typeface="Tahoma" pitchFamily="34" charset="0"/>
                <a:ea typeface="ＭＳ Ｐゴシック" pitchFamily="34" charset="-128"/>
              </a:rPr>
              <a:t>万円</a:t>
            </a:r>
            <a:r>
              <a:rPr lang="en-US" altLang="ja-JP" sz="2100" b="1" i="1" dirty="0">
                <a:solidFill>
                  <a:schemeClr val="accent1">
                    <a:lumMod val="75000"/>
                  </a:schemeClr>
                </a:solidFill>
                <a:latin typeface="Tahoma" pitchFamily="34" charset="0"/>
                <a:ea typeface="ＭＳ Ｐゴシック" pitchFamily="34" charset="-128"/>
              </a:rPr>
              <a:t>)</a:t>
            </a:r>
            <a:endParaRPr lang="en-US" b="1" i="1" dirty="0">
              <a:solidFill>
                <a:schemeClr val="accent1">
                  <a:lumMod val="75000"/>
                </a:schemeClr>
              </a:solidFill>
            </a:endParaRPr>
          </a:p>
        </p:txBody>
      </p:sp>
      <p:grpSp>
        <p:nvGrpSpPr>
          <p:cNvPr id="2" name="Group 1032"/>
          <p:cNvGrpSpPr>
            <a:grpSpLocks/>
          </p:cNvGrpSpPr>
          <p:nvPr/>
        </p:nvGrpSpPr>
        <p:grpSpPr bwMode="auto">
          <a:xfrm>
            <a:off x="1439069" y="4505325"/>
            <a:ext cx="5726113" cy="457200"/>
            <a:chOff x="422" y="3792"/>
            <a:chExt cx="3607" cy="288"/>
          </a:xfrm>
        </p:grpSpPr>
        <p:sp>
          <p:nvSpPr>
            <p:cNvPr id="30740" name="Text Box 1028"/>
            <p:cNvSpPr txBox="1">
              <a:spLocks noChangeArrowheads="1"/>
            </p:cNvSpPr>
            <p:nvPr/>
          </p:nvSpPr>
          <p:spPr bwMode="auto">
            <a:xfrm>
              <a:off x="422" y="3792"/>
              <a:ext cx="968" cy="288"/>
            </a:xfrm>
            <a:prstGeom prst="rect">
              <a:avLst/>
            </a:prstGeom>
            <a:solidFill>
              <a:schemeClr val="accent1">
                <a:alpha val="50195"/>
              </a:schemeClr>
            </a:solidFill>
            <a:ln w="9525">
              <a:noFill/>
              <a:miter lim="800000"/>
              <a:headEnd/>
              <a:tailEnd/>
            </a:ln>
          </p:spPr>
          <p:txBody>
            <a:bodyPr wrap="none">
              <a:spAutoFit/>
            </a:bodyPr>
            <a:lstStyle/>
            <a:p>
              <a:r>
                <a:rPr lang="en-US"/>
                <a:t>Katakana</a:t>
              </a:r>
            </a:p>
          </p:txBody>
        </p:sp>
        <p:sp>
          <p:nvSpPr>
            <p:cNvPr id="30741" name="Text Box 1029"/>
            <p:cNvSpPr txBox="1">
              <a:spLocks noChangeArrowheads="1"/>
            </p:cNvSpPr>
            <p:nvPr/>
          </p:nvSpPr>
          <p:spPr bwMode="auto">
            <a:xfrm>
              <a:off x="1499" y="3792"/>
              <a:ext cx="949" cy="288"/>
            </a:xfrm>
            <a:prstGeom prst="rect">
              <a:avLst/>
            </a:prstGeom>
            <a:solidFill>
              <a:schemeClr val="accent1">
                <a:alpha val="50195"/>
              </a:schemeClr>
            </a:solidFill>
            <a:ln w="9525">
              <a:noFill/>
              <a:miter lim="800000"/>
              <a:headEnd/>
              <a:tailEnd/>
            </a:ln>
          </p:spPr>
          <p:txBody>
            <a:bodyPr wrap="none">
              <a:spAutoFit/>
            </a:bodyPr>
            <a:lstStyle/>
            <a:p>
              <a:r>
                <a:rPr lang="en-US"/>
                <a:t>Hiragana</a:t>
              </a:r>
            </a:p>
          </p:txBody>
        </p:sp>
        <p:sp>
          <p:nvSpPr>
            <p:cNvPr id="30742" name="Text Box 1030"/>
            <p:cNvSpPr txBox="1">
              <a:spLocks noChangeArrowheads="1"/>
            </p:cNvSpPr>
            <p:nvPr/>
          </p:nvSpPr>
          <p:spPr bwMode="auto">
            <a:xfrm>
              <a:off x="2603" y="3792"/>
              <a:ext cx="580" cy="288"/>
            </a:xfrm>
            <a:prstGeom prst="rect">
              <a:avLst/>
            </a:prstGeom>
            <a:solidFill>
              <a:schemeClr val="accent1">
                <a:alpha val="50195"/>
              </a:schemeClr>
            </a:solidFill>
            <a:ln w="9525">
              <a:noFill/>
              <a:miter lim="800000"/>
              <a:headEnd/>
              <a:tailEnd/>
            </a:ln>
          </p:spPr>
          <p:txBody>
            <a:bodyPr wrap="none">
              <a:spAutoFit/>
            </a:bodyPr>
            <a:lstStyle/>
            <a:p>
              <a:r>
                <a:rPr lang="en-US"/>
                <a:t>Kanji</a:t>
              </a:r>
            </a:p>
          </p:txBody>
        </p:sp>
        <p:sp>
          <p:nvSpPr>
            <p:cNvPr id="30743" name="Text Box 1031"/>
            <p:cNvSpPr txBox="1">
              <a:spLocks noChangeArrowheads="1"/>
            </p:cNvSpPr>
            <p:nvPr/>
          </p:nvSpPr>
          <p:spPr bwMode="auto">
            <a:xfrm>
              <a:off x="3275" y="3792"/>
              <a:ext cx="754" cy="288"/>
            </a:xfrm>
            <a:prstGeom prst="rect">
              <a:avLst/>
            </a:prstGeom>
            <a:solidFill>
              <a:schemeClr val="accent1">
                <a:alpha val="50195"/>
              </a:schemeClr>
            </a:solidFill>
            <a:ln w="9525">
              <a:noFill/>
              <a:miter lim="800000"/>
              <a:headEnd/>
              <a:tailEnd/>
            </a:ln>
          </p:spPr>
          <p:txBody>
            <a:bodyPr wrap="none">
              <a:spAutoFit/>
            </a:bodyPr>
            <a:lstStyle/>
            <a:p>
              <a:r>
                <a:rPr lang="en-US"/>
                <a:t>Romaji</a:t>
              </a:r>
            </a:p>
          </p:txBody>
        </p:sp>
      </p:grpSp>
      <p:sp>
        <p:nvSpPr>
          <p:cNvPr id="30726" name="Rectangle 1040"/>
          <p:cNvSpPr>
            <a:spLocks noChangeArrowheads="1"/>
          </p:cNvSpPr>
          <p:nvPr/>
        </p:nvSpPr>
        <p:spPr bwMode="auto">
          <a:xfrm>
            <a:off x="600869" y="3895725"/>
            <a:ext cx="1447800" cy="461963"/>
          </a:xfrm>
          <a:prstGeom prst="rect">
            <a:avLst/>
          </a:prstGeom>
          <a:noFill/>
          <a:ln w="9525">
            <a:solidFill>
              <a:schemeClr val="tx1"/>
            </a:solidFill>
            <a:miter lim="800000"/>
            <a:headEnd/>
            <a:tailEnd/>
          </a:ln>
        </p:spPr>
        <p:txBody>
          <a:bodyPr anchor="ctr">
            <a:spAutoFit/>
          </a:bodyPr>
          <a:lstStyle/>
          <a:p>
            <a:endParaRPr lang="el-GR" dirty="0">
              <a:solidFill>
                <a:schemeClr val="accent1">
                  <a:lumMod val="75000"/>
                </a:schemeClr>
              </a:solidFill>
            </a:endParaRPr>
          </a:p>
        </p:txBody>
      </p:sp>
      <p:cxnSp>
        <p:nvCxnSpPr>
          <p:cNvPr id="30727" name="AutoShape 1041"/>
          <p:cNvCxnSpPr>
            <a:cxnSpLocks noChangeShapeType="1"/>
            <a:stCxn id="30740" idx="0"/>
            <a:endCxn id="30726" idx="2"/>
          </p:cNvCxnSpPr>
          <p:nvPr/>
        </p:nvCxnSpPr>
        <p:spPr bwMode="auto">
          <a:xfrm rot="16200000" flipV="1">
            <a:off x="1692275" y="3990182"/>
            <a:ext cx="147637" cy="882650"/>
          </a:xfrm>
          <a:prstGeom prst="straightConnector1">
            <a:avLst/>
          </a:prstGeom>
          <a:noFill/>
          <a:ln w="9525">
            <a:solidFill>
              <a:schemeClr val="tx1"/>
            </a:solidFill>
            <a:miter lim="800000"/>
            <a:headEnd/>
            <a:tailEnd type="triangle" w="med" len="med"/>
          </a:ln>
        </p:spPr>
      </p:cxnSp>
      <p:sp>
        <p:nvSpPr>
          <p:cNvPr id="30728" name="Rectangle 1044"/>
          <p:cNvSpPr>
            <a:spLocks noChangeArrowheads="1"/>
          </p:cNvSpPr>
          <p:nvPr/>
        </p:nvSpPr>
        <p:spPr bwMode="auto">
          <a:xfrm>
            <a:off x="4182269" y="3895725"/>
            <a:ext cx="762000" cy="461963"/>
          </a:xfrm>
          <a:prstGeom prst="rect">
            <a:avLst/>
          </a:prstGeom>
          <a:noFill/>
          <a:ln w="9525">
            <a:solidFill>
              <a:schemeClr val="tx1"/>
            </a:solidFill>
            <a:miter lim="800000"/>
            <a:headEnd/>
            <a:tailEnd/>
          </a:ln>
        </p:spPr>
        <p:txBody>
          <a:bodyPr anchor="ctr">
            <a:spAutoFit/>
          </a:bodyPr>
          <a:lstStyle/>
          <a:p>
            <a:endParaRPr lang="el-GR"/>
          </a:p>
        </p:txBody>
      </p:sp>
      <p:cxnSp>
        <p:nvCxnSpPr>
          <p:cNvPr id="30729" name="AutoShape 1045"/>
          <p:cNvCxnSpPr>
            <a:cxnSpLocks noChangeShapeType="1"/>
            <a:stCxn id="30741" idx="0"/>
            <a:endCxn id="30728" idx="2"/>
          </p:cNvCxnSpPr>
          <p:nvPr/>
        </p:nvCxnSpPr>
        <p:spPr bwMode="auto">
          <a:xfrm rot="5400000" flipH="1" flipV="1">
            <a:off x="4159250" y="4101307"/>
            <a:ext cx="147637" cy="660400"/>
          </a:xfrm>
          <a:prstGeom prst="straightConnector1">
            <a:avLst/>
          </a:prstGeom>
          <a:noFill/>
          <a:ln w="9525">
            <a:solidFill>
              <a:schemeClr val="tx1"/>
            </a:solidFill>
            <a:miter lim="800000"/>
            <a:headEnd/>
            <a:tailEnd type="triangle" w="med" len="med"/>
          </a:ln>
        </p:spPr>
      </p:cxnSp>
      <p:sp>
        <p:nvSpPr>
          <p:cNvPr id="30730" name="Rectangle 1046"/>
          <p:cNvSpPr>
            <a:spLocks noChangeArrowheads="1"/>
          </p:cNvSpPr>
          <p:nvPr/>
        </p:nvSpPr>
        <p:spPr bwMode="auto">
          <a:xfrm>
            <a:off x="4944269" y="3895725"/>
            <a:ext cx="609600" cy="461963"/>
          </a:xfrm>
          <a:prstGeom prst="rect">
            <a:avLst/>
          </a:prstGeom>
          <a:noFill/>
          <a:ln w="9525">
            <a:solidFill>
              <a:schemeClr val="tx1"/>
            </a:solidFill>
            <a:miter lim="800000"/>
            <a:headEnd/>
            <a:tailEnd/>
          </a:ln>
        </p:spPr>
        <p:txBody>
          <a:bodyPr anchor="ctr">
            <a:spAutoFit/>
          </a:bodyPr>
          <a:lstStyle/>
          <a:p>
            <a:endParaRPr lang="el-GR"/>
          </a:p>
        </p:txBody>
      </p:sp>
      <p:cxnSp>
        <p:nvCxnSpPr>
          <p:cNvPr id="30731" name="AutoShape 1047"/>
          <p:cNvCxnSpPr>
            <a:cxnSpLocks noChangeShapeType="1"/>
            <a:stCxn id="30742" idx="0"/>
            <a:endCxn id="30730" idx="2"/>
          </p:cNvCxnSpPr>
          <p:nvPr/>
        </p:nvCxnSpPr>
        <p:spPr bwMode="auto">
          <a:xfrm rot="16200000" flipV="1">
            <a:off x="5231607" y="4375150"/>
            <a:ext cx="147637" cy="112713"/>
          </a:xfrm>
          <a:prstGeom prst="straightConnector1">
            <a:avLst/>
          </a:prstGeom>
          <a:noFill/>
          <a:ln w="9525">
            <a:solidFill>
              <a:schemeClr val="tx1"/>
            </a:solidFill>
            <a:miter lim="800000"/>
            <a:headEnd/>
            <a:tailEnd type="triangle" w="med" len="med"/>
          </a:ln>
        </p:spPr>
      </p:cxnSp>
      <p:sp>
        <p:nvSpPr>
          <p:cNvPr id="30732" name="Rectangle 1048"/>
          <p:cNvSpPr>
            <a:spLocks noChangeArrowheads="1"/>
          </p:cNvSpPr>
          <p:nvPr/>
        </p:nvSpPr>
        <p:spPr bwMode="auto">
          <a:xfrm>
            <a:off x="6696869" y="3895725"/>
            <a:ext cx="228600" cy="381000"/>
          </a:xfrm>
          <a:prstGeom prst="rect">
            <a:avLst/>
          </a:prstGeom>
          <a:noFill/>
          <a:ln w="9525">
            <a:solidFill>
              <a:schemeClr val="tx1"/>
            </a:solidFill>
            <a:miter lim="800000"/>
            <a:headEnd/>
            <a:tailEnd/>
          </a:ln>
        </p:spPr>
        <p:txBody>
          <a:bodyPr anchor="ctr">
            <a:spAutoFit/>
          </a:bodyPr>
          <a:lstStyle/>
          <a:p>
            <a:endParaRPr lang="el-GR"/>
          </a:p>
        </p:txBody>
      </p:sp>
      <p:cxnSp>
        <p:nvCxnSpPr>
          <p:cNvPr id="30733" name="AutoShape 1049"/>
          <p:cNvCxnSpPr>
            <a:cxnSpLocks noChangeShapeType="1"/>
            <a:stCxn id="30743" idx="0"/>
            <a:endCxn id="30732" idx="2"/>
          </p:cNvCxnSpPr>
          <p:nvPr/>
        </p:nvCxnSpPr>
        <p:spPr bwMode="auto">
          <a:xfrm rot="5400000" flipH="1" flipV="1">
            <a:off x="6574632" y="4268787"/>
            <a:ext cx="228600" cy="244475"/>
          </a:xfrm>
          <a:prstGeom prst="straightConnector1">
            <a:avLst/>
          </a:prstGeom>
          <a:noFill/>
          <a:ln w="9525">
            <a:solidFill>
              <a:schemeClr val="tx1"/>
            </a:solidFill>
            <a:miter lim="800000"/>
            <a:headEnd/>
            <a:tailEnd type="triangle" w="med" len="med"/>
          </a:ln>
        </p:spPr>
      </p:cxnSp>
      <p:sp>
        <p:nvSpPr>
          <p:cNvPr id="30734" name="Text Box 1051"/>
          <p:cNvSpPr txBox="1">
            <a:spLocks noChangeArrowheads="1"/>
          </p:cNvSpPr>
          <p:nvPr/>
        </p:nvSpPr>
        <p:spPr bwMode="auto">
          <a:xfrm>
            <a:off x="419291" y="5675118"/>
            <a:ext cx="8652177" cy="461665"/>
          </a:xfrm>
          <a:prstGeom prst="rect">
            <a:avLst/>
          </a:prstGeom>
          <a:noFill/>
          <a:ln w="9525">
            <a:noFill/>
            <a:miter lim="800000"/>
            <a:headEnd/>
            <a:tailEnd/>
          </a:ln>
        </p:spPr>
        <p:txBody>
          <a:bodyPr wrap="square">
            <a:spAutoFit/>
          </a:bodyPr>
          <a:lstStyle/>
          <a:p>
            <a:r>
              <a:rPr lang="el-GR" dirty="0">
                <a:solidFill>
                  <a:schemeClr val="tx1"/>
                </a:solidFill>
                <a:latin typeface="+mn-lt"/>
              </a:rPr>
              <a:t>Ο χρήστης μπορεί να διατυπώσει την ερώτηση μόνο σε </a:t>
            </a:r>
            <a:r>
              <a:rPr lang="en-US" dirty="0">
                <a:solidFill>
                  <a:schemeClr val="tx1"/>
                </a:solidFill>
                <a:latin typeface="+mn-lt"/>
              </a:rPr>
              <a:t>hiragana!</a:t>
            </a:r>
          </a:p>
        </p:txBody>
      </p:sp>
      <p:grpSp>
        <p:nvGrpSpPr>
          <p:cNvPr id="3" name="Group 1055"/>
          <p:cNvGrpSpPr>
            <a:grpSpLocks/>
          </p:cNvGrpSpPr>
          <p:nvPr/>
        </p:nvGrpSpPr>
        <p:grpSpPr bwMode="auto">
          <a:xfrm>
            <a:off x="6315869" y="3743325"/>
            <a:ext cx="1447800" cy="228600"/>
            <a:chOff x="4176" y="3168"/>
            <a:chExt cx="912" cy="144"/>
          </a:xfrm>
        </p:grpSpPr>
        <p:sp>
          <p:nvSpPr>
            <p:cNvPr id="30738" name="Line 1053"/>
            <p:cNvSpPr>
              <a:spLocks noChangeShapeType="1"/>
            </p:cNvSpPr>
            <p:nvPr/>
          </p:nvSpPr>
          <p:spPr bwMode="auto">
            <a:xfrm>
              <a:off x="4176" y="3168"/>
              <a:ext cx="0" cy="144"/>
            </a:xfrm>
            <a:prstGeom prst="line">
              <a:avLst/>
            </a:prstGeom>
            <a:noFill/>
            <a:ln w="9525">
              <a:solidFill>
                <a:schemeClr val="tx1"/>
              </a:solidFill>
              <a:miter lim="800000"/>
              <a:headEnd/>
              <a:tailEnd type="triangle" w="med" len="med"/>
            </a:ln>
          </p:spPr>
          <p:txBody>
            <a:bodyPr wrap="none">
              <a:spAutoFit/>
            </a:bodyPr>
            <a:lstStyle/>
            <a:p>
              <a:endParaRPr lang="el-GR"/>
            </a:p>
          </p:txBody>
        </p:sp>
        <p:sp>
          <p:nvSpPr>
            <p:cNvPr id="30739" name="Line 1054"/>
            <p:cNvSpPr>
              <a:spLocks noChangeShapeType="1"/>
            </p:cNvSpPr>
            <p:nvPr/>
          </p:nvSpPr>
          <p:spPr bwMode="auto">
            <a:xfrm>
              <a:off x="4176" y="3168"/>
              <a:ext cx="912" cy="144"/>
            </a:xfrm>
            <a:prstGeom prst="line">
              <a:avLst/>
            </a:prstGeom>
            <a:noFill/>
            <a:ln w="9525">
              <a:solidFill>
                <a:schemeClr val="tx1"/>
              </a:solidFill>
              <a:miter lim="800000"/>
              <a:headEnd/>
              <a:tailEnd type="triangle" w="med" len="med"/>
            </a:ln>
          </p:spPr>
          <p:txBody>
            <a:bodyPr wrap="none">
              <a:spAutoFit/>
            </a:bodyPr>
            <a:lstStyle/>
            <a:p>
              <a:endParaRPr lang="el-GR"/>
            </a:p>
          </p:txBody>
        </p:sp>
      </p:grpSp>
      <p:sp>
        <p:nvSpPr>
          <p:cNvPr id="30736"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2.2.1</a:t>
            </a:r>
          </a:p>
        </p:txBody>
      </p:sp>
    </p:spTree>
    <p:extLst>
      <p:ext uri="{BB962C8B-B14F-4D97-AF65-F5344CB8AC3E}">
        <p14:creationId xmlns:p14="http://schemas.microsoft.com/office/powerpoint/2010/main" val="37750265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1026"/>
          <p:cNvSpPr>
            <a:spLocks noGrp="1" noChangeArrowheads="1"/>
          </p:cNvSpPr>
          <p:nvPr>
            <p:ph type="title"/>
          </p:nvPr>
        </p:nvSpPr>
        <p:spPr/>
        <p:txBody>
          <a:bodyPr/>
          <a:lstStyle/>
          <a:p>
            <a:pPr algn="ctr" eaLnBrk="1" hangingPunct="1"/>
            <a:r>
              <a:rPr lang="en-US" dirty="0">
                <a:solidFill>
                  <a:schemeClr val="accent2">
                    <a:lumMod val="75000"/>
                  </a:schemeClr>
                </a:solidFill>
                <a:ea typeface="ＭＳ Ｐゴシック" pitchFamily="34" charset="-128"/>
              </a:rPr>
              <a:t>Tokenization: </a:t>
            </a:r>
            <a:r>
              <a:rPr lang="el-GR" dirty="0">
                <a:solidFill>
                  <a:schemeClr val="accent2">
                    <a:lumMod val="75000"/>
                  </a:schemeClr>
                </a:solidFill>
                <a:ea typeface="ＭＳ Ｐゴシック" pitchFamily="34" charset="-128"/>
              </a:rPr>
              <a:t>άλλες γλώσσες</a:t>
            </a:r>
            <a:endParaRPr lang="en-US" dirty="0">
              <a:solidFill>
                <a:schemeClr val="accent2">
                  <a:lumMod val="75000"/>
                </a:schemeClr>
              </a:solidFill>
              <a:ea typeface="ＭＳ Ｐゴシック" pitchFamily="34" charset="-128"/>
            </a:endParaRPr>
          </a:p>
        </p:txBody>
      </p:sp>
      <p:sp>
        <p:nvSpPr>
          <p:cNvPr id="30737" name="Slide Number Placeholder 22"/>
          <p:cNvSpPr>
            <a:spLocks noGrp="1"/>
          </p:cNvSpPr>
          <p:nvPr>
            <p:ph type="sldNum" sz="quarter" idx="12"/>
          </p:nvPr>
        </p:nvSpPr>
        <p:spPr bwMode="auto">
          <a:noFill/>
          <a:ln>
            <a:miter lim="800000"/>
            <a:headEnd/>
            <a:tailEnd/>
          </a:ln>
        </p:spPr>
        <p:txBody>
          <a:bodyPr/>
          <a:lstStyle/>
          <a:p>
            <a:fld id="{9F73FCFD-982E-4F6C-B6D1-4D88A44AEA7C}" type="slidenum">
              <a:rPr lang="en-US"/>
              <a:pPr/>
              <a:t>28</a:t>
            </a:fld>
            <a:endParaRPr lang="en-US"/>
          </a:p>
        </p:txBody>
      </p:sp>
      <p:sp>
        <p:nvSpPr>
          <p:cNvPr id="30736"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2.2.1</a:t>
            </a:r>
          </a:p>
        </p:txBody>
      </p:sp>
      <p:pic>
        <p:nvPicPr>
          <p:cNvPr id="25" name="Picture 24" descr="226.png"/>
          <p:cNvPicPr>
            <a:picLocks noChangeAspect="1"/>
          </p:cNvPicPr>
          <p:nvPr/>
        </p:nvPicPr>
        <p:blipFill>
          <a:blip r:embed="rId2" cstate="print"/>
          <a:stretch>
            <a:fillRect/>
          </a:stretch>
        </p:blipFill>
        <p:spPr>
          <a:xfrm>
            <a:off x="681949" y="1556792"/>
            <a:ext cx="7747612" cy="2357454"/>
          </a:xfrm>
          <a:prstGeom prst="rect">
            <a:avLst/>
          </a:prstGeom>
        </p:spPr>
      </p:pic>
      <p:sp>
        <p:nvSpPr>
          <p:cNvPr id="26" name="Text Box 3"/>
          <p:cNvSpPr txBox="1">
            <a:spLocks noChangeArrowheads="1"/>
          </p:cNvSpPr>
          <p:nvPr/>
        </p:nvSpPr>
        <p:spPr bwMode="auto">
          <a:xfrm>
            <a:off x="467544" y="4214818"/>
            <a:ext cx="8176422" cy="2143140"/>
          </a:xfrm>
          <a:prstGeom prst="rect">
            <a:avLst/>
          </a:prstGeom>
          <a:noFill/>
          <a:ln w="9525">
            <a:noFill/>
            <a:round/>
            <a:headEnd/>
            <a:tailEnd/>
          </a:ln>
        </p:spPr>
        <p:txBody>
          <a:bodyPr/>
          <a:lstStyle/>
          <a:p>
            <a:pPr lvl="1">
              <a:spcBef>
                <a:spcPts val="700"/>
              </a:spcBef>
              <a:buClr>
                <a:srgbClr val="336699"/>
              </a:buClr>
            </a:pPr>
            <a:r>
              <a:rPr lang="de-DE" dirty="0">
                <a:solidFill>
                  <a:schemeClr val="tx1"/>
                </a:solidFill>
                <a:latin typeface="+mn-lt"/>
              </a:rPr>
              <a:t>	</a:t>
            </a:r>
            <a:r>
              <a:rPr lang="el-GR" dirty="0">
                <a:solidFill>
                  <a:schemeClr val="tx1"/>
                </a:solidFill>
                <a:latin typeface="+mn-lt"/>
              </a:rPr>
              <a:t>Γιαπωνέζικα - </a:t>
            </a:r>
            <a:r>
              <a:rPr lang="de-DE" dirty="0">
                <a:solidFill>
                  <a:schemeClr val="tx1"/>
                </a:solidFill>
                <a:latin typeface="+mn-lt"/>
              </a:rPr>
              <a:t>4 </a:t>
            </a:r>
            <a:r>
              <a:rPr lang="el-GR" dirty="0">
                <a:solidFill>
                  <a:schemeClr val="tx1"/>
                </a:solidFill>
                <a:latin typeface="+mn-lt"/>
              </a:rPr>
              <a:t>διαφορετικά</a:t>
            </a:r>
            <a:r>
              <a:rPr lang="de-DE" dirty="0">
                <a:solidFill>
                  <a:schemeClr val="tx1"/>
                </a:solidFill>
                <a:latin typeface="+mn-lt"/>
              </a:rPr>
              <a:t> “</a:t>
            </a:r>
            <a:r>
              <a:rPr lang="el-GR" dirty="0">
                <a:solidFill>
                  <a:schemeClr val="tx1"/>
                </a:solidFill>
                <a:latin typeface="+mn-lt"/>
              </a:rPr>
              <a:t>αλφάβητα</a:t>
            </a:r>
            <a:r>
              <a:rPr lang="de-DE" dirty="0">
                <a:solidFill>
                  <a:schemeClr val="tx1"/>
                </a:solidFill>
                <a:latin typeface="+mn-lt"/>
              </a:rPr>
              <a:t>”:</a:t>
            </a:r>
            <a:endParaRPr lang="el-GR" dirty="0">
              <a:solidFill>
                <a:schemeClr val="tx1"/>
              </a:solidFill>
              <a:latin typeface="+mn-lt"/>
            </a:endParaRPr>
          </a:p>
          <a:p>
            <a:pPr marL="800100" lvl="1" indent="-342900">
              <a:spcBef>
                <a:spcPts val="700"/>
              </a:spcBef>
              <a:buClr>
                <a:srgbClr val="336699"/>
              </a:buClr>
              <a:buFont typeface="Wingdings" panose="05000000000000000000" pitchFamily="2" charset="2"/>
              <a:buChar char="§"/>
            </a:pPr>
            <a:r>
              <a:rPr lang="de-DE" dirty="0">
                <a:solidFill>
                  <a:schemeClr val="tx1"/>
                </a:solidFill>
                <a:latin typeface="+mn-lt"/>
              </a:rPr>
              <a:t> </a:t>
            </a:r>
            <a:r>
              <a:rPr lang="el-GR" dirty="0">
                <a:solidFill>
                  <a:schemeClr val="tx1">
                    <a:lumMod val="50000"/>
                    <a:lumOff val="50000"/>
                  </a:schemeClr>
                </a:solidFill>
                <a:latin typeface="+mn-lt"/>
              </a:rPr>
              <a:t>	</a:t>
            </a:r>
            <a:r>
              <a:rPr lang="de-DE" sz="1800" b="1" i="1" dirty="0">
                <a:solidFill>
                  <a:schemeClr val="tx1">
                    <a:lumMod val="50000"/>
                    <a:lumOff val="50000"/>
                  </a:schemeClr>
                </a:solidFill>
                <a:latin typeface="+mn-lt"/>
              </a:rPr>
              <a:t>Chinese</a:t>
            </a:r>
            <a:r>
              <a:rPr lang="de-DE" sz="1800" i="1" dirty="0">
                <a:solidFill>
                  <a:schemeClr val="tx1">
                    <a:lumMod val="50000"/>
                    <a:lumOff val="50000"/>
                  </a:schemeClr>
                </a:solidFill>
                <a:latin typeface="+mn-lt"/>
              </a:rPr>
              <a:t> characters, </a:t>
            </a:r>
            <a:r>
              <a:rPr lang="de-DE" sz="1800" b="1" i="1" dirty="0" err="1">
                <a:solidFill>
                  <a:schemeClr val="tx1">
                    <a:lumMod val="50000"/>
                    <a:lumOff val="50000"/>
                  </a:schemeClr>
                </a:solidFill>
                <a:latin typeface="+mn-lt"/>
              </a:rPr>
              <a:t>hiragana</a:t>
            </a:r>
            <a:r>
              <a:rPr lang="de-DE" sz="1800" i="1" dirty="0">
                <a:solidFill>
                  <a:schemeClr val="tx1">
                    <a:lumMod val="50000"/>
                    <a:lumOff val="50000"/>
                  </a:schemeClr>
                </a:solidFill>
                <a:latin typeface="+mn-lt"/>
              </a:rPr>
              <a:t> </a:t>
            </a:r>
            <a:r>
              <a:rPr lang="de-DE" sz="1800" i="1" dirty="0" err="1">
                <a:solidFill>
                  <a:schemeClr val="tx1">
                    <a:lumMod val="50000"/>
                    <a:lumOff val="50000"/>
                  </a:schemeClr>
                </a:solidFill>
                <a:latin typeface="+mn-lt"/>
              </a:rPr>
              <a:t>syllabary</a:t>
            </a:r>
            <a:r>
              <a:rPr lang="de-DE" sz="1800" i="1" dirty="0">
                <a:solidFill>
                  <a:schemeClr val="tx1">
                    <a:lumMod val="50000"/>
                    <a:lumOff val="50000"/>
                  </a:schemeClr>
                </a:solidFill>
                <a:latin typeface="+mn-lt"/>
              </a:rPr>
              <a:t> </a:t>
            </a:r>
            <a:r>
              <a:rPr lang="de-DE" sz="1800" i="1" dirty="0" err="1">
                <a:solidFill>
                  <a:schemeClr val="tx1">
                    <a:lumMod val="50000"/>
                    <a:lumOff val="50000"/>
                  </a:schemeClr>
                </a:solidFill>
                <a:latin typeface="+mn-lt"/>
              </a:rPr>
              <a:t>for</a:t>
            </a:r>
            <a:r>
              <a:rPr lang="de-DE" sz="1800" i="1" dirty="0">
                <a:solidFill>
                  <a:schemeClr val="tx1">
                    <a:lumMod val="50000"/>
                    <a:lumOff val="50000"/>
                  </a:schemeClr>
                </a:solidFill>
                <a:latin typeface="+mn-lt"/>
              </a:rPr>
              <a:t> </a:t>
            </a:r>
            <a:r>
              <a:rPr lang="de-DE" sz="1800" i="1" dirty="0" err="1">
                <a:solidFill>
                  <a:schemeClr val="tx1">
                    <a:lumMod val="50000"/>
                    <a:lumOff val="50000"/>
                  </a:schemeClr>
                </a:solidFill>
                <a:latin typeface="+mn-lt"/>
              </a:rPr>
              <a:t>inflectional</a:t>
            </a:r>
            <a:r>
              <a:rPr lang="de-DE" sz="1800" i="1" dirty="0">
                <a:solidFill>
                  <a:schemeClr val="tx1">
                    <a:lumMod val="50000"/>
                    <a:lumOff val="50000"/>
                  </a:schemeClr>
                </a:solidFill>
                <a:latin typeface="+mn-lt"/>
              </a:rPr>
              <a:t> </a:t>
            </a:r>
            <a:r>
              <a:rPr lang="de-DE" sz="1800" i="1" dirty="0" err="1">
                <a:solidFill>
                  <a:schemeClr val="tx1">
                    <a:lumMod val="50000"/>
                    <a:lumOff val="50000"/>
                  </a:schemeClr>
                </a:solidFill>
                <a:latin typeface="+mn-lt"/>
              </a:rPr>
              <a:t>endings</a:t>
            </a:r>
            <a:r>
              <a:rPr lang="de-DE" sz="1800" i="1" dirty="0">
                <a:solidFill>
                  <a:schemeClr val="tx1">
                    <a:lumMod val="50000"/>
                    <a:lumOff val="50000"/>
                  </a:schemeClr>
                </a:solidFill>
                <a:latin typeface="+mn-lt"/>
              </a:rPr>
              <a:t> </a:t>
            </a:r>
            <a:r>
              <a:rPr lang="de-DE" sz="1800" i="1" dirty="0" err="1">
                <a:solidFill>
                  <a:schemeClr val="tx1">
                    <a:lumMod val="50000"/>
                    <a:lumOff val="50000"/>
                  </a:schemeClr>
                </a:solidFill>
                <a:latin typeface="+mn-lt"/>
              </a:rPr>
              <a:t>and</a:t>
            </a:r>
            <a:r>
              <a:rPr lang="de-DE" sz="1800" i="1" dirty="0">
                <a:solidFill>
                  <a:schemeClr val="tx1">
                    <a:lumMod val="50000"/>
                    <a:lumOff val="50000"/>
                  </a:schemeClr>
                </a:solidFill>
                <a:latin typeface="+mn-lt"/>
              </a:rPr>
              <a:t> </a:t>
            </a:r>
            <a:r>
              <a:rPr lang="de-DE" sz="1800" i="1" dirty="0" err="1">
                <a:solidFill>
                  <a:schemeClr val="tx1">
                    <a:lumMod val="50000"/>
                    <a:lumOff val="50000"/>
                  </a:schemeClr>
                </a:solidFill>
                <a:latin typeface="+mn-lt"/>
              </a:rPr>
              <a:t>functional</a:t>
            </a:r>
            <a:r>
              <a:rPr lang="de-DE" sz="1800" i="1" dirty="0">
                <a:solidFill>
                  <a:schemeClr val="tx1">
                    <a:lumMod val="50000"/>
                    <a:lumOff val="50000"/>
                  </a:schemeClr>
                </a:solidFill>
                <a:latin typeface="+mn-lt"/>
              </a:rPr>
              <a:t> </a:t>
            </a:r>
            <a:r>
              <a:rPr lang="de-DE" sz="1800" i="1" dirty="0" err="1">
                <a:solidFill>
                  <a:schemeClr val="tx1">
                    <a:lumMod val="50000"/>
                    <a:lumOff val="50000"/>
                  </a:schemeClr>
                </a:solidFill>
                <a:latin typeface="+mn-lt"/>
              </a:rPr>
              <a:t>words</a:t>
            </a:r>
            <a:r>
              <a:rPr lang="de-DE" sz="1800" i="1" dirty="0">
                <a:solidFill>
                  <a:schemeClr val="tx1">
                    <a:lumMod val="50000"/>
                    <a:lumOff val="50000"/>
                  </a:schemeClr>
                </a:solidFill>
                <a:latin typeface="+mn-lt"/>
              </a:rPr>
              <a:t>, </a:t>
            </a:r>
            <a:r>
              <a:rPr lang="de-DE" sz="1800" b="1" i="1" dirty="0" err="1">
                <a:solidFill>
                  <a:schemeClr val="tx1">
                    <a:lumMod val="50000"/>
                    <a:lumOff val="50000"/>
                  </a:schemeClr>
                </a:solidFill>
                <a:latin typeface="+mn-lt"/>
              </a:rPr>
              <a:t>katakana</a:t>
            </a:r>
            <a:r>
              <a:rPr lang="de-DE" sz="1800" i="1" dirty="0">
                <a:solidFill>
                  <a:schemeClr val="tx1">
                    <a:lumMod val="50000"/>
                    <a:lumOff val="50000"/>
                  </a:schemeClr>
                </a:solidFill>
                <a:latin typeface="+mn-lt"/>
              </a:rPr>
              <a:t> </a:t>
            </a:r>
            <a:r>
              <a:rPr lang="de-DE" sz="1800" i="1" dirty="0" err="1">
                <a:solidFill>
                  <a:schemeClr val="tx1">
                    <a:lumMod val="50000"/>
                    <a:lumOff val="50000"/>
                  </a:schemeClr>
                </a:solidFill>
                <a:latin typeface="+mn-lt"/>
              </a:rPr>
              <a:t>syllabary</a:t>
            </a:r>
            <a:r>
              <a:rPr lang="de-DE" sz="1800" i="1" dirty="0">
                <a:solidFill>
                  <a:schemeClr val="tx1">
                    <a:lumMod val="50000"/>
                    <a:lumOff val="50000"/>
                  </a:schemeClr>
                </a:solidFill>
                <a:latin typeface="+mn-lt"/>
              </a:rPr>
              <a:t> </a:t>
            </a:r>
            <a:r>
              <a:rPr lang="de-DE" sz="1800" i="1" dirty="0" err="1">
                <a:solidFill>
                  <a:schemeClr val="tx1">
                    <a:lumMod val="50000"/>
                    <a:lumOff val="50000"/>
                  </a:schemeClr>
                </a:solidFill>
                <a:latin typeface="+mn-lt"/>
              </a:rPr>
              <a:t>for</a:t>
            </a:r>
            <a:r>
              <a:rPr lang="de-DE" sz="1800" i="1" dirty="0">
                <a:solidFill>
                  <a:schemeClr val="tx1">
                    <a:lumMod val="50000"/>
                    <a:lumOff val="50000"/>
                  </a:schemeClr>
                </a:solidFill>
                <a:latin typeface="+mn-lt"/>
              </a:rPr>
              <a:t> </a:t>
            </a:r>
            <a:r>
              <a:rPr lang="de-DE" sz="1800" i="1" dirty="0" err="1">
                <a:solidFill>
                  <a:schemeClr val="tx1">
                    <a:lumMod val="50000"/>
                    <a:lumOff val="50000"/>
                  </a:schemeClr>
                </a:solidFill>
                <a:latin typeface="+mn-lt"/>
              </a:rPr>
              <a:t>transcription</a:t>
            </a:r>
            <a:r>
              <a:rPr lang="de-DE" sz="1800" i="1" dirty="0">
                <a:solidFill>
                  <a:schemeClr val="tx1">
                    <a:lumMod val="50000"/>
                    <a:lumOff val="50000"/>
                  </a:schemeClr>
                </a:solidFill>
                <a:latin typeface="+mn-lt"/>
              </a:rPr>
              <a:t> </a:t>
            </a:r>
            <a:r>
              <a:rPr lang="de-DE" sz="1800" i="1" dirty="0" err="1">
                <a:solidFill>
                  <a:schemeClr val="tx1">
                    <a:lumMod val="50000"/>
                    <a:lumOff val="50000"/>
                  </a:schemeClr>
                </a:solidFill>
                <a:latin typeface="+mn-lt"/>
              </a:rPr>
              <a:t>of</a:t>
            </a:r>
            <a:r>
              <a:rPr lang="de-DE" sz="1800" i="1" dirty="0">
                <a:solidFill>
                  <a:schemeClr val="tx1">
                    <a:lumMod val="50000"/>
                    <a:lumOff val="50000"/>
                  </a:schemeClr>
                </a:solidFill>
                <a:latin typeface="+mn-lt"/>
              </a:rPr>
              <a:t> </a:t>
            </a:r>
            <a:r>
              <a:rPr lang="de-DE" sz="1800" i="1" dirty="0" err="1">
                <a:solidFill>
                  <a:schemeClr val="tx1">
                    <a:lumMod val="50000"/>
                    <a:lumOff val="50000"/>
                  </a:schemeClr>
                </a:solidFill>
                <a:latin typeface="+mn-lt"/>
              </a:rPr>
              <a:t>foreign</a:t>
            </a:r>
            <a:r>
              <a:rPr lang="de-DE" sz="1800" i="1" dirty="0">
                <a:solidFill>
                  <a:schemeClr val="tx1">
                    <a:lumMod val="50000"/>
                    <a:lumOff val="50000"/>
                  </a:schemeClr>
                </a:solidFill>
                <a:latin typeface="+mn-lt"/>
              </a:rPr>
              <a:t> </a:t>
            </a:r>
            <a:r>
              <a:rPr lang="de-DE" sz="1800" i="1" dirty="0" err="1">
                <a:solidFill>
                  <a:schemeClr val="tx1">
                    <a:lumMod val="50000"/>
                    <a:lumOff val="50000"/>
                  </a:schemeClr>
                </a:solidFill>
                <a:latin typeface="+mn-lt"/>
              </a:rPr>
              <a:t>words</a:t>
            </a:r>
            <a:r>
              <a:rPr lang="de-DE" sz="1800" i="1" dirty="0">
                <a:solidFill>
                  <a:schemeClr val="tx1">
                    <a:lumMod val="50000"/>
                    <a:lumOff val="50000"/>
                  </a:schemeClr>
                </a:solidFill>
                <a:latin typeface="+mn-lt"/>
              </a:rPr>
              <a:t> </a:t>
            </a:r>
            <a:r>
              <a:rPr lang="de-DE" sz="1800" i="1" dirty="0" err="1">
                <a:solidFill>
                  <a:schemeClr val="tx1">
                    <a:lumMod val="50000"/>
                    <a:lumOff val="50000"/>
                  </a:schemeClr>
                </a:solidFill>
                <a:latin typeface="+mn-lt"/>
              </a:rPr>
              <a:t>and</a:t>
            </a:r>
            <a:r>
              <a:rPr lang="de-DE" sz="1800" i="1" dirty="0">
                <a:solidFill>
                  <a:schemeClr val="tx1">
                    <a:lumMod val="50000"/>
                    <a:lumOff val="50000"/>
                  </a:schemeClr>
                </a:solidFill>
                <a:latin typeface="+mn-lt"/>
              </a:rPr>
              <a:t> </a:t>
            </a:r>
            <a:r>
              <a:rPr lang="de-DE" sz="1800" i="1" dirty="0" err="1">
                <a:solidFill>
                  <a:schemeClr val="tx1">
                    <a:lumMod val="50000"/>
                    <a:lumOff val="50000"/>
                  </a:schemeClr>
                </a:solidFill>
                <a:latin typeface="+mn-lt"/>
              </a:rPr>
              <a:t>other</a:t>
            </a:r>
            <a:r>
              <a:rPr lang="de-DE" sz="1800" i="1" dirty="0">
                <a:solidFill>
                  <a:schemeClr val="tx1">
                    <a:lumMod val="50000"/>
                    <a:lumOff val="50000"/>
                  </a:schemeClr>
                </a:solidFill>
                <a:latin typeface="+mn-lt"/>
              </a:rPr>
              <a:t> </a:t>
            </a:r>
            <a:r>
              <a:rPr lang="de-DE" sz="1800" i="1" dirty="0" err="1">
                <a:solidFill>
                  <a:schemeClr val="tx1">
                    <a:lumMod val="50000"/>
                    <a:lumOff val="50000"/>
                  </a:schemeClr>
                </a:solidFill>
                <a:latin typeface="+mn-lt"/>
              </a:rPr>
              <a:t>uses</a:t>
            </a:r>
            <a:r>
              <a:rPr lang="de-DE" sz="1800" i="1" dirty="0">
                <a:solidFill>
                  <a:schemeClr val="tx1">
                    <a:lumMod val="50000"/>
                    <a:lumOff val="50000"/>
                  </a:schemeClr>
                </a:solidFill>
                <a:latin typeface="+mn-lt"/>
              </a:rPr>
              <a:t>, </a:t>
            </a:r>
            <a:r>
              <a:rPr lang="de-DE" sz="1800" i="1" dirty="0" err="1">
                <a:solidFill>
                  <a:schemeClr val="tx1">
                    <a:lumMod val="50000"/>
                    <a:lumOff val="50000"/>
                  </a:schemeClr>
                </a:solidFill>
                <a:latin typeface="+mn-lt"/>
              </a:rPr>
              <a:t>and</a:t>
            </a:r>
            <a:r>
              <a:rPr lang="de-DE" sz="1800" i="1" dirty="0">
                <a:solidFill>
                  <a:schemeClr val="tx1">
                    <a:lumMod val="50000"/>
                    <a:lumOff val="50000"/>
                  </a:schemeClr>
                </a:solidFill>
                <a:latin typeface="+mn-lt"/>
              </a:rPr>
              <a:t> </a:t>
            </a:r>
            <a:r>
              <a:rPr lang="de-DE" sz="1800" b="1" i="1" dirty="0" err="1">
                <a:solidFill>
                  <a:schemeClr val="tx1">
                    <a:lumMod val="50000"/>
                    <a:lumOff val="50000"/>
                  </a:schemeClr>
                </a:solidFill>
                <a:latin typeface="+mn-lt"/>
              </a:rPr>
              <a:t>latin</a:t>
            </a:r>
            <a:endParaRPr lang="de-DE" sz="1800" i="1" dirty="0">
              <a:solidFill>
                <a:schemeClr val="tx1">
                  <a:lumMod val="50000"/>
                  <a:lumOff val="50000"/>
                </a:schemeClr>
              </a:solidFill>
              <a:latin typeface="+mn-lt"/>
            </a:endParaRPr>
          </a:p>
          <a:p>
            <a:pPr lvl="1">
              <a:spcBef>
                <a:spcPts val="700"/>
              </a:spcBef>
              <a:buClr>
                <a:srgbClr val="336699"/>
              </a:buClr>
              <a:buFont typeface="Wingdings" panose="05000000000000000000" pitchFamily="2" charset="2"/>
              <a:buChar char="§"/>
            </a:pPr>
            <a:r>
              <a:rPr lang="de-DE" sz="1800" i="1" dirty="0">
                <a:solidFill>
                  <a:schemeClr val="tx1">
                    <a:lumMod val="50000"/>
                    <a:lumOff val="50000"/>
                  </a:schemeClr>
                </a:solidFill>
                <a:latin typeface="+mn-lt"/>
              </a:rPr>
              <a:t>    </a:t>
            </a:r>
            <a:r>
              <a:rPr lang="el-GR" sz="1800" i="1" dirty="0">
                <a:solidFill>
                  <a:schemeClr val="tx1">
                    <a:lumMod val="50000"/>
                    <a:lumOff val="50000"/>
                  </a:schemeClr>
                </a:solidFill>
                <a:latin typeface="+mn-lt"/>
              </a:rPr>
              <a:t>δεν υπάρχουν κενά </a:t>
            </a:r>
            <a:r>
              <a:rPr lang="de-DE" sz="1800" i="1" dirty="0">
                <a:solidFill>
                  <a:schemeClr val="tx1">
                    <a:lumMod val="50000"/>
                    <a:lumOff val="50000"/>
                  </a:schemeClr>
                </a:solidFill>
                <a:latin typeface="+mn-lt"/>
              </a:rPr>
              <a:t>(</a:t>
            </a:r>
            <a:r>
              <a:rPr lang="el-GR" sz="1800" i="1" dirty="0">
                <a:solidFill>
                  <a:schemeClr val="tx1">
                    <a:lumMod val="50000"/>
                    <a:lumOff val="50000"/>
                  </a:schemeClr>
                </a:solidFill>
                <a:latin typeface="+mn-lt"/>
              </a:rPr>
              <a:t>όπως στα Κινέζικα</a:t>
            </a:r>
            <a:r>
              <a:rPr lang="de-DE" sz="1800" i="1" dirty="0">
                <a:solidFill>
                  <a:schemeClr val="tx1">
                    <a:lumMod val="50000"/>
                    <a:lumOff val="50000"/>
                  </a:schemeClr>
                </a:solidFill>
                <a:latin typeface="+mn-lt"/>
              </a:rPr>
              <a:t>). </a:t>
            </a:r>
            <a:endParaRPr lang="el-GR" sz="1800" i="1" dirty="0">
              <a:solidFill>
                <a:schemeClr val="tx1">
                  <a:lumMod val="50000"/>
                  <a:lumOff val="50000"/>
                </a:schemeClr>
              </a:solidFill>
              <a:latin typeface="+mn-lt"/>
            </a:endParaRPr>
          </a:p>
          <a:p>
            <a:pPr lvl="1">
              <a:spcBef>
                <a:spcPts val="700"/>
              </a:spcBef>
              <a:buClr>
                <a:srgbClr val="336699"/>
              </a:buClr>
              <a:buFont typeface="Wingdings" panose="05000000000000000000" pitchFamily="2" charset="2"/>
              <a:buChar char="§"/>
            </a:pPr>
            <a:r>
              <a:rPr lang="el-GR" sz="1800" i="1" dirty="0">
                <a:solidFill>
                  <a:schemeClr val="tx1">
                    <a:lumMod val="50000"/>
                    <a:lumOff val="50000"/>
                  </a:schemeClr>
                </a:solidFill>
                <a:latin typeface="+mn-lt"/>
              </a:rPr>
              <a:t>	Οι χρήστες μπορεί μια ερώτηση μόνο σε </a:t>
            </a:r>
            <a:r>
              <a:rPr lang="de-DE" sz="1800" i="1" dirty="0" err="1">
                <a:solidFill>
                  <a:schemeClr val="tx1">
                    <a:lumMod val="50000"/>
                    <a:lumOff val="50000"/>
                  </a:schemeClr>
                </a:solidFill>
                <a:latin typeface="+mn-lt"/>
              </a:rPr>
              <a:t>hiragana</a:t>
            </a:r>
            <a:r>
              <a:rPr lang="de-DE" i="1" dirty="0">
                <a:solidFill>
                  <a:schemeClr val="tx1">
                    <a:lumMod val="50000"/>
                    <a:lumOff val="50000"/>
                  </a:schemeClr>
                </a:solidFill>
                <a:latin typeface="+mn-lt"/>
              </a:rPr>
              <a:t> </a:t>
            </a:r>
          </a:p>
          <a:p>
            <a:pPr lvl="1">
              <a:spcBef>
                <a:spcPts val="700"/>
              </a:spcBef>
              <a:buClr>
                <a:srgbClr val="336699"/>
              </a:buClr>
            </a:pPr>
            <a:r>
              <a:rPr lang="de-DE" i="1" dirty="0">
                <a:solidFill>
                  <a:schemeClr val="accent6">
                    <a:lumMod val="75000"/>
                  </a:schemeClr>
                </a:solidFill>
                <a:latin typeface="+mn-lt"/>
              </a:rPr>
              <a:t> </a:t>
            </a:r>
          </a:p>
        </p:txBody>
      </p:sp>
    </p:spTree>
    <p:extLst>
      <p:ext uri="{BB962C8B-B14F-4D97-AF65-F5344CB8AC3E}">
        <p14:creationId xmlns:p14="http://schemas.microsoft.com/office/powerpoint/2010/main" val="2412809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gn="ctr" eaLnBrk="1" hangingPunct="1"/>
            <a:r>
              <a:rPr lang="en-US" dirty="0">
                <a:solidFill>
                  <a:schemeClr val="accent2">
                    <a:lumMod val="75000"/>
                  </a:schemeClr>
                </a:solidFill>
                <a:ea typeface="ＭＳ Ｐゴシック" pitchFamily="34" charset="-128"/>
              </a:rPr>
              <a:t>Tokenization: </a:t>
            </a:r>
            <a:r>
              <a:rPr lang="el-GR" dirty="0">
                <a:solidFill>
                  <a:schemeClr val="accent2">
                    <a:lumMod val="75000"/>
                  </a:schemeClr>
                </a:solidFill>
                <a:ea typeface="ＭＳ Ｐゴシック" pitchFamily="34" charset="-128"/>
              </a:rPr>
              <a:t>άλλες γλώσσες</a:t>
            </a:r>
            <a:endParaRPr lang="en-US" dirty="0">
              <a:solidFill>
                <a:schemeClr val="accent2">
                  <a:lumMod val="75000"/>
                </a:schemeClr>
              </a:solidFill>
              <a:ea typeface="ＭＳ Ｐゴシック" pitchFamily="34" charset="-128"/>
            </a:endParaRPr>
          </a:p>
        </p:txBody>
      </p:sp>
      <p:sp>
        <p:nvSpPr>
          <p:cNvPr id="31747" name="Content Placeholder 2"/>
          <p:cNvSpPr>
            <a:spLocks noGrp="1"/>
          </p:cNvSpPr>
          <p:nvPr>
            <p:ph idx="1"/>
          </p:nvPr>
        </p:nvSpPr>
        <p:spPr/>
        <p:txBody>
          <a:bodyPr/>
          <a:lstStyle/>
          <a:p>
            <a:pPr eaLnBrk="1" hangingPunct="1"/>
            <a:r>
              <a:rPr lang="el-GR" sz="2400" dirty="0">
                <a:ea typeface="ＭＳ Ｐゴシック" pitchFamily="34" charset="-128"/>
              </a:rPr>
              <a:t>Τα Αραβικά και στα Εβραϊκά γράφονται από τα δεξιά προς τα αριστερά, αλλά με συγκεκριμένα τμήματα (πχ αριθμοί)  να γράφονται από τα αριστερά στα δεξιά</a:t>
            </a:r>
          </a:p>
          <a:p>
            <a:pPr eaLnBrk="1" hangingPunct="1"/>
            <a:r>
              <a:rPr lang="el-GR" sz="2400" dirty="0">
                <a:ea typeface="ＭＳ Ｐゴシック" pitchFamily="34" charset="-128"/>
              </a:rPr>
              <a:t>Οι λέξεις διαχωρίζονται αλλά τα γράμματα μέσα στις</a:t>
            </a:r>
          </a:p>
          <a:p>
            <a:pPr marL="0" indent="0" eaLnBrk="1" hangingPunct="1">
              <a:buNone/>
            </a:pPr>
            <a:r>
              <a:rPr lang="el-GR" sz="2400" dirty="0">
                <a:ea typeface="ＭＳ Ｐゴシック" pitchFamily="34" charset="-128"/>
              </a:rPr>
              <a:t> λέξεις περίπλοκοι χαρακτήρες</a:t>
            </a:r>
          </a:p>
          <a:p>
            <a:pPr marL="0" indent="0" eaLnBrk="1" hangingPunct="1">
              <a:buNone/>
            </a:pPr>
            <a:endParaRPr lang="en-US" dirty="0">
              <a:ea typeface="ＭＳ Ｐゴシック" pitchFamily="34" charset="-128"/>
            </a:endParaRPr>
          </a:p>
          <a:p>
            <a:pPr marL="0" indent="0" eaLnBrk="1" hangingPunct="1">
              <a:buNone/>
            </a:pPr>
            <a:r>
              <a:rPr lang="en-US" dirty="0">
                <a:ea typeface="ＭＳ Ｐゴシック" pitchFamily="34" charset="-128"/>
              </a:rPr>
              <a:t>                  		         ←  →    ← →                         ← start</a:t>
            </a:r>
          </a:p>
          <a:p>
            <a:pPr lvl="1" eaLnBrk="1" hangingPunct="1"/>
            <a:r>
              <a:rPr lang="en-US" dirty="0">
                <a:ea typeface="ＭＳ Ｐゴシック" pitchFamily="34" charset="-128"/>
              </a:rPr>
              <a:t>‘Algeria achieved its independence in 1962 after 132 years of French occupation.’</a:t>
            </a:r>
          </a:p>
          <a:p>
            <a:pPr eaLnBrk="1" hangingPunct="1"/>
            <a:r>
              <a:rPr lang="el-GR" sz="2400" dirty="0">
                <a:ea typeface="ＭＳ Ｐゴシック" pitchFamily="34" charset="-128"/>
              </a:rPr>
              <a:t>Με χρήση</a:t>
            </a:r>
            <a:r>
              <a:rPr lang="en-US" sz="2400" dirty="0">
                <a:ea typeface="ＭＳ Ｐゴシック" pitchFamily="34" charset="-128"/>
              </a:rPr>
              <a:t> Unicode, </a:t>
            </a:r>
            <a:r>
              <a:rPr lang="el-GR" sz="2400" dirty="0">
                <a:ea typeface="ＭＳ Ｐゴシック" pitchFamily="34" charset="-128"/>
              </a:rPr>
              <a:t>η αποθηκευμένη μορφή είναι απλοποιημένη</a:t>
            </a:r>
            <a:endParaRPr lang="en-US" dirty="0">
              <a:ea typeface="ＭＳ Ｐゴシック" pitchFamily="34" charset="-128"/>
            </a:endParaRPr>
          </a:p>
        </p:txBody>
      </p:sp>
      <p:sp>
        <p:nvSpPr>
          <p:cNvPr id="31750" name="Slide Number Placeholder 5"/>
          <p:cNvSpPr>
            <a:spLocks noGrp="1"/>
          </p:cNvSpPr>
          <p:nvPr>
            <p:ph type="sldNum" sz="quarter" idx="12"/>
          </p:nvPr>
        </p:nvSpPr>
        <p:spPr bwMode="auto">
          <a:noFill/>
          <a:ln>
            <a:miter lim="800000"/>
            <a:headEnd/>
            <a:tailEnd/>
          </a:ln>
        </p:spPr>
        <p:txBody>
          <a:bodyPr/>
          <a:lstStyle/>
          <a:p>
            <a:fld id="{882B43B0-6440-43ED-ADB4-B6F3958BCE98}" type="slidenum">
              <a:rPr lang="en-US"/>
              <a:pPr/>
              <a:t>29</a:t>
            </a:fld>
            <a:endParaRPr lang="en-US"/>
          </a:p>
        </p:txBody>
      </p:sp>
      <p:pic>
        <p:nvPicPr>
          <p:cNvPr id="31748" name="Picture 3"/>
          <p:cNvPicPr>
            <a:picLocks noChangeAspect="1"/>
          </p:cNvPicPr>
          <p:nvPr/>
        </p:nvPicPr>
        <p:blipFill>
          <a:blip r:embed="rId2" cstate="print"/>
          <a:srcRect/>
          <a:stretch>
            <a:fillRect/>
          </a:stretch>
        </p:blipFill>
        <p:spPr bwMode="auto">
          <a:xfrm>
            <a:off x="914400" y="3789040"/>
            <a:ext cx="7620000" cy="436563"/>
          </a:xfrm>
          <a:prstGeom prst="rect">
            <a:avLst/>
          </a:prstGeom>
          <a:noFill/>
          <a:ln w="9525">
            <a:noFill/>
            <a:miter lim="800000"/>
            <a:headEnd/>
            <a:tailEnd/>
          </a:ln>
        </p:spPr>
      </p:pic>
      <p:sp>
        <p:nvSpPr>
          <p:cNvPr id="31749"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2.2.1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581245-7B97-4054-81A1-CE397E16CE35}"/>
              </a:ext>
            </a:extLst>
          </p:cNvPr>
          <p:cNvSpPr>
            <a:spLocks noGrp="1"/>
          </p:cNvSpPr>
          <p:nvPr>
            <p:ph type="sldNum" sz="quarter" idx="12"/>
          </p:nvPr>
        </p:nvSpPr>
        <p:spPr/>
        <p:txBody>
          <a:bodyPr/>
          <a:lstStyle/>
          <a:p>
            <a:pPr>
              <a:defRPr/>
            </a:pPr>
            <a:fld id="{74BF2C0F-05D6-4882-A325-BE394602789D}" type="slidenum">
              <a:rPr lang="en-US" smtClean="0"/>
              <a:pPr>
                <a:defRPr/>
              </a:pPr>
              <a:t>3</a:t>
            </a:fld>
            <a:endParaRPr lang="en-US"/>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85761A3C-3C5B-44AC-A62C-457C0C04DFC3}"/>
                  </a:ext>
                </a:extLst>
              </p14:cNvPr>
              <p14:cNvContentPartPr/>
              <p14:nvPr/>
            </p14:nvContentPartPr>
            <p14:xfrm>
              <a:off x="1306638" y="591744"/>
              <a:ext cx="360" cy="360"/>
            </p14:xfrm>
          </p:contentPart>
        </mc:Choice>
        <mc:Fallback xmlns="">
          <p:pic>
            <p:nvPicPr>
              <p:cNvPr id="3" name="Ink 2">
                <a:extLst>
                  <a:ext uri="{FF2B5EF4-FFF2-40B4-BE49-F238E27FC236}">
                    <a16:creationId xmlns:a16="http://schemas.microsoft.com/office/drawing/2014/main" id="{85761A3C-3C5B-44AC-A62C-457C0C04DFC3}"/>
                  </a:ext>
                </a:extLst>
              </p:cNvPr>
              <p:cNvPicPr/>
              <p:nvPr/>
            </p:nvPicPr>
            <p:blipFill>
              <a:blip r:embed="rId3"/>
              <a:stretch>
                <a:fillRect/>
              </a:stretch>
            </p:blipFill>
            <p:spPr>
              <a:xfrm>
                <a:off x="1297638" y="58274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BA5EEB1D-2094-417D-9103-37F149D13BAE}"/>
                  </a:ext>
                </a:extLst>
              </p14:cNvPr>
              <p14:cNvContentPartPr/>
              <p14:nvPr/>
            </p14:nvContentPartPr>
            <p14:xfrm>
              <a:off x="10324057" y="5336934"/>
              <a:ext cx="360" cy="360"/>
            </p14:xfrm>
          </p:contentPart>
        </mc:Choice>
        <mc:Fallback xmlns="">
          <p:pic>
            <p:nvPicPr>
              <p:cNvPr id="4" name="Ink 3">
                <a:extLst>
                  <a:ext uri="{FF2B5EF4-FFF2-40B4-BE49-F238E27FC236}">
                    <a16:creationId xmlns:a16="http://schemas.microsoft.com/office/drawing/2014/main" id="{BA5EEB1D-2094-417D-9103-37F149D13BAE}"/>
                  </a:ext>
                </a:extLst>
              </p:cNvPr>
              <p:cNvPicPr/>
              <p:nvPr/>
            </p:nvPicPr>
            <p:blipFill>
              <a:blip r:embed="rId5"/>
              <a:stretch>
                <a:fillRect/>
              </a:stretch>
            </p:blipFill>
            <p:spPr>
              <a:xfrm>
                <a:off x="10315057" y="532829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49EE5E5A-13F2-48CA-B7B6-E9F449A2E966}"/>
                  </a:ext>
                </a:extLst>
              </p14:cNvPr>
              <p14:cNvContentPartPr/>
              <p14:nvPr/>
            </p14:nvContentPartPr>
            <p14:xfrm>
              <a:off x="3838657" y="6835254"/>
              <a:ext cx="360" cy="360"/>
            </p14:xfrm>
          </p:contentPart>
        </mc:Choice>
        <mc:Fallback xmlns="">
          <p:pic>
            <p:nvPicPr>
              <p:cNvPr id="5" name="Ink 4">
                <a:extLst>
                  <a:ext uri="{FF2B5EF4-FFF2-40B4-BE49-F238E27FC236}">
                    <a16:creationId xmlns:a16="http://schemas.microsoft.com/office/drawing/2014/main" id="{49EE5E5A-13F2-48CA-B7B6-E9F449A2E966}"/>
                  </a:ext>
                </a:extLst>
              </p:cNvPr>
              <p:cNvPicPr/>
              <p:nvPr/>
            </p:nvPicPr>
            <p:blipFill>
              <a:blip r:embed="rId5"/>
              <a:stretch>
                <a:fillRect/>
              </a:stretch>
            </p:blipFill>
            <p:spPr>
              <a:xfrm>
                <a:off x="3830017" y="6826614"/>
                <a:ext cx="18000" cy="18000"/>
              </a:xfrm>
              <a:prstGeom prst="rect">
                <a:avLst/>
              </a:prstGeom>
            </p:spPr>
          </p:pic>
        </mc:Fallback>
      </mc:AlternateContent>
      <p:grpSp>
        <p:nvGrpSpPr>
          <p:cNvPr id="21" name="Group 20">
            <a:extLst>
              <a:ext uri="{FF2B5EF4-FFF2-40B4-BE49-F238E27FC236}">
                <a16:creationId xmlns:a16="http://schemas.microsoft.com/office/drawing/2014/main" id="{9A3662FD-03F6-4EA9-865B-1CDB85C76705}"/>
              </a:ext>
            </a:extLst>
          </p:cNvPr>
          <p:cNvGrpSpPr/>
          <p:nvPr/>
        </p:nvGrpSpPr>
        <p:grpSpPr>
          <a:xfrm>
            <a:off x="791478" y="337949"/>
            <a:ext cx="915120" cy="274320"/>
            <a:chOff x="327577" y="310259"/>
            <a:chExt cx="915120" cy="274320"/>
          </a:xfrm>
        </p:grpSpPr>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AF6F6297-DD0D-417E-B68F-FE5508703227}"/>
                    </a:ext>
                  </a:extLst>
                </p14:cNvPr>
                <p14:cNvContentPartPr/>
                <p14:nvPr/>
              </p14:nvContentPartPr>
              <p14:xfrm>
                <a:off x="327577" y="335819"/>
                <a:ext cx="124920" cy="96840"/>
              </p14:xfrm>
            </p:contentPart>
          </mc:Choice>
          <mc:Fallback xmlns="">
            <p:pic>
              <p:nvPicPr>
                <p:cNvPr id="6" name="Ink 5">
                  <a:extLst>
                    <a:ext uri="{FF2B5EF4-FFF2-40B4-BE49-F238E27FC236}">
                      <a16:creationId xmlns:a16="http://schemas.microsoft.com/office/drawing/2014/main" id="{AF6F6297-DD0D-417E-B68F-FE5508703227}"/>
                    </a:ext>
                  </a:extLst>
                </p:cNvPr>
                <p:cNvPicPr/>
                <p:nvPr/>
              </p:nvPicPr>
              <p:blipFill>
                <a:blip r:embed="rId8"/>
                <a:stretch>
                  <a:fillRect/>
                </a:stretch>
              </p:blipFill>
              <p:spPr>
                <a:xfrm>
                  <a:off x="318937" y="327179"/>
                  <a:ext cx="1425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5E26A23A-4FBE-4762-94EA-264FF2E683BD}"/>
                    </a:ext>
                  </a:extLst>
                </p14:cNvPr>
                <p14:cNvContentPartPr/>
                <p14:nvPr/>
              </p14:nvContentPartPr>
              <p14:xfrm>
                <a:off x="499297" y="378299"/>
                <a:ext cx="125640" cy="111960"/>
              </p14:xfrm>
            </p:contentPart>
          </mc:Choice>
          <mc:Fallback xmlns="">
            <p:pic>
              <p:nvPicPr>
                <p:cNvPr id="7" name="Ink 6">
                  <a:extLst>
                    <a:ext uri="{FF2B5EF4-FFF2-40B4-BE49-F238E27FC236}">
                      <a16:creationId xmlns:a16="http://schemas.microsoft.com/office/drawing/2014/main" id="{5E26A23A-4FBE-4762-94EA-264FF2E683BD}"/>
                    </a:ext>
                  </a:extLst>
                </p:cNvPr>
                <p:cNvPicPr/>
                <p:nvPr/>
              </p:nvPicPr>
              <p:blipFill>
                <a:blip r:embed="rId10"/>
                <a:stretch>
                  <a:fillRect/>
                </a:stretch>
              </p:blipFill>
              <p:spPr>
                <a:xfrm>
                  <a:off x="490297" y="369299"/>
                  <a:ext cx="1432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EF85FE78-B52A-4FF8-BFC0-686EE9A25979}"/>
                    </a:ext>
                  </a:extLst>
                </p14:cNvPr>
                <p14:cNvContentPartPr/>
                <p14:nvPr/>
              </p14:nvContentPartPr>
              <p14:xfrm>
                <a:off x="550057" y="391259"/>
                <a:ext cx="117000" cy="136080"/>
              </p14:xfrm>
            </p:contentPart>
          </mc:Choice>
          <mc:Fallback xmlns="">
            <p:pic>
              <p:nvPicPr>
                <p:cNvPr id="8" name="Ink 7">
                  <a:extLst>
                    <a:ext uri="{FF2B5EF4-FFF2-40B4-BE49-F238E27FC236}">
                      <a16:creationId xmlns:a16="http://schemas.microsoft.com/office/drawing/2014/main" id="{EF85FE78-B52A-4FF8-BFC0-686EE9A25979}"/>
                    </a:ext>
                  </a:extLst>
                </p:cNvPr>
                <p:cNvPicPr/>
                <p:nvPr/>
              </p:nvPicPr>
              <p:blipFill>
                <a:blip r:embed="rId12"/>
                <a:stretch>
                  <a:fillRect/>
                </a:stretch>
              </p:blipFill>
              <p:spPr>
                <a:xfrm>
                  <a:off x="541057" y="382259"/>
                  <a:ext cx="1346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89E1F2CB-360D-4A4A-A9AB-0DB2ACFFCD04}"/>
                    </a:ext>
                  </a:extLst>
                </p14:cNvPr>
                <p14:cNvContentPartPr/>
                <p14:nvPr/>
              </p14:nvContentPartPr>
              <p14:xfrm>
                <a:off x="733297" y="407099"/>
                <a:ext cx="62640" cy="177480"/>
              </p14:xfrm>
            </p:contentPart>
          </mc:Choice>
          <mc:Fallback xmlns="">
            <p:pic>
              <p:nvPicPr>
                <p:cNvPr id="9" name="Ink 8">
                  <a:extLst>
                    <a:ext uri="{FF2B5EF4-FFF2-40B4-BE49-F238E27FC236}">
                      <a16:creationId xmlns:a16="http://schemas.microsoft.com/office/drawing/2014/main" id="{89E1F2CB-360D-4A4A-A9AB-0DB2ACFFCD04}"/>
                    </a:ext>
                  </a:extLst>
                </p:cNvPr>
                <p:cNvPicPr/>
                <p:nvPr/>
              </p:nvPicPr>
              <p:blipFill>
                <a:blip r:embed="rId14"/>
                <a:stretch>
                  <a:fillRect/>
                </a:stretch>
              </p:blipFill>
              <p:spPr>
                <a:xfrm>
                  <a:off x="724657" y="398099"/>
                  <a:ext cx="802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Ink 9">
                  <a:extLst>
                    <a:ext uri="{FF2B5EF4-FFF2-40B4-BE49-F238E27FC236}">
                      <a16:creationId xmlns:a16="http://schemas.microsoft.com/office/drawing/2014/main" id="{501595B0-F21E-4DBE-9229-F5A4EF7D0F5F}"/>
                    </a:ext>
                  </a:extLst>
                </p14:cNvPr>
                <p14:cNvContentPartPr/>
                <p14:nvPr/>
              </p14:nvContentPartPr>
              <p14:xfrm>
                <a:off x="751657" y="401339"/>
                <a:ext cx="134280" cy="90720"/>
              </p14:xfrm>
            </p:contentPart>
          </mc:Choice>
          <mc:Fallback xmlns="">
            <p:pic>
              <p:nvPicPr>
                <p:cNvPr id="10" name="Ink 9">
                  <a:extLst>
                    <a:ext uri="{FF2B5EF4-FFF2-40B4-BE49-F238E27FC236}">
                      <a16:creationId xmlns:a16="http://schemas.microsoft.com/office/drawing/2014/main" id="{501595B0-F21E-4DBE-9229-F5A4EF7D0F5F}"/>
                    </a:ext>
                  </a:extLst>
                </p:cNvPr>
                <p:cNvPicPr/>
                <p:nvPr/>
              </p:nvPicPr>
              <p:blipFill>
                <a:blip r:embed="rId16"/>
                <a:stretch>
                  <a:fillRect/>
                </a:stretch>
              </p:blipFill>
              <p:spPr>
                <a:xfrm>
                  <a:off x="743017" y="392339"/>
                  <a:ext cx="1519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Ink 10">
                  <a:extLst>
                    <a:ext uri="{FF2B5EF4-FFF2-40B4-BE49-F238E27FC236}">
                      <a16:creationId xmlns:a16="http://schemas.microsoft.com/office/drawing/2014/main" id="{6474DBD0-430F-4C5D-93E2-A26BC446E828}"/>
                    </a:ext>
                  </a:extLst>
                </p14:cNvPr>
                <p14:cNvContentPartPr/>
                <p14:nvPr/>
              </p14:nvContentPartPr>
              <p14:xfrm>
                <a:off x="929497" y="399179"/>
                <a:ext cx="132120" cy="129600"/>
              </p14:xfrm>
            </p:contentPart>
          </mc:Choice>
          <mc:Fallback xmlns="">
            <p:pic>
              <p:nvPicPr>
                <p:cNvPr id="11" name="Ink 10">
                  <a:extLst>
                    <a:ext uri="{FF2B5EF4-FFF2-40B4-BE49-F238E27FC236}">
                      <a16:creationId xmlns:a16="http://schemas.microsoft.com/office/drawing/2014/main" id="{6474DBD0-430F-4C5D-93E2-A26BC446E828}"/>
                    </a:ext>
                  </a:extLst>
                </p:cNvPr>
                <p:cNvPicPr/>
                <p:nvPr/>
              </p:nvPicPr>
              <p:blipFill>
                <a:blip r:embed="rId18"/>
                <a:stretch>
                  <a:fillRect/>
                </a:stretch>
              </p:blipFill>
              <p:spPr>
                <a:xfrm>
                  <a:off x="920857" y="390179"/>
                  <a:ext cx="1497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Ink 12">
                  <a:extLst>
                    <a:ext uri="{FF2B5EF4-FFF2-40B4-BE49-F238E27FC236}">
                      <a16:creationId xmlns:a16="http://schemas.microsoft.com/office/drawing/2014/main" id="{55CD238D-4660-4150-95AE-A8A16B5E229E}"/>
                    </a:ext>
                  </a:extLst>
                </p14:cNvPr>
                <p14:cNvContentPartPr/>
                <p14:nvPr/>
              </p14:nvContentPartPr>
              <p14:xfrm>
                <a:off x="1152697" y="310259"/>
                <a:ext cx="90000" cy="222120"/>
              </p14:xfrm>
            </p:contentPart>
          </mc:Choice>
          <mc:Fallback xmlns="">
            <p:pic>
              <p:nvPicPr>
                <p:cNvPr id="13" name="Ink 12">
                  <a:extLst>
                    <a:ext uri="{FF2B5EF4-FFF2-40B4-BE49-F238E27FC236}">
                      <a16:creationId xmlns:a16="http://schemas.microsoft.com/office/drawing/2014/main" id="{55CD238D-4660-4150-95AE-A8A16B5E229E}"/>
                    </a:ext>
                  </a:extLst>
                </p:cNvPr>
                <p:cNvPicPr/>
                <p:nvPr/>
              </p:nvPicPr>
              <p:blipFill>
                <a:blip r:embed="rId20"/>
                <a:stretch>
                  <a:fillRect/>
                </a:stretch>
              </p:blipFill>
              <p:spPr>
                <a:xfrm>
                  <a:off x="1144057" y="301259"/>
                  <a:ext cx="107640" cy="239760"/>
                </a:xfrm>
                <a:prstGeom prst="rect">
                  <a:avLst/>
                </a:prstGeom>
              </p:spPr>
            </p:pic>
          </mc:Fallback>
        </mc:AlternateContent>
      </p:grpSp>
      <p:grpSp>
        <p:nvGrpSpPr>
          <p:cNvPr id="20" name="Group 19">
            <a:extLst>
              <a:ext uri="{FF2B5EF4-FFF2-40B4-BE49-F238E27FC236}">
                <a16:creationId xmlns:a16="http://schemas.microsoft.com/office/drawing/2014/main" id="{910B3146-6C46-4615-80DA-1994BDE27298}"/>
              </a:ext>
            </a:extLst>
          </p:cNvPr>
          <p:cNvGrpSpPr/>
          <p:nvPr/>
        </p:nvGrpSpPr>
        <p:grpSpPr>
          <a:xfrm>
            <a:off x="1840158" y="345869"/>
            <a:ext cx="986400" cy="317520"/>
            <a:chOff x="1376257" y="318179"/>
            <a:chExt cx="986400" cy="317520"/>
          </a:xfrm>
        </p:grpSpPr>
        <mc:AlternateContent xmlns:mc="http://schemas.openxmlformats.org/markup-compatibility/2006" xmlns:p14="http://schemas.microsoft.com/office/powerpoint/2010/main">
          <mc:Choice Requires="p14">
            <p:contentPart p14:bwMode="auto" r:id="rId21">
              <p14:nvContentPartPr>
                <p14:cNvPr id="14" name="Ink 13">
                  <a:extLst>
                    <a:ext uri="{FF2B5EF4-FFF2-40B4-BE49-F238E27FC236}">
                      <a16:creationId xmlns:a16="http://schemas.microsoft.com/office/drawing/2014/main" id="{F423F2F5-9DD0-4025-8362-4020AB6F8745}"/>
                    </a:ext>
                  </a:extLst>
                </p14:cNvPr>
                <p14:cNvContentPartPr/>
                <p14:nvPr/>
              </p14:nvContentPartPr>
              <p14:xfrm>
                <a:off x="1376257" y="399899"/>
                <a:ext cx="102600" cy="121680"/>
              </p14:xfrm>
            </p:contentPart>
          </mc:Choice>
          <mc:Fallback xmlns="">
            <p:pic>
              <p:nvPicPr>
                <p:cNvPr id="14" name="Ink 13">
                  <a:extLst>
                    <a:ext uri="{FF2B5EF4-FFF2-40B4-BE49-F238E27FC236}">
                      <a16:creationId xmlns:a16="http://schemas.microsoft.com/office/drawing/2014/main" id="{F423F2F5-9DD0-4025-8362-4020AB6F8745}"/>
                    </a:ext>
                  </a:extLst>
                </p:cNvPr>
                <p:cNvPicPr/>
                <p:nvPr/>
              </p:nvPicPr>
              <p:blipFill>
                <a:blip r:embed="rId22"/>
                <a:stretch>
                  <a:fillRect/>
                </a:stretch>
              </p:blipFill>
              <p:spPr>
                <a:xfrm>
                  <a:off x="1367257" y="390899"/>
                  <a:ext cx="1202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Ink 14">
                  <a:extLst>
                    <a:ext uri="{FF2B5EF4-FFF2-40B4-BE49-F238E27FC236}">
                      <a16:creationId xmlns:a16="http://schemas.microsoft.com/office/drawing/2014/main" id="{71F57651-2203-41F8-9CE2-D963C2C7B04C}"/>
                    </a:ext>
                  </a:extLst>
                </p14:cNvPr>
                <p14:cNvContentPartPr/>
                <p14:nvPr/>
              </p14:nvContentPartPr>
              <p14:xfrm>
                <a:off x="1551577" y="438779"/>
                <a:ext cx="32040" cy="66960"/>
              </p14:xfrm>
            </p:contentPart>
          </mc:Choice>
          <mc:Fallback xmlns="">
            <p:pic>
              <p:nvPicPr>
                <p:cNvPr id="15" name="Ink 14">
                  <a:extLst>
                    <a:ext uri="{FF2B5EF4-FFF2-40B4-BE49-F238E27FC236}">
                      <a16:creationId xmlns:a16="http://schemas.microsoft.com/office/drawing/2014/main" id="{71F57651-2203-41F8-9CE2-D963C2C7B04C}"/>
                    </a:ext>
                  </a:extLst>
                </p:cNvPr>
                <p:cNvPicPr/>
                <p:nvPr/>
              </p:nvPicPr>
              <p:blipFill>
                <a:blip r:embed="rId24"/>
                <a:stretch>
                  <a:fillRect/>
                </a:stretch>
              </p:blipFill>
              <p:spPr>
                <a:xfrm>
                  <a:off x="1542937" y="430139"/>
                  <a:ext cx="496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Ink 15">
                  <a:extLst>
                    <a:ext uri="{FF2B5EF4-FFF2-40B4-BE49-F238E27FC236}">
                      <a16:creationId xmlns:a16="http://schemas.microsoft.com/office/drawing/2014/main" id="{B763081C-C444-46CD-BCB4-14E9CFB11C88}"/>
                    </a:ext>
                  </a:extLst>
                </p14:cNvPr>
                <p14:cNvContentPartPr/>
                <p14:nvPr/>
              </p14:nvContentPartPr>
              <p14:xfrm>
                <a:off x="1634377" y="427259"/>
                <a:ext cx="154800" cy="197280"/>
              </p14:xfrm>
            </p:contentPart>
          </mc:Choice>
          <mc:Fallback xmlns="">
            <p:pic>
              <p:nvPicPr>
                <p:cNvPr id="16" name="Ink 15">
                  <a:extLst>
                    <a:ext uri="{FF2B5EF4-FFF2-40B4-BE49-F238E27FC236}">
                      <a16:creationId xmlns:a16="http://schemas.microsoft.com/office/drawing/2014/main" id="{B763081C-C444-46CD-BCB4-14E9CFB11C88}"/>
                    </a:ext>
                  </a:extLst>
                </p:cNvPr>
                <p:cNvPicPr/>
                <p:nvPr/>
              </p:nvPicPr>
              <p:blipFill>
                <a:blip r:embed="rId26"/>
                <a:stretch>
                  <a:fillRect/>
                </a:stretch>
              </p:blipFill>
              <p:spPr>
                <a:xfrm>
                  <a:off x="1625377" y="418619"/>
                  <a:ext cx="1724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Ink 16">
                  <a:extLst>
                    <a:ext uri="{FF2B5EF4-FFF2-40B4-BE49-F238E27FC236}">
                      <a16:creationId xmlns:a16="http://schemas.microsoft.com/office/drawing/2014/main" id="{AD44FD94-2A1B-4C17-BA8B-526A80176D26}"/>
                    </a:ext>
                  </a:extLst>
                </p14:cNvPr>
                <p14:cNvContentPartPr/>
                <p14:nvPr/>
              </p14:nvContentPartPr>
              <p14:xfrm>
                <a:off x="1862617" y="318179"/>
                <a:ext cx="24480" cy="317520"/>
              </p14:xfrm>
            </p:contentPart>
          </mc:Choice>
          <mc:Fallback xmlns="">
            <p:pic>
              <p:nvPicPr>
                <p:cNvPr id="17" name="Ink 16">
                  <a:extLst>
                    <a:ext uri="{FF2B5EF4-FFF2-40B4-BE49-F238E27FC236}">
                      <a16:creationId xmlns:a16="http://schemas.microsoft.com/office/drawing/2014/main" id="{AD44FD94-2A1B-4C17-BA8B-526A80176D26}"/>
                    </a:ext>
                  </a:extLst>
                </p:cNvPr>
                <p:cNvPicPr/>
                <p:nvPr/>
              </p:nvPicPr>
              <p:blipFill>
                <a:blip r:embed="rId28"/>
                <a:stretch>
                  <a:fillRect/>
                </a:stretch>
              </p:blipFill>
              <p:spPr>
                <a:xfrm>
                  <a:off x="1853977" y="309539"/>
                  <a:ext cx="4212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Ink 17">
                  <a:extLst>
                    <a:ext uri="{FF2B5EF4-FFF2-40B4-BE49-F238E27FC236}">
                      <a16:creationId xmlns:a16="http://schemas.microsoft.com/office/drawing/2014/main" id="{D58770BF-929A-4135-AF92-A14D176CE70B}"/>
                    </a:ext>
                  </a:extLst>
                </p14:cNvPr>
                <p14:cNvContentPartPr/>
                <p14:nvPr/>
              </p14:nvContentPartPr>
              <p14:xfrm>
                <a:off x="1876657" y="451739"/>
                <a:ext cx="165960" cy="87840"/>
              </p14:xfrm>
            </p:contentPart>
          </mc:Choice>
          <mc:Fallback xmlns="">
            <p:pic>
              <p:nvPicPr>
                <p:cNvPr id="18" name="Ink 17">
                  <a:extLst>
                    <a:ext uri="{FF2B5EF4-FFF2-40B4-BE49-F238E27FC236}">
                      <a16:creationId xmlns:a16="http://schemas.microsoft.com/office/drawing/2014/main" id="{D58770BF-929A-4135-AF92-A14D176CE70B}"/>
                    </a:ext>
                  </a:extLst>
                </p:cNvPr>
                <p:cNvPicPr/>
                <p:nvPr/>
              </p:nvPicPr>
              <p:blipFill>
                <a:blip r:embed="rId30"/>
                <a:stretch>
                  <a:fillRect/>
                </a:stretch>
              </p:blipFill>
              <p:spPr>
                <a:xfrm>
                  <a:off x="1867657" y="443099"/>
                  <a:ext cx="1836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Ink 18">
                  <a:extLst>
                    <a:ext uri="{FF2B5EF4-FFF2-40B4-BE49-F238E27FC236}">
                      <a16:creationId xmlns:a16="http://schemas.microsoft.com/office/drawing/2014/main" id="{23D21346-7495-4762-B013-0F27A6F644FA}"/>
                    </a:ext>
                  </a:extLst>
                </p14:cNvPr>
                <p14:cNvContentPartPr/>
                <p14:nvPr/>
              </p14:nvContentPartPr>
              <p14:xfrm>
                <a:off x="2091217" y="413939"/>
                <a:ext cx="271440" cy="140760"/>
              </p14:xfrm>
            </p:contentPart>
          </mc:Choice>
          <mc:Fallback xmlns="">
            <p:pic>
              <p:nvPicPr>
                <p:cNvPr id="19" name="Ink 18">
                  <a:extLst>
                    <a:ext uri="{FF2B5EF4-FFF2-40B4-BE49-F238E27FC236}">
                      <a16:creationId xmlns:a16="http://schemas.microsoft.com/office/drawing/2014/main" id="{23D21346-7495-4762-B013-0F27A6F644FA}"/>
                    </a:ext>
                  </a:extLst>
                </p:cNvPr>
                <p:cNvPicPr/>
                <p:nvPr/>
              </p:nvPicPr>
              <p:blipFill>
                <a:blip r:embed="rId32"/>
                <a:stretch>
                  <a:fillRect/>
                </a:stretch>
              </p:blipFill>
              <p:spPr>
                <a:xfrm>
                  <a:off x="2082217" y="405299"/>
                  <a:ext cx="289080" cy="158400"/>
                </a:xfrm>
                <a:prstGeom prst="rect">
                  <a:avLst/>
                </a:prstGeom>
              </p:spPr>
            </p:pic>
          </mc:Fallback>
        </mc:AlternateContent>
      </p:grpSp>
      <p:grpSp>
        <p:nvGrpSpPr>
          <p:cNvPr id="25" name="Group 24">
            <a:extLst>
              <a:ext uri="{FF2B5EF4-FFF2-40B4-BE49-F238E27FC236}">
                <a16:creationId xmlns:a16="http://schemas.microsoft.com/office/drawing/2014/main" id="{BB9DC047-D688-460C-A855-555817D4C7E2}"/>
              </a:ext>
            </a:extLst>
          </p:cNvPr>
          <p:cNvGrpSpPr/>
          <p:nvPr/>
        </p:nvGrpSpPr>
        <p:grpSpPr>
          <a:xfrm>
            <a:off x="588078" y="783269"/>
            <a:ext cx="211320" cy="226080"/>
            <a:chOff x="124177" y="755579"/>
            <a:chExt cx="211320" cy="226080"/>
          </a:xfrm>
        </p:grpSpPr>
        <mc:AlternateContent xmlns:mc="http://schemas.openxmlformats.org/markup-compatibility/2006" xmlns:p14="http://schemas.microsoft.com/office/powerpoint/2010/main">
          <mc:Choice Requires="p14">
            <p:contentPart p14:bwMode="auto" r:id="rId33">
              <p14:nvContentPartPr>
                <p14:cNvPr id="22" name="Ink 21">
                  <a:extLst>
                    <a:ext uri="{FF2B5EF4-FFF2-40B4-BE49-F238E27FC236}">
                      <a16:creationId xmlns:a16="http://schemas.microsoft.com/office/drawing/2014/main" id="{CB7FD9F1-F679-4317-9F3D-DCDF6FF5C7E0}"/>
                    </a:ext>
                  </a:extLst>
                </p14:cNvPr>
                <p14:cNvContentPartPr/>
                <p14:nvPr/>
              </p14:nvContentPartPr>
              <p14:xfrm>
                <a:off x="124177" y="835499"/>
                <a:ext cx="145080" cy="104040"/>
              </p14:xfrm>
            </p:contentPart>
          </mc:Choice>
          <mc:Fallback xmlns="">
            <p:pic>
              <p:nvPicPr>
                <p:cNvPr id="22" name="Ink 21">
                  <a:extLst>
                    <a:ext uri="{FF2B5EF4-FFF2-40B4-BE49-F238E27FC236}">
                      <a16:creationId xmlns:a16="http://schemas.microsoft.com/office/drawing/2014/main" id="{CB7FD9F1-F679-4317-9F3D-DCDF6FF5C7E0}"/>
                    </a:ext>
                  </a:extLst>
                </p:cNvPr>
                <p:cNvPicPr/>
                <p:nvPr/>
              </p:nvPicPr>
              <p:blipFill>
                <a:blip r:embed="rId34"/>
                <a:stretch>
                  <a:fillRect/>
                </a:stretch>
              </p:blipFill>
              <p:spPr>
                <a:xfrm>
                  <a:off x="115537" y="826499"/>
                  <a:ext cx="1627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Ink 22">
                  <a:extLst>
                    <a:ext uri="{FF2B5EF4-FFF2-40B4-BE49-F238E27FC236}">
                      <a16:creationId xmlns:a16="http://schemas.microsoft.com/office/drawing/2014/main" id="{7791B429-71F3-4BC4-A757-5DD2B8EEF981}"/>
                    </a:ext>
                  </a:extLst>
                </p14:cNvPr>
                <p14:cNvContentPartPr/>
                <p14:nvPr/>
              </p14:nvContentPartPr>
              <p14:xfrm>
                <a:off x="236137" y="755579"/>
                <a:ext cx="29160" cy="207360"/>
              </p14:xfrm>
            </p:contentPart>
          </mc:Choice>
          <mc:Fallback xmlns="">
            <p:pic>
              <p:nvPicPr>
                <p:cNvPr id="23" name="Ink 22">
                  <a:extLst>
                    <a:ext uri="{FF2B5EF4-FFF2-40B4-BE49-F238E27FC236}">
                      <a16:creationId xmlns:a16="http://schemas.microsoft.com/office/drawing/2014/main" id="{7791B429-71F3-4BC4-A757-5DD2B8EEF981}"/>
                    </a:ext>
                  </a:extLst>
                </p:cNvPr>
                <p:cNvPicPr/>
                <p:nvPr/>
              </p:nvPicPr>
              <p:blipFill>
                <a:blip r:embed="rId36"/>
                <a:stretch>
                  <a:fillRect/>
                </a:stretch>
              </p:blipFill>
              <p:spPr>
                <a:xfrm>
                  <a:off x="227137" y="746939"/>
                  <a:ext cx="468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Ink 23">
                  <a:extLst>
                    <a:ext uri="{FF2B5EF4-FFF2-40B4-BE49-F238E27FC236}">
                      <a16:creationId xmlns:a16="http://schemas.microsoft.com/office/drawing/2014/main" id="{6FC4156A-21A6-4329-9A59-9D2CE75D6D84}"/>
                    </a:ext>
                  </a:extLst>
                </p14:cNvPr>
                <p14:cNvContentPartPr/>
                <p14:nvPr/>
              </p14:nvContentPartPr>
              <p14:xfrm>
                <a:off x="316777" y="873659"/>
                <a:ext cx="18720" cy="108000"/>
              </p14:xfrm>
            </p:contentPart>
          </mc:Choice>
          <mc:Fallback xmlns="">
            <p:pic>
              <p:nvPicPr>
                <p:cNvPr id="24" name="Ink 23">
                  <a:extLst>
                    <a:ext uri="{FF2B5EF4-FFF2-40B4-BE49-F238E27FC236}">
                      <a16:creationId xmlns:a16="http://schemas.microsoft.com/office/drawing/2014/main" id="{6FC4156A-21A6-4329-9A59-9D2CE75D6D84}"/>
                    </a:ext>
                  </a:extLst>
                </p:cNvPr>
                <p:cNvPicPr/>
                <p:nvPr/>
              </p:nvPicPr>
              <p:blipFill>
                <a:blip r:embed="rId38"/>
                <a:stretch>
                  <a:fillRect/>
                </a:stretch>
              </p:blipFill>
              <p:spPr>
                <a:xfrm>
                  <a:off x="308137" y="865019"/>
                  <a:ext cx="36360" cy="125640"/>
                </a:xfrm>
                <a:prstGeom prst="rect">
                  <a:avLst/>
                </a:prstGeom>
              </p:spPr>
            </p:pic>
          </mc:Fallback>
        </mc:AlternateContent>
      </p:grpSp>
      <p:grpSp>
        <p:nvGrpSpPr>
          <p:cNvPr id="30" name="Group 29">
            <a:extLst>
              <a:ext uri="{FF2B5EF4-FFF2-40B4-BE49-F238E27FC236}">
                <a16:creationId xmlns:a16="http://schemas.microsoft.com/office/drawing/2014/main" id="{0B07DDDF-6995-4F24-A189-835008FE9BD3}"/>
              </a:ext>
            </a:extLst>
          </p:cNvPr>
          <p:cNvGrpSpPr/>
          <p:nvPr/>
        </p:nvGrpSpPr>
        <p:grpSpPr>
          <a:xfrm>
            <a:off x="991638" y="852749"/>
            <a:ext cx="550440" cy="152280"/>
            <a:chOff x="527737" y="825059"/>
            <a:chExt cx="550440" cy="152280"/>
          </a:xfrm>
        </p:grpSpPr>
        <mc:AlternateContent xmlns:mc="http://schemas.openxmlformats.org/markup-compatibility/2006" xmlns:p14="http://schemas.microsoft.com/office/powerpoint/2010/main">
          <mc:Choice Requires="p14">
            <p:contentPart p14:bwMode="auto" r:id="rId39">
              <p14:nvContentPartPr>
                <p14:cNvPr id="26" name="Ink 25">
                  <a:extLst>
                    <a:ext uri="{FF2B5EF4-FFF2-40B4-BE49-F238E27FC236}">
                      <a16:creationId xmlns:a16="http://schemas.microsoft.com/office/drawing/2014/main" id="{213B6AC7-805B-4C6B-8279-16A1428F5B25}"/>
                    </a:ext>
                  </a:extLst>
                </p14:cNvPr>
                <p14:cNvContentPartPr/>
                <p14:nvPr/>
              </p14:nvContentPartPr>
              <p14:xfrm>
                <a:off x="527737" y="856739"/>
                <a:ext cx="141120" cy="101520"/>
              </p14:xfrm>
            </p:contentPart>
          </mc:Choice>
          <mc:Fallback xmlns="">
            <p:pic>
              <p:nvPicPr>
                <p:cNvPr id="26" name="Ink 25">
                  <a:extLst>
                    <a:ext uri="{FF2B5EF4-FFF2-40B4-BE49-F238E27FC236}">
                      <a16:creationId xmlns:a16="http://schemas.microsoft.com/office/drawing/2014/main" id="{213B6AC7-805B-4C6B-8279-16A1428F5B25}"/>
                    </a:ext>
                  </a:extLst>
                </p:cNvPr>
                <p:cNvPicPr/>
                <p:nvPr/>
              </p:nvPicPr>
              <p:blipFill>
                <a:blip r:embed="rId40"/>
                <a:stretch>
                  <a:fillRect/>
                </a:stretch>
              </p:blipFill>
              <p:spPr>
                <a:xfrm>
                  <a:off x="518737" y="848099"/>
                  <a:ext cx="1587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Ink 26">
                  <a:extLst>
                    <a:ext uri="{FF2B5EF4-FFF2-40B4-BE49-F238E27FC236}">
                      <a16:creationId xmlns:a16="http://schemas.microsoft.com/office/drawing/2014/main" id="{39A35D82-32A6-4C8E-9E4D-383C1E1E28B1}"/>
                    </a:ext>
                  </a:extLst>
                </p14:cNvPr>
                <p14:cNvContentPartPr/>
                <p14:nvPr/>
              </p14:nvContentPartPr>
              <p14:xfrm>
                <a:off x="692257" y="872219"/>
                <a:ext cx="121320" cy="98280"/>
              </p14:xfrm>
            </p:contentPart>
          </mc:Choice>
          <mc:Fallback xmlns="">
            <p:pic>
              <p:nvPicPr>
                <p:cNvPr id="27" name="Ink 26">
                  <a:extLst>
                    <a:ext uri="{FF2B5EF4-FFF2-40B4-BE49-F238E27FC236}">
                      <a16:creationId xmlns:a16="http://schemas.microsoft.com/office/drawing/2014/main" id="{39A35D82-32A6-4C8E-9E4D-383C1E1E28B1}"/>
                    </a:ext>
                  </a:extLst>
                </p:cNvPr>
                <p:cNvPicPr/>
                <p:nvPr/>
              </p:nvPicPr>
              <p:blipFill>
                <a:blip r:embed="rId42"/>
                <a:stretch>
                  <a:fillRect/>
                </a:stretch>
              </p:blipFill>
              <p:spPr>
                <a:xfrm>
                  <a:off x="683617" y="863579"/>
                  <a:ext cx="1389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Ink 28">
                  <a:extLst>
                    <a:ext uri="{FF2B5EF4-FFF2-40B4-BE49-F238E27FC236}">
                      <a16:creationId xmlns:a16="http://schemas.microsoft.com/office/drawing/2014/main" id="{FCE4FF6D-237B-4C9F-819B-51CCB3B55A72}"/>
                    </a:ext>
                  </a:extLst>
                </p14:cNvPr>
                <p14:cNvContentPartPr/>
                <p14:nvPr/>
              </p14:nvContentPartPr>
              <p14:xfrm>
                <a:off x="927697" y="825059"/>
                <a:ext cx="150480" cy="152280"/>
              </p14:xfrm>
            </p:contentPart>
          </mc:Choice>
          <mc:Fallback xmlns="">
            <p:pic>
              <p:nvPicPr>
                <p:cNvPr id="29" name="Ink 28">
                  <a:extLst>
                    <a:ext uri="{FF2B5EF4-FFF2-40B4-BE49-F238E27FC236}">
                      <a16:creationId xmlns:a16="http://schemas.microsoft.com/office/drawing/2014/main" id="{FCE4FF6D-237B-4C9F-819B-51CCB3B55A72}"/>
                    </a:ext>
                  </a:extLst>
                </p:cNvPr>
                <p:cNvPicPr/>
                <p:nvPr/>
              </p:nvPicPr>
              <p:blipFill>
                <a:blip r:embed="rId44"/>
                <a:stretch>
                  <a:fillRect/>
                </a:stretch>
              </p:blipFill>
              <p:spPr>
                <a:xfrm>
                  <a:off x="919057" y="816059"/>
                  <a:ext cx="168120" cy="169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
            <p14:nvContentPartPr>
              <p14:cNvPr id="31" name="Ink 30">
                <a:extLst>
                  <a:ext uri="{FF2B5EF4-FFF2-40B4-BE49-F238E27FC236}">
                    <a16:creationId xmlns:a16="http://schemas.microsoft.com/office/drawing/2014/main" id="{D36DE249-1077-4DB9-A3EE-8B4ACEAD3B4E}"/>
                  </a:ext>
                </a:extLst>
              </p14:cNvPr>
              <p14:cNvContentPartPr/>
              <p14:nvPr/>
            </p14:nvContentPartPr>
            <p14:xfrm>
              <a:off x="1762038" y="939149"/>
              <a:ext cx="117000" cy="79560"/>
            </p14:xfrm>
          </p:contentPart>
        </mc:Choice>
        <mc:Fallback xmlns="">
          <p:pic>
            <p:nvPicPr>
              <p:cNvPr id="31" name="Ink 30">
                <a:extLst>
                  <a:ext uri="{FF2B5EF4-FFF2-40B4-BE49-F238E27FC236}">
                    <a16:creationId xmlns:a16="http://schemas.microsoft.com/office/drawing/2014/main" id="{D36DE249-1077-4DB9-A3EE-8B4ACEAD3B4E}"/>
                  </a:ext>
                </a:extLst>
              </p:cNvPr>
              <p:cNvPicPr/>
              <p:nvPr/>
            </p:nvPicPr>
            <p:blipFill>
              <a:blip r:embed="rId46"/>
              <a:stretch>
                <a:fillRect/>
              </a:stretch>
            </p:blipFill>
            <p:spPr>
              <a:xfrm>
                <a:off x="1753038" y="930190"/>
                <a:ext cx="134640" cy="97121"/>
              </a:xfrm>
              <a:prstGeom prst="rect">
                <a:avLst/>
              </a:prstGeom>
            </p:spPr>
          </p:pic>
        </mc:Fallback>
      </mc:AlternateContent>
      <p:grpSp>
        <p:nvGrpSpPr>
          <p:cNvPr id="34" name="Group 33">
            <a:extLst>
              <a:ext uri="{FF2B5EF4-FFF2-40B4-BE49-F238E27FC236}">
                <a16:creationId xmlns:a16="http://schemas.microsoft.com/office/drawing/2014/main" id="{E46DE71C-98CC-458D-9113-2AC0B6108FC2}"/>
              </a:ext>
            </a:extLst>
          </p:cNvPr>
          <p:cNvGrpSpPr/>
          <p:nvPr/>
        </p:nvGrpSpPr>
        <p:grpSpPr>
          <a:xfrm>
            <a:off x="2042478" y="941309"/>
            <a:ext cx="263880" cy="130320"/>
            <a:chOff x="1578577" y="913619"/>
            <a:chExt cx="263880" cy="130320"/>
          </a:xfrm>
        </p:grpSpPr>
        <mc:AlternateContent xmlns:mc="http://schemas.openxmlformats.org/markup-compatibility/2006" xmlns:p14="http://schemas.microsoft.com/office/powerpoint/2010/main">
          <mc:Choice Requires="p14">
            <p:contentPart p14:bwMode="auto" r:id="rId47">
              <p14:nvContentPartPr>
                <p14:cNvPr id="32" name="Ink 31">
                  <a:extLst>
                    <a:ext uri="{FF2B5EF4-FFF2-40B4-BE49-F238E27FC236}">
                      <a16:creationId xmlns:a16="http://schemas.microsoft.com/office/drawing/2014/main" id="{3E17A3B5-8DC0-4629-9E32-9D276D99D14C}"/>
                    </a:ext>
                  </a:extLst>
                </p14:cNvPr>
                <p14:cNvContentPartPr/>
                <p14:nvPr/>
              </p14:nvContentPartPr>
              <p14:xfrm>
                <a:off x="1578577" y="913619"/>
                <a:ext cx="163080" cy="94680"/>
              </p14:xfrm>
            </p:contentPart>
          </mc:Choice>
          <mc:Fallback xmlns="">
            <p:pic>
              <p:nvPicPr>
                <p:cNvPr id="32" name="Ink 31">
                  <a:extLst>
                    <a:ext uri="{FF2B5EF4-FFF2-40B4-BE49-F238E27FC236}">
                      <a16:creationId xmlns:a16="http://schemas.microsoft.com/office/drawing/2014/main" id="{3E17A3B5-8DC0-4629-9E32-9D276D99D14C}"/>
                    </a:ext>
                  </a:extLst>
                </p:cNvPr>
                <p:cNvPicPr/>
                <p:nvPr/>
              </p:nvPicPr>
              <p:blipFill>
                <a:blip r:embed="rId48"/>
                <a:stretch>
                  <a:fillRect/>
                </a:stretch>
              </p:blipFill>
              <p:spPr>
                <a:xfrm>
                  <a:off x="1569937" y="904979"/>
                  <a:ext cx="1807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Ink 32">
                  <a:extLst>
                    <a:ext uri="{FF2B5EF4-FFF2-40B4-BE49-F238E27FC236}">
                      <a16:creationId xmlns:a16="http://schemas.microsoft.com/office/drawing/2014/main" id="{96407A94-0203-4877-A949-20A9DA190E46}"/>
                    </a:ext>
                  </a:extLst>
                </p14:cNvPr>
                <p14:cNvContentPartPr/>
                <p14:nvPr/>
              </p14:nvContentPartPr>
              <p14:xfrm>
                <a:off x="1735177" y="920099"/>
                <a:ext cx="107280" cy="123840"/>
              </p14:xfrm>
            </p:contentPart>
          </mc:Choice>
          <mc:Fallback xmlns="">
            <p:pic>
              <p:nvPicPr>
                <p:cNvPr id="33" name="Ink 32">
                  <a:extLst>
                    <a:ext uri="{FF2B5EF4-FFF2-40B4-BE49-F238E27FC236}">
                      <a16:creationId xmlns:a16="http://schemas.microsoft.com/office/drawing/2014/main" id="{96407A94-0203-4877-A949-20A9DA190E46}"/>
                    </a:ext>
                  </a:extLst>
                </p:cNvPr>
                <p:cNvPicPr/>
                <p:nvPr/>
              </p:nvPicPr>
              <p:blipFill>
                <a:blip r:embed="rId50"/>
                <a:stretch>
                  <a:fillRect/>
                </a:stretch>
              </p:blipFill>
              <p:spPr>
                <a:xfrm>
                  <a:off x="1726537" y="911099"/>
                  <a:ext cx="124920" cy="141480"/>
                </a:xfrm>
                <a:prstGeom prst="rect">
                  <a:avLst/>
                </a:prstGeom>
              </p:spPr>
            </p:pic>
          </mc:Fallback>
        </mc:AlternateContent>
      </p:grpSp>
      <p:grpSp>
        <p:nvGrpSpPr>
          <p:cNvPr id="38" name="Group 37">
            <a:extLst>
              <a:ext uri="{FF2B5EF4-FFF2-40B4-BE49-F238E27FC236}">
                <a16:creationId xmlns:a16="http://schemas.microsoft.com/office/drawing/2014/main" id="{C03BCD71-97F8-4E6A-B924-51AC25510578}"/>
              </a:ext>
            </a:extLst>
          </p:cNvPr>
          <p:cNvGrpSpPr/>
          <p:nvPr/>
        </p:nvGrpSpPr>
        <p:grpSpPr>
          <a:xfrm>
            <a:off x="522918" y="1163789"/>
            <a:ext cx="344880" cy="264240"/>
            <a:chOff x="59017" y="1136099"/>
            <a:chExt cx="344880" cy="264240"/>
          </a:xfrm>
        </p:grpSpPr>
        <mc:AlternateContent xmlns:mc="http://schemas.openxmlformats.org/markup-compatibility/2006" xmlns:p14="http://schemas.microsoft.com/office/powerpoint/2010/main">
          <mc:Choice Requires="p14">
            <p:contentPart p14:bwMode="auto" r:id="rId51">
              <p14:nvContentPartPr>
                <p14:cNvPr id="35" name="Ink 34">
                  <a:extLst>
                    <a:ext uri="{FF2B5EF4-FFF2-40B4-BE49-F238E27FC236}">
                      <a16:creationId xmlns:a16="http://schemas.microsoft.com/office/drawing/2014/main" id="{E81050CD-A804-4003-8E8C-021F9CC6038C}"/>
                    </a:ext>
                  </a:extLst>
                </p14:cNvPr>
                <p14:cNvContentPartPr/>
                <p14:nvPr/>
              </p14:nvContentPartPr>
              <p14:xfrm>
                <a:off x="59017" y="1268939"/>
                <a:ext cx="111600" cy="80280"/>
              </p14:xfrm>
            </p:contentPart>
          </mc:Choice>
          <mc:Fallback xmlns="">
            <p:pic>
              <p:nvPicPr>
                <p:cNvPr id="35" name="Ink 34">
                  <a:extLst>
                    <a:ext uri="{FF2B5EF4-FFF2-40B4-BE49-F238E27FC236}">
                      <a16:creationId xmlns:a16="http://schemas.microsoft.com/office/drawing/2014/main" id="{E81050CD-A804-4003-8E8C-021F9CC6038C}"/>
                    </a:ext>
                  </a:extLst>
                </p:cNvPr>
                <p:cNvPicPr/>
                <p:nvPr/>
              </p:nvPicPr>
              <p:blipFill>
                <a:blip r:embed="rId52"/>
                <a:stretch>
                  <a:fillRect/>
                </a:stretch>
              </p:blipFill>
              <p:spPr>
                <a:xfrm>
                  <a:off x="50017" y="1259939"/>
                  <a:ext cx="1292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6" name="Ink 35">
                  <a:extLst>
                    <a:ext uri="{FF2B5EF4-FFF2-40B4-BE49-F238E27FC236}">
                      <a16:creationId xmlns:a16="http://schemas.microsoft.com/office/drawing/2014/main" id="{B063F886-813E-4421-BD9F-E440C0620F4A}"/>
                    </a:ext>
                  </a:extLst>
                </p14:cNvPr>
                <p14:cNvContentPartPr/>
                <p14:nvPr/>
              </p14:nvContentPartPr>
              <p14:xfrm>
                <a:off x="178177" y="1136099"/>
                <a:ext cx="34200" cy="201240"/>
              </p14:xfrm>
            </p:contentPart>
          </mc:Choice>
          <mc:Fallback xmlns="">
            <p:pic>
              <p:nvPicPr>
                <p:cNvPr id="36" name="Ink 35">
                  <a:extLst>
                    <a:ext uri="{FF2B5EF4-FFF2-40B4-BE49-F238E27FC236}">
                      <a16:creationId xmlns:a16="http://schemas.microsoft.com/office/drawing/2014/main" id="{B063F886-813E-4421-BD9F-E440C0620F4A}"/>
                    </a:ext>
                  </a:extLst>
                </p:cNvPr>
                <p:cNvPicPr/>
                <p:nvPr/>
              </p:nvPicPr>
              <p:blipFill>
                <a:blip r:embed="rId54"/>
                <a:stretch>
                  <a:fillRect/>
                </a:stretch>
              </p:blipFill>
              <p:spPr>
                <a:xfrm>
                  <a:off x="169537" y="1127099"/>
                  <a:ext cx="5184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7" name="Ink 36">
                  <a:extLst>
                    <a:ext uri="{FF2B5EF4-FFF2-40B4-BE49-F238E27FC236}">
                      <a16:creationId xmlns:a16="http://schemas.microsoft.com/office/drawing/2014/main" id="{ED357FB7-4A8E-4CD0-80B4-E57545FB5FDB}"/>
                    </a:ext>
                  </a:extLst>
                </p14:cNvPr>
                <p14:cNvContentPartPr/>
                <p14:nvPr/>
              </p14:nvContentPartPr>
              <p14:xfrm>
                <a:off x="272857" y="1238339"/>
                <a:ext cx="131040" cy="162000"/>
              </p14:xfrm>
            </p:contentPart>
          </mc:Choice>
          <mc:Fallback xmlns="">
            <p:pic>
              <p:nvPicPr>
                <p:cNvPr id="37" name="Ink 36">
                  <a:extLst>
                    <a:ext uri="{FF2B5EF4-FFF2-40B4-BE49-F238E27FC236}">
                      <a16:creationId xmlns:a16="http://schemas.microsoft.com/office/drawing/2014/main" id="{ED357FB7-4A8E-4CD0-80B4-E57545FB5FDB}"/>
                    </a:ext>
                  </a:extLst>
                </p:cNvPr>
                <p:cNvPicPr/>
                <p:nvPr/>
              </p:nvPicPr>
              <p:blipFill>
                <a:blip r:embed="rId56"/>
                <a:stretch>
                  <a:fillRect/>
                </a:stretch>
              </p:blipFill>
              <p:spPr>
                <a:xfrm>
                  <a:off x="264217" y="1229699"/>
                  <a:ext cx="148680" cy="179640"/>
                </a:xfrm>
                <a:prstGeom prst="rect">
                  <a:avLst/>
                </a:prstGeom>
              </p:spPr>
            </p:pic>
          </mc:Fallback>
        </mc:AlternateContent>
      </p:grpSp>
      <p:grpSp>
        <p:nvGrpSpPr>
          <p:cNvPr id="45" name="Group 44">
            <a:extLst>
              <a:ext uri="{FF2B5EF4-FFF2-40B4-BE49-F238E27FC236}">
                <a16:creationId xmlns:a16="http://schemas.microsoft.com/office/drawing/2014/main" id="{B615DA41-36FE-499E-A70C-35E9B8BE4985}"/>
              </a:ext>
            </a:extLst>
          </p:cNvPr>
          <p:cNvGrpSpPr/>
          <p:nvPr/>
        </p:nvGrpSpPr>
        <p:grpSpPr>
          <a:xfrm>
            <a:off x="1143198" y="1241549"/>
            <a:ext cx="173520" cy="191160"/>
            <a:chOff x="679297" y="1213859"/>
            <a:chExt cx="173520" cy="191160"/>
          </a:xfrm>
        </p:grpSpPr>
        <mc:AlternateContent xmlns:mc="http://schemas.openxmlformats.org/markup-compatibility/2006" xmlns:p14="http://schemas.microsoft.com/office/powerpoint/2010/main">
          <mc:Choice Requires="p14">
            <p:contentPart p14:bwMode="auto" r:id="rId57">
              <p14:nvContentPartPr>
                <p14:cNvPr id="39" name="Ink 38">
                  <a:extLst>
                    <a:ext uri="{FF2B5EF4-FFF2-40B4-BE49-F238E27FC236}">
                      <a16:creationId xmlns:a16="http://schemas.microsoft.com/office/drawing/2014/main" id="{9937D251-F0E8-41E1-9AC1-EC4CD7019EA1}"/>
                    </a:ext>
                  </a:extLst>
                </p14:cNvPr>
                <p14:cNvContentPartPr/>
                <p14:nvPr/>
              </p14:nvContentPartPr>
              <p14:xfrm>
                <a:off x="679297" y="1317179"/>
                <a:ext cx="142560" cy="72720"/>
              </p14:xfrm>
            </p:contentPart>
          </mc:Choice>
          <mc:Fallback xmlns="">
            <p:pic>
              <p:nvPicPr>
                <p:cNvPr id="39" name="Ink 38">
                  <a:extLst>
                    <a:ext uri="{FF2B5EF4-FFF2-40B4-BE49-F238E27FC236}">
                      <a16:creationId xmlns:a16="http://schemas.microsoft.com/office/drawing/2014/main" id="{9937D251-F0E8-41E1-9AC1-EC4CD7019EA1}"/>
                    </a:ext>
                  </a:extLst>
                </p:cNvPr>
                <p:cNvPicPr/>
                <p:nvPr/>
              </p:nvPicPr>
              <p:blipFill>
                <a:blip r:embed="rId58"/>
                <a:stretch>
                  <a:fillRect/>
                </a:stretch>
              </p:blipFill>
              <p:spPr>
                <a:xfrm>
                  <a:off x="670297" y="1308539"/>
                  <a:ext cx="1602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0" name="Ink 39">
                  <a:extLst>
                    <a:ext uri="{FF2B5EF4-FFF2-40B4-BE49-F238E27FC236}">
                      <a16:creationId xmlns:a16="http://schemas.microsoft.com/office/drawing/2014/main" id="{987D95BC-4EBF-4C8B-8086-FD00F5D375C2}"/>
                    </a:ext>
                  </a:extLst>
                </p14:cNvPr>
                <p14:cNvContentPartPr/>
                <p14:nvPr/>
              </p14:nvContentPartPr>
              <p14:xfrm>
                <a:off x="814657" y="1213859"/>
                <a:ext cx="38160" cy="191160"/>
              </p14:xfrm>
            </p:contentPart>
          </mc:Choice>
          <mc:Fallback xmlns="">
            <p:pic>
              <p:nvPicPr>
                <p:cNvPr id="40" name="Ink 39">
                  <a:extLst>
                    <a:ext uri="{FF2B5EF4-FFF2-40B4-BE49-F238E27FC236}">
                      <a16:creationId xmlns:a16="http://schemas.microsoft.com/office/drawing/2014/main" id="{987D95BC-4EBF-4C8B-8086-FD00F5D375C2}"/>
                    </a:ext>
                  </a:extLst>
                </p:cNvPr>
                <p:cNvPicPr/>
                <p:nvPr/>
              </p:nvPicPr>
              <p:blipFill>
                <a:blip r:embed="rId60"/>
                <a:stretch>
                  <a:fillRect/>
                </a:stretch>
              </p:blipFill>
              <p:spPr>
                <a:xfrm>
                  <a:off x="806017" y="1205219"/>
                  <a:ext cx="55800" cy="208800"/>
                </a:xfrm>
                <a:prstGeom prst="rect">
                  <a:avLst/>
                </a:prstGeom>
              </p:spPr>
            </p:pic>
          </mc:Fallback>
        </mc:AlternateContent>
      </p:grpSp>
      <p:grpSp>
        <p:nvGrpSpPr>
          <p:cNvPr id="44" name="Group 43">
            <a:extLst>
              <a:ext uri="{FF2B5EF4-FFF2-40B4-BE49-F238E27FC236}">
                <a16:creationId xmlns:a16="http://schemas.microsoft.com/office/drawing/2014/main" id="{C593C78E-DA27-4DED-8EF6-378CE3E91E7F}"/>
              </a:ext>
            </a:extLst>
          </p:cNvPr>
          <p:cNvGrpSpPr/>
          <p:nvPr/>
        </p:nvGrpSpPr>
        <p:grpSpPr>
          <a:xfrm>
            <a:off x="1550718" y="1348469"/>
            <a:ext cx="206280" cy="110520"/>
            <a:chOff x="1086817" y="1320779"/>
            <a:chExt cx="206280" cy="110520"/>
          </a:xfrm>
        </p:grpSpPr>
        <mc:AlternateContent xmlns:mc="http://schemas.openxmlformats.org/markup-compatibility/2006" xmlns:p14="http://schemas.microsoft.com/office/powerpoint/2010/main">
          <mc:Choice Requires="p14">
            <p:contentPart p14:bwMode="auto" r:id="rId61">
              <p14:nvContentPartPr>
                <p14:cNvPr id="41" name="Ink 40">
                  <a:extLst>
                    <a:ext uri="{FF2B5EF4-FFF2-40B4-BE49-F238E27FC236}">
                      <a16:creationId xmlns:a16="http://schemas.microsoft.com/office/drawing/2014/main" id="{5E00851B-F04C-451D-A271-9DF887E0A2C0}"/>
                    </a:ext>
                  </a:extLst>
                </p14:cNvPr>
                <p14:cNvContentPartPr/>
                <p14:nvPr/>
              </p14:nvContentPartPr>
              <p14:xfrm>
                <a:off x="1086817" y="1320779"/>
                <a:ext cx="119160" cy="84600"/>
              </p14:xfrm>
            </p:contentPart>
          </mc:Choice>
          <mc:Fallback xmlns="">
            <p:pic>
              <p:nvPicPr>
                <p:cNvPr id="41" name="Ink 40">
                  <a:extLst>
                    <a:ext uri="{FF2B5EF4-FFF2-40B4-BE49-F238E27FC236}">
                      <a16:creationId xmlns:a16="http://schemas.microsoft.com/office/drawing/2014/main" id="{5E00851B-F04C-451D-A271-9DF887E0A2C0}"/>
                    </a:ext>
                  </a:extLst>
                </p:cNvPr>
                <p:cNvPicPr/>
                <p:nvPr/>
              </p:nvPicPr>
              <p:blipFill>
                <a:blip r:embed="rId62"/>
                <a:stretch>
                  <a:fillRect/>
                </a:stretch>
              </p:blipFill>
              <p:spPr>
                <a:xfrm>
                  <a:off x="1078177" y="1312139"/>
                  <a:ext cx="1368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2" name="Ink 41">
                  <a:extLst>
                    <a:ext uri="{FF2B5EF4-FFF2-40B4-BE49-F238E27FC236}">
                      <a16:creationId xmlns:a16="http://schemas.microsoft.com/office/drawing/2014/main" id="{7FF5AB02-8234-4E52-B8FD-DDFDD8A7CFAB}"/>
                    </a:ext>
                  </a:extLst>
                </p14:cNvPr>
                <p14:cNvContentPartPr/>
                <p14:nvPr/>
              </p14:nvContentPartPr>
              <p14:xfrm>
                <a:off x="1192657" y="1354259"/>
                <a:ext cx="100440" cy="77040"/>
              </p14:xfrm>
            </p:contentPart>
          </mc:Choice>
          <mc:Fallback xmlns="">
            <p:pic>
              <p:nvPicPr>
                <p:cNvPr id="42" name="Ink 41">
                  <a:extLst>
                    <a:ext uri="{FF2B5EF4-FFF2-40B4-BE49-F238E27FC236}">
                      <a16:creationId xmlns:a16="http://schemas.microsoft.com/office/drawing/2014/main" id="{7FF5AB02-8234-4E52-B8FD-DDFDD8A7CFAB}"/>
                    </a:ext>
                  </a:extLst>
                </p:cNvPr>
                <p:cNvPicPr/>
                <p:nvPr/>
              </p:nvPicPr>
              <p:blipFill>
                <a:blip r:embed="rId64"/>
                <a:stretch>
                  <a:fillRect/>
                </a:stretch>
              </p:blipFill>
              <p:spPr>
                <a:xfrm>
                  <a:off x="1184017" y="1345259"/>
                  <a:ext cx="118080" cy="94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5">
            <p14:nvContentPartPr>
              <p14:cNvPr id="43" name="Ink 42">
                <a:extLst>
                  <a:ext uri="{FF2B5EF4-FFF2-40B4-BE49-F238E27FC236}">
                    <a16:creationId xmlns:a16="http://schemas.microsoft.com/office/drawing/2014/main" id="{5FD8DDE0-BFD2-40EA-937E-D4D26402D109}"/>
                  </a:ext>
                </a:extLst>
              </p14:cNvPr>
              <p14:cNvContentPartPr/>
              <p14:nvPr/>
            </p14:nvContentPartPr>
            <p14:xfrm>
              <a:off x="1925478" y="1285829"/>
              <a:ext cx="151560" cy="187920"/>
            </p14:xfrm>
          </p:contentPart>
        </mc:Choice>
        <mc:Fallback xmlns="">
          <p:pic>
            <p:nvPicPr>
              <p:cNvPr id="43" name="Ink 42">
                <a:extLst>
                  <a:ext uri="{FF2B5EF4-FFF2-40B4-BE49-F238E27FC236}">
                    <a16:creationId xmlns:a16="http://schemas.microsoft.com/office/drawing/2014/main" id="{5FD8DDE0-BFD2-40EA-937E-D4D26402D109}"/>
                  </a:ext>
                </a:extLst>
              </p:cNvPr>
              <p:cNvPicPr/>
              <p:nvPr/>
            </p:nvPicPr>
            <p:blipFill>
              <a:blip r:embed="rId66"/>
              <a:stretch>
                <a:fillRect/>
              </a:stretch>
            </p:blipFill>
            <p:spPr>
              <a:xfrm>
                <a:off x="1916499" y="1276846"/>
                <a:ext cx="169158" cy="205526"/>
              </a:xfrm>
              <a:prstGeom prst="rect">
                <a:avLst/>
              </a:prstGeom>
            </p:spPr>
          </p:pic>
        </mc:Fallback>
      </mc:AlternateContent>
      <p:grpSp>
        <p:nvGrpSpPr>
          <p:cNvPr id="49" name="Group 48">
            <a:extLst>
              <a:ext uri="{FF2B5EF4-FFF2-40B4-BE49-F238E27FC236}">
                <a16:creationId xmlns:a16="http://schemas.microsoft.com/office/drawing/2014/main" id="{13244DB7-C2FC-4541-94EE-74AA2BEE2FAB}"/>
              </a:ext>
            </a:extLst>
          </p:cNvPr>
          <p:cNvGrpSpPr/>
          <p:nvPr/>
        </p:nvGrpSpPr>
        <p:grpSpPr>
          <a:xfrm>
            <a:off x="544518" y="1621709"/>
            <a:ext cx="306720" cy="259560"/>
            <a:chOff x="80617" y="1594019"/>
            <a:chExt cx="306720" cy="259560"/>
          </a:xfrm>
        </p:grpSpPr>
        <mc:AlternateContent xmlns:mc="http://schemas.openxmlformats.org/markup-compatibility/2006" xmlns:p14="http://schemas.microsoft.com/office/powerpoint/2010/main">
          <mc:Choice Requires="p14">
            <p:contentPart p14:bwMode="auto" r:id="rId67">
              <p14:nvContentPartPr>
                <p14:cNvPr id="46" name="Ink 45">
                  <a:extLst>
                    <a:ext uri="{FF2B5EF4-FFF2-40B4-BE49-F238E27FC236}">
                      <a16:creationId xmlns:a16="http://schemas.microsoft.com/office/drawing/2014/main" id="{CB89AC13-C202-4D90-8860-C78E53C2FE81}"/>
                    </a:ext>
                  </a:extLst>
                </p14:cNvPr>
                <p14:cNvContentPartPr/>
                <p14:nvPr/>
              </p14:nvContentPartPr>
              <p14:xfrm>
                <a:off x="80617" y="1678979"/>
                <a:ext cx="124200" cy="91440"/>
              </p14:xfrm>
            </p:contentPart>
          </mc:Choice>
          <mc:Fallback xmlns="">
            <p:pic>
              <p:nvPicPr>
                <p:cNvPr id="46" name="Ink 45">
                  <a:extLst>
                    <a:ext uri="{FF2B5EF4-FFF2-40B4-BE49-F238E27FC236}">
                      <a16:creationId xmlns:a16="http://schemas.microsoft.com/office/drawing/2014/main" id="{CB89AC13-C202-4D90-8860-C78E53C2FE81}"/>
                    </a:ext>
                  </a:extLst>
                </p:cNvPr>
                <p:cNvPicPr/>
                <p:nvPr/>
              </p:nvPicPr>
              <p:blipFill>
                <a:blip r:embed="rId68"/>
                <a:stretch>
                  <a:fillRect/>
                </a:stretch>
              </p:blipFill>
              <p:spPr>
                <a:xfrm>
                  <a:off x="71617" y="1670339"/>
                  <a:ext cx="1418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7" name="Ink 46">
                  <a:extLst>
                    <a:ext uri="{FF2B5EF4-FFF2-40B4-BE49-F238E27FC236}">
                      <a16:creationId xmlns:a16="http://schemas.microsoft.com/office/drawing/2014/main" id="{AC519AA5-D79F-4BF4-AD25-44A9E6185C91}"/>
                    </a:ext>
                  </a:extLst>
                </p14:cNvPr>
                <p14:cNvContentPartPr/>
                <p14:nvPr/>
              </p14:nvContentPartPr>
              <p14:xfrm>
                <a:off x="205537" y="1594019"/>
                <a:ext cx="38160" cy="178200"/>
              </p14:xfrm>
            </p:contentPart>
          </mc:Choice>
          <mc:Fallback xmlns="">
            <p:pic>
              <p:nvPicPr>
                <p:cNvPr id="47" name="Ink 46">
                  <a:extLst>
                    <a:ext uri="{FF2B5EF4-FFF2-40B4-BE49-F238E27FC236}">
                      <a16:creationId xmlns:a16="http://schemas.microsoft.com/office/drawing/2014/main" id="{AC519AA5-D79F-4BF4-AD25-44A9E6185C91}"/>
                    </a:ext>
                  </a:extLst>
                </p:cNvPr>
                <p:cNvPicPr/>
                <p:nvPr/>
              </p:nvPicPr>
              <p:blipFill>
                <a:blip r:embed="rId70"/>
                <a:stretch>
                  <a:fillRect/>
                </a:stretch>
              </p:blipFill>
              <p:spPr>
                <a:xfrm>
                  <a:off x="196537" y="1585019"/>
                  <a:ext cx="558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8" name="Ink 47">
                  <a:extLst>
                    <a:ext uri="{FF2B5EF4-FFF2-40B4-BE49-F238E27FC236}">
                      <a16:creationId xmlns:a16="http://schemas.microsoft.com/office/drawing/2014/main" id="{D0AF2BB2-4AE8-485B-B0F6-972236F9B2E6}"/>
                    </a:ext>
                  </a:extLst>
                </p14:cNvPr>
                <p14:cNvContentPartPr/>
                <p14:nvPr/>
              </p14:nvContentPartPr>
              <p14:xfrm>
                <a:off x="277537" y="1694459"/>
                <a:ext cx="109800" cy="159120"/>
              </p14:xfrm>
            </p:contentPart>
          </mc:Choice>
          <mc:Fallback xmlns="">
            <p:pic>
              <p:nvPicPr>
                <p:cNvPr id="48" name="Ink 47">
                  <a:extLst>
                    <a:ext uri="{FF2B5EF4-FFF2-40B4-BE49-F238E27FC236}">
                      <a16:creationId xmlns:a16="http://schemas.microsoft.com/office/drawing/2014/main" id="{D0AF2BB2-4AE8-485B-B0F6-972236F9B2E6}"/>
                    </a:ext>
                  </a:extLst>
                </p:cNvPr>
                <p:cNvPicPr/>
                <p:nvPr/>
              </p:nvPicPr>
              <p:blipFill>
                <a:blip r:embed="rId72"/>
                <a:stretch>
                  <a:fillRect/>
                </a:stretch>
              </p:blipFill>
              <p:spPr>
                <a:xfrm>
                  <a:off x="268897" y="1685459"/>
                  <a:ext cx="127440" cy="176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3">
            <p14:nvContentPartPr>
              <p14:cNvPr id="50" name="Ink 49">
                <a:extLst>
                  <a:ext uri="{FF2B5EF4-FFF2-40B4-BE49-F238E27FC236}">
                    <a16:creationId xmlns:a16="http://schemas.microsoft.com/office/drawing/2014/main" id="{F94B5EF4-350C-46E0-BB34-7D3BBD5310CE}"/>
                  </a:ext>
                </a:extLst>
              </p14:cNvPr>
              <p14:cNvContentPartPr/>
              <p14:nvPr/>
            </p14:nvContentPartPr>
            <p14:xfrm>
              <a:off x="1162638" y="1749149"/>
              <a:ext cx="128880" cy="178560"/>
            </p14:xfrm>
          </p:contentPart>
        </mc:Choice>
        <mc:Fallback xmlns="">
          <p:pic>
            <p:nvPicPr>
              <p:cNvPr id="50" name="Ink 49">
                <a:extLst>
                  <a:ext uri="{FF2B5EF4-FFF2-40B4-BE49-F238E27FC236}">
                    <a16:creationId xmlns:a16="http://schemas.microsoft.com/office/drawing/2014/main" id="{F94B5EF4-350C-46E0-BB34-7D3BBD5310CE}"/>
                  </a:ext>
                </a:extLst>
              </p:cNvPr>
              <p:cNvPicPr/>
              <p:nvPr/>
            </p:nvPicPr>
            <p:blipFill>
              <a:blip r:embed="rId74"/>
              <a:stretch>
                <a:fillRect/>
              </a:stretch>
            </p:blipFill>
            <p:spPr>
              <a:xfrm>
                <a:off x="1153638" y="1740167"/>
                <a:ext cx="146520" cy="196165"/>
              </a:xfrm>
              <a:prstGeom prst="rect">
                <a:avLst/>
              </a:prstGeom>
            </p:spPr>
          </p:pic>
        </mc:Fallback>
      </mc:AlternateContent>
      <p:grpSp>
        <p:nvGrpSpPr>
          <p:cNvPr id="53" name="Group 52">
            <a:extLst>
              <a:ext uri="{FF2B5EF4-FFF2-40B4-BE49-F238E27FC236}">
                <a16:creationId xmlns:a16="http://schemas.microsoft.com/office/drawing/2014/main" id="{08BDD626-1A0B-47BE-8D0B-77932E6E745E}"/>
              </a:ext>
            </a:extLst>
          </p:cNvPr>
          <p:cNvGrpSpPr/>
          <p:nvPr/>
        </p:nvGrpSpPr>
        <p:grpSpPr>
          <a:xfrm>
            <a:off x="1509678" y="1849229"/>
            <a:ext cx="198000" cy="103320"/>
            <a:chOff x="1045777" y="1821539"/>
            <a:chExt cx="198000" cy="103320"/>
          </a:xfrm>
        </p:grpSpPr>
        <mc:AlternateContent xmlns:mc="http://schemas.openxmlformats.org/markup-compatibility/2006" xmlns:p14="http://schemas.microsoft.com/office/powerpoint/2010/main">
          <mc:Choice Requires="p14">
            <p:contentPart p14:bwMode="auto" r:id="rId75">
              <p14:nvContentPartPr>
                <p14:cNvPr id="51" name="Ink 50">
                  <a:extLst>
                    <a:ext uri="{FF2B5EF4-FFF2-40B4-BE49-F238E27FC236}">
                      <a16:creationId xmlns:a16="http://schemas.microsoft.com/office/drawing/2014/main" id="{4F7BF7AB-F143-4D38-9471-FDAF594314F3}"/>
                    </a:ext>
                  </a:extLst>
                </p14:cNvPr>
                <p14:cNvContentPartPr/>
                <p14:nvPr/>
              </p14:nvContentPartPr>
              <p14:xfrm>
                <a:off x="1045777" y="1821539"/>
                <a:ext cx="96480" cy="86400"/>
              </p14:xfrm>
            </p:contentPart>
          </mc:Choice>
          <mc:Fallback xmlns="">
            <p:pic>
              <p:nvPicPr>
                <p:cNvPr id="51" name="Ink 50">
                  <a:extLst>
                    <a:ext uri="{FF2B5EF4-FFF2-40B4-BE49-F238E27FC236}">
                      <a16:creationId xmlns:a16="http://schemas.microsoft.com/office/drawing/2014/main" id="{4F7BF7AB-F143-4D38-9471-FDAF594314F3}"/>
                    </a:ext>
                  </a:extLst>
                </p:cNvPr>
                <p:cNvPicPr/>
                <p:nvPr/>
              </p:nvPicPr>
              <p:blipFill>
                <a:blip r:embed="rId76"/>
                <a:stretch>
                  <a:fillRect/>
                </a:stretch>
              </p:blipFill>
              <p:spPr>
                <a:xfrm>
                  <a:off x="1036777" y="1812539"/>
                  <a:ext cx="1141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2" name="Ink 51">
                  <a:extLst>
                    <a:ext uri="{FF2B5EF4-FFF2-40B4-BE49-F238E27FC236}">
                      <a16:creationId xmlns:a16="http://schemas.microsoft.com/office/drawing/2014/main" id="{8A363926-F5BC-43F0-A77B-91DEB176EC96}"/>
                    </a:ext>
                  </a:extLst>
                </p14:cNvPr>
                <p14:cNvContentPartPr/>
                <p14:nvPr/>
              </p14:nvContentPartPr>
              <p14:xfrm>
                <a:off x="1159537" y="1831619"/>
                <a:ext cx="84240" cy="93240"/>
              </p14:xfrm>
            </p:contentPart>
          </mc:Choice>
          <mc:Fallback xmlns="">
            <p:pic>
              <p:nvPicPr>
                <p:cNvPr id="52" name="Ink 51">
                  <a:extLst>
                    <a:ext uri="{FF2B5EF4-FFF2-40B4-BE49-F238E27FC236}">
                      <a16:creationId xmlns:a16="http://schemas.microsoft.com/office/drawing/2014/main" id="{8A363926-F5BC-43F0-A77B-91DEB176EC96}"/>
                    </a:ext>
                  </a:extLst>
                </p:cNvPr>
                <p:cNvPicPr/>
                <p:nvPr/>
              </p:nvPicPr>
              <p:blipFill>
                <a:blip r:embed="rId78"/>
                <a:stretch>
                  <a:fillRect/>
                </a:stretch>
              </p:blipFill>
              <p:spPr>
                <a:xfrm>
                  <a:off x="1150897" y="1822979"/>
                  <a:ext cx="101880" cy="110880"/>
                </a:xfrm>
                <a:prstGeom prst="rect">
                  <a:avLst/>
                </a:prstGeom>
              </p:spPr>
            </p:pic>
          </mc:Fallback>
        </mc:AlternateContent>
      </p:grpSp>
      <p:grpSp>
        <p:nvGrpSpPr>
          <p:cNvPr id="56" name="Group 55">
            <a:extLst>
              <a:ext uri="{FF2B5EF4-FFF2-40B4-BE49-F238E27FC236}">
                <a16:creationId xmlns:a16="http://schemas.microsoft.com/office/drawing/2014/main" id="{7EFE3A98-F444-4ED3-ADF7-B9BD82E837F1}"/>
              </a:ext>
            </a:extLst>
          </p:cNvPr>
          <p:cNvGrpSpPr/>
          <p:nvPr/>
        </p:nvGrpSpPr>
        <p:grpSpPr>
          <a:xfrm>
            <a:off x="1880478" y="1748429"/>
            <a:ext cx="120960" cy="217800"/>
            <a:chOff x="1416577" y="1720739"/>
            <a:chExt cx="120960" cy="217800"/>
          </a:xfrm>
        </p:grpSpPr>
        <mc:AlternateContent xmlns:mc="http://schemas.openxmlformats.org/markup-compatibility/2006" xmlns:p14="http://schemas.microsoft.com/office/powerpoint/2010/main">
          <mc:Choice Requires="p14">
            <p:contentPart p14:bwMode="auto" r:id="rId79">
              <p14:nvContentPartPr>
                <p14:cNvPr id="54" name="Ink 53">
                  <a:extLst>
                    <a:ext uri="{FF2B5EF4-FFF2-40B4-BE49-F238E27FC236}">
                      <a16:creationId xmlns:a16="http://schemas.microsoft.com/office/drawing/2014/main" id="{582C16AE-6D34-4A43-BC26-652C2AB8076B}"/>
                    </a:ext>
                  </a:extLst>
                </p14:cNvPr>
                <p14:cNvContentPartPr/>
                <p14:nvPr/>
              </p14:nvContentPartPr>
              <p14:xfrm>
                <a:off x="1443937" y="1720739"/>
                <a:ext cx="75600" cy="217800"/>
              </p14:xfrm>
            </p:contentPart>
          </mc:Choice>
          <mc:Fallback xmlns="">
            <p:pic>
              <p:nvPicPr>
                <p:cNvPr id="54" name="Ink 53">
                  <a:extLst>
                    <a:ext uri="{FF2B5EF4-FFF2-40B4-BE49-F238E27FC236}">
                      <a16:creationId xmlns:a16="http://schemas.microsoft.com/office/drawing/2014/main" id="{582C16AE-6D34-4A43-BC26-652C2AB8076B}"/>
                    </a:ext>
                  </a:extLst>
                </p:cNvPr>
                <p:cNvPicPr/>
                <p:nvPr/>
              </p:nvPicPr>
              <p:blipFill>
                <a:blip r:embed="rId80"/>
                <a:stretch>
                  <a:fillRect/>
                </a:stretch>
              </p:blipFill>
              <p:spPr>
                <a:xfrm>
                  <a:off x="1434937" y="1711739"/>
                  <a:ext cx="9324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5" name="Ink 54">
                  <a:extLst>
                    <a:ext uri="{FF2B5EF4-FFF2-40B4-BE49-F238E27FC236}">
                      <a16:creationId xmlns:a16="http://schemas.microsoft.com/office/drawing/2014/main" id="{B05B43FE-99BB-4F58-BDEA-6771B28AD7D9}"/>
                    </a:ext>
                  </a:extLst>
                </p14:cNvPr>
                <p14:cNvContentPartPr/>
                <p14:nvPr/>
              </p14:nvContentPartPr>
              <p14:xfrm>
                <a:off x="1416577" y="1833779"/>
                <a:ext cx="120960" cy="29160"/>
              </p14:xfrm>
            </p:contentPart>
          </mc:Choice>
          <mc:Fallback xmlns="">
            <p:pic>
              <p:nvPicPr>
                <p:cNvPr id="55" name="Ink 54">
                  <a:extLst>
                    <a:ext uri="{FF2B5EF4-FFF2-40B4-BE49-F238E27FC236}">
                      <a16:creationId xmlns:a16="http://schemas.microsoft.com/office/drawing/2014/main" id="{B05B43FE-99BB-4F58-BDEA-6771B28AD7D9}"/>
                    </a:ext>
                  </a:extLst>
                </p:cNvPr>
                <p:cNvPicPr/>
                <p:nvPr/>
              </p:nvPicPr>
              <p:blipFill>
                <a:blip r:embed="rId82"/>
                <a:stretch>
                  <a:fillRect/>
                </a:stretch>
              </p:blipFill>
              <p:spPr>
                <a:xfrm>
                  <a:off x="1407937" y="1825139"/>
                  <a:ext cx="138600" cy="46800"/>
                </a:xfrm>
                <a:prstGeom prst="rect">
                  <a:avLst/>
                </a:prstGeom>
              </p:spPr>
            </p:pic>
          </mc:Fallback>
        </mc:AlternateContent>
      </p:grpSp>
      <p:grpSp>
        <p:nvGrpSpPr>
          <p:cNvPr id="61" name="Group 60">
            <a:extLst>
              <a:ext uri="{FF2B5EF4-FFF2-40B4-BE49-F238E27FC236}">
                <a16:creationId xmlns:a16="http://schemas.microsoft.com/office/drawing/2014/main" id="{F4EE0161-6B87-4E6D-BEC5-7CCB57EF6801}"/>
              </a:ext>
            </a:extLst>
          </p:cNvPr>
          <p:cNvGrpSpPr/>
          <p:nvPr/>
        </p:nvGrpSpPr>
        <p:grpSpPr>
          <a:xfrm>
            <a:off x="530118" y="2132549"/>
            <a:ext cx="309240" cy="259560"/>
            <a:chOff x="66217" y="2104859"/>
            <a:chExt cx="309240" cy="259560"/>
          </a:xfrm>
        </p:grpSpPr>
        <mc:AlternateContent xmlns:mc="http://schemas.openxmlformats.org/markup-compatibility/2006" xmlns:p14="http://schemas.microsoft.com/office/powerpoint/2010/main">
          <mc:Choice Requires="p14">
            <p:contentPart p14:bwMode="auto" r:id="rId83">
              <p14:nvContentPartPr>
                <p14:cNvPr id="57" name="Ink 56">
                  <a:extLst>
                    <a:ext uri="{FF2B5EF4-FFF2-40B4-BE49-F238E27FC236}">
                      <a16:creationId xmlns:a16="http://schemas.microsoft.com/office/drawing/2014/main" id="{9BE5226E-DBB5-4EBA-AF8B-B9D8565E4E7C}"/>
                    </a:ext>
                  </a:extLst>
                </p14:cNvPr>
                <p14:cNvContentPartPr/>
                <p14:nvPr/>
              </p14:nvContentPartPr>
              <p14:xfrm>
                <a:off x="66217" y="2158499"/>
                <a:ext cx="120240" cy="102960"/>
              </p14:xfrm>
            </p:contentPart>
          </mc:Choice>
          <mc:Fallback xmlns="">
            <p:pic>
              <p:nvPicPr>
                <p:cNvPr id="57" name="Ink 56">
                  <a:extLst>
                    <a:ext uri="{FF2B5EF4-FFF2-40B4-BE49-F238E27FC236}">
                      <a16:creationId xmlns:a16="http://schemas.microsoft.com/office/drawing/2014/main" id="{9BE5226E-DBB5-4EBA-AF8B-B9D8565E4E7C}"/>
                    </a:ext>
                  </a:extLst>
                </p:cNvPr>
                <p:cNvPicPr/>
                <p:nvPr/>
              </p:nvPicPr>
              <p:blipFill>
                <a:blip r:embed="rId84"/>
                <a:stretch>
                  <a:fillRect/>
                </a:stretch>
              </p:blipFill>
              <p:spPr>
                <a:xfrm>
                  <a:off x="57577" y="2149499"/>
                  <a:ext cx="1378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8" name="Ink 57">
                  <a:extLst>
                    <a:ext uri="{FF2B5EF4-FFF2-40B4-BE49-F238E27FC236}">
                      <a16:creationId xmlns:a16="http://schemas.microsoft.com/office/drawing/2014/main" id="{43F871E0-6D5E-4E5C-818F-F8E124A057F7}"/>
                    </a:ext>
                  </a:extLst>
                </p14:cNvPr>
                <p14:cNvContentPartPr/>
                <p14:nvPr/>
              </p14:nvContentPartPr>
              <p14:xfrm>
                <a:off x="168097" y="2104859"/>
                <a:ext cx="33480" cy="136800"/>
              </p14:xfrm>
            </p:contentPart>
          </mc:Choice>
          <mc:Fallback xmlns="">
            <p:pic>
              <p:nvPicPr>
                <p:cNvPr id="58" name="Ink 57">
                  <a:extLst>
                    <a:ext uri="{FF2B5EF4-FFF2-40B4-BE49-F238E27FC236}">
                      <a16:creationId xmlns:a16="http://schemas.microsoft.com/office/drawing/2014/main" id="{43F871E0-6D5E-4E5C-818F-F8E124A057F7}"/>
                    </a:ext>
                  </a:extLst>
                </p:cNvPr>
                <p:cNvPicPr/>
                <p:nvPr/>
              </p:nvPicPr>
              <p:blipFill>
                <a:blip r:embed="rId86"/>
                <a:stretch>
                  <a:fillRect/>
                </a:stretch>
              </p:blipFill>
              <p:spPr>
                <a:xfrm>
                  <a:off x="159097" y="2095859"/>
                  <a:ext cx="511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9" name="Ink 58">
                  <a:extLst>
                    <a:ext uri="{FF2B5EF4-FFF2-40B4-BE49-F238E27FC236}">
                      <a16:creationId xmlns:a16="http://schemas.microsoft.com/office/drawing/2014/main" id="{07DBEFC9-8578-4989-8877-F455F2F70618}"/>
                    </a:ext>
                  </a:extLst>
                </p14:cNvPr>
                <p14:cNvContentPartPr/>
                <p14:nvPr/>
              </p14:nvContentPartPr>
              <p14:xfrm>
                <a:off x="268897" y="2166059"/>
                <a:ext cx="106560" cy="136080"/>
              </p14:xfrm>
            </p:contentPart>
          </mc:Choice>
          <mc:Fallback xmlns="">
            <p:pic>
              <p:nvPicPr>
                <p:cNvPr id="59" name="Ink 58">
                  <a:extLst>
                    <a:ext uri="{FF2B5EF4-FFF2-40B4-BE49-F238E27FC236}">
                      <a16:creationId xmlns:a16="http://schemas.microsoft.com/office/drawing/2014/main" id="{07DBEFC9-8578-4989-8877-F455F2F70618}"/>
                    </a:ext>
                  </a:extLst>
                </p:cNvPr>
                <p:cNvPicPr/>
                <p:nvPr/>
              </p:nvPicPr>
              <p:blipFill>
                <a:blip r:embed="rId88"/>
                <a:stretch>
                  <a:fillRect/>
                </a:stretch>
              </p:blipFill>
              <p:spPr>
                <a:xfrm>
                  <a:off x="259897" y="2157419"/>
                  <a:ext cx="1242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0" name="Ink 59">
                  <a:extLst>
                    <a:ext uri="{FF2B5EF4-FFF2-40B4-BE49-F238E27FC236}">
                      <a16:creationId xmlns:a16="http://schemas.microsoft.com/office/drawing/2014/main" id="{A6207431-BEFE-4308-9A3B-2F082E9ED5DC}"/>
                    </a:ext>
                  </a:extLst>
                </p14:cNvPr>
                <p14:cNvContentPartPr/>
                <p14:nvPr/>
              </p14:nvContentPartPr>
              <p14:xfrm>
                <a:off x="351697" y="2206739"/>
                <a:ext cx="5760" cy="157680"/>
              </p14:xfrm>
            </p:contentPart>
          </mc:Choice>
          <mc:Fallback xmlns="">
            <p:pic>
              <p:nvPicPr>
                <p:cNvPr id="60" name="Ink 59">
                  <a:extLst>
                    <a:ext uri="{FF2B5EF4-FFF2-40B4-BE49-F238E27FC236}">
                      <a16:creationId xmlns:a16="http://schemas.microsoft.com/office/drawing/2014/main" id="{A6207431-BEFE-4308-9A3B-2F082E9ED5DC}"/>
                    </a:ext>
                  </a:extLst>
                </p:cNvPr>
                <p:cNvPicPr/>
                <p:nvPr/>
              </p:nvPicPr>
              <p:blipFill>
                <a:blip r:embed="rId90"/>
                <a:stretch>
                  <a:fillRect/>
                </a:stretch>
              </p:blipFill>
              <p:spPr>
                <a:xfrm>
                  <a:off x="342697" y="2197739"/>
                  <a:ext cx="23400" cy="175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1">
            <p14:nvContentPartPr>
              <p14:cNvPr id="62" name="Ink 61">
                <a:extLst>
                  <a:ext uri="{FF2B5EF4-FFF2-40B4-BE49-F238E27FC236}">
                    <a16:creationId xmlns:a16="http://schemas.microsoft.com/office/drawing/2014/main" id="{F25A5FCC-63D5-4F81-8410-E22125B50ADC}"/>
                  </a:ext>
                </a:extLst>
              </p14:cNvPr>
              <p14:cNvContentPartPr/>
              <p14:nvPr/>
            </p14:nvContentPartPr>
            <p14:xfrm>
              <a:off x="1217718" y="2309309"/>
              <a:ext cx="224640" cy="122400"/>
            </p14:xfrm>
          </p:contentPart>
        </mc:Choice>
        <mc:Fallback xmlns="">
          <p:pic>
            <p:nvPicPr>
              <p:cNvPr id="62" name="Ink 61">
                <a:extLst>
                  <a:ext uri="{FF2B5EF4-FFF2-40B4-BE49-F238E27FC236}">
                    <a16:creationId xmlns:a16="http://schemas.microsoft.com/office/drawing/2014/main" id="{F25A5FCC-63D5-4F81-8410-E22125B50ADC}"/>
                  </a:ext>
                </a:extLst>
              </p:cNvPr>
              <p:cNvPicPr/>
              <p:nvPr/>
            </p:nvPicPr>
            <p:blipFill>
              <a:blip r:embed="rId92"/>
              <a:stretch>
                <a:fillRect/>
              </a:stretch>
            </p:blipFill>
            <p:spPr>
              <a:xfrm>
                <a:off x="1208718" y="2300309"/>
                <a:ext cx="2422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3" name="Ink 62">
                <a:extLst>
                  <a:ext uri="{FF2B5EF4-FFF2-40B4-BE49-F238E27FC236}">
                    <a16:creationId xmlns:a16="http://schemas.microsoft.com/office/drawing/2014/main" id="{0746D20D-FBCC-4059-9E3C-D918E7F15036}"/>
                  </a:ext>
                </a:extLst>
              </p14:cNvPr>
              <p14:cNvContentPartPr/>
              <p14:nvPr/>
            </p14:nvContentPartPr>
            <p14:xfrm>
              <a:off x="1583478" y="2266109"/>
              <a:ext cx="140400" cy="127440"/>
            </p14:xfrm>
          </p:contentPart>
        </mc:Choice>
        <mc:Fallback xmlns="">
          <p:pic>
            <p:nvPicPr>
              <p:cNvPr id="63" name="Ink 62">
                <a:extLst>
                  <a:ext uri="{FF2B5EF4-FFF2-40B4-BE49-F238E27FC236}">
                    <a16:creationId xmlns:a16="http://schemas.microsoft.com/office/drawing/2014/main" id="{0746D20D-FBCC-4059-9E3C-D918E7F15036}"/>
                  </a:ext>
                </a:extLst>
              </p:cNvPr>
              <p:cNvPicPr/>
              <p:nvPr/>
            </p:nvPicPr>
            <p:blipFill>
              <a:blip r:embed="rId94"/>
              <a:stretch>
                <a:fillRect/>
              </a:stretch>
            </p:blipFill>
            <p:spPr>
              <a:xfrm>
                <a:off x="1574478" y="2257109"/>
                <a:ext cx="158040" cy="145080"/>
              </a:xfrm>
              <a:prstGeom prst="rect">
                <a:avLst/>
              </a:prstGeom>
            </p:spPr>
          </p:pic>
        </mc:Fallback>
      </mc:AlternateContent>
      <p:grpSp>
        <p:nvGrpSpPr>
          <p:cNvPr id="68" name="Group 67">
            <a:extLst>
              <a:ext uri="{FF2B5EF4-FFF2-40B4-BE49-F238E27FC236}">
                <a16:creationId xmlns:a16="http://schemas.microsoft.com/office/drawing/2014/main" id="{FF9E0C02-927B-4F73-BD56-0EE3FD5A93DE}"/>
              </a:ext>
            </a:extLst>
          </p:cNvPr>
          <p:cNvGrpSpPr/>
          <p:nvPr/>
        </p:nvGrpSpPr>
        <p:grpSpPr>
          <a:xfrm>
            <a:off x="559998" y="2589749"/>
            <a:ext cx="273240" cy="189000"/>
            <a:chOff x="96097" y="2562059"/>
            <a:chExt cx="273240" cy="189000"/>
          </a:xfrm>
        </p:grpSpPr>
        <mc:AlternateContent xmlns:mc="http://schemas.openxmlformats.org/markup-compatibility/2006" xmlns:p14="http://schemas.microsoft.com/office/powerpoint/2010/main">
          <mc:Choice Requires="p14">
            <p:contentPart p14:bwMode="auto" r:id="rId95">
              <p14:nvContentPartPr>
                <p14:cNvPr id="64" name="Ink 63">
                  <a:extLst>
                    <a:ext uri="{FF2B5EF4-FFF2-40B4-BE49-F238E27FC236}">
                      <a16:creationId xmlns:a16="http://schemas.microsoft.com/office/drawing/2014/main" id="{1BFD0CBA-8585-4DB4-9745-34B65254B8D4}"/>
                    </a:ext>
                  </a:extLst>
                </p14:cNvPr>
                <p14:cNvContentPartPr/>
                <p14:nvPr/>
              </p14:nvContentPartPr>
              <p14:xfrm>
                <a:off x="96097" y="2613539"/>
                <a:ext cx="105480" cy="97920"/>
              </p14:xfrm>
            </p:contentPart>
          </mc:Choice>
          <mc:Fallback xmlns="">
            <p:pic>
              <p:nvPicPr>
                <p:cNvPr id="64" name="Ink 63">
                  <a:extLst>
                    <a:ext uri="{FF2B5EF4-FFF2-40B4-BE49-F238E27FC236}">
                      <a16:creationId xmlns:a16="http://schemas.microsoft.com/office/drawing/2014/main" id="{1BFD0CBA-8585-4DB4-9745-34B65254B8D4}"/>
                    </a:ext>
                  </a:extLst>
                </p:cNvPr>
                <p:cNvPicPr/>
                <p:nvPr/>
              </p:nvPicPr>
              <p:blipFill>
                <a:blip r:embed="rId96"/>
                <a:stretch>
                  <a:fillRect/>
                </a:stretch>
              </p:blipFill>
              <p:spPr>
                <a:xfrm>
                  <a:off x="87097" y="2604539"/>
                  <a:ext cx="1231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5" name="Ink 64">
                  <a:extLst>
                    <a:ext uri="{FF2B5EF4-FFF2-40B4-BE49-F238E27FC236}">
                      <a16:creationId xmlns:a16="http://schemas.microsoft.com/office/drawing/2014/main" id="{DF9CC4A8-AFA3-4FD5-AB59-BC6947D93DD6}"/>
                    </a:ext>
                  </a:extLst>
                </p14:cNvPr>
                <p14:cNvContentPartPr/>
                <p14:nvPr/>
              </p14:nvContentPartPr>
              <p14:xfrm>
                <a:off x="198337" y="2562059"/>
                <a:ext cx="29160" cy="153000"/>
              </p14:xfrm>
            </p:contentPart>
          </mc:Choice>
          <mc:Fallback xmlns="">
            <p:pic>
              <p:nvPicPr>
                <p:cNvPr id="65" name="Ink 64">
                  <a:extLst>
                    <a:ext uri="{FF2B5EF4-FFF2-40B4-BE49-F238E27FC236}">
                      <a16:creationId xmlns:a16="http://schemas.microsoft.com/office/drawing/2014/main" id="{DF9CC4A8-AFA3-4FD5-AB59-BC6947D93DD6}"/>
                    </a:ext>
                  </a:extLst>
                </p:cNvPr>
                <p:cNvPicPr/>
                <p:nvPr/>
              </p:nvPicPr>
              <p:blipFill>
                <a:blip r:embed="rId98"/>
                <a:stretch>
                  <a:fillRect/>
                </a:stretch>
              </p:blipFill>
              <p:spPr>
                <a:xfrm>
                  <a:off x="189337" y="2553419"/>
                  <a:ext cx="468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6" name="Ink 65">
                  <a:extLst>
                    <a:ext uri="{FF2B5EF4-FFF2-40B4-BE49-F238E27FC236}">
                      <a16:creationId xmlns:a16="http://schemas.microsoft.com/office/drawing/2014/main" id="{1F9403AE-7870-4D13-8DD3-24DA22760D0A}"/>
                    </a:ext>
                  </a:extLst>
                </p14:cNvPr>
                <p14:cNvContentPartPr/>
                <p14:nvPr/>
              </p14:nvContentPartPr>
              <p14:xfrm>
                <a:off x="299137" y="2649539"/>
                <a:ext cx="51120" cy="101520"/>
              </p14:xfrm>
            </p:contentPart>
          </mc:Choice>
          <mc:Fallback xmlns="">
            <p:pic>
              <p:nvPicPr>
                <p:cNvPr id="66" name="Ink 65">
                  <a:extLst>
                    <a:ext uri="{FF2B5EF4-FFF2-40B4-BE49-F238E27FC236}">
                      <a16:creationId xmlns:a16="http://schemas.microsoft.com/office/drawing/2014/main" id="{1F9403AE-7870-4D13-8DD3-24DA22760D0A}"/>
                    </a:ext>
                  </a:extLst>
                </p:cNvPr>
                <p:cNvPicPr/>
                <p:nvPr/>
              </p:nvPicPr>
              <p:blipFill>
                <a:blip r:embed="rId100"/>
                <a:stretch>
                  <a:fillRect/>
                </a:stretch>
              </p:blipFill>
              <p:spPr>
                <a:xfrm>
                  <a:off x="290497" y="2640539"/>
                  <a:ext cx="687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7" name="Ink 66">
                  <a:extLst>
                    <a:ext uri="{FF2B5EF4-FFF2-40B4-BE49-F238E27FC236}">
                      <a16:creationId xmlns:a16="http://schemas.microsoft.com/office/drawing/2014/main" id="{25265054-1AAC-41E0-92AC-C705593E3196}"/>
                    </a:ext>
                  </a:extLst>
                </p14:cNvPr>
                <p14:cNvContentPartPr/>
                <p14:nvPr/>
              </p14:nvContentPartPr>
              <p14:xfrm>
                <a:off x="285097" y="2631899"/>
                <a:ext cx="84240" cy="5760"/>
              </p14:xfrm>
            </p:contentPart>
          </mc:Choice>
          <mc:Fallback xmlns="">
            <p:pic>
              <p:nvPicPr>
                <p:cNvPr id="67" name="Ink 66">
                  <a:extLst>
                    <a:ext uri="{FF2B5EF4-FFF2-40B4-BE49-F238E27FC236}">
                      <a16:creationId xmlns:a16="http://schemas.microsoft.com/office/drawing/2014/main" id="{25265054-1AAC-41E0-92AC-C705593E3196}"/>
                    </a:ext>
                  </a:extLst>
                </p:cNvPr>
                <p:cNvPicPr/>
                <p:nvPr/>
              </p:nvPicPr>
              <p:blipFill>
                <a:blip r:embed="rId102"/>
                <a:stretch>
                  <a:fillRect/>
                </a:stretch>
              </p:blipFill>
              <p:spPr>
                <a:xfrm>
                  <a:off x="276097" y="2623259"/>
                  <a:ext cx="101880" cy="23400"/>
                </a:xfrm>
                <a:prstGeom prst="rect">
                  <a:avLst/>
                </a:prstGeom>
              </p:spPr>
            </p:pic>
          </mc:Fallback>
        </mc:AlternateContent>
      </p:grpSp>
      <p:grpSp>
        <p:nvGrpSpPr>
          <p:cNvPr id="76" name="Group 75">
            <a:extLst>
              <a:ext uri="{FF2B5EF4-FFF2-40B4-BE49-F238E27FC236}">
                <a16:creationId xmlns:a16="http://schemas.microsoft.com/office/drawing/2014/main" id="{74563552-B100-482D-9C00-8730A119A5BB}"/>
              </a:ext>
            </a:extLst>
          </p:cNvPr>
          <p:cNvGrpSpPr/>
          <p:nvPr/>
        </p:nvGrpSpPr>
        <p:grpSpPr>
          <a:xfrm>
            <a:off x="1558998" y="2609189"/>
            <a:ext cx="131760" cy="249120"/>
            <a:chOff x="1095097" y="2581499"/>
            <a:chExt cx="131760" cy="249120"/>
          </a:xfrm>
        </p:grpSpPr>
        <mc:AlternateContent xmlns:mc="http://schemas.openxmlformats.org/markup-compatibility/2006" xmlns:p14="http://schemas.microsoft.com/office/powerpoint/2010/main">
          <mc:Choice Requires="p14">
            <p:contentPart p14:bwMode="auto" r:id="rId103">
              <p14:nvContentPartPr>
                <p14:cNvPr id="71" name="Ink 70">
                  <a:extLst>
                    <a:ext uri="{FF2B5EF4-FFF2-40B4-BE49-F238E27FC236}">
                      <a16:creationId xmlns:a16="http://schemas.microsoft.com/office/drawing/2014/main" id="{E0233C34-75C1-4B63-9442-7E11A23B77FF}"/>
                    </a:ext>
                  </a:extLst>
                </p14:cNvPr>
                <p14:cNvContentPartPr/>
                <p14:nvPr/>
              </p14:nvContentPartPr>
              <p14:xfrm>
                <a:off x="1140457" y="2581499"/>
                <a:ext cx="86400" cy="249120"/>
              </p14:xfrm>
            </p:contentPart>
          </mc:Choice>
          <mc:Fallback xmlns="">
            <p:pic>
              <p:nvPicPr>
                <p:cNvPr id="71" name="Ink 70">
                  <a:extLst>
                    <a:ext uri="{FF2B5EF4-FFF2-40B4-BE49-F238E27FC236}">
                      <a16:creationId xmlns:a16="http://schemas.microsoft.com/office/drawing/2014/main" id="{E0233C34-75C1-4B63-9442-7E11A23B77FF}"/>
                    </a:ext>
                  </a:extLst>
                </p:cNvPr>
                <p:cNvPicPr/>
                <p:nvPr/>
              </p:nvPicPr>
              <p:blipFill>
                <a:blip r:embed="rId104"/>
                <a:stretch>
                  <a:fillRect/>
                </a:stretch>
              </p:blipFill>
              <p:spPr>
                <a:xfrm>
                  <a:off x="1131817" y="2572499"/>
                  <a:ext cx="10404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2" name="Ink 71">
                  <a:extLst>
                    <a:ext uri="{FF2B5EF4-FFF2-40B4-BE49-F238E27FC236}">
                      <a16:creationId xmlns:a16="http://schemas.microsoft.com/office/drawing/2014/main" id="{1F5E3154-B67E-4B92-8B84-50A52F1FB64F}"/>
                    </a:ext>
                  </a:extLst>
                </p14:cNvPr>
                <p14:cNvContentPartPr/>
                <p14:nvPr/>
              </p14:nvContentPartPr>
              <p14:xfrm>
                <a:off x="1095097" y="2731979"/>
                <a:ext cx="105480" cy="17640"/>
              </p14:xfrm>
            </p:contentPart>
          </mc:Choice>
          <mc:Fallback xmlns="">
            <p:pic>
              <p:nvPicPr>
                <p:cNvPr id="72" name="Ink 71">
                  <a:extLst>
                    <a:ext uri="{FF2B5EF4-FFF2-40B4-BE49-F238E27FC236}">
                      <a16:creationId xmlns:a16="http://schemas.microsoft.com/office/drawing/2014/main" id="{1F5E3154-B67E-4B92-8B84-50A52F1FB64F}"/>
                    </a:ext>
                  </a:extLst>
                </p:cNvPr>
                <p:cNvPicPr/>
                <p:nvPr/>
              </p:nvPicPr>
              <p:blipFill>
                <a:blip r:embed="rId106"/>
                <a:stretch>
                  <a:fillRect/>
                </a:stretch>
              </p:blipFill>
              <p:spPr>
                <a:xfrm>
                  <a:off x="1086457" y="2722979"/>
                  <a:ext cx="123120" cy="35280"/>
                </a:xfrm>
                <a:prstGeom prst="rect">
                  <a:avLst/>
                </a:prstGeom>
              </p:spPr>
            </p:pic>
          </mc:Fallback>
        </mc:AlternateContent>
      </p:grpSp>
      <p:grpSp>
        <p:nvGrpSpPr>
          <p:cNvPr id="75" name="Group 74">
            <a:extLst>
              <a:ext uri="{FF2B5EF4-FFF2-40B4-BE49-F238E27FC236}">
                <a16:creationId xmlns:a16="http://schemas.microsoft.com/office/drawing/2014/main" id="{7B33D835-140E-4705-BECD-AB97E0BD2E66}"/>
              </a:ext>
            </a:extLst>
          </p:cNvPr>
          <p:cNvGrpSpPr/>
          <p:nvPr/>
        </p:nvGrpSpPr>
        <p:grpSpPr>
          <a:xfrm>
            <a:off x="1229598" y="2581109"/>
            <a:ext cx="150840" cy="210960"/>
            <a:chOff x="765697" y="2553419"/>
            <a:chExt cx="150840" cy="210960"/>
          </a:xfrm>
        </p:grpSpPr>
        <mc:AlternateContent xmlns:mc="http://schemas.openxmlformats.org/markup-compatibility/2006" xmlns:p14="http://schemas.microsoft.com/office/powerpoint/2010/main">
          <mc:Choice Requires="p14">
            <p:contentPart p14:bwMode="auto" r:id="rId107">
              <p14:nvContentPartPr>
                <p14:cNvPr id="69" name="Ink 68">
                  <a:extLst>
                    <a:ext uri="{FF2B5EF4-FFF2-40B4-BE49-F238E27FC236}">
                      <a16:creationId xmlns:a16="http://schemas.microsoft.com/office/drawing/2014/main" id="{2CAB81B1-6563-49BB-A087-74B37DB79534}"/>
                    </a:ext>
                  </a:extLst>
                </p14:cNvPr>
                <p14:cNvContentPartPr/>
                <p14:nvPr/>
              </p14:nvContentPartPr>
              <p14:xfrm>
                <a:off x="765697" y="2666819"/>
                <a:ext cx="92160" cy="97560"/>
              </p14:xfrm>
            </p:contentPart>
          </mc:Choice>
          <mc:Fallback xmlns="">
            <p:pic>
              <p:nvPicPr>
                <p:cNvPr id="69" name="Ink 68">
                  <a:extLst>
                    <a:ext uri="{FF2B5EF4-FFF2-40B4-BE49-F238E27FC236}">
                      <a16:creationId xmlns:a16="http://schemas.microsoft.com/office/drawing/2014/main" id="{2CAB81B1-6563-49BB-A087-74B37DB79534}"/>
                    </a:ext>
                  </a:extLst>
                </p:cNvPr>
                <p:cNvPicPr/>
                <p:nvPr/>
              </p:nvPicPr>
              <p:blipFill>
                <a:blip r:embed="rId108"/>
                <a:stretch>
                  <a:fillRect/>
                </a:stretch>
              </p:blipFill>
              <p:spPr>
                <a:xfrm>
                  <a:off x="756697" y="2658179"/>
                  <a:ext cx="1098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0" name="Ink 69">
                  <a:extLst>
                    <a:ext uri="{FF2B5EF4-FFF2-40B4-BE49-F238E27FC236}">
                      <a16:creationId xmlns:a16="http://schemas.microsoft.com/office/drawing/2014/main" id="{90EB7A13-B7E9-4624-98BB-3784E1A3D8C6}"/>
                    </a:ext>
                  </a:extLst>
                </p14:cNvPr>
                <p14:cNvContentPartPr/>
                <p14:nvPr/>
              </p14:nvContentPartPr>
              <p14:xfrm>
                <a:off x="853177" y="2625059"/>
                <a:ext cx="56520" cy="136080"/>
              </p14:xfrm>
            </p:contentPart>
          </mc:Choice>
          <mc:Fallback xmlns="">
            <p:pic>
              <p:nvPicPr>
                <p:cNvPr id="70" name="Ink 69">
                  <a:extLst>
                    <a:ext uri="{FF2B5EF4-FFF2-40B4-BE49-F238E27FC236}">
                      <a16:creationId xmlns:a16="http://schemas.microsoft.com/office/drawing/2014/main" id="{90EB7A13-B7E9-4624-98BB-3784E1A3D8C6}"/>
                    </a:ext>
                  </a:extLst>
                </p:cNvPr>
                <p:cNvPicPr/>
                <p:nvPr/>
              </p:nvPicPr>
              <p:blipFill>
                <a:blip r:embed="rId110"/>
                <a:stretch>
                  <a:fillRect/>
                </a:stretch>
              </p:blipFill>
              <p:spPr>
                <a:xfrm>
                  <a:off x="844537" y="2616059"/>
                  <a:ext cx="741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3" name="Ink 72">
                  <a:extLst>
                    <a:ext uri="{FF2B5EF4-FFF2-40B4-BE49-F238E27FC236}">
                      <a16:creationId xmlns:a16="http://schemas.microsoft.com/office/drawing/2014/main" id="{C483EEC7-6043-4725-9D20-1F149100EB41}"/>
                    </a:ext>
                  </a:extLst>
                </p14:cNvPr>
                <p14:cNvContentPartPr/>
                <p14:nvPr/>
              </p14:nvContentPartPr>
              <p14:xfrm>
                <a:off x="904297" y="2594099"/>
                <a:ext cx="12240" cy="19080"/>
              </p14:xfrm>
            </p:contentPart>
          </mc:Choice>
          <mc:Fallback xmlns="">
            <p:pic>
              <p:nvPicPr>
                <p:cNvPr id="73" name="Ink 72">
                  <a:extLst>
                    <a:ext uri="{FF2B5EF4-FFF2-40B4-BE49-F238E27FC236}">
                      <a16:creationId xmlns:a16="http://schemas.microsoft.com/office/drawing/2014/main" id="{C483EEC7-6043-4725-9D20-1F149100EB41}"/>
                    </a:ext>
                  </a:extLst>
                </p:cNvPr>
                <p:cNvPicPr/>
                <p:nvPr/>
              </p:nvPicPr>
              <p:blipFill>
                <a:blip r:embed="rId112"/>
                <a:stretch>
                  <a:fillRect/>
                </a:stretch>
              </p:blipFill>
              <p:spPr>
                <a:xfrm>
                  <a:off x="895657" y="2585099"/>
                  <a:ext cx="298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4" name="Ink 73">
                  <a:extLst>
                    <a:ext uri="{FF2B5EF4-FFF2-40B4-BE49-F238E27FC236}">
                      <a16:creationId xmlns:a16="http://schemas.microsoft.com/office/drawing/2014/main" id="{DE9E3542-1B52-4BC8-B854-FA517D3B7F8F}"/>
                    </a:ext>
                  </a:extLst>
                </p14:cNvPr>
                <p14:cNvContentPartPr/>
                <p14:nvPr/>
              </p14:nvContentPartPr>
              <p14:xfrm>
                <a:off x="869017" y="2553419"/>
                <a:ext cx="18360" cy="141840"/>
              </p14:xfrm>
            </p:contentPart>
          </mc:Choice>
          <mc:Fallback xmlns="">
            <p:pic>
              <p:nvPicPr>
                <p:cNvPr id="74" name="Ink 73">
                  <a:extLst>
                    <a:ext uri="{FF2B5EF4-FFF2-40B4-BE49-F238E27FC236}">
                      <a16:creationId xmlns:a16="http://schemas.microsoft.com/office/drawing/2014/main" id="{DE9E3542-1B52-4BC8-B854-FA517D3B7F8F}"/>
                    </a:ext>
                  </a:extLst>
                </p:cNvPr>
                <p:cNvPicPr/>
                <p:nvPr/>
              </p:nvPicPr>
              <p:blipFill>
                <a:blip r:embed="rId114"/>
                <a:stretch>
                  <a:fillRect/>
                </a:stretch>
              </p:blipFill>
              <p:spPr>
                <a:xfrm>
                  <a:off x="860017" y="2544779"/>
                  <a:ext cx="36000" cy="159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5">
            <p14:nvContentPartPr>
              <p14:cNvPr id="77" name="Ink 76">
                <a:extLst>
                  <a:ext uri="{FF2B5EF4-FFF2-40B4-BE49-F238E27FC236}">
                    <a16:creationId xmlns:a16="http://schemas.microsoft.com/office/drawing/2014/main" id="{13CCBDBE-C47D-4343-B41E-9FED9F2E7352}"/>
                  </a:ext>
                </a:extLst>
              </p14:cNvPr>
              <p14:cNvContentPartPr/>
              <p14:nvPr/>
            </p14:nvContentPartPr>
            <p14:xfrm>
              <a:off x="496278" y="629189"/>
              <a:ext cx="2099880" cy="59760"/>
            </p14:xfrm>
          </p:contentPart>
        </mc:Choice>
        <mc:Fallback xmlns="">
          <p:pic>
            <p:nvPicPr>
              <p:cNvPr id="77" name="Ink 76">
                <a:extLst>
                  <a:ext uri="{FF2B5EF4-FFF2-40B4-BE49-F238E27FC236}">
                    <a16:creationId xmlns:a16="http://schemas.microsoft.com/office/drawing/2014/main" id="{13CCBDBE-C47D-4343-B41E-9FED9F2E7352}"/>
                  </a:ext>
                </a:extLst>
              </p:cNvPr>
              <p:cNvPicPr/>
              <p:nvPr/>
            </p:nvPicPr>
            <p:blipFill>
              <a:blip r:embed="rId116"/>
              <a:stretch>
                <a:fillRect/>
              </a:stretch>
            </p:blipFill>
            <p:spPr>
              <a:xfrm>
                <a:off x="487278" y="620189"/>
                <a:ext cx="21175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36" name="Ink 135">
                <a:extLst>
                  <a:ext uri="{FF2B5EF4-FFF2-40B4-BE49-F238E27FC236}">
                    <a16:creationId xmlns:a16="http://schemas.microsoft.com/office/drawing/2014/main" id="{034008D5-AF2E-4055-841A-70A928CB42D9}"/>
                  </a:ext>
                </a:extLst>
              </p14:cNvPr>
              <p14:cNvContentPartPr/>
              <p14:nvPr/>
            </p14:nvContentPartPr>
            <p14:xfrm>
              <a:off x="2512998" y="1311389"/>
              <a:ext cx="360" cy="360"/>
            </p14:xfrm>
          </p:contentPart>
        </mc:Choice>
        <mc:Fallback xmlns="">
          <p:pic>
            <p:nvPicPr>
              <p:cNvPr id="136" name="Ink 135">
                <a:extLst>
                  <a:ext uri="{FF2B5EF4-FFF2-40B4-BE49-F238E27FC236}">
                    <a16:creationId xmlns:a16="http://schemas.microsoft.com/office/drawing/2014/main" id="{034008D5-AF2E-4055-841A-70A928CB42D9}"/>
                  </a:ext>
                </a:extLst>
              </p:cNvPr>
              <p:cNvPicPr/>
              <p:nvPr/>
            </p:nvPicPr>
            <p:blipFill>
              <a:blip r:embed="rId118"/>
              <a:stretch>
                <a:fillRect/>
              </a:stretch>
            </p:blipFill>
            <p:spPr>
              <a:xfrm>
                <a:off x="2503998" y="1302389"/>
                <a:ext cx="18000" cy="18000"/>
              </a:xfrm>
              <a:prstGeom prst="rect">
                <a:avLst/>
              </a:prstGeom>
            </p:spPr>
          </p:pic>
        </mc:Fallback>
      </mc:AlternateContent>
      <p:grpSp>
        <p:nvGrpSpPr>
          <p:cNvPr id="166" name="Group 165">
            <a:extLst>
              <a:ext uri="{FF2B5EF4-FFF2-40B4-BE49-F238E27FC236}">
                <a16:creationId xmlns:a16="http://schemas.microsoft.com/office/drawing/2014/main" id="{7FE59350-CF04-4C08-0CEE-67E941BA44BC}"/>
              </a:ext>
            </a:extLst>
          </p:cNvPr>
          <p:cNvGrpSpPr/>
          <p:nvPr/>
        </p:nvGrpSpPr>
        <p:grpSpPr>
          <a:xfrm>
            <a:off x="3327338" y="1019929"/>
            <a:ext cx="5359320" cy="2922840"/>
            <a:chOff x="1774266" y="3307978"/>
            <a:chExt cx="5359320" cy="2922840"/>
          </a:xfrm>
        </p:grpSpPr>
        <mc:AlternateContent xmlns:mc="http://schemas.openxmlformats.org/markup-compatibility/2006" xmlns:p14="http://schemas.microsoft.com/office/powerpoint/2010/main">
          <mc:Choice Requires="p14">
            <p:contentPart p14:bwMode="auto" r:id="rId119">
              <p14:nvContentPartPr>
                <p14:cNvPr id="28" name="Ink 27">
                  <a:extLst>
                    <a:ext uri="{FF2B5EF4-FFF2-40B4-BE49-F238E27FC236}">
                      <a16:creationId xmlns:a16="http://schemas.microsoft.com/office/drawing/2014/main" id="{03BD2AE4-2769-9CD4-E4FB-CD8FCA6671BD}"/>
                    </a:ext>
                  </a:extLst>
                </p14:cNvPr>
                <p14:cNvContentPartPr/>
                <p14:nvPr/>
              </p14:nvContentPartPr>
              <p14:xfrm>
                <a:off x="2829786" y="3440458"/>
                <a:ext cx="131040" cy="118080"/>
              </p14:xfrm>
            </p:contentPart>
          </mc:Choice>
          <mc:Fallback xmlns="">
            <p:pic>
              <p:nvPicPr>
                <p:cNvPr id="28" name="Ink 27">
                  <a:extLst>
                    <a:ext uri="{FF2B5EF4-FFF2-40B4-BE49-F238E27FC236}">
                      <a16:creationId xmlns:a16="http://schemas.microsoft.com/office/drawing/2014/main" id="{03BD2AE4-2769-9CD4-E4FB-CD8FCA6671BD}"/>
                    </a:ext>
                  </a:extLst>
                </p:cNvPr>
                <p:cNvPicPr/>
                <p:nvPr/>
              </p:nvPicPr>
              <p:blipFill>
                <a:blip r:embed="rId120"/>
                <a:stretch>
                  <a:fillRect/>
                </a:stretch>
              </p:blipFill>
              <p:spPr>
                <a:xfrm>
                  <a:off x="2823666" y="3434338"/>
                  <a:ext cx="1432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8" name="Ink 77">
                  <a:extLst>
                    <a:ext uri="{FF2B5EF4-FFF2-40B4-BE49-F238E27FC236}">
                      <a16:creationId xmlns:a16="http://schemas.microsoft.com/office/drawing/2014/main" id="{3914BA4A-9DBB-253A-E734-7B39F6E85998}"/>
                    </a:ext>
                  </a:extLst>
                </p14:cNvPr>
                <p14:cNvContentPartPr/>
                <p14:nvPr/>
              </p14:nvContentPartPr>
              <p14:xfrm>
                <a:off x="2929146" y="3372778"/>
                <a:ext cx="29880" cy="195480"/>
              </p14:xfrm>
            </p:contentPart>
          </mc:Choice>
          <mc:Fallback xmlns="">
            <p:pic>
              <p:nvPicPr>
                <p:cNvPr id="78" name="Ink 77">
                  <a:extLst>
                    <a:ext uri="{FF2B5EF4-FFF2-40B4-BE49-F238E27FC236}">
                      <a16:creationId xmlns:a16="http://schemas.microsoft.com/office/drawing/2014/main" id="{3914BA4A-9DBB-253A-E734-7B39F6E85998}"/>
                    </a:ext>
                  </a:extLst>
                </p:cNvPr>
                <p:cNvPicPr/>
                <p:nvPr/>
              </p:nvPicPr>
              <p:blipFill>
                <a:blip r:embed="rId122"/>
                <a:stretch>
                  <a:fillRect/>
                </a:stretch>
              </p:blipFill>
              <p:spPr>
                <a:xfrm>
                  <a:off x="2923026" y="3366658"/>
                  <a:ext cx="421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9" name="Ink 78">
                  <a:extLst>
                    <a:ext uri="{FF2B5EF4-FFF2-40B4-BE49-F238E27FC236}">
                      <a16:creationId xmlns:a16="http://schemas.microsoft.com/office/drawing/2014/main" id="{F0817DC5-DC4E-2A74-B454-3CC1D75DE956}"/>
                    </a:ext>
                  </a:extLst>
                </p14:cNvPr>
                <p14:cNvContentPartPr/>
                <p14:nvPr/>
              </p14:nvContentPartPr>
              <p14:xfrm>
                <a:off x="3052986" y="3493378"/>
                <a:ext cx="22680" cy="75240"/>
              </p14:xfrm>
            </p:contentPart>
          </mc:Choice>
          <mc:Fallback xmlns="">
            <p:pic>
              <p:nvPicPr>
                <p:cNvPr id="79" name="Ink 78">
                  <a:extLst>
                    <a:ext uri="{FF2B5EF4-FFF2-40B4-BE49-F238E27FC236}">
                      <a16:creationId xmlns:a16="http://schemas.microsoft.com/office/drawing/2014/main" id="{F0817DC5-DC4E-2A74-B454-3CC1D75DE956}"/>
                    </a:ext>
                  </a:extLst>
                </p:cNvPr>
                <p:cNvPicPr/>
                <p:nvPr/>
              </p:nvPicPr>
              <p:blipFill>
                <a:blip r:embed="rId124"/>
                <a:stretch>
                  <a:fillRect/>
                </a:stretch>
              </p:blipFill>
              <p:spPr>
                <a:xfrm>
                  <a:off x="3046866" y="3487258"/>
                  <a:ext cx="349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0" name="Ink 79">
                  <a:extLst>
                    <a:ext uri="{FF2B5EF4-FFF2-40B4-BE49-F238E27FC236}">
                      <a16:creationId xmlns:a16="http://schemas.microsoft.com/office/drawing/2014/main" id="{36032B8D-2D60-5D3A-8081-1408FF57A697}"/>
                    </a:ext>
                  </a:extLst>
                </p14:cNvPr>
                <p14:cNvContentPartPr/>
                <p14:nvPr/>
              </p14:nvContentPartPr>
              <p14:xfrm>
                <a:off x="3388146" y="3356578"/>
                <a:ext cx="179280" cy="209520"/>
              </p14:xfrm>
            </p:contentPart>
          </mc:Choice>
          <mc:Fallback xmlns="">
            <p:pic>
              <p:nvPicPr>
                <p:cNvPr id="80" name="Ink 79">
                  <a:extLst>
                    <a:ext uri="{FF2B5EF4-FFF2-40B4-BE49-F238E27FC236}">
                      <a16:creationId xmlns:a16="http://schemas.microsoft.com/office/drawing/2014/main" id="{36032B8D-2D60-5D3A-8081-1408FF57A697}"/>
                    </a:ext>
                  </a:extLst>
                </p:cNvPr>
                <p:cNvPicPr/>
                <p:nvPr/>
              </p:nvPicPr>
              <p:blipFill>
                <a:blip r:embed="rId126"/>
                <a:stretch>
                  <a:fillRect/>
                </a:stretch>
              </p:blipFill>
              <p:spPr>
                <a:xfrm>
                  <a:off x="3382026" y="3350458"/>
                  <a:ext cx="19152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1" name="Ink 80">
                  <a:extLst>
                    <a:ext uri="{FF2B5EF4-FFF2-40B4-BE49-F238E27FC236}">
                      <a16:creationId xmlns:a16="http://schemas.microsoft.com/office/drawing/2014/main" id="{9EFEC362-6C07-F488-B293-80ACC840613E}"/>
                    </a:ext>
                  </a:extLst>
                </p14:cNvPr>
                <p14:cNvContentPartPr/>
                <p14:nvPr/>
              </p14:nvContentPartPr>
              <p14:xfrm>
                <a:off x="3626466" y="3489418"/>
                <a:ext cx="122040" cy="93960"/>
              </p14:xfrm>
            </p:contentPart>
          </mc:Choice>
          <mc:Fallback xmlns="">
            <p:pic>
              <p:nvPicPr>
                <p:cNvPr id="81" name="Ink 80">
                  <a:extLst>
                    <a:ext uri="{FF2B5EF4-FFF2-40B4-BE49-F238E27FC236}">
                      <a16:creationId xmlns:a16="http://schemas.microsoft.com/office/drawing/2014/main" id="{9EFEC362-6C07-F488-B293-80ACC840613E}"/>
                    </a:ext>
                  </a:extLst>
                </p:cNvPr>
                <p:cNvPicPr/>
                <p:nvPr/>
              </p:nvPicPr>
              <p:blipFill>
                <a:blip r:embed="rId128"/>
                <a:stretch>
                  <a:fillRect/>
                </a:stretch>
              </p:blipFill>
              <p:spPr>
                <a:xfrm>
                  <a:off x="3620346" y="3483298"/>
                  <a:ext cx="1342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2" name="Ink 81">
                  <a:extLst>
                    <a:ext uri="{FF2B5EF4-FFF2-40B4-BE49-F238E27FC236}">
                      <a16:creationId xmlns:a16="http://schemas.microsoft.com/office/drawing/2014/main" id="{9507DB1C-1A23-CC55-65C3-058E8126A05E}"/>
                    </a:ext>
                  </a:extLst>
                </p14:cNvPr>
                <p14:cNvContentPartPr/>
                <p14:nvPr/>
              </p14:nvContentPartPr>
              <p14:xfrm>
                <a:off x="4230546" y="3360538"/>
                <a:ext cx="195480" cy="210600"/>
              </p14:xfrm>
            </p:contentPart>
          </mc:Choice>
          <mc:Fallback xmlns="">
            <p:pic>
              <p:nvPicPr>
                <p:cNvPr id="82" name="Ink 81">
                  <a:extLst>
                    <a:ext uri="{FF2B5EF4-FFF2-40B4-BE49-F238E27FC236}">
                      <a16:creationId xmlns:a16="http://schemas.microsoft.com/office/drawing/2014/main" id="{9507DB1C-1A23-CC55-65C3-058E8126A05E}"/>
                    </a:ext>
                  </a:extLst>
                </p:cNvPr>
                <p:cNvPicPr/>
                <p:nvPr/>
              </p:nvPicPr>
              <p:blipFill>
                <a:blip r:embed="rId130"/>
                <a:stretch>
                  <a:fillRect/>
                </a:stretch>
              </p:blipFill>
              <p:spPr>
                <a:xfrm>
                  <a:off x="4224426" y="3354418"/>
                  <a:ext cx="2077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3" name="Ink 82">
                  <a:extLst>
                    <a:ext uri="{FF2B5EF4-FFF2-40B4-BE49-F238E27FC236}">
                      <a16:creationId xmlns:a16="http://schemas.microsoft.com/office/drawing/2014/main" id="{C17510B1-8EF0-6578-E735-8B55B6F15A5D}"/>
                    </a:ext>
                  </a:extLst>
                </p14:cNvPr>
                <p14:cNvContentPartPr/>
                <p14:nvPr/>
              </p14:nvContentPartPr>
              <p14:xfrm>
                <a:off x="4470306" y="3467818"/>
                <a:ext cx="137160" cy="177120"/>
              </p14:xfrm>
            </p:contentPart>
          </mc:Choice>
          <mc:Fallback xmlns="">
            <p:pic>
              <p:nvPicPr>
                <p:cNvPr id="83" name="Ink 82">
                  <a:extLst>
                    <a:ext uri="{FF2B5EF4-FFF2-40B4-BE49-F238E27FC236}">
                      <a16:creationId xmlns:a16="http://schemas.microsoft.com/office/drawing/2014/main" id="{C17510B1-8EF0-6578-E735-8B55B6F15A5D}"/>
                    </a:ext>
                  </a:extLst>
                </p:cNvPr>
                <p:cNvPicPr/>
                <p:nvPr/>
              </p:nvPicPr>
              <p:blipFill>
                <a:blip r:embed="rId132"/>
                <a:stretch>
                  <a:fillRect/>
                </a:stretch>
              </p:blipFill>
              <p:spPr>
                <a:xfrm>
                  <a:off x="4464186" y="3461698"/>
                  <a:ext cx="1494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4" name="Ink 83">
                  <a:extLst>
                    <a:ext uri="{FF2B5EF4-FFF2-40B4-BE49-F238E27FC236}">
                      <a16:creationId xmlns:a16="http://schemas.microsoft.com/office/drawing/2014/main" id="{D7492DAC-7237-C490-0088-7748CDEAFEBA}"/>
                    </a:ext>
                  </a:extLst>
                </p14:cNvPr>
                <p14:cNvContentPartPr/>
                <p14:nvPr/>
              </p14:nvContentPartPr>
              <p14:xfrm>
                <a:off x="5074386" y="3314818"/>
                <a:ext cx="212400" cy="258840"/>
              </p14:xfrm>
            </p:contentPart>
          </mc:Choice>
          <mc:Fallback xmlns="">
            <p:pic>
              <p:nvPicPr>
                <p:cNvPr id="84" name="Ink 83">
                  <a:extLst>
                    <a:ext uri="{FF2B5EF4-FFF2-40B4-BE49-F238E27FC236}">
                      <a16:creationId xmlns:a16="http://schemas.microsoft.com/office/drawing/2014/main" id="{D7492DAC-7237-C490-0088-7748CDEAFEBA}"/>
                    </a:ext>
                  </a:extLst>
                </p:cNvPr>
                <p:cNvPicPr/>
                <p:nvPr/>
              </p:nvPicPr>
              <p:blipFill>
                <a:blip r:embed="rId134"/>
                <a:stretch>
                  <a:fillRect/>
                </a:stretch>
              </p:blipFill>
              <p:spPr>
                <a:xfrm>
                  <a:off x="5068266" y="3308698"/>
                  <a:ext cx="22464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5" name="Ink 84">
                  <a:extLst>
                    <a:ext uri="{FF2B5EF4-FFF2-40B4-BE49-F238E27FC236}">
                      <a16:creationId xmlns:a16="http://schemas.microsoft.com/office/drawing/2014/main" id="{E869AE0F-C55F-6DC1-59C9-A108076972B7}"/>
                    </a:ext>
                  </a:extLst>
                </p14:cNvPr>
                <p14:cNvContentPartPr/>
                <p14:nvPr/>
              </p14:nvContentPartPr>
              <p14:xfrm>
                <a:off x="5405946" y="3453058"/>
                <a:ext cx="97920" cy="148680"/>
              </p14:xfrm>
            </p:contentPart>
          </mc:Choice>
          <mc:Fallback xmlns="">
            <p:pic>
              <p:nvPicPr>
                <p:cNvPr id="85" name="Ink 84">
                  <a:extLst>
                    <a:ext uri="{FF2B5EF4-FFF2-40B4-BE49-F238E27FC236}">
                      <a16:creationId xmlns:a16="http://schemas.microsoft.com/office/drawing/2014/main" id="{E869AE0F-C55F-6DC1-59C9-A108076972B7}"/>
                    </a:ext>
                  </a:extLst>
                </p:cNvPr>
                <p:cNvPicPr/>
                <p:nvPr/>
              </p:nvPicPr>
              <p:blipFill>
                <a:blip r:embed="rId136"/>
                <a:stretch>
                  <a:fillRect/>
                </a:stretch>
              </p:blipFill>
              <p:spPr>
                <a:xfrm>
                  <a:off x="5399826" y="3446938"/>
                  <a:ext cx="1101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0" name="Ink 89">
                  <a:extLst>
                    <a:ext uri="{FF2B5EF4-FFF2-40B4-BE49-F238E27FC236}">
                      <a16:creationId xmlns:a16="http://schemas.microsoft.com/office/drawing/2014/main" id="{A8FA7885-BCCC-F068-8A5E-75E682D4C2F1}"/>
                    </a:ext>
                  </a:extLst>
                </p14:cNvPr>
                <p14:cNvContentPartPr/>
                <p14:nvPr/>
              </p14:nvContentPartPr>
              <p14:xfrm>
                <a:off x="6024786" y="3307978"/>
                <a:ext cx="180720" cy="241920"/>
              </p14:xfrm>
            </p:contentPart>
          </mc:Choice>
          <mc:Fallback xmlns="">
            <p:pic>
              <p:nvPicPr>
                <p:cNvPr id="90" name="Ink 89">
                  <a:extLst>
                    <a:ext uri="{FF2B5EF4-FFF2-40B4-BE49-F238E27FC236}">
                      <a16:creationId xmlns:a16="http://schemas.microsoft.com/office/drawing/2014/main" id="{A8FA7885-BCCC-F068-8A5E-75E682D4C2F1}"/>
                    </a:ext>
                  </a:extLst>
                </p:cNvPr>
                <p:cNvPicPr/>
                <p:nvPr/>
              </p:nvPicPr>
              <p:blipFill>
                <a:blip r:embed="rId138"/>
                <a:stretch>
                  <a:fillRect/>
                </a:stretch>
              </p:blipFill>
              <p:spPr>
                <a:xfrm>
                  <a:off x="6018666" y="3301858"/>
                  <a:ext cx="19296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1" name="Ink 90">
                  <a:extLst>
                    <a:ext uri="{FF2B5EF4-FFF2-40B4-BE49-F238E27FC236}">
                      <a16:creationId xmlns:a16="http://schemas.microsoft.com/office/drawing/2014/main" id="{87EA2D89-D3C8-77AC-8E2A-B5A43DE91DE8}"/>
                    </a:ext>
                  </a:extLst>
                </p14:cNvPr>
                <p14:cNvContentPartPr/>
                <p14:nvPr/>
              </p14:nvContentPartPr>
              <p14:xfrm>
                <a:off x="6253026" y="3435778"/>
                <a:ext cx="137160" cy="126360"/>
              </p14:xfrm>
            </p:contentPart>
          </mc:Choice>
          <mc:Fallback xmlns="">
            <p:pic>
              <p:nvPicPr>
                <p:cNvPr id="91" name="Ink 90">
                  <a:extLst>
                    <a:ext uri="{FF2B5EF4-FFF2-40B4-BE49-F238E27FC236}">
                      <a16:creationId xmlns:a16="http://schemas.microsoft.com/office/drawing/2014/main" id="{87EA2D89-D3C8-77AC-8E2A-B5A43DE91DE8}"/>
                    </a:ext>
                  </a:extLst>
                </p:cNvPr>
                <p:cNvPicPr/>
                <p:nvPr/>
              </p:nvPicPr>
              <p:blipFill>
                <a:blip r:embed="rId140"/>
                <a:stretch>
                  <a:fillRect/>
                </a:stretch>
              </p:blipFill>
              <p:spPr>
                <a:xfrm>
                  <a:off x="6246906" y="3429658"/>
                  <a:ext cx="1494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3" name="Ink 92">
                  <a:extLst>
                    <a:ext uri="{FF2B5EF4-FFF2-40B4-BE49-F238E27FC236}">
                      <a16:creationId xmlns:a16="http://schemas.microsoft.com/office/drawing/2014/main" id="{532CE7C5-47A0-68FD-0CC3-E1E15C205568}"/>
                    </a:ext>
                  </a:extLst>
                </p14:cNvPr>
                <p14:cNvContentPartPr/>
                <p14:nvPr/>
              </p14:nvContentPartPr>
              <p14:xfrm>
                <a:off x="2123466" y="3804778"/>
                <a:ext cx="317520" cy="131400"/>
              </p14:xfrm>
            </p:contentPart>
          </mc:Choice>
          <mc:Fallback xmlns="">
            <p:pic>
              <p:nvPicPr>
                <p:cNvPr id="93" name="Ink 92">
                  <a:extLst>
                    <a:ext uri="{FF2B5EF4-FFF2-40B4-BE49-F238E27FC236}">
                      <a16:creationId xmlns:a16="http://schemas.microsoft.com/office/drawing/2014/main" id="{532CE7C5-47A0-68FD-0CC3-E1E15C205568}"/>
                    </a:ext>
                  </a:extLst>
                </p:cNvPr>
                <p:cNvPicPr/>
                <p:nvPr/>
              </p:nvPicPr>
              <p:blipFill>
                <a:blip r:embed="rId142"/>
                <a:stretch>
                  <a:fillRect/>
                </a:stretch>
              </p:blipFill>
              <p:spPr>
                <a:xfrm>
                  <a:off x="2117346" y="3798658"/>
                  <a:ext cx="3297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1" name="Ink 100">
                  <a:extLst>
                    <a:ext uri="{FF2B5EF4-FFF2-40B4-BE49-F238E27FC236}">
                      <a16:creationId xmlns:a16="http://schemas.microsoft.com/office/drawing/2014/main" id="{4B48AF5A-94E1-4CA0-B821-9F11E069ADA5}"/>
                    </a:ext>
                  </a:extLst>
                </p14:cNvPr>
                <p14:cNvContentPartPr/>
                <p14:nvPr/>
              </p14:nvContentPartPr>
              <p14:xfrm>
                <a:off x="2021586" y="3741058"/>
                <a:ext cx="4584600" cy="95760"/>
              </p14:xfrm>
            </p:contentPart>
          </mc:Choice>
          <mc:Fallback xmlns="">
            <p:pic>
              <p:nvPicPr>
                <p:cNvPr id="101" name="Ink 100">
                  <a:extLst>
                    <a:ext uri="{FF2B5EF4-FFF2-40B4-BE49-F238E27FC236}">
                      <a16:creationId xmlns:a16="http://schemas.microsoft.com/office/drawing/2014/main" id="{4B48AF5A-94E1-4CA0-B821-9F11E069ADA5}"/>
                    </a:ext>
                  </a:extLst>
                </p:cNvPr>
                <p:cNvPicPr/>
                <p:nvPr/>
              </p:nvPicPr>
              <p:blipFill>
                <a:blip r:embed="rId144"/>
                <a:stretch>
                  <a:fillRect/>
                </a:stretch>
              </p:blipFill>
              <p:spPr>
                <a:xfrm>
                  <a:off x="2015466" y="3734938"/>
                  <a:ext cx="45968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4" name="Ink 93">
                  <a:extLst>
                    <a:ext uri="{FF2B5EF4-FFF2-40B4-BE49-F238E27FC236}">
                      <a16:creationId xmlns:a16="http://schemas.microsoft.com/office/drawing/2014/main" id="{ED6F2748-0C86-60C2-0D17-C767055B2A19}"/>
                    </a:ext>
                  </a:extLst>
                </p14:cNvPr>
                <p14:cNvContentPartPr/>
                <p14:nvPr/>
              </p14:nvContentPartPr>
              <p14:xfrm>
                <a:off x="2180346" y="4158298"/>
                <a:ext cx="173520" cy="187560"/>
              </p14:xfrm>
            </p:contentPart>
          </mc:Choice>
          <mc:Fallback xmlns="">
            <p:pic>
              <p:nvPicPr>
                <p:cNvPr id="94" name="Ink 93">
                  <a:extLst>
                    <a:ext uri="{FF2B5EF4-FFF2-40B4-BE49-F238E27FC236}">
                      <a16:creationId xmlns:a16="http://schemas.microsoft.com/office/drawing/2014/main" id="{ED6F2748-0C86-60C2-0D17-C767055B2A19}"/>
                    </a:ext>
                  </a:extLst>
                </p:cNvPr>
                <p:cNvPicPr/>
                <p:nvPr/>
              </p:nvPicPr>
              <p:blipFill>
                <a:blip r:embed="rId146"/>
                <a:stretch>
                  <a:fillRect/>
                </a:stretch>
              </p:blipFill>
              <p:spPr>
                <a:xfrm>
                  <a:off x="2174226" y="4152178"/>
                  <a:ext cx="1857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5" name="Ink 94">
                  <a:extLst>
                    <a:ext uri="{FF2B5EF4-FFF2-40B4-BE49-F238E27FC236}">
                      <a16:creationId xmlns:a16="http://schemas.microsoft.com/office/drawing/2014/main" id="{C8A5BE32-6233-0471-6C1D-F43A42A6DEEA}"/>
                    </a:ext>
                  </a:extLst>
                </p14:cNvPr>
                <p14:cNvContentPartPr/>
                <p14:nvPr/>
              </p14:nvContentPartPr>
              <p14:xfrm>
                <a:off x="2164146" y="4562218"/>
                <a:ext cx="167760" cy="129240"/>
              </p14:xfrm>
            </p:contentPart>
          </mc:Choice>
          <mc:Fallback xmlns="">
            <p:pic>
              <p:nvPicPr>
                <p:cNvPr id="95" name="Ink 94">
                  <a:extLst>
                    <a:ext uri="{FF2B5EF4-FFF2-40B4-BE49-F238E27FC236}">
                      <a16:creationId xmlns:a16="http://schemas.microsoft.com/office/drawing/2014/main" id="{C8A5BE32-6233-0471-6C1D-F43A42A6DEEA}"/>
                    </a:ext>
                  </a:extLst>
                </p:cNvPr>
                <p:cNvPicPr/>
                <p:nvPr/>
              </p:nvPicPr>
              <p:blipFill>
                <a:blip r:embed="rId148"/>
                <a:stretch>
                  <a:fillRect/>
                </a:stretch>
              </p:blipFill>
              <p:spPr>
                <a:xfrm>
                  <a:off x="2158026" y="4556098"/>
                  <a:ext cx="1800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2" name="Ink 101">
                  <a:extLst>
                    <a:ext uri="{FF2B5EF4-FFF2-40B4-BE49-F238E27FC236}">
                      <a16:creationId xmlns:a16="http://schemas.microsoft.com/office/drawing/2014/main" id="{D90D2015-C2B6-A5B5-3AD8-33F553A78180}"/>
                    </a:ext>
                  </a:extLst>
                </p14:cNvPr>
                <p14:cNvContentPartPr/>
                <p14:nvPr/>
              </p14:nvContentPartPr>
              <p14:xfrm>
                <a:off x="1868226" y="4047418"/>
                <a:ext cx="5043960" cy="92160"/>
              </p14:xfrm>
            </p:contentPart>
          </mc:Choice>
          <mc:Fallback xmlns="">
            <p:pic>
              <p:nvPicPr>
                <p:cNvPr id="102" name="Ink 101">
                  <a:extLst>
                    <a:ext uri="{FF2B5EF4-FFF2-40B4-BE49-F238E27FC236}">
                      <a16:creationId xmlns:a16="http://schemas.microsoft.com/office/drawing/2014/main" id="{D90D2015-C2B6-A5B5-3AD8-33F553A78180}"/>
                    </a:ext>
                  </a:extLst>
                </p:cNvPr>
                <p:cNvPicPr/>
                <p:nvPr/>
              </p:nvPicPr>
              <p:blipFill>
                <a:blip r:embed="rId150"/>
                <a:stretch>
                  <a:fillRect/>
                </a:stretch>
              </p:blipFill>
              <p:spPr>
                <a:xfrm>
                  <a:off x="1862106" y="4041298"/>
                  <a:ext cx="50562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3" name="Ink 102">
                  <a:extLst>
                    <a:ext uri="{FF2B5EF4-FFF2-40B4-BE49-F238E27FC236}">
                      <a16:creationId xmlns:a16="http://schemas.microsoft.com/office/drawing/2014/main" id="{6904C3F9-8C35-62CD-DDC7-91B7235F6830}"/>
                    </a:ext>
                  </a:extLst>
                </p14:cNvPr>
                <p14:cNvContentPartPr/>
                <p14:nvPr/>
              </p14:nvContentPartPr>
              <p14:xfrm>
                <a:off x="2014026" y="4393378"/>
                <a:ext cx="4705920" cy="97920"/>
              </p14:xfrm>
            </p:contentPart>
          </mc:Choice>
          <mc:Fallback xmlns="">
            <p:pic>
              <p:nvPicPr>
                <p:cNvPr id="103" name="Ink 102">
                  <a:extLst>
                    <a:ext uri="{FF2B5EF4-FFF2-40B4-BE49-F238E27FC236}">
                      <a16:creationId xmlns:a16="http://schemas.microsoft.com/office/drawing/2014/main" id="{6904C3F9-8C35-62CD-DDC7-91B7235F6830}"/>
                    </a:ext>
                  </a:extLst>
                </p:cNvPr>
                <p:cNvPicPr/>
                <p:nvPr/>
              </p:nvPicPr>
              <p:blipFill>
                <a:blip r:embed="rId152"/>
                <a:stretch>
                  <a:fillRect/>
                </a:stretch>
              </p:blipFill>
              <p:spPr>
                <a:xfrm>
                  <a:off x="2007906" y="4387258"/>
                  <a:ext cx="47181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8" name="Ink 97">
                  <a:extLst>
                    <a:ext uri="{FF2B5EF4-FFF2-40B4-BE49-F238E27FC236}">
                      <a16:creationId xmlns:a16="http://schemas.microsoft.com/office/drawing/2014/main" id="{CB093B72-DE9C-8953-82FE-663FD6E6BBF6}"/>
                    </a:ext>
                  </a:extLst>
                </p14:cNvPr>
                <p14:cNvContentPartPr/>
                <p14:nvPr/>
              </p14:nvContentPartPr>
              <p14:xfrm>
                <a:off x="2212026" y="5624938"/>
                <a:ext cx="76680" cy="396720"/>
              </p14:xfrm>
            </p:contentPart>
          </mc:Choice>
          <mc:Fallback xmlns="">
            <p:pic>
              <p:nvPicPr>
                <p:cNvPr id="98" name="Ink 97">
                  <a:extLst>
                    <a:ext uri="{FF2B5EF4-FFF2-40B4-BE49-F238E27FC236}">
                      <a16:creationId xmlns:a16="http://schemas.microsoft.com/office/drawing/2014/main" id="{CB093B72-DE9C-8953-82FE-663FD6E6BBF6}"/>
                    </a:ext>
                  </a:extLst>
                </p:cNvPr>
                <p:cNvPicPr/>
                <p:nvPr/>
              </p:nvPicPr>
              <p:blipFill>
                <a:blip r:embed="rId154"/>
                <a:stretch>
                  <a:fillRect/>
                </a:stretch>
              </p:blipFill>
              <p:spPr>
                <a:xfrm>
                  <a:off x="2205906" y="5618818"/>
                  <a:ext cx="88920" cy="4089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9" name="Ink 98">
                  <a:extLst>
                    <a:ext uri="{FF2B5EF4-FFF2-40B4-BE49-F238E27FC236}">
                      <a16:creationId xmlns:a16="http://schemas.microsoft.com/office/drawing/2014/main" id="{2E649676-F241-779B-7AFF-375C4FFAEBB4}"/>
                    </a:ext>
                  </a:extLst>
                </p14:cNvPr>
                <p14:cNvContentPartPr/>
                <p14:nvPr/>
              </p14:nvContentPartPr>
              <p14:xfrm>
                <a:off x="2145786" y="5842018"/>
                <a:ext cx="134280" cy="35640"/>
              </p14:xfrm>
            </p:contentPart>
          </mc:Choice>
          <mc:Fallback xmlns="">
            <p:pic>
              <p:nvPicPr>
                <p:cNvPr id="99" name="Ink 98">
                  <a:extLst>
                    <a:ext uri="{FF2B5EF4-FFF2-40B4-BE49-F238E27FC236}">
                      <a16:creationId xmlns:a16="http://schemas.microsoft.com/office/drawing/2014/main" id="{2E649676-F241-779B-7AFF-375C4FFAEBB4}"/>
                    </a:ext>
                  </a:extLst>
                </p:cNvPr>
                <p:cNvPicPr/>
                <p:nvPr/>
              </p:nvPicPr>
              <p:blipFill>
                <a:blip r:embed="rId156"/>
                <a:stretch>
                  <a:fillRect/>
                </a:stretch>
              </p:blipFill>
              <p:spPr>
                <a:xfrm>
                  <a:off x="2139666" y="5835898"/>
                  <a:ext cx="1465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6" name="Ink 95">
                  <a:extLst>
                    <a:ext uri="{FF2B5EF4-FFF2-40B4-BE49-F238E27FC236}">
                      <a16:creationId xmlns:a16="http://schemas.microsoft.com/office/drawing/2014/main" id="{31F99781-B314-23F6-E842-5D0531885D63}"/>
                    </a:ext>
                  </a:extLst>
                </p14:cNvPr>
                <p14:cNvContentPartPr/>
                <p14:nvPr/>
              </p14:nvContentPartPr>
              <p14:xfrm>
                <a:off x="2101146" y="4884058"/>
                <a:ext cx="275760" cy="218520"/>
              </p14:xfrm>
            </p:contentPart>
          </mc:Choice>
          <mc:Fallback xmlns="">
            <p:pic>
              <p:nvPicPr>
                <p:cNvPr id="96" name="Ink 95">
                  <a:extLst>
                    <a:ext uri="{FF2B5EF4-FFF2-40B4-BE49-F238E27FC236}">
                      <a16:creationId xmlns:a16="http://schemas.microsoft.com/office/drawing/2014/main" id="{31F99781-B314-23F6-E842-5D0531885D63}"/>
                    </a:ext>
                  </a:extLst>
                </p:cNvPr>
                <p:cNvPicPr/>
                <p:nvPr/>
              </p:nvPicPr>
              <p:blipFill>
                <a:blip r:embed="rId158"/>
                <a:stretch>
                  <a:fillRect/>
                </a:stretch>
              </p:blipFill>
              <p:spPr>
                <a:xfrm>
                  <a:off x="2095026" y="4877938"/>
                  <a:ext cx="28800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7" name="Ink 96">
                  <a:extLst>
                    <a:ext uri="{FF2B5EF4-FFF2-40B4-BE49-F238E27FC236}">
                      <a16:creationId xmlns:a16="http://schemas.microsoft.com/office/drawing/2014/main" id="{26F15D8C-AAA2-905F-A674-592F3193E803}"/>
                    </a:ext>
                  </a:extLst>
                </p14:cNvPr>
                <p14:cNvContentPartPr/>
                <p14:nvPr/>
              </p14:nvContentPartPr>
              <p14:xfrm>
                <a:off x="2124186" y="5345578"/>
                <a:ext cx="115200" cy="151200"/>
              </p14:xfrm>
            </p:contentPart>
          </mc:Choice>
          <mc:Fallback xmlns="">
            <p:pic>
              <p:nvPicPr>
                <p:cNvPr id="97" name="Ink 96">
                  <a:extLst>
                    <a:ext uri="{FF2B5EF4-FFF2-40B4-BE49-F238E27FC236}">
                      <a16:creationId xmlns:a16="http://schemas.microsoft.com/office/drawing/2014/main" id="{26F15D8C-AAA2-905F-A674-592F3193E803}"/>
                    </a:ext>
                  </a:extLst>
                </p:cNvPr>
                <p:cNvPicPr/>
                <p:nvPr/>
              </p:nvPicPr>
              <p:blipFill>
                <a:blip r:embed="rId160"/>
                <a:stretch>
                  <a:fillRect/>
                </a:stretch>
              </p:blipFill>
              <p:spPr>
                <a:xfrm>
                  <a:off x="2118066" y="5339458"/>
                  <a:ext cx="1274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4" name="Ink 103">
                  <a:extLst>
                    <a:ext uri="{FF2B5EF4-FFF2-40B4-BE49-F238E27FC236}">
                      <a16:creationId xmlns:a16="http://schemas.microsoft.com/office/drawing/2014/main" id="{973AA5F5-AEFB-3C0B-ED56-1F1D6DE3E452}"/>
                    </a:ext>
                  </a:extLst>
                </p14:cNvPr>
                <p14:cNvContentPartPr/>
                <p14:nvPr/>
              </p14:nvContentPartPr>
              <p14:xfrm>
                <a:off x="1862466" y="4745818"/>
                <a:ext cx="4936320" cy="63000"/>
              </p14:xfrm>
            </p:contentPart>
          </mc:Choice>
          <mc:Fallback xmlns="">
            <p:pic>
              <p:nvPicPr>
                <p:cNvPr id="104" name="Ink 103">
                  <a:extLst>
                    <a:ext uri="{FF2B5EF4-FFF2-40B4-BE49-F238E27FC236}">
                      <a16:creationId xmlns:a16="http://schemas.microsoft.com/office/drawing/2014/main" id="{973AA5F5-AEFB-3C0B-ED56-1F1D6DE3E452}"/>
                    </a:ext>
                  </a:extLst>
                </p:cNvPr>
                <p:cNvPicPr/>
                <p:nvPr/>
              </p:nvPicPr>
              <p:blipFill>
                <a:blip r:embed="rId162"/>
                <a:stretch>
                  <a:fillRect/>
                </a:stretch>
              </p:blipFill>
              <p:spPr>
                <a:xfrm>
                  <a:off x="1856346" y="4739698"/>
                  <a:ext cx="49485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6" name="Ink 105">
                  <a:extLst>
                    <a:ext uri="{FF2B5EF4-FFF2-40B4-BE49-F238E27FC236}">
                      <a16:creationId xmlns:a16="http://schemas.microsoft.com/office/drawing/2014/main" id="{714FFAC8-9885-AFF4-0711-DEDFD4535F3A}"/>
                    </a:ext>
                  </a:extLst>
                </p14:cNvPr>
                <p14:cNvContentPartPr/>
                <p14:nvPr/>
              </p14:nvContentPartPr>
              <p14:xfrm>
                <a:off x="1904946" y="5166658"/>
                <a:ext cx="4997160" cy="135000"/>
              </p14:xfrm>
            </p:contentPart>
          </mc:Choice>
          <mc:Fallback xmlns="">
            <p:pic>
              <p:nvPicPr>
                <p:cNvPr id="106" name="Ink 105">
                  <a:extLst>
                    <a:ext uri="{FF2B5EF4-FFF2-40B4-BE49-F238E27FC236}">
                      <a16:creationId xmlns:a16="http://schemas.microsoft.com/office/drawing/2014/main" id="{714FFAC8-9885-AFF4-0711-DEDFD4535F3A}"/>
                    </a:ext>
                  </a:extLst>
                </p:cNvPr>
                <p:cNvPicPr/>
                <p:nvPr/>
              </p:nvPicPr>
              <p:blipFill>
                <a:blip r:embed="rId164"/>
                <a:stretch>
                  <a:fillRect/>
                </a:stretch>
              </p:blipFill>
              <p:spPr>
                <a:xfrm>
                  <a:off x="1898826" y="5160538"/>
                  <a:ext cx="50094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8" name="Ink 107">
                  <a:extLst>
                    <a:ext uri="{FF2B5EF4-FFF2-40B4-BE49-F238E27FC236}">
                      <a16:creationId xmlns:a16="http://schemas.microsoft.com/office/drawing/2014/main" id="{EDF55E21-8790-800A-C028-A3E4AF14BE90}"/>
                    </a:ext>
                  </a:extLst>
                </p14:cNvPr>
                <p14:cNvContentPartPr/>
                <p14:nvPr/>
              </p14:nvContentPartPr>
              <p14:xfrm>
                <a:off x="1774266" y="5547178"/>
                <a:ext cx="4973040" cy="173520"/>
              </p14:xfrm>
            </p:contentPart>
          </mc:Choice>
          <mc:Fallback xmlns="">
            <p:pic>
              <p:nvPicPr>
                <p:cNvPr id="108" name="Ink 107">
                  <a:extLst>
                    <a:ext uri="{FF2B5EF4-FFF2-40B4-BE49-F238E27FC236}">
                      <a16:creationId xmlns:a16="http://schemas.microsoft.com/office/drawing/2014/main" id="{EDF55E21-8790-800A-C028-A3E4AF14BE90}"/>
                    </a:ext>
                  </a:extLst>
                </p:cNvPr>
                <p:cNvPicPr/>
                <p:nvPr/>
              </p:nvPicPr>
              <p:blipFill>
                <a:blip r:embed="rId166"/>
                <a:stretch>
                  <a:fillRect/>
                </a:stretch>
              </p:blipFill>
              <p:spPr>
                <a:xfrm>
                  <a:off x="1768146" y="5541058"/>
                  <a:ext cx="49852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9" name="Ink 108">
                  <a:extLst>
                    <a:ext uri="{FF2B5EF4-FFF2-40B4-BE49-F238E27FC236}">
                      <a16:creationId xmlns:a16="http://schemas.microsoft.com/office/drawing/2014/main" id="{E70FB999-7E8B-59C3-97C1-4A76DCDD6DE6}"/>
                    </a:ext>
                  </a:extLst>
                </p14:cNvPr>
                <p14:cNvContentPartPr/>
                <p14:nvPr/>
              </p14:nvContentPartPr>
              <p14:xfrm>
                <a:off x="1867866" y="6073138"/>
                <a:ext cx="5204520" cy="48240"/>
              </p14:xfrm>
            </p:contentPart>
          </mc:Choice>
          <mc:Fallback xmlns="">
            <p:pic>
              <p:nvPicPr>
                <p:cNvPr id="109" name="Ink 108">
                  <a:extLst>
                    <a:ext uri="{FF2B5EF4-FFF2-40B4-BE49-F238E27FC236}">
                      <a16:creationId xmlns:a16="http://schemas.microsoft.com/office/drawing/2014/main" id="{E70FB999-7E8B-59C3-97C1-4A76DCDD6DE6}"/>
                    </a:ext>
                  </a:extLst>
                </p:cNvPr>
                <p:cNvPicPr/>
                <p:nvPr/>
              </p:nvPicPr>
              <p:blipFill>
                <a:blip r:embed="rId168"/>
                <a:stretch>
                  <a:fillRect/>
                </a:stretch>
              </p:blipFill>
              <p:spPr>
                <a:xfrm>
                  <a:off x="1861746" y="6067018"/>
                  <a:ext cx="52167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1" name="Ink 110">
                  <a:extLst>
                    <a:ext uri="{FF2B5EF4-FFF2-40B4-BE49-F238E27FC236}">
                      <a16:creationId xmlns:a16="http://schemas.microsoft.com/office/drawing/2014/main" id="{453F7D47-C1B5-DEAA-AD53-EBE3E0BCD3AE}"/>
                    </a:ext>
                  </a:extLst>
                </p14:cNvPr>
                <p14:cNvContentPartPr/>
                <p14:nvPr/>
              </p14:nvContentPartPr>
              <p14:xfrm>
                <a:off x="2742306" y="3712258"/>
                <a:ext cx="141120" cy="2475720"/>
              </p14:xfrm>
            </p:contentPart>
          </mc:Choice>
          <mc:Fallback xmlns="">
            <p:pic>
              <p:nvPicPr>
                <p:cNvPr id="111" name="Ink 110">
                  <a:extLst>
                    <a:ext uri="{FF2B5EF4-FFF2-40B4-BE49-F238E27FC236}">
                      <a16:creationId xmlns:a16="http://schemas.microsoft.com/office/drawing/2014/main" id="{453F7D47-C1B5-DEAA-AD53-EBE3E0BCD3AE}"/>
                    </a:ext>
                  </a:extLst>
                </p:cNvPr>
                <p:cNvPicPr/>
                <p:nvPr/>
              </p:nvPicPr>
              <p:blipFill>
                <a:blip r:embed="rId170"/>
                <a:stretch>
                  <a:fillRect/>
                </a:stretch>
              </p:blipFill>
              <p:spPr>
                <a:xfrm>
                  <a:off x="2736186" y="3706138"/>
                  <a:ext cx="153360" cy="24879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3" name="Ink 112">
                  <a:extLst>
                    <a:ext uri="{FF2B5EF4-FFF2-40B4-BE49-F238E27FC236}">
                      <a16:creationId xmlns:a16="http://schemas.microsoft.com/office/drawing/2014/main" id="{3153620C-0AF8-BB61-CD83-199FC0C08F23}"/>
                    </a:ext>
                  </a:extLst>
                </p14:cNvPr>
                <p14:cNvContentPartPr/>
                <p14:nvPr/>
              </p14:nvContentPartPr>
              <p14:xfrm>
                <a:off x="3281946" y="3745378"/>
                <a:ext cx="372600" cy="2485440"/>
              </p14:xfrm>
            </p:contentPart>
          </mc:Choice>
          <mc:Fallback xmlns="">
            <p:pic>
              <p:nvPicPr>
                <p:cNvPr id="113" name="Ink 112">
                  <a:extLst>
                    <a:ext uri="{FF2B5EF4-FFF2-40B4-BE49-F238E27FC236}">
                      <a16:creationId xmlns:a16="http://schemas.microsoft.com/office/drawing/2014/main" id="{3153620C-0AF8-BB61-CD83-199FC0C08F23}"/>
                    </a:ext>
                  </a:extLst>
                </p:cNvPr>
                <p:cNvPicPr/>
                <p:nvPr/>
              </p:nvPicPr>
              <p:blipFill>
                <a:blip r:embed="rId172"/>
                <a:stretch>
                  <a:fillRect/>
                </a:stretch>
              </p:blipFill>
              <p:spPr>
                <a:xfrm>
                  <a:off x="3275826" y="3739258"/>
                  <a:ext cx="384840" cy="24976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5" name="Ink 114">
                  <a:extLst>
                    <a:ext uri="{FF2B5EF4-FFF2-40B4-BE49-F238E27FC236}">
                      <a16:creationId xmlns:a16="http://schemas.microsoft.com/office/drawing/2014/main" id="{37B09DA3-06C8-DDE2-9C0A-2407DC5CF499}"/>
                    </a:ext>
                  </a:extLst>
                </p14:cNvPr>
                <p14:cNvContentPartPr/>
                <p14:nvPr/>
              </p14:nvContentPartPr>
              <p14:xfrm>
                <a:off x="4066026" y="3707938"/>
                <a:ext cx="371160" cy="2471760"/>
              </p14:xfrm>
            </p:contentPart>
          </mc:Choice>
          <mc:Fallback xmlns="">
            <p:pic>
              <p:nvPicPr>
                <p:cNvPr id="115" name="Ink 114">
                  <a:extLst>
                    <a:ext uri="{FF2B5EF4-FFF2-40B4-BE49-F238E27FC236}">
                      <a16:creationId xmlns:a16="http://schemas.microsoft.com/office/drawing/2014/main" id="{37B09DA3-06C8-DDE2-9C0A-2407DC5CF499}"/>
                    </a:ext>
                  </a:extLst>
                </p:cNvPr>
                <p:cNvPicPr/>
                <p:nvPr/>
              </p:nvPicPr>
              <p:blipFill>
                <a:blip r:embed="rId174"/>
                <a:stretch>
                  <a:fillRect/>
                </a:stretch>
              </p:blipFill>
              <p:spPr>
                <a:xfrm>
                  <a:off x="4059906" y="3701818"/>
                  <a:ext cx="383400" cy="24840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6" name="Ink 115">
                  <a:extLst>
                    <a:ext uri="{FF2B5EF4-FFF2-40B4-BE49-F238E27FC236}">
                      <a16:creationId xmlns:a16="http://schemas.microsoft.com/office/drawing/2014/main" id="{53BCEA69-B267-51E8-0D1B-343FC84F2429}"/>
                    </a:ext>
                  </a:extLst>
                </p14:cNvPr>
                <p14:cNvContentPartPr/>
                <p14:nvPr/>
              </p14:nvContentPartPr>
              <p14:xfrm>
                <a:off x="4876386" y="3795778"/>
                <a:ext cx="358200" cy="2373480"/>
              </p14:xfrm>
            </p:contentPart>
          </mc:Choice>
          <mc:Fallback xmlns="">
            <p:pic>
              <p:nvPicPr>
                <p:cNvPr id="116" name="Ink 115">
                  <a:extLst>
                    <a:ext uri="{FF2B5EF4-FFF2-40B4-BE49-F238E27FC236}">
                      <a16:creationId xmlns:a16="http://schemas.microsoft.com/office/drawing/2014/main" id="{53BCEA69-B267-51E8-0D1B-343FC84F2429}"/>
                    </a:ext>
                  </a:extLst>
                </p:cNvPr>
                <p:cNvPicPr/>
                <p:nvPr/>
              </p:nvPicPr>
              <p:blipFill>
                <a:blip r:embed="rId176"/>
                <a:stretch>
                  <a:fillRect/>
                </a:stretch>
              </p:blipFill>
              <p:spPr>
                <a:xfrm>
                  <a:off x="4870266" y="3789658"/>
                  <a:ext cx="370440" cy="23857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8" name="Ink 117">
                  <a:extLst>
                    <a:ext uri="{FF2B5EF4-FFF2-40B4-BE49-F238E27FC236}">
                      <a16:creationId xmlns:a16="http://schemas.microsoft.com/office/drawing/2014/main" id="{D6BD8FCD-E5B9-670C-562E-8CEF9DCC325C}"/>
                    </a:ext>
                  </a:extLst>
                </p14:cNvPr>
                <p14:cNvContentPartPr/>
                <p14:nvPr/>
              </p14:nvContentPartPr>
              <p14:xfrm>
                <a:off x="5746146" y="3713698"/>
                <a:ext cx="372960" cy="2460600"/>
              </p14:xfrm>
            </p:contentPart>
          </mc:Choice>
          <mc:Fallback xmlns="">
            <p:pic>
              <p:nvPicPr>
                <p:cNvPr id="118" name="Ink 117">
                  <a:extLst>
                    <a:ext uri="{FF2B5EF4-FFF2-40B4-BE49-F238E27FC236}">
                      <a16:creationId xmlns:a16="http://schemas.microsoft.com/office/drawing/2014/main" id="{D6BD8FCD-E5B9-670C-562E-8CEF9DCC325C}"/>
                    </a:ext>
                  </a:extLst>
                </p:cNvPr>
                <p:cNvPicPr/>
                <p:nvPr/>
              </p:nvPicPr>
              <p:blipFill>
                <a:blip r:embed="rId178"/>
                <a:stretch>
                  <a:fillRect/>
                </a:stretch>
              </p:blipFill>
              <p:spPr>
                <a:xfrm>
                  <a:off x="5740026" y="3707578"/>
                  <a:ext cx="385200" cy="24728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9" name="Ink 118">
                  <a:extLst>
                    <a:ext uri="{FF2B5EF4-FFF2-40B4-BE49-F238E27FC236}">
                      <a16:creationId xmlns:a16="http://schemas.microsoft.com/office/drawing/2014/main" id="{F5290681-8DB9-F22A-18D0-F0EFBFFEE2AE}"/>
                    </a:ext>
                  </a:extLst>
                </p14:cNvPr>
                <p14:cNvContentPartPr/>
                <p14:nvPr/>
              </p14:nvContentPartPr>
              <p14:xfrm>
                <a:off x="6716706" y="3775618"/>
                <a:ext cx="416880" cy="2390760"/>
              </p14:xfrm>
            </p:contentPart>
          </mc:Choice>
          <mc:Fallback xmlns="">
            <p:pic>
              <p:nvPicPr>
                <p:cNvPr id="119" name="Ink 118">
                  <a:extLst>
                    <a:ext uri="{FF2B5EF4-FFF2-40B4-BE49-F238E27FC236}">
                      <a16:creationId xmlns:a16="http://schemas.microsoft.com/office/drawing/2014/main" id="{F5290681-8DB9-F22A-18D0-F0EFBFFEE2AE}"/>
                    </a:ext>
                  </a:extLst>
                </p:cNvPr>
                <p:cNvPicPr/>
                <p:nvPr/>
              </p:nvPicPr>
              <p:blipFill>
                <a:blip r:embed="rId180"/>
                <a:stretch>
                  <a:fillRect/>
                </a:stretch>
              </p:blipFill>
              <p:spPr>
                <a:xfrm>
                  <a:off x="6710586" y="3769498"/>
                  <a:ext cx="429120" cy="24030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21" name="Ink 120">
                  <a:extLst>
                    <a:ext uri="{FF2B5EF4-FFF2-40B4-BE49-F238E27FC236}">
                      <a16:creationId xmlns:a16="http://schemas.microsoft.com/office/drawing/2014/main" id="{BAD4C80B-D2A3-C016-25B1-AE246BEC40CB}"/>
                    </a:ext>
                  </a:extLst>
                </p14:cNvPr>
                <p14:cNvContentPartPr/>
                <p14:nvPr/>
              </p14:nvContentPartPr>
              <p14:xfrm>
                <a:off x="2938506" y="3797578"/>
                <a:ext cx="145440" cy="245880"/>
              </p14:xfrm>
            </p:contentPart>
          </mc:Choice>
          <mc:Fallback xmlns="">
            <p:pic>
              <p:nvPicPr>
                <p:cNvPr id="121" name="Ink 120">
                  <a:extLst>
                    <a:ext uri="{FF2B5EF4-FFF2-40B4-BE49-F238E27FC236}">
                      <a16:creationId xmlns:a16="http://schemas.microsoft.com/office/drawing/2014/main" id="{BAD4C80B-D2A3-C016-25B1-AE246BEC40CB}"/>
                    </a:ext>
                  </a:extLst>
                </p:cNvPr>
                <p:cNvPicPr/>
                <p:nvPr/>
              </p:nvPicPr>
              <p:blipFill>
                <a:blip r:embed="rId182"/>
                <a:stretch>
                  <a:fillRect/>
                </a:stretch>
              </p:blipFill>
              <p:spPr>
                <a:xfrm>
                  <a:off x="2932386" y="3791458"/>
                  <a:ext cx="15768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23" name="Ink 122">
                  <a:extLst>
                    <a:ext uri="{FF2B5EF4-FFF2-40B4-BE49-F238E27FC236}">
                      <a16:creationId xmlns:a16="http://schemas.microsoft.com/office/drawing/2014/main" id="{43E7A657-34E8-25DB-2BFD-A3F25C07FB09}"/>
                    </a:ext>
                  </a:extLst>
                </p14:cNvPr>
                <p14:cNvContentPartPr/>
                <p14:nvPr/>
              </p14:nvContentPartPr>
              <p14:xfrm>
                <a:off x="2930946" y="4115818"/>
                <a:ext cx="167040" cy="214200"/>
              </p14:xfrm>
            </p:contentPart>
          </mc:Choice>
          <mc:Fallback xmlns="">
            <p:pic>
              <p:nvPicPr>
                <p:cNvPr id="123" name="Ink 122">
                  <a:extLst>
                    <a:ext uri="{FF2B5EF4-FFF2-40B4-BE49-F238E27FC236}">
                      <a16:creationId xmlns:a16="http://schemas.microsoft.com/office/drawing/2014/main" id="{43E7A657-34E8-25DB-2BFD-A3F25C07FB09}"/>
                    </a:ext>
                  </a:extLst>
                </p:cNvPr>
                <p:cNvPicPr/>
                <p:nvPr/>
              </p:nvPicPr>
              <p:blipFill>
                <a:blip r:embed="rId184"/>
                <a:stretch>
                  <a:fillRect/>
                </a:stretch>
              </p:blipFill>
              <p:spPr>
                <a:xfrm>
                  <a:off x="2924826" y="4109698"/>
                  <a:ext cx="17928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4" name="Ink 123">
                  <a:extLst>
                    <a:ext uri="{FF2B5EF4-FFF2-40B4-BE49-F238E27FC236}">
                      <a16:creationId xmlns:a16="http://schemas.microsoft.com/office/drawing/2014/main" id="{819BBA19-06A4-980F-44ED-6E21800B4FF8}"/>
                    </a:ext>
                  </a:extLst>
                </p14:cNvPr>
                <p14:cNvContentPartPr/>
                <p14:nvPr/>
              </p14:nvContentPartPr>
              <p14:xfrm>
                <a:off x="3015906" y="4511458"/>
                <a:ext cx="195480" cy="225360"/>
              </p14:xfrm>
            </p:contentPart>
          </mc:Choice>
          <mc:Fallback xmlns="">
            <p:pic>
              <p:nvPicPr>
                <p:cNvPr id="124" name="Ink 123">
                  <a:extLst>
                    <a:ext uri="{FF2B5EF4-FFF2-40B4-BE49-F238E27FC236}">
                      <a16:creationId xmlns:a16="http://schemas.microsoft.com/office/drawing/2014/main" id="{819BBA19-06A4-980F-44ED-6E21800B4FF8}"/>
                    </a:ext>
                  </a:extLst>
                </p:cNvPr>
                <p:cNvPicPr/>
                <p:nvPr/>
              </p:nvPicPr>
              <p:blipFill>
                <a:blip r:embed="rId186"/>
                <a:stretch>
                  <a:fillRect/>
                </a:stretch>
              </p:blipFill>
              <p:spPr>
                <a:xfrm>
                  <a:off x="3009786" y="4505338"/>
                  <a:ext cx="20772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6" name="Ink 125">
                  <a:extLst>
                    <a:ext uri="{FF2B5EF4-FFF2-40B4-BE49-F238E27FC236}">
                      <a16:creationId xmlns:a16="http://schemas.microsoft.com/office/drawing/2014/main" id="{032383D4-8308-C161-E396-07D82DF394A4}"/>
                    </a:ext>
                  </a:extLst>
                </p14:cNvPr>
                <p14:cNvContentPartPr/>
                <p14:nvPr/>
              </p14:nvContentPartPr>
              <p14:xfrm>
                <a:off x="3766866" y="4880818"/>
                <a:ext cx="163440" cy="264600"/>
              </p14:xfrm>
            </p:contentPart>
          </mc:Choice>
          <mc:Fallback xmlns="">
            <p:pic>
              <p:nvPicPr>
                <p:cNvPr id="126" name="Ink 125">
                  <a:extLst>
                    <a:ext uri="{FF2B5EF4-FFF2-40B4-BE49-F238E27FC236}">
                      <a16:creationId xmlns:a16="http://schemas.microsoft.com/office/drawing/2014/main" id="{032383D4-8308-C161-E396-07D82DF394A4}"/>
                    </a:ext>
                  </a:extLst>
                </p:cNvPr>
                <p:cNvPicPr/>
                <p:nvPr/>
              </p:nvPicPr>
              <p:blipFill>
                <a:blip r:embed="rId188"/>
                <a:stretch>
                  <a:fillRect/>
                </a:stretch>
              </p:blipFill>
              <p:spPr>
                <a:xfrm>
                  <a:off x="3760746" y="4874698"/>
                  <a:ext cx="17568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8" name="Ink 127">
                  <a:extLst>
                    <a:ext uri="{FF2B5EF4-FFF2-40B4-BE49-F238E27FC236}">
                      <a16:creationId xmlns:a16="http://schemas.microsoft.com/office/drawing/2014/main" id="{4C3E95B6-D227-5289-396C-1AD65A77C996}"/>
                    </a:ext>
                  </a:extLst>
                </p14:cNvPr>
                <p14:cNvContentPartPr/>
                <p14:nvPr/>
              </p14:nvContentPartPr>
              <p14:xfrm>
                <a:off x="3542586" y="3837898"/>
                <a:ext cx="165960" cy="181800"/>
              </p14:xfrm>
            </p:contentPart>
          </mc:Choice>
          <mc:Fallback xmlns="">
            <p:pic>
              <p:nvPicPr>
                <p:cNvPr id="128" name="Ink 127">
                  <a:extLst>
                    <a:ext uri="{FF2B5EF4-FFF2-40B4-BE49-F238E27FC236}">
                      <a16:creationId xmlns:a16="http://schemas.microsoft.com/office/drawing/2014/main" id="{4C3E95B6-D227-5289-396C-1AD65A77C996}"/>
                    </a:ext>
                  </a:extLst>
                </p:cNvPr>
                <p:cNvPicPr/>
                <p:nvPr/>
              </p:nvPicPr>
              <p:blipFill>
                <a:blip r:embed="rId190"/>
                <a:stretch>
                  <a:fillRect/>
                </a:stretch>
              </p:blipFill>
              <p:spPr>
                <a:xfrm>
                  <a:off x="3536466" y="3831778"/>
                  <a:ext cx="1782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30" name="Ink 129">
                  <a:extLst>
                    <a:ext uri="{FF2B5EF4-FFF2-40B4-BE49-F238E27FC236}">
                      <a16:creationId xmlns:a16="http://schemas.microsoft.com/office/drawing/2014/main" id="{102627E2-B541-B25F-CC8D-4827AFDB01CB}"/>
                    </a:ext>
                  </a:extLst>
                </p14:cNvPr>
                <p14:cNvContentPartPr/>
                <p14:nvPr/>
              </p14:nvContentPartPr>
              <p14:xfrm>
                <a:off x="3657786" y="4123018"/>
                <a:ext cx="139680" cy="238680"/>
              </p14:xfrm>
            </p:contentPart>
          </mc:Choice>
          <mc:Fallback xmlns="">
            <p:pic>
              <p:nvPicPr>
                <p:cNvPr id="130" name="Ink 129">
                  <a:extLst>
                    <a:ext uri="{FF2B5EF4-FFF2-40B4-BE49-F238E27FC236}">
                      <a16:creationId xmlns:a16="http://schemas.microsoft.com/office/drawing/2014/main" id="{102627E2-B541-B25F-CC8D-4827AFDB01CB}"/>
                    </a:ext>
                  </a:extLst>
                </p:cNvPr>
                <p:cNvPicPr/>
                <p:nvPr/>
              </p:nvPicPr>
              <p:blipFill>
                <a:blip r:embed="rId192"/>
                <a:stretch>
                  <a:fillRect/>
                </a:stretch>
              </p:blipFill>
              <p:spPr>
                <a:xfrm>
                  <a:off x="3651666" y="4116898"/>
                  <a:ext cx="15192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2" name="Ink 131">
                  <a:extLst>
                    <a:ext uri="{FF2B5EF4-FFF2-40B4-BE49-F238E27FC236}">
                      <a16:creationId xmlns:a16="http://schemas.microsoft.com/office/drawing/2014/main" id="{A4993BD5-5CAF-E4CD-E2EE-AB701DA305BD}"/>
                    </a:ext>
                  </a:extLst>
                </p14:cNvPr>
                <p14:cNvContentPartPr/>
                <p14:nvPr/>
              </p14:nvContentPartPr>
              <p14:xfrm>
                <a:off x="4494426" y="3888298"/>
                <a:ext cx="153360" cy="196200"/>
              </p14:xfrm>
            </p:contentPart>
          </mc:Choice>
          <mc:Fallback xmlns="">
            <p:pic>
              <p:nvPicPr>
                <p:cNvPr id="132" name="Ink 131">
                  <a:extLst>
                    <a:ext uri="{FF2B5EF4-FFF2-40B4-BE49-F238E27FC236}">
                      <a16:creationId xmlns:a16="http://schemas.microsoft.com/office/drawing/2014/main" id="{A4993BD5-5CAF-E4CD-E2EE-AB701DA305BD}"/>
                    </a:ext>
                  </a:extLst>
                </p:cNvPr>
                <p:cNvPicPr/>
                <p:nvPr/>
              </p:nvPicPr>
              <p:blipFill>
                <a:blip r:embed="rId194"/>
                <a:stretch>
                  <a:fillRect/>
                </a:stretch>
              </p:blipFill>
              <p:spPr>
                <a:xfrm>
                  <a:off x="4488306" y="3882178"/>
                  <a:ext cx="1656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3" name="Ink 132">
                  <a:extLst>
                    <a:ext uri="{FF2B5EF4-FFF2-40B4-BE49-F238E27FC236}">
                      <a16:creationId xmlns:a16="http://schemas.microsoft.com/office/drawing/2014/main" id="{3C0A54F9-9129-64E0-EF75-B582C6966FF4}"/>
                    </a:ext>
                  </a:extLst>
                </p14:cNvPr>
                <p14:cNvContentPartPr/>
                <p14:nvPr/>
              </p14:nvContentPartPr>
              <p14:xfrm>
                <a:off x="4485786" y="4160098"/>
                <a:ext cx="179280" cy="239400"/>
              </p14:xfrm>
            </p:contentPart>
          </mc:Choice>
          <mc:Fallback xmlns="">
            <p:pic>
              <p:nvPicPr>
                <p:cNvPr id="133" name="Ink 132">
                  <a:extLst>
                    <a:ext uri="{FF2B5EF4-FFF2-40B4-BE49-F238E27FC236}">
                      <a16:creationId xmlns:a16="http://schemas.microsoft.com/office/drawing/2014/main" id="{3C0A54F9-9129-64E0-EF75-B582C6966FF4}"/>
                    </a:ext>
                  </a:extLst>
                </p:cNvPr>
                <p:cNvPicPr/>
                <p:nvPr/>
              </p:nvPicPr>
              <p:blipFill>
                <a:blip r:embed="rId196"/>
                <a:stretch>
                  <a:fillRect/>
                </a:stretch>
              </p:blipFill>
              <p:spPr>
                <a:xfrm>
                  <a:off x="4479666" y="4153978"/>
                  <a:ext cx="19152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5" name="Ink 134">
                  <a:extLst>
                    <a:ext uri="{FF2B5EF4-FFF2-40B4-BE49-F238E27FC236}">
                      <a16:creationId xmlns:a16="http://schemas.microsoft.com/office/drawing/2014/main" id="{CB5349AD-4D38-C012-3D83-7318C57E120A}"/>
                    </a:ext>
                  </a:extLst>
                </p14:cNvPr>
                <p14:cNvContentPartPr/>
                <p14:nvPr/>
              </p14:nvContentPartPr>
              <p14:xfrm>
                <a:off x="4599546" y="5767498"/>
                <a:ext cx="222120" cy="289440"/>
              </p14:xfrm>
            </p:contentPart>
          </mc:Choice>
          <mc:Fallback xmlns="">
            <p:pic>
              <p:nvPicPr>
                <p:cNvPr id="135" name="Ink 134">
                  <a:extLst>
                    <a:ext uri="{FF2B5EF4-FFF2-40B4-BE49-F238E27FC236}">
                      <a16:creationId xmlns:a16="http://schemas.microsoft.com/office/drawing/2014/main" id="{CB5349AD-4D38-C012-3D83-7318C57E120A}"/>
                    </a:ext>
                  </a:extLst>
                </p:cNvPr>
                <p:cNvPicPr/>
                <p:nvPr/>
              </p:nvPicPr>
              <p:blipFill>
                <a:blip r:embed="rId198"/>
                <a:stretch>
                  <a:fillRect/>
                </a:stretch>
              </p:blipFill>
              <p:spPr>
                <a:xfrm>
                  <a:off x="4593426" y="5761378"/>
                  <a:ext cx="23436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8" name="Ink 137">
                  <a:extLst>
                    <a:ext uri="{FF2B5EF4-FFF2-40B4-BE49-F238E27FC236}">
                      <a16:creationId xmlns:a16="http://schemas.microsoft.com/office/drawing/2014/main" id="{88B97316-1292-9CE6-78D0-6A05577FC6DE}"/>
                    </a:ext>
                  </a:extLst>
                </p14:cNvPr>
                <p14:cNvContentPartPr/>
                <p14:nvPr/>
              </p14:nvContentPartPr>
              <p14:xfrm>
                <a:off x="5218746" y="3826738"/>
                <a:ext cx="168840" cy="204480"/>
              </p14:xfrm>
            </p:contentPart>
          </mc:Choice>
          <mc:Fallback xmlns="">
            <p:pic>
              <p:nvPicPr>
                <p:cNvPr id="138" name="Ink 137">
                  <a:extLst>
                    <a:ext uri="{FF2B5EF4-FFF2-40B4-BE49-F238E27FC236}">
                      <a16:creationId xmlns:a16="http://schemas.microsoft.com/office/drawing/2014/main" id="{88B97316-1292-9CE6-78D0-6A05577FC6DE}"/>
                    </a:ext>
                  </a:extLst>
                </p:cNvPr>
                <p:cNvPicPr/>
                <p:nvPr/>
              </p:nvPicPr>
              <p:blipFill>
                <a:blip r:embed="rId200"/>
                <a:stretch>
                  <a:fillRect/>
                </a:stretch>
              </p:blipFill>
              <p:spPr>
                <a:xfrm>
                  <a:off x="5212626" y="3820618"/>
                  <a:ext cx="18108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0" name="Ink 139">
                  <a:extLst>
                    <a:ext uri="{FF2B5EF4-FFF2-40B4-BE49-F238E27FC236}">
                      <a16:creationId xmlns:a16="http://schemas.microsoft.com/office/drawing/2014/main" id="{22380C16-1B30-20E6-AF23-414D1C81A640}"/>
                    </a:ext>
                  </a:extLst>
                </p14:cNvPr>
                <p14:cNvContentPartPr/>
                <p14:nvPr/>
              </p14:nvContentPartPr>
              <p14:xfrm>
                <a:off x="5368146" y="5388418"/>
                <a:ext cx="179640" cy="223200"/>
              </p14:xfrm>
            </p:contentPart>
          </mc:Choice>
          <mc:Fallback xmlns="">
            <p:pic>
              <p:nvPicPr>
                <p:cNvPr id="140" name="Ink 139">
                  <a:extLst>
                    <a:ext uri="{FF2B5EF4-FFF2-40B4-BE49-F238E27FC236}">
                      <a16:creationId xmlns:a16="http://schemas.microsoft.com/office/drawing/2014/main" id="{22380C16-1B30-20E6-AF23-414D1C81A640}"/>
                    </a:ext>
                  </a:extLst>
                </p:cNvPr>
                <p:cNvPicPr/>
                <p:nvPr/>
              </p:nvPicPr>
              <p:blipFill>
                <a:blip r:embed="rId202"/>
                <a:stretch>
                  <a:fillRect/>
                </a:stretch>
              </p:blipFill>
              <p:spPr>
                <a:xfrm>
                  <a:off x="5362026" y="5382298"/>
                  <a:ext cx="19188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2" name="Ink 141">
                  <a:extLst>
                    <a:ext uri="{FF2B5EF4-FFF2-40B4-BE49-F238E27FC236}">
                      <a16:creationId xmlns:a16="http://schemas.microsoft.com/office/drawing/2014/main" id="{777C3545-66A3-FE26-22DE-808BA7829812}"/>
                    </a:ext>
                  </a:extLst>
                </p14:cNvPr>
                <p14:cNvContentPartPr/>
                <p14:nvPr/>
              </p14:nvContentPartPr>
              <p14:xfrm>
                <a:off x="6184986" y="4957138"/>
                <a:ext cx="147600" cy="222120"/>
              </p14:xfrm>
            </p:contentPart>
          </mc:Choice>
          <mc:Fallback xmlns="">
            <p:pic>
              <p:nvPicPr>
                <p:cNvPr id="142" name="Ink 141">
                  <a:extLst>
                    <a:ext uri="{FF2B5EF4-FFF2-40B4-BE49-F238E27FC236}">
                      <a16:creationId xmlns:a16="http://schemas.microsoft.com/office/drawing/2014/main" id="{777C3545-66A3-FE26-22DE-808BA7829812}"/>
                    </a:ext>
                  </a:extLst>
                </p:cNvPr>
                <p:cNvPicPr/>
                <p:nvPr/>
              </p:nvPicPr>
              <p:blipFill>
                <a:blip r:embed="rId204"/>
                <a:stretch>
                  <a:fillRect/>
                </a:stretch>
              </p:blipFill>
              <p:spPr>
                <a:xfrm>
                  <a:off x="6178866" y="4951018"/>
                  <a:ext cx="15984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43" name="Ink 142">
                  <a:extLst>
                    <a:ext uri="{FF2B5EF4-FFF2-40B4-BE49-F238E27FC236}">
                      <a16:creationId xmlns:a16="http://schemas.microsoft.com/office/drawing/2014/main" id="{C9BE0C16-2A08-CB95-D313-C7094A27F91A}"/>
                    </a:ext>
                  </a:extLst>
                </p14:cNvPr>
                <p14:cNvContentPartPr/>
                <p14:nvPr/>
              </p14:nvContentPartPr>
              <p14:xfrm>
                <a:off x="6329706" y="5867578"/>
                <a:ext cx="194040" cy="191520"/>
              </p14:xfrm>
            </p:contentPart>
          </mc:Choice>
          <mc:Fallback xmlns="">
            <p:pic>
              <p:nvPicPr>
                <p:cNvPr id="143" name="Ink 142">
                  <a:extLst>
                    <a:ext uri="{FF2B5EF4-FFF2-40B4-BE49-F238E27FC236}">
                      <a16:creationId xmlns:a16="http://schemas.microsoft.com/office/drawing/2014/main" id="{C9BE0C16-2A08-CB95-D313-C7094A27F91A}"/>
                    </a:ext>
                  </a:extLst>
                </p:cNvPr>
                <p:cNvPicPr/>
                <p:nvPr/>
              </p:nvPicPr>
              <p:blipFill>
                <a:blip r:embed="rId206"/>
                <a:stretch>
                  <a:fillRect/>
                </a:stretch>
              </p:blipFill>
              <p:spPr>
                <a:xfrm>
                  <a:off x="6323586" y="5861458"/>
                  <a:ext cx="2062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5" name="Ink 144">
                  <a:extLst>
                    <a:ext uri="{FF2B5EF4-FFF2-40B4-BE49-F238E27FC236}">
                      <a16:creationId xmlns:a16="http://schemas.microsoft.com/office/drawing/2014/main" id="{6DA0AD69-2CEC-19DB-641B-3ED6C49F34A8}"/>
                    </a:ext>
                  </a:extLst>
                </p14:cNvPr>
                <p14:cNvContentPartPr/>
                <p14:nvPr/>
              </p14:nvContentPartPr>
              <p14:xfrm>
                <a:off x="6092826" y="3928618"/>
                <a:ext cx="157680" cy="132120"/>
              </p14:xfrm>
            </p:contentPart>
          </mc:Choice>
          <mc:Fallback xmlns="">
            <p:pic>
              <p:nvPicPr>
                <p:cNvPr id="145" name="Ink 144">
                  <a:extLst>
                    <a:ext uri="{FF2B5EF4-FFF2-40B4-BE49-F238E27FC236}">
                      <a16:creationId xmlns:a16="http://schemas.microsoft.com/office/drawing/2014/main" id="{6DA0AD69-2CEC-19DB-641B-3ED6C49F34A8}"/>
                    </a:ext>
                  </a:extLst>
                </p:cNvPr>
                <p:cNvPicPr/>
                <p:nvPr/>
              </p:nvPicPr>
              <p:blipFill>
                <a:blip r:embed="rId208"/>
                <a:stretch>
                  <a:fillRect/>
                </a:stretch>
              </p:blipFill>
              <p:spPr>
                <a:xfrm>
                  <a:off x="6086706" y="3922498"/>
                  <a:ext cx="1699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6" name="Ink 145">
                  <a:extLst>
                    <a:ext uri="{FF2B5EF4-FFF2-40B4-BE49-F238E27FC236}">
                      <a16:creationId xmlns:a16="http://schemas.microsoft.com/office/drawing/2014/main" id="{2B3D0BD9-C08A-6284-C62C-855CB240B2D8}"/>
                    </a:ext>
                  </a:extLst>
                </p14:cNvPr>
                <p14:cNvContentPartPr/>
                <p14:nvPr/>
              </p14:nvContentPartPr>
              <p14:xfrm>
                <a:off x="6088146" y="4282138"/>
                <a:ext cx="165240" cy="140040"/>
              </p14:xfrm>
            </p:contentPart>
          </mc:Choice>
          <mc:Fallback xmlns="">
            <p:pic>
              <p:nvPicPr>
                <p:cNvPr id="146" name="Ink 145">
                  <a:extLst>
                    <a:ext uri="{FF2B5EF4-FFF2-40B4-BE49-F238E27FC236}">
                      <a16:creationId xmlns:a16="http://schemas.microsoft.com/office/drawing/2014/main" id="{2B3D0BD9-C08A-6284-C62C-855CB240B2D8}"/>
                    </a:ext>
                  </a:extLst>
                </p:cNvPr>
                <p:cNvPicPr/>
                <p:nvPr/>
              </p:nvPicPr>
              <p:blipFill>
                <a:blip r:embed="rId210"/>
                <a:stretch>
                  <a:fillRect/>
                </a:stretch>
              </p:blipFill>
              <p:spPr>
                <a:xfrm>
                  <a:off x="6082026" y="4276018"/>
                  <a:ext cx="1774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47" name="Ink 146">
                  <a:extLst>
                    <a:ext uri="{FF2B5EF4-FFF2-40B4-BE49-F238E27FC236}">
                      <a16:creationId xmlns:a16="http://schemas.microsoft.com/office/drawing/2014/main" id="{35440E30-DD37-C5E3-F9C5-8F25D3413D74}"/>
                    </a:ext>
                  </a:extLst>
                </p14:cNvPr>
                <p14:cNvContentPartPr/>
                <p14:nvPr/>
              </p14:nvContentPartPr>
              <p14:xfrm>
                <a:off x="5358066" y="4224538"/>
                <a:ext cx="156960" cy="109800"/>
              </p14:xfrm>
            </p:contentPart>
          </mc:Choice>
          <mc:Fallback xmlns="">
            <p:pic>
              <p:nvPicPr>
                <p:cNvPr id="147" name="Ink 146">
                  <a:extLst>
                    <a:ext uri="{FF2B5EF4-FFF2-40B4-BE49-F238E27FC236}">
                      <a16:creationId xmlns:a16="http://schemas.microsoft.com/office/drawing/2014/main" id="{35440E30-DD37-C5E3-F9C5-8F25D3413D74}"/>
                    </a:ext>
                  </a:extLst>
                </p:cNvPr>
                <p:cNvPicPr/>
                <p:nvPr/>
              </p:nvPicPr>
              <p:blipFill>
                <a:blip r:embed="rId212"/>
                <a:stretch>
                  <a:fillRect/>
                </a:stretch>
              </p:blipFill>
              <p:spPr>
                <a:xfrm>
                  <a:off x="5351946" y="4218418"/>
                  <a:ext cx="1692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8" name="Ink 147">
                  <a:extLst>
                    <a:ext uri="{FF2B5EF4-FFF2-40B4-BE49-F238E27FC236}">
                      <a16:creationId xmlns:a16="http://schemas.microsoft.com/office/drawing/2014/main" id="{DD52D94B-DA6D-ED32-70F8-A2BBEE861115}"/>
                    </a:ext>
                  </a:extLst>
                </p14:cNvPr>
                <p14:cNvContentPartPr/>
                <p14:nvPr/>
              </p14:nvContentPartPr>
              <p14:xfrm>
                <a:off x="5386506" y="4611538"/>
                <a:ext cx="138240" cy="127080"/>
              </p14:xfrm>
            </p:contentPart>
          </mc:Choice>
          <mc:Fallback xmlns="">
            <p:pic>
              <p:nvPicPr>
                <p:cNvPr id="148" name="Ink 147">
                  <a:extLst>
                    <a:ext uri="{FF2B5EF4-FFF2-40B4-BE49-F238E27FC236}">
                      <a16:creationId xmlns:a16="http://schemas.microsoft.com/office/drawing/2014/main" id="{DD52D94B-DA6D-ED32-70F8-A2BBEE861115}"/>
                    </a:ext>
                  </a:extLst>
                </p:cNvPr>
                <p:cNvPicPr/>
                <p:nvPr/>
              </p:nvPicPr>
              <p:blipFill>
                <a:blip r:embed="rId214"/>
                <a:stretch>
                  <a:fillRect/>
                </a:stretch>
              </p:blipFill>
              <p:spPr>
                <a:xfrm>
                  <a:off x="5380386" y="4605418"/>
                  <a:ext cx="1504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9" name="Ink 148">
                  <a:extLst>
                    <a:ext uri="{FF2B5EF4-FFF2-40B4-BE49-F238E27FC236}">
                      <a16:creationId xmlns:a16="http://schemas.microsoft.com/office/drawing/2014/main" id="{D0F6CA99-4B7D-4550-F2A6-84005B0AB665}"/>
                    </a:ext>
                  </a:extLst>
                </p14:cNvPr>
                <p14:cNvContentPartPr/>
                <p14:nvPr/>
              </p14:nvContentPartPr>
              <p14:xfrm>
                <a:off x="5990226" y="4473298"/>
                <a:ext cx="147240" cy="150120"/>
              </p14:xfrm>
            </p:contentPart>
          </mc:Choice>
          <mc:Fallback xmlns="">
            <p:pic>
              <p:nvPicPr>
                <p:cNvPr id="149" name="Ink 148">
                  <a:extLst>
                    <a:ext uri="{FF2B5EF4-FFF2-40B4-BE49-F238E27FC236}">
                      <a16:creationId xmlns:a16="http://schemas.microsoft.com/office/drawing/2014/main" id="{D0F6CA99-4B7D-4550-F2A6-84005B0AB665}"/>
                    </a:ext>
                  </a:extLst>
                </p:cNvPr>
                <p:cNvPicPr/>
                <p:nvPr/>
              </p:nvPicPr>
              <p:blipFill>
                <a:blip r:embed="rId216"/>
                <a:stretch>
                  <a:fillRect/>
                </a:stretch>
              </p:blipFill>
              <p:spPr>
                <a:xfrm>
                  <a:off x="5984106" y="4467178"/>
                  <a:ext cx="1594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50" name="Ink 149">
                  <a:extLst>
                    <a:ext uri="{FF2B5EF4-FFF2-40B4-BE49-F238E27FC236}">
                      <a16:creationId xmlns:a16="http://schemas.microsoft.com/office/drawing/2014/main" id="{3F718E30-098C-154E-676A-D831B8BBDAFF}"/>
                    </a:ext>
                  </a:extLst>
                </p14:cNvPr>
                <p14:cNvContentPartPr/>
                <p14:nvPr/>
              </p14:nvContentPartPr>
              <p14:xfrm>
                <a:off x="4498386" y="4602178"/>
                <a:ext cx="243000" cy="99360"/>
              </p14:xfrm>
            </p:contentPart>
          </mc:Choice>
          <mc:Fallback xmlns="">
            <p:pic>
              <p:nvPicPr>
                <p:cNvPr id="150" name="Ink 149">
                  <a:extLst>
                    <a:ext uri="{FF2B5EF4-FFF2-40B4-BE49-F238E27FC236}">
                      <a16:creationId xmlns:a16="http://schemas.microsoft.com/office/drawing/2014/main" id="{3F718E30-098C-154E-676A-D831B8BBDAFF}"/>
                    </a:ext>
                  </a:extLst>
                </p:cNvPr>
                <p:cNvPicPr/>
                <p:nvPr/>
              </p:nvPicPr>
              <p:blipFill>
                <a:blip r:embed="rId218"/>
                <a:stretch>
                  <a:fillRect/>
                </a:stretch>
              </p:blipFill>
              <p:spPr>
                <a:xfrm>
                  <a:off x="4492266" y="4596058"/>
                  <a:ext cx="2552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51" name="Ink 150">
                  <a:extLst>
                    <a:ext uri="{FF2B5EF4-FFF2-40B4-BE49-F238E27FC236}">
                      <a16:creationId xmlns:a16="http://schemas.microsoft.com/office/drawing/2014/main" id="{65E0F071-3E45-D39A-8B79-BA1A0E3E4FF2}"/>
                    </a:ext>
                  </a:extLst>
                </p14:cNvPr>
                <p14:cNvContentPartPr/>
                <p14:nvPr/>
              </p14:nvContentPartPr>
              <p14:xfrm>
                <a:off x="3778026" y="4583458"/>
                <a:ext cx="180360" cy="85320"/>
              </p14:xfrm>
            </p:contentPart>
          </mc:Choice>
          <mc:Fallback xmlns="">
            <p:pic>
              <p:nvPicPr>
                <p:cNvPr id="151" name="Ink 150">
                  <a:extLst>
                    <a:ext uri="{FF2B5EF4-FFF2-40B4-BE49-F238E27FC236}">
                      <a16:creationId xmlns:a16="http://schemas.microsoft.com/office/drawing/2014/main" id="{65E0F071-3E45-D39A-8B79-BA1A0E3E4FF2}"/>
                    </a:ext>
                  </a:extLst>
                </p:cNvPr>
                <p:cNvPicPr/>
                <p:nvPr/>
              </p:nvPicPr>
              <p:blipFill>
                <a:blip r:embed="rId220"/>
                <a:stretch>
                  <a:fillRect/>
                </a:stretch>
              </p:blipFill>
              <p:spPr>
                <a:xfrm>
                  <a:off x="3771906" y="4577338"/>
                  <a:ext cx="1926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52" name="Ink 151">
                  <a:extLst>
                    <a:ext uri="{FF2B5EF4-FFF2-40B4-BE49-F238E27FC236}">
                      <a16:creationId xmlns:a16="http://schemas.microsoft.com/office/drawing/2014/main" id="{C04FCB3F-D5C3-77CC-225B-D01B26B6C33A}"/>
                    </a:ext>
                  </a:extLst>
                </p14:cNvPr>
                <p14:cNvContentPartPr/>
                <p14:nvPr/>
              </p14:nvContentPartPr>
              <p14:xfrm>
                <a:off x="3036066" y="4990258"/>
                <a:ext cx="242640" cy="138960"/>
              </p14:xfrm>
            </p:contentPart>
          </mc:Choice>
          <mc:Fallback xmlns="">
            <p:pic>
              <p:nvPicPr>
                <p:cNvPr id="152" name="Ink 151">
                  <a:extLst>
                    <a:ext uri="{FF2B5EF4-FFF2-40B4-BE49-F238E27FC236}">
                      <a16:creationId xmlns:a16="http://schemas.microsoft.com/office/drawing/2014/main" id="{C04FCB3F-D5C3-77CC-225B-D01B26B6C33A}"/>
                    </a:ext>
                  </a:extLst>
                </p:cNvPr>
                <p:cNvPicPr/>
                <p:nvPr/>
              </p:nvPicPr>
              <p:blipFill>
                <a:blip r:embed="rId222"/>
                <a:stretch>
                  <a:fillRect/>
                </a:stretch>
              </p:blipFill>
              <p:spPr>
                <a:xfrm>
                  <a:off x="3029946" y="4984138"/>
                  <a:ext cx="2548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54" name="Ink 153">
                  <a:extLst>
                    <a:ext uri="{FF2B5EF4-FFF2-40B4-BE49-F238E27FC236}">
                      <a16:creationId xmlns:a16="http://schemas.microsoft.com/office/drawing/2014/main" id="{5A2372F3-4F3B-2B37-7529-6177825B3212}"/>
                    </a:ext>
                  </a:extLst>
                </p14:cNvPr>
                <p14:cNvContentPartPr/>
                <p14:nvPr/>
              </p14:nvContentPartPr>
              <p14:xfrm>
                <a:off x="4477506" y="4891258"/>
                <a:ext cx="161640" cy="143280"/>
              </p14:xfrm>
            </p:contentPart>
          </mc:Choice>
          <mc:Fallback xmlns="">
            <p:pic>
              <p:nvPicPr>
                <p:cNvPr id="154" name="Ink 153">
                  <a:extLst>
                    <a:ext uri="{FF2B5EF4-FFF2-40B4-BE49-F238E27FC236}">
                      <a16:creationId xmlns:a16="http://schemas.microsoft.com/office/drawing/2014/main" id="{5A2372F3-4F3B-2B37-7529-6177825B3212}"/>
                    </a:ext>
                  </a:extLst>
                </p:cNvPr>
                <p:cNvPicPr/>
                <p:nvPr/>
              </p:nvPicPr>
              <p:blipFill>
                <a:blip r:embed="rId224"/>
                <a:stretch>
                  <a:fillRect/>
                </a:stretch>
              </p:blipFill>
              <p:spPr>
                <a:xfrm>
                  <a:off x="4471386" y="4885138"/>
                  <a:ext cx="1738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55" name="Ink 154">
                  <a:extLst>
                    <a:ext uri="{FF2B5EF4-FFF2-40B4-BE49-F238E27FC236}">
                      <a16:creationId xmlns:a16="http://schemas.microsoft.com/office/drawing/2014/main" id="{848DA327-E74F-A3DC-C850-540CB52FF091}"/>
                    </a:ext>
                  </a:extLst>
                </p14:cNvPr>
                <p14:cNvContentPartPr/>
                <p14:nvPr/>
              </p14:nvContentPartPr>
              <p14:xfrm>
                <a:off x="5185626" y="4922938"/>
                <a:ext cx="230760" cy="82800"/>
              </p14:xfrm>
            </p:contentPart>
          </mc:Choice>
          <mc:Fallback xmlns="">
            <p:pic>
              <p:nvPicPr>
                <p:cNvPr id="155" name="Ink 154">
                  <a:extLst>
                    <a:ext uri="{FF2B5EF4-FFF2-40B4-BE49-F238E27FC236}">
                      <a16:creationId xmlns:a16="http://schemas.microsoft.com/office/drawing/2014/main" id="{848DA327-E74F-A3DC-C850-540CB52FF091}"/>
                    </a:ext>
                  </a:extLst>
                </p:cNvPr>
                <p:cNvPicPr/>
                <p:nvPr/>
              </p:nvPicPr>
              <p:blipFill>
                <a:blip r:embed="rId226"/>
                <a:stretch>
                  <a:fillRect/>
                </a:stretch>
              </p:blipFill>
              <p:spPr>
                <a:xfrm>
                  <a:off x="5179506" y="4916818"/>
                  <a:ext cx="2430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57" name="Ink 156">
                  <a:extLst>
                    <a:ext uri="{FF2B5EF4-FFF2-40B4-BE49-F238E27FC236}">
                      <a16:creationId xmlns:a16="http://schemas.microsoft.com/office/drawing/2014/main" id="{B40C1744-7189-133C-D20B-1A0CA32A3D7C}"/>
                    </a:ext>
                  </a:extLst>
                </p14:cNvPr>
                <p14:cNvContentPartPr/>
                <p14:nvPr/>
              </p14:nvContentPartPr>
              <p14:xfrm>
                <a:off x="4733106" y="5259538"/>
                <a:ext cx="149400" cy="119520"/>
              </p14:xfrm>
            </p:contentPart>
          </mc:Choice>
          <mc:Fallback xmlns="">
            <p:pic>
              <p:nvPicPr>
                <p:cNvPr id="157" name="Ink 156">
                  <a:extLst>
                    <a:ext uri="{FF2B5EF4-FFF2-40B4-BE49-F238E27FC236}">
                      <a16:creationId xmlns:a16="http://schemas.microsoft.com/office/drawing/2014/main" id="{B40C1744-7189-133C-D20B-1A0CA32A3D7C}"/>
                    </a:ext>
                  </a:extLst>
                </p:cNvPr>
                <p:cNvPicPr/>
                <p:nvPr/>
              </p:nvPicPr>
              <p:blipFill>
                <a:blip r:embed="rId228"/>
                <a:stretch>
                  <a:fillRect/>
                </a:stretch>
              </p:blipFill>
              <p:spPr>
                <a:xfrm>
                  <a:off x="4726986" y="5253418"/>
                  <a:ext cx="1616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58" name="Ink 157">
                  <a:extLst>
                    <a:ext uri="{FF2B5EF4-FFF2-40B4-BE49-F238E27FC236}">
                      <a16:creationId xmlns:a16="http://schemas.microsoft.com/office/drawing/2014/main" id="{8C918C9E-2E4F-3336-6B51-72F7886BFA73}"/>
                    </a:ext>
                  </a:extLst>
                </p14:cNvPr>
                <p14:cNvContentPartPr/>
                <p14:nvPr/>
              </p14:nvContentPartPr>
              <p14:xfrm>
                <a:off x="3933906" y="5378338"/>
                <a:ext cx="202680" cy="85320"/>
              </p14:xfrm>
            </p:contentPart>
          </mc:Choice>
          <mc:Fallback xmlns="">
            <p:pic>
              <p:nvPicPr>
                <p:cNvPr id="158" name="Ink 157">
                  <a:extLst>
                    <a:ext uri="{FF2B5EF4-FFF2-40B4-BE49-F238E27FC236}">
                      <a16:creationId xmlns:a16="http://schemas.microsoft.com/office/drawing/2014/main" id="{8C918C9E-2E4F-3336-6B51-72F7886BFA73}"/>
                    </a:ext>
                  </a:extLst>
                </p:cNvPr>
                <p:cNvPicPr/>
                <p:nvPr/>
              </p:nvPicPr>
              <p:blipFill>
                <a:blip r:embed="rId230"/>
                <a:stretch>
                  <a:fillRect/>
                </a:stretch>
              </p:blipFill>
              <p:spPr>
                <a:xfrm>
                  <a:off x="3927786" y="5372218"/>
                  <a:ext cx="2149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9" name="Ink 158">
                  <a:extLst>
                    <a:ext uri="{FF2B5EF4-FFF2-40B4-BE49-F238E27FC236}">
                      <a16:creationId xmlns:a16="http://schemas.microsoft.com/office/drawing/2014/main" id="{BA005A0D-AED6-1082-F027-2C979EA47554}"/>
                    </a:ext>
                  </a:extLst>
                </p14:cNvPr>
                <p14:cNvContentPartPr/>
                <p14:nvPr/>
              </p14:nvContentPartPr>
              <p14:xfrm>
                <a:off x="3191226" y="5324338"/>
                <a:ext cx="171360" cy="108360"/>
              </p14:xfrm>
            </p:contentPart>
          </mc:Choice>
          <mc:Fallback xmlns="">
            <p:pic>
              <p:nvPicPr>
                <p:cNvPr id="159" name="Ink 158">
                  <a:extLst>
                    <a:ext uri="{FF2B5EF4-FFF2-40B4-BE49-F238E27FC236}">
                      <a16:creationId xmlns:a16="http://schemas.microsoft.com/office/drawing/2014/main" id="{BA005A0D-AED6-1082-F027-2C979EA47554}"/>
                    </a:ext>
                  </a:extLst>
                </p:cNvPr>
                <p:cNvPicPr/>
                <p:nvPr/>
              </p:nvPicPr>
              <p:blipFill>
                <a:blip r:embed="rId232"/>
                <a:stretch>
                  <a:fillRect/>
                </a:stretch>
              </p:blipFill>
              <p:spPr>
                <a:xfrm>
                  <a:off x="3185106" y="5318218"/>
                  <a:ext cx="1836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60" name="Ink 159">
                  <a:extLst>
                    <a:ext uri="{FF2B5EF4-FFF2-40B4-BE49-F238E27FC236}">
                      <a16:creationId xmlns:a16="http://schemas.microsoft.com/office/drawing/2014/main" id="{0DDFCD59-01D2-A18F-3CD1-20403369E2E6}"/>
                    </a:ext>
                  </a:extLst>
                </p14:cNvPr>
                <p14:cNvContentPartPr/>
                <p14:nvPr/>
              </p14:nvContentPartPr>
              <p14:xfrm>
                <a:off x="3182586" y="5742298"/>
                <a:ext cx="128520" cy="164160"/>
              </p14:xfrm>
            </p:contentPart>
          </mc:Choice>
          <mc:Fallback xmlns="">
            <p:pic>
              <p:nvPicPr>
                <p:cNvPr id="160" name="Ink 159">
                  <a:extLst>
                    <a:ext uri="{FF2B5EF4-FFF2-40B4-BE49-F238E27FC236}">
                      <a16:creationId xmlns:a16="http://schemas.microsoft.com/office/drawing/2014/main" id="{0DDFCD59-01D2-A18F-3CD1-20403369E2E6}"/>
                    </a:ext>
                  </a:extLst>
                </p:cNvPr>
                <p:cNvPicPr/>
                <p:nvPr/>
              </p:nvPicPr>
              <p:blipFill>
                <a:blip r:embed="rId234"/>
                <a:stretch>
                  <a:fillRect/>
                </a:stretch>
              </p:blipFill>
              <p:spPr>
                <a:xfrm>
                  <a:off x="3176466" y="5736178"/>
                  <a:ext cx="1407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62" name="Ink 161">
                  <a:extLst>
                    <a:ext uri="{FF2B5EF4-FFF2-40B4-BE49-F238E27FC236}">
                      <a16:creationId xmlns:a16="http://schemas.microsoft.com/office/drawing/2014/main" id="{7E18B0D9-41B9-F813-5C0C-87628ADDDCA3}"/>
                    </a:ext>
                  </a:extLst>
                </p14:cNvPr>
                <p14:cNvContentPartPr/>
                <p14:nvPr/>
              </p14:nvContentPartPr>
              <p14:xfrm>
                <a:off x="3984306" y="5743738"/>
                <a:ext cx="170280" cy="126720"/>
              </p14:xfrm>
            </p:contentPart>
          </mc:Choice>
          <mc:Fallback xmlns="">
            <p:pic>
              <p:nvPicPr>
                <p:cNvPr id="162" name="Ink 161">
                  <a:extLst>
                    <a:ext uri="{FF2B5EF4-FFF2-40B4-BE49-F238E27FC236}">
                      <a16:creationId xmlns:a16="http://schemas.microsoft.com/office/drawing/2014/main" id="{7E18B0D9-41B9-F813-5C0C-87628ADDDCA3}"/>
                    </a:ext>
                  </a:extLst>
                </p:cNvPr>
                <p:cNvPicPr/>
                <p:nvPr/>
              </p:nvPicPr>
              <p:blipFill>
                <a:blip r:embed="rId236"/>
                <a:stretch>
                  <a:fillRect/>
                </a:stretch>
              </p:blipFill>
              <p:spPr>
                <a:xfrm>
                  <a:off x="3978186" y="5737618"/>
                  <a:ext cx="1825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63" name="Ink 162">
                  <a:extLst>
                    <a:ext uri="{FF2B5EF4-FFF2-40B4-BE49-F238E27FC236}">
                      <a16:creationId xmlns:a16="http://schemas.microsoft.com/office/drawing/2014/main" id="{179B7683-9E09-DA1D-F574-FCC03C03C2B8}"/>
                    </a:ext>
                  </a:extLst>
                </p14:cNvPr>
                <p14:cNvContentPartPr/>
                <p14:nvPr/>
              </p14:nvContentPartPr>
              <p14:xfrm>
                <a:off x="5370306" y="5835898"/>
                <a:ext cx="200160" cy="82440"/>
              </p14:xfrm>
            </p:contentPart>
          </mc:Choice>
          <mc:Fallback xmlns="">
            <p:pic>
              <p:nvPicPr>
                <p:cNvPr id="163" name="Ink 162">
                  <a:extLst>
                    <a:ext uri="{FF2B5EF4-FFF2-40B4-BE49-F238E27FC236}">
                      <a16:creationId xmlns:a16="http://schemas.microsoft.com/office/drawing/2014/main" id="{179B7683-9E09-DA1D-F574-FCC03C03C2B8}"/>
                    </a:ext>
                  </a:extLst>
                </p:cNvPr>
                <p:cNvPicPr/>
                <p:nvPr/>
              </p:nvPicPr>
              <p:blipFill>
                <a:blip r:embed="rId238"/>
                <a:stretch>
                  <a:fillRect/>
                </a:stretch>
              </p:blipFill>
              <p:spPr>
                <a:xfrm>
                  <a:off x="5364186" y="5829778"/>
                  <a:ext cx="2124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65" name="Ink 164">
                  <a:extLst>
                    <a:ext uri="{FF2B5EF4-FFF2-40B4-BE49-F238E27FC236}">
                      <a16:creationId xmlns:a16="http://schemas.microsoft.com/office/drawing/2014/main" id="{9A844391-E476-A244-D318-CE73BE86B127}"/>
                    </a:ext>
                  </a:extLst>
                </p14:cNvPr>
                <p14:cNvContentPartPr/>
                <p14:nvPr/>
              </p14:nvContentPartPr>
              <p14:xfrm>
                <a:off x="6197946" y="5419018"/>
                <a:ext cx="198000" cy="114120"/>
              </p14:xfrm>
            </p:contentPart>
          </mc:Choice>
          <mc:Fallback xmlns="">
            <p:pic>
              <p:nvPicPr>
                <p:cNvPr id="165" name="Ink 164">
                  <a:extLst>
                    <a:ext uri="{FF2B5EF4-FFF2-40B4-BE49-F238E27FC236}">
                      <a16:creationId xmlns:a16="http://schemas.microsoft.com/office/drawing/2014/main" id="{9A844391-E476-A244-D318-CE73BE86B127}"/>
                    </a:ext>
                  </a:extLst>
                </p:cNvPr>
                <p:cNvPicPr/>
                <p:nvPr/>
              </p:nvPicPr>
              <p:blipFill>
                <a:blip r:embed="rId240"/>
                <a:stretch>
                  <a:fillRect/>
                </a:stretch>
              </p:blipFill>
              <p:spPr>
                <a:xfrm>
                  <a:off x="6191826" y="5412898"/>
                  <a:ext cx="210240" cy="126360"/>
                </a:xfrm>
                <a:prstGeom prst="rect">
                  <a:avLst/>
                </a:prstGeom>
              </p:spPr>
            </p:pic>
          </mc:Fallback>
        </mc:AlternateContent>
      </p:grpSp>
      <p:grpSp>
        <p:nvGrpSpPr>
          <p:cNvPr id="86" name="Group 85">
            <a:extLst>
              <a:ext uri="{FF2B5EF4-FFF2-40B4-BE49-F238E27FC236}">
                <a16:creationId xmlns:a16="http://schemas.microsoft.com/office/drawing/2014/main" id="{FF272BB4-71B7-6647-2279-5B399773DDBF}"/>
              </a:ext>
            </a:extLst>
          </p:cNvPr>
          <p:cNvGrpSpPr/>
          <p:nvPr/>
        </p:nvGrpSpPr>
        <p:grpSpPr>
          <a:xfrm>
            <a:off x="523658" y="4180349"/>
            <a:ext cx="3984120" cy="2410560"/>
            <a:chOff x="4241346" y="866458"/>
            <a:chExt cx="3984120" cy="2410560"/>
          </a:xfrm>
        </p:grpSpPr>
        <mc:AlternateContent xmlns:mc="http://schemas.openxmlformats.org/markup-compatibility/2006" xmlns:p14="http://schemas.microsoft.com/office/powerpoint/2010/main">
          <mc:Choice Requires="p14">
            <p:contentPart p14:bwMode="auto" r:id="rId241">
              <p14:nvContentPartPr>
                <p14:cNvPr id="167" name="Ink 166">
                  <a:extLst>
                    <a:ext uri="{FF2B5EF4-FFF2-40B4-BE49-F238E27FC236}">
                      <a16:creationId xmlns:a16="http://schemas.microsoft.com/office/drawing/2014/main" id="{79601EC8-D3B3-A5E2-0C01-DA2F1E75E8BB}"/>
                    </a:ext>
                  </a:extLst>
                </p14:cNvPr>
                <p14:cNvContentPartPr/>
                <p14:nvPr/>
              </p14:nvContentPartPr>
              <p14:xfrm>
                <a:off x="5167266" y="2721538"/>
                <a:ext cx="217440" cy="128160"/>
              </p14:xfrm>
            </p:contentPart>
          </mc:Choice>
          <mc:Fallback xmlns="">
            <p:pic>
              <p:nvPicPr>
                <p:cNvPr id="167" name="Ink 166">
                  <a:extLst>
                    <a:ext uri="{FF2B5EF4-FFF2-40B4-BE49-F238E27FC236}">
                      <a16:creationId xmlns:a16="http://schemas.microsoft.com/office/drawing/2014/main" id="{79601EC8-D3B3-A5E2-0C01-DA2F1E75E8BB}"/>
                    </a:ext>
                  </a:extLst>
                </p:cNvPr>
                <p:cNvPicPr/>
                <p:nvPr/>
              </p:nvPicPr>
              <p:blipFill>
                <a:blip r:embed="rId242"/>
                <a:stretch>
                  <a:fillRect/>
                </a:stretch>
              </p:blipFill>
              <p:spPr>
                <a:xfrm>
                  <a:off x="5161146" y="2715418"/>
                  <a:ext cx="2296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81" name="Ink 180">
                  <a:extLst>
                    <a:ext uri="{FF2B5EF4-FFF2-40B4-BE49-F238E27FC236}">
                      <a16:creationId xmlns:a16="http://schemas.microsoft.com/office/drawing/2014/main" id="{C3B6DA86-EBF1-8552-6D89-DE70E5AACAC9}"/>
                    </a:ext>
                  </a:extLst>
                </p14:cNvPr>
                <p14:cNvContentPartPr/>
                <p14:nvPr/>
              </p14:nvContentPartPr>
              <p14:xfrm>
                <a:off x="4900146" y="970858"/>
                <a:ext cx="2161800" cy="382680"/>
              </p14:xfrm>
            </p:contentPart>
          </mc:Choice>
          <mc:Fallback xmlns="">
            <p:pic>
              <p:nvPicPr>
                <p:cNvPr id="181" name="Ink 180">
                  <a:extLst>
                    <a:ext uri="{FF2B5EF4-FFF2-40B4-BE49-F238E27FC236}">
                      <a16:creationId xmlns:a16="http://schemas.microsoft.com/office/drawing/2014/main" id="{C3B6DA86-EBF1-8552-6D89-DE70E5AACAC9}"/>
                    </a:ext>
                  </a:extLst>
                </p:cNvPr>
                <p:cNvPicPr/>
                <p:nvPr/>
              </p:nvPicPr>
              <p:blipFill>
                <a:blip r:embed="rId244"/>
                <a:stretch>
                  <a:fillRect/>
                </a:stretch>
              </p:blipFill>
              <p:spPr>
                <a:xfrm>
                  <a:off x="4894027" y="964732"/>
                  <a:ext cx="2174038" cy="394932"/>
                </a:xfrm>
                <a:prstGeom prst="rect">
                  <a:avLst/>
                </a:prstGeom>
              </p:spPr>
            </p:pic>
          </mc:Fallback>
        </mc:AlternateContent>
        <p:grpSp>
          <p:nvGrpSpPr>
            <p:cNvPr id="242" name="Group 241">
              <a:extLst>
                <a:ext uri="{FF2B5EF4-FFF2-40B4-BE49-F238E27FC236}">
                  <a16:creationId xmlns:a16="http://schemas.microsoft.com/office/drawing/2014/main" id="{583E08AC-A843-A425-5B88-11BB9A516770}"/>
                </a:ext>
              </a:extLst>
            </p:cNvPr>
            <p:cNvGrpSpPr/>
            <p:nvPr/>
          </p:nvGrpSpPr>
          <p:grpSpPr>
            <a:xfrm>
              <a:off x="4241346" y="866458"/>
              <a:ext cx="2928240" cy="2410560"/>
              <a:chOff x="4241346" y="866458"/>
              <a:chExt cx="2928240" cy="2410560"/>
            </a:xfrm>
          </p:grpSpPr>
          <mc:AlternateContent xmlns:mc="http://schemas.openxmlformats.org/markup-compatibility/2006" xmlns:p14="http://schemas.microsoft.com/office/powerpoint/2010/main">
            <mc:Choice Requires="p14">
              <p:contentPart p14:bwMode="auto" r:id="rId245">
                <p14:nvContentPartPr>
                  <p14:cNvPr id="168" name="Ink 167">
                    <a:extLst>
                      <a:ext uri="{FF2B5EF4-FFF2-40B4-BE49-F238E27FC236}">
                        <a16:creationId xmlns:a16="http://schemas.microsoft.com/office/drawing/2014/main" id="{53585120-B2AC-7AA1-1299-2F105E919929}"/>
                      </a:ext>
                    </a:extLst>
                  </p14:cNvPr>
                  <p14:cNvContentPartPr/>
                  <p14:nvPr/>
                </p14:nvContentPartPr>
                <p14:xfrm>
                  <a:off x="4241346" y="1022338"/>
                  <a:ext cx="183240" cy="207000"/>
                </p14:xfrm>
              </p:contentPart>
            </mc:Choice>
            <mc:Fallback xmlns="">
              <p:pic>
                <p:nvPicPr>
                  <p:cNvPr id="168" name="Ink 167">
                    <a:extLst>
                      <a:ext uri="{FF2B5EF4-FFF2-40B4-BE49-F238E27FC236}">
                        <a16:creationId xmlns:a16="http://schemas.microsoft.com/office/drawing/2014/main" id="{53585120-B2AC-7AA1-1299-2F105E919929}"/>
                      </a:ext>
                    </a:extLst>
                  </p:cNvPr>
                  <p:cNvPicPr/>
                  <p:nvPr/>
                </p:nvPicPr>
                <p:blipFill>
                  <a:blip r:embed="rId246"/>
                  <a:stretch>
                    <a:fillRect/>
                  </a:stretch>
                </p:blipFill>
                <p:spPr>
                  <a:xfrm>
                    <a:off x="4235226" y="1016218"/>
                    <a:ext cx="1954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69" name="Ink 168">
                    <a:extLst>
                      <a:ext uri="{FF2B5EF4-FFF2-40B4-BE49-F238E27FC236}">
                        <a16:creationId xmlns:a16="http://schemas.microsoft.com/office/drawing/2014/main" id="{06AB3E27-2AFB-EC12-39F1-2402FDE4181C}"/>
                      </a:ext>
                    </a:extLst>
                  </p14:cNvPr>
                  <p14:cNvContentPartPr/>
                  <p14:nvPr/>
                </p14:nvContentPartPr>
                <p14:xfrm>
                  <a:off x="4412346" y="1046458"/>
                  <a:ext cx="84960" cy="157320"/>
                </p14:xfrm>
              </p:contentPart>
            </mc:Choice>
            <mc:Fallback xmlns="">
              <p:pic>
                <p:nvPicPr>
                  <p:cNvPr id="169" name="Ink 168">
                    <a:extLst>
                      <a:ext uri="{FF2B5EF4-FFF2-40B4-BE49-F238E27FC236}">
                        <a16:creationId xmlns:a16="http://schemas.microsoft.com/office/drawing/2014/main" id="{06AB3E27-2AFB-EC12-39F1-2402FDE4181C}"/>
                      </a:ext>
                    </a:extLst>
                  </p:cNvPr>
                  <p:cNvPicPr/>
                  <p:nvPr/>
                </p:nvPicPr>
                <p:blipFill>
                  <a:blip r:embed="rId248"/>
                  <a:stretch>
                    <a:fillRect/>
                  </a:stretch>
                </p:blipFill>
                <p:spPr>
                  <a:xfrm>
                    <a:off x="4406226" y="1040338"/>
                    <a:ext cx="972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70" name="Ink 169">
                    <a:extLst>
                      <a:ext uri="{FF2B5EF4-FFF2-40B4-BE49-F238E27FC236}">
                        <a16:creationId xmlns:a16="http://schemas.microsoft.com/office/drawing/2014/main" id="{97F52234-1A57-F46B-D225-64B4C8F9D321}"/>
                      </a:ext>
                    </a:extLst>
                  </p14:cNvPr>
                  <p14:cNvContentPartPr/>
                  <p14:nvPr/>
                </p14:nvContentPartPr>
                <p14:xfrm>
                  <a:off x="4356906" y="1052218"/>
                  <a:ext cx="76320" cy="27720"/>
                </p14:xfrm>
              </p:contentPart>
            </mc:Choice>
            <mc:Fallback xmlns="">
              <p:pic>
                <p:nvPicPr>
                  <p:cNvPr id="170" name="Ink 169">
                    <a:extLst>
                      <a:ext uri="{FF2B5EF4-FFF2-40B4-BE49-F238E27FC236}">
                        <a16:creationId xmlns:a16="http://schemas.microsoft.com/office/drawing/2014/main" id="{97F52234-1A57-F46B-D225-64B4C8F9D321}"/>
                      </a:ext>
                    </a:extLst>
                  </p:cNvPr>
                  <p:cNvPicPr/>
                  <p:nvPr/>
                </p:nvPicPr>
                <p:blipFill>
                  <a:blip r:embed="rId250"/>
                  <a:stretch>
                    <a:fillRect/>
                  </a:stretch>
                </p:blipFill>
                <p:spPr>
                  <a:xfrm>
                    <a:off x="4350786" y="1046098"/>
                    <a:ext cx="885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72" name="Ink 171">
                    <a:extLst>
                      <a:ext uri="{FF2B5EF4-FFF2-40B4-BE49-F238E27FC236}">
                        <a16:creationId xmlns:a16="http://schemas.microsoft.com/office/drawing/2014/main" id="{E2682902-9573-33CC-EE8B-921EFE8827EF}"/>
                      </a:ext>
                    </a:extLst>
                  </p14:cNvPr>
                  <p14:cNvContentPartPr/>
                  <p14:nvPr/>
                </p14:nvContentPartPr>
                <p14:xfrm>
                  <a:off x="4602426" y="1138258"/>
                  <a:ext cx="165960" cy="20520"/>
                </p14:xfrm>
              </p:contentPart>
            </mc:Choice>
            <mc:Fallback xmlns="">
              <p:pic>
                <p:nvPicPr>
                  <p:cNvPr id="172" name="Ink 171">
                    <a:extLst>
                      <a:ext uri="{FF2B5EF4-FFF2-40B4-BE49-F238E27FC236}">
                        <a16:creationId xmlns:a16="http://schemas.microsoft.com/office/drawing/2014/main" id="{E2682902-9573-33CC-EE8B-921EFE8827EF}"/>
                      </a:ext>
                    </a:extLst>
                  </p:cNvPr>
                  <p:cNvPicPr/>
                  <p:nvPr/>
                </p:nvPicPr>
                <p:blipFill>
                  <a:blip r:embed="rId252"/>
                  <a:stretch>
                    <a:fillRect/>
                  </a:stretch>
                </p:blipFill>
                <p:spPr>
                  <a:xfrm>
                    <a:off x="4596306" y="1132138"/>
                    <a:ext cx="1782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73" name="Ink 172">
                    <a:extLst>
                      <a:ext uri="{FF2B5EF4-FFF2-40B4-BE49-F238E27FC236}">
                        <a16:creationId xmlns:a16="http://schemas.microsoft.com/office/drawing/2014/main" id="{F60A1570-CE9E-D319-16AE-CB7F93A8826B}"/>
                      </a:ext>
                    </a:extLst>
                  </p14:cNvPr>
                  <p14:cNvContentPartPr/>
                  <p14:nvPr/>
                </p14:nvContentPartPr>
                <p14:xfrm>
                  <a:off x="4640226" y="1091098"/>
                  <a:ext cx="110520" cy="157680"/>
                </p14:xfrm>
              </p:contentPart>
            </mc:Choice>
            <mc:Fallback xmlns="">
              <p:pic>
                <p:nvPicPr>
                  <p:cNvPr id="173" name="Ink 172">
                    <a:extLst>
                      <a:ext uri="{FF2B5EF4-FFF2-40B4-BE49-F238E27FC236}">
                        <a16:creationId xmlns:a16="http://schemas.microsoft.com/office/drawing/2014/main" id="{F60A1570-CE9E-D319-16AE-CB7F93A8826B}"/>
                      </a:ext>
                    </a:extLst>
                  </p:cNvPr>
                  <p:cNvPicPr/>
                  <p:nvPr/>
                </p:nvPicPr>
                <p:blipFill>
                  <a:blip r:embed="rId254"/>
                  <a:stretch>
                    <a:fillRect/>
                  </a:stretch>
                </p:blipFill>
                <p:spPr>
                  <a:xfrm>
                    <a:off x="4634106" y="1084978"/>
                    <a:ext cx="1227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75" name="Ink 174">
                    <a:extLst>
                      <a:ext uri="{FF2B5EF4-FFF2-40B4-BE49-F238E27FC236}">
                        <a16:creationId xmlns:a16="http://schemas.microsoft.com/office/drawing/2014/main" id="{62FF7B85-B7AA-C871-A41C-B5186D2F6479}"/>
                      </a:ext>
                    </a:extLst>
                  </p14:cNvPr>
                  <p14:cNvContentPartPr/>
                  <p14:nvPr/>
                </p14:nvContentPartPr>
                <p14:xfrm>
                  <a:off x="4962066" y="1021258"/>
                  <a:ext cx="192600" cy="216720"/>
                </p14:xfrm>
              </p:contentPart>
            </mc:Choice>
            <mc:Fallback xmlns="">
              <p:pic>
                <p:nvPicPr>
                  <p:cNvPr id="175" name="Ink 174">
                    <a:extLst>
                      <a:ext uri="{FF2B5EF4-FFF2-40B4-BE49-F238E27FC236}">
                        <a16:creationId xmlns:a16="http://schemas.microsoft.com/office/drawing/2014/main" id="{62FF7B85-B7AA-C871-A41C-B5186D2F6479}"/>
                      </a:ext>
                    </a:extLst>
                  </p:cNvPr>
                  <p:cNvPicPr/>
                  <p:nvPr/>
                </p:nvPicPr>
                <p:blipFill>
                  <a:blip r:embed="rId256"/>
                  <a:stretch>
                    <a:fillRect/>
                  </a:stretch>
                </p:blipFill>
                <p:spPr>
                  <a:xfrm>
                    <a:off x="4955946" y="1015138"/>
                    <a:ext cx="2048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76" name="Ink 175">
                    <a:extLst>
                      <a:ext uri="{FF2B5EF4-FFF2-40B4-BE49-F238E27FC236}">
                        <a16:creationId xmlns:a16="http://schemas.microsoft.com/office/drawing/2014/main" id="{8530B1EB-8ABB-0A4D-61F0-4DBD9325CA4A}"/>
                      </a:ext>
                    </a:extLst>
                  </p14:cNvPr>
                  <p14:cNvContentPartPr/>
                  <p14:nvPr/>
                </p14:nvContentPartPr>
                <p14:xfrm>
                  <a:off x="5215866" y="1154818"/>
                  <a:ext cx="30960" cy="125640"/>
                </p14:xfrm>
              </p:contentPart>
            </mc:Choice>
            <mc:Fallback xmlns="">
              <p:pic>
                <p:nvPicPr>
                  <p:cNvPr id="176" name="Ink 175">
                    <a:extLst>
                      <a:ext uri="{FF2B5EF4-FFF2-40B4-BE49-F238E27FC236}">
                        <a16:creationId xmlns:a16="http://schemas.microsoft.com/office/drawing/2014/main" id="{8530B1EB-8ABB-0A4D-61F0-4DBD9325CA4A}"/>
                      </a:ext>
                    </a:extLst>
                  </p:cNvPr>
                  <p:cNvPicPr/>
                  <p:nvPr/>
                </p:nvPicPr>
                <p:blipFill>
                  <a:blip r:embed="rId258"/>
                  <a:stretch>
                    <a:fillRect/>
                  </a:stretch>
                </p:blipFill>
                <p:spPr>
                  <a:xfrm>
                    <a:off x="5209746" y="1148698"/>
                    <a:ext cx="432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77" name="Ink 176">
                    <a:extLst>
                      <a:ext uri="{FF2B5EF4-FFF2-40B4-BE49-F238E27FC236}">
                        <a16:creationId xmlns:a16="http://schemas.microsoft.com/office/drawing/2014/main" id="{FD3A2267-DAF7-DD8E-C0E9-E06CF062CCE9}"/>
                      </a:ext>
                    </a:extLst>
                  </p14:cNvPr>
                  <p14:cNvContentPartPr/>
                  <p14:nvPr/>
                </p14:nvContentPartPr>
                <p14:xfrm>
                  <a:off x="5377866" y="1218178"/>
                  <a:ext cx="3600" cy="142920"/>
                </p14:xfrm>
              </p:contentPart>
            </mc:Choice>
            <mc:Fallback xmlns="">
              <p:pic>
                <p:nvPicPr>
                  <p:cNvPr id="177" name="Ink 176">
                    <a:extLst>
                      <a:ext uri="{FF2B5EF4-FFF2-40B4-BE49-F238E27FC236}">
                        <a16:creationId xmlns:a16="http://schemas.microsoft.com/office/drawing/2014/main" id="{FD3A2267-DAF7-DD8E-C0E9-E06CF062CCE9}"/>
                      </a:ext>
                    </a:extLst>
                  </p:cNvPr>
                  <p:cNvPicPr/>
                  <p:nvPr/>
                </p:nvPicPr>
                <p:blipFill>
                  <a:blip r:embed="rId260"/>
                  <a:stretch>
                    <a:fillRect/>
                  </a:stretch>
                </p:blipFill>
                <p:spPr>
                  <a:xfrm>
                    <a:off x="5371746" y="1212058"/>
                    <a:ext cx="158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78" name="Ink 177">
                    <a:extLst>
                      <a:ext uri="{FF2B5EF4-FFF2-40B4-BE49-F238E27FC236}">
                        <a16:creationId xmlns:a16="http://schemas.microsoft.com/office/drawing/2014/main" id="{FD88EEB2-F0A4-B8CD-4D27-DC5D0D77616D}"/>
                      </a:ext>
                    </a:extLst>
                  </p14:cNvPr>
                  <p14:cNvContentPartPr/>
                  <p14:nvPr/>
                </p14:nvContentPartPr>
                <p14:xfrm>
                  <a:off x="5490546" y="1076338"/>
                  <a:ext cx="204840" cy="210960"/>
                </p14:xfrm>
              </p:contentPart>
            </mc:Choice>
            <mc:Fallback xmlns="">
              <p:pic>
                <p:nvPicPr>
                  <p:cNvPr id="178" name="Ink 177">
                    <a:extLst>
                      <a:ext uri="{FF2B5EF4-FFF2-40B4-BE49-F238E27FC236}">
                        <a16:creationId xmlns:a16="http://schemas.microsoft.com/office/drawing/2014/main" id="{FD88EEB2-F0A4-B8CD-4D27-DC5D0D77616D}"/>
                      </a:ext>
                    </a:extLst>
                  </p:cNvPr>
                  <p:cNvPicPr/>
                  <p:nvPr/>
                </p:nvPicPr>
                <p:blipFill>
                  <a:blip r:embed="rId262"/>
                  <a:stretch>
                    <a:fillRect/>
                  </a:stretch>
                </p:blipFill>
                <p:spPr>
                  <a:xfrm>
                    <a:off x="5484426" y="1070218"/>
                    <a:ext cx="21708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79" name="Ink 178">
                    <a:extLst>
                      <a:ext uri="{FF2B5EF4-FFF2-40B4-BE49-F238E27FC236}">
                        <a16:creationId xmlns:a16="http://schemas.microsoft.com/office/drawing/2014/main" id="{3A0FCD38-D192-FAF6-2EC6-59591D241039}"/>
                      </a:ext>
                    </a:extLst>
                  </p14:cNvPr>
                  <p14:cNvContentPartPr/>
                  <p14:nvPr/>
                </p14:nvContentPartPr>
                <p14:xfrm>
                  <a:off x="5750106" y="1204498"/>
                  <a:ext cx="241560" cy="108000"/>
                </p14:xfrm>
              </p:contentPart>
            </mc:Choice>
            <mc:Fallback xmlns="">
              <p:pic>
                <p:nvPicPr>
                  <p:cNvPr id="179" name="Ink 178">
                    <a:extLst>
                      <a:ext uri="{FF2B5EF4-FFF2-40B4-BE49-F238E27FC236}">
                        <a16:creationId xmlns:a16="http://schemas.microsoft.com/office/drawing/2014/main" id="{3A0FCD38-D192-FAF6-2EC6-59591D241039}"/>
                      </a:ext>
                    </a:extLst>
                  </p:cNvPr>
                  <p:cNvPicPr/>
                  <p:nvPr/>
                </p:nvPicPr>
                <p:blipFill>
                  <a:blip r:embed="rId264"/>
                  <a:stretch>
                    <a:fillRect/>
                  </a:stretch>
                </p:blipFill>
                <p:spPr>
                  <a:xfrm>
                    <a:off x="5743986" y="1198378"/>
                    <a:ext cx="2538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83" name="Ink 182">
                    <a:extLst>
                      <a:ext uri="{FF2B5EF4-FFF2-40B4-BE49-F238E27FC236}">
                        <a16:creationId xmlns:a16="http://schemas.microsoft.com/office/drawing/2014/main" id="{D63C8D5A-3DDE-A7DF-1BA8-8501361ECB71}"/>
                      </a:ext>
                    </a:extLst>
                  </p14:cNvPr>
                  <p14:cNvContentPartPr/>
                  <p14:nvPr/>
                </p14:nvContentPartPr>
                <p14:xfrm>
                  <a:off x="4936506" y="872938"/>
                  <a:ext cx="2233080" cy="460080"/>
                </p14:xfrm>
              </p:contentPart>
            </mc:Choice>
            <mc:Fallback xmlns="">
              <p:pic>
                <p:nvPicPr>
                  <p:cNvPr id="183" name="Ink 182">
                    <a:extLst>
                      <a:ext uri="{FF2B5EF4-FFF2-40B4-BE49-F238E27FC236}">
                        <a16:creationId xmlns:a16="http://schemas.microsoft.com/office/drawing/2014/main" id="{D63C8D5A-3DDE-A7DF-1BA8-8501361ECB71}"/>
                      </a:ext>
                    </a:extLst>
                  </p:cNvPr>
                  <p:cNvPicPr/>
                  <p:nvPr/>
                </p:nvPicPr>
                <p:blipFill>
                  <a:blip r:embed="rId266"/>
                  <a:stretch>
                    <a:fillRect/>
                  </a:stretch>
                </p:blipFill>
                <p:spPr>
                  <a:xfrm>
                    <a:off x="4930386" y="866818"/>
                    <a:ext cx="2245320" cy="4723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85" name="Ink 184">
                    <a:extLst>
                      <a:ext uri="{FF2B5EF4-FFF2-40B4-BE49-F238E27FC236}">
                        <a16:creationId xmlns:a16="http://schemas.microsoft.com/office/drawing/2014/main" id="{41BD64C9-DC97-E123-A9C7-B7623DE43F48}"/>
                      </a:ext>
                    </a:extLst>
                  </p14:cNvPr>
                  <p14:cNvContentPartPr/>
                  <p14:nvPr/>
                </p14:nvContentPartPr>
                <p14:xfrm>
                  <a:off x="5404146" y="910018"/>
                  <a:ext cx="47520" cy="454680"/>
                </p14:xfrm>
              </p:contentPart>
            </mc:Choice>
            <mc:Fallback xmlns="">
              <p:pic>
                <p:nvPicPr>
                  <p:cNvPr id="185" name="Ink 184">
                    <a:extLst>
                      <a:ext uri="{FF2B5EF4-FFF2-40B4-BE49-F238E27FC236}">
                        <a16:creationId xmlns:a16="http://schemas.microsoft.com/office/drawing/2014/main" id="{41BD64C9-DC97-E123-A9C7-B7623DE43F48}"/>
                      </a:ext>
                    </a:extLst>
                  </p:cNvPr>
                  <p:cNvPicPr/>
                  <p:nvPr/>
                </p:nvPicPr>
                <p:blipFill>
                  <a:blip r:embed="rId268"/>
                  <a:stretch>
                    <a:fillRect/>
                  </a:stretch>
                </p:blipFill>
                <p:spPr>
                  <a:xfrm>
                    <a:off x="5398026" y="903898"/>
                    <a:ext cx="59760" cy="4669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87" name="Ink 186">
                    <a:extLst>
                      <a:ext uri="{FF2B5EF4-FFF2-40B4-BE49-F238E27FC236}">
                        <a16:creationId xmlns:a16="http://schemas.microsoft.com/office/drawing/2014/main" id="{64BBA37E-4514-01B2-F4C3-B6C270BB62A7}"/>
                      </a:ext>
                    </a:extLst>
                  </p14:cNvPr>
                  <p14:cNvContentPartPr/>
                  <p14:nvPr/>
                </p14:nvContentPartPr>
                <p14:xfrm>
                  <a:off x="6055026" y="919018"/>
                  <a:ext cx="64440" cy="320400"/>
                </p14:xfrm>
              </p:contentPart>
            </mc:Choice>
            <mc:Fallback xmlns="">
              <p:pic>
                <p:nvPicPr>
                  <p:cNvPr id="187" name="Ink 186">
                    <a:extLst>
                      <a:ext uri="{FF2B5EF4-FFF2-40B4-BE49-F238E27FC236}">
                        <a16:creationId xmlns:a16="http://schemas.microsoft.com/office/drawing/2014/main" id="{64BBA37E-4514-01B2-F4C3-B6C270BB62A7}"/>
                      </a:ext>
                    </a:extLst>
                  </p:cNvPr>
                  <p:cNvPicPr/>
                  <p:nvPr/>
                </p:nvPicPr>
                <p:blipFill>
                  <a:blip r:embed="rId270"/>
                  <a:stretch>
                    <a:fillRect/>
                  </a:stretch>
                </p:blipFill>
                <p:spPr>
                  <a:xfrm>
                    <a:off x="6048906" y="912898"/>
                    <a:ext cx="7668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88" name="Ink 187">
                    <a:extLst>
                      <a:ext uri="{FF2B5EF4-FFF2-40B4-BE49-F238E27FC236}">
                        <a16:creationId xmlns:a16="http://schemas.microsoft.com/office/drawing/2014/main" id="{9D282EF5-CCC8-B9BE-5E31-8F01D7739A93}"/>
                      </a:ext>
                    </a:extLst>
                  </p14:cNvPr>
                  <p14:cNvContentPartPr/>
                  <p14:nvPr/>
                </p14:nvContentPartPr>
                <p14:xfrm>
                  <a:off x="6245826" y="956098"/>
                  <a:ext cx="173880" cy="192960"/>
                </p14:xfrm>
              </p:contentPart>
            </mc:Choice>
            <mc:Fallback xmlns="">
              <p:pic>
                <p:nvPicPr>
                  <p:cNvPr id="188" name="Ink 187">
                    <a:extLst>
                      <a:ext uri="{FF2B5EF4-FFF2-40B4-BE49-F238E27FC236}">
                        <a16:creationId xmlns:a16="http://schemas.microsoft.com/office/drawing/2014/main" id="{9D282EF5-CCC8-B9BE-5E31-8F01D7739A93}"/>
                      </a:ext>
                    </a:extLst>
                  </p:cNvPr>
                  <p:cNvPicPr/>
                  <p:nvPr/>
                </p:nvPicPr>
                <p:blipFill>
                  <a:blip r:embed="rId272"/>
                  <a:stretch>
                    <a:fillRect/>
                  </a:stretch>
                </p:blipFill>
                <p:spPr>
                  <a:xfrm>
                    <a:off x="6239706" y="949978"/>
                    <a:ext cx="1861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90" name="Ink 189">
                    <a:extLst>
                      <a:ext uri="{FF2B5EF4-FFF2-40B4-BE49-F238E27FC236}">
                        <a16:creationId xmlns:a16="http://schemas.microsoft.com/office/drawing/2014/main" id="{04D004AB-4481-A2DA-5E28-77688AE5FA72}"/>
                      </a:ext>
                    </a:extLst>
                  </p14:cNvPr>
                  <p14:cNvContentPartPr/>
                  <p14:nvPr/>
                </p14:nvContentPartPr>
                <p14:xfrm>
                  <a:off x="6493146" y="1039978"/>
                  <a:ext cx="164160" cy="151200"/>
                </p14:xfrm>
              </p:contentPart>
            </mc:Choice>
            <mc:Fallback xmlns="">
              <p:pic>
                <p:nvPicPr>
                  <p:cNvPr id="190" name="Ink 189">
                    <a:extLst>
                      <a:ext uri="{FF2B5EF4-FFF2-40B4-BE49-F238E27FC236}">
                        <a16:creationId xmlns:a16="http://schemas.microsoft.com/office/drawing/2014/main" id="{04D004AB-4481-A2DA-5E28-77688AE5FA72}"/>
                      </a:ext>
                    </a:extLst>
                  </p:cNvPr>
                  <p:cNvPicPr/>
                  <p:nvPr/>
                </p:nvPicPr>
                <p:blipFill>
                  <a:blip r:embed="rId274"/>
                  <a:stretch>
                    <a:fillRect/>
                  </a:stretch>
                </p:blipFill>
                <p:spPr>
                  <a:xfrm>
                    <a:off x="6487026" y="1033858"/>
                    <a:ext cx="1764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91" name="Ink 190">
                    <a:extLst>
                      <a:ext uri="{FF2B5EF4-FFF2-40B4-BE49-F238E27FC236}">
                        <a16:creationId xmlns:a16="http://schemas.microsoft.com/office/drawing/2014/main" id="{1F5D16B1-C919-6F6F-4056-73E605AF4174}"/>
                      </a:ext>
                    </a:extLst>
                  </p14:cNvPr>
                  <p14:cNvContentPartPr/>
                  <p14:nvPr/>
                </p14:nvContentPartPr>
                <p14:xfrm>
                  <a:off x="6721386" y="866458"/>
                  <a:ext cx="40320" cy="434880"/>
                </p14:xfrm>
              </p:contentPart>
            </mc:Choice>
            <mc:Fallback xmlns="">
              <p:pic>
                <p:nvPicPr>
                  <p:cNvPr id="191" name="Ink 190">
                    <a:extLst>
                      <a:ext uri="{FF2B5EF4-FFF2-40B4-BE49-F238E27FC236}">
                        <a16:creationId xmlns:a16="http://schemas.microsoft.com/office/drawing/2014/main" id="{1F5D16B1-C919-6F6F-4056-73E605AF4174}"/>
                      </a:ext>
                    </a:extLst>
                  </p:cNvPr>
                  <p:cNvPicPr/>
                  <p:nvPr/>
                </p:nvPicPr>
                <p:blipFill>
                  <a:blip r:embed="rId276"/>
                  <a:stretch>
                    <a:fillRect/>
                  </a:stretch>
                </p:blipFill>
                <p:spPr>
                  <a:xfrm>
                    <a:off x="6715266" y="860338"/>
                    <a:ext cx="52560" cy="4471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92" name="Ink 191">
                    <a:extLst>
                      <a:ext uri="{FF2B5EF4-FFF2-40B4-BE49-F238E27FC236}">
                        <a16:creationId xmlns:a16="http://schemas.microsoft.com/office/drawing/2014/main" id="{2FD34248-B593-325F-2AF5-12F5EE127836}"/>
                      </a:ext>
                    </a:extLst>
                  </p14:cNvPr>
                  <p14:cNvContentPartPr/>
                  <p14:nvPr/>
                </p14:nvContentPartPr>
                <p14:xfrm>
                  <a:off x="6860346" y="918298"/>
                  <a:ext cx="127080" cy="245520"/>
                </p14:xfrm>
              </p:contentPart>
            </mc:Choice>
            <mc:Fallback xmlns="">
              <p:pic>
                <p:nvPicPr>
                  <p:cNvPr id="192" name="Ink 191">
                    <a:extLst>
                      <a:ext uri="{FF2B5EF4-FFF2-40B4-BE49-F238E27FC236}">
                        <a16:creationId xmlns:a16="http://schemas.microsoft.com/office/drawing/2014/main" id="{2FD34248-B593-325F-2AF5-12F5EE127836}"/>
                      </a:ext>
                    </a:extLst>
                  </p:cNvPr>
                  <p:cNvPicPr/>
                  <p:nvPr/>
                </p:nvPicPr>
                <p:blipFill>
                  <a:blip r:embed="rId278"/>
                  <a:stretch>
                    <a:fillRect/>
                  </a:stretch>
                </p:blipFill>
                <p:spPr>
                  <a:xfrm>
                    <a:off x="6854226" y="912178"/>
                    <a:ext cx="13932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93" name="Ink 192">
                    <a:extLst>
                      <a:ext uri="{FF2B5EF4-FFF2-40B4-BE49-F238E27FC236}">
                        <a16:creationId xmlns:a16="http://schemas.microsoft.com/office/drawing/2014/main" id="{30E696A3-4AB4-0AAD-9E35-96C3D875BD9B}"/>
                      </a:ext>
                    </a:extLst>
                  </p14:cNvPr>
                  <p14:cNvContentPartPr/>
                  <p14:nvPr/>
                </p14:nvContentPartPr>
                <p14:xfrm>
                  <a:off x="7059426" y="1006138"/>
                  <a:ext cx="74520" cy="223560"/>
                </p14:xfrm>
              </p:contentPart>
            </mc:Choice>
            <mc:Fallback xmlns="">
              <p:pic>
                <p:nvPicPr>
                  <p:cNvPr id="193" name="Ink 192">
                    <a:extLst>
                      <a:ext uri="{FF2B5EF4-FFF2-40B4-BE49-F238E27FC236}">
                        <a16:creationId xmlns:a16="http://schemas.microsoft.com/office/drawing/2014/main" id="{30E696A3-4AB4-0AAD-9E35-96C3D875BD9B}"/>
                      </a:ext>
                    </a:extLst>
                  </p:cNvPr>
                  <p:cNvPicPr/>
                  <p:nvPr/>
                </p:nvPicPr>
                <p:blipFill>
                  <a:blip r:embed="rId280"/>
                  <a:stretch>
                    <a:fillRect/>
                  </a:stretch>
                </p:blipFill>
                <p:spPr>
                  <a:xfrm>
                    <a:off x="7053306" y="1000018"/>
                    <a:ext cx="8676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95" name="Ink 194">
                    <a:extLst>
                      <a:ext uri="{FF2B5EF4-FFF2-40B4-BE49-F238E27FC236}">
                        <a16:creationId xmlns:a16="http://schemas.microsoft.com/office/drawing/2014/main" id="{44DF6515-BD15-0D5F-76B9-649DC1863195}"/>
                      </a:ext>
                    </a:extLst>
                  </p14:cNvPr>
                  <p14:cNvContentPartPr/>
                  <p14:nvPr/>
                </p14:nvContentPartPr>
                <p14:xfrm>
                  <a:off x="4328466" y="1457938"/>
                  <a:ext cx="186480" cy="210240"/>
                </p14:xfrm>
              </p:contentPart>
            </mc:Choice>
            <mc:Fallback xmlns="">
              <p:pic>
                <p:nvPicPr>
                  <p:cNvPr id="195" name="Ink 194">
                    <a:extLst>
                      <a:ext uri="{FF2B5EF4-FFF2-40B4-BE49-F238E27FC236}">
                        <a16:creationId xmlns:a16="http://schemas.microsoft.com/office/drawing/2014/main" id="{44DF6515-BD15-0D5F-76B9-649DC1863195}"/>
                      </a:ext>
                    </a:extLst>
                  </p:cNvPr>
                  <p:cNvPicPr/>
                  <p:nvPr/>
                </p:nvPicPr>
                <p:blipFill>
                  <a:blip r:embed="rId282"/>
                  <a:stretch>
                    <a:fillRect/>
                  </a:stretch>
                </p:blipFill>
                <p:spPr>
                  <a:xfrm>
                    <a:off x="4322346" y="1451818"/>
                    <a:ext cx="19872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96" name="Ink 195">
                    <a:extLst>
                      <a:ext uri="{FF2B5EF4-FFF2-40B4-BE49-F238E27FC236}">
                        <a16:creationId xmlns:a16="http://schemas.microsoft.com/office/drawing/2014/main" id="{57ABFFB4-7C1C-D20A-0F74-26D59631219A}"/>
                      </a:ext>
                    </a:extLst>
                  </p14:cNvPr>
                  <p14:cNvContentPartPr/>
                  <p14:nvPr/>
                </p14:nvContentPartPr>
                <p14:xfrm>
                  <a:off x="4732746" y="1572058"/>
                  <a:ext cx="147240" cy="3960"/>
                </p14:xfrm>
              </p:contentPart>
            </mc:Choice>
            <mc:Fallback xmlns="">
              <p:pic>
                <p:nvPicPr>
                  <p:cNvPr id="196" name="Ink 195">
                    <a:extLst>
                      <a:ext uri="{FF2B5EF4-FFF2-40B4-BE49-F238E27FC236}">
                        <a16:creationId xmlns:a16="http://schemas.microsoft.com/office/drawing/2014/main" id="{57ABFFB4-7C1C-D20A-0F74-26D59631219A}"/>
                      </a:ext>
                    </a:extLst>
                  </p:cNvPr>
                  <p:cNvPicPr/>
                  <p:nvPr/>
                </p:nvPicPr>
                <p:blipFill>
                  <a:blip r:embed="rId284"/>
                  <a:stretch>
                    <a:fillRect/>
                  </a:stretch>
                </p:blipFill>
                <p:spPr>
                  <a:xfrm>
                    <a:off x="4726626" y="1565938"/>
                    <a:ext cx="1594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97" name="Ink 196">
                    <a:extLst>
                      <a:ext uri="{FF2B5EF4-FFF2-40B4-BE49-F238E27FC236}">
                        <a16:creationId xmlns:a16="http://schemas.microsoft.com/office/drawing/2014/main" id="{A32FEB14-E827-500A-25B0-A76098960090}"/>
                      </a:ext>
                    </a:extLst>
                  </p14:cNvPr>
                  <p14:cNvContentPartPr/>
                  <p14:nvPr/>
                </p14:nvContentPartPr>
                <p14:xfrm>
                  <a:off x="4789986" y="1527778"/>
                  <a:ext cx="127080" cy="126720"/>
                </p14:xfrm>
              </p:contentPart>
            </mc:Choice>
            <mc:Fallback xmlns="">
              <p:pic>
                <p:nvPicPr>
                  <p:cNvPr id="197" name="Ink 196">
                    <a:extLst>
                      <a:ext uri="{FF2B5EF4-FFF2-40B4-BE49-F238E27FC236}">
                        <a16:creationId xmlns:a16="http://schemas.microsoft.com/office/drawing/2014/main" id="{A32FEB14-E827-500A-25B0-A76098960090}"/>
                      </a:ext>
                    </a:extLst>
                  </p:cNvPr>
                  <p:cNvPicPr/>
                  <p:nvPr/>
                </p:nvPicPr>
                <p:blipFill>
                  <a:blip r:embed="rId286"/>
                  <a:stretch>
                    <a:fillRect/>
                  </a:stretch>
                </p:blipFill>
                <p:spPr>
                  <a:xfrm>
                    <a:off x="4783866" y="1521658"/>
                    <a:ext cx="1393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98" name="Ink 197">
                    <a:extLst>
                      <a:ext uri="{FF2B5EF4-FFF2-40B4-BE49-F238E27FC236}">
                        <a16:creationId xmlns:a16="http://schemas.microsoft.com/office/drawing/2014/main" id="{ED534BCF-2465-055E-53F2-86DC492E2AB8}"/>
                      </a:ext>
                    </a:extLst>
                  </p14:cNvPr>
                  <p14:cNvContentPartPr/>
                  <p14:nvPr/>
                </p14:nvContentPartPr>
                <p14:xfrm>
                  <a:off x="5175546" y="1574218"/>
                  <a:ext cx="183600" cy="186120"/>
                </p14:xfrm>
              </p:contentPart>
            </mc:Choice>
            <mc:Fallback xmlns="">
              <p:pic>
                <p:nvPicPr>
                  <p:cNvPr id="198" name="Ink 197">
                    <a:extLst>
                      <a:ext uri="{FF2B5EF4-FFF2-40B4-BE49-F238E27FC236}">
                        <a16:creationId xmlns:a16="http://schemas.microsoft.com/office/drawing/2014/main" id="{ED534BCF-2465-055E-53F2-86DC492E2AB8}"/>
                      </a:ext>
                    </a:extLst>
                  </p:cNvPr>
                  <p:cNvPicPr/>
                  <p:nvPr/>
                </p:nvPicPr>
                <p:blipFill>
                  <a:blip r:embed="rId288"/>
                  <a:stretch>
                    <a:fillRect/>
                  </a:stretch>
                </p:blipFill>
                <p:spPr>
                  <a:xfrm>
                    <a:off x="5169426" y="1568098"/>
                    <a:ext cx="1958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99" name="Ink 198">
                    <a:extLst>
                      <a:ext uri="{FF2B5EF4-FFF2-40B4-BE49-F238E27FC236}">
                        <a16:creationId xmlns:a16="http://schemas.microsoft.com/office/drawing/2014/main" id="{057D07B8-B263-737F-DED0-67FEEE4D335D}"/>
                      </a:ext>
                    </a:extLst>
                  </p14:cNvPr>
                  <p14:cNvContentPartPr/>
                  <p14:nvPr/>
                </p14:nvContentPartPr>
                <p14:xfrm>
                  <a:off x="5458506" y="1671418"/>
                  <a:ext cx="10800" cy="94680"/>
                </p14:xfrm>
              </p:contentPart>
            </mc:Choice>
            <mc:Fallback xmlns="">
              <p:pic>
                <p:nvPicPr>
                  <p:cNvPr id="199" name="Ink 198">
                    <a:extLst>
                      <a:ext uri="{FF2B5EF4-FFF2-40B4-BE49-F238E27FC236}">
                        <a16:creationId xmlns:a16="http://schemas.microsoft.com/office/drawing/2014/main" id="{057D07B8-B263-737F-DED0-67FEEE4D335D}"/>
                      </a:ext>
                    </a:extLst>
                  </p:cNvPr>
                  <p:cNvPicPr/>
                  <p:nvPr/>
                </p:nvPicPr>
                <p:blipFill>
                  <a:blip r:embed="rId290"/>
                  <a:stretch>
                    <a:fillRect/>
                  </a:stretch>
                </p:blipFill>
                <p:spPr>
                  <a:xfrm>
                    <a:off x="5452386" y="1665298"/>
                    <a:ext cx="230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00" name="Ink 199">
                    <a:extLst>
                      <a:ext uri="{FF2B5EF4-FFF2-40B4-BE49-F238E27FC236}">
                        <a16:creationId xmlns:a16="http://schemas.microsoft.com/office/drawing/2014/main" id="{839380B1-A146-0529-4064-79237B7032A9}"/>
                      </a:ext>
                    </a:extLst>
                  </p14:cNvPr>
                  <p14:cNvContentPartPr/>
                  <p14:nvPr/>
                </p14:nvContentPartPr>
                <p14:xfrm>
                  <a:off x="5714466" y="1565938"/>
                  <a:ext cx="178200" cy="178560"/>
                </p14:xfrm>
              </p:contentPart>
            </mc:Choice>
            <mc:Fallback xmlns="">
              <p:pic>
                <p:nvPicPr>
                  <p:cNvPr id="200" name="Ink 199">
                    <a:extLst>
                      <a:ext uri="{FF2B5EF4-FFF2-40B4-BE49-F238E27FC236}">
                        <a16:creationId xmlns:a16="http://schemas.microsoft.com/office/drawing/2014/main" id="{839380B1-A146-0529-4064-79237B7032A9}"/>
                      </a:ext>
                    </a:extLst>
                  </p:cNvPr>
                  <p:cNvPicPr/>
                  <p:nvPr/>
                </p:nvPicPr>
                <p:blipFill>
                  <a:blip r:embed="rId292"/>
                  <a:stretch>
                    <a:fillRect/>
                  </a:stretch>
                </p:blipFill>
                <p:spPr>
                  <a:xfrm>
                    <a:off x="5708346" y="1559818"/>
                    <a:ext cx="1904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01" name="Ink 200">
                    <a:extLst>
                      <a:ext uri="{FF2B5EF4-FFF2-40B4-BE49-F238E27FC236}">
                        <a16:creationId xmlns:a16="http://schemas.microsoft.com/office/drawing/2014/main" id="{78F8DD79-518F-7270-8F4E-27831AC46584}"/>
                      </a:ext>
                    </a:extLst>
                  </p14:cNvPr>
                  <p14:cNvContentPartPr/>
                  <p14:nvPr/>
                </p14:nvContentPartPr>
                <p14:xfrm>
                  <a:off x="5945586" y="1662418"/>
                  <a:ext cx="158760" cy="81000"/>
                </p14:xfrm>
              </p:contentPart>
            </mc:Choice>
            <mc:Fallback xmlns="">
              <p:pic>
                <p:nvPicPr>
                  <p:cNvPr id="201" name="Ink 200">
                    <a:extLst>
                      <a:ext uri="{FF2B5EF4-FFF2-40B4-BE49-F238E27FC236}">
                        <a16:creationId xmlns:a16="http://schemas.microsoft.com/office/drawing/2014/main" id="{78F8DD79-518F-7270-8F4E-27831AC46584}"/>
                      </a:ext>
                    </a:extLst>
                  </p:cNvPr>
                  <p:cNvPicPr/>
                  <p:nvPr/>
                </p:nvPicPr>
                <p:blipFill>
                  <a:blip r:embed="rId294"/>
                  <a:stretch>
                    <a:fillRect/>
                  </a:stretch>
                </p:blipFill>
                <p:spPr>
                  <a:xfrm>
                    <a:off x="5939466" y="1656298"/>
                    <a:ext cx="1710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02" name="Ink 201">
                    <a:extLst>
                      <a:ext uri="{FF2B5EF4-FFF2-40B4-BE49-F238E27FC236}">
                        <a16:creationId xmlns:a16="http://schemas.microsoft.com/office/drawing/2014/main" id="{891F3FA3-1EFB-7F15-5B57-92C9F6D2734E}"/>
                      </a:ext>
                    </a:extLst>
                  </p14:cNvPr>
                  <p14:cNvContentPartPr/>
                  <p14:nvPr/>
                </p14:nvContentPartPr>
                <p14:xfrm>
                  <a:off x="6262746" y="1514098"/>
                  <a:ext cx="250920" cy="209520"/>
                </p14:xfrm>
              </p:contentPart>
            </mc:Choice>
            <mc:Fallback xmlns="">
              <p:pic>
                <p:nvPicPr>
                  <p:cNvPr id="202" name="Ink 201">
                    <a:extLst>
                      <a:ext uri="{FF2B5EF4-FFF2-40B4-BE49-F238E27FC236}">
                        <a16:creationId xmlns:a16="http://schemas.microsoft.com/office/drawing/2014/main" id="{891F3FA3-1EFB-7F15-5B57-92C9F6D2734E}"/>
                      </a:ext>
                    </a:extLst>
                  </p:cNvPr>
                  <p:cNvPicPr/>
                  <p:nvPr/>
                </p:nvPicPr>
                <p:blipFill>
                  <a:blip r:embed="rId296"/>
                  <a:stretch>
                    <a:fillRect/>
                  </a:stretch>
                </p:blipFill>
                <p:spPr>
                  <a:xfrm>
                    <a:off x="6256626" y="1507978"/>
                    <a:ext cx="2631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03" name="Ink 202">
                    <a:extLst>
                      <a:ext uri="{FF2B5EF4-FFF2-40B4-BE49-F238E27FC236}">
                        <a16:creationId xmlns:a16="http://schemas.microsoft.com/office/drawing/2014/main" id="{334CA192-DA1A-0632-8104-119DA74B349E}"/>
                      </a:ext>
                    </a:extLst>
                  </p14:cNvPr>
                  <p14:cNvContentPartPr/>
                  <p14:nvPr/>
                </p14:nvContentPartPr>
                <p14:xfrm>
                  <a:off x="6535626" y="1596898"/>
                  <a:ext cx="128520" cy="146880"/>
                </p14:xfrm>
              </p:contentPart>
            </mc:Choice>
            <mc:Fallback xmlns="">
              <p:pic>
                <p:nvPicPr>
                  <p:cNvPr id="203" name="Ink 202">
                    <a:extLst>
                      <a:ext uri="{FF2B5EF4-FFF2-40B4-BE49-F238E27FC236}">
                        <a16:creationId xmlns:a16="http://schemas.microsoft.com/office/drawing/2014/main" id="{334CA192-DA1A-0632-8104-119DA74B349E}"/>
                      </a:ext>
                    </a:extLst>
                  </p:cNvPr>
                  <p:cNvPicPr/>
                  <p:nvPr/>
                </p:nvPicPr>
                <p:blipFill>
                  <a:blip r:embed="rId298"/>
                  <a:stretch>
                    <a:fillRect/>
                  </a:stretch>
                </p:blipFill>
                <p:spPr>
                  <a:xfrm>
                    <a:off x="6529506" y="1590778"/>
                    <a:ext cx="1407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06" name="Ink 205">
                    <a:extLst>
                      <a:ext uri="{FF2B5EF4-FFF2-40B4-BE49-F238E27FC236}">
                        <a16:creationId xmlns:a16="http://schemas.microsoft.com/office/drawing/2014/main" id="{F45BC4B7-117F-117F-0E40-31BCA52F6E86}"/>
                      </a:ext>
                    </a:extLst>
                  </p14:cNvPr>
                  <p14:cNvContentPartPr/>
                  <p14:nvPr/>
                </p14:nvContentPartPr>
                <p14:xfrm>
                  <a:off x="5030826" y="1485658"/>
                  <a:ext cx="1776600" cy="417960"/>
                </p14:xfrm>
              </p:contentPart>
            </mc:Choice>
            <mc:Fallback xmlns="">
              <p:pic>
                <p:nvPicPr>
                  <p:cNvPr id="206" name="Ink 205">
                    <a:extLst>
                      <a:ext uri="{FF2B5EF4-FFF2-40B4-BE49-F238E27FC236}">
                        <a16:creationId xmlns:a16="http://schemas.microsoft.com/office/drawing/2014/main" id="{F45BC4B7-117F-117F-0E40-31BCA52F6E86}"/>
                      </a:ext>
                    </a:extLst>
                  </p:cNvPr>
                  <p:cNvPicPr/>
                  <p:nvPr/>
                </p:nvPicPr>
                <p:blipFill>
                  <a:blip r:embed="rId300"/>
                  <a:stretch>
                    <a:fillRect/>
                  </a:stretch>
                </p:blipFill>
                <p:spPr>
                  <a:xfrm>
                    <a:off x="5024706" y="1479538"/>
                    <a:ext cx="1788840" cy="4302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07" name="Ink 206">
                    <a:extLst>
                      <a:ext uri="{FF2B5EF4-FFF2-40B4-BE49-F238E27FC236}">
                        <a16:creationId xmlns:a16="http://schemas.microsoft.com/office/drawing/2014/main" id="{37EA8736-86EB-2349-845C-6697D28FB079}"/>
                      </a:ext>
                    </a:extLst>
                  </p14:cNvPr>
                  <p14:cNvContentPartPr/>
                  <p14:nvPr/>
                </p14:nvContentPartPr>
                <p14:xfrm>
                  <a:off x="4975026" y="1373698"/>
                  <a:ext cx="1915560" cy="495360"/>
                </p14:xfrm>
              </p:contentPart>
            </mc:Choice>
            <mc:Fallback xmlns="">
              <p:pic>
                <p:nvPicPr>
                  <p:cNvPr id="207" name="Ink 206">
                    <a:extLst>
                      <a:ext uri="{FF2B5EF4-FFF2-40B4-BE49-F238E27FC236}">
                        <a16:creationId xmlns:a16="http://schemas.microsoft.com/office/drawing/2014/main" id="{37EA8736-86EB-2349-845C-6697D28FB079}"/>
                      </a:ext>
                    </a:extLst>
                  </p:cNvPr>
                  <p:cNvPicPr/>
                  <p:nvPr/>
                </p:nvPicPr>
                <p:blipFill>
                  <a:blip r:embed="rId302"/>
                  <a:stretch>
                    <a:fillRect/>
                  </a:stretch>
                </p:blipFill>
                <p:spPr>
                  <a:xfrm>
                    <a:off x="4968906" y="1367578"/>
                    <a:ext cx="1927800" cy="5076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08" name="Ink 207">
                    <a:extLst>
                      <a:ext uri="{FF2B5EF4-FFF2-40B4-BE49-F238E27FC236}">
                        <a16:creationId xmlns:a16="http://schemas.microsoft.com/office/drawing/2014/main" id="{2EE8605F-E75F-CF80-F9DE-04BBBF1F6CDB}"/>
                      </a:ext>
                    </a:extLst>
                  </p14:cNvPr>
                  <p14:cNvContentPartPr/>
                  <p14:nvPr/>
                </p14:nvContentPartPr>
                <p14:xfrm>
                  <a:off x="6103986" y="1454338"/>
                  <a:ext cx="65880" cy="412560"/>
                </p14:xfrm>
              </p:contentPart>
            </mc:Choice>
            <mc:Fallback xmlns="">
              <p:pic>
                <p:nvPicPr>
                  <p:cNvPr id="208" name="Ink 207">
                    <a:extLst>
                      <a:ext uri="{FF2B5EF4-FFF2-40B4-BE49-F238E27FC236}">
                        <a16:creationId xmlns:a16="http://schemas.microsoft.com/office/drawing/2014/main" id="{2EE8605F-E75F-CF80-F9DE-04BBBF1F6CDB}"/>
                      </a:ext>
                    </a:extLst>
                  </p:cNvPr>
                  <p:cNvPicPr/>
                  <p:nvPr/>
                </p:nvPicPr>
                <p:blipFill>
                  <a:blip r:embed="rId304"/>
                  <a:stretch>
                    <a:fillRect/>
                  </a:stretch>
                </p:blipFill>
                <p:spPr>
                  <a:xfrm>
                    <a:off x="6097866" y="1448218"/>
                    <a:ext cx="78120" cy="4248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09" name="Ink 208">
                    <a:extLst>
                      <a:ext uri="{FF2B5EF4-FFF2-40B4-BE49-F238E27FC236}">
                        <a16:creationId xmlns:a16="http://schemas.microsoft.com/office/drawing/2014/main" id="{B270CBA1-AC09-0551-1A97-910D43558959}"/>
                      </a:ext>
                    </a:extLst>
                  </p14:cNvPr>
                  <p14:cNvContentPartPr/>
                  <p14:nvPr/>
                </p14:nvContentPartPr>
                <p14:xfrm>
                  <a:off x="5623386" y="1480978"/>
                  <a:ext cx="6480" cy="440280"/>
                </p14:xfrm>
              </p:contentPart>
            </mc:Choice>
            <mc:Fallback xmlns="">
              <p:pic>
                <p:nvPicPr>
                  <p:cNvPr id="209" name="Ink 208">
                    <a:extLst>
                      <a:ext uri="{FF2B5EF4-FFF2-40B4-BE49-F238E27FC236}">
                        <a16:creationId xmlns:a16="http://schemas.microsoft.com/office/drawing/2014/main" id="{B270CBA1-AC09-0551-1A97-910D43558959}"/>
                      </a:ext>
                    </a:extLst>
                  </p:cNvPr>
                  <p:cNvPicPr/>
                  <p:nvPr/>
                </p:nvPicPr>
                <p:blipFill>
                  <a:blip r:embed="rId306"/>
                  <a:stretch>
                    <a:fillRect/>
                  </a:stretch>
                </p:blipFill>
                <p:spPr>
                  <a:xfrm>
                    <a:off x="5617266" y="1474858"/>
                    <a:ext cx="18720" cy="4525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11" name="Ink 210">
                    <a:extLst>
                      <a:ext uri="{FF2B5EF4-FFF2-40B4-BE49-F238E27FC236}">
                        <a16:creationId xmlns:a16="http://schemas.microsoft.com/office/drawing/2014/main" id="{CEDA177B-0F65-8DCD-7739-6CC25FC85F4A}"/>
                      </a:ext>
                    </a:extLst>
                  </p14:cNvPr>
                  <p14:cNvContentPartPr/>
                  <p14:nvPr/>
                </p14:nvContentPartPr>
                <p14:xfrm>
                  <a:off x="4425666" y="2085778"/>
                  <a:ext cx="166320" cy="184320"/>
                </p14:xfrm>
              </p:contentPart>
            </mc:Choice>
            <mc:Fallback xmlns="">
              <p:pic>
                <p:nvPicPr>
                  <p:cNvPr id="211" name="Ink 210">
                    <a:extLst>
                      <a:ext uri="{FF2B5EF4-FFF2-40B4-BE49-F238E27FC236}">
                        <a16:creationId xmlns:a16="http://schemas.microsoft.com/office/drawing/2014/main" id="{CEDA177B-0F65-8DCD-7739-6CC25FC85F4A}"/>
                      </a:ext>
                    </a:extLst>
                  </p:cNvPr>
                  <p:cNvPicPr/>
                  <p:nvPr/>
                </p:nvPicPr>
                <p:blipFill>
                  <a:blip r:embed="rId308"/>
                  <a:stretch>
                    <a:fillRect/>
                  </a:stretch>
                </p:blipFill>
                <p:spPr>
                  <a:xfrm>
                    <a:off x="4419546" y="2079658"/>
                    <a:ext cx="1785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12" name="Ink 211">
                    <a:extLst>
                      <a:ext uri="{FF2B5EF4-FFF2-40B4-BE49-F238E27FC236}">
                        <a16:creationId xmlns:a16="http://schemas.microsoft.com/office/drawing/2014/main" id="{3BFBFCB6-4F4C-4A7E-DCB6-AB29888AFFEA}"/>
                      </a:ext>
                    </a:extLst>
                  </p14:cNvPr>
                  <p14:cNvContentPartPr/>
                  <p14:nvPr/>
                </p14:nvContentPartPr>
                <p14:xfrm>
                  <a:off x="4819506" y="2152738"/>
                  <a:ext cx="178920" cy="39240"/>
                </p14:xfrm>
              </p:contentPart>
            </mc:Choice>
            <mc:Fallback xmlns="">
              <p:pic>
                <p:nvPicPr>
                  <p:cNvPr id="212" name="Ink 211">
                    <a:extLst>
                      <a:ext uri="{FF2B5EF4-FFF2-40B4-BE49-F238E27FC236}">
                        <a16:creationId xmlns:a16="http://schemas.microsoft.com/office/drawing/2014/main" id="{3BFBFCB6-4F4C-4A7E-DCB6-AB29888AFFEA}"/>
                      </a:ext>
                    </a:extLst>
                  </p:cNvPr>
                  <p:cNvPicPr/>
                  <p:nvPr/>
                </p:nvPicPr>
                <p:blipFill>
                  <a:blip r:embed="rId310"/>
                  <a:stretch>
                    <a:fillRect/>
                  </a:stretch>
                </p:blipFill>
                <p:spPr>
                  <a:xfrm>
                    <a:off x="4813386" y="2146618"/>
                    <a:ext cx="1911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13" name="Ink 212">
                    <a:extLst>
                      <a:ext uri="{FF2B5EF4-FFF2-40B4-BE49-F238E27FC236}">
                        <a16:creationId xmlns:a16="http://schemas.microsoft.com/office/drawing/2014/main" id="{FC24D360-11FC-56EA-1D90-451FEBF01927}"/>
                      </a:ext>
                    </a:extLst>
                  </p14:cNvPr>
                  <p14:cNvContentPartPr/>
                  <p14:nvPr/>
                </p14:nvContentPartPr>
                <p14:xfrm>
                  <a:off x="4895826" y="2095858"/>
                  <a:ext cx="131040" cy="116280"/>
                </p14:xfrm>
              </p:contentPart>
            </mc:Choice>
            <mc:Fallback xmlns="">
              <p:pic>
                <p:nvPicPr>
                  <p:cNvPr id="213" name="Ink 212">
                    <a:extLst>
                      <a:ext uri="{FF2B5EF4-FFF2-40B4-BE49-F238E27FC236}">
                        <a16:creationId xmlns:a16="http://schemas.microsoft.com/office/drawing/2014/main" id="{FC24D360-11FC-56EA-1D90-451FEBF01927}"/>
                      </a:ext>
                    </a:extLst>
                  </p:cNvPr>
                  <p:cNvPicPr/>
                  <p:nvPr/>
                </p:nvPicPr>
                <p:blipFill>
                  <a:blip r:embed="rId312"/>
                  <a:stretch>
                    <a:fillRect/>
                  </a:stretch>
                </p:blipFill>
                <p:spPr>
                  <a:xfrm>
                    <a:off x="4889706" y="2089738"/>
                    <a:ext cx="1432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14" name="Ink 213">
                    <a:extLst>
                      <a:ext uri="{FF2B5EF4-FFF2-40B4-BE49-F238E27FC236}">
                        <a16:creationId xmlns:a16="http://schemas.microsoft.com/office/drawing/2014/main" id="{57882FD2-EDB2-CFAE-FEE1-43511A3FF496}"/>
                      </a:ext>
                    </a:extLst>
                  </p14:cNvPr>
                  <p14:cNvContentPartPr/>
                  <p14:nvPr/>
                </p14:nvContentPartPr>
                <p14:xfrm>
                  <a:off x="5192826" y="2126098"/>
                  <a:ext cx="1080" cy="183960"/>
                </p14:xfrm>
              </p:contentPart>
            </mc:Choice>
            <mc:Fallback xmlns="">
              <p:pic>
                <p:nvPicPr>
                  <p:cNvPr id="214" name="Ink 213">
                    <a:extLst>
                      <a:ext uri="{FF2B5EF4-FFF2-40B4-BE49-F238E27FC236}">
                        <a16:creationId xmlns:a16="http://schemas.microsoft.com/office/drawing/2014/main" id="{57882FD2-EDB2-CFAE-FEE1-43511A3FF496}"/>
                      </a:ext>
                    </a:extLst>
                  </p:cNvPr>
                  <p:cNvPicPr/>
                  <p:nvPr/>
                </p:nvPicPr>
                <p:blipFill>
                  <a:blip r:embed="rId314"/>
                  <a:stretch>
                    <a:fillRect/>
                  </a:stretch>
                </p:blipFill>
                <p:spPr>
                  <a:xfrm>
                    <a:off x="5186706" y="2119978"/>
                    <a:ext cx="133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15" name="Ink 214">
                    <a:extLst>
                      <a:ext uri="{FF2B5EF4-FFF2-40B4-BE49-F238E27FC236}">
                        <a16:creationId xmlns:a16="http://schemas.microsoft.com/office/drawing/2014/main" id="{D7B74146-8B6C-7BD7-4EF8-359813DD25A2}"/>
                      </a:ext>
                    </a:extLst>
                  </p14:cNvPr>
                  <p14:cNvContentPartPr/>
                  <p14:nvPr/>
                </p14:nvContentPartPr>
                <p14:xfrm>
                  <a:off x="5155746" y="2036098"/>
                  <a:ext cx="518040" cy="312120"/>
                </p14:xfrm>
              </p:contentPart>
            </mc:Choice>
            <mc:Fallback xmlns="">
              <p:pic>
                <p:nvPicPr>
                  <p:cNvPr id="215" name="Ink 214">
                    <a:extLst>
                      <a:ext uri="{FF2B5EF4-FFF2-40B4-BE49-F238E27FC236}">
                        <a16:creationId xmlns:a16="http://schemas.microsoft.com/office/drawing/2014/main" id="{D7B74146-8B6C-7BD7-4EF8-359813DD25A2}"/>
                      </a:ext>
                    </a:extLst>
                  </p:cNvPr>
                  <p:cNvPicPr/>
                  <p:nvPr/>
                </p:nvPicPr>
                <p:blipFill>
                  <a:blip r:embed="rId316"/>
                  <a:stretch>
                    <a:fillRect/>
                  </a:stretch>
                </p:blipFill>
                <p:spPr>
                  <a:xfrm>
                    <a:off x="5149626" y="2029978"/>
                    <a:ext cx="53028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16" name="Ink 215">
                    <a:extLst>
                      <a:ext uri="{FF2B5EF4-FFF2-40B4-BE49-F238E27FC236}">
                        <a16:creationId xmlns:a16="http://schemas.microsoft.com/office/drawing/2014/main" id="{41CD58FA-A884-E45F-D0C1-88A23FED12EE}"/>
                      </a:ext>
                    </a:extLst>
                  </p14:cNvPr>
                  <p14:cNvContentPartPr/>
                  <p14:nvPr/>
                </p14:nvContentPartPr>
                <p14:xfrm>
                  <a:off x="5257986" y="2091898"/>
                  <a:ext cx="173880" cy="135360"/>
                </p14:xfrm>
              </p:contentPart>
            </mc:Choice>
            <mc:Fallback xmlns="">
              <p:pic>
                <p:nvPicPr>
                  <p:cNvPr id="216" name="Ink 215">
                    <a:extLst>
                      <a:ext uri="{FF2B5EF4-FFF2-40B4-BE49-F238E27FC236}">
                        <a16:creationId xmlns:a16="http://schemas.microsoft.com/office/drawing/2014/main" id="{41CD58FA-A884-E45F-D0C1-88A23FED12EE}"/>
                      </a:ext>
                    </a:extLst>
                  </p:cNvPr>
                  <p:cNvPicPr/>
                  <p:nvPr/>
                </p:nvPicPr>
                <p:blipFill>
                  <a:blip r:embed="rId318"/>
                  <a:stretch>
                    <a:fillRect/>
                  </a:stretch>
                </p:blipFill>
                <p:spPr>
                  <a:xfrm>
                    <a:off x="5251866" y="2085778"/>
                    <a:ext cx="1861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17" name="Ink 216">
                    <a:extLst>
                      <a:ext uri="{FF2B5EF4-FFF2-40B4-BE49-F238E27FC236}">
                        <a16:creationId xmlns:a16="http://schemas.microsoft.com/office/drawing/2014/main" id="{1FC734B6-6F64-E151-57FB-938138C12455}"/>
                      </a:ext>
                    </a:extLst>
                  </p14:cNvPr>
                  <p14:cNvContentPartPr/>
                  <p14:nvPr/>
                </p14:nvContentPartPr>
                <p14:xfrm>
                  <a:off x="5491266" y="2128978"/>
                  <a:ext cx="17280" cy="117720"/>
                </p14:xfrm>
              </p:contentPart>
            </mc:Choice>
            <mc:Fallback xmlns="">
              <p:pic>
                <p:nvPicPr>
                  <p:cNvPr id="217" name="Ink 216">
                    <a:extLst>
                      <a:ext uri="{FF2B5EF4-FFF2-40B4-BE49-F238E27FC236}">
                        <a16:creationId xmlns:a16="http://schemas.microsoft.com/office/drawing/2014/main" id="{1FC734B6-6F64-E151-57FB-938138C12455}"/>
                      </a:ext>
                    </a:extLst>
                  </p:cNvPr>
                  <p:cNvPicPr/>
                  <p:nvPr/>
                </p:nvPicPr>
                <p:blipFill>
                  <a:blip r:embed="rId320"/>
                  <a:stretch>
                    <a:fillRect/>
                  </a:stretch>
                </p:blipFill>
                <p:spPr>
                  <a:xfrm>
                    <a:off x="5485146" y="2122858"/>
                    <a:ext cx="295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19" name="Ink 218">
                    <a:extLst>
                      <a:ext uri="{FF2B5EF4-FFF2-40B4-BE49-F238E27FC236}">
                        <a16:creationId xmlns:a16="http://schemas.microsoft.com/office/drawing/2014/main" id="{0CDD5889-500F-A5DF-6A06-2C83D65A18CF}"/>
                      </a:ext>
                    </a:extLst>
                  </p14:cNvPr>
                  <p14:cNvContentPartPr/>
                  <p14:nvPr/>
                </p14:nvContentPartPr>
                <p14:xfrm>
                  <a:off x="4472106" y="2540458"/>
                  <a:ext cx="157320" cy="160560"/>
                </p14:xfrm>
              </p:contentPart>
            </mc:Choice>
            <mc:Fallback xmlns="">
              <p:pic>
                <p:nvPicPr>
                  <p:cNvPr id="219" name="Ink 218">
                    <a:extLst>
                      <a:ext uri="{FF2B5EF4-FFF2-40B4-BE49-F238E27FC236}">
                        <a16:creationId xmlns:a16="http://schemas.microsoft.com/office/drawing/2014/main" id="{0CDD5889-500F-A5DF-6A06-2C83D65A18CF}"/>
                      </a:ext>
                    </a:extLst>
                  </p:cNvPr>
                  <p:cNvPicPr/>
                  <p:nvPr/>
                </p:nvPicPr>
                <p:blipFill>
                  <a:blip r:embed="rId322"/>
                  <a:stretch>
                    <a:fillRect/>
                  </a:stretch>
                </p:blipFill>
                <p:spPr>
                  <a:xfrm>
                    <a:off x="4465986" y="2534338"/>
                    <a:ext cx="1695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20" name="Ink 219">
                    <a:extLst>
                      <a:ext uri="{FF2B5EF4-FFF2-40B4-BE49-F238E27FC236}">
                        <a16:creationId xmlns:a16="http://schemas.microsoft.com/office/drawing/2014/main" id="{A706E119-1DEC-439C-15D7-15D6EC45EF4B}"/>
                      </a:ext>
                    </a:extLst>
                  </p14:cNvPr>
                  <p14:cNvContentPartPr/>
                  <p14:nvPr/>
                </p14:nvContentPartPr>
                <p14:xfrm>
                  <a:off x="4786026" y="2623978"/>
                  <a:ext cx="119520" cy="27000"/>
                </p14:xfrm>
              </p:contentPart>
            </mc:Choice>
            <mc:Fallback xmlns="">
              <p:pic>
                <p:nvPicPr>
                  <p:cNvPr id="220" name="Ink 219">
                    <a:extLst>
                      <a:ext uri="{FF2B5EF4-FFF2-40B4-BE49-F238E27FC236}">
                        <a16:creationId xmlns:a16="http://schemas.microsoft.com/office/drawing/2014/main" id="{A706E119-1DEC-439C-15D7-15D6EC45EF4B}"/>
                      </a:ext>
                    </a:extLst>
                  </p:cNvPr>
                  <p:cNvPicPr/>
                  <p:nvPr/>
                </p:nvPicPr>
                <p:blipFill>
                  <a:blip r:embed="rId324"/>
                  <a:stretch>
                    <a:fillRect/>
                  </a:stretch>
                </p:blipFill>
                <p:spPr>
                  <a:xfrm>
                    <a:off x="4779906" y="2617858"/>
                    <a:ext cx="1317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21" name="Ink 220">
                    <a:extLst>
                      <a:ext uri="{FF2B5EF4-FFF2-40B4-BE49-F238E27FC236}">
                        <a16:creationId xmlns:a16="http://schemas.microsoft.com/office/drawing/2014/main" id="{730DC7BB-BF22-CAA0-BC12-E5AE6E0873B7}"/>
                      </a:ext>
                    </a:extLst>
                  </p14:cNvPr>
                  <p14:cNvContentPartPr/>
                  <p14:nvPr/>
                </p14:nvContentPartPr>
                <p14:xfrm>
                  <a:off x="4859466" y="2573938"/>
                  <a:ext cx="73080" cy="113040"/>
                </p14:xfrm>
              </p:contentPart>
            </mc:Choice>
            <mc:Fallback xmlns="">
              <p:pic>
                <p:nvPicPr>
                  <p:cNvPr id="221" name="Ink 220">
                    <a:extLst>
                      <a:ext uri="{FF2B5EF4-FFF2-40B4-BE49-F238E27FC236}">
                        <a16:creationId xmlns:a16="http://schemas.microsoft.com/office/drawing/2014/main" id="{730DC7BB-BF22-CAA0-BC12-E5AE6E0873B7}"/>
                      </a:ext>
                    </a:extLst>
                  </p:cNvPr>
                  <p:cNvPicPr/>
                  <p:nvPr/>
                </p:nvPicPr>
                <p:blipFill>
                  <a:blip r:embed="rId326"/>
                  <a:stretch>
                    <a:fillRect/>
                  </a:stretch>
                </p:blipFill>
                <p:spPr>
                  <a:xfrm>
                    <a:off x="4853346" y="2567818"/>
                    <a:ext cx="853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22" name="Ink 221">
                    <a:extLst>
                      <a:ext uri="{FF2B5EF4-FFF2-40B4-BE49-F238E27FC236}">
                        <a16:creationId xmlns:a16="http://schemas.microsoft.com/office/drawing/2014/main" id="{ACFAB792-0020-EF89-1C0A-50358BCD4708}"/>
                      </a:ext>
                    </a:extLst>
                  </p14:cNvPr>
                  <p14:cNvContentPartPr/>
                  <p14:nvPr/>
                </p14:nvContentPartPr>
                <p14:xfrm>
                  <a:off x="5196786" y="2529658"/>
                  <a:ext cx="29880" cy="278640"/>
                </p14:xfrm>
              </p:contentPart>
            </mc:Choice>
            <mc:Fallback xmlns="">
              <p:pic>
                <p:nvPicPr>
                  <p:cNvPr id="222" name="Ink 221">
                    <a:extLst>
                      <a:ext uri="{FF2B5EF4-FFF2-40B4-BE49-F238E27FC236}">
                        <a16:creationId xmlns:a16="http://schemas.microsoft.com/office/drawing/2014/main" id="{ACFAB792-0020-EF89-1C0A-50358BCD4708}"/>
                      </a:ext>
                    </a:extLst>
                  </p:cNvPr>
                  <p:cNvPicPr/>
                  <p:nvPr/>
                </p:nvPicPr>
                <p:blipFill>
                  <a:blip r:embed="rId328"/>
                  <a:stretch>
                    <a:fillRect/>
                  </a:stretch>
                </p:blipFill>
                <p:spPr>
                  <a:xfrm>
                    <a:off x="5190666" y="2523538"/>
                    <a:ext cx="4212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23" name="Ink 222">
                    <a:extLst>
                      <a:ext uri="{FF2B5EF4-FFF2-40B4-BE49-F238E27FC236}">
                        <a16:creationId xmlns:a16="http://schemas.microsoft.com/office/drawing/2014/main" id="{31D6825A-4AC4-A604-E47F-F657E3621824}"/>
                      </a:ext>
                    </a:extLst>
                  </p14:cNvPr>
                  <p14:cNvContentPartPr/>
                  <p14:nvPr/>
                </p14:nvContentPartPr>
                <p14:xfrm>
                  <a:off x="5200026" y="2454058"/>
                  <a:ext cx="811800" cy="354240"/>
                </p14:xfrm>
              </p:contentPart>
            </mc:Choice>
            <mc:Fallback xmlns="">
              <p:pic>
                <p:nvPicPr>
                  <p:cNvPr id="223" name="Ink 222">
                    <a:extLst>
                      <a:ext uri="{FF2B5EF4-FFF2-40B4-BE49-F238E27FC236}">
                        <a16:creationId xmlns:a16="http://schemas.microsoft.com/office/drawing/2014/main" id="{31D6825A-4AC4-A604-E47F-F657E3621824}"/>
                      </a:ext>
                    </a:extLst>
                  </p:cNvPr>
                  <p:cNvPicPr/>
                  <p:nvPr/>
                </p:nvPicPr>
                <p:blipFill>
                  <a:blip r:embed="rId330"/>
                  <a:stretch>
                    <a:fillRect/>
                  </a:stretch>
                </p:blipFill>
                <p:spPr>
                  <a:xfrm>
                    <a:off x="5193906" y="2447938"/>
                    <a:ext cx="82404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24" name="Ink 223">
                    <a:extLst>
                      <a:ext uri="{FF2B5EF4-FFF2-40B4-BE49-F238E27FC236}">
                        <a16:creationId xmlns:a16="http://schemas.microsoft.com/office/drawing/2014/main" id="{133CC776-DCD4-98E8-C57F-FF435DE386BD}"/>
                      </a:ext>
                    </a:extLst>
                  </p14:cNvPr>
                  <p14:cNvContentPartPr/>
                  <p14:nvPr/>
                </p14:nvContentPartPr>
                <p14:xfrm>
                  <a:off x="5513586" y="2467378"/>
                  <a:ext cx="174960" cy="168120"/>
                </p14:xfrm>
              </p:contentPart>
            </mc:Choice>
            <mc:Fallback xmlns="">
              <p:pic>
                <p:nvPicPr>
                  <p:cNvPr id="224" name="Ink 223">
                    <a:extLst>
                      <a:ext uri="{FF2B5EF4-FFF2-40B4-BE49-F238E27FC236}">
                        <a16:creationId xmlns:a16="http://schemas.microsoft.com/office/drawing/2014/main" id="{133CC776-DCD4-98E8-C57F-FF435DE386BD}"/>
                      </a:ext>
                    </a:extLst>
                  </p:cNvPr>
                  <p:cNvPicPr/>
                  <p:nvPr/>
                </p:nvPicPr>
                <p:blipFill>
                  <a:blip r:embed="rId332"/>
                  <a:stretch>
                    <a:fillRect/>
                  </a:stretch>
                </p:blipFill>
                <p:spPr>
                  <a:xfrm>
                    <a:off x="5507466" y="2461258"/>
                    <a:ext cx="1872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26" name="Ink 225">
                    <a:extLst>
                      <a:ext uri="{FF2B5EF4-FFF2-40B4-BE49-F238E27FC236}">
                        <a16:creationId xmlns:a16="http://schemas.microsoft.com/office/drawing/2014/main" id="{EDE3CBB7-2898-60CB-CDD4-087C15096B0F}"/>
                      </a:ext>
                    </a:extLst>
                  </p14:cNvPr>
                  <p14:cNvContentPartPr/>
                  <p14:nvPr/>
                </p14:nvContentPartPr>
                <p14:xfrm>
                  <a:off x="5731386" y="2600938"/>
                  <a:ext cx="99720" cy="64440"/>
                </p14:xfrm>
              </p:contentPart>
            </mc:Choice>
            <mc:Fallback xmlns="">
              <p:pic>
                <p:nvPicPr>
                  <p:cNvPr id="226" name="Ink 225">
                    <a:extLst>
                      <a:ext uri="{FF2B5EF4-FFF2-40B4-BE49-F238E27FC236}">
                        <a16:creationId xmlns:a16="http://schemas.microsoft.com/office/drawing/2014/main" id="{EDE3CBB7-2898-60CB-CDD4-087C15096B0F}"/>
                      </a:ext>
                    </a:extLst>
                  </p:cNvPr>
                  <p:cNvPicPr/>
                  <p:nvPr/>
                </p:nvPicPr>
                <p:blipFill>
                  <a:blip r:embed="rId334"/>
                  <a:stretch>
                    <a:fillRect/>
                  </a:stretch>
                </p:blipFill>
                <p:spPr>
                  <a:xfrm>
                    <a:off x="5725266" y="2594818"/>
                    <a:ext cx="1119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27" name="Ink 226">
                    <a:extLst>
                      <a:ext uri="{FF2B5EF4-FFF2-40B4-BE49-F238E27FC236}">
                        <a16:creationId xmlns:a16="http://schemas.microsoft.com/office/drawing/2014/main" id="{2A448C5F-37CC-4D07-BD67-81722341727C}"/>
                      </a:ext>
                    </a:extLst>
                  </p14:cNvPr>
                  <p14:cNvContentPartPr/>
                  <p14:nvPr/>
                </p14:nvContentPartPr>
                <p14:xfrm>
                  <a:off x="5810226" y="2579338"/>
                  <a:ext cx="27720" cy="113400"/>
                </p14:xfrm>
              </p:contentPart>
            </mc:Choice>
            <mc:Fallback xmlns="">
              <p:pic>
                <p:nvPicPr>
                  <p:cNvPr id="227" name="Ink 226">
                    <a:extLst>
                      <a:ext uri="{FF2B5EF4-FFF2-40B4-BE49-F238E27FC236}">
                        <a16:creationId xmlns:a16="http://schemas.microsoft.com/office/drawing/2014/main" id="{2A448C5F-37CC-4D07-BD67-81722341727C}"/>
                      </a:ext>
                    </a:extLst>
                  </p:cNvPr>
                  <p:cNvPicPr/>
                  <p:nvPr/>
                </p:nvPicPr>
                <p:blipFill>
                  <a:blip r:embed="rId336"/>
                  <a:stretch>
                    <a:fillRect/>
                  </a:stretch>
                </p:blipFill>
                <p:spPr>
                  <a:xfrm>
                    <a:off x="5804106" y="2573218"/>
                    <a:ext cx="399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29" name="Ink 228">
                    <a:extLst>
                      <a:ext uri="{FF2B5EF4-FFF2-40B4-BE49-F238E27FC236}">
                        <a16:creationId xmlns:a16="http://schemas.microsoft.com/office/drawing/2014/main" id="{34D1033B-5C89-5AC6-809D-41A4B7CB4BAC}"/>
                      </a:ext>
                    </a:extLst>
                  </p14:cNvPr>
                  <p14:cNvContentPartPr/>
                  <p14:nvPr/>
                </p14:nvContentPartPr>
                <p14:xfrm>
                  <a:off x="4809786" y="2886418"/>
                  <a:ext cx="34920" cy="238320"/>
                </p14:xfrm>
              </p:contentPart>
            </mc:Choice>
            <mc:Fallback xmlns="">
              <p:pic>
                <p:nvPicPr>
                  <p:cNvPr id="229" name="Ink 228">
                    <a:extLst>
                      <a:ext uri="{FF2B5EF4-FFF2-40B4-BE49-F238E27FC236}">
                        <a16:creationId xmlns:a16="http://schemas.microsoft.com/office/drawing/2014/main" id="{34D1033B-5C89-5AC6-809D-41A4B7CB4BAC}"/>
                      </a:ext>
                    </a:extLst>
                  </p:cNvPr>
                  <p:cNvPicPr/>
                  <p:nvPr/>
                </p:nvPicPr>
                <p:blipFill>
                  <a:blip r:embed="rId338"/>
                  <a:stretch>
                    <a:fillRect/>
                  </a:stretch>
                </p:blipFill>
                <p:spPr>
                  <a:xfrm>
                    <a:off x="4803666" y="2880298"/>
                    <a:ext cx="4716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30" name="Ink 229">
                    <a:extLst>
                      <a:ext uri="{FF2B5EF4-FFF2-40B4-BE49-F238E27FC236}">
                        <a16:creationId xmlns:a16="http://schemas.microsoft.com/office/drawing/2014/main" id="{E925262D-99F4-DCAF-DD87-62176368ACFB}"/>
                      </a:ext>
                    </a:extLst>
                  </p14:cNvPr>
                  <p14:cNvContentPartPr/>
                  <p14:nvPr/>
                </p14:nvContentPartPr>
                <p14:xfrm>
                  <a:off x="4756506" y="3071818"/>
                  <a:ext cx="174240" cy="28440"/>
                </p14:xfrm>
              </p:contentPart>
            </mc:Choice>
            <mc:Fallback xmlns="">
              <p:pic>
                <p:nvPicPr>
                  <p:cNvPr id="230" name="Ink 229">
                    <a:extLst>
                      <a:ext uri="{FF2B5EF4-FFF2-40B4-BE49-F238E27FC236}">
                        <a16:creationId xmlns:a16="http://schemas.microsoft.com/office/drawing/2014/main" id="{E925262D-99F4-DCAF-DD87-62176368ACFB}"/>
                      </a:ext>
                    </a:extLst>
                  </p:cNvPr>
                  <p:cNvPicPr/>
                  <p:nvPr/>
                </p:nvPicPr>
                <p:blipFill>
                  <a:blip r:embed="rId340"/>
                  <a:stretch>
                    <a:fillRect/>
                  </a:stretch>
                </p:blipFill>
                <p:spPr>
                  <a:xfrm>
                    <a:off x="4750386" y="3065698"/>
                    <a:ext cx="1864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31" name="Ink 230">
                    <a:extLst>
                      <a:ext uri="{FF2B5EF4-FFF2-40B4-BE49-F238E27FC236}">
                        <a16:creationId xmlns:a16="http://schemas.microsoft.com/office/drawing/2014/main" id="{4DFB1774-2774-18BE-D643-341BEEFA669F}"/>
                      </a:ext>
                    </a:extLst>
                  </p14:cNvPr>
                  <p14:cNvContentPartPr/>
                  <p14:nvPr/>
                </p14:nvContentPartPr>
                <p14:xfrm>
                  <a:off x="5083026" y="2985058"/>
                  <a:ext cx="163800" cy="113400"/>
                </p14:xfrm>
              </p:contentPart>
            </mc:Choice>
            <mc:Fallback xmlns="">
              <p:pic>
                <p:nvPicPr>
                  <p:cNvPr id="231" name="Ink 230">
                    <a:extLst>
                      <a:ext uri="{FF2B5EF4-FFF2-40B4-BE49-F238E27FC236}">
                        <a16:creationId xmlns:a16="http://schemas.microsoft.com/office/drawing/2014/main" id="{4DFB1774-2774-18BE-D643-341BEEFA669F}"/>
                      </a:ext>
                    </a:extLst>
                  </p:cNvPr>
                  <p:cNvPicPr/>
                  <p:nvPr/>
                </p:nvPicPr>
                <p:blipFill>
                  <a:blip r:embed="rId342"/>
                  <a:stretch>
                    <a:fillRect/>
                  </a:stretch>
                </p:blipFill>
                <p:spPr>
                  <a:xfrm>
                    <a:off x="5076906" y="2978938"/>
                    <a:ext cx="1760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32" name="Ink 231">
                    <a:extLst>
                      <a:ext uri="{FF2B5EF4-FFF2-40B4-BE49-F238E27FC236}">
                        <a16:creationId xmlns:a16="http://schemas.microsoft.com/office/drawing/2014/main" id="{DE0C8F64-19A8-D90C-64B6-A553F70D706A}"/>
                      </a:ext>
                    </a:extLst>
                  </p14:cNvPr>
                  <p14:cNvContentPartPr/>
                  <p14:nvPr/>
                </p14:nvContentPartPr>
                <p14:xfrm>
                  <a:off x="5476866" y="2953378"/>
                  <a:ext cx="16560" cy="171000"/>
                </p14:xfrm>
              </p:contentPart>
            </mc:Choice>
            <mc:Fallback xmlns="">
              <p:pic>
                <p:nvPicPr>
                  <p:cNvPr id="232" name="Ink 231">
                    <a:extLst>
                      <a:ext uri="{FF2B5EF4-FFF2-40B4-BE49-F238E27FC236}">
                        <a16:creationId xmlns:a16="http://schemas.microsoft.com/office/drawing/2014/main" id="{DE0C8F64-19A8-D90C-64B6-A553F70D706A}"/>
                      </a:ext>
                    </a:extLst>
                  </p:cNvPr>
                  <p:cNvPicPr/>
                  <p:nvPr/>
                </p:nvPicPr>
                <p:blipFill>
                  <a:blip r:embed="rId344"/>
                  <a:stretch>
                    <a:fillRect/>
                  </a:stretch>
                </p:blipFill>
                <p:spPr>
                  <a:xfrm>
                    <a:off x="5470746" y="2947258"/>
                    <a:ext cx="288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33" name="Ink 232">
                    <a:extLst>
                      <a:ext uri="{FF2B5EF4-FFF2-40B4-BE49-F238E27FC236}">
                        <a16:creationId xmlns:a16="http://schemas.microsoft.com/office/drawing/2014/main" id="{5E9831C1-4E60-B13C-26BA-74647E2E2A38}"/>
                      </a:ext>
                    </a:extLst>
                  </p14:cNvPr>
                  <p14:cNvContentPartPr/>
                  <p14:nvPr/>
                </p14:nvContentPartPr>
                <p14:xfrm>
                  <a:off x="5452746" y="2766898"/>
                  <a:ext cx="1647360" cy="398880"/>
                </p14:xfrm>
              </p:contentPart>
            </mc:Choice>
            <mc:Fallback xmlns="">
              <p:pic>
                <p:nvPicPr>
                  <p:cNvPr id="233" name="Ink 232">
                    <a:extLst>
                      <a:ext uri="{FF2B5EF4-FFF2-40B4-BE49-F238E27FC236}">
                        <a16:creationId xmlns:a16="http://schemas.microsoft.com/office/drawing/2014/main" id="{5E9831C1-4E60-B13C-26BA-74647E2E2A38}"/>
                      </a:ext>
                    </a:extLst>
                  </p:cNvPr>
                  <p:cNvPicPr/>
                  <p:nvPr/>
                </p:nvPicPr>
                <p:blipFill>
                  <a:blip r:embed="rId346"/>
                  <a:stretch>
                    <a:fillRect/>
                  </a:stretch>
                </p:blipFill>
                <p:spPr>
                  <a:xfrm>
                    <a:off x="5446626" y="2760778"/>
                    <a:ext cx="1659600" cy="4111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34" name="Ink 233">
                    <a:extLst>
                      <a:ext uri="{FF2B5EF4-FFF2-40B4-BE49-F238E27FC236}">
                        <a16:creationId xmlns:a16="http://schemas.microsoft.com/office/drawing/2014/main" id="{C8782B6A-5473-498B-1589-2D0D8A2000C9}"/>
                      </a:ext>
                    </a:extLst>
                  </p14:cNvPr>
                  <p14:cNvContentPartPr/>
                  <p14:nvPr/>
                </p14:nvContentPartPr>
                <p14:xfrm>
                  <a:off x="5864226" y="2846098"/>
                  <a:ext cx="189000" cy="183240"/>
                </p14:xfrm>
              </p:contentPart>
            </mc:Choice>
            <mc:Fallback xmlns="">
              <p:pic>
                <p:nvPicPr>
                  <p:cNvPr id="234" name="Ink 233">
                    <a:extLst>
                      <a:ext uri="{FF2B5EF4-FFF2-40B4-BE49-F238E27FC236}">
                        <a16:creationId xmlns:a16="http://schemas.microsoft.com/office/drawing/2014/main" id="{C8782B6A-5473-498B-1589-2D0D8A2000C9}"/>
                      </a:ext>
                    </a:extLst>
                  </p:cNvPr>
                  <p:cNvPicPr/>
                  <p:nvPr/>
                </p:nvPicPr>
                <p:blipFill>
                  <a:blip r:embed="rId348"/>
                  <a:stretch>
                    <a:fillRect/>
                  </a:stretch>
                </p:blipFill>
                <p:spPr>
                  <a:xfrm>
                    <a:off x="5858106" y="2839978"/>
                    <a:ext cx="2012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35" name="Ink 234">
                    <a:extLst>
                      <a:ext uri="{FF2B5EF4-FFF2-40B4-BE49-F238E27FC236}">
                        <a16:creationId xmlns:a16="http://schemas.microsoft.com/office/drawing/2014/main" id="{156CC1A8-E2B3-CE4A-E445-F6B684530557}"/>
                      </a:ext>
                    </a:extLst>
                  </p14:cNvPr>
                  <p14:cNvContentPartPr/>
                  <p14:nvPr/>
                </p14:nvContentPartPr>
                <p14:xfrm>
                  <a:off x="6102546" y="2900458"/>
                  <a:ext cx="124560" cy="115560"/>
                </p14:xfrm>
              </p:contentPart>
            </mc:Choice>
            <mc:Fallback xmlns="">
              <p:pic>
                <p:nvPicPr>
                  <p:cNvPr id="235" name="Ink 234">
                    <a:extLst>
                      <a:ext uri="{FF2B5EF4-FFF2-40B4-BE49-F238E27FC236}">
                        <a16:creationId xmlns:a16="http://schemas.microsoft.com/office/drawing/2014/main" id="{156CC1A8-E2B3-CE4A-E445-F6B684530557}"/>
                      </a:ext>
                    </a:extLst>
                  </p:cNvPr>
                  <p:cNvPicPr/>
                  <p:nvPr/>
                </p:nvPicPr>
                <p:blipFill>
                  <a:blip r:embed="rId350"/>
                  <a:stretch>
                    <a:fillRect/>
                  </a:stretch>
                </p:blipFill>
                <p:spPr>
                  <a:xfrm>
                    <a:off x="6096426" y="2894338"/>
                    <a:ext cx="1368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36" name="Ink 235">
                    <a:extLst>
                      <a:ext uri="{FF2B5EF4-FFF2-40B4-BE49-F238E27FC236}">
                        <a16:creationId xmlns:a16="http://schemas.microsoft.com/office/drawing/2014/main" id="{C862121F-F05F-76D6-4F2C-FABC05DD47F2}"/>
                      </a:ext>
                    </a:extLst>
                  </p14:cNvPr>
                  <p14:cNvContentPartPr/>
                  <p14:nvPr/>
                </p14:nvContentPartPr>
                <p14:xfrm>
                  <a:off x="6287226" y="2771938"/>
                  <a:ext cx="53280" cy="245160"/>
                </p14:xfrm>
              </p:contentPart>
            </mc:Choice>
            <mc:Fallback xmlns="">
              <p:pic>
                <p:nvPicPr>
                  <p:cNvPr id="236" name="Ink 235">
                    <a:extLst>
                      <a:ext uri="{FF2B5EF4-FFF2-40B4-BE49-F238E27FC236}">
                        <a16:creationId xmlns:a16="http://schemas.microsoft.com/office/drawing/2014/main" id="{C862121F-F05F-76D6-4F2C-FABC05DD47F2}"/>
                      </a:ext>
                    </a:extLst>
                  </p:cNvPr>
                  <p:cNvPicPr/>
                  <p:nvPr/>
                </p:nvPicPr>
                <p:blipFill>
                  <a:blip r:embed="rId352"/>
                  <a:stretch>
                    <a:fillRect/>
                  </a:stretch>
                </p:blipFill>
                <p:spPr>
                  <a:xfrm>
                    <a:off x="6281106" y="2765818"/>
                    <a:ext cx="655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37" name="Ink 236">
                    <a:extLst>
                      <a:ext uri="{FF2B5EF4-FFF2-40B4-BE49-F238E27FC236}">
                        <a16:creationId xmlns:a16="http://schemas.microsoft.com/office/drawing/2014/main" id="{EF8FCF3A-64E4-BA59-F75E-193C9FE42ABF}"/>
                      </a:ext>
                    </a:extLst>
                  </p14:cNvPr>
                  <p14:cNvContentPartPr/>
                  <p14:nvPr/>
                </p14:nvContentPartPr>
                <p14:xfrm>
                  <a:off x="6505386" y="2840338"/>
                  <a:ext cx="159480" cy="160920"/>
                </p14:xfrm>
              </p:contentPart>
            </mc:Choice>
            <mc:Fallback xmlns="">
              <p:pic>
                <p:nvPicPr>
                  <p:cNvPr id="237" name="Ink 236">
                    <a:extLst>
                      <a:ext uri="{FF2B5EF4-FFF2-40B4-BE49-F238E27FC236}">
                        <a16:creationId xmlns:a16="http://schemas.microsoft.com/office/drawing/2014/main" id="{EF8FCF3A-64E4-BA59-F75E-193C9FE42ABF}"/>
                      </a:ext>
                    </a:extLst>
                  </p:cNvPr>
                  <p:cNvPicPr/>
                  <p:nvPr/>
                </p:nvPicPr>
                <p:blipFill>
                  <a:blip r:embed="rId354"/>
                  <a:stretch>
                    <a:fillRect/>
                  </a:stretch>
                </p:blipFill>
                <p:spPr>
                  <a:xfrm>
                    <a:off x="6499266" y="2834218"/>
                    <a:ext cx="1717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38" name="Ink 237">
                    <a:extLst>
                      <a:ext uri="{FF2B5EF4-FFF2-40B4-BE49-F238E27FC236}">
                        <a16:creationId xmlns:a16="http://schemas.microsoft.com/office/drawing/2014/main" id="{C4ED2270-16E6-EEE0-73EB-F280056363BE}"/>
                      </a:ext>
                    </a:extLst>
                  </p14:cNvPr>
                  <p14:cNvContentPartPr/>
                  <p14:nvPr/>
                </p14:nvContentPartPr>
                <p14:xfrm>
                  <a:off x="6680346" y="2869138"/>
                  <a:ext cx="164520" cy="155160"/>
                </p14:xfrm>
              </p:contentPart>
            </mc:Choice>
            <mc:Fallback xmlns="">
              <p:pic>
                <p:nvPicPr>
                  <p:cNvPr id="238" name="Ink 237">
                    <a:extLst>
                      <a:ext uri="{FF2B5EF4-FFF2-40B4-BE49-F238E27FC236}">
                        <a16:creationId xmlns:a16="http://schemas.microsoft.com/office/drawing/2014/main" id="{C4ED2270-16E6-EEE0-73EB-F280056363BE}"/>
                      </a:ext>
                    </a:extLst>
                  </p:cNvPr>
                  <p:cNvPicPr/>
                  <p:nvPr/>
                </p:nvPicPr>
                <p:blipFill>
                  <a:blip r:embed="rId356"/>
                  <a:stretch>
                    <a:fillRect/>
                  </a:stretch>
                </p:blipFill>
                <p:spPr>
                  <a:xfrm>
                    <a:off x="6674226" y="2863018"/>
                    <a:ext cx="1767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40" name="Ink 239">
                    <a:extLst>
                      <a:ext uri="{FF2B5EF4-FFF2-40B4-BE49-F238E27FC236}">
                        <a16:creationId xmlns:a16="http://schemas.microsoft.com/office/drawing/2014/main" id="{4D7F2C9C-5567-03F3-94CF-17EE75CB81C3}"/>
                      </a:ext>
                    </a:extLst>
                  </p14:cNvPr>
                  <p14:cNvContentPartPr/>
                  <p14:nvPr/>
                </p14:nvContentPartPr>
                <p14:xfrm>
                  <a:off x="4810506" y="2887498"/>
                  <a:ext cx="98280" cy="389520"/>
                </p14:xfrm>
              </p:contentPart>
            </mc:Choice>
            <mc:Fallback xmlns="">
              <p:pic>
                <p:nvPicPr>
                  <p:cNvPr id="240" name="Ink 239">
                    <a:extLst>
                      <a:ext uri="{FF2B5EF4-FFF2-40B4-BE49-F238E27FC236}">
                        <a16:creationId xmlns:a16="http://schemas.microsoft.com/office/drawing/2014/main" id="{4D7F2C9C-5567-03F3-94CF-17EE75CB81C3}"/>
                      </a:ext>
                    </a:extLst>
                  </p:cNvPr>
                  <p:cNvPicPr/>
                  <p:nvPr/>
                </p:nvPicPr>
                <p:blipFill>
                  <a:blip r:embed="rId358"/>
                  <a:stretch>
                    <a:fillRect/>
                  </a:stretch>
                </p:blipFill>
                <p:spPr>
                  <a:xfrm>
                    <a:off x="4804386" y="2881378"/>
                    <a:ext cx="110520" cy="4017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41" name="Ink 240">
                    <a:extLst>
                      <a:ext uri="{FF2B5EF4-FFF2-40B4-BE49-F238E27FC236}">
                        <a16:creationId xmlns:a16="http://schemas.microsoft.com/office/drawing/2014/main" id="{A511A4E1-DB40-76D5-1A48-15645ADCCB4F}"/>
                      </a:ext>
                    </a:extLst>
                  </p14:cNvPr>
                  <p14:cNvContentPartPr/>
                  <p14:nvPr/>
                </p14:nvContentPartPr>
                <p14:xfrm>
                  <a:off x="4678746" y="3062458"/>
                  <a:ext cx="270360" cy="102600"/>
                </p14:xfrm>
              </p:contentPart>
            </mc:Choice>
            <mc:Fallback xmlns="">
              <p:pic>
                <p:nvPicPr>
                  <p:cNvPr id="241" name="Ink 240">
                    <a:extLst>
                      <a:ext uri="{FF2B5EF4-FFF2-40B4-BE49-F238E27FC236}">
                        <a16:creationId xmlns:a16="http://schemas.microsoft.com/office/drawing/2014/main" id="{A511A4E1-DB40-76D5-1A48-15645ADCCB4F}"/>
                      </a:ext>
                    </a:extLst>
                  </p:cNvPr>
                  <p:cNvPicPr/>
                  <p:nvPr/>
                </p:nvPicPr>
                <p:blipFill>
                  <a:blip r:embed="rId360"/>
                  <a:stretch>
                    <a:fillRect/>
                  </a:stretch>
                </p:blipFill>
                <p:spPr>
                  <a:xfrm>
                    <a:off x="4672626" y="3056338"/>
                    <a:ext cx="282600" cy="114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1">
              <p14:nvContentPartPr>
                <p14:cNvPr id="243" name="Ink 242">
                  <a:extLst>
                    <a:ext uri="{FF2B5EF4-FFF2-40B4-BE49-F238E27FC236}">
                      <a16:creationId xmlns:a16="http://schemas.microsoft.com/office/drawing/2014/main" id="{90CB91F0-8282-CAD2-3017-8C2C95B11759}"/>
                    </a:ext>
                  </a:extLst>
                </p14:cNvPr>
                <p14:cNvContentPartPr/>
                <p14:nvPr/>
              </p14:nvContentPartPr>
              <p14:xfrm>
                <a:off x="8200986" y="2335978"/>
                <a:ext cx="360" cy="360"/>
              </p14:xfrm>
            </p:contentPart>
          </mc:Choice>
          <mc:Fallback xmlns="">
            <p:pic>
              <p:nvPicPr>
                <p:cNvPr id="243" name="Ink 242">
                  <a:extLst>
                    <a:ext uri="{FF2B5EF4-FFF2-40B4-BE49-F238E27FC236}">
                      <a16:creationId xmlns:a16="http://schemas.microsoft.com/office/drawing/2014/main" id="{90CB91F0-8282-CAD2-3017-8C2C95B11759}"/>
                    </a:ext>
                  </a:extLst>
                </p:cNvPr>
                <p:cNvPicPr/>
                <p:nvPr/>
              </p:nvPicPr>
              <p:blipFill>
                <a:blip r:embed="rId362"/>
                <a:stretch>
                  <a:fillRect/>
                </a:stretch>
              </p:blipFill>
              <p:spPr>
                <a:xfrm>
                  <a:off x="8194866" y="2329858"/>
                  <a:ext cx="12600" cy="12600"/>
                </a:xfrm>
                <a:prstGeom prst="rect">
                  <a:avLst/>
                </a:prstGeom>
              </p:spPr>
            </p:pic>
          </mc:Fallback>
        </mc:AlternateContent>
        <p:grpSp>
          <p:nvGrpSpPr>
            <p:cNvPr id="256" name="Group 255">
              <a:extLst>
                <a:ext uri="{FF2B5EF4-FFF2-40B4-BE49-F238E27FC236}">
                  <a16:creationId xmlns:a16="http://schemas.microsoft.com/office/drawing/2014/main" id="{D1E4443D-7690-92AC-FA0C-90118A965327}"/>
                </a:ext>
              </a:extLst>
            </p:cNvPr>
            <p:cNvGrpSpPr/>
            <p:nvPr/>
          </p:nvGrpSpPr>
          <p:grpSpPr>
            <a:xfrm>
              <a:off x="6557946" y="1976338"/>
              <a:ext cx="1667520" cy="555840"/>
              <a:chOff x="6557946" y="1976338"/>
              <a:chExt cx="1667520" cy="555840"/>
            </a:xfrm>
          </p:grpSpPr>
          <mc:AlternateContent xmlns:mc="http://schemas.openxmlformats.org/markup-compatibility/2006" xmlns:p14="http://schemas.microsoft.com/office/powerpoint/2010/main">
            <mc:Choice Requires="p14">
              <p:contentPart p14:bwMode="auto" r:id="rId363">
                <p14:nvContentPartPr>
                  <p14:cNvPr id="246" name="Ink 245">
                    <a:extLst>
                      <a:ext uri="{FF2B5EF4-FFF2-40B4-BE49-F238E27FC236}">
                        <a16:creationId xmlns:a16="http://schemas.microsoft.com/office/drawing/2014/main" id="{33B627A0-EF2F-DF17-8613-5AD884A62D4F}"/>
                      </a:ext>
                    </a:extLst>
                  </p14:cNvPr>
                  <p14:cNvContentPartPr/>
                  <p14:nvPr/>
                </p14:nvContentPartPr>
                <p14:xfrm>
                  <a:off x="6557946" y="2120338"/>
                  <a:ext cx="284760" cy="236160"/>
                </p14:xfrm>
              </p:contentPart>
            </mc:Choice>
            <mc:Fallback xmlns="">
              <p:pic>
                <p:nvPicPr>
                  <p:cNvPr id="246" name="Ink 245">
                    <a:extLst>
                      <a:ext uri="{FF2B5EF4-FFF2-40B4-BE49-F238E27FC236}">
                        <a16:creationId xmlns:a16="http://schemas.microsoft.com/office/drawing/2014/main" id="{33B627A0-EF2F-DF17-8613-5AD884A62D4F}"/>
                      </a:ext>
                    </a:extLst>
                  </p:cNvPr>
                  <p:cNvPicPr/>
                  <p:nvPr/>
                </p:nvPicPr>
                <p:blipFill>
                  <a:blip r:embed="rId368"/>
                  <a:stretch>
                    <a:fillRect/>
                  </a:stretch>
                </p:blipFill>
                <p:spPr>
                  <a:xfrm>
                    <a:off x="6551826" y="2114218"/>
                    <a:ext cx="29700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47" name="Ink 246">
                    <a:extLst>
                      <a:ext uri="{FF2B5EF4-FFF2-40B4-BE49-F238E27FC236}">
                        <a16:creationId xmlns:a16="http://schemas.microsoft.com/office/drawing/2014/main" id="{0F9E9618-BFFB-5064-58D3-07781DE1C372}"/>
                      </a:ext>
                    </a:extLst>
                  </p14:cNvPr>
                  <p14:cNvContentPartPr/>
                  <p14:nvPr/>
                </p14:nvContentPartPr>
                <p14:xfrm>
                  <a:off x="6964746" y="2289178"/>
                  <a:ext cx="160560" cy="12600"/>
                </p14:xfrm>
              </p:contentPart>
            </mc:Choice>
            <mc:Fallback xmlns="">
              <p:pic>
                <p:nvPicPr>
                  <p:cNvPr id="247" name="Ink 246">
                    <a:extLst>
                      <a:ext uri="{FF2B5EF4-FFF2-40B4-BE49-F238E27FC236}">
                        <a16:creationId xmlns:a16="http://schemas.microsoft.com/office/drawing/2014/main" id="{0F9E9618-BFFB-5064-58D3-07781DE1C372}"/>
                      </a:ext>
                    </a:extLst>
                  </p:cNvPr>
                  <p:cNvPicPr/>
                  <p:nvPr/>
                </p:nvPicPr>
                <p:blipFill>
                  <a:blip r:embed="rId370"/>
                  <a:stretch>
                    <a:fillRect/>
                  </a:stretch>
                </p:blipFill>
                <p:spPr>
                  <a:xfrm>
                    <a:off x="6958626" y="2283058"/>
                    <a:ext cx="1728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48" name="Ink 247">
                    <a:extLst>
                      <a:ext uri="{FF2B5EF4-FFF2-40B4-BE49-F238E27FC236}">
                        <a16:creationId xmlns:a16="http://schemas.microsoft.com/office/drawing/2014/main" id="{1EFB3F41-8C39-F5C0-BC99-9AC907EC833F}"/>
                      </a:ext>
                    </a:extLst>
                  </p14:cNvPr>
                  <p14:cNvContentPartPr/>
                  <p14:nvPr/>
                </p14:nvContentPartPr>
                <p14:xfrm>
                  <a:off x="7046466" y="2220778"/>
                  <a:ext cx="106920" cy="155160"/>
                </p14:xfrm>
              </p:contentPart>
            </mc:Choice>
            <mc:Fallback xmlns="">
              <p:pic>
                <p:nvPicPr>
                  <p:cNvPr id="248" name="Ink 247">
                    <a:extLst>
                      <a:ext uri="{FF2B5EF4-FFF2-40B4-BE49-F238E27FC236}">
                        <a16:creationId xmlns:a16="http://schemas.microsoft.com/office/drawing/2014/main" id="{1EFB3F41-8C39-F5C0-BC99-9AC907EC833F}"/>
                      </a:ext>
                    </a:extLst>
                  </p:cNvPr>
                  <p:cNvPicPr/>
                  <p:nvPr/>
                </p:nvPicPr>
                <p:blipFill>
                  <a:blip r:embed="rId372"/>
                  <a:stretch>
                    <a:fillRect/>
                  </a:stretch>
                </p:blipFill>
                <p:spPr>
                  <a:xfrm>
                    <a:off x="7040346" y="2214658"/>
                    <a:ext cx="1191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49" name="Ink 248">
                    <a:extLst>
                      <a:ext uri="{FF2B5EF4-FFF2-40B4-BE49-F238E27FC236}">
                        <a16:creationId xmlns:a16="http://schemas.microsoft.com/office/drawing/2014/main" id="{DA509FA2-0E65-B4E2-4988-1309BDDA6BDD}"/>
                      </a:ext>
                    </a:extLst>
                  </p14:cNvPr>
                  <p14:cNvContentPartPr/>
                  <p14:nvPr/>
                </p14:nvContentPartPr>
                <p14:xfrm>
                  <a:off x="7388826" y="2126818"/>
                  <a:ext cx="152640" cy="206640"/>
                </p14:xfrm>
              </p:contentPart>
            </mc:Choice>
            <mc:Fallback xmlns="">
              <p:pic>
                <p:nvPicPr>
                  <p:cNvPr id="249" name="Ink 248">
                    <a:extLst>
                      <a:ext uri="{FF2B5EF4-FFF2-40B4-BE49-F238E27FC236}">
                        <a16:creationId xmlns:a16="http://schemas.microsoft.com/office/drawing/2014/main" id="{DA509FA2-0E65-B4E2-4988-1309BDDA6BDD}"/>
                      </a:ext>
                    </a:extLst>
                  </p:cNvPr>
                  <p:cNvPicPr/>
                  <p:nvPr/>
                </p:nvPicPr>
                <p:blipFill>
                  <a:blip r:embed="rId374"/>
                  <a:stretch>
                    <a:fillRect/>
                  </a:stretch>
                </p:blipFill>
                <p:spPr>
                  <a:xfrm>
                    <a:off x="7382706" y="2120698"/>
                    <a:ext cx="16488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50" name="Ink 249">
                    <a:extLst>
                      <a:ext uri="{FF2B5EF4-FFF2-40B4-BE49-F238E27FC236}">
                        <a16:creationId xmlns:a16="http://schemas.microsoft.com/office/drawing/2014/main" id="{D43FA31E-3016-2AA2-B48C-6C8857D69D57}"/>
                      </a:ext>
                    </a:extLst>
                  </p14:cNvPr>
                  <p14:cNvContentPartPr/>
                  <p14:nvPr/>
                </p14:nvContentPartPr>
                <p14:xfrm>
                  <a:off x="7619946" y="2277658"/>
                  <a:ext cx="132480" cy="128160"/>
                </p14:xfrm>
              </p:contentPart>
            </mc:Choice>
            <mc:Fallback xmlns="">
              <p:pic>
                <p:nvPicPr>
                  <p:cNvPr id="250" name="Ink 249">
                    <a:extLst>
                      <a:ext uri="{FF2B5EF4-FFF2-40B4-BE49-F238E27FC236}">
                        <a16:creationId xmlns:a16="http://schemas.microsoft.com/office/drawing/2014/main" id="{D43FA31E-3016-2AA2-B48C-6C8857D69D57}"/>
                      </a:ext>
                    </a:extLst>
                  </p:cNvPr>
                  <p:cNvPicPr/>
                  <p:nvPr/>
                </p:nvPicPr>
                <p:blipFill>
                  <a:blip r:embed="rId376"/>
                  <a:stretch>
                    <a:fillRect/>
                  </a:stretch>
                </p:blipFill>
                <p:spPr>
                  <a:xfrm>
                    <a:off x="7613826" y="2271538"/>
                    <a:ext cx="1447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51" name="Ink 250">
                    <a:extLst>
                      <a:ext uri="{FF2B5EF4-FFF2-40B4-BE49-F238E27FC236}">
                        <a16:creationId xmlns:a16="http://schemas.microsoft.com/office/drawing/2014/main" id="{ED205389-1DB2-A796-8083-EC848A374E6B}"/>
                      </a:ext>
                    </a:extLst>
                  </p14:cNvPr>
                  <p14:cNvContentPartPr/>
                  <p14:nvPr/>
                </p14:nvContentPartPr>
                <p14:xfrm>
                  <a:off x="7878066" y="2191618"/>
                  <a:ext cx="154440" cy="191160"/>
                </p14:xfrm>
              </p:contentPart>
            </mc:Choice>
            <mc:Fallback xmlns="">
              <p:pic>
                <p:nvPicPr>
                  <p:cNvPr id="251" name="Ink 250">
                    <a:extLst>
                      <a:ext uri="{FF2B5EF4-FFF2-40B4-BE49-F238E27FC236}">
                        <a16:creationId xmlns:a16="http://schemas.microsoft.com/office/drawing/2014/main" id="{ED205389-1DB2-A796-8083-EC848A374E6B}"/>
                      </a:ext>
                    </a:extLst>
                  </p:cNvPr>
                  <p:cNvPicPr/>
                  <p:nvPr/>
                </p:nvPicPr>
                <p:blipFill>
                  <a:blip r:embed="rId378"/>
                  <a:stretch>
                    <a:fillRect/>
                  </a:stretch>
                </p:blipFill>
                <p:spPr>
                  <a:xfrm>
                    <a:off x="7871946" y="2185498"/>
                    <a:ext cx="16668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52" name="Ink 251">
                    <a:extLst>
                      <a:ext uri="{FF2B5EF4-FFF2-40B4-BE49-F238E27FC236}">
                        <a16:creationId xmlns:a16="http://schemas.microsoft.com/office/drawing/2014/main" id="{2B939D6B-4B7B-39F3-3BD1-257AC6105AFD}"/>
                      </a:ext>
                    </a:extLst>
                  </p14:cNvPr>
                  <p14:cNvContentPartPr/>
                  <p14:nvPr/>
                </p14:nvContentPartPr>
                <p14:xfrm>
                  <a:off x="8026746" y="2270458"/>
                  <a:ext cx="97920" cy="156600"/>
                </p14:xfrm>
              </p:contentPart>
            </mc:Choice>
            <mc:Fallback xmlns="">
              <p:pic>
                <p:nvPicPr>
                  <p:cNvPr id="252" name="Ink 251">
                    <a:extLst>
                      <a:ext uri="{FF2B5EF4-FFF2-40B4-BE49-F238E27FC236}">
                        <a16:creationId xmlns:a16="http://schemas.microsoft.com/office/drawing/2014/main" id="{2B939D6B-4B7B-39F3-3BD1-257AC6105AFD}"/>
                      </a:ext>
                    </a:extLst>
                  </p:cNvPr>
                  <p:cNvPicPr/>
                  <p:nvPr/>
                </p:nvPicPr>
                <p:blipFill>
                  <a:blip r:embed="rId380"/>
                  <a:stretch>
                    <a:fillRect/>
                  </a:stretch>
                </p:blipFill>
                <p:spPr>
                  <a:xfrm>
                    <a:off x="8020626" y="2264338"/>
                    <a:ext cx="1101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53" name="Ink 252">
                    <a:extLst>
                      <a:ext uri="{FF2B5EF4-FFF2-40B4-BE49-F238E27FC236}">
                        <a16:creationId xmlns:a16="http://schemas.microsoft.com/office/drawing/2014/main" id="{9E8A382A-F4AF-D6B9-BC0B-5699EFCE0CCD}"/>
                      </a:ext>
                    </a:extLst>
                  </p14:cNvPr>
                  <p14:cNvContentPartPr/>
                  <p14:nvPr/>
                </p14:nvContentPartPr>
                <p14:xfrm>
                  <a:off x="7236906" y="2090098"/>
                  <a:ext cx="978120" cy="380880"/>
                </p14:xfrm>
              </p:contentPart>
            </mc:Choice>
            <mc:Fallback xmlns="">
              <p:pic>
                <p:nvPicPr>
                  <p:cNvPr id="253" name="Ink 252">
                    <a:extLst>
                      <a:ext uri="{FF2B5EF4-FFF2-40B4-BE49-F238E27FC236}">
                        <a16:creationId xmlns:a16="http://schemas.microsoft.com/office/drawing/2014/main" id="{9E8A382A-F4AF-D6B9-BC0B-5699EFCE0CCD}"/>
                      </a:ext>
                    </a:extLst>
                  </p:cNvPr>
                  <p:cNvPicPr/>
                  <p:nvPr/>
                </p:nvPicPr>
                <p:blipFill>
                  <a:blip r:embed="rId382"/>
                  <a:stretch>
                    <a:fillRect/>
                  </a:stretch>
                </p:blipFill>
                <p:spPr>
                  <a:xfrm>
                    <a:off x="7230786" y="2083978"/>
                    <a:ext cx="990360" cy="3931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54" name="Ink 253">
                    <a:extLst>
                      <a:ext uri="{FF2B5EF4-FFF2-40B4-BE49-F238E27FC236}">
                        <a16:creationId xmlns:a16="http://schemas.microsoft.com/office/drawing/2014/main" id="{A30A393B-D279-BD07-B335-60ADF4C1BA52}"/>
                      </a:ext>
                    </a:extLst>
                  </p14:cNvPr>
                  <p14:cNvContentPartPr/>
                  <p14:nvPr/>
                </p14:nvContentPartPr>
                <p14:xfrm>
                  <a:off x="7238346" y="1976338"/>
                  <a:ext cx="987120" cy="419400"/>
                </p14:xfrm>
              </p:contentPart>
            </mc:Choice>
            <mc:Fallback xmlns="">
              <p:pic>
                <p:nvPicPr>
                  <p:cNvPr id="254" name="Ink 253">
                    <a:extLst>
                      <a:ext uri="{FF2B5EF4-FFF2-40B4-BE49-F238E27FC236}">
                        <a16:creationId xmlns:a16="http://schemas.microsoft.com/office/drawing/2014/main" id="{A30A393B-D279-BD07-B335-60ADF4C1BA52}"/>
                      </a:ext>
                    </a:extLst>
                  </p:cNvPr>
                  <p:cNvPicPr/>
                  <p:nvPr/>
                </p:nvPicPr>
                <p:blipFill>
                  <a:blip r:embed="rId384"/>
                  <a:stretch>
                    <a:fillRect/>
                  </a:stretch>
                </p:blipFill>
                <p:spPr>
                  <a:xfrm>
                    <a:off x="7232226" y="1970218"/>
                    <a:ext cx="999360" cy="4316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55" name="Ink 254">
                    <a:extLst>
                      <a:ext uri="{FF2B5EF4-FFF2-40B4-BE49-F238E27FC236}">
                        <a16:creationId xmlns:a16="http://schemas.microsoft.com/office/drawing/2014/main" id="{6C944FAE-D718-B5D5-812A-020C58013BFC}"/>
                      </a:ext>
                    </a:extLst>
                  </p14:cNvPr>
                  <p14:cNvContentPartPr/>
                  <p14:nvPr/>
                </p14:nvContentPartPr>
                <p14:xfrm>
                  <a:off x="7666026" y="2013418"/>
                  <a:ext cx="110160" cy="518760"/>
                </p14:xfrm>
              </p:contentPart>
            </mc:Choice>
            <mc:Fallback xmlns="">
              <p:pic>
                <p:nvPicPr>
                  <p:cNvPr id="255" name="Ink 254">
                    <a:extLst>
                      <a:ext uri="{FF2B5EF4-FFF2-40B4-BE49-F238E27FC236}">
                        <a16:creationId xmlns:a16="http://schemas.microsoft.com/office/drawing/2014/main" id="{6C944FAE-D718-B5D5-812A-020C58013BFC}"/>
                      </a:ext>
                    </a:extLst>
                  </p:cNvPr>
                  <p:cNvPicPr/>
                  <p:nvPr/>
                </p:nvPicPr>
                <p:blipFill>
                  <a:blip r:embed="rId386"/>
                  <a:stretch>
                    <a:fillRect/>
                  </a:stretch>
                </p:blipFill>
                <p:spPr>
                  <a:xfrm>
                    <a:off x="7659906" y="2007298"/>
                    <a:ext cx="122400" cy="531000"/>
                  </a:xfrm>
                  <a:prstGeom prst="rect">
                    <a:avLst/>
                  </a:prstGeom>
                </p:spPr>
              </p:pic>
            </mc:Fallback>
          </mc:AlternateContent>
        </p:grpSp>
      </p:grpSp>
      <p:sp>
        <p:nvSpPr>
          <p:cNvPr id="12" name="TextBox 11">
            <a:extLst>
              <a:ext uri="{FF2B5EF4-FFF2-40B4-BE49-F238E27FC236}">
                <a16:creationId xmlns:a16="http://schemas.microsoft.com/office/drawing/2014/main" id="{CC3289EF-2365-A2FD-0004-430C54C2FD43}"/>
              </a:ext>
            </a:extLst>
          </p:cNvPr>
          <p:cNvSpPr txBox="1"/>
          <p:nvPr/>
        </p:nvSpPr>
        <p:spPr>
          <a:xfrm>
            <a:off x="4283968" y="116632"/>
            <a:ext cx="4007968" cy="461665"/>
          </a:xfrm>
          <a:prstGeom prst="rect">
            <a:avLst/>
          </a:prstGeom>
          <a:noFill/>
        </p:spPr>
        <p:txBody>
          <a:bodyPr wrap="square" rtlCol="0">
            <a:spAutoFit/>
          </a:bodyPr>
          <a:lstStyle/>
          <a:p>
            <a:r>
              <a:rPr lang="el-GR" dirty="0">
                <a:solidFill>
                  <a:schemeClr val="tx1"/>
                </a:solidFill>
                <a:latin typeface="+mn-lt"/>
              </a:rPr>
              <a:t>Το απλό </a:t>
            </a:r>
            <a:r>
              <a:rPr lang="en-US" dirty="0">
                <a:solidFill>
                  <a:schemeClr val="tx1"/>
                </a:solidFill>
                <a:latin typeface="+mn-lt"/>
              </a:rPr>
              <a:t>Boolean </a:t>
            </a:r>
            <a:r>
              <a:rPr lang="el-GR" dirty="0">
                <a:solidFill>
                  <a:schemeClr val="tx1"/>
                </a:solidFill>
                <a:latin typeface="+mn-lt"/>
              </a:rPr>
              <a:t>μοντέλο</a:t>
            </a:r>
            <a:endParaRPr lang="en-US" dirty="0">
              <a:solidFill>
                <a:schemeClr val="tx1"/>
              </a:solidFill>
              <a:latin typeface="+mn-lt"/>
            </a:endParaRPr>
          </a:p>
        </p:txBody>
      </p:sp>
      <mc:AlternateContent xmlns:mc="http://schemas.openxmlformats.org/markup-compatibility/2006" xmlns:p14="http://schemas.microsoft.com/office/powerpoint/2010/main">
        <mc:Choice Requires="p14">
          <p:contentPart p14:bwMode="auto" r:id="rId387">
            <p14:nvContentPartPr>
              <p14:cNvPr id="87" name="Ink 86">
                <a:extLst>
                  <a:ext uri="{FF2B5EF4-FFF2-40B4-BE49-F238E27FC236}">
                    <a16:creationId xmlns:a16="http://schemas.microsoft.com/office/drawing/2014/main" id="{674E3CCE-5381-1028-31F6-4F59090AEAD3}"/>
                  </a:ext>
                </a:extLst>
              </p14:cNvPr>
              <p14:cNvContentPartPr/>
              <p14:nvPr/>
            </p14:nvContentPartPr>
            <p14:xfrm>
              <a:off x="5744716" y="4659995"/>
              <a:ext cx="296640" cy="159480"/>
            </p14:xfrm>
          </p:contentPart>
        </mc:Choice>
        <mc:Fallback xmlns="">
          <p:pic>
            <p:nvPicPr>
              <p:cNvPr id="87" name="Ink 86">
                <a:extLst>
                  <a:ext uri="{FF2B5EF4-FFF2-40B4-BE49-F238E27FC236}">
                    <a16:creationId xmlns:a16="http://schemas.microsoft.com/office/drawing/2014/main" id="{674E3CCE-5381-1028-31F6-4F59090AEAD3}"/>
                  </a:ext>
                </a:extLst>
              </p:cNvPr>
              <p:cNvPicPr/>
              <p:nvPr/>
            </p:nvPicPr>
            <p:blipFill>
              <a:blip r:embed="rId388"/>
              <a:stretch>
                <a:fillRect/>
              </a:stretch>
            </p:blipFill>
            <p:spPr>
              <a:xfrm>
                <a:off x="5740396" y="4655675"/>
                <a:ext cx="305280" cy="168120"/>
              </a:xfrm>
              <a:prstGeom prst="rect">
                <a:avLst/>
              </a:prstGeom>
            </p:spPr>
          </p:pic>
        </mc:Fallback>
      </mc:AlternateContent>
      <p:grpSp>
        <p:nvGrpSpPr>
          <p:cNvPr id="107" name="Group 106">
            <a:extLst>
              <a:ext uri="{FF2B5EF4-FFF2-40B4-BE49-F238E27FC236}">
                <a16:creationId xmlns:a16="http://schemas.microsoft.com/office/drawing/2014/main" id="{00276A1D-558B-E5C1-A377-05138543B3E7}"/>
              </a:ext>
            </a:extLst>
          </p:cNvPr>
          <p:cNvGrpSpPr/>
          <p:nvPr/>
        </p:nvGrpSpPr>
        <p:grpSpPr>
          <a:xfrm>
            <a:off x="6236836" y="4620395"/>
            <a:ext cx="1074240" cy="270720"/>
            <a:chOff x="6236836" y="4620395"/>
            <a:chExt cx="1074240" cy="270720"/>
          </a:xfrm>
        </p:grpSpPr>
        <mc:AlternateContent xmlns:mc="http://schemas.openxmlformats.org/markup-compatibility/2006" xmlns:p14="http://schemas.microsoft.com/office/powerpoint/2010/main">
          <mc:Choice Requires="p14">
            <p:contentPart p14:bwMode="auto" r:id="rId389">
              <p14:nvContentPartPr>
                <p14:cNvPr id="88" name="Ink 87">
                  <a:extLst>
                    <a:ext uri="{FF2B5EF4-FFF2-40B4-BE49-F238E27FC236}">
                      <a16:creationId xmlns:a16="http://schemas.microsoft.com/office/drawing/2014/main" id="{9BAE1022-537C-346B-59AA-4B33D842BB96}"/>
                    </a:ext>
                  </a:extLst>
                </p14:cNvPr>
                <p14:cNvContentPartPr/>
                <p14:nvPr/>
              </p14:nvContentPartPr>
              <p14:xfrm>
                <a:off x="6236836" y="4620395"/>
                <a:ext cx="180360" cy="210960"/>
              </p14:xfrm>
            </p:contentPart>
          </mc:Choice>
          <mc:Fallback xmlns="">
            <p:pic>
              <p:nvPicPr>
                <p:cNvPr id="88" name="Ink 87">
                  <a:extLst>
                    <a:ext uri="{FF2B5EF4-FFF2-40B4-BE49-F238E27FC236}">
                      <a16:creationId xmlns:a16="http://schemas.microsoft.com/office/drawing/2014/main" id="{9BAE1022-537C-346B-59AA-4B33D842BB96}"/>
                    </a:ext>
                  </a:extLst>
                </p:cNvPr>
                <p:cNvPicPr/>
                <p:nvPr/>
              </p:nvPicPr>
              <p:blipFill>
                <a:blip r:embed="rId390"/>
                <a:stretch>
                  <a:fillRect/>
                </a:stretch>
              </p:blipFill>
              <p:spPr>
                <a:xfrm>
                  <a:off x="6232516" y="4616075"/>
                  <a:ext cx="1890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89" name="Ink 88">
                  <a:extLst>
                    <a:ext uri="{FF2B5EF4-FFF2-40B4-BE49-F238E27FC236}">
                      <a16:creationId xmlns:a16="http://schemas.microsoft.com/office/drawing/2014/main" id="{CDF1A398-569C-F659-4B53-8A653AD7B09C}"/>
                    </a:ext>
                  </a:extLst>
                </p14:cNvPr>
                <p14:cNvContentPartPr/>
                <p14:nvPr/>
              </p14:nvContentPartPr>
              <p14:xfrm>
                <a:off x="6237556" y="4757555"/>
                <a:ext cx="132120" cy="67680"/>
              </p14:xfrm>
            </p:contentPart>
          </mc:Choice>
          <mc:Fallback xmlns="">
            <p:pic>
              <p:nvPicPr>
                <p:cNvPr id="89" name="Ink 88">
                  <a:extLst>
                    <a:ext uri="{FF2B5EF4-FFF2-40B4-BE49-F238E27FC236}">
                      <a16:creationId xmlns:a16="http://schemas.microsoft.com/office/drawing/2014/main" id="{CDF1A398-569C-F659-4B53-8A653AD7B09C}"/>
                    </a:ext>
                  </a:extLst>
                </p:cNvPr>
                <p:cNvPicPr/>
                <p:nvPr/>
              </p:nvPicPr>
              <p:blipFill>
                <a:blip r:embed="rId392"/>
                <a:stretch>
                  <a:fillRect/>
                </a:stretch>
              </p:blipFill>
              <p:spPr>
                <a:xfrm>
                  <a:off x="6233236" y="4753235"/>
                  <a:ext cx="1407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92" name="Ink 91">
                  <a:extLst>
                    <a:ext uri="{FF2B5EF4-FFF2-40B4-BE49-F238E27FC236}">
                      <a16:creationId xmlns:a16="http://schemas.microsoft.com/office/drawing/2014/main" id="{0797F30F-C1E4-225B-B524-A16C33DD35AA}"/>
                    </a:ext>
                  </a:extLst>
                </p14:cNvPr>
                <p14:cNvContentPartPr/>
                <p14:nvPr/>
              </p14:nvContentPartPr>
              <p14:xfrm>
                <a:off x="6489556" y="4673675"/>
                <a:ext cx="176760" cy="163800"/>
              </p14:xfrm>
            </p:contentPart>
          </mc:Choice>
          <mc:Fallback xmlns="">
            <p:pic>
              <p:nvPicPr>
                <p:cNvPr id="92" name="Ink 91">
                  <a:extLst>
                    <a:ext uri="{FF2B5EF4-FFF2-40B4-BE49-F238E27FC236}">
                      <a16:creationId xmlns:a16="http://schemas.microsoft.com/office/drawing/2014/main" id="{0797F30F-C1E4-225B-B524-A16C33DD35AA}"/>
                    </a:ext>
                  </a:extLst>
                </p:cNvPr>
                <p:cNvPicPr/>
                <p:nvPr/>
              </p:nvPicPr>
              <p:blipFill>
                <a:blip r:embed="rId394"/>
                <a:stretch>
                  <a:fillRect/>
                </a:stretch>
              </p:blipFill>
              <p:spPr>
                <a:xfrm>
                  <a:off x="6485236" y="4669355"/>
                  <a:ext cx="1854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00" name="Ink 99">
                  <a:extLst>
                    <a:ext uri="{FF2B5EF4-FFF2-40B4-BE49-F238E27FC236}">
                      <a16:creationId xmlns:a16="http://schemas.microsoft.com/office/drawing/2014/main" id="{B82194D3-1653-214D-F828-C47E09B98A74}"/>
                    </a:ext>
                  </a:extLst>
                </p14:cNvPr>
                <p14:cNvContentPartPr/>
                <p14:nvPr/>
              </p14:nvContentPartPr>
              <p14:xfrm>
                <a:off x="6753076" y="4682675"/>
                <a:ext cx="198000" cy="208440"/>
              </p14:xfrm>
            </p:contentPart>
          </mc:Choice>
          <mc:Fallback xmlns="">
            <p:pic>
              <p:nvPicPr>
                <p:cNvPr id="100" name="Ink 99">
                  <a:extLst>
                    <a:ext uri="{FF2B5EF4-FFF2-40B4-BE49-F238E27FC236}">
                      <a16:creationId xmlns:a16="http://schemas.microsoft.com/office/drawing/2014/main" id="{B82194D3-1653-214D-F828-C47E09B98A74}"/>
                    </a:ext>
                  </a:extLst>
                </p:cNvPr>
                <p:cNvPicPr/>
                <p:nvPr/>
              </p:nvPicPr>
              <p:blipFill>
                <a:blip r:embed="rId396"/>
                <a:stretch>
                  <a:fillRect/>
                </a:stretch>
              </p:blipFill>
              <p:spPr>
                <a:xfrm>
                  <a:off x="6748756" y="4678355"/>
                  <a:ext cx="20664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05" name="Ink 104">
                  <a:extLst>
                    <a:ext uri="{FF2B5EF4-FFF2-40B4-BE49-F238E27FC236}">
                      <a16:creationId xmlns:a16="http://schemas.microsoft.com/office/drawing/2014/main" id="{5F953FE6-6842-A91F-8075-0E0FAD818472}"/>
                    </a:ext>
                  </a:extLst>
                </p14:cNvPr>
                <p14:cNvContentPartPr/>
                <p14:nvPr/>
              </p14:nvContentPartPr>
              <p14:xfrm>
                <a:off x="7139356" y="4628315"/>
                <a:ext cx="171720" cy="254520"/>
              </p14:xfrm>
            </p:contentPart>
          </mc:Choice>
          <mc:Fallback xmlns="">
            <p:pic>
              <p:nvPicPr>
                <p:cNvPr id="105" name="Ink 104">
                  <a:extLst>
                    <a:ext uri="{FF2B5EF4-FFF2-40B4-BE49-F238E27FC236}">
                      <a16:creationId xmlns:a16="http://schemas.microsoft.com/office/drawing/2014/main" id="{5F953FE6-6842-A91F-8075-0E0FAD818472}"/>
                    </a:ext>
                  </a:extLst>
                </p:cNvPr>
                <p:cNvPicPr/>
                <p:nvPr/>
              </p:nvPicPr>
              <p:blipFill>
                <a:blip r:embed="rId398"/>
                <a:stretch>
                  <a:fillRect/>
                </a:stretch>
              </p:blipFill>
              <p:spPr>
                <a:xfrm>
                  <a:off x="7135036" y="4623995"/>
                  <a:ext cx="180360" cy="263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9">
            <p14:nvContentPartPr>
              <p14:cNvPr id="110" name="Ink 109">
                <a:extLst>
                  <a:ext uri="{FF2B5EF4-FFF2-40B4-BE49-F238E27FC236}">
                    <a16:creationId xmlns:a16="http://schemas.microsoft.com/office/drawing/2014/main" id="{72BA7432-D15C-9634-73E1-BF21C55681F2}"/>
                  </a:ext>
                </a:extLst>
              </p14:cNvPr>
              <p14:cNvContentPartPr/>
              <p14:nvPr/>
            </p14:nvContentPartPr>
            <p14:xfrm>
              <a:off x="3050476" y="884675"/>
              <a:ext cx="237960" cy="2831040"/>
            </p14:xfrm>
          </p:contentPart>
        </mc:Choice>
        <mc:Fallback xmlns="">
          <p:pic>
            <p:nvPicPr>
              <p:cNvPr id="110" name="Ink 109">
                <a:extLst>
                  <a:ext uri="{FF2B5EF4-FFF2-40B4-BE49-F238E27FC236}">
                    <a16:creationId xmlns:a16="http://schemas.microsoft.com/office/drawing/2014/main" id="{72BA7432-D15C-9634-73E1-BF21C55681F2}"/>
                  </a:ext>
                </a:extLst>
              </p:cNvPr>
              <p:cNvPicPr/>
              <p:nvPr/>
            </p:nvPicPr>
            <p:blipFill>
              <a:blip r:embed="rId400"/>
              <a:stretch>
                <a:fillRect/>
              </a:stretch>
            </p:blipFill>
            <p:spPr>
              <a:xfrm>
                <a:off x="3046156" y="880355"/>
                <a:ext cx="246600" cy="283968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12" name="Ink 111">
                <a:extLst>
                  <a:ext uri="{FF2B5EF4-FFF2-40B4-BE49-F238E27FC236}">
                    <a16:creationId xmlns:a16="http://schemas.microsoft.com/office/drawing/2014/main" id="{97B9BE8F-A122-8976-8AD7-C66E88BE9A7A}"/>
                  </a:ext>
                </a:extLst>
              </p14:cNvPr>
              <p14:cNvContentPartPr/>
              <p14:nvPr/>
            </p14:nvContentPartPr>
            <p14:xfrm>
              <a:off x="4602796" y="2439875"/>
              <a:ext cx="237600" cy="217440"/>
            </p14:xfrm>
          </p:contentPart>
        </mc:Choice>
        <mc:Fallback xmlns="">
          <p:pic>
            <p:nvPicPr>
              <p:cNvPr id="112" name="Ink 111">
                <a:extLst>
                  <a:ext uri="{FF2B5EF4-FFF2-40B4-BE49-F238E27FC236}">
                    <a16:creationId xmlns:a16="http://schemas.microsoft.com/office/drawing/2014/main" id="{97B9BE8F-A122-8976-8AD7-C66E88BE9A7A}"/>
                  </a:ext>
                </a:extLst>
              </p:cNvPr>
              <p:cNvPicPr/>
              <p:nvPr/>
            </p:nvPicPr>
            <p:blipFill>
              <a:blip r:embed="rId402"/>
              <a:stretch>
                <a:fillRect/>
              </a:stretch>
            </p:blipFill>
            <p:spPr>
              <a:xfrm>
                <a:off x="4598476" y="2435555"/>
                <a:ext cx="2462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14" name="Ink 113">
                <a:extLst>
                  <a:ext uri="{FF2B5EF4-FFF2-40B4-BE49-F238E27FC236}">
                    <a16:creationId xmlns:a16="http://schemas.microsoft.com/office/drawing/2014/main" id="{0580BF61-D39B-EE41-1BC7-9CECABF5F1BC}"/>
                  </a:ext>
                </a:extLst>
              </p14:cNvPr>
              <p14:cNvContentPartPr/>
              <p14:nvPr/>
            </p14:nvContentPartPr>
            <p14:xfrm>
              <a:off x="5171596" y="2516195"/>
              <a:ext cx="606600" cy="516600"/>
            </p14:xfrm>
          </p:contentPart>
        </mc:Choice>
        <mc:Fallback xmlns="">
          <p:pic>
            <p:nvPicPr>
              <p:cNvPr id="114" name="Ink 113">
                <a:extLst>
                  <a:ext uri="{FF2B5EF4-FFF2-40B4-BE49-F238E27FC236}">
                    <a16:creationId xmlns:a16="http://schemas.microsoft.com/office/drawing/2014/main" id="{0580BF61-D39B-EE41-1BC7-9CECABF5F1BC}"/>
                  </a:ext>
                </a:extLst>
              </p:cNvPr>
              <p:cNvPicPr/>
              <p:nvPr/>
            </p:nvPicPr>
            <p:blipFill>
              <a:blip r:embed="rId404"/>
              <a:stretch>
                <a:fillRect/>
              </a:stretch>
            </p:blipFill>
            <p:spPr>
              <a:xfrm>
                <a:off x="5167276" y="2511875"/>
                <a:ext cx="615240" cy="5252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17" name="Ink 116">
                <a:extLst>
                  <a:ext uri="{FF2B5EF4-FFF2-40B4-BE49-F238E27FC236}">
                    <a16:creationId xmlns:a16="http://schemas.microsoft.com/office/drawing/2014/main" id="{94A3FE15-4281-DEE3-E361-13702D18C9D0}"/>
                  </a:ext>
                </a:extLst>
              </p14:cNvPr>
              <p14:cNvContentPartPr/>
              <p14:nvPr/>
            </p14:nvContentPartPr>
            <p14:xfrm>
              <a:off x="3256756" y="2665955"/>
              <a:ext cx="295560" cy="183960"/>
            </p14:xfrm>
          </p:contentPart>
        </mc:Choice>
        <mc:Fallback xmlns="">
          <p:pic>
            <p:nvPicPr>
              <p:cNvPr id="117" name="Ink 116">
                <a:extLst>
                  <a:ext uri="{FF2B5EF4-FFF2-40B4-BE49-F238E27FC236}">
                    <a16:creationId xmlns:a16="http://schemas.microsoft.com/office/drawing/2014/main" id="{94A3FE15-4281-DEE3-E361-13702D18C9D0}"/>
                  </a:ext>
                </a:extLst>
              </p:cNvPr>
              <p:cNvPicPr/>
              <p:nvPr/>
            </p:nvPicPr>
            <p:blipFill>
              <a:blip r:embed="rId406"/>
              <a:stretch>
                <a:fillRect/>
              </a:stretch>
            </p:blipFill>
            <p:spPr>
              <a:xfrm>
                <a:off x="3252436" y="2661635"/>
                <a:ext cx="304200" cy="192600"/>
              </a:xfrm>
              <a:prstGeom prst="rect">
                <a:avLst/>
              </a:prstGeom>
            </p:spPr>
          </p:pic>
        </mc:Fallback>
      </mc:AlternateContent>
      <p:grpSp>
        <p:nvGrpSpPr>
          <p:cNvPr id="129" name="Group 128">
            <a:extLst>
              <a:ext uri="{FF2B5EF4-FFF2-40B4-BE49-F238E27FC236}">
                <a16:creationId xmlns:a16="http://schemas.microsoft.com/office/drawing/2014/main" id="{B530D235-BA17-284C-C79F-D128F2C62A20}"/>
              </a:ext>
            </a:extLst>
          </p:cNvPr>
          <p:cNvGrpSpPr/>
          <p:nvPr/>
        </p:nvGrpSpPr>
        <p:grpSpPr>
          <a:xfrm>
            <a:off x="5154316" y="834275"/>
            <a:ext cx="195120" cy="282960"/>
            <a:chOff x="5154316" y="834275"/>
            <a:chExt cx="195120" cy="282960"/>
          </a:xfrm>
        </p:grpSpPr>
        <mc:AlternateContent xmlns:mc="http://schemas.openxmlformats.org/markup-compatibility/2006" xmlns:p14="http://schemas.microsoft.com/office/powerpoint/2010/main">
          <mc:Choice Requires="p14">
            <p:contentPart p14:bwMode="auto" r:id="rId407">
              <p14:nvContentPartPr>
                <p14:cNvPr id="120" name="Ink 119">
                  <a:extLst>
                    <a:ext uri="{FF2B5EF4-FFF2-40B4-BE49-F238E27FC236}">
                      <a16:creationId xmlns:a16="http://schemas.microsoft.com/office/drawing/2014/main" id="{F31FDF72-2BF3-EA0E-EE2D-58DA8EF6D6C2}"/>
                    </a:ext>
                  </a:extLst>
                </p14:cNvPr>
                <p14:cNvContentPartPr/>
                <p14:nvPr/>
              </p14:nvContentPartPr>
              <p14:xfrm>
                <a:off x="5225236" y="834275"/>
                <a:ext cx="68760" cy="105480"/>
              </p14:xfrm>
            </p:contentPart>
          </mc:Choice>
          <mc:Fallback xmlns="">
            <p:pic>
              <p:nvPicPr>
                <p:cNvPr id="120" name="Ink 119">
                  <a:extLst>
                    <a:ext uri="{FF2B5EF4-FFF2-40B4-BE49-F238E27FC236}">
                      <a16:creationId xmlns:a16="http://schemas.microsoft.com/office/drawing/2014/main" id="{F31FDF72-2BF3-EA0E-EE2D-58DA8EF6D6C2}"/>
                    </a:ext>
                  </a:extLst>
                </p:cNvPr>
                <p:cNvPicPr/>
                <p:nvPr/>
              </p:nvPicPr>
              <p:blipFill>
                <a:blip r:embed="rId408"/>
                <a:stretch>
                  <a:fillRect/>
                </a:stretch>
              </p:blipFill>
              <p:spPr>
                <a:xfrm>
                  <a:off x="5220916" y="829955"/>
                  <a:ext cx="774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22" name="Ink 121">
                  <a:extLst>
                    <a:ext uri="{FF2B5EF4-FFF2-40B4-BE49-F238E27FC236}">
                      <a16:creationId xmlns:a16="http://schemas.microsoft.com/office/drawing/2014/main" id="{D218C9C4-9E55-69D8-EBB5-31255E736BAE}"/>
                    </a:ext>
                  </a:extLst>
                </p14:cNvPr>
                <p14:cNvContentPartPr/>
                <p14:nvPr/>
              </p14:nvContentPartPr>
              <p14:xfrm>
                <a:off x="5159716" y="1061435"/>
                <a:ext cx="56520" cy="46080"/>
              </p14:xfrm>
            </p:contentPart>
          </mc:Choice>
          <mc:Fallback xmlns="">
            <p:pic>
              <p:nvPicPr>
                <p:cNvPr id="122" name="Ink 121">
                  <a:extLst>
                    <a:ext uri="{FF2B5EF4-FFF2-40B4-BE49-F238E27FC236}">
                      <a16:creationId xmlns:a16="http://schemas.microsoft.com/office/drawing/2014/main" id="{D218C9C4-9E55-69D8-EBB5-31255E736BAE}"/>
                    </a:ext>
                  </a:extLst>
                </p:cNvPr>
                <p:cNvPicPr/>
                <p:nvPr/>
              </p:nvPicPr>
              <p:blipFill>
                <a:blip r:embed="rId410"/>
                <a:stretch>
                  <a:fillRect/>
                </a:stretch>
              </p:blipFill>
              <p:spPr>
                <a:xfrm>
                  <a:off x="5155396" y="1057115"/>
                  <a:ext cx="651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125" name="Ink 124">
                  <a:extLst>
                    <a:ext uri="{FF2B5EF4-FFF2-40B4-BE49-F238E27FC236}">
                      <a16:creationId xmlns:a16="http://schemas.microsoft.com/office/drawing/2014/main" id="{291A5A52-60B9-554F-5440-227F26C38E43}"/>
                    </a:ext>
                  </a:extLst>
                </p14:cNvPr>
                <p14:cNvContentPartPr/>
                <p14:nvPr/>
              </p14:nvContentPartPr>
              <p14:xfrm>
                <a:off x="5154316" y="967835"/>
                <a:ext cx="62640" cy="149400"/>
              </p14:xfrm>
            </p:contentPart>
          </mc:Choice>
          <mc:Fallback xmlns="">
            <p:pic>
              <p:nvPicPr>
                <p:cNvPr id="125" name="Ink 124">
                  <a:extLst>
                    <a:ext uri="{FF2B5EF4-FFF2-40B4-BE49-F238E27FC236}">
                      <a16:creationId xmlns:a16="http://schemas.microsoft.com/office/drawing/2014/main" id="{291A5A52-60B9-554F-5440-227F26C38E43}"/>
                    </a:ext>
                  </a:extLst>
                </p:cNvPr>
                <p:cNvPicPr/>
                <p:nvPr/>
              </p:nvPicPr>
              <p:blipFill>
                <a:blip r:embed="rId412"/>
                <a:stretch>
                  <a:fillRect/>
                </a:stretch>
              </p:blipFill>
              <p:spPr>
                <a:xfrm>
                  <a:off x="5149996" y="963515"/>
                  <a:ext cx="712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127" name="Ink 126">
                  <a:extLst>
                    <a:ext uri="{FF2B5EF4-FFF2-40B4-BE49-F238E27FC236}">
                      <a16:creationId xmlns:a16="http://schemas.microsoft.com/office/drawing/2014/main" id="{E2DE42E9-6212-8D65-5186-F6ECBDC01798}"/>
                    </a:ext>
                  </a:extLst>
                </p14:cNvPr>
                <p14:cNvContentPartPr/>
                <p14:nvPr/>
              </p14:nvContentPartPr>
              <p14:xfrm>
                <a:off x="5242876" y="895115"/>
                <a:ext cx="106560" cy="202320"/>
              </p14:xfrm>
            </p:contentPart>
          </mc:Choice>
          <mc:Fallback xmlns="">
            <p:pic>
              <p:nvPicPr>
                <p:cNvPr id="127" name="Ink 126">
                  <a:extLst>
                    <a:ext uri="{FF2B5EF4-FFF2-40B4-BE49-F238E27FC236}">
                      <a16:creationId xmlns:a16="http://schemas.microsoft.com/office/drawing/2014/main" id="{E2DE42E9-6212-8D65-5186-F6ECBDC01798}"/>
                    </a:ext>
                  </a:extLst>
                </p:cNvPr>
                <p:cNvPicPr/>
                <p:nvPr/>
              </p:nvPicPr>
              <p:blipFill>
                <a:blip r:embed="rId414"/>
                <a:stretch>
                  <a:fillRect/>
                </a:stretch>
              </p:blipFill>
              <p:spPr>
                <a:xfrm>
                  <a:off x="5238556" y="890795"/>
                  <a:ext cx="115200" cy="210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5">
            <p14:nvContentPartPr>
              <p14:cNvPr id="131" name="Ink 130">
                <a:extLst>
                  <a:ext uri="{FF2B5EF4-FFF2-40B4-BE49-F238E27FC236}">
                    <a16:creationId xmlns:a16="http://schemas.microsoft.com/office/drawing/2014/main" id="{4A5FA781-AA30-F454-E606-26E481CF43BE}"/>
                  </a:ext>
                </a:extLst>
              </p14:cNvPr>
              <p14:cNvContentPartPr/>
              <p14:nvPr/>
            </p14:nvContentPartPr>
            <p14:xfrm>
              <a:off x="8316556" y="5520755"/>
              <a:ext cx="162360" cy="95040"/>
            </p14:xfrm>
          </p:contentPart>
        </mc:Choice>
        <mc:Fallback xmlns="">
          <p:pic>
            <p:nvPicPr>
              <p:cNvPr id="131" name="Ink 130">
                <a:extLst>
                  <a:ext uri="{FF2B5EF4-FFF2-40B4-BE49-F238E27FC236}">
                    <a16:creationId xmlns:a16="http://schemas.microsoft.com/office/drawing/2014/main" id="{4A5FA781-AA30-F454-E606-26E481CF43BE}"/>
                  </a:ext>
                </a:extLst>
              </p:cNvPr>
              <p:cNvPicPr/>
              <p:nvPr/>
            </p:nvPicPr>
            <p:blipFill>
              <a:blip r:embed="rId416"/>
              <a:stretch>
                <a:fillRect/>
              </a:stretch>
            </p:blipFill>
            <p:spPr>
              <a:xfrm>
                <a:off x="8312236" y="5516435"/>
                <a:ext cx="171000" cy="103680"/>
              </a:xfrm>
              <a:prstGeom prst="rect">
                <a:avLst/>
              </a:prstGeom>
            </p:spPr>
          </p:pic>
        </mc:Fallback>
      </mc:AlternateContent>
      <p:grpSp>
        <p:nvGrpSpPr>
          <p:cNvPr id="259" name="Group 258">
            <a:extLst>
              <a:ext uri="{FF2B5EF4-FFF2-40B4-BE49-F238E27FC236}">
                <a16:creationId xmlns:a16="http://schemas.microsoft.com/office/drawing/2014/main" id="{AA58AB8D-ADDE-4363-1326-D743F3563633}"/>
              </a:ext>
            </a:extLst>
          </p:cNvPr>
          <p:cNvGrpSpPr/>
          <p:nvPr/>
        </p:nvGrpSpPr>
        <p:grpSpPr>
          <a:xfrm>
            <a:off x="431116" y="3492875"/>
            <a:ext cx="2732400" cy="613080"/>
            <a:chOff x="431116" y="3492875"/>
            <a:chExt cx="2732400" cy="613080"/>
          </a:xfrm>
        </p:grpSpPr>
        <mc:AlternateContent xmlns:mc="http://schemas.openxmlformats.org/markup-compatibility/2006" xmlns:p14="http://schemas.microsoft.com/office/powerpoint/2010/main">
          <mc:Choice Requires="p14">
            <p:contentPart p14:bwMode="auto" r:id="rId417">
              <p14:nvContentPartPr>
                <p14:cNvPr id="134" name="Ink 133">
                  <a:extLst>
                    <a:ext uri="{FF2B5EF4-FFF2-40B4-BE49-F238E27FC236}">
                      <a16:creationId xmlns:a16="http://schemas.microsoft.com/office/drawing/2014/main" id="{E593FFEE-FC66-6F13-C10B-7D45439AC232}"/>
                    </a:ext>
                  </a:extLst>
                </p14:cNvPr>
                <p14:cNvContentPartPr/>
                <p14:nvPr/>
              </p14:nvContentPartPr>
              <p14:xfrm>
                <a:off x="445516" y="3510515"/>
                <a:ext cx="135360" cy="177480"/>
              </p14:xfrm>
            </p:contentPart>
          </mc:Choice>
          <mc:Fallback xmlns="">
            <p:pic>
              <p:nvPicPr>
                <p:cNvPr id="134" name="Ink 133">
                  <a:extLst>
                    <a:ext uri="{FF2B5EF4-FFF2-40B4-BE49-F238E27FC236}">
                      <a16:creationId xmlns:a16="http://schemas.microsoft.com/office/drawing/2014/main" id="{E593FFEE-FC66-6F13-C10B-7D45439AC232}"/>
                    </a:ext>
                  </a:extLst>
                </p:cNvPr>
                <p:cNvPicPr/>
                <p:nvPr/>
              </p:nvPicPr>
              <p:blipFill>
                <a:blip r:embed="rId418"/>
                <a:stretch>
                  <a:fillRect/>
                </a:stretch>
              </p:blipFill>
              <p:spPr>
                <a:xfrm>
                  <a:off x="441196" y="3506195"/>
                  <a:ext cx="1440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137" name="Ink 136">
                  <a:extLst>
                    <a:ext uri="{FF2B5EF4-FFF2-40B4-BE49-F238E27FC236}">
                      <a16:creationId xmlns:a16="http://schemas.microsoft.com/office/drawing/2014/main" id="{5F61627B-81A1-2512-01F4-D38EEE01AF1E}"/>
                    </a:ext>
                  </a:extLst>
                </p14:cNvPr>
                <p14:cNvContentPartPr/>
                <p14:nvPr/>
              </p14:nvContentPartPr>
              <p14:xfrm>
                <a:off x="431116" y="3619955"/>
                <a:ext cx="108360" cy="64080"/>
              </p14:xfrm>
            </p:contentPart>
          </mc:Choice>
          <mc:Fallback xmlns="">
            <p:pic>
              <p:nvPicPr>
                <p:cNvPr id="137" name="Ink 136">
                  <a:extLst>
                    <a:ext uri="{FF2B5EF4-FFF2-40B4-BE49-F238E27FC236}">
                      <a16:creationId xmlns:a16="http://schemas.microsoft.com/office/drawing/2014/main" id="{5F61627B-81A1-2512-01F4-D38EEE01AF1E}"/>
                    </a:ext>
                  </a:extLst>
                </p:cNvPr>
                <p:cNvPicPr/>
                <p:nvPr/>
              </p:nvPicPr>
              <p:blipFill>
                <a:blip r:embed="rId420"/>
                <a:stretch>
                  <a:fillRect/>
                </a:stretch>
              </p:blipFill>
              <p:spPr>
                <a:xfrm>
                  <a:off x="426796" y="3615635"/>
                  <a:ext cx="1170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141" name="Ink 140">
                  <a:extLst>
                    <a:ext uri="{FF2B5EF4-FFF2-40B4-BE49-F238E27FC236}">
                      <a16:creationId xmlns:a16="http://schemas.microsoft.com/office/drawing/2014/main" id="{93C289F3-045D-46C4-6BC2-FBEC7BE2C482}"/>
                    </a:ext>
                  </a:extLst>
                </p14:cNvPr>
                <p14:cNvContentPartPr/>
                <p14:nvPr/>
              </p14:nvContentPartPr>
              <p14:xfrm>
                <a:off x="623716" y="3533195"/>
                <a:ext cx="159120" cy="144720"/>
              </p14:xfrm>
            </p:contentPart>
          </mc:Choice>
          <mc:Fallback xmlns="">
            <p:pic>
              <p:nvPicPr>
                <p:cNvPr id="141" name="Ink 140">
                  <a:extLst>
                    <a:ext uri="{FF2B5EF4-FFF2-40B4-BE49-F238E27FC236}">
                      <a16:creationId xmlns:a16="http://schemas.microsoft.com/office/drawing/2014/main" id="{93C289F3-045D-46C4-6BC2-FBEC7BE2C482}"/>
                    </a:ext>
                  </a:extLst>
                </p:cNvPr>
                <p:cNvPicPr/>
                <p:nvPr/>
              </p:nvPicPr>
              <p:blipFill>
                <a:blip r:embed="rId422"/>
                <a:stretch>
                  <a:fillRect/>
                </a:stretch>
              </p:blipFill>
              <p:spPr>
                <a:xfrm>
                  <a:off x="619396" y="3528875"/>
                  <a:ext cx="1677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144" name="Ink 143">
                  <a:extLst>
                    <a:ext uri="{FF2B5EF4-FFF2-40B4-BE49-F238E27FC236}">
                      <a16:creationId xmlns:a16="http://schemas.microsoft.com/office/drawing/2014/main" id="{EF7FE6B0-9A8B-A697-6BB6-4BFAC0CCDA10}"/>
                    </a:ext>
                  </a:extLst>
                </p14:cNvPr>
                <p14:cNvContentPartPr/>
                <p14:nvPr/>
              </p14:nvContentPartPr>
              <p14:xfrm>
                <a:off x="811636" y="3536075"/>
                <a:ext cx="107280" cy="198720"/>
              </p14:xfrm>
            </p:contentPart>
          </mc:Choice>
          <mc:Fallback xmlns="">
            <p:pic>
              <p:nvPicPr>
                <p:cNvPr id="144" name="Ink 143">
                  <a:extLst>
                    <a:ext uri="{FF2B5EF4-FFF2-40B4-BE49-F238E27FC236}">
                      <a16:creationId xmlns:a16="http://schemas.microsoft.com/office/drawing/2014/main" id="{EF7FE6B0-9A8B-A697-6BB6-4BFAC0CCDA10}"/>
                    </a:ext>
                  </a:extLst>
                </p:cNvPr>
                <p:cNvPicPr/>
                <p:nvPr/>
              </p:nvPicPr>
              <p:blipFill>
                <a:blip r:embed="rId424"/>
                <a:stretch>
                  <a:fillRect/>
                </a:stretch>
              </p:blipFill>
              <p:spPr>
                <a:xfrm>
                  <a:off x="807316" y="3531755"/>
                  <a:ext cx="11592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153" name="Ink 152">
                  <a:extLst>
                    <a:ext uri="{FF2B5EF4-FFF2-40B4-BE49-F238E27FC236}">
                      <a16:creationId xmlns:a16="http://schemas.microsoft.com/office/drawing/2014/main" id="{7C73BE28-52E8-1453-3590-B4E9133A5B6B}"/>
                    </a:ext>
                  </a:extLst>
                </p14:cNvPr>
                <p14:cNvContentPartPr/>
                <p14:nvPr/>
              </p14:nvContentPartPr>
              <p14:xfrm>
                <a:off x="983716" y="3578195"/>
                <a:ext cx="94320" cy="207000"/>
              </p14:xfrm>
            </p:contentPart>
          </mc:Choice>
          <mc:Fallback xmlns="">
            <p:pic>
              <p:nvPicPr>
                <p:cNvPr id="153" name="Ink 152">
                  <a:extLst>
                    <a:ext uri="{FF2B5EF4-FFF2-40B4-BE49-F238E27FC236}">
                      <a16:creationId xmlns:a16="http://schemas.microsoft.com/office/drawing/2014/main" id="{7C73BE28-52E8-1453-3590-B4E9133A5B6B}"/>
                    </a:ext>
                  </a:extLst>
                </p:cNvPr>
                <p:cNvPicPr/>
                <p:nvPr/>
              </p:nvPicPr>
              <p:blipFill>
                <a:blip r:embed="rId426"/>
                <a:stretch>
                  <a:fillRect/>
                </a:stretch>
              </p:blipFill>
              <p:spPr>
                <a:xfrm>
                  <a:off x="979396" y="3573875"/>
                  <a:ext cx="1029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156" name="Ink 155">
                  <a:extLst>
                    <a:ext uri="{FF2B5EF4-FFF2-40B4-BE49-F238E27FC236}">
                      <a16:creationId xmlns:a16="http://schemas.microsoft.com/office/drawing/2014/main" id="{9C820D8E-A7E4-5743-2919-346476FE18EC}"/>
                    </a:ext>
                  </a:extLst>
                </p14:cNvPr>
                <p14:cNvContentPartPr/>
                <p14:nvPr/>
              </p14:nvContentPartPr>
              <p14:xfrm>
                <a:off x="1002796" y="3678995"/>
                <a:ext cx="114480" cy="44640"/>
              </p14:xfrm>
            </p:contentPart>
          </mc:Choice>
          <mc:Fallback xmlns="">
            <p:pic>
              <p:nvPicPr>
                <p:cNvPr id="156" name="Ink 155">
                  <a:extLst>
                    <a:ext uri="{FF2B5EF4-FFF2-40B4-BE49-F238E27FC236}">
                      <a16:creationId xmlns:a16="http://schemas.microsoft.com/office/drawing/2014/main" id="{9C820D8E-A7E4-5743-2919-346476FE18EC}"/>
                    </a:ext>
                  </a:extLst>
                </p:cNvPr>
                <p:cNvPicPr/>
                <p:nvPr/>
              </p:nvPicPr>
              <p:blipFill>
                <a:blip r:embed="rId428"/>
                <a:stretch>
                  <a:fillRect/>
                </a:stretch>
              </p:blipFill>
              <p:spPr>
                <a:xfrm>
                  <a:off x="998476" y="3674675"/>
                  <a:ext cx="1231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161" name="Ink 160">
                  <a:extLst>
                    <a:ext uri="{FF2B5EF4-FFF2-40B4-BE49-F238E27FC236}">
                      <a16:creationId xmlns:a16="http://schemas.microsoft.com/office/drawing/2014/main" id="{434193BF-2157-4273-C780-9D2D33E2EE98}"/>
                    </a:ext>
                  </a:extLst>
                </p14:cNvPr>
                <p14:cNvContentPartPr/>
                <p14:nvPr/>
              </p14:nvContentPartPr>
              <p14:xfrm>
                <a:off x="1162996" y="3591875"/>
                <a:ext cx="116640" cy="184320"/>
              </p14:xfrm>
            </p:contentPart>
          </mc:Choice>
          <mc:Fallback xmlns="">
            <p:pic>
              <p:nvPicPr>
                <p:cNvPr id="161" name="Ink 160">
                  <a:extLst>
                    <a:ext uri="{FF2B5EF4-FFF2-40B4-BE49-F238E27FC236}">
                      <a16:creationId xmlns:a16="http://schemas.microsoft.com/office/drawing/2014/main" id="{434193BF-2157-4273-C780-9D2D33E2EE98}"/>
                    </a:ext>
                  </a:extLst>
                </p:cNvPr>
                <p:cNvPicPr/>
                <p:nvPr/>
              </p:nvPicPr>
              <p:blipFill>
                <a:blip r:embed="rId430"/>
                <a:stretch>
                  <a:fillRect/>
                </a:stretch>
              </p:blipFill>
              <p:spPr>
                <a:xfrm>
                  <a:off x="1158676" y="3587555"/>
                  <a:ext cx="1252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164" name="Ink 163">
                  <a:extLst>
                    <a:ext uri="{FF2B5EF4-FFF2-40B4-BE49-F238E27FC236}">
                      <a16:creationId xmlns:a16="http://schemas.microsoft.com/office/drawing/2014/main" id="{2D1D77CC-66BC-CAFA-1B8F-44B0482A8B90}"/>
                    </a:ext>
                  </a:extLst>
                </p14:cNvPr>
                <p14:cNvContentPartPr/>
                <p14:nvPr/>
              </p14:nvContentPartPr>
              <p14:xfrm>
                <a:off x="1179196" y="3667835"/>
                <a:ext cx="194400" cy="76680"/>
              </p14:xfrm>
            </p:contentPart>
          </mc:Choice>
          <mc:Fallback xmlns="">
            <p:pic>
              <p:nvPicPr>
                <p:cNvPr id="164" name="Ink 163">
                  <a:extLst>
                    <a:ext uri="{FF2B5EF4-FFF2-40B4-BE49-F238E27FC236}">
                      <a16:creationId xmlns:a16="http://schemas.microsoft.com/office/drawing/2014/main" id="{2D1D77CC-66BC-CAFA-1B8F-44B0482A8B90}"/>
                    </a:ext>
                  </a:extLst>
                </p:cNvPr>
                <p:cNvPicPr/>
                <p:nvPr/>
              </p:nvPicPr>
              <p:blipFill>
                <a:blip r:embed="rId432"/>
                <a:stretch>
                  <a:fillRect/>
                </a:stretch>
              </p:blipFill>
              <p:spPr>
                <a:xfrm>
                  <a:off x="1174876" y="3663515"/>
                  <a:ext cx="2030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171" name="Ink 170">
                  <a:extLst>
                    <a:ext uri="{FF2B5EF4-FFF2-40B4-BE49-F238E27FC236}">
                      <a16:creationId xmlns:a16="http://schemas.microsoft.com/office/drawing/2014/main" id="{AAEAFBD0-B00E-3F31-C24C-CA8E1E27524B}"/>
                    </a:ext>
                  </a:extLst>
                </p14:cNvPr>
                <p14:cNvContentPartPr/>
                <p14:nvPr/>
              </p14:nvContentPartPr>
              <p14:xfrm>
                <a:off x="1322476" y="3657395"/>
                <a:ext cx="192960" cy="183240"/>
              </p14:xfrm>
            </p:contentPart>
          </mc:Choice>
          <mc:Fallback xmlns="">
            <p:pic>
              <p:nvPicPr>
                <p:cNvPr id="171" name="Ink 170">
                  <a:extLst>
                    <a:ext uri="{FF2B5EF4-FFF2-40B4-BE49-F238E27FC236}">
                      <a16:creationId xmlns:a16="http://schemas.microsoft.com/office/drawing/2014/main" id="{AAEAFBD0-B00E-3F31-C24C-CA8E1E27524B}"/>
                    </a:ext>
                  </a:extLst>
                </p:cNvPr>
                <p:cNvPicPr/>
                <p:nvPr/>
              </p:nvPicPr>
              <p:blipFill>
                <a:blip r:embed="rId434"/>
                <a:stretch>
                  <a:fillRect/>
                </a:stretch>
              </p:blipFill>
              <p:spPr>
                <a:xfrm>
                  <a:off x="1318156" y="3653075"/>
                  <a:ext cx="2016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174" name="Ink 173">
                  <a:extLst>
                    <a:ext uri="{FF2B5EF4-FFF2-40B4-BE49-F238E27FC236}">
                      <a16:creationId xmlns:a16="http://schemas.microsoft.com/office/drawing/2014/main" id="{213F8107-E79F-2688-C184-98EF1E43E16A}"/>
                    </a:ext>
                  </a:extLst>
                </p14:cNvPr>
                <p14:cNvContentPartPr/>
                <p14:nvPr/>
              </p14:nvContentPartPr>
              <p14:xfrm>
                <a:off x="1444156" y="3612035"/>
                <a:ext cx="90360" cy="126000"/>
              </p14:xfrm>
            </p:contentPart>
          </mc:Choice>
          <mc:Fallback xmlns="">
            <p:pic>
              <p:nvPicPr>
                <p:cNvPr id="174" name="Ink 173">
                  <a:extLst>
                    <a:ext uri="{FF2B5EF4-FFF2-40B4-BE49-F238E27FC236}">
                      <a16:creationId xmlns:a16="http://schemas.microsoft.com/office/drawing/2014/main" id="{213F8107-E79F-2688-C184-98EF1E43E16A}"/>
                    </a:ext>
                  </a:extLst>
                </p:cNvPr>
                <p:cNvPicPr/>
                <p:nvPr/>
              </p:nvPicPr>
              <p:blipFill>
                <a:blip r:embed="rId436"/>
                <a:stretch>
                  <a:fillRect/>
                </a:stretch>
              </p:blipFill>
              <p:spPr>
                <a:xfrm>
                  <a:off x="1439836" y="3607715"/>
                  <a:ext cx="990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180" name="Ink 179">
                  <a:extLst>
                    <a:ext uri="{FF2B5EF4-FFF2-40B4-BE49-F238E27FC236}">
                      <a16:creationId xmlns:a16="http://schemas.microsoft.com/office/drawing/2014/main" id="{9EF9130C-19A2-2A04-7419-508407702786}"/>
                    </a:ext>
                  </a:extLst>
                </p14:cNvPr>
                <p14:cNvContentPartPr/>
                <p14:nvPr/>
              </p14:nvContentPartPr>
              <p14:xfrm>
                <a:off x="1647916" y="3533195"/>
                <a:ext cx="128160" cy="177840"/>
              </p14:xfrm>
            </p:contentPart>
          </mc:Choice>
          <mc:Fallback xmlns="">
            <p:pic>
              <p:nvPicPr>
                <p:cNvPr id="180" name="Ink 179">
                  <a:extLst>
                    <a:ext uri="{FF2B5EF4-FFF2-40B4-BE49-F238E27FC236}">
                      <a16:creationId xmlns:a16="http://schemas.microsoft.com/office/drawing/2014/main" id="{9EF9130C-19A2-2A04-7419-508407702786}"/>
                    </a:ext>
                  </a:extLst>
                </p:cNvPr>
                <p:cNvPicPr/>
                <p:nvPr/>
              </p:nvPicPr>
              <p:blipFill>
                <a:blip r:embed="rId438"/>
                <a:stretch>
                  <a:fillRect/>
                </a:stretch>
              </p:blipFill>
              <p:spPr>
                <a:xfrm>
                  <a:off x="1643596" y="3528875"/>
                  <a:ext cx="1368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182" name="Ink 181">
                  <a:extLst>
                    <a:ext uri="{FF2B5EF4-FFF2-40B4-BE49-F238E27FC236}">
                      <a16:creationId xmlns:a16="http://schemas.microsoft.com/office/drawing/2014/main" id="{A92E05F5-93D9-A83B-AF51-16509B75E06D}"/>
                    </a:ext>
                  </a:extLst>
                </p14:cNvPr>
                <p14:cNvContentPartPr/>
                <p14:nvPr/>
              </p14:nvContentPartPr>
              <p14:xfrm>
                <a:off x="1660876" y="3539675"/>
                <a:ext cx="367920" cy="134640"/>
              </p14:xfrm>
            </p:contentPart>
          </mc:Choice>
          <mc:Fallback xmlns="">
            <p:pic>
              <p:nvPicPr>
                <p:cNvPr id="182" name="Ink 181">
                  <a:extLst>
                    <a:ext uri="{FF2B5EF4-FFF2-40B4-BE49-F238E27FC236}">
                      <a16:creationId xmlns:a16="http://schemas.microsoft.com/office/drawing/2014/main" id="{A92E05F5-93D9-A83B-AF51-16509B75E06D}"/>
                    </a:ext>
                  </a:extLst>
                </p:cNvPr>
                <p:cNvPicPr/>
                <p:nvPr/>
              </p:nvPicPr>
              <p:blipFill>
                <a:blip r:embed="rId440"/>
                <a:stretch>
                  <a:fillRect/>
                </a:stretch>
              </p:blipFill>
              <p:spPr>
                <a:xfrm>
                  <a:off x="1656556" y="3535355"/>
                  <a:ext cx="3765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184" name="Ink 183">
                  <a:extLst>
                    <a:ext uri="{FF2B5EF4-FFF2-40B4-BE49-F238E27FC236}">
                      <a16:creationId xmlns:a16="http://schemas.microsoft.com/office/drawing/2014/main" id="{A5A82581-1B2F-565C-895E-5FE197E223F6}"/>
                    </a:ext>
                  </a:extLst>
                </p14:cNvPr>
                <p14:cNvContentPartPr/>
                <p14:nvPr/>
              </p14:nvContentPartPr>
              <p14:xfrm>
                <a:off x="2083516" y="3529235"/>
                <a:ext cx="130680" cy="117720"/>
              </p14:xfrm>
            </p:contentPart>
          </mc:Choice>
          <mc:Fallback xmlns="">
            <p:pic>
              <p:nvPicPr>
                <p:cNvPr id="184" name="Ink 183">
                  <a:extLst>
                    <a:ext uri="{FF2B5EF4-FFF2-40B4-BE49-F238E27FC236}">
                      <a16:creationId xmlns:a16="http://schemas.microsoft.com/office/drawing/2014/main" id="{A5A82581-1B2F-565C-895E-5FE197E223F6}"/>
                    </a:ext>
                  </a:extLst>
                </p:cNvPr>
                <p:cNvPicPr/>
                <p:nvPr/>
              </p:nvPicPr>
              <p:blipFill>
                <a:blip r:embed="rId442"/>
                <a:stretch>
                  <a:fillRect/>
                </a:stretch>
              </p:blipFill>
              <p:spPr>
                <a:xfrm>
                  <a:off x="2079196" y="3524915"/>
                  <a:ext cx="1393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186" name="Ink 185">
                  <a:extLst>
                    <a:ext uri="{FF2B5EF4-FFF2-40B4-BE49-F238E27FC236}">
                      <a16:creationId xmlns:a16="http://schemas.microsoft.com/office/drawing/2014/main" id="{574DC84E-5B94-EDFE-D1C3-883578F1A96A}"/>
                    </a:ext>
                  </a:extLst>
                </p14:cNvPr>
                <p14:cNvContentPartPr/>
                <p14:nvPr/>
              </p14:nvContentPartPr>
              <p14:xfrm>
                <a:off x="2355316" y="3492875"/>
                <a:ext cx="96840" cy="190080"/>
              </p14:xfrm>
            </p:contentPart>
          </mc:Choice>
          <mc:Fallback xmlns="">
            <p:pic>
              <p:nvPicPr>
                <p:cNvPr id="186" name="Ink 185">
                  <a:extLst>
                    <a:ext uri="{FF2B5EF4-FFF2-40B4-BE49-F238E27FC236}">
                      <a16:creationId xmlns:a16="http://schemas.microsoft.com/office/drawing/2014/main" id="{574DC84E-5B94-EDFE-D1C3-883578F1A96A}"/>
                    </a:ext>
                  </a:extLst>
                </p:cNvPr>
                <p:cNvPicPr/>
                <p:nvPr/>
              </p:nvPicPr>
              <p:blipFill>
                <a:blip r:embed="rId444"/>
                <a:stretch>
                  <a:fillRect/>
                </a:stretch>
              </p:blipFill>
              <p:spPr>
                <a:xfrm>
                  <a:off x="2350996" y="3488555"/>
                  <a:ext cx="1054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189" name="Ink 188">
                  <a:extLst>
                    <a:ext uri="{FF2B5EF4-FFF2-40B4-BE49-F238E27FC236}">
                      <a16:creationId xmlns:a16="http://schemas.microsoft.com/office/drawing/2014/main" id="{129E60EE-B8CE-B4BA-E512-55081F312309}"/>
                    </a:ext>
                  </a:extLst>
                </p14:cNvPr>
                <p14:cNvContentPartPr/>
                <p14:nvPr/>
              </p14:nvContentPartPr>
              <p14:xfrm>
                <a:off x="2328676" y="3499715"/>
                <a:ext cx="402480" cy="123480"/>
              </p14:xfrm>
            </p:contentPart>
          </mc:Choice>
          <mc:Fallback xmlns="">
            <p:pic>
              <p:nvPicPr>
                <p:cNvPr id="189" name="Ink 188">
                  <a:extLst>
                    <a:ext uri="{FF2B5EF4-FFF2-40B4-BE49-F238E27FC236}">
                      <a16:creationId xmlns:a16="http://schemas.microsoft.com/office/drawing/2014/main" id="{129E60EE-B8CE-B4BA-E512-55081F312309}"/>
                    </a:ext>
                  </a:extLst>
                </p:cNvPr>
                <p:cNvPicPr/>
                <p:nvPr/>
              </p:nvPicPr>
              <p:blipFill>
                <a:blip r:embed="rId446"/>
                <a:stretch>
                  <a:fillRect/>
                </a:stretch>
              </p:blipFill>
              <p:spPr>
                <a:xfrm>
                  <a:off x="2324356" y="3495395"/>
                  <a:ext cx="4111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04" name="Ink 203">
                  <a:extLst>
                    <a:ext uri="{FF2B5EF4-FFF2-40B4-BE49-F238E27FC236}">
                      <a16:creationId xmlns:a16="http://schemas.microsoft.com/office/drawing/2014/main" id="{99DA0309-76D4-9897-574F-9CFAAF40F5EE}"/>
                    </a:ext>
                  </a:extLst>
                </p14:cNvPr>
                <p14:cNvContentPartPr/>
                <p14:nvPr/>
              </p14:nvContentPartPr>
              <p14:xfrm>
                <a:off x="1503556" y="3924875"/>
                <a:ext cx="123120" cy="181080"/>
              </p14:xfrm>
            </p:contentPart>
          </mc:Choice>
          <mc:Fallback xmlns="">
            <p:pic>
              <p:nvPicPr>
                <p:cNvPr id="204" name="Ink 203">
                  <a:extLst>
                    <a:ext uri="{FF2B5EF4-FFF2-40B4-BE49-F238E27FC236}">
                      <a16:creationId xmlns:a16="http://schemas.microsoft.com/office/drawing/2014/main" id="{99DA0309-76D4-9897-574F-9CFAAF40F5EE}"/>
                    </a:ext>
                  </a:extLst>
                </p:cNvPr>
                <p:cNvPicPr/>
                <p:nvPr/>
              </p:nvPicPr>
              <p:blipFill>
                <a:blip r:embed="rId448"/>
                <a:stretch>
                  <a:fillRect/>
                </a:stretch>
              </p:blipFill>
              <p:spPr>
                <a:xfrm>
                  <a:off x="1499236" y="3920555"/>
                  <a:ext cx="1317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05" name="Ink 204">
                  <a:extLst>
                    <a:ext uri="{FF2B5EF4-FFF2-40B4-BE49-F238E27FC236}">
                      <a16:creationId xmlns:a16="http://schemas.microsoft.com/office/drawing/2014/main" id="{CD1F2B56-7EF5-DEE1-53C0-9D4E06260F20}"/>
                    </a:ext>
                  </a:extLst>
                </p14:cNvPr>
                <p14:cNvContentPartPr/>
                <p14:nvPr/>
              </p14:nvContentPartPr>
              <p14:xfrm>
                <a:off x="1577356" y="3909035"/>
                <a:ext cx="226800" cy="92520"/>
              </p14:xfrm>
            </p:contentPart>
          </mc:Choice>
          <mc:Fallback xmlns="">
            <p:pic>
              <p:nvPicPr>
                <p:cNvPr id="205" name="Ink 204">
                  <a:extLst>
                    <a:ext uri="{FF2B5EF4-FFF2-40B4-BE49-F238E27FC236}">
                      <a16:creationId xmlns:a16="http://schemas.microsoft.com/office/drawing/2014/main" id="{CD1F2B56-7EF5-DEE1-53C0-9D4E06260F20}"/>
                    </a:ext>
                  </a:extLst>
                </p:cNvPr>
                <p:cNvPicPr/>
                <p:nvPr/>
              </p:nvPicPr>
              <p:blipFill>
                <a:blip r:embed="rId450"/>
                <a:stretch>
                  <a:fillRect/>
                </a:stretch>
              </p:blipFill>
              <p:spPr>
                <a:xfrm>
                  <a:off x="1573036" y="3904715"/>
                  <a:ext cx="2354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10" name="Ink 209">
                  <a:extLst>
                    <a:ext uri="{FF2B5EF4-FFF2-40B4-BE49-F238E27FC236}">
                      <a16:creationId xmlns:a16="http://schemas.microsoft.com/office/drawing/2014/main" id="{7D975448-E969-43CE-DECF-D802BDD1A1E3}"/>
                    </a:ext>
                  </a:extLst>
                </p14:cNvPr>
                <p14:cNvContentPartPr/>
                <p14:nvPr/>
              </p14:nvContentPartPr>
              <p14:xfrm>
                <a:off x="1943476" y="3878435"/>
                <a:ext cx="28800" cy="208440"/>
              </p14:xfrm>
            </p:contentPart>
          </mc:Choice>
          <mc:Fallback xmlns="">
            <p:pic>
              <p:nvPicPr>
                <p:cNvPr id="210" name="Ink 209">
                  <a:extLst>
                    <a:ext uri="{FF2B5EF4-FFF2-40B4-BE49-F238E27FC236}">
                      <a16:creationId xmlns:a16="http://schemas.microsoft.com/office/drawing/2014/main" id="{7D975448-E969-43CE-DECF-D802BDD1A1E3}"/>
                    </a:ext>
                  </a:extLst>
                </p:cNvPr>
                <p:cNvPicPr/>
                <p:nvPr/>
              </p:nvPicPr>
              <p:blipFill>
                <a:blip r:embed="rId452"/>
                <a:stretch>
                  <a:fillRect/>
                </a:stretch>
              </p:blipFill>
              <p:spPr>
                <a:xfrm>
                  <a:off x="1939156" y="3874115"/>
                  <a:ext cx="3744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18" name="Ink 217">
                  <a:extLst>
                    <a:ext uri="{FF2B5EF4-FFF2-40B4-BE49-F238E27FC236}">
                      <a16:creationId xmlns:a16="http://schemas.microsoft.com/office/drawing/2014/main" id="{56F3C216-66CE-A0E1-626E-44FCF47C867E}"/>
                    </a:ext>
                  </a:extLst>
                </p14:cNvPr>
                <p14:cNvContentPartPr/>
                <p14:nvPr/>
              </p14:nvContentPartPr>
              <p14:xfrm>
                <a:off x="1965796" y="3850715"/>
                <a:ext cx="70560" cy="126000"/>
              </p14:xfrm>
            </p:contentPart>
          </mc:Choice>
          <mc:Fallback xmlns="">
            <p:pic>
              <p:nvPicPr>
                <p:cNvPr id="218" name="Ink 217">
                  <a:extLst>
                    <a:ext uri="{FF2B5EF4-FFF2-40B4-BE49-F238E27FC236}">
                      <a16:creationId xmlns:a16="http://schemas.microsoft.com/office/drawing/2014/main" id="{56F3C216-66CE-A0E1-626E-44FCF47C867E}"/>
                    </a:ext>
                  </a:extLst>
                </p:cNvPr>
                <p:cNvPicPr/>
                <p:nvPr/>
              </p:nvPicPr>
              <p:blipFill>
                <a:blip r:embed="rId454"/>
                <a:stretch>
                  <a:fillRect/>
                </a:stretch>
              </p:blipFill>
              <p:spPr>
                <a:xfrm>
                  <a:off x="1961476" y="3846395"/>
                  <a:ext cx="792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25" name="Ink 224">
                  <a:extLst>
                    <a:ext uri="{FF2B5EF4-FFF2-40B4-BE49-F238E27FC236}">
                      <a16:creationId xmlns:a16="http://schemas.microsoft.com/office/drawing/2014/main" id="{95CB5D1F-5FE4-5F4C-4231-978BF38700DD}"/>
                    </a:ext>
                  </a:extLst>
                </p14:cNvPr>
                <p14:cNvContentPartPr/>
                <p14:nvPr/>
              </p14:nvContentPartPr>
              <p14:xfrm>
                <a:off x="2129956" y="3828035"/>
                <a:ext cx="116640" cy="164160"/>
              </p14:xfrm>
            </p:contentPart>
          </mc:Choice>
          <mc:Fallback xmlns="">
            <p:pic>
              <p:nvPicPr>
                <p:cNvPr id="225" name="Ink 224">
                  <a:extLst>
                    <a:ext uri="{FF2B5EF4-FFF2-40B4-BE49-F238E27FC236}">
                      <a16:creationId xmlns:a16="http://schemas.microsoft.com/office/drawing/2014/main" id="{95CB5D1F-5FE4-5F4C-4231-978BF38700DD}"/>
                    </a:ext>
                  </a:extLst>
                </p:cNvPr>
                <p:cNvPicPr/>
                <p:nvPr/>
              </p:nvPicPr>
              <p:blipFill>
                <a:blip r:embed="rId456"/>
                <a:stretch>
                  <a:fillRect/>
                </a:stretch>
              </p:blipFill>
              <p:spPr>
                <a:xfrm>
                  <a:off x="2125636" y="3823715"/>
                  <a:ext cx="1252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28" name="Ink 227">
                  <a:extLst>
                    <a:ext uri="{FF2B5EF4-FFF2-40B4-BE49-F238E27FC236}">
                      <a16:creationId xmlns:a16="http://schemas.microsoft.com/office/drawing/2014/main" id="{59ABC209-70E6-5A64-8345-D6F94901E1B1}"/>
                    </a:ext>
                  </a:extLst>
                </p14:cNvPr>
                <p14:cNvContentPartPr/>
                <p14:nvPr/>
              </p14:nvContentPartPr>
              <p14:xfrm>
                <a:off x="2308516" y="3945755"/>
                <a:ext cx="127080" cy="49680"/>
              </p14:xfrm>
            </p:contentPart>
          </mc:Choice>
          <mc:Fallback xmlns="">
            <p:pic>
              <p:nvPicPr>
                <p:cNvPr id="228" name="Ink 227">
                  <a:extLst>
                    <a:ext uri="{FF2B5EF4-FFF2-40B4-BE49-F238E27FC236}">
                      <a16:creationId xmlns:a16="http://schemas.microsoft.com/office/drawing/2014/main" id="{59ABC209-70E6-5A64-8345-D6F94901E1B1}"/>
                    </a:ext>
                  </a:extLst>
                </p:cNvPr>
                <p:cNvPicPr/>
                <p:nvPr/>
              </p:nvPicPr>
              <p:blipFill>
                <a:blip r:embed="rId458"/>
                <a:stretch>
                  <a:fillRect/>
                </a:stretch>
              </p:blipFill>
              <p:spPr>
                <a:xfrm>
                  <a:off x="2304196" y="3941435"/>
                  <a:ext cx="1357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39" name="Ink 238">
                  <a:extLst>
                    <a:ext uri="{FF2B5EF4-FFF2-40B4-BE49-F238E27FC236}">
                      <a16:creationId xmlns:a16="http://schemas.microsoft.com/office/drawing/2014/main" id="{FF56DFD7-3791-705C-B6DB-0548E1229660}"/>
                    </a:ext>
                  </a:extLst>
                </p14:cNvPr>
                <p14:cNvContentPartPr/>
                <p14:nvPr/>
              </p14:nvContentPartPr>
              <p14:xfrm>
                <a:off x="2369356" y="3960515"/>
                <a:ext cx="27360" cy="78120"/>
              </p14:xfrm>
            </p:contentPart>
          </mc:Choice>
          <mc:Fallback xmlns="">
            <p:pic>
              <p:nvPicPr>
                <p:cNvPr id="239" name="Ink 238">
                  <a:extLst>
                    <a:ext uri="{FF2B5EF4-FFF2-40B4-BE49-F238E27FC236}">
                      <a16:creationId xmlns:a16="http://schemas.microsoft.com/office/drawing/2014/main" id="{FF56DFD7-3791-705C-B6DB-0548E1229660}"/>
                    </a:ext>
                  </a:extLst>
                </p:cNvPr>
                <p:cNvPicPr/>
                <p:nvPr/>
              </p:nvPicPr>
              <p:blipFill>
                <a:blip r:embed="rId460"/>
                <a:stretch>
                  <a:fillRect/>
                </a:stretch>
              </p:blipFill>
              <p:spPr>
                <a:xfrm>
                  <a:off x="2365036" y="3956195"/>
                  <a:ext cx="360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44" name="Ink 243">
                  <a:extLst>
                    <a:ext uri="{FF2B5EF4-FFF2-40B4-BE49-F238E27FC236}">
                      <a16:creationId xmlns:a16="http://schemas.microsoft.com/office/drawing/2014/main" id="{B92C1C75-5EA8-6794-F012-789E0F4023A5}"/>
                    </a:ext>
                  </a:extLst>
                </p14:cNvPr>
                <p14:cNvContentPartPr/>
                <p14:nvPr/>
              </p14:nvContentPartPr>
              <p14:xfrm>
                <a:off x="2512636" y="3846035"/>
                <a:ext cx="154440" cy="154440"/>
              </p14:xfrm>
            </p:contentPart>
          </mc:Choice>
          <mc:Fallback xmlns="">
            <p:pic>
              <p:nvPicPr>
                <p:cNvPr id="244" name="Ink 243">
                  <a:extLst>
                    <a:ext uri="{FF2B5EF4-FFF2-40B4-BE49-F238E27FC236}">
                      <a16:creationId xmlns:a16="http://schemas.microsoft.com/office/drawing/2014/main" id="{B92C1C75-5EA8-6794-F012-789E0F4023A5}"/>
                    </a:ext>
                  </a:extLst>
                </p:cNvPr>
                <p:cNvPicPr/>
                <p:nvPr/>
              </p:nvPicPr>
              <p:blipFill>
                <a:blip r:embed="rId462"/>
                <a:stretch>
                  <a:fillRect/>
                </a:stretch>
              </p:blipFill>
              <p:spPr>
                <a:xfrm>
                  <a:off x="2508316" y="3841715"/>
                  <a:ext cx="1630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45" name="Ink 244">
                  <a:extLst>
                    <a:ext uri="{FF2B5EF4-FFF2-40B4-BE49-F238E27FC236}">
                      <a16:creationId xmlns:a16="http://schemas.microsoft.com/office/drawing/2014/main" id="{4C70AA3C-2D23-3177-47F9-CDB087AC0243}"/>
                    </a:ext>
                  </a:extLst>
                </p14:cNvPr>
                <p14:cNvContentPartPr/>
                <p14:nvPr/>
              </p14:nvContentPartPr>
              <p14:xfrm>
                <a:off x="2534236" y="3889235"/>
                <a:ext cx="207720" cy="115200"/>
              </p14:xfrm>
            </p:contentPart>
          </mc:Choice>
          <mc:Fallback xmlns="">
            <p:pic>
              <p:nvPicPr>
                <p:cNvPr id="245" name="Ink 244">
                  <a:extLst>
                    <a:ext uri="{FF2B5EF4-FFF2-40B4-BE49-F238E27FC236}">
                      <a16:creationId xmlns:a16="http://schemas.microsoft.com/office/drawing/2014/main" id="{4C70AA3C-2D23-3177-47F9-CDB087AC0243}"/>
                    </a:ext>
                  </a:extLst>
                </p:cNvPr>
                <p:cNvPicPr/>
                <p:nvPr/>
              </p:nvPicPr>
              <p:blipFill>
                <a:blip r:embed="rId464"/>
                <a:stretch>
                  <a:fillRect/>
                </a:stretch>
              </p:blipFill>
              <p:spPr>
                <a:xfrm>
                  <a:off x="2529916" y="3884915"/>
                  <a:ext cx="2163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57" name="Ink 256">
                  <a:extLst>
                    <a:ext uri="{FF2B5EF4-FFF2-40B4-BE49-F238E27FC236}">
                      <a16:creationId xmlns:a16="http://schemas.microsoft.com/office/drawing/2014/main" id="{870DE70C-4121-D4A2-7B8A-861F69ECE384}"/>
                    </a:ext>
                  </a:extLst>
                </p14:cNvPr>
                <p14:cNvContentPartPr/>
                <p14:nvPr/>
              </p14:nvContentPartPr>
              <p14:xfrm>
                <a:off x="2736916" y="3852515"/>
                <a:ext cx="184320" cy="178920"/>
              </p14:xfrm>
            </p:contentPart>
          </mc:Choice>
          <mc:Fallback xmlns="">
            <p:pic>
              <p:nvPicPr>
                <p:cNvPr id="257" name="Ink 256">
                  <a:extLst>
                    <a:ext uri="{FF2B5EF4-FFF2-40B4-BE49-F238E27FC236}">
                      <a16:creationId xmlns:a16="http://schemas.microsoft.com/office/drawing/2014/main" id="{870DE70C-4121-D4A2-7B8A-861F69ECE384}"/>
                    </a:ext>
                  </a:extLst>
                </p:cNvPr>
                <p:cNvPicPr/>
                <p:nvPr/>
              </p:nvPicPr>
              <p:blipFill>
                <a:blip r:embed="rId466"/>
                <a:stretch>
                  <a:fillRect/>
                </a:stretch>
              </p:blipFill>
              <p:spPr>
                <a:xfrm>
                  <a:off x="2732596" y="3848195"/>
                  <a:ext cx="1929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58" name="Ink 257">
                  <a:extLst>
                    <a:ext uri="{FF2B5EF4-FFF2-40B4-BE49-F238E27FC236}">
                      <a16:creationId xmlns:a16="http://schemas.microsoft.com/office/drawing/2014/main" id="{1B25758C-7205-4DB8-47C3-FF2F961B9511}"/>
                    </a:ext>
                  </a:extLst>
                </p14:cNvPr>
                <p14:cNvContentPartPr/>
                <p14:nvPr/>
              </p14:nvContentPartPr>
              <p14:xfrm>
                <a:off x="3034276" y="3898595"/>
                <a:ext cx="129240" cy="111960"/>
              </p14:xfrm>
            </p:contentPart>
          </mc:Choice>
          <mc:Fallback xmlns="">
            <p:pic>
              <p:nvPicPr>
                <p:cNvPr id="258" name="Ink 257">
                  <a:extLst>
                    <a:ext uri="{FF2B5EF4-FFF2-40B4-BE49-F238E27FC236}">
                      <a16:creationId xmlns:a16="http://schemas.microsoft.com/office/drawing/2014/main" id="{1B25758C-7205-4DB8-47C3-FF2F961B9511}"/>
                    </a:ext>
                  </a:extLst>
                </p:cNvPr>
                <p:cNvPicPr/>
                <p:nvPr/>
              </p:nvPicPr>
              <p:blipFill>
                <a:blip r:embed="rId468"/>
                <a:stretch>
                  <a:fillRect/>
                </a:stretch>
              </p:blipFill>
              <p:spPr>
                <a:xfrm>
                  <a:off x="3029956" y="3894275"/>
                  <a:ext cx="137880" cy="120600"/>
                </a:xfrm>
                <a:prstGeom prst="rect">
                  <a:avLst/>
                </a:prstGeom>
              </p:spPr>
            </p:pic>
          </mc:Fallback>
        </mc:AlternateContent>
      </p:grpSp>
    </p:spTree>
    <p:extLst>
      <p:ext uri="{BB962C8B-B14F-4D97-AF65-F5344CB8AC3E}">
        <p14:creationId xmlns:p14="http://schemas.microsoft.com/office/powerpoint/2010/main" val="3247474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6200" y="152230"/>
            <a:ext cx="9144000" cy="1152128"/>
          </a:xfrm>
        </p:spPr>
        <p:txBody>
          <a:bodyPr>
            <a:normAutofit/>
          </a:bodyPr>
          <a:lstStyle/>
          <a:p>
            <a:pPr eaLnBrk="1" hangingPunct="1"/>
            <a:r>
              <a:rPr lang="el-GR" sz="3200" dirty="0">
                <a:solidFill>
                  <a:schemeClr val="accent2">
                    <a:lumMod val="75000"/>
                  </a:schemeClr>
                </a:solidFill>
                <a:ea typeface="ＭＳ Ｐゴシック" pitchFamily="34" charset="-128"/>
              </a:rPr>
              <a:t>Τα βασικά βήματα για την κατασκευή του ευρετηρίου</a:t>
            </a:r>
            <a:endParaRPr lang="en-US" sz="3200" dirty="0">
              <a:solidFill>
                <a:schemeClr val="accent2">
                  <a:lumMod val="75000"/>
                </a:schemeClr>
              </a:solidFill>
              <a:ea typeface="ＭＳ Ｐゴシック" pitchFamily="34" charset="-128"/>
            </a:endParaRPr>
          </a:p>
        </p:txBody>
      </p:sp>
      <p:sp>
        <p:nvSpPr>
          <p:cNvPr id="21517" name="Slide Number Placeholder 51"/>
          <p:cNvSpPr>
            <a:spLocks noGrp="1"/>
          </p:cNvSpPr>
          <p:nvPr>
            <p:ph type="sldNum" sz="quarter" idx="12"/>
          </p:nvPr>
        </p:nvSpPr>
        <p:spPr bwMode="auto">
          <a:noFill/>
          <a:ln>
            <a:miter lim="800000"/>
            <a:headEnd/>
            <a:tailEnd/>
          </a:ln>
        </p:spPr>
        <p:txBody>
          <a:bodyPr/>
          <a:lstStyle/>
          <a:p>
            <a:fld id="{2FF4BFDE-B856-4CB6-A4E2-BE7902507A37}" type="slidenum">
              <a:rPr lang="en-US"/>
              <a:pPr/>
              <a:t>30</a:t>
            </a:fld>
            <a:endParaRPr lang="en-US"/>
          </a:p>
        </p:txBody>
      </p:sp>
      <p:grpSp>
        <p:nvGrpSpPr>
          <p:cNvPr id="2" name="Group 3"/>
          <p:cNvGrpSpPr>
            <a:grpSpLocks/>
          </p:cNvGrpSpPr>
          <p:nvPr/>
        </p:nvGrpSpPr>
        <p:grpSpPr bwMode="auto">
          <a:xfrm>
            <a:off x="2127251" y="2669232"/>
            <a:ext cx="6907213" cy="1114425"/>
            <a:chOff x="1338" y="1724"/>
            <a:chExt cx="4351" cy="702"/>
          </a:xfrm>
        </p:grpSpPr>
        <p:sp>
          <p:nvSpPr>
            <p:cNvPr id="21551" name="AutoShape 4"/>
            <p:cNvSpPr>
              <a:spLocks noChangeArrowheads="1"/>
            </p:cNvSpPr>
            <p:nvPr/>
          </p:nvSpPr>
          <p:spPr bwMode="auto">
            <a:xfrm>
              <a:off x="2026" y="1724"/>
              <a:ext cx="1085" cy="322"/>
            </a:xfrm>
            <a:prstGeom prst="flowChartAlternateProcess">
              <a:avLst/>
            </a:prstGeom>
            <a:solidFill>
              <a:srgbClr val="FF9966"/>
            </a:solidFill>
            <a:ln w="9525">
              <a:solidFill>
                <a:schemeClr val="tx1"/>
              </a:solidFill>
              <a:miter lim="800000"/>
              <a:headEnd/>
              <a:tailEnd/>
            </a:ln>
          </p:spPr>
          <p:txBody>
            <a:bodyPr wrap="none" anchor="ctr">
              <a:spAutoFit/>
            </a:bodyPr>
            <a:lstStyle/>
            <a:p>
              <a:pPr algn="ctr"/>
              <a:r>
                <a:rPr lang="en-US">
                  <a:solidFill>
                    <a:schemeClr val="tx2">
                      <a:lumMod val="75000"/>
                    </a:schemeClr>
                  </a:solidFill>
                </a:rPr>
                <a:t>Tokenizer</a:t>
              </a:r>
            </a:p>
          </p:txBody>
        </p:sp>
        <p:sp>
          <p:nvSpPr>
            <p:cNvPr id="21552" name="AutoShape 5"/>
            <p:cNvSpPr>
              <a:spLocks noChangeArrowheads="1"/>
            </p:cNvSpPr>
            <p:nvPr/>
          </p:nvSpPr>
          <p:spPr bwMode="auto">
            <a:xfrm>
              <a:off x="2496" y="2087"/>
              <a:ext cx="192" cy="339"/>
            </a:xfrm>
            <a:prstGeom prst="downArrow">
              <a:avLst>
                <a:gd name="adj1" fmla="val 50000"/>
                <a:gd name="adj2" fmla="val 50000"/>
              </a:avLst>
            </a:prstGeom>
            <a:solidFill>
              <a:schemeClr val="accent1"/>
            </a:solidFill>
            <a:ln w="9525">
              <a:solidFill>
                <a:schemeClr val="tx1"/>
              </a:solidFill>
              <a:miter lim="800000"/>
              <a:headEnd/>
              <a:tailEnd/>
            </a:ln>
          </p:spPr>
          <p:txBody>
            <a:bodyPr anchor="ctr">
              <a:spAutoFit/>
            </a:bodyPr>
            <a:lstStyle/>
            <a:p>
              <a:endParaRPr lang="el-GR">
                <a:solidFill>
                  <a:schemeClr val="tx2">
                    <a:lumMod val="75000"/>
                  </a:schemeClr>
                </a:solidFill>
              </a:endParaRPr>
            </a:p>
          </p:txBody>
        </p:sp>
        <p:sp>
          <p:nvSpPr>
            <p:cNvPr id="21553" name="Text Box 6"/>
            <p:cNvSpPr txBox="1">
              <a:spLocks noChangeArrowheads="1"/>
            </p:cNvSpPr>
            <p:nvPr/>
          </p:nvSpPr>
          <p:spPr bwMode="auto">
            <a:xfrm>
              <a:off x="1338" y="2069"/>
              <a:ext cx="1130" cy="233"/>
            </a:xfrm>
            <a:prstGeom prst="rect">
              <a:avLst/>
            </a:prstGeom>
            <a:noFill/>
            <a:ln w="9525">
              <a:noFill/>
              <a:miter lim="800000"/>
              <a:headEnd/>
              <a:tailEnd/>
            </a:ln>
          </p:spPr>
          <p:txBody>
            <a:bodyPr wrap="none">
              <a:spAutoFit/>
            </a:bodyPr>
            <a:lstStyle/>
            <a:p>
              <a:r>
                <a:rPr lang="en-US" sz="1800" dirty="0">
                  <a:solidFill>
                    <a:schemeClr val="tx2">
                      <a:lumMod val="75000"/>
                    </a:schemeClr>
                  </a:solidFill>
                </a:rPr>
                <a:t>Token stream.</a:t>
              </a:r>
            </a:p>
          </p:txBody>
        </p:sp>
        <p:sp>
          <p:nvSpPr>
            <p:cNvPr id="21554" name="Rectangle 7"/>
            <p:cNvSpPr>
              <a:spLocks noChangeArrowheads="1"/>
            </p:cNvSpPr>
            <p:nvPr/>
          </p:nvSpPr>
          <p:spPr bwMode="auto">
            <a:xfrm>
              <a:off x="3009" y="2100"/>
              <a:ext cx="698"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solidFill>
                    <a:schemeClr val="tx2">
                      <a:lumMod val="75000"/>
                    </a:schemeClr>
                  </a:solidFill>
                  <a:latin typeface="Times New Roman" pitchFamily="18" charset="0"/>
                </a:rPr>
                <a:t>Friends</a:t>
              </a:r>
            </a:p>
          </p:txBody>
        </p:sp>
        <p:sp>
          <p:nvSpPr>
            <p:cNvPr id="21555" name="Rectangle 8"/>
            <p:cNvSpPr>
              <a:spLocks noChangeArrowheads="1"/>
            </p:cNvSpPr>
            <p:nvPr/>
          </p:nvSpPr>
          <p:spPr bwMode="auto">
            <a:xfrm>
              <a:off x="3761" y="2106"/>
              <a:ext cx="751"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solidFill>
                    <a:schemeClr val="tx2">
                      <a:lumMod val="75000"/>
                    </a:schemeClr>
                  </a:solidFill>
                  <a:latin typeface="Times New Roman" pitchFamily="18" charset="0"/>
                </a:rPr>
                <a:t>Romans</a:t>
              </a:r>
            </a:p>
          </p:txBody>
        </p:sp>
        <p:sp>
          <p:nvSpPr>
            <p:cNvPr id="21556" name="Rectangle 9"/>
            <p:cNvSpPr>
              <a:spLocks noChangeArrowheads="1"/>
            </p:cNvSpPr>
            <p:nvPr/>
          </p:nvSpPr>
          <p:spPr bwMode="auto">
            <a:xfrm>
              <a:off x="4608" y="2106"/>
              <a:ext cx="1081"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solidFill>
                    <a:schemeClr val="tx2">
                      <a:lumMod val="75000"/>
                    </a:schemeClr>
                  </a:solidFill>
                  <a:latin typeface="Times New Roman" pitchFamily="18" charset="0"/>
                </a:rPr>
                <a:t>Countrymen</a:t>
              </a:r>
            </a:p>
          </p:txBody>
        </p:sp>
      </p:grpSp>
      <p:grpSp>
        <p:nvGrpSpPr>
          <p:cNvPr id="3" name="Group 10"/>
          <p:cNvGrpSpPr>
            <a:grpSpLocks/>
          </p:cNvGrpSpPr>
          <p:nvPr/>
        </p:nvGrpSpPr>
        <p:grpSpPr bwMode="auto">
          <a:xfrm>
            <a:off x="1979613" y="3756639"/>
            <a:ext cx="7054851" cy="1595438"/>
            <a:chOff x="1247" y="2385"/>
            <a:chExt cx="4444" cy="1005"/>
          </a:xfrm>
        </p:grpSpPr>
        <p:sp>
          <p:nvSpPr>
            <p:cNvPr id="21545" name="AutoShape 11"/>
            <p:cNvSpPr>
              <a:spLocks noChangeArrowheads="1"/>
            </p:cNvSpPr>
            <p:nvPr/>
          </p:nvSpPr>
          <p:spPr bwMode="auto">
            <a:xfrm>
              <a:off x="1680" y="2385"/>
              <a:ext cx="1824" cy="579"/>
            </a:xfrm>
            <a:prstGeom prst="flowChartAlternateProcess">
              <a:avLst/>
            </a:prstGeom>
            <a:solidFill>
              <a:srgbClr val="FF9966"/>
            </a:solidFill>
            <a:ln w="9525">
              <a:solidFill>
                <a:schemeClr val="tx1"/>
              </a:solidFill>
              <a:miter lim="800000"/>
              <a:headEnd/>
              <a:tailEnd/>
            </a:ln>
          </p:spPr>
          <p:txBody>
            <a:bodyPr anchor="ctr">
              <a:spAutoFit/>
            </a:bodyPr>
            <a:lstStyle/>
            <a:p>
              <a:pPr algn="ctr"/>
              <a:r>
                <a:rPr lang="en-US">
                  <a:solidFill>
                    <a:schemeClr val="tx2">
                      <a:lumMod val="75000"/>
                    </a:schemeClr>
                  </a:solidFill>
                </a:rPr>
                <a:t>Linguistic modules</a:t>
              </a:r>
            </a:p>
          </p:txBody>
        </p:sp>
        <p:sp>
          <p:nvSpPr>
            <p:cNvPr id="21546" name="AutoShape 12"/>
            <p:cNvSpPr>
              <a:spLocks noChangeArrowheads="1"/>
            </p:cNvSpPr>
            <p:nvPr/>
          </p:nvSpPr>
          <p:spPr bwMode="auto">
            <a:xfrm>
              <a:off x="2496" y="2928"/>
              <a:ext cx="192" cy="336"/>
            </a:xfrm>
            <a:prstGeom prst="downArrow">
              <a:avLst>
                <a:gd name="adj1" fmla="val 50000"/>
                <a:gd name="adj2" fmla="val 43750"/>
              </a:avLst>
            </a:prstGeom>
            <a:solidFill>
              <a:schemeClr val="accent1"/>
            </a:solidFill>
            <a:ln w="9525">
              <a:solidFill>
                <a:schemeClr val="tx1"/>
              </a:solidFill>
              <a:miter lim="800000"/>
              <a:headEnd/>
              <a:tailEnd/>
            </a:ln>
          </p:spPr>
          <p:txBody>
            <a:bodyPr anchor="ctr">
              <a:spAutoFit/>
            </a:bodyPr>
            <a:lstStyle/>
            <a:p>
              <a:endParaRPr lang="el-GR">
                <a:solidFill>
                  <a:schemeClr val="tx2">
                    <a:lumMod val="75000"/>
                  </a:schemeClr>
                </a:solidFill>
              </a:endParaRPr>
            </a:p>
          </p:txBody>
        </p:sp>
        <p:sp>
          <p:nvSpPr>
            <p:cNvPr id="21547" name="Text Box 13"/>
            <p:cNvSpPr txBox="1">
              <a:spLocks noChangeArrowheads="1"/>
            </p:cNvSpPr>
            <p:nvPr/>
          </p:nvSpPr>
          <p:spPr bwMode="auto">
            <a:xfrm>
              <a:off x="1247" y="3022"/>
              <a:ext cx="1169" cy="368"/>
            </a:xfrm>
            <a:prstGeom prst="rect">
              <a:avLst/>
            </a:prstGeom>
            <a:noFill/>
            <a:ln w="9525">
              <a:noFill/>
              <a:miter lim="800000"/>
              <a:headEnd/>
              <a:tailEnd/>
            </a:ln>
          </p:spPr>
          <p:txBody>
            <a:bodyPr wrap="none">
              <a:spAutoFit/>
            </a:bodyPr>
            <a:lstStyle/>
            <a:p>
              <a:r>
                <a:rPr lang="en-US" sz="1600" dirty="0">
                  <a:solidFill>
                    <a:schemeClr val="tx2">
                      <a:lumMod val="75000"/>
                    </a:schemeClr>
                  </a:solidFill>
                </a:rPr>
                <a:t>Modified tokens</a:t>
              </a:r>
              <a:r>
                <a:rPr lang="el-GR" sz="1600" dirty="0">
                  <a:solidFill>
                    <a:schemeClr val="tx2">
                      <a:lumMod val="75000"/>
                    </a:schemeClr>
                  </a:solidFill>
                </a:rPr>
                <a:t> </a:t>
              </a:r>
            </a:p>
            <a:p>
              <a:r>
                <a:rPr lang="en-US" sz="1600" dirty="0">
                  <a:solidFill>
                    <a:schemeClr val="tx2">
                      <a:lumMod val="75000"/>
                    </a:schemeClr>
                  </a:solidFill>
                </a:rPr>
                <a:t>(terms)</a:t>
              </a:r>
            </a:p>
          </p:txBody>
        </p:sp>
        <p:sp>
          <p:nvSpPr>
            <p:cNvPr id="21548" name="Rectangle 14"/>
            <p:cNvSpPr>
              <a:spLocks noChangeArrowheads="1"/>
            </p:cNvSpPr>
            <p:nvPr/>
          </p:nvSpPr>
          <p:spPr bwMode="auto">
            <a:xfrm>
              <a:off x="3092" y="2868"/>
              <a:ext cx="580"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solidFill>
                    <a:schemeClr val="tx2">
                      <a:lumMod val="75000"/>
                    </a:schemeClr>
                  </a:solidFill>
                  <a:latin typeface="Times New Roman" pitchFamily="18" charset="0"/>
                </a:rPr>
                <a:t>friend</a:t>
              </a:r>
            </a:p>
          </p:txBody>
        </p:sp>
        <p:sp>
          <p:nvSpPr>
            <p:cNvPr id="21549" name="Rectangle 15"/>
            <p:cNvSpPr>
              <a:spLocks noChangeArrowheads="1"/>
            </p:cNvSpPr>
            <p:nvPr/>
          </p:nvSpPr>
          <p:spPr bwMode="auto">
            <a:xfrm>
              <a:off x="3854" y="2874"/>
              <a:ext cx="612"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dirty="0">
                  <a:solidFill>
                    <a:schemeClr val="tx2">
                      <a:lumMod val="75000"/>
                    </a:schemeClr>
                  </a:solidFill>
                  <a:latin typeface="Times New Roman" pitchFamily="18" charset="0"/>
                </a:rPr>
                <a:t>roman</a:t>
              </a:r>
            </a:p>
          </p:txBody>
        </p:sp>
        <p:sp>
          <p:nvSpPr>
            <p:cNvPr id="21550" name="Rectangle 16"/>
            <p:cNvSpPr>
              <a:spLocks noChangeArrowheads="1"/>
            </p:cNvSpPr>
            <p:nvPr/>
          </p:nvSpPr>
          <p:spPr bwMode="auto">
            <a:xfrm>
              <a:off x="4653" y="2874"/>
              <a:ext cx="1038"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solidFill>
                    <a:schemeClr val="tx2">
                      <a:lumMod val="75000"/>
                    </a:schemeClr>
                  </a:solidFill>
                  <a:latin typeface="Times New Roman" pitchFamily="18" charset="0"/>
                </a:rPr>
                <a:t>countryman</a:t>
              </a:r>
            </a:p>
          </p:txBody>
        </p:sp>
      </p:grpSp>
      <p:sp>
        <p:nvSpPr>
          <p:cNvPr id="21523" name="AutoShape 18"/>
          <p:cNvSpPr>
            <a:spLocks noChangeArrowheads="1"/>
          </p:cNvSpPr>
          <p:nvPr/>
        </p:nvSpPr>
        <p:spPr bwMode="auto">
          <a:xfrm>
            <a:off x="3402852" y="5195582"/>
            <a:ext cx="1322575" cy="398385"/>
          </a:xfrm>
          <a:prstGeom prst="flowChartAlternateProcess">
            <a:avLst/>
          </a:prstGeom>
          <a:solidFill>
            <a:srgbClr val="FF9966"/>
          </a:solidFill>
          <a:ln w="9525">
            <a:solidFill>
              <a:schemeClr val="tx1"/>
            </a:solidFill>
            <a:miter lim="800000"/>
            <a:headEnd/>
            <a:tailEnd/>
          </a:ln>
        </p:spPr>
        <p:txBody>
          <a:bodyPr wrap="none" anchor="ctr">
            <a:spAutoFit/>
          </a:bodyPr>
          <a:lstStyle/>
          <a:p>
            <a:pPr algn="ctr"/>
            <a:r>
              <a:rPr lang="en-US">
                <a:solidFill>
                  <a:schemeClr val="tx2">
                    <a:lumMod val="75000"/>
                  </a:schemeClr>
                </a:solidFill>
              </a:rPr>
              <a:t>Indexer</a:t>
            </a:r>
          </a:p>
        </p:txBody>
      </p:sp>
      <p:sp>
        <p:nvSpPr>
          <p:cNvPr id="21524" name="AutoShape 19"/>
          <p:cNvSpPr>
            <a:spLocks noChangeArrowheads="1"/>
          </p:cNvSpPr>
          <p:nvPr/>
        </p:nvSpPr>
        <p:spPr bwMode="auto">
          <a:xfrm>
            <a:off x="3934672" y="5586543"/>
            <a:ext cx="358165" cy="415706"/>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spAutoFit/>
          </a:bodyPr>
          <a:lstStyle/>
          <a:p>
            <a:endParaRPr lang="el-GR">
              <a:solidFill>
                <a:schemeClr val="tx2">
                  <a:lumMod val="75000"/>
                </a:schemeClr>
              </a:solidFill>
            </a:endParaRPr>
          </a:p>
        </p:txBody>
      </p:sp>
      <p:sp>
        <p:nvSpPr>
          <p:cNvPr id="21525" name="Text Box 20"/>
          <p:cNvSpPr txBox="1">
            <a:spLocks noChangeArrowheads="1"/>
          </p:cNvSpPr>
          <p:nvPr/>
        </p:nvSpPr>
        <p:spPr bwMode="auto">
          <a:xfrm>
            <a:off x="2771799" y="6086380"/>
            <a:ext cx="1989289" cy="309305"/>
          </a:xfrm>
          <a:prstGeom prst="rect">
            <a:avLst/>
          </a:prstGeom>
          <a:noFill/>
          <a:ln w="9525">
            <a:noFill/>
            <a:miter lim="800000"/>
            <a:headEnd/>
            <a:tailEnd/>
          </a:ln>
        </p:spPr>
        <p:txBody>
          <a:bodyPr wrap="none">
            <a:spAutoFit/>
          </a:bodyPr>
          <a:lstStyle/>
          <a:p>
            <a:r>
              <a:rPr lang="en-US" sz="2000" dirty="0">
                <a:solidFill>
                  <a:schemeClr val="tx2">
                    <a:lumMod val="75000"/>
                  </a:schemeClr>
                </a:solidFill>
              </a:rPr>
              <a:t>Inverted index.</a:t>
            </a:r>
          </a:p>
        </p:txBody>
      </p:sp>
      <p:sp>
        <p:nvSpPr>
          <p:cNvPr id="20514" name="Text Box 23"/>
          <p:cNvSpPr txBox="1">
            <a:spLocks noChangeArrowheads="1"/>
          </p:cNvSpPr>
          <p:nvPr/>
        </p:nvSpPr>
        <p:spPr bwMode="auto">
          <a:xfrm>
            <a:off x="4753334" y="5259917"/>
            <a:ext cx="1113052" cy="335287"/>
          </a:xfrm>
          <a:prstGeom prst="rect">
            <a:avLst/>
          </a:prstGeom>
          <a:noFill/>
          <a:ln w="9525">
            <a:solidFill>
              <a:schemeClr val="tx1"/>
            </a:solidFill>
            <a:miter lim="800000"/>
            <a:headEnd/>
            <a:tailEnd/>
          </a:ln>
        </p:spPr>
        <p:txBody>
          <a:bodyPr wrap="none">
            <a:spAutoFit/>
          </a:bodyPr>
          <a:lstStyle/>
          <a:p>
            <a:pPr>
              <a:defRPr/>
            </a:pPr>
            <a:r>
              <a:rPr lang="en-US" sz="2200" b="1" i="1" dirty="0">
                <a:solidFill>
                  <a:schemeClr val="tx2">
                    <a:lumMod val="75000"/>
                  </a:schemeClr>
                </a:solidFill>
                <a:latin typeface="+mn-lt"/>
                <a:ea typeface="Arial Unicode MS" charset="0"/>
                <a:cs typeface="Arial Unicode MS" charset="0"/>
              </a:rPr>
              <a:t>friend</a:t>
            </a:r>
          </a:p>
        </p:txBody>
      </p:sp>
      <p:sp>
        <p:nvSpPr>
          <p:cNvPr id="20515" name="Text Box 24"/>
          <p:cNvSpPr txBox="1">
            <a:spLocks noChangeArrowheads="1"/>
          </p:cNvSpPr>
          <p:nvPr/>
        </p:nvSpPr>
        <p:spPr bwMode="auto">
          <a:xfrm>
            <a:off x="4753334" y="5675623"/>
            <a:ext cx="1211498" cy="335287"/>
          </a:xfrm>
          <a:prstGeom prst="rect">
            <a:avLst/>
          </a:prstGeom>
          <a:noFill/>
          <a:ln w="9525">
            <a:solidFill>
              <a:schemeClr val="tx1"/>
            </a:solidFill>
            <a:miter lim="800000"/>
            <a:headEnd/>
            <a:tailEnd/>
          </a:ln>
        </p:spPr>
        <p:txBody>
          <a:bodyPr wrap="none">
            <a:spAutoFit/>
          </a:bodyPr>
          <a:lstStyle/>
          <a:p>
            <a:pPr>
              <a:defRPr/>
            </a:pPr>
            <a:r>
              <a:rPr lang="en-US" sz="2200" b="1" i="1" dirty="0">
                <a:solidFill>
                  <a:schemeClr val="tx2">
                    <a:lumMod val="75000"/>
                  </a:schemeClr>
                </a:solidFill>
                <a:latin typeface="+mn-lt"/>
                <a:ea typeface="Arial Unicode MS" charset="0"/>
                <a:cs typeface="Arial Unicode MS" charset="0"/>
              </a:rPr>
              <a:t>roman</a:t>
            </a:r>
          </a:p>
        </p:txBody>
      </p:sp>
      <p:sp>
        <p:nvSpPr>
          <p:cNvPr id="20516" name="Text Box 25"/>
          <p:cNvSpPr txBox="1">
            <a:spLocks noChangeArrowheads="1"/>
          </p:cNvSpPr>
          <p:nvPr/>
        </p:nvSpPr>
        <p:spPr bwMode="auto">
          <a:xfrm>
            <a:off x="4753334" y="6091329"/>
            <a:ext cx="2023182" cy="335287"/>
          </a:xfrm>
          <a:prstGeom prst="rect">
            <a:avLst/>
          </a:prstGeom>
          <a:noFill/>
          <a:ln w="9525">
            <a:solidFill>
              <a:schemeClr val="tx1"/>
            </a:solidFill>
            <a:miter lim="800000"/>
            <a:headEnd/>
            <a:tailEnd/>
          </a:ln>
        </p:spPr>
        <p:txBody>
          <a:bodyPr wrap="none">
            <a:spAutoFit/>
          </a:bodyPr>
          <a:lstStyle/>
          <a:p>
            <a:pPr>
              <a:defRPr/>
            </a:pPr>
            <a:r>
              <a:rPr lang="en-US" sz="2200" b="1" i="1" dirty="0">
                <a:solidFill>
                  <a:schemeClr val="tx2">
                    <a:lumMod val="75000"/>
                  </a:schemeClr>
                </a:solidFill>
                <a:latin typeface="+mn-lt"/>
                <a:ea typeface="Arial Unicode MS" charset="0"/>
                <a:cs typeface="Arial Unicode MS" charset="0"/>
              </a:rPr>
              <a:t>countryman</a:t>
            </a:r>
          </a:p>
        </p:txBody>
      </p:sp>
      <p:sp>
        <p:nvSpPr>
          <p:cNvPr id="21542" name="AutoShape 26"/>
          <p:cNvSpPr>
            <a:spLocks noChangeArrowheads="1"/>
          </p:cNvSpPr>
          <p:nvPr/>
        </p:nvSpPr>
        <p:spPr bwMode="auto">
          <a:xfrm>
            <a:off x="6742733" y="5043003"/>
            <a:ext cx="645231" cy="71511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9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p:spPr>
        <p:txBody>
          <a:bodyPr wrap="square" anchor="ctr">
            <a:spAutoFit/>
          </a:bodyPr>
          <a:lstStyle/>
          <a:p>
            <a:endParaRPr lang="el-GR">
              <a:solidFill>
                <a:schemeClr val="tx2">
                  <a:lumMod val="75000"/>
                </a:schemeClr>
              </a:solidFill>
            </a:endParaRPr>
          </a:p>
        </p:txBody>
      </p:sp>
      <p:sp>
        <p:nvSpPr>
          <p:cNvPr id="21543" name="AutoShape 27"/>
          <p:cNvSpPr>
            <a:spLocks noChangeArrowheads="1"/>
          </p:cNvSpPr>
          <p:nvPr/>
        </p:nvSpPr>
        <p:spPr bwMode="auto">
          <a:xfrm>
            <a:off x="6874962" y="5466533"/>
            <a:ext cx="483209" cy="71511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9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p:spPr>
        <p:txBody>
          <a:bodyPr wrap="square" anchor="ctr">
            <a:spAutoFit/>
          </a:bodyPr>
          <a:lstStyle/>
          <a:p>
            <a:endParaRPr lang="el-GR">
              <a:solidFill>
                <a:schemeClr val="tx2">
                  <a:lumMod val="75000"/>
                </a:schemeClr>
              </a:solidFill>
            </a:endParaRPr>
          </a:p>
        </p:txBody>
      </p:sp>
      <p:sp>
        <p:nvSpPr>
          <p:cNvPr id="21544" name="AutoShape 28"/>
          <p:cNvSpPr>
            <a:spLocks noChangeArrowheads="1"/>
          </p:cNvSpPr>
          <p:nvPr/>
        </p:nvSpPr>
        <p:spPr bwMode="auto">
          <a:xfrm>
            <a:off x="6874963" y="5882239"/>
            <a:ext cx="511676" cy="71511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9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p:spPr>
        <p:txBody>
          <a:bodyPr wrap="square" anchor="ctr">
            <a:spAutoFit/>
          </a:bodyPr>
          <a:lstStyle/>
          <a:p>
            <a:endParaRPr lang="el-GR">
              <a:solidFill>
                <a:schemeClr val="tx2">
                  <a:lumMod val="75000"/>
                </a:schemeClr>
              </a:solidFill>
            </a:endParaRPr>
          </a:p>
        </p:txBody>
      </p:sp>
      <p:sp>
        <p:nvSpPr>
          <p:cNvPr id="21528" name="Text Box 29"/>
          <p:cNvSpPr txBox="1">
            <a:spLocks noChangeArrowheads="1"/>
          </p:cNvSpPr>
          <p:nvPr/>
        </p:nvSpPr>
        <p:spPr bwMode="auto">
          <a:xfrm>
            <a:off x="7635711" y="5200531"/>
            <a:ext cx="376771" cy="363743"/>
          </a:xfrm>
          <a:prstGeom prst="rect">
            <a:avLst/>
          </a:prstGeom>
          <a:noFill/>
          <a:ln w="9525">
            <a:solidFill>
              <a:schemeClr val="tx1"/>
            </a:solidFill>
            <a:miter lim="800000"/>
            <a:headEnd/>
            <a:tailEnd/>
          </a:ln>
        </p:spPr>
        <p:txBody>
          <a:bodyPr wrap="none">
            <a:spAutoFit/>
          </a:bodyPr>
          <a:lstStyle/>
          <a:p>
            <a:r>
              <a:rPr lang="en-US">
                <a:solidFill>
                  <a:schemeClr val="tx2">
                    <a:lumMod val="75000"/>
                  </a:schemeClr>
                </a:solidFill>
              </a:rPr>
              <a:t>2</a:t>
            </a:r>
          </a:p>
        </p:txBody>
      </p:sp>
      <p:sp>
        <p:nvSpPr>
          <p:cNvPr id="21529" name="Text Box 30"/>
          <p:cNvSpPr txBox="1">
            <a:spLocks noChangeArrowheads="1"/>
          </p:cNvSpPr>
          <p:nvPr/>
        </p:nvSpPr>
        <p:spPr bwMode="auto">
          <a:xfrm>
            <a:off x="8268314" y="5200531"/>
            <a:ext cx="376771" cy="363743"/>
          </a:xfrm>
          <a:prstGeom prst="rect">
            <a:avLst/>
          </a:prstGeom>
          <a:noFill/>
          <a:ln w="9525">
            <a:solidFill>
              <a:schemeClr val="tx1"/>
            </a:solidFill>
            <a:miter lim="800000"/>
            <a:headEnd/>
            <a:tailEnd/>
          </a:ln>
        </p:spPr>
        <p:txBody>
          <a:bodyPr wrap="none">
            <a:spAutoFit/>
          </a:bodyPr>
          <a:lstStyle/>
          <a:p>
            <a:r>
              <a:rPr lang="en-US">
                <a:solidFill>
                  <a:schemeClr val="tx2">
                    <a:lumMod val="75000"/>
                  </a:schemeClr>
                </a:solidFill>
              </a:rPr>
              <a:t>4</a:t>
            </a:r>
          </a:p>
        </p:txBody>
      </p:sp>
      <p:sp>
        <p:nvSpPr>
          <p:cNvPr id="21530" name="Text Box 31"/>
          <p:cNvSpPr txBox="1">
            <a:spLocks noChangeArrowheads="1"/>
          </p:cNvSpPr>
          <p:nvPr/>
        </p:nvSpPr>
        <p:spPr bwMode="auto">
          <a:xfrm>
            <a:off x="8288471" y="5616237"/>
            <a:ext cx="376771" cy="363743"/>
          </a:xfrm>
          <a:prstGeom prst="rect">
            <a:avLst/>
          </a:prstGeom>
          <a:noFill/>
          <a:ln w="9525">
            <a:solidFill>
              <a:schemeClr val="tx1"/>
            </a:solidFill>
            <a:miter lim="800000"/>
            <a:headEnd/>
            <a:tailEnd/>
          </a:ln>
        </p:spPr>
        <p:txBody>
          <a:bodyPr wrap="none">
            <a:spAutoFit/>
          </a:bodyPr>
          <a:lstStyle/>
          <a:p>
            <a:r>
              <a:rPr lang="en-US">
                <a:solidFill>
                  <a:schemeClr val="tx2">
                    <a:lumMod val="75000"/>
                  </a:schemeClr>
                </a:solidFill>
              </a:rPr>
              <a:t>2</a:t>
            </a:r>
          </a:p>
        </p:txBody>
      </p:sp>
      <p:sp>
        <p:nvSpPr>
          <p:cNvPr id="21531" name="Text Box 32"/>
          <p:cNvSpPr txBox="1">
            <a:spLocks noChangeArrowheads="1"/>
          </p:cNvSpPr>
          <p:nvPr/>
        </p:nvSpPr>
        <p:spPr bwMode="auto">
          <a:xfrm>
            <a:off x="7581444" y="6039366"/>
            <a:ext cx="595391" cy="363743"/>
          </a:xfrm>
          <a:prstGeom prst="rect">
            <a:avLst/>
          </a:prstGeom>
          <a:noFill/>
          <a:ln w="9525">
            <a:solidFill>
              <a:schemeClr val="tx1"/>
            </a:solidFill>
            <a:miter lim="800000"/>
            <a:headEnd/>
            <a:tailEnd/>
          </a:ln>
        </p:spPr>
        <p:txBody>
          <a:bodyPr>
            <a:spAutoFit/>
          </a:bodyPr>
          <a:lstStyle/>
          <a:p>
            <a:r>
              <a:rPr lang="en-US">
                <a:solidFill>
                  <a:schemeClr val="tx2">
                    <a:lumMod val="75000"/>
                  </a:schemeClr>
                </a:solidFill>
              </a:rPr>
              <a:t>13</a:t>
            </a:r>
          </a:p>
        </p:txBody>
      </p:sp>
      <p:sp>
        <p:nvSpPr>
          <p:cNvPr id="21532" name="Text Box 33"/>
          <p:cNvSpPr txBox="1">
            <a:spLocks noChangeArrowheads="1"/>
          </p:cNvSpPr>
          <p:nvPr/>
        </p:nvSpPr>
        <p:spPr bwMode="auto">
          <a:xfrm>
            <a:off x="8400107" y="6031942"/>
            <a:ext cx="564381" cy="363743"/>
          </a:xfrm>
          <a:prstGeom prst="rect">
            <a:avLst/>
          </a:prstGeom>
          <a:noFill/>
          <a:ln w="9525">
            <a:solidFill>
              <a:schemeClr val="tx1"/>
            </a:solidFill>
            <a:miter lim="800000"/>
            <a:headEnd/>
            <a:tailEnd/>
          </a:ln>
        </p:spPr>
        <p:txBody>
          <a:bodyPr wrap="none">
            <a:spAutoFit/>
          </a:bodyPr>
          <a:lstStyle/>
          <a:p>
            <a:r>
              <a:rPr lang="en-US">
                <a:solidFill>
                  <a:schemeClr val="tx2">
                    <a:lumMod val="75000"/>
                  </a:schemeClr>
                </a:solidFill>
              </a:rPr>
              <a:t>16</a:t>
            </a:r>
          </a:p>
        </p:txBody>
      </p:sp>
      <p:cxnSp>
        <p:nvCxnSpPr>
          <p:cNvPr id="21533" name="AutoShape 34"/>
          <p:cNvCxnSpPr>
            <a:cxnSpLocks noChangeShapeType="1"/>
            <a:stCxn id="21528" idx="3"/>
            <a:endCxn id="21529" idx="1"/>
          </p:cNvCxnSpPr>
          <p:nvPr/>
        </p:nvCxnSpPr>
        <p:spPr bwMode="auto">
          <a:xfrm>
            <a:off x="7990775" y="5382402"/>
            <a:ext cx="277539" cy="0"/>
          </a:xfrm>
          <a:prstGeom prst="straightConnector1">
            <a:avLst/>
          </a:prstGeom>
          <a:noFill/>
          <a:ln w="9525">
            <a:solidFill>
              <a:schemeClr val="tx1"/>
            </a:solidFill>
            <a:miter lim="800000"/>
            <a:headEnd/>
            <a:tailEnd type="triangle" w="med" len="med"/>
          </a:ln>
        </p:spPr>
      </p:cxnSp>
      <p:cxnSp>
        <p:nvCxnSpPr>
          <p:cNvPr id="21534" name="AutoShape 35"/>
          <p:cNvCxnSpPr>
            <a:cxnSpLocks noChangeShapeType="1"/>
            <a:stCxn id="21529" idx="3"/>
          </p:cNvCxnSpPr>
          <p:nvPr/>
        </p:nvCxnSpPr>
        <p:spPr bwMode="auto">
          <a:xfrm>
            <a:off x="8645085" y="5382402"/>
            <a:ext cx="297696" cy="0"/>
          </a:xfrm>
          <a:prstGeom prst="straightConnector1">
            <a:avLst/>
          </a:prstGeom>
          <a:noFill/>
          <a:ln w="9525">
            <a:solidFill>
              <a:schemeClr val="tx1"/>
            </a:solidFill>
            <a:miter lim="800000"/>
            <a:headEnd/>
            <a:tailEnd type="triangle" w="med" len="med"/>
          </a:ln>
        </p:spPr>
      </p:cxnSp>
      <p:sp>
        <p:nvSpPr>
          <p:cNvPr id="21535" name="Text Box 36"/>
          <p:cNvSpPr txBox="1">
            <a:spLocks noChangeArrowheads="1"/>
          </p:cNvSpPr>
          <p:nvPr/>
        </p:nvSpPr>
        <p:spPr bwMode="auto">
          <a:xfrm>
            <a:off x="7655868" y="5616237"/>
            <a:ext cx="376771" cy="363743"/>
          </a:xfrm>
          <a:prstGeom prst="rect">
            <a:avLst/>
          </a:prstGeom>
          <a:noFill/>
          <a:ln w="9525">
            <a:solidFill>
              <a:schemeClr val="tx1"/>
            </a:solidFill>
            <a:miter lim="800000"/>
            <a:headEnd/>
            <a:tailEnd/>
          </a:ln>
        </p:spPr>
        <p:txBody>
          <a:bodyPr wrap="none">
            <a:spAutoFit/>
          </a:bodyPr>
          <a:lstStyle/>
          <a:p>
            <a:r>
              <a:rPr lang="en-US">
                <a:solidFill>
                  <a:schemeClr val="tx2">
                    <a:lumMod val="75000"/>
                  </a:schemeClr>
                </a:solidFill>
              </a:rPr>
              <a:t>1</a:t>
            </a:r>
          </a:p>
        </p:txBody>
      </p:sp>
      <p:cxnSp>
        <p:nvCxnSpPr>
          <p:cNvPr id="21536" name="AutoShape 37"/>
          <p:cNvCxnSpPr>
            <a:cxnSpLocks noChangeShapeType="1"/>
            <a:stCxn id="21535" idx="3"/>
            <a:endCxn id="21530" idx="1"/>
          </p:cNvCxnSpPr>
          <p:nvPr/>
        </p:nvCxnSpPr>
        <p:spPr bwMode="auto">
          <a:xfrm>
            <a:off x="8010932" y="5798108"/>
            <a:ext cx="277539" cy="0"/>
          </a:xfrm>
          <a:prstGeom prst="straightConnector1">
            <a:avLst/>
          </a:prstGeom>
          <a:noFill/>
          <a:ln w="9525">
            <a:solidFill>
              <a:schemeClr val="tx1"/>
            </a:solidFill>
            <a:miter lim="800000"/>
            <a:headEnd/>
            <a:tailEnd type="triangle" w="med" len="med"/>
          </a:ln>
        </p:spPr>
      </p:cxnSp>
      <p:cxnSp>
        <p:nvCxnSpPr>
          <p:cNvPr id="21537" name="AutoShape 38"/>
          <p:cNvCxnSpPr>
            <a:cxnSpLocks noChangeShapeType="1"/>
            <a:stCxn id="21530" idx="3"/>
          </p:cNvCxnSpPr>
          <p:nvPr/>
        </p:nvCxnSpPr>
        <p:spPr bwMode="auto">
          <a:xfrm>
            <a:off x="8665242" y="5798108"/>
            <a:ext cx="277539" cy="0"/>
          </a:xfrm>
          <a:prstGeom prst="straightConnector1">
            <a:avLst/>
          </a:prstGeom>
          <a:noFill/>
          <a:ln w="9525">
            <a:solidFill>
              <a:schemeClr val="tx1"/>
            </a:solidFill>
            <a:miter lim="800000"/>
            <a:headEnd/>
            <a:tailEnd type="triangle" w="med" len="med"/>
          </a:ln>
        </p:spPr>
      </p:cxnSp>
      <p:cxnSp>
        <p:nvCxnSpPr>
          <p:cNvPr id="21538" name="AutoShape 39"/>
          <p:cNvCxnSpPr>
            <a:cxnSpLocks noChangeShapeType="1"/>
            <a:stCxn id="21531" idx="3"/>
            <a:endCxn id="21532" idx="1"/>
          </p:cNvCxnSpPr>
          <p:nvPr/>
        </p:nvCxnSpPr>
        <p:spPr bwMode="auto">
          <a:xfrm flipV="1">
            <a:off x="8176835" y="6213814"/>
            <a:ext cx="223272" cy="7423"/>
          </a:xfrm>
          <a:prstGeom prst="straightConnector1">
            <a:avLst/>
          </a:prstGeom>
          <a:noFill/>
          <a:ln w="9525">
            <a:solidFill>
              <a:schemeClr val="tx1"/>
            </a:solidFill>
            <a:miter lim="800000"/>
            <a:headEnd/>
            <a:tailEnd type="triangle" w="med" len="med"/>
          </a:ln>
        </p:spPr>
      </p:cxnSp>
      <p:grpSp>
        <p:nvGrpSpPr>
          <p:cNvPr id="7" name="Group 45"/>
          <p:cNvGrpSpPr>
            <a:grpSpLocks/>
          </p:cNvGrpSpPr>
          <p:nvPr/>
        </p:nvGrpSpPr>
        <p:grpSpPr bwMode="auto">
          <a:xfrm>
            <a:off x="3451225" y="1752600"/>
            <a:ext cx="1196975" cy="406400"/>
            <a:chOff x="399" y="1488"/>
            <a:chExt cx="849" cy="288"/>
          </a:xfrm>
        </p:grpSpPr>
        <p:pic>
          <p:nvPicPr>
            <p:cNvPr id="21518" name="Picture 46"/>
            <p:cNvPicPr>
              <a:picLocks noChangeAspect="1" noChangeArrowheads="1"/>
            </p:cNvPicPr>
            <p:nvPr/>
          </p:nvPicPr>
          <p:blipFill>
            <a:blip r:embed="rId3" cstate="print"/>
            <a:srcRect/>
            <a:stretch>
              <a:fillRect/>
            </a:stretch>
          </p:blipFill>
          <p:spPr bwMode="auto">
            <a:xfrm>
              <a:off x="399" y="1488"/>
              <a:ext cx="225" cy="192"/>
            </a:xfrm>
            <a:prstGeom prst="rect">
              <a:avLst/>
            </a:prstGeom>
            <a:solidFill>
              <a:schemeClr val="bg1"/>
            </a:solidFill>
            <a:ln w="9525">
              <a:solidFill>
                <a:schemeClr val="bg2"/>
              </a:solidFill>
              <a:miter lim="800000"/>
              <a:headEnd/>
              <a:tailEnd/>
            </a:ln>
          </p:spPr>
        </p:pic>
        <p:pic>
          <p:nvPicPr>
            <p:cNvPr id="21519" name="Picture 47"/>
            <p:cNvPicPr>
              <a:picLocks noChangeAspect="1" noChangeArrowheads="1"/>
            </p:cNvPicPr>
            <p:nvPr/>
          </p:nvPicPr>
          <p:blipFill>
            <a:blip r:embed="rId4" cstate="print"/>
            <a:srcRect/>
            <a:stretch>
              <a:fillRect/>
            </a:stretch>
          </p:blipFill>
          <p:spPr bwMode="auto">
            <a:xfrm>
              <a:off x="543" y="1536"/>
              <a:ext cx="225" cy="192"/>
            </a:xfrm>
            <a:prstGeom prst="rect">
              <a:avLst/>
            </a:prstGeom>
            <a:solidFill>
              <a:schemeClr val="bg1"/>
            </a:solidFill>
            <a:ln w="9525">
              <a:solidFill>
                <a:schemeClr val="bg2"/>
              </a:solidFill>
              <a:miter lim="800000"/>
              <a:headEnd/>
              <a:tailEnd/>
            </a:ln>
          </p:spPr>
        </p:pic>
        <p:pic>
          <p:nvPicPr>
            <p:cNvPr id="21520" name="Picture 48"/>
            <p:cNvPicPr>
              <a:picLocks noChangeAspect="1" noChangeArrowheads="1"/>
            </p:cNvPicPr>
            <p:nvPr/>
          </p:nvPicPr>
          <p:blipFill>
            <a:blip r:embed="rId5" cstate="print"/>
            <a:srcRect/>
            <a:stretch>
              <a:fillRect/>
            </a:stretch>
          </p:blipFill>
          <p:spPr bwMode="auto">
            <a:xfrm>
              <a:off x="735" y="1584"/>
              <a:ext cx="225" cy="192"/>
            </a:xfrm>
            <a:prstGeom prst="rect">
              <a:avLst/>
            </a:prstGeom>
            <a:solidFill>
              <a:schemeClr val="bg1"/>
            </a:solidFill>
            <a:ln w="9525">
              <a:solidFill>
                <a:schemeClr val="bg2"/>
              </a:solidFill>
              <a:miter lim="800000"/>
              <a:headEnd/>
              <a:tailEnd/>
            </a:ln>
          </p:spPr>
        </p:pic>
        <p:pic>
          <p:nvPicPr>
            <p:cNvPr id="21521" name="Picture 49"/>
            <p:cNvPicPr>
              <a:picLocks noChangeAspect="1" noChangeArrowheads="1"/>
            </p:cNvPicPr>
            <p:nvPr/>
          </p:nvPicPr>
          <p:blipFill>
            <a:blip r:embed="rId6" cstate="print"/>
            <a:srcRect/>
            <a:stretch>
              <a:fillRect/>
            </a:stretch>
          </p:blipFill>
          <p:spPr bwMode="auto">
            <a:xfrm>
              <a:off x="927" y="1536"/>
              <a:ext cx="225" cy="192"/>
            </a:xfrm>
            <a:prstGeom prst="rect">
              <a:avLst/>
            </a:prstGeom>
            <a:solidFill>
              <a:schemeClr val="bg1"/>
            </a:solidFill>
            <a:ln w="9525">
              <a:solidFill>
                <a:schemeClr val="bg2"/>
              </a:solidFill>
              <a:miter lim="800000"/>
              <a:headEnd/>
              <a:tailEnd/>
            </a:ln>
          </p:spPr>
        </p:pic>
        <p:pic>
          <p:nvPicPr>
            <p:cNvPr id="21522" name="Picture 50"/>
            <p:cNvPicPr>
              <a:picLocks noChangeAspect="1" noChangeArrowheads="1"/>
            </p:cNvPicPr>
            <p:nvPr/>
          </p:nvPicPr>
          <p:blipFill>
            <a:blip r:embed="rId7" cstate="print"/>
            <a:srcRect/>
            <a:stretch>
              <a:fillRect/>
            </a:stretch>
          </p:blipFill>
          <p:spPr bwMode="auto">
            <a:xfrm>
              <a:off x="1068" y="1488"/>
              <a:ext cx="180" cy="186"/>
            </a:xfrm>
            <a:prstGeom prst="rect">
              <a:avLst/>
            </a:prstGeom>
            <a:solidFill>
              <a:schemeClr val="bg1"/>
            </a:solidFill>
            <a:ln w="9525">
              <a:solidFill>
                <a:schemeClr val="bg2"/>
              </a:solidFill>
              <a:miter lim="800000"/>
              <a:headEnd/>
              <a:tailEnd/>
            </a:ln>
          </p:spPr>
        </p:pic>
      </p:grpSp>
      <p:sp>
        <p:nvSpPr>
          <p:cNvPr id="21511" name="AutoShape 51"/>
          <p:cNvSpPr>
            <a:spLocks noChangeArrowheads="1"/>
          </p:cNvSpPr>
          <p:nvPr/>
        </p:nvSpPr>
        <p:spPr bwMode="auto">
          <a:xfrm>
            <a:off x="3962400" y="2209800"/>
            <a:ext cx="304800" cy="533400"/>
          </a:xfrm>
          <a:prstGeom prst="downArrow">
            <a:avLst>
              <a:gd name="adj1" fmla="val 50000"/>
              <a:gd name="adj2" fmla="val 43750"/>
            </a:avLst>
          </a:prstGeom>
          <a:solidFill>
            <a:schemeClr val="accent1"/>
          </a:solidFill>
          <a:ln w="9525">
            <a:solidFill>
              <a:schemeClr val="tx1"/>
            </a:solidFill>
            <a:miter lim="800000"/>
            <a:headEnd/>
            <a:tailEnd/>
          </a:ln>
        </p:spPr>
        <p:txBody>
          <a:bodyPr anchor="ctr">
            <a:spAutoFit/>
          </a:bodyPr>
          <a:lstStyle/>
          <a:p>
            <a:endParaRPr lang="el-GR"/>
          </a:p>
        </p:txBody>
      </p:sp>
      <p:sp>
        <p:nvSpPr>
          <p:cNvPr id="21513" name="Rectangle 53"/>
          <p:cNvSpPr>
            <a:spLocks noChangeArrowheads="1"/>
          </p:cNvSpPr>
          <p:nvPr/>
        </p:nvSpPr>
        <p:spPr bwMode="auto">
          <a:xfrm>
            <a:off x="4940300" y="1747838"/>
            <a:ext cx="3941763" cy="466725"/>
          </a:xfrm>
          <a:prstGeom prst="rect">
            <a:avLst/>
          </a:prstGeom>
          <a:solidFill>
            <a:schemeClr val="bg1"/>
          </a:solidFill>
          <a:ln w="9525">
            <a:solidFill>
              <a:schemeClr val="tx1"/>
            </a:solidFill>
            <a:miter lim="800000"/>
            <a:headEnd/>
            <a:tailEnd/>
          </a:ln>
        </p:spPr>
        <p:txBody>
          <a:bodyPr wrap="none" anchor="ctr">
            <a:spAutoFit/>
          </a:bodyPr>
          <a:lstStyle/>
          <a:p>
            <a:pPr algn="ctr"/>
            <a:r>
              <a:rPr lang="en-US" dirty="0">
                <a:solidFill>
                  <a:schemeClr val="tx2">
                    <a:lumMod val="75000"/>
                  </a:schemeClr>
                </a:solidFill>
                <a:latin typeface="Times New Roman" pitchFamily="18" charset="0"/>
              </a:rPr>
              <a:t>Friends, Romans, countrymen.</a:t>
            </a:r>
          </a:p>
        </p:txBody>
      </p:sp>
      <p:sp>
        <p:nvSpPr>
          <p:cNvPr id="21514" name="Oval 54"/>
          <p:cNvSpPr>
            <a:spLocks noChangeArrowheads="1"/>
          </p:cNvSpPr>
          <p:nvPr/>
        </p:nvSpPr>
        <p:spPr bwMode="auto">
          <a:xfrm>
            <a:off x="6858000" y="2286000"/>
            <a:ext cx="76200" cy="76200"/>
          </a:xfrm>
          <a:prstGeom prst="ellipse">
            <a:avLst/>
          </a:prstGeom>
          <a:solidFill>
            <a:schemeClr val="tx1"/>
          </a:solidFill>
          <a:ln w="9525">
            <a:solidFill>
              <a:schemeClr val="tx1"/>
            </a:solidFill>
            <a:miter lim="800000"/>
            <a:headEnd/>
            <a:tailEnd/>
          </a:ln>
        </p:spPr>
        <p:txBody>
          <a:bodyPr wrap="none" anchor="ctr">
            <a:spAutoFit/>
          </a:bodyPr>
          <a:lstStyle/>
          <a:p>
            <a:endParaRPr lang="el-GR"/>
          </a:p>
        </p:txBody>
      </p:sp>
      <p:sp>
        <p:nvSpPr>
          <p:cNvPr id="21515" name="Oval 55"/>
          <p:cNvSpPr>
            <a:spLocks noChangeArrowheads="1"/>
          </p:cNvSpPr>
          <p:nvPr/>
        </p:nvSpPr>
        <p:spPr bwMode="auto">
          <a:xfrm>
            <a:off x="6858000" y="2438400"/>
            <a:ext cx="76200" cy="76200"/>
          </a:xfrm>
          <a:prstGeom prst="ellipse">
            <a:avLst/>
          </a:prstGeom>
          <a:solidFill>
            <a:schemeClr val="tx1"/>
          </a:solidFill>
          <a:ln w="9525">
            <a:solidFill>
              <a:schemeClr val="tx1"/>
            </a:solidFill>
            <a:miter lim="800000"/>
            <a:headEnd/>
            <a:tailEnd/>
          </a:ln>
        </p:spPr>
        <p:txBody>
          <a:bodyPr wrap="none" anchor="ctr">
            <a:spAutoFit/>
          </a:bodyPr>
          <a:lstStyle/>
          <a:p>
            <a:endParaRPr lang="el-GR"/>
          </a:p>
        </p:txBody>
      </p:sp>
      <p:sp>
        <p:nvSpPr>
          <p:cNvPr id="21516" name="Oval 56"/>
          <p:cNvSpPr>
            <a:spLocks noChangeArrowheads="1"/>
          </p:cNvSpPr>
          <p:nvPr/>
        </p:nvSpPr>
        <p:spPr bwMode="auto">
          <a:xfrm>
            <a:off x="6858000" y="2590800"/>
            <a:ext cx="76200" cy="76200"/>
          </a:xfrm>
          <a:prstGeom prst="ellipse">
            <a:avLst/>
          </a:prstGeom>
          <a:solidFill>
            <a:schemeClr val="tx1"/>
          </a:solidFill>
          <a:ln w="9525">
            <a:solidFill>
              <a:schemeClr val="tx1"/>
            </a:solidFill>
            <a:miter lim="800000"/>
            <a:headEnd/>
            <a:tailEnd/>
          </a:ln>
        </p:spPr>
        <p:txBody>
          <a:bodyPr wrap="none" anchor="ctr">
            <a:spAutoFit/>
          </a:bodyPr>
          <a:lstStyle/>
          <a:p>
            <a:endParaRPr lang="el-GR"/>
          </a:p>
        </p:txBody>
      </p:sp>
      <p:sp>
        <p:nvSpPr>
          <p:cNvPr id="53" name="TextBox 52"/>
          <p:cNvSpPr txBox="1"/>
          <p:nvPr/>
        </p:nvSpPr>
        <p:spPr>
          <a:xfrm>
            <a:off x="179512" y="1700808"/>
            <a:ext cx="2952328" cy="830997"/>
          </a:xfrm>
          <a:prstGeom prst="rect">
            <a:avLst/>
          </a:prstGeom>
          <a:noFill/>
        </p:spPr>
        <p:txBody>
          <a:bodyPr wrap="square" rtlCol="0">
            <a:spAutoFit/>
          </a:bodyPr>
          <a:lstStyle/>
          <a:p>
            <a:r>
              <a:rPr lang="el-GR" sz="1600" dirty="0">
                <a:solidFill>
                  <a:schemeClr val="tx1"/>
                </a:solidFill>
                <a:latin typeface="+mn-lt"/>
              </a:rPr>
              <a:t>1. </a:t>
            </a:r>
            <a:r>
              <a:rPr lang="el-GR" sz="1600" dirty="0">
                <a:solidFill>
                  <a:schemeClr val="bg1">
                    <a:lumMod val="65000"/>
                  </a:schemeClr>
                </a:solidFill>
                <a:latin typeface="+mn-lt"/>
              </a:rPr>
              <a:t>Συλλέγουμε τα έγγραφα που θέλουμε να συμπεριλάβουμε στο ευρετήριο</a:t>
            </a:r>
          </a:p>
        </p:txBody>
      </p:sp>
      <p:sp>
        <p:nvSpPr>
          <p:cNvPr id="54" name="TextBox 53"/>
          <p:cNvSpPr txBox="1"/>
          <p:nvPr/>
        </p:nvSpPr>
        <p:spPr>
          <a:xfrm>
            <a:off x="179512" y="2564904"/>
            <a:ext cx="2808312" cy="646331"/>
          </a:xfrm>
          <a:prstGeom prst="rect">
            <a:avLst/>
          </a:prstGeom>
          <a:noFill/>
        </p:spPr>
        <p:txBody>
          <a:bodyPr wrap="square" rtlCol="0">
            <a:spAutoFit/>
          </a:bodyPr>
          <a:lstStyle/>
          <a:p>
            <a:r>
              <a:rPr lang="el-GR" sz="1600" dirty="0">
                <a:solidFill>
                  <a:srgbClr val="FF0000"/>
                </a:solidFill>
                <a:latin typeface="+mn-lt"/>
              </a:rPr>
              <a:t>2. Διαιρούμε το κείμενο σε γλωσσικά σύμβολα </a:t>
            </a:r>
            <a:r>
              <a:rPr lang="en-US" sz="2000" b="1" dirty="0">
                <a:solidFill>
                  <a:srgbClr val="FF0000"/>
                </a:solidFill>
                <a:latin typeface="+mn-lt"/>
              </a:rPr>
              <a:t>(token</a:t>
            </a:r>
            <a:r>
              <a:rPr lang="en-US" sz="2000" b="1" dirty="0">
                <a:solidFill>
                  <a:schemeClr val="accent2"/>
                </a:solidFill>
                <a:latin typeface="+mn-lt"/>
              </a:rPr>
              <a:t>)</a:t>
            </a:r>
            <a:endParaRPr lang="el-GR" sz="2000" b="1" dirty="0">
              <a:solidFill>
                <a:schemeClr val="accent2"/>
              </a:solidFill>
              <a:latin typeface="+mn-lt"/>
            </a:endParaRPr>
          </a:p>
        </p:txBody>
      </p:sp>
      <p:sp>
        <p:nvSpPr>
          <p:cNvPr id="55" name="TextBox 54"/>
          <p:cNvSpPr txBox="1"/>
          <p:nvPr/>
        </p:nvSpPr>
        <p:spPr>
          <a:xfrm>
            <a:off x="179512" y="3933056"/>
            <a:ext cx="2304256" cy="830997"/>
          </a:xfrm>
          <a:prstGeom prst="rect">
            <a:avLst/>
          </a:prstGeom>
          <a:noFill/>
        </p:spPr>
        <p:txBody>
          <a:bodyPr wrap="square" rtlCol="0">
            <a:spAutoFit/>
          </a:bodyPr>
          <a:lstStyle/>
          <a:p>
            <a:r>
              <a:rPr lang="el-GR" sz="1600" dirty="0">
                <a:solidFill>
                  <a:schemeClr val="tx1"/>
                </a:solidFill>
                <a:latin typeface="+mn-lt"/>
              </a:rPr>
              <a:t>3. Γλωσσολογική προ-επεξεργασία των συμβόλων</a:t>
            </a:r>
            <a:endParaRPr lang="el-GR" sz="2000" b="1" dirty="0">
              <a:solidFill>
                <a:schemeClr val="tx1"/>
              </a:solidFill>
              <a:latin typeface="+mn-lt"/>
            </a:endParaRPr>
          </a:p>
        </p:txBody>
      </p:sp>
      <p:sp>
        <p:nvSpPr>
          <p:cNvPr id="56" name="TextBox 55"/>
          <p:cNvSpPr txBox="1"/>
          <p:nvPr/>
        </p:nvSpPr>
        <p:spPr>
          <a:xfrm>
            <a:off x="251520" y="5301208"/>
            <a:ext cx="2304256" cy="1077218"/>
          </a:xfrm>
          <a:prstGeom prst="rect">
            <a:avLst/>
          </a:prstGeom>
          <a:noFill/>
        </p:spPr>
        <p:txBody>
          <a:bodyPr wrap="square" rtlCol="0">
            <a:spAutoFit/>
          </a:bodyPr>
          <a:lstStyle/>
          <a:p>
            <a:r>
              <a:rPr lang="el-GR" sz="1600" dirty="0">
                <a:solidFill>
                  <a:schemeClr val="tx1"/>
                </a:solidFill>
                <a:latin typeface="+mn-lt"/>
              </a:rPr>
              <a:t>4. Ευρετηριάζουμε τα έγγραφα στα οποία περιλαμβάνεται κάθε όρος</a:t>
            </a:r>
            <a:endParaRPr lang="el-GR" sz="2000" b="1" dirty="0">
              <a:solidFill>
                <a:schemeClr val="tx1"/>
              </a:solidFill>
              <a:latin typeface="+mn-lt"/>
            </a:endParaRPr>
          </a:p>
        </p:txBody>
      </p:sp>
    </p:spTree>
    <p:extLst>
      <p:ext uri="{BB962C8B-B14F-4D97-AF65-F5344CB8AC3E}">
        <p14:creationId xmlns:p14="http://schemas.microsoft.com/office/powerpoint/2010/main" val="2591396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24417" y="476672"/>
            <a:ext cx="7886700" cy="1325563"/>
          </a:xfrm>
        </p:spPr>
        <p:txBody>
          <a:bodyPr/>
          <a:lstStyle/>
          <a:p>
            <a:pPr algn="ctr" eaLnBrk="1" hangingPunct="1"/>
            <a:r>
              <a:rPr lang="en-US" dirty="0">
                <a:solidFill>
                  <a:schemeClr val="accent2">
                    <a:lumMod val="75000"/>
                  </a:schemeClr>
                </a:solidFill>
                <a:ea typeface="ＭＳ Ｐゴシック" pitchFamily="34" charset="-128"/>
              </a:rPr>
              <a:t>Stop words</a:t>
            </a:r>
            <a:r>
              <a:rPr lang="el-GR" dirty="0">
                <a:solidFill>
                  <a:schemeClr val="accent2">
                    <a:lumMod val="75000"/>
                  </a:schemeClr>
                </a:solidFill>
                <a:ea typeface="ＭＳ Ｐゴシック" pitchFamily="34" charset="-128"/>
              </a:rPr>
              <a:t> (Διακόπτουσες λέξεις)</a:t>
            </a:r>
            <a:endParaRPr lang="en-US" dirty="0">
              <a:solidFill>
                <a:schemeClr val="accent2">
                  <a:lumMod val="75000"/>
                </a:schemeClr>
              </a:solidFill>
              <a:ea typeface="ＭＳ Ｐゴシック" pitchFamily="34" charset="-128"/>
            </a:endParaRPr>
          </a:p>
        </p:txBody>
      </p:sp>
      <p:sp>
        <p:nvSpPr>
          <p:cNvPr id="32771" name="Rectangle 3"/>
          <p:cNvSpPr>
            <a:spLocks noGrp="1" noChangeArrowheads="1"/>
          </p:cNvSpPr>
          <p:nvPr>
            <p:ph idx="1"/>
          </p:nvPr>
        </p:nvSpPr>
        <p:spPr>
          <a:xfrm>
            <a:off x="395536" y="2276872"/>
            <a:ext cx="7823346" cy="3528392"/>
          </a:xfrm>
        </p:spPr>
        <p:txBody>
          <a:bodyPr/>
          <a:lstStyle/>
          <a:p>
            <a:pPr eaLnBrk="1" hangingPunct="1"/>
            <a:r>
              <a:rPr lang="el-GR" sz="2400" dirty="0">
                <a:ea typeface="ＭＳ Ｐゴシック" pitchFamily="34" charset="-128"/>
              </a:rPr>
              <a:t>Χρήση </a:t>
            </a:r>
            <a:r>
              <a:rPr lang="en-US" sz="2400" dirty="0">
                <a:solidFill>
                  <a:srgbClr val="FF0000"/>
                </a:solidFill>
                <a:ea typeface="ＭＳ Ｐゴシック" pitchFamily="34" charset="-128"/>
              </a:rPr>
              <a:t>stop list</a:t>
            </a:r>
            <a:r>
              <a:rPr lang="en-US" sz="2400" dirty="0">
                <a:ea typeface="ＭＳ Ｐゴシック" pitchFamily="34" charset="-128"/>
              </a:rPr>
              <a:t>, </a:t>
            </a:r>
            <a:r>
              <a:rPr lang="el-GR" sz="2400" dirty="0">
                <a:ea typeface="ＭＳ Ｐゴシック" pitchFamily="34" charset="-128"/>
              </a:rPr>
              <a:t>αποκλείουμε από το λεξικό  τις πιο κοινές λέξεις</a:t>
            </a:r>
            <a:r>
              <a:rPr lang="en-US" sz="2400" dirty="0">
                <a:ea typeface="ＭＳ Ｐゴシック" pitchFamily="34" charset="-128"/>
              </a:rPr>
              <a:t> (</a:t>
            </a:r>
            <a:r>
              <a:rPr lang="el-GR" sz="2400" dirty="0">
                <a:ea typeface="ＭＳ Ｐゴシック" pitchFamily="34" charset="-128"/>
              </a:rPr>
              <a:t>με βάση τη συχνότητα συλλογής (</a:t>
            </a:r>
            <a:r>
              <a:rPr lang="en-US" sz="2400" dirty="0">
                <a:ea typeface="ＭＳ Ｐゴシック" pitchFamily="34" charset="-128"/>
              </a:rPr>
              <a:t>collection frequency))</a:t>
            </a:r>
            <a:r>
              <a:rPr lang="el-GR" sz="2400" dirty="0">
                <a:ea typeface="ＭＳ Ｐゴシック" pitchFamily="34" charset="-128"/>
              </a:rPr>
              <a:t>. Γιατί;</a:t>
            </a:r>
          </a:p>
          <a:p>
            <a:pPr marL="0" indent="0" eaLnBrk="1" hangingPunct="1">
              <a:buNone/>
            </a:pPr>
            <a:r>
              <a:rPr lang="el-GR" sz="2400" dirty="0">
                <a:ea typeface="ＭＳ Ｐゴシック" pitchFamily="34" charset="-128"/>
              </a:rPr>
              <a:t> </a:t>
            </a:r>
          </a:p>
          <a:p>
            <a:pPr lvl="1" eaLnBrk="1" hangingPunct="1"/>
            <a:r>
              <a:rPr lang="el-GR" sz="1800" dirty="0">
                <a:ea typeface="ＭＳ Ｐゴシック" pitchFamily="34" charset="-128"/>
              </a:rPr>
              <a:t>Έχουν μικρό σημασιολογικό περιεχόμενο: </a:t>
            </a:r>
            <a:r>
              <a:rPr lang="en-US" sz="1800" dirty="0">
                <a:ea typeface="ＭＳ Ｐゴシック" pitchFamily="34" charset="-128"/>
              </a:rPr>
              <a:t> </a:t>
            </a:r>
            <a:r>
              <a:rPr lang="en-US" sz="1800" i="1" dirty="0">
                <a:solidFill>
                  <a:schemeClr val="accent6">
                    <a:lumMod val="75000"/>
                  </a:schemeClr>
                </a:solidFill>
              </a:rPr>
              <a:t>a, an, and, are, as, at, be, by, for, from, has, he, in, is, it, its, of, on, that, the, to, was, were, will, with</a:t>
            </a:r>
            <a:endParaRPr lang="el-GR" sz="1800" i="1" dirty="0">
              <a:solidFill>
                <a:schemeClr val="accent6">
                  <a:lumMod val="75000"/>
                </a:schemeClr>
              </a:solidFill>
            </a:endParaRPr>
          </a:p>
          <a:p>
            <a:pPr lvl="1" eaLnBrk="1" hangingPunct="1"/>
            <a:endParaRPr lang="en-US" sz="1800" i="1" dirty="0">
              <a:ea typeface="ＭＳ Ｐゴシック" pitchFamily="34" charset="-128"/>
            </a:endParaRPr>
          </a:p>
          <a:p>
            <a:pPr lvl="1" eaLnBrk="1" hangingPunct="1"/>
            <a:r>
              <a:rPr lang="el-GR" sz="1800" dirty="0">
                <a:ea typeface="ＭＳ Ｐゴシック" pitchFamily="34" charset="-128"/>
              </a:rPr>
              <a:t>Είναι πάρα πολλές:</a:t>
            </a:r>
            <a:r>
              <a:rPr lang="en-US" sz="1800" dirty="0">
                <a:ea typeface="ＭＳ Ｐゴシック" pitchFamily="34" charset="-128"/>
              </a:rPr>
              <a:t>~30%</a:t>
            </a:r>
            <a:r>
              <a:rPr lang="el-GR" sz="1800" dirty="0">
                <a:ea typeface="ＭＳ Ｐゴシック" pitchFamily="34" charset="-128"/>
              </a:rPr>
              <a:t> των καταχωρήσεων αφορούν τις πιο συχνές 30 λέξεις </a:t>
            </a:r>
            <a:r>
              <a:rPr lang="en-US" sz="1800" dirty="0">
                <a:ea typeface="ＭＳ Ｐゴシック" pitchFamily="34" charset="-128"/>
              </a:rPr>
              <a:t> </a:t>
            </a:r>
          </a:p>
        </p:txBody>
      </p:sp>
      <p:sp>
        <p:nvSpPr>
          <p:cNvPr id="32773" name="Slide Number Placeholder 4"/>
          <p:cNvSpPr>
            <a:spLocks noGrp="1"/>
          </p:cNvSpPr>
          <p:nvPr>
            <p:ph type="sldNum" sz="quarter" idx="12"/>
          </p:nvPr>
        </p:nvSpPr>
        <p:spPr bwMode="auto">
          <a:noFill/>
          <a:ln>
            <a:miter lim="800000"/>
            <a:headEnd/>
            <a:tailEnd/>
          </a:ln>
        </p:spPr>
        <p:txBody>
          <a:bodyPr/>
          <a:lstStyle/>
          <a:p>
            <a:fld id="{713917D3-F9C9-4452-BFD2-B10E9BDCB2A1}" type="slidenum">
              <a:rPr lang="en-US"/>
              <a:pPr/>
              <a:t>31</a:t>
            </a:fld>
            <a:endParaRPr lang="en-US"/>
          </a:p>
        </p:txBody>
      </p:sp>
      <p:sp>
        <p:nvSpPr>
          <p:cNvPr id="32772"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2.2.2</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ctr" eaLnBrk="1" hangingPunct="1"/>
            <a:r>
              <a:rPr lang="en-US" dirty="0">
                <a:solidFill>
                  <a:schemeClr val="accent2">
                    <a:lumMod val="75000"/>
                  </a:schemeClr>
                </a:solidFill>
                <a:ea typeface="ＭＳ Ｐゴシック" pitchFamily="34" charset="-128"/>
              </a:rPr>
              <a:t>Stop words</a:t>
            </a:r>
            <a:r>
              <a:rPr lang="el-GR" dirty="0">
                <a:solidFill>
                  <a:schemeClr val="accent2">
                    <a:lumMod val="75000"/>
                  </a:schemeClr>
                </a:solidFill>
                <a:ea typeface="ＭＳ Ｐゴシック" pitchFamily="34" charset="-128"/>
              </a:rPr>
              <a:t> (Διακόπτουσες λέξεις)</a:t>
            </a:r>
            <a:endParaRPr lang="en-US" dirty="0">
              <a:solidFill>
                <a:schemeClr val="accent2">
                  <a:lumMod val="75000"/>
                </a:schemeClr>
              </a:solidFill>
              <a:ea typeface="ＭＳ Ｐゴシック" pitchFamily="34" charset="-128"/>
            </a:endParaRPr>
          </a:p>
        </p:txBody>
      </p:sp>
      <p:sp>
        <p:nvSpPr>
          <p:cNvPr id="32771" name="Rectangle 3"/>
          <p:cNvSpPr>
            <a:spLocks noGrp="1" noChangeArrowheads="1"/>
          </p:cNvSpPr>
          <p:nvPr>
            <p:ph idx="1"/>
          </p:nvPr>
        </p:nvSpPr>
        <p:spPr>
          <a:xfrm>
            <a:off x="406217" y="1844824"/>
            <a:ext cx="8134196" cy="3600400"/>
          </a:xfrm>
        </p:spPr>
        <p:txBody>
          <a:bodyPr>
            <a:noAutofit/>
          </a:bodyPr>
          <a:lstStyle/>
          <a:p>
            <a:pPr eaLnBrk="1" hangingPunct="1"/>
            <a:r>
              <a:rPr lang="el-GR" sz="2800" dirty="0">
                <a:ea typeface="ＭＳ Ｐゴシック" pitchFamily="34" charset="-128"/>
              </a:rPr>
              <a:t>Ωστόσο η τάση είναι </a:t>
            </a:r>
            <a:r>
              <a:rPr lang="el-GR" sz="2800" i="1" dirty="0">
                <a:solidFill>
                  <a:schemeClr val="accent6">
                    <a:lumMod val="75000"/>
                  </a:schemeClr>
                </a:solidFill>
                <a:ea typeface="ＭＳ Ｐゴシック" pitchFamily="34" charset="-128"/>
              </a:rPr>
              <a:t>να μη χρησιμοποιούνται </a:t>
            </a:r>
            <a:r>
              <a:rPr lang="el-GR" sz="2800" dirty="0">
                <a:ea typeface="ＭＳ Ｐゴシック" pitchFamily="34" charset="-128"/>
              </a:rPr>
              <a:t>λίστες</a:t>
            </a:r>
            <a:r>
              <a:rPr lang="en-US" sz="2800" dirty="0">
                <a:ea typeface="ＭＳ Ｐゴシック" pitchFamily="34" charset="-128"/>
              </a:rPr>
              <a:t>:</a:t>
            </a:r>
          </a:p>
          <a:p>
            <a:pPr lvl="1" eaLnBrk="1" hangingPunct="1"/>
            <a:r>
              <a:rPr lang="el-GR" sz="2400" dirty="0">
                <a:ea typeface="ＭＳ Ｐゴシック" pitchFamily="34" charset="-128"/>
              </a:rPr>
              <a:t>Καλές τεχνικές </a:t>
            </a:r>
            <a:r>
              <a:rPr lang="el-GR" sz="2400" i="1" dirty="0">
                <a:ea typeface="ＭＳ Ｐゴシック" pitchFamily="34" charset="-128"/>
              </a:rPr>
              <a:t>συμπίεσης</a:t>
            </a:r>
            <a:r>
              <a:rPr lang="el-GR" sz="2400" dirty="0">
                <a:ea typeface="ＭＳ Ｐゴシック" pitchFamily="34" charset="-128"/>
              </a:rPr>
              <a:t> οδηγούν στο να ελαχιστοποιούν το χώρο που χρειάζεται για την αποθήκευση τους</a:t>
            </a:r>
            <a:endParaRPr lang="en-US" sz="2400" dirty="0">
              <a:ea typeface="ＭＳ Ｐゴシック" pitchFamily="34" charset="-128"/>
            </a:endParaRPr>
          </a:p>
          <a:p>
            <a:pPr lvl="1" eaLnBrk="1" hangingPunct="1"/>
            <a:r>
              <a:rPr lang="el-GR" sz="2400" dirty="0">
                <a:ea typeface="ＭＳ Ｐゴシック" pitchFamily="34" charset="-128"/>
              </a:rPr>
              <a:t>Καλές τεχνικές για την </a:t>
            </a:r>
            <a:r>
              <a:rPr lang="el-GR" sz="2400" i="1" dirty="0">
                <a:ea typeface="ＭＳ Ｐゴシック" pitchFamily="34" charset="-128"/>
              </a:rPr>
              <a:t>επεξεργασία ερωτημάτων </a:t>
            </a:r>
            <a:r>
              <a:rPr lang="el-GR" sz="2400" dirty="0">
                <a:ea typeface="ＭＳ Ｐゴシック" pitchFamily="34" charset="-128"/>
              </a:rPr>
              <a:t>(στάθμιση όρων</a:t>
            </a:r>
            <a:r>
              <a:rPr lang="en-US" sz="2400" dirty="0">
                <a:ea typeface="ＭＳ Ｐゴシック" pitchFamily="34" charset="-128"/>
              </a:rPr>
              <a:t> </a:t>
            </a:r>
            <a:r>
              <a:rPr lang="el-GR" sz="2400" dirty="0">
                <a:ea typeface="ＭＳ Ｐゴシック" pitchFamily="34" charset="-128"/>
              </a:rPr>
              <a:t>και διάταξη όρων στα ευρετήρια με βάση τη σημαντικότητα) μειώνουν το κόστος στην εκτέλεσης μιας ερώτησης εξαιτίας των </a:t>
            </a:r>
            <a:r>
              <a:rPr lang="en-US" sz="2400" dirty="0">
                <a:ea typeface="ＭＳ Ｐゴシック" pitchFamily="34" charset="-128"/>
              </a:rPr>
              <a:t>stop words.</a:t>
            </a:r>
          </a:p>
          <a:p>
            <a:pPr lvl="1" eaLnBrk="1" hangingPunct="1">
              <a:buNone/>
            </a:pPr>
            <a:r>
              <a:rPr lang="el-GR" sz="2000" dirty="0">
                <a:solidFill>
                  <a:schemeClr val="accent6">
                    <a:lumMod val="75000"/>
                  </a:schemeClr>
                </a:solidFill>
                <a:ea typeface="ＭＳ Ｐゴシック" pitchFamily="34" charset="-128"/>
              </a:rPr>
              <a:t>Είναι χρήσιμα για</a:t>
            </a:r>
            <a:r>
              <a:rPr lang="en-US" sz="2000" dirty="0">
                <a:solidFill>
                  <a:schemeClr val="accent6">
                    <a:lumMod val="75000"/>
                  </a:schemeClr>
                </a:solidFill>
                <a:ea typeface="ＭＳ Ｐゴシック" pitchFamily="34" charset="-128"/>
              </a:rPr>
              <a:t>:</a:t>
            </a:r>
          </a:p>
          <a:p>
            <a:pPr lvl="2" eaLnBrk="1" hangingPunct="1"/>
            <a:r>
              <a:rPr lang="el-GR" sz="2000" dirty="0">
                <a:solidFill>
                  <a:schemeClr val="accent6">
                    <a:lumMod val="75000"/>
                  </a:schemeClr>
                </a:solidFill>
                <a:ea typeface="ＭＳ Ｐゴシック" pitchFamily="34" charset="-128"/>
              </a:rPr>
              <a:t>Φράσεις</a:t>
            </a:r>
            <a:r>
              <a:rPr lang="en-US" sz="2000" dirty="0">
                <a:solidFill>
                  <a:schemeClr val="accent6">
                    <a:lumMod val="75000"/>
                  </a:schemeClr>
                </a:solidFill>
                <a:ea typeface="ＭＳ Ｐゴシック" pitchFamily="34" charset="-128"/>
              </a:rPr>
              <a:t>: “King </a:t>
            </a:r>
            <a:r>
              <a:rPr lang="en-US" sz="2000" b="1" dirty="0">
                <a:solidFill>
                  <a:schemeClr val="accent6">
                    <a:lumMod val="75000"/>
                  </a:schemeClr>
                </a:solidFill>
                <a:ea typeface="ＭＳ Ｐゴシック" pitchFamily="34" charset="-128"/>
              </a:rPr>
              <a:t>of </a:t>
            </a:r>
            <a:r>
              <a:rPr lang="en-US" sz="2000" dirty="0">
                <a:solidFill>
                  <a:schemeClr val="accent6">
                    <a:lumMod val="75000"/>
                  </a:schemeClr>
                </a:solidFill>
                <a:ea typeface="ＭＳ Ｐゴシック" pitchFamily="34" charset="-128"/>
              </a:rPr>
              <a:t>Denmark”</a:t>
            </a:r>
            <a:r>
              <a:rPr lang="el-GR" sz="2000" dirty="0">
                <a:solidFill>
                  <a:schemeClr val="accent6">
                    <a:lumMod val="75000"/>
                  </a:schemeClr>
                </a:solidFill>
                <a:ea typeface="ＭＳ Ｐゴシック" pitchFamily="34" charset="-128"/>
              </a:rPr>
              <a:t> </a:t>
            </a:r>
            <a:endParaRPr lang="en-US" sz="2000" dirty="0">
              <a:solidFill>
                <a:schemeClr val="accent6">
                  <a:lumMod val="75000"/>
                </a:schemeClr>
              </a:solidFill>
              <a:ea typeface="ＭＳ Ｐゴシック" pitchFamily="34" charset="-128"/>
            </a:endParaRPr>
          </a:p>
          <a:p>
            <a:pPr lvl="2" eaLnBrk="1" hangingPunct="1"/>
            <a:r>
              <a:rPr lang="el-GR" sz="2000" dirty="0">
                <a:solidFill>
                  <a:schemeClr val="accent6">
                    <a:lumMod val="75000"/>
                  </a:schemeClr>
                </a:solidFill>
                <a:ea typeface="ＭＳ Ｐゴシック" pitchFamily="34" charset="-128"/>
              </a:rPr>
              <a:t>Τίτλους τραγουδιών, κλπ</a:t>
            </a:r>
            <a:r>
              <a:rPr lang="en-US" sz="2000" dirty="0">
                <a:solidFill>
                  <a:schemeClr val="accent6">
                    <a:lumMod val="75000"/>
                  </a:schemeClr>
                </a:solidFill>
                <a:ea typeface="ＭＳ Ｐゴシック" pitchFamily="34" charset="-128"/>
              </a:rPr>
              <a:t>.: “Let it be”, “To be or not to be”</a:t>
            </a:r>
          </a:p>
          <a:p>
            <a:pPr lvl="2" eaLnBrk="1" hangingPunct="1"/>
            <a:r>
              <a:rPr lang="en-US" sz="2000" dirty="0">
                <a:solidFill>
                  <a:schemeClr val="accent6">
                    <a:lumMod val="75000"/>
                  </a:schemeClr>
                </a:solidFill>
                <a:ea typeface="ＭＳ Ｐゴシック" pitchFamily="34" charset="-128"/>
              </a:rPr>
              <a:t>“</a:t>
            </a:r>
            <a:r>
              <a:rPr lang="el-GR" sz="2000" dirty="0">
                <a:solidFill>
                  <a:schemeClr val="accent6">
                    <a:lumMod val="75000"/>
                  </a:schemeClr>
                </a:solidFill>
                <a:ea typeface="ＭＳ Ｐゴシック" pitchFamily="34" charset="-128"/>
              </a:rPr>
              <a:t>Σχεσιακά</a:t>
            </a:r>
            <a:r>
              <a:rPr lang="en-US" sz="2000" dirty="0">
                <a:solidFill>
                  <a:schemeClr val="accent6">
                    <a:lumMod val="75000"/>
                  </a:schemeClr>
                </a:solidFill>
                <a:ea typeface="ＭＳ Ｐゴシック" pitchFamily="34" charset="-128"/>
              </a:rPr>
              <a:t>” </a:t>
            </a:r>
            <a:r>
              <a:rPr lang="el-GR" sz="2000" dirty="0">
                <a:solidFill>
                  <a:schemeClr val="accent6">
                    <a:lumMod val="75000"/>
                  </a:schemeClr>
                </a:solidFill>
                <a:ea typeface="ＭＳ Ｐゴシック" pitchFamily="34" charset="-128"/>
              </a:rPr>
              <a:t>ερωτήματα</a:t>
            </a:r>
            <a:r>
              <a:rPr lang="en-US" sz="2000" dirty="0">
                <a:solidFill>
                  <a:schemeClr val="accent6">
                    <a:lumMod val="75000"/>
                  </a:schemeClr>
                </a:solidFill>
                <a:ea typeface="ＭＳ Ｐゴシック" pitchFamily="34" charset="-128"/>
              </a:rPr>
              <a:t>: “flights to London”</a:t>
            </a:r>
          </a:p>
        </p:txBody>
      </p:sp>
      <p:sp>
        <p:nvSpPr>
          <p:cNvPr id="32773" name="Slide Number Placeholder 4"/>
          <p:cNvSpPr>
            <a:spLocks noGrp="1"/>
          </p:cNvSpPr>
          <p:nvPr>
            <p:ph type="sldNum" sz="quarter" idx="12"/>
          </p:nvPr>
        </p:nvSpPr>
        <p:spPr bwMode="auto">
          <a:noFill/>
          <a:ln>
            <a:miter lim="800000"/>
            <a:headEnd/>
            <a:tailEnd/>
          </a:ln>
        </p:spPr>
        <p:txBody>
          <a:bodyPr/>
          <a:lstStyle/>
          <a:p>
            <a:fld id="{713917D3-F9C9-4452-BFD2-B10E9BDCB2A1}" type="slidenum">
              <a:rPr lang="en-US"/>
              <a:pPr/>
              <a:t>32</a:t>
            </a:fld>
            <a:endParaRPr lang="en-US"/>
          </a:p>
        </p:txBody>
      </p:sp>
      <p:sp>
        <p:nvSpPr>
          <p:cNvPr id="32772"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2.2.2</a:t>
            </a:r>
          </a:p>
        </p:txBody>
      </p:sp>
    </p:spTree>
    <p:extLst>
      <p:ext uri="{BB962C8B-B14F-4D97-AF65-F5344CB8AC3E}">
        <p14:creationId xmlns:p14="http://schemas.microsoft.com/office/powerpoint/2010/main" val="14100703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050"/>
          <p:cNvSpPr>
            <a:spLocks noGrp="1" noChangeArrowheads="1"/>
          </p:cNvSpPr>
          <p:nvPr>
            <p:ph type="title"/>
          </p:nvPr>
        </p:nvSpPr>
        <p:spPr/>
        <p:txBody>
          <a:bodyPr/>
          <a:lstStyle/>
          <a:p>
            <a:pPr algn="ctr" eaLnBrk="1" hangingPunct="1"/>
            <a:r>
              <a:rPr lang="el-GR" dirty="0" err="1">
                <a:solidFill>
                  <a:schemeClr val="accent2">
                    <a:lumMod val="75000"/>
                  </a:schemeClr>
                </a:solidFill>
                <a:ea typeface="ＭＳ Ｐゴシック" pitchFamily="34" charset="-128"/>
              </a:rPr>
              <a:t>Κανονικοποίηση</a:t>
            </a:r>
            <a:r>
              <a:rPr lang="el-GR" dirty="0">
                <a:solidFill>
                  <a:schemeClr val="accent2">
                    <a:lumMod val="75000"/>
                  </a:schemeClr>
                </a:solidFill>
                <a:ea typeface="ＭＳ Ｐゴシック" pitchFamily="34" charset="-128"/>
              </a:rPr>
              <a:t> (</a:t>
            </a:r>
            <a:r>
              <a:rPr lang="en-US" dirty="0">
                <a:solidFill>
                  <a:schemeClr val="accent2">
                    <a:lumMod val="75000"/>
                  </a:schemeClr>
                </a:solidFill>
                <a:ea typeface="ＭＳ Ｐゴシック" pitchFamily="34" charset="-128"/>
              </a:rPr>
              <a:t>Token normalization)</a:t>
            </a:r>
          </a:p>
        </p:txBody>
      </p:sp>
      <p:sp>
        <p:nvSpPr>
          <p:cNvPr id="34819" name="Rectangle 2051"/>
          <p:cNvSpPr>
            <a:spLocks noGrp="1" noChangeArrowheads="1"/>
          </p:cNvSpPr>
          <p:nvPr>
            <p:ph idx="1"/>
          </p:nvPr>
        </p:nvSpPr>
        <p:spPr>
          <a:xfrm>
            <a:off x="368102" y="1435407"/>
            <a:ext cx="8147248" cy="2404864"/>
          </a:xfrm>
        </p:spPr>
        <p:txBody>
          <a:bodyPr>
            <a:noAutofit/>
          </a:bodyPr>
          <a:lstStyle/>
          <a:p>
            <a:pPr eaLnBrk="1" hangingPunct="1"/>
            <a:r>
              <a:rPr lang="en-US" sz="2400" dirty="0">
                <a:ea typeface="ＭＳ Ｐゴシック" pitchFamily="34" charset="-128"/>
                <a:sym typeface="Symbol" pitchFamily="18" charset="2"/>
              </a:rPr>
              <a:t>Token normalization: </a:t>
            </a:r>
            <a:r>
              <a:rPr lang="el-GR" sz="2400" dirty="0" err="1">
                <a:ea typeface="ＭＳ Ｐゴシック" pitchFamily="34" charset="-128"/>
                <a:sym typeface="Symbol" pitchFamily="18" charset="2"/>
              </a:rPr>
              <a:t>κανονικοποίηση</a:t>
            </a:r>
            <a:r>
              <a:rPr lang="el-GR" sz="2400" dirty="0">
                <a:ea typeface="ＭＳ Ｐゴシック" pitchFamily="34" charset="-128"/>
                <a:sym typeface="Symbol" pitchFamily="18" charset="2"/>
              </a:rPr>
              <a:t> των </a:t>
            </a:r>
            <a:r>
              <a:rPr lang="en-US" sz="2400" dirty="0">
                <a:ea typeface="ＭＳ Ｐゴシック" pitchFamily="34" charset="-128"/>
                <a:sym typeface="Symbol" pitchFamily="18" charset="2"/>
              </a:rPr>
              <a:t>token </a:t>
            </a:r>
            <a:r>
              <a:rPr lang="el-GR" sz="2400" dirty="0">
                <a:ea typeface="ＭＳ Ｐゴシック" pitchFamily="34" charset="-128"/>
                <a:sym typeface="Symbol" pitchFamily="18" charset="2"/>
              </a:rPr>
              <a:t>ώστε να εντοπίζονται αντιστοιχίες και να ταιριάζουν </a:t>
            </a:r>
            <a:r>
              <a:rPr lang="en-US" sz="2400" dirty="0">
                <a:ea typeface="ＭＳ Ｐゴシック" pitchFamily="34" charset="-128"/>
                <a:sym typeface="Symbol" pitchFamily="18" charset="2"/>
              </a:rPr>
              <a:t>tokens </a:t>
            </a:r>
            <a:r>
              <a:rPr lang="el-GR" sz="2400" dirty="0">
                <a:ea typeface="ＭＳ Ｐゴシック" pitchFamily="34" charset="-128"/>
                <a:sym typeface="Symbol" pitchFamily="18" charset="2"/>
              </a:rPr>
              <a:t>παρά κάποιες μικρές διαφορές (πχ </a:t>
            </a:r>
            <a:r>
              <a:rPr lang="en-US" sz="2400" dirty="0">
                <a:ea typeface="ＭＳ Ｐゴシック" pitchFamily="34" charset="-128"/>
                <a:sym typeface="Symbol" pitchFamily="18" charset="2"/>
              </a:rPr>
              <a:t>U.S.A. USA)</a:t>
            </a:r>
          </a:p>
          <a:p>
            <a:pPr eaLnBrk="1" hangingPunct="1"/>
            <a:endParaRPr lang="el-GR" sz="1200" dirty="0">
              <a:ea typeface="ＭＳ Ｐゴシック" pitchFamily="34" charset="-128"/>
              <a:sym typeface="Symbol" pitchFamily="18" charset="2"/>
            </a:endParaRPr>
          </a:p>
          <a:p>
            <a:pPr eaLnBrk="1" hangingPunct="1"/>
            <a:r>
              <a:rPr lang="en-US" sz="2400" dirty="0">
                <a:ea typeface="ＭＳ Ｐゴシック" pitchFamily="34" charset="-128"/>
                <a:sym typeface="Symbol" pitchFamily="18" charset="2"/>
              </a:rPr>
              <a:t> </a:t>
            </a:r>
            <a:r>
              <a:rPr lang="el-GR" sz="2400" dirty="0">
                <a:ea typeface="ＭＳ Ｐゴシック" pitchFamily="34" charset="-128"/>
                <a:sym typeface="Symbol" pitchFamily="18" charset="2"/>
              </a:rPr>
              <a:t>Συχνά ορίζουμε έμμεσα </a:t>
            </a:r>
            <a:r>
              <a:rPr lang="el-GR" sz="2400" dirty="0">
                <a:solidFill>
                  <a:schemeClr val="accent1">
                    <a:lumMod val="75000"/>
                  </a:schemeClr>
                </a:solidFill>
                <a:ea typeface="ＭＳ Ｐゴシック" pitchFamily="34" charset="-128"/>
                <a:sym typeface="Symbol" pitchFamily="18" charset="2"/>
              </a:rPr>
              <a:t>κλάσεις ισοδυναμίας (</a:t>
            </a:r>
            <a:r>
              <a:rPr lang="en-US" sz="2400" dirty="0">
                <a:solidFill>
                  <a:schemeClr val="accent1">
                    <a:lumMod val="75000"/>
                  </a:schemeClr>
                </a:solidFill>
                <a:ea typeface="ＭＳ Ｐゴシック" pitchFamily="34" charset="-128"/>
                <a:sym typeface="Symbol" pitchFamily="18" charset="2"/>
              </a:rPr>
              <a:t>equivalence classes</a:t>
            </a:r>
            <a:r>
              <a:rPr lang="el-GR" sz="2400" dirty="0">
                <a:solidFill>
                  <a:schemeClr val="accent1">
                    <a:lumMod val="75000"/>
                  </a:schemeClr>
                </a:solidFill>
                <a:ea typeface="ＭＳ Ｐゴシック" pitchFamily="34" charset="-128"/>
                <a:sym typeface="Symbol" pitchFamily="18" charset="2"/>
              </a:rPr>
              <a:t>)</a:t>
            </a:r>
            <a:r>
              <a:rPr lang="el-GR" sz="2400" dirty="0">
                <a:solidFill>
                  <a:schemeClr val="tx2">
                    <a:lumMod val="60000"/>
                    <a:lumOff val="40000"/>
                  </a:schemeClr>
                </a:solidFill>
                <a:ea typeface="ＭＳ Ｐゴシック" pitchFamily="34" charset="-128"/>
                <a:sym typeface="Symbol" pitchFamily="18" charset="2"/>
              </a:rPr>
              <a:t> </a:t>
            </a:r>
            <a:r>
              <a:rPr lang="el-GR" sz="2400" dirty="0">
                <a:ea typeface="ＭＳ Ｐゴシック" pitchFamily="34" charset="-128"/>
                <a:sym typeface="Symbol" pitchFamily="18" charset="2"/>
              </a:rPr>
              <a:t>για τους όρους, δηλαδή, τις απεικονίζουμε στον ίδιο όρο π.χ.</a:t>
            </a:r>
            <a:r>
              <a:rPr lang="en-US" sz="2400" dirty="0">
                <a:ea typeface="ＭＳ Ｐゴシック" pitchFamily="34" charset="-128"/>
                <a:sym typeface="Symbol" pitchFamily="18" charset="2"/>
              </a:rPr>
              <a:t>, </a:t>
            </a:r>
          </a:p>
          <a:p>
            <a:pPr lvl="1" eaLnBrk="1" hangingPunct="1"/>
            <a:r>
              <a:rPr lang="el-GR" dirty="0">
                <a:ea typeface="ＭＳ Ｐゴシック" pitchFamily="34" charset="-128"/>
                <a:sym typeface="Symbol" pitchFamily="18" charset="2"/>
              </a:rPr>
              <a:t>Σβήνουμε τις τελείες από έναν όρο </a:t>
            </a:r>
            <a:endParaRPr lang="en-US" dirty="0">
              <a:ea typeface="ＭＳ Ｐゴシック" pitchFamily="34" charset="-128"/>
              <a:sym typeface="Symbol" pitchFamily="18" charset="2"/>
            </a:endParaRPr>
          </a:p>
          <a:p>
            <a:pPr lvl="2" eaLnBrk="1" hangingPunct="1"/>
            <a:r>
              <a:rPr lang="en-US" sz="1800" b="1" i="1" dirty="0">
                <a:ea typeface="ＭＳ Ｐゴシック" pitchFamily="34" charset="-128"/>
                <a:sym typeface="Symbol" pitchFamily="18" charset="2"/>
              </a:rPr>
              <a:t>U.S.A.</a:t>
            </a:r>
            <a:r>
              <a:rPr lang="en-US" sz="1800" b="1" dirty="0">
                <a:ea typeface="ＭＳ Ｐゴシック" pitchFamily="34" charset="-128"/>
                <a:sym typeface="Symbol" pitchFamily="18" charset="2"/>
              </a:rPr>
              <a:t>,</a:t>
            </a:r>
            <a:r>
              <a:rPr lang="en-US" sz="1800" dirty="0">
                <a:ea typeface="ＭＳ Ｐゴシック" pitchFamily="34" charset="-128"/>
                <a:sym typeface="Symbol" pitchFamily="18" charset="2"/>
              </a:rPr>
              <a:t> </a:t>
            </a:r>
            <a:r>
              <a:rPr lang="en-US" sz="1800" b="1" i="1" dirty="0">
                <a:ea typeface="ＭＳ Ｐゴシック" pitchFamily="34" charset="-128"/>
                <a:sym typeface="Symbol" pitchFamily="18" charset="2"/>
              </a:rPr>
              <a:t>USA  </a:t>
            </a:r>
            <a:r>
              <a:rPr lang="en-US" sz="1800" b="1" i="1" dirty="0">
                <a:latin typeface="Wingdings" pitchFamily="2" charset="2"/>
                <a:ea typeface="ＭＳ Ｐゴシック" pitchFamily="34" charset="-128"/>
                <a:sym typeface="Symbol" pitchFamily="18" charset="2"/>
              </a:rPr>
              <a:t></a:t>
            </a:r>
            <a:r>
              <a:rPr lang="en-US" sz="1800" b="1" i="1" dirty="0">
                <a:ea typeface="ＭＳ Ｐゴシック" pitchFamily="34" charset="-128"/>
                <a:sym typeface="Symbol" pitchFamily="18" charset="2"/>
              </a:rPr>
              <a:t>  USA</a:t>
            </a:r>
          </a:p>
          <a:p>
            <a:pPr lvl="1" eaLnBrk="1" hangingPunct="1"/>
            <a:r>
              <a:rPr lang="el-GR" dirty="0">
                <a:ea typeface="ＭＳ Ｐゴシック" pitchFamily="34" charset="-128"/>
                <a:sym typeface="Symbol" pitchFamily="18" charset="2"/>
              </a:rPr>
              <a:t>Σβήνουμε τα ενωτικά από έναν όρο </a:t>
            </a:r>
            <a:r>
              <a:rPr lang="en-US" sz="1800" b="1" i="1" dirty="0">
                <a:ea typeface="ＭＳ Ｐゴシック" pitchFamily="34" charset="-128"/>
                <a:sym typeface="Symbol" pitchFamily="18" charset="2"/>
              </a:rPr>
              <a:t>anti-discriminatory, </a:t>
            </a:r>
            <a:r>
              <a:rPr lang="en-US" sz="1800" b="1" i="1" dirty="0" err="1">
                <a:ea typeface="ＭＳ Ｐゴシック" pitchFamily="34" charset="-128"/>
                <a:sym typeface="Symbol" pitchFamily="18" charset="2"/>
              </a:rPr>
              <a:t>antidiscriminatory</a:t>
            </a:r>
            <a:endParaRPr lang="el-GR" sz="1800" b="1" i="1" dirty="0">
              <a:ea typeface="ＭＳ Ｐゴシック" pitchFamily="34" charset="-128"/>
              <a:sym typeface="Symbol" pitchFamily="18" charset="2"/>
            </a:endParaRPr>
          </a:p>
          <a:p>
            <a:pPr lvl="1" eaLnBrk="1" hangingPunct="1"/>
            <a:endParaRPr lang="en-US" sz="1800" b="1" i="1" dirty="0">
              <a:ea typeface="ＭＳ Ｐゴシック" pitchFamily="34" charset="-128"/>
              <a:sym typeface="Symbol" pitchFamily="18" charset="2"/>
            </a:endParaRPr>
          </a:p>
        </p:txBody>
      </p:sp>
      <p:sp>
        <p:nvSpPr>
          <p:cNvPr id="34821" name="Slide Number Placeholder 4"/>
          <p:cNvSpPr>
            <a:spLocks noGrp="1"/>
          </p:cNvSpPr>
          <p:nvPr>
            <p:ph type="sldNum" sz="quarter" idx="12"/>
          </p:nvPr>
        </p:nvSpPr>
        <p:spPr bwMode="auto">
          <a:noFill/>
          <a:ln>
            <a:miter lim="800000"/>
            <a:headEnd/>
            <a:tailEnd/>
          </a:ln>
        </p:spPr>
        <p:txBody>
          <a:bodyPr/>
          <a:lstStyle/>
          <a:p>
            <a:fld id="{D2BD55F4-3207-4F1F-89F2-BC15AE4FCFF5}" type="slidenum">
              <a:rPr lang="en-US"/>
              <a:pPr/>
              <a:t>33</a:t>
            </a:fld>
            <a:endParaRPr lang="en-US" dirty="0"/>
          </a:p>
        </p:txBody>
      </p:sp>
      <p:sp>
        <p:nvSpPr>
          <p:cNvPr id="34820"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2.2.3</a:t>
            </a:r>
          </a:p>
        </p:txBody>
      </p:sp>
      <p:sp>
        <p:nvSpPr>
          <p:cNvPr id="3" name="TextBox 2"/>
          <p:cNvSpPr txBox="1"/>
          <p:nvPr/>
        </p:nvSpPr>
        <p:spPr>
          <a:xfrm>
            <a:off x="272887" y="4797152"/>
            <a:ext cx="7945995" cy="1384995"/>
          </a:xfrm>
          <a:prstGeom prst="rect">
            <a:avLst/>
          </a:prstGeom>
          <a:noFill/>
        </p:spPr>
        <p:txBody>
          <a:bodyPr wrap="square" rtlCol="0">
            <a:spAutoFit/>
          </a:bodyPr>
          <a:lstStyle/>
          <a:p>
            <a:r>
              <a:rPr lang="el-GR" dirty="0">
                <a:solidFill>
                  <a:schemeClr val="tx1"/>
                </a:solidFill>
                <a:latin typeface="+mn-lt"/>
              </a:rPr>
              <a:t>Απλοί κανόνες αντιστοίχισης</a:t>
            </a:r>
            <a:r>
              <a:rPr lang="en-US" dirty="0">
                <a:solidFill>
                  <a:schemeClr val="tx1"/>
                </a:solidFill>
                <a:latin typeface="+mn-lt"/>
              </a:rPr>
              <a:t> </a:t>
            </a:r>
            <a:r>
              <a:rPr lang="el-GR" dirty="0">
                <a:solidFill>
                  <a:schemeClr val="tx1"/>
                </a:solidFill>
                <a:latin typeface="+mn-lt"/>
              </a:rPr>
              <a:t>(</a:t>
            </a:r>
            <a:r>
              <a:rPr lang="en-US" dirty="0">
                <a:solidFill>
                  <a:schemeClr val="tx1"/>
                </a:solidFill>
                <a:latin typeface="+mn-lt"/>
              </a:rPr>
              <a:t>mapping rules)</a:t>
            </a:r>
            <a:endParaRPr lang="el-GR" dirty="0">
              <a:solidFill>
                <a:schemeClr val="tx1"/>
              </a:solidFill>
              <a:latin typeface="+mn-lt"/>
            </a:endParaRPr>
          </a:p>
          <a:p>
            <a:pPr marL="1085850" lvl="1" indent="-342900">
              <a:buFont typeface="Wingdings" panose="05000000000000000000" pitchFamily="2" charset="2"/>
              <a:buChar char="§"/>
            </a:pPr>
            <a:r>
              <a:rPr lang="el-GR" sz="2000" dirty="0">
                <a:solidFill>
                  <a:schemeClr val="tx1"/>
                </a:solidFill>
                <a:latin typeface="+mn-lt"/>
              </a:rPr>
              <a:t>Δε χρειάζεται πλήρης προσδιορισμός</a:t>
            </a:r>
            <a:r>
              <a:rPr lang="en-US" sz="2000" dirty="0">
                <a:solidFill>
                  <a:schemeClr val="tx1"/>
                </a:solidFill>
                <a:latin typeface="+mn-lt"/>
              </a:rPr>
              <a:t> (</a:t>
            </a:r>
            <a:r>
              <a:rPr lang="el-GR" sz="2000" dirty="0">
                <a:solidFill>
                  <a:schemeClr val="tx1"/>
                </a:solidFill>
                <a:latin typeface="+mn-lt"/>
              </a:rPr>
              <a:t>πχ</a:t>
            </a:r>
            <a:r>
              <a:rPr lang="en-US" sz="2000" dirty="0">
                <a:solidFill>
                  <a:schemeClr val="tx1"/>
                </a:solidFill>
                <a:latin typeface="+mn-lt"/>
              </a:rPr>
              <a:t>, </a:t>
            </a:r>
            <a:r>
              <a:rPr lang="el-GR" sz="2000" dirty="0">
                <a:solidFill>
                  <a:schemeClr val="tx1"/>
                </a:solidFill>
                <a:latin typeface="+mn-lt"/>
              </a:rPr>
              <a:t>απλώς σβήνουμε το -)</a:t>
            </a:r>
          </a:p>
          <a:p>
            <a:pPr marL="1085850" lvl="1" indent="-342900">
              <a:buFont typeface="Wingdings" panose="05000000000000000000" pitchFamily="2" charset="2"/>
              <a:buChar char="§"/>
            </a:pPr>
            <a:r>
              <a:rPr lang="el-GR" sz="2000" dirty="0">
                <a:solidFill>
                  <a:schemeClr val="tx1"/>
                </a:solidFill>
                <a:latin typeface="+mn-lt"/>
              </a:rPr>
              <a:t>Μερικές φορές δεν είναι εύκολο να εντοπιστεί πότε χρειάζεται προσθήκη χαρακτήρων</a:t>
            </a:r>
            <a:endParaRPr lang="en-US" sz="2000" dirty="0">
              <a:solidFill>
                <a:schemeClr val="tx1"/>
              </a:solidFill>
              <a:latin typeface="+mn-l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050"/>
          <p:cNvSpPr>
            <a:spLocks noGrp="1" noChangeArrowheads="1"/>
          </p:cNvSpPr>
          <p:nvPr>
            <p:ph type="title"/>
          </p:nvPr>
        </p:nvSpPr>
        <p:spPr>
          <a:xfrm>
            <a:off x="539552" y="767115"/>
            <a:ext cx="7886700" cy="471586"/>
          </a:xfrm>
        </p:spPr>
        <p:txBody>
          <a:bodyPr>
            <a:normAutofit fontScale="90000"/>
          </a:bodyPr>
          <a:lstStyle/>
          <a:p>
            <a:pPr algn="ctr" eaLnBrk="1" hangingPunct="1"/>
            <a:r>
              <a:rPr lang="el-GR" dirty="0" err="1">
                <a:solidFill>
                  <a:schemeClr val="accent2">
                    <a:lumMod val="75000"/>
                  </a:schemeClr>
                </a:solidFill>
                <a:ea typeface="ＭＳ Ｐゴシック" pitchFamily="34" charset="-128"/>
              </a:rPr>
              <a:t>Κανονικοποίηση</a:t>
            </a:r>
            <a:endParaRPr lang="en-US" dirty="0">
              <a:solidFill>
                <a:schemeClr val="accent2">
                  <a:lumMod val="75000"/>
                </a:schemeClr>
              </a:solidFill>
              <a:ea typeface="ＭＳ Ｐゴシック" pitchFamily="34" charset="-128"/>
            </a:endParaRPr>
          </a:p>
        </p:txBody>
      </p:sp>
      <p:sp>
        <p:nvSpPr>
          <p:cNvPr id="38915" name="Rectangle 2051"/>
          <p:cNvSpPr>
            <a:spLocks noGrp="1" noChangeArrowheads="1"/>
          </p:cNvSpPr>
          <p:nvPr>
            <p:ph idx="1"/>
          </p:nvPr>
        </p:nvSpPr>
        <p:spPr>
          <a:xfrm>
            <a:off x="278224" y="1854380"/>
            <a:ext cx="8507288" cy="4248472"/>
          </a:xfrm>
        </p:spPr>
        <p:txBody>
          <a:bodyPr>
            <a:noAutofit/>
          </a:bodyPr>
          <a:lstStyle/>
          <a:p>
            <a:pPr marL="0" indent="0" eaLnBrk="1" hangingPunct="1">
              <a:buNone/>
            </a:pPr>
            <a:r>
              <a:rPr lang="el-GR" sz="2400" dirty="0">
                <a:ea typeface="ＭＳ Ｐゴシック" pitchFamily="34" charset="-128"/>
                <a:sym typeface="Symbol" pitchFamily="18" charset="2"/>
              </a:rPr>
              <a:t>Μια εναλλακτική προσέγγιση στις κλάσεις ισοδυναμίας είναι να </a:t>
            </a:r>
            <a:r>
              <a:rPr lang="el-GR" sz="2400" i="1" dirty="0">
                <a:solidFill>
                  <a:schemeClr val="accent6">
                    <a:lumMod val="75000"/>
                  </a:schemeClr>
                </a:solidFill>
                <a:ea typeface="ＭＳ Ｐゴシック" pitchFamily="34" charset="-128"/>
                <a:sym typeface="Symbol" pitchFamily="18" charset="2"/>
              </a:rPr>
              <a:t>κρατάμε όλα </a:t>
            </a:r>
            <a:r>
              <a:rPr lang="el-GR" sz="2400" i="1" dirty="0">
                <a:ea typeface="ＭＳ Ｐゴシック" pitchFamily="34" charset="-128"/>
                <a:sym typeface="Symbol" pitchFamily="18" charset="2"/>
              </a:rPr>
              <a:t>τα μη </a:t>
            </a:r>
            <a:r>
              <a:rPr lang="el-GR" sz="2400" i="1" dirty="0" err="1">
                <a:ea typeface="ＭＳ Ｐゴシック" pitchFamily="34" charset="-128"/>
                <a:sym typeface="Symbol" pitchFamily="18" charset="2"/>
              </a:rPr>
              <a:t>κανονικοποιημένα</a:t>
            </a:r>
            <a:r>
              <a:rPr lang="el-GR" sz="2400" i="1" dirty="0">
                <a:ea typeface="ＭＳ Ｐゴシック" pitchFamily="34" charset="-128"/>
                <a:sym typeface="Symbol" pitchFamily="18" charset="2"/>
              </a:rPr>
              <a:t> </a:t>
            </a:r>
            <a:r>
              <a:rPr lang="en-US" sz="2400" i="1" dirty="0">
                <a:ea typeface="ＭＳ Ｐゴシック" pitchFamily="34" charset="-128"/>
                <a:sym typeface="Symbol" pitchFamily="18" charset="2"/>
              </a:rPr>
              <a:t>token </a:t>
            </a:r>
            <a:r>
              <a:rPr lang="el-GR" sz="2400" i="1" dirty="0">
                <a:ea typeface="ＭＳ Ｐゴシック" pitchFamily="34" charset="-128"/>
                <a:sym typeface="Symbol" pitchFamily="18" charset="2"/>
              </a:rPr>
              <a:t> (να ορίσουμε αντιστοιχία μεταξύ τους)</a:t>
            </a:r>
            <a:endParaRPr lang="en-US" sz="2400" i="1" dirty="0">
              <a:ea typeface="ＭＳ Ｐゴシック" pitchFamily="34" charset="-128"/>
              <a:sym typeface="Symbol" pitchFamily="18" charset="2"/>
            </a:endParaRPr>
          </a:p>
          <a:p>
            <a:pPr lvl="1" eaLnBrk="1" hangingPunct="1"/>
            <a:r>
              <a:rPr lang="el-GR" i="1" dirty="0">
                <a:solidFill>
                  <a:schemeClr val="accent2">
                    <a:lumMod val="50000"/>
                  </a:schemeClr>
                </a:solidFill>
                <a:ea typeface="ＭＳ Ｐゴシック" pitchFamily="34" charset="-128"/>
                <a:sym typeface="Symbol" pitchFamily="18" charset="2"/>
              </a:rPr>
              <a:t>(μπορεί να χρησιμοποιηθεί και για συνώνυμα, «χειροποίητες» λίστες συνωνύμων )</a:t>
            </a:r>
          </a:p>
          <a:p>
            <a:pPr lvl="1" eaLnBrk="1" hangingPunct="1"/>
            <a:endParaRPr lang="el-GR" i="1" dirty="0">
              <a:solidFill>
                <a:schemeClr val="accent2">
                  <a:lumMod val="50000"/>
                </a:schemeClr>
              </a:solidFill>
              <a:ea typeface="ＭＳ Ｐゴシック" pitchFamily="34" charset="-128"/>
              <a:sym typeface="Symbol" pitchFamily="18" charset="2"/>
            </a:endParaRPr>
          </a:p>
          <a:p>
            <a:pPr marL="514350" indent="-514350" eaLnBrk="1" hangingPunct="1">
              <a:buFont typeface="+mj-lt"/>
              <a:buAutoNum type="arabicPeriod"/>
            </a:pPr>
            <a:r>
              <a:rPr lang="en-US" sz="2400" dirty="0">
                <a:ea typeface="ＭＳ Ｐゴシック" pitchFamily="34" charset="-128"/>
                <a:sym typeface="Symbol" pitchFamily="18" charset="2"/>
              </a:rPr>
              <a:t>(</a:t>
            </a:r>
            <a:r>
              <a:rPr lang="el-GR" sz="2400" dirty="0">
                <a:ea typeface="ＭＳ Ｐゴシック" pitchFamily="34" charset="-128"/>
                <a:sym typeface="Symbol" pitchFamily="18" charset="2"/>
              </a:rPr>
              <a:t>α</a:t>
            </a:r>
            <a:r>
              <a:rPr lang="en-US" sz="2400" dirty="0">
                <a:ea typeface="ＭＳ Ｐゴシック" pitchFamily="34" charset="-128"/>
                <a:sym typeface="Symbol" pitchFamily="18" charset="2"/>
              </a:rPr>
              <a:t>) </a:t>
            </a:r>
            <a:r>
              <a:rPr lang="el-GR" sz="2400" dirty="0" err="1">
                <a:ea typeface="ＭＳ Ｐゴシック" pitchFamily="34" charset="-128"/>
                <a:sym typeface="Symbol" pitchFamily="18" charset="2"/>
              </a:rPr>
              <a:t>Ευρετηριοποίηση</a:t>
            </a:r>
            <a:r>
              <a:rPr lang="el-GR" sz="2400" dirty="0">
                <a:ea typeface="ＭＳ Ｐゴシック" pitchFamily="34" charset="-128"/>
                <a:sym typeface="Symbol" pitchFamily="18" charset="2"/>
              </a:rPr>
              <a:t> του μη </a:t>
            </a:r>
            <a:r>
              <a:rPr lang="el-GR" sz="2400" dirty="0" err="1">
                <a:ea typeface="ＭＳ Ｐゴシック" pitchFamily="34" charset="-128"/>
                <a:sym typeface="Symbol" pitchFamily="18" charset="2"/>
              </a:rPr>
              <a:t>κανονικοποιημένου</a:t>
            </a:r>
            <a:r>
              <a:rPr lang="el-GR" sz="2400" dirty="0">
                <a:ea typeface="ＭＳ Ｐゴシック" pitchFamily="34" charset="-128"/>
                <a:sym typeface="Symbol" pitchFamily="18" charset="2"/>
              </a:rPr>
              <a:t> όρου και (β) διεύρυνση κατά την ερώτηση (διάζευξη)</a:t>
            </a:r>
          </a:p>
          <a:p>
            <a:pPr marL="457200" lvl="1" indent="0" eaLnBrk="1" hangingPunct="1">
              <a:buNone/>
            </a:pPr>
            <a:r>
              <a:rPr lang="en-US" sz="2000" dirty="0">
                <a:ea typeface="ＭＳ Ｐゴシック" pitchFamily="34" charset="-128"/>
                <a:sym typeface="Symbol" pitchFamily="18" charset="2"/>
              </a:rPr>
              <a:t>Enter: </a:t>
            </a:r>
            <a:r>
              <a:rPr lang="en-US" sz="2000" b="1" i="1" dirty="0">
                <a:ea typeface="ＭＳ Ｐゴシック" pitchFamily="34" charset="-128"/>
                <a:sym typeface="Symbol" pitchFamily="18" charset="2"/>
              </a:rPr>
              <a:t>windows</a:t>
            </a:r>
            <a:r>
              <a:rPr lang="en-US" sz="2000" dirty="0">
                <a:ea typeface="ＭＳ Ｐゴシック" pitchFamily="34" charset="-128"/>
                <a:sym typeface="Symbol" pitchFamily="18" charset="2"/>
              </a:rPr>
              <a:t>	Search: </a:t>
            </a:r>
            <a:r>
              <a:rPr lang="en-US" sz="2000" b="1" i="1" dirty="0">
                <a:ea typeface="ＭＳ Ｐゴシック" pitchFamily="34" charset="-128"/>
                <a:sym typeface="Symbol" pitchFamily="18" charset="2"/>
              </a:rPr>
              <a:t>Windows, windows, window</a:t>
            </a:r>
          </a:p>
          <a:p>
            <a:pPr marL="457200" lvl="1" indent="0" eaLnBrk="1" hangingPunct="1">
              <a:buNone/>
            </a:pPr>
            <a:r>
              <a:rPr lang="el-GR" i="1" dirty="0">
                <a:solidFill>
                  <a:schemeClr val="accent2">
                    <a:lumMod val="50000"/>
                  </a:schemeClr>
                </a:solidFill>
                <a:ea typeface="ＭＳ Ｐゴシック" pitchFamily="34" charset="-128"/>
                <a:sym typeface="Symbol" pitchFamily="18" charset="2"/>
              </a:rPr>
              <a:t>(συνώνυμα) </a:t>
            </a:r>
            <a:r>
              <a:rPr lang="en-US" i="1" dirty="0">
                <a:solidFill>
                  <a:schemeClr val="accent2">
                    <a:lumMod val="50000"/>
                  </a:schemeClr>
                </a:solidFill>
                <a:ea typeface="ＭＳ Ｐゴシック" pitchFamily="34" charset="-128"/>
                <a:sym typeface="Symbol" pitchFamily="18" charset="2"/>
              </a:rPr>
              <a:t>Enter: car  Search: car automobile</a:t>
            </a:r>
          </a:p>
        </p:txBody>
      </p:sp>
      <p:sp>
        <p:nvSpPr>
          <p:cNvPr id="38917" name="Slide Number Placeholder 4"/>
          <p:cNvSpPr>
            <a:spLocks noGrp="1"/>
          </p:cNvSpPr>
          <p:nvPr>
            <p:ph type="sldNum" sz="quarter" idx="12"/>
          </p:nvPr>
        </p:nvSpPr>
        <p:spPr bwMode="auto">
          <a:noFill/>
          <a:ln>
            <a:miter lim="800000"/>
            <a:headEnd/>
            <a:tailEnd/>
          </a:ln>
        </p:spPr>
        <p:txBody>
          <a:bodyPr/>
          <a:lstStyle/>
          <a:p>
            <a:fld id="{9122E675-40A8-4B30-980E-8DD85F429307}" type="slidenum">
              <a:rPr lang="en-US"/>
              <a:pPr/>
              <a:t>34</a:t>
            </a:fld>
            <a:endParaRPr lang="en-US"/>
          </a:p>
        </p:txBody>
      </p:sp>
      <p:sp>
        <p:nvSpPr>
          <p:cNvPr id="38916"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2.2.3</a:t>
            </a:r>
          </a:p>
        </p:txBody>
      </p:sp>
      <p:grpSp>
        <p:nvGrpSpPr>
          <p:cNvPr id="14" name="Group 13">
            <a:extLst>
              <a:ext uri="{FF2B5EF4-FFF2-40B4-BE49-F238E27FC236}">
                <a16:creationId xmlns:a16="http://schemas.microsoft.com/office/drawing/2014/main" id="{21F5603B-DAE3-AA07-422B-3EA64D052D08}"/>
              </a:ext>
            </a:extLst>
          </p:cNvPr>
          <p:cNvGrpSpPr/>
          <p:nvPr/>
        </p:nvGrpSpPr>
        <p:grpSpPr>
          <a:xfrm>
            <a:off x="662956" y="341741"/>
            <a:ext cx="1323720" cy="257760"/>
            <a:chOff x="662956" y="341741"/>
            <a:chExt cx="1323720" cy="257760"/>
          </a:xfrm>
        </p:grpSpPr>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34CBBE8E-756D-8D7C-B7B1-80524A3A157C}"/>
                    </a:ext>
                  </a:extLst>
                </p14:cNvPr>
                <p14:cNvContentPartPr/>
                <p14:nvPr/>
              </p14:nvContentPartPr>
              <p14:xfrm>
                <a:off x="662956" y="400781"/>
                <a:ext cx="266040" cy="169200"/>
              </p14:xfrm>
            </p:contentPart>
          </mc:Choice>
          <mc:Fallback xmlns="">
            <p:pic>
              <p:nvPicPr>
                <p:cNvPr id="2" name="Ink 1">
                  <a:extLst>
                    <a:ext uri="{FF2B5EF4-FFF2-40B4-BE49-F238E27FC236}">
                      <a16:creationId xmlns:a16="http://schemas.microsoft.com/office/drawing/2014/main" id="{34CBBE8E-756D-8D7C-B7B1-80524A3A157C}"/>
                    </a:ext>
                  </a:extLst>
                </p:cNvPr>
                <p:cNvPicPr/>
                <p:nvPr/>
              </p:nvPicPr>
              <p:blipFill>
                <a:blip r:embed="rId4"/>
                <a:stretch>
                  <a:fillRect/>
                </a:stretch>
              </p:blipFill>
              <p:spPr>
                <a:xfrm>
                  <a:off x="658636" y="396461"/>
                  <a:ext cx="2746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51B1B0A2-D19D-F232-CAF0-20FC0CE086AF}"/>
                    </a:ext>
                  </a:extLst>
                </p14:cNvPr>
                <p14:cNvContentPartPr/>
                <p14:nvPr/>
              </p14:nvContentPartPr>
              <p14:xfrm>
                <a:off x="1006036" y="384221"/>
                <a:ext cx="92520" cy="168840"/>
              </p14:xfrm>
            </p:contentPart>
          </mc:Choice>
          <mc:Fallback xmlns="">
            <p:pic>
              <p:nvPicPr>
                <p:cNvPr id="3" name="Ink 2">
                  <a:extLst>
                    <a:ext uri="{FF2B5EF4-FFF2-40B4-BE49-F238E27FC236}">
                      <a16:creationId xmlns:a16="http://schemas.microsoft.com/office/drawing/2014/main" id="{51B1B0A2-D19D-F232-CAF0-20FC0CE086AF}"/>
                    </a:ext>
                  </a:extLst>
                </p:cNvPr>
                <p:cNvPicPr/>
                <p:nvPr/>
              </p:nvPicPr>
              <p:blipFill>
                <a:blip r:embed="rId6"/>
                <a:stretch>
                  <a:fillRect/>
                </a:stretch>
              </p:blipFill>
              <p:spPr>
                <a:xfrm>
                  <a:off x="1001716" y="379901"/>
                  <a:ext cx="1011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524A0E84-20FE-3CAB-F4D1-52B14E2F0801}"/>
                    </a:ext>
                  </a:extLst>
                </p14:cNvPr>
                <p14:cNvContentPartPr/>
                <p14:nvPr/>
              </p14:nvContentPartPr>
              <p14:xfrm>
                <a:off x="1189276" y="435341"/>
                <a:ext cx="196920" cy="93240"/>
              </p14:xfrm>
            </p:contentPart>
          </mc:Choice>
          <mc:Fallback xmlns="">
            <p:pic>
              <p:nvPicPr>
                <p:cNvPr id="4" name="Ink 3">
                  <a:extLst>
                    <a:ext uri="{FF2B5EF4-FFF2-40B4-BE49-F238E27FC236}">
                      <a16:creationId xmlns:a16="http://schemas.microsoft.com/office/drawing/2014/main" id="{524A0E84-20FE-3CAB-F4D1-52B14E2F0801}"/>
                    </a:ext>
                  </a:extLst>
                </p:cNvPr>
                <p:cNvPicPr/>
                <p:nvPr/>
              </p:nvPicPr>
              <p:blipFill>
                <a:blip r:embed="rId8"/>
                <a:stretch>
                  <a:fillRect/>
                </a:stretch>
              </p:blipFill>
              <p:spPr>
                <a:xfrm>
                  <a:off x="1184956" y="431021"/>
                  <a:ext cx="2055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3E067544-335C-64EE-D475-3472C82B5DAA}"/>
                    </a:ext>
                  </a:extLst>
                </p14:cNvPr>
                <p14:cNvContentPartPr/>
                <p14:nvPr/>
              </p14:nvContentPartPr>
              <p14:xfrm>
                <a:off x="1438036" y="474221"/>
                <a:ext cx="92520" cy="82800"/>
              </p14:xfrm>
            </p:contentPart>
          </mc:Choice>
          <mc:Fallback xmlns="">
            <p:pic>
              <p:nvPicPr>
                <p:cNvPr id="5" name="Ink 4">
                  <a:extLst>
                    <a:ext uri="{FF2B5EF4-FFF2-40B4-BE49-F238E27FC236}">
                      <a16:creationId xmlns:a16="http://schemas.microsoft.com/office/drawing/2014/main" id="{3E067544-335C-64EE-D475-3472C82B5DAA}"/>
                    </a:ext>
                  </a:extLst>
                </p:cNvPr>
                <p:cNvPicPr/>
                <p:nvPr/>
              </p:nvPicPr>
              <p:blipFill>
                <a:blip r:embed="rId10"/>
                <a:stretch>
                  <a:fillRect/>
                </a:stretch>
              </p:blipFill>
              <p:spPr>
                <a:xfrm>
                  <a:off x="1433716" y="469901"/>
                  <a:ext cx="1011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Ink 5">
                  <a:extLst>
                    <a:ext uri="{FF2B5EF4-FFF2-40B4-BE49-F238E27FC236}">
                      <a16:creationId xmlns:a16="http://schemas.microsoft.com/office/drawing/2014/main" id="{95F6722B-A5A9-93E0-B606-964276C0B5C7}"/>
                    </a:ext>
                  </a:extLst>
                </p14:cNvPr>
                <p14:cNvContentPartPr/>
                <p14:nvPr/>
              </p14:nvContentPartPr>
              <p14:xfrm>
                <a:off x="1497436" y="341741"/>
                <a:ext cx="84960" cy="218880"/>
              </p14:xfrm>
            </p:contentPart>
          </mc:Choice>
          <mc:Fallback xmlns="">
            <p:pic>
              <p:nvPicPr>
                <p:cNvPr id="6" name="Ink 5">
                  <a:extLst>
                    <a:ext uri="{FF2B5EF4-FFF2-40B4-BE49-F238E27FC236}">
                      <a16:creationId xmlns:a16="http://schemas.microsoft.com/office/drawing/2014/main" id="{95F6722B-A5A9-93E0-B606-964276C0B5C7}"/>
                    </a:ext>
                  </a:extLst>
                </p:cNvPr>
                <p:cNvPicPr/>
                <p:nvPr/>
              </p:nvPicPr>
              <p:blipFill>
                <a:blip r:embed="rId12"/>
                <a:stretch>
                  <a:fillRect/>
                </a:stretch>
              </p:blipFill>
              <p:spPr>
                <a:xfrm>
                  <a:off x="1493116" y="337421"/>
                  <a:ext cx="936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Ink 6">
                  <a:extLst>
                    <a:ext uri="{FF2B5EF4-FFF2-40B4-BE49-F238E27FC236}">
                      <a16:creationId xmlns:a16="http://schemas.microsoft.com/office/drawing/2014/main" id="{51ABD59A-6666-550A-C294-6C0E1869E867}"/>
                    </a:ext>
                  </a:extLst>
                </p14:cNvPr>
                <p14:cNvContentPartPr/>
                <p14:nvPr/>
              </p14:nvContentPartPr>
              <p14:xfrm>
                <a:off x="1629916" y="493661"/>
                <a:ext cx="109080" cy="97560"/>
              </p14:xfrm>
            </p:contentPart>
          </mc:Choice>
          <mc:Fallback xmlns="">
            <p:pic>
              <p:nvPicPr>
                <p:cNvPr id="7" name="Ink 6">
                  <a:extLst>
                    <a:ext uri="{FF2B5EF4-FFF2-40B4-BE49-F238E27FC236}">
                      <a16:creationId xmlns:a16="http://schemas.microsoft.com/office/drawing/2014/main" id="{51ABD59A-6666-550A-C294-6C0E1869E867}"/>
                    </a:ext>
                  </a:extLst>
                </p:cNvPr>
                <p:cNvPicPr/>
                <p:nvPr/>
              </p:nvPicPr>
              <p:blipFill>
                <a:blip r:embed="rId14"/>
                <a:stretch>
                  <a:fillRect/>
                </a:stretch>
              </p:blipFill>
              <p:spPr>
                <a:xfrm>
                  <a:off x="1625596" y="489341"/>
                  <a:ext cx="1177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Ink 7">
                  <a:extLst>
                    <a:ext uri="{FF2B5EF4-FFF2-40B4-BE49-F238E27FC236}">
                      <a16:creationId xmlns:a16="http://schemas.microsoft.com/office/drawing/2014/main" id="{81A64701-A878-1A0C-0BBE-341E774BBADD}"/>
                    </a:ext>
                  </a:extLst>
                </p14:cNvPr>
                <p14:cNvContentPartPr/>
                <p14:nvPr/>
              </p14:nvContentPartPr>
              <p14:xfrm>
                <a:off x="1787956" y="491501"/>
                <a:ext cx="198720" cy="108000"/>
              </p14:xfrm>
            </p:contentPart>
          </mc:Choice>
          <mc:Fallback xmlns="">
            <p:pic>
              <p:nvPicPr>
                <p:cNvPr id="8" name="Ink 7">
                  <a:extLst>
                    <a:ext uri="{FF2B5EF4-FFF2-40B4-BE49-F238E27FC236}">
                      <a16:creationId xmlns:a16="http://schemas.microsoft.com/office/drawing/2014/main" id="{81A64701-A878-1A0C-0BBE-341E774BBADD}"/>
                    </a:ext>
                  </a:extLst>
                </p:cNvPr>
                <p:cNvPicPr/>
                <p:nvPr/>
              </p:nvPicPr>
              <p:blipFill>
                <a:blip r:embed="rId16"/>
                <a:stretch>
                  <a:fillRect/>
                </a:stretch>
              </p:blipFill>
              <p:spPr>
                <a:xfrm>
                  <a:off x="1783636" y="487181"/>
                  <a:ext cx="207360" cy="116640"/>
                </a:xfrm>
                <a:prstGeom prst="rect">
                  <a:avLst/>
                </a:prstGeom>
              </p:spPr>
            </p:pic>
          </mc:Fallback>
        </mc:AlternateContent>
      </p:grpSp>
      <p:grpSp>
        <p:nvGrpSpPr>
          <p:cNvPr id="18" name="Group 17">
            <a:extLst>
              <a:ext uri="{FF2B5EF4-FFF2-40B4-BE49-F238E27FC236}">
                <a16:creationId xmlns:a16="http://schemas.microsoft.com/office/drawing/2014/main" id="{77EA3208-B818-7421-9B96-FB423528B869}"/>
              </a:ext>
            </a:extLst>
          </p:cNvPr>
          <p:cNvGrpSpPr/>
          <p:nvPr/>
        </p:nvGrpSpPr>
        <p:grpSpPr>
          <a:xfrm>
            <a:off x="2609836" y="382061"/>
            <a:ext cx="1512360" cy="234000"/>
            <a:chOff x="2609836" y="382061"/>
            <a:chExt cx="1512360" cy="234000"/>
          </a:xfrm>
        </p:grpSpPr>
        <mc:AlternateContent xmlns:mc="http://schemas.openxmlformats.org/markup-compatibility/2006" xmlns:p14="http://schemas.microsoft.com/office/powerpoint/2010/main">
          <mc:Choice Requires="p14">
            <p:contentPart p14:bwMode="auto" r:id="rId17">
              <p14:nvContentPartPr>
                <p14:cNvPr id="9" name="Ink 8">
                  <a:extLst>
                    <a:ext uri="{FF2B5EF4-FFF2-40B4-BE49-F238E27FC236}">
                      <a16:creationId xmlns:a16="http://schemas.microsoft.com/office/drawing/2014/main" id="{01233888-5942-A76D-EBF9-B24021389255}"/>
                    </a:ext>
                  </a:extLst>
                </p14:cNvPr>
                <p14:cNvContentPartPr/>
                <p14:nvPr/>
              </p14:nvContentPartPr>
              <p14:xfrm>
                <a:off x="2609836" y="450821"/>
                <a:ext cx="257040" cy="121680"/>
              </p14:xfrm>
            </p:contentPart>
          </mc:Choice>
          <mc:Fallback xmlns="">
            <p:pic>
              <p:nvPicPr>
                <p:cNvPr id="9" name="Ink 8">
                  <a:extLst>
                    <a:ext uri="{FF2B5EF4-FFF2-40B4-BE49-F238E27FC236}">
                      <a16:creationId xmlns:a16="http://schemas.microsoft.com/office/drawing/2014/main" id="{01233888-5942-A76D-EBF9-B24021389255}"/>
                    </a:ext>
                  </a:extLst>
                </p:cNvPr>
                <p:cNvPicPr/>
                <p:nvPr/>
              </p:nvPicPr>
              <p:blipFill>
                <a:blip r:embed="rId18"/>
                <a:stretch>
                  <a:fillRect/>
                </a:stretch>
              </p:blipFill>
              <p:spPr>
                <a:xfrm>
                  <a:off x="2605516" y="446501"/>
                  <a:ext cx="2656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Ink 9">
                  <a:extLst>
                    <a:ext uri="{FF2B5EF4-FFF2-40B4-BE49-F238E27FC236}">
                      <a16:creationId xmlns:a16="http://schemas.microsoft.com/office/drawing/2014/main" id="{37507EFC-E676-9EA7-0DB2-C4AE06D0457E}"/>
                    </a:ext>
                  </a:extLst>
                </p14:cNvPr>
                <p14:cNvContentPartPr/>
                <p14:nvPr/>
              </p14:nvContentPartPr>
              <p14:xfrm>
                <a:off x="2933476" y="402221"/>
                <a:ext cx="82800" cy="175680"/>
              </p14:xfrm>
            </p:contentPart>
          </mc:Choice>
          <mc:Fallback xmlns="">
            <p:pic>
              <p:nvPicPr>
                <p:cNvPr id="10" name="Ink 9">
                  <a:extLst>
                    <a:ext uri="{FF2B5EF4-FFF2-40B4-BE49-F238E27FC236}">
                      <a16:creationId xmlns:a16="http://schemas.microsoft.com/office/drawing/2014/main" id="{37507EFC-E676-9EA7-0DB2-C4AE06D0457E}"/>
                    </a:ext>
                  </a:extLst>
                </p:cNvPr>
                <p:cNvPicPr/>
                <p:nvPr/>
              </p:nvPicPr>
              <p:blipFill>
                <a:blip r:embed="rId20"/>
                <a:stretch>
                  <a:fillRect/>
                </a:stretch>
              </p:blipFill>
              <p:spPr>
                <a:xfrm>
                  <a:off x="2929156" y="397901"/>
                  <a:ext cx="914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 name="Ink 10">
                  <a:extLst>
                    <a:ext uri="{FF2B5EF4-FFF2-40B4-BE49-F238E27FC236}">
                      <a16:creationId xmlns:a16="http://schemas.microsoft.com/office/drawing/2014/main" id="{7ADBF6DA-8DA5-69A0-2DB2-33F91060E783}"/>
                    </a:ext>
                  </a:extLst>
                </p14:cNvPr>
                <p14:cNvContentPartPr/>
                <p14:nvPr/>
              </p14:nvContentPartPr>
              <p14:xfrm>
                <a:off x="3109156" y="471341"/>
                <a:ext cx="163800" cy="100440"/>
              </p14:xfrm>
            </p:contentPart>
          </mc:Choice>
          <mc:Fallback xmlns="">
            <p:pic>
              <p:nvPicPr>
                <p:cNvPr id="11" name="Ink 10">
                  <a:extLst>
                    <a:ext uri="{FF2B5EF4-FFF2-40B4-BE49-F238E27FC236}">
                      <a16:creationId xmlns:a16="http://schemas.microsoft.com/office/drawing/2014/main" id="{7ADBF6DA-8DA5-69A0-2DB2-33F91060E783}"/>
                    </a:ext>
                  </a:extLst>
                </p:cNvPr>
                <p:cNvPicPr/>
                <p:nvPr/>
              </p:nvPicPr>
              <p:blipFill>
                <a:blip r:embed="rId22"/>
                <a:stretch>
                  <a:fillRect/>
                </a:stretch>
              </p:blipFill>
              <p:spPr>
                <a:xfrm>
                  <a:off x="3104836" y="467021"/>
                  <a:ext cx="1724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 name="Ink 11">
                  <a:extLst>
                    <a:ext uri="{FF2B5EF4-FFF2-40B4-BE49-F238E27FC236}">
                      <a16:creationId xmlns:a16="http://schemas.microsoft.com/office/drawing/2014/main" id="{388F0F69-E154-A8C5-E01F-E04EAE3CDCDD}"/>
                    </a:ext>
                  </a:extLst>
                </p14:cNvPr>
                <p14:cNvContentPartPr/>
                <p14:nvPr/>
              </p14:nvContentPartPr>
              <p14:xfrm>
                <a:off x="3340276" y="382061"/>
                <a:ext cx="118080" cy="220320"/>
              </p14:xfrm>
            </p:contentPart>
          </mc:Choice>
          <mc:Fallback xmlns="">
            <p:pic>
              <p:nvPicPr>
                <p:cNvPr id="12" name="Ink 11">
                  <a:extLst>
                    <a:ext uri="{FF2B5EF4-FFF2-40B4-BE49-F238E27FC236}">
                      <a16:creationId xmlns:a16="http://schemas.microsoft.com/office/drawing/2014/main" id="{388F0F69-E154-A8C5-E01F-E04EAE3CDCDD}"/>
                    </a:ext>
                  </a:extLst>
                </p:cNvPr>
                <p:cNvPicPr/>
                <p:nvPr/>
              </p:nvPicPr>
              <p:blipFill>
                <a:blip r:embed="rId24"/>
                <a:stretch>
                  <a:fillRect/>
                </a:stretch>
              </p:blipFill>
              <p:spPr>
                <a:xfrm>
                  <a:off x="3335956" y="377741"/>
                  <a:ext cx="1267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Ink 14">
                  <a:extLst>
                    <a:ext uri="{FF2B5EF4-FFF2-40B4-BE49-F238E27FC236}">
                      <a16:creationId xmlns:a16="http://schemas.microsoft.com/office/drawing/2014/main" id="{C545F86A-34C0-C6D5-34FD-070B7DE1B384}"/>
                    </a:ext>
                  </a:extLst>
                </p14:cNvPr>
                <p14:cNvContentPartPr/>
                <p14:nvPr/>
              </p14:nvContentPartPr>
              <p14:xfrm>
                <a:off x="3541876" y="493661"/>
                <a:ext cx="97920" cy="82080"/>
              </p14:xfrm>
            </p:contentPart>
          </mc:Choice>
          <mc:Fallback xmlns="">
            <p:pic>
              <p:nvPicPr>
                <p:cNvPr id="15" name="Ink 14">
                  <a:extLst>
                    <a:ext uri="{FF2B5EF4-FFF2-40B4-BE49-F238E27FC236}">
                      <a16:creationId xmlns:a16="http://schemas.microsoft.com/office/drawing/2014/main" id="{C545F86A-34C0-C6D5-34FD-070B7DE1B384}"/>
                    </a:ext>
                  </a:extLst>
                </p:cNvPr>
                <p:cNvPicPr/>
                <p:nvPr/>
              </p:nvPicPr>
              <p:blipFill>
                <a:blip r:embed="rId26"/>
                <a:stretch>
                  <a:fillRect/>
                </a:stretch>
              </p:blipFill>
              <p:spPr>
                <a:xfrm>
                  <a:off x="3537556" y="489341"/>
                  <a:ext cx="1065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Ink 15">
                  <a:extLst>
                    <a:ext uri="{FF2B5EF4-FFF2-40B4-BE49-F238E27FC236}">
                      <a16:creationId xmlns:a16="http://schemas.microsoft.com/office/drawing/2014/main" id="{D3C356D6-9838-FE40-2E8D-1B900D60C35C}"/>
                    </a:ext>
                  </a:extLst>
                </p14:cNvPr>
                <p14:cNvContentPartPr/>
                <p14:nvPr/>
              </p14:nvContentPartPr>
              <p14:xfrm>
                <a:off x="3740956" y="494381"/>
                <a:ext cx="197640" cy="98280"/>
              </p14:xfrm>
            </p:contentPart>
          </mc:Choice>
          <mc:Fallback xmlns="">
            <p:pic>
              <p:nvPicPr>
                <p:cNvPr id="16" name="Ink 15">
                  <a:extLst>
                    <a:ext uri="{FF2B5EF4-FFF2-40B4-BE49-F238E27FC236}">
                      <a16:creationId xmlns:a16="http://schemas.microsoft.com/office/drawing/2014/main" id="{D3C356D6-9838-FE40-2E8D-1B900D60C35C}"/>
                    </a:ext>
                  </a:extLst>
                </p:cNvPr>
                <p:cNvPicPr/>
                <p:nvPr/>
              </p:nvPicPr>
              <p:blipFill>
                <a:blip r:embed="rId28"/>
                <a:stretch>
                  <a:fillRect/>
                </a:stretch>
              </p:blipFill>
              <p:spPr>
                <a:xfrm>
                  <a:off x="3736636" y="490061"/>
                  <a:ext cx="2062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 name="Ink 16">
                  <a:extLst>
                    <a:ext uri="{FF2B5EF4-FFF2-40B4-BE49-F238E27FC236}">
                      <a16:creationId xmlns:a16="http://schemas.microsoft.com/office/drawing/2014/main" id="{F5DAE217-B9DA-E609-EE33-FCBF8F5C1F97}"/>
                    </a:ext>
                  </a:extLst>
                </p14:cNvPr>
                <p14:cNvContentPartPr/>
                <p14:nvPr/>
              </p14:nvContentPartPr>
              <p14:xfrm>
                <a:off x="4039036" y="471341"/>
                <a:ext cx="83160" cy="144720"/>
              </p14:xfrm>
            </p:contentPart>
          </mc:Choice>
          <mc:Fallback xmlns="">
            <p:pic>
              <p:nvPicPr>
                <p:cNvPr id="17" name="Ink 16">
                  <a:extLst>
                    <a:ext uri="{FF2B5EF4-FFF2-40B4-BE49-F238E27FC236}">
                      <a16:creationId xmlns:a16="http://schemas.microsoft.com/office/drawing/2014/main" id="{F5DAE217-B9DA-E609-EE33-FCBF8F5C1F97}"/>
                    </a:ext>
                  </a:extLst>
                </p:cNvPr>
                <p:cNvPicPr/>
                <p:nvPr/>
              </p:nvPicPr>
              <p:blipFill>
                <a:blip r:embed="rId30"/>
                <a:stretch>
                  <a:fillRect/>
                </a:stretch>
              </p:blipFill>
              <p:spPr>
                <a:xfrm>
                  <a:off x="4034716" y="467021"/>
                  <a:ext cx="91800" cy="153360"/>
                </a:xfrm>
                <a:prstGeom prst="rect">
                  <a:avLst/>
                </a:prstGeom>
              </p:spPr>
            </p:pic>
          </mc:Fallback>
        </mc:AlternateContent>
      </p:grpSp>
      <p:grpSp>
        <p:nvGrpSpPr>
          <p:cNvPr id="26" name="Group 25">
            <a:extLst>
              <a:ext uri="{FF2B5EF4-FFF2-40B4-BE49-F238E27FC236}">
                <a16:creationId xmlns:a16="http://schemas.microsoft.com/office/drawing/2014/main" id="{5AE7A0A3-D1F2-3E71-A0F0-C23520B3C753}"/>
              </a:ext>
            </a:extLst>
          </p:cNvPr>
          <p:cNvGrpSpPr/>
          <p:nvPr/>
        </p:nvGrpSpPr>
        <p:grpSpPr>
          <a:xfrm>
            <a:off x="4822396" y="317261"/>
            <a:ext cx="1896840" cy="353520"/>
            <a:chOff x="4822396" y="317261"/>
            <a:chExt cx="1896840" cy="353520"/>
          </a:xfrm>
        </p:grpSpPr>
        <mc:AlternateContent xmlns:mc="http://schemas.openxmlformats.org/markup-compatibility/2006" xmlns:p14="http://schemas.microsoft.com/office/powerpoint/2010/main">
          <mc:Choice Requires="p14">
            <p:contentPart p14:bwMode="auto" r:id="rId31">
              <p14:nvContentPartPr>
                <p14:cNvPr id="19" name="Ink 18">
                  <a:extLst>
                    <a:ext uri="{FF2B5EF4-FFF2-40B4-BE49-F238E27FC236}">
                      <a16:creationId xmlns:a16="http://schemas.microsoft.com/office/drawing/2014/main" id="{327AA245-20DD-EB84-11E8-73E99B588FC3}"/>
                    </a:ext>
                  </a:extLst>
                </p14:cNvPr>
                <p14:cNvContentPartPr/>
                <p14:nvPr/>
              </p14:nvContentPartPr>
              <p14:xfrm>
                <a:off x="4822396" y="317261"/>
                <a:ext cx="360000" cy="284400"/>
              </p14:xfrm>
            </p:contentPart>
          </mc:Choice>
          <mc:Fallback xmlns="">
            <p:pic>
              <p:nvPicPr>
                <p:cNvPr id="19" name="Ink 18">
                  <a:extLst>
                    <a:ext uri="{FF2B5EF4-FFF2-40B4-BE49-F238E27FC236}">
                      <a16:creationId xmlns:a16="http://schemas.microsoft.com/office/drawing/2014/main" id="{327AA245-20DD-EB84-11E8-73E99B588FC3}"/>
                    </a:ext>
                  </a:extLst>
                </p:cNvPr>
                <p:cNvPicPr/>
                <p:nvPr/>
              </p:nvPicPr>
              <p:blipFill>
                <a:blip r:embed="rId32"/>
                <a:stretch>
                  <a:fillRect/>
                </a:stretch>
              </p:blipFill>
              <p:spPr>
                <a:xfrm>
                  <a:off x="4818076" y="312941"/>
                  <a:ext cx="36864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Ink 19">
                  <a:extLst>
                    <a:ext uri="{FF2B5EF4-FFF2-40B4-BE49-F238E27FC236}">
                      <a16:creationId xmlns:a16="http://schemas.microsoft.com/office/drawing/2014/main" id="{6518B6E9-28E7-460C-F247-A2D330F644C2}"/>
                    </a:ext>
                  </a:extLst>
                </p14:cNvPr>
                <p14:cNvContentPartPr/>
                <p14:nvPr/>
              </p14:nvContentPartPr>
              <p14:xfrm>
                <a:off x="5291476" y="468821"/>
                <a:ext cx="51840" cy="165240"/>
              </p14:xfrm>
            </p:contentPart>
          </mc:Choice>
          <mc:Fallback xmlns="">
            <p:pic>
              <p:nvPicPr>
                <p:cNvPr id="20" name="Ink 19">
                  <a:extLst>
                    <a:ext uri="{FF2B5EF4-FFF2-40B4-BE49-F238E27FC236}">
                      <a16:creationId xmlns:a16="http://schemas.microsoft.com/office/drawing/2014/main" id="{6518B6E9-28E7-460C-F247-A2D330F644C2}"/>
                    </a:ext>
                  </a:extLst>
                </p:cNvPr>
                <p:cNvPicPr/>
                <p:nvPr/>
              </p:nvPicPr>
              <p:blipFill>
                <a:blip r:embed="rId34"/>
                <a:stretch>
                  <a:fillRect/>
                </a:stretch>
              </p:blipFill>
              <p:spPr>
                <a:xfrm>
                  <a:off x="5287156" y="464501"/>
                  <a:ext cx="604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Ink 20">
                  <a:extLst>
                    <a:ext uri="{FF2B5EF4-FFF2-40B4-BE49-F238E27FC236}">
                      <a16:creationId xmlns:a16="http://schemas.microsoft.com/office/drawing/2014/main" id="{D9EB7095-22EC-2E9B-732D-FA0DC7B2F132}"/>
                    </a:ext>
                  </a:extLst>
                </p14:cNvPr>
                <p14:cNvContentPartPr/>
                <p14:nvPr/>
              </p14:nvContentPartPr>
              <p14:xfrm>
                <a:off x="5471836" y="526421"/>
                <a:ext cx="174600" cy="103320"/>
              </p14:xfrm>
            </p:contentPart>
          </mc:Choice>
          <mc:Fallback xmlns="">
            <p:pic>
              <p:nvPicPr>
                <p:cNvPr id="21" name="Ink 20">
                  <a:extLst>
                    <a:ext uri="{FF2B5EF4-FFF2-40B4-BE49-F238E27FC236}">
                      <a16:creationId xmlns:a16="http://schemas.microsoft.com/office/drawing/2014/main" id="{D9EB7095-22EC-2E9B-732D-FA0DC7B2F132}"/>
                    </a:ext>
                  </a:extLst>
                </p:cNvPr>
                <p:cNvPicPr/>
                <p:nvPr/>
              </p:nvPicPr>
              <p:blipFill>
                <a:blip r:embed="rId36"/>
                <a:stretch>
                  <a:fillRect/>
                </a:stretch>
              </p:blipFill>
              <p:spPr>
                <a:xfrm>
                  <a:off x="5467516" y="522101"/>
                  <a:ext cx="1832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Ink 21">
                  <a:extLst>
                    <a:ext uri="{FF2B5EF4-FFF2-40B4-BE49-F238E27FC236}">
                      <a16:creationId xmlns:a16="http://schemas.microsoft.com/office/drawing/2014/main" id="{274D385D-DE45-4E78-0E69-E98234769DD1}"/>
                    </a:ext>
                  </a:extLst>
                </p14:cNvPr>
                <p14:cNvContentPartPr/>
                <p14:nvPr/>
              </p14:nvContentPartPr>
              <p14:xfrm>
                <a:off x="5727436" y="363341"/>
                <a:ext cx="127080" cy="279360"/>
              </p14:xfrm>
            </p:contentPart>
          </mc:Choice>
          <mc:Fallback xmlns="">
            <p:pic>
              <p:nvPicPr>
                <p:cNvPr id="22" name="Ink 21">
                  <a:extLst>
                    <a:ext uri="{FF2B5EF4-FFF2-40B4-BE49-F238E27FC236}">
                      <a16:creationId xmlns:a16="http://schemas.microsoft.com/office/drawing/2014/main" id="{274D385D-DE45-4E78-0E69-E98234769DD1}"/>
                    </a:ext>
                  </a:extLst>
                </p:cNvPr>
                <p:cNvPicPr/>
                <p:nvPr/>
              </p:nvPicPr>
              <p:blipFill>
                <a:blip r:embed="rId38"/>
                <a:stretch>
                  <a:fillRect/>
                </a:stretch>
              </p:blipFill>
              <p:spPr>
                <a:xfrm>
                  <a:off x="5723116" y="359021"/>
                  <a:ext cx="13572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Ink 22">
                  <a:extLst>
                    <a:ext uri="{FF2B5EF4-FFF2-40B4-BE49-F238E27FC236}">
                      <a16:creationId xmlns:a16="http://schemas.microsoft.com/office/drawing/2014/main" id="{5F3600BA-D373-161A-ED16-4949D32371DF}"/>
                    </a:ext>
                  </a:extLst>
                </p14:cNvPr>
                <p14:cNvContentPartPr/>
                <p14:nvPr/>
              </p14:nvContentPartPr>
              <p14:xfrm>
                <a:off x="5956036" y="555221"/>
                <a:ext cx="160560" cy="115560"/>
              </p14:xfrm>
            </p:contentPart>
          </mc:Choice>
          <mc:Fallback xmlns="">
            <p:pic>
              <p:nvPicPr>
                <p:cNvPr id="23" name="Ink 22">
                  <a:extLst>
                    <a:ext uri="{FF2B5EF4-FFF2-40B4-BE49-F238E27FC236}">
                      <a16:creationId xmlns:a16="http://schemas.microsoft.com/office/drawing/2014/main" id="{5F3600BA-D373-161A-ED16-4949D32371DF}"/>
                    </a:ext>
                  </a:extLst>
                </p:cNvPr>
                <p:cNvPicPr/>
                <p:nvPr/>
              </p:nvPicPr>
              <p:blipFill>
                <a:blip r:embed="rId40"/>
                <a:stretch>
                  <a:fillRect/>
                </a:stretch>
              </p:blipFill>
              <p:spPr>
                <a:xfrm>
                  <a:off x="5951716" y="550901"/>
                  <a:ext cx="1692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Ink 23">
                  <a:extLst>
                    <a:ext uri="{FF2B5EF4-FFF2-40B4-BE49-F238E27FC236}">
                      <a16:creationId xmlns:a16="http://schemas.microsoft.com/office/drawing/2014/main" id="{9CAE0829-DA18-2549-803B-088CE73A5421}"/>
                    </a:ext>
                  </a:extLst>
                </p14:cNvPr>
                <p14:cNvContentPartPr/>
                <p14:nvPr/>
              </p14:nvContentPartPr>
              <p14:xfrm>
                <a:off x="6204436" y="515621"/>
                <a:ext cx="264600" cy="124560"/>
              </p14:xfrm>
            </p:contentPart>
          </mc:Choice>
          <mc:Fallback xmlns="">
            <p:pic>
              <p:nvPicPr>
                <p:cNvPr id="24" name="Ink 23">
                  <a:extLst>
                    <a:ext uri="{FF2B5EF4-FFF2-40B4-BE49-F238E27FC236}">
                      <a16:creationId xmlns:a16="http://schemas.microsoft.com/office/drawing/2014/main" id="{9CAE0829-DA18-2549-803B-088CE73A5421}"/>
                    </a:ext>
                  </a:extLst>
                </p:cNvPr>
                <p:cNvPicPr/>
                <p:nvPr/>
              </p:nvPicPr>
              <p:blipFill>
                <a:blip r:embed="rId42"/>
                <a:stretch>
                  <a:fillRect/>
                </a:stretch>
              </p:blipFill>
              <p:spPr>
                <a:xfrm>
                  <a:off x="6200116" y="511301"/>
                  <a:ext cx="2732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Ink 24">
                  <a:extLst>
                    <a:ext uri="{FF2B5EF4-FFF2-40B4-BE49-F238E27FC236}">
                      <a16:creationId xmlns:a16="http://schemas.microsoft.com/office/drawing/2014/main" id="{DFBF78CF-837F-6CB4-88A2-1BF4A704EE2C}"/>
                    </a:ext>
                  </a:extLst>
                </p14:cNvPr>
                <p14:cNvContentPartPr/>
                <p14:nvPr/>
              </p14:nvContentPartPr>
              <p14:xfrm>
                <a:off x="6585676" y="481781"/>
                <a:ext cx="133560" cy="179640"/>
              </p14:xfrm>
            </p:contentPart>
          </mc:Choice>
          <mc:Fallback xmlns="">
            <p:pic>
              <p:nvPicPr>
                <p:cNvPr id="25" name="Ink 24">
                  <a:extLst>
                    <a:ext uri="{FF2B5EF4-FFF2-40B4-BE49-F238E27FC236}">
                      <a16:creationId xmlns:a16="http://schemas.microsoft.com/office/drawing/2014/main" id="{DFBF78CF-837F-6CB4-88A2-1BF4A704EE2C}"/>
                    </a:ext>
                  </a:extLst>
                </p:cNvPr>
                <p:cNvPicPr/>
                <p:nvPr/>
              </p:nvPicPr>
              <p:blipFill>
                <a:blip r:embed="rId44"/>
                <a:stretch>
                  <a:fillRect/>
                </a:stretch>
              </p:blipFill>
              <p:spPr>
                <a:xfrm>
                  <a:off x="6581356" y="477461"/>
                  <a:ext cx="142200" cy="188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
            <p14:nvContentPartPr>
              <p14:cNvPr id="27" name="Ink 26">
                <a:extLst>
                  <a:ext uri="{FF2B5EF4-FFF2-40B4-BE49-F238E27FC236}">
                    <a16:creationId xmlns:a16="http://schemas.microsoft.com/office/drawing/2014/main" id="{298B7E22-153E-6353-9C4A-590EC881E20A}"/>
                  </a:ext>
                </a:extLst>
              </p14:cNvPr>
              <p14:cNvContentPartPr/>
              <p14:nvPr/>
            </p14:nvContentPartPr>
            <p14:xfrm>
              <a:off x="272716" y="414821"/>
              <a:ext cx="269640" cy="228960"/>
            </p14:xfrm>
          </p:contentPart>
        </mc:Choice>
        <mc:Fallback xmlns="">
          <p:pic>
            <p:nvPicPr>
              <p:cNvPr id="27" name="Ink 26">
                <a:extLst>
                  <a:ext uri="{FF2B5EF4-FFF2-40B4-BE49-F238E27FC236}">
                    <a16:creationId xmlns:a16="http://schemas.microsoft.com/office/drawing/2014/main" id="{298B7E22-153E-6353-9C4A-590EC881E20A}"/>
                  </a:ext>
                </a:extLst>
              </p:cNvPr>
              <p:cNvPicPr/>
              <p:nvPr/>
            </p:nvPicPr>
            <p:blipFill>
              <a:blip r:embed="rId46"/>
              <a:stretch>
                <a:fillRect/>
              </a:stretch>
            </p:blipFill>
            <p:spPr>
              <a:xfrm>
                <a:off x="268396" y="410501"/>
                <a:ext cx="278280" cy="237600"/>
              </a:xfrm>
              <a:prstGeom prst="rect">
                <a:avLst/>
              </a:prstGeom>
            </p:spPr>
          </p:pic>
        </mc:Fallback>
      </mc:AlternateContent>
      <p:grpSp>
        <p:nvGrpSpPr>
          <p:cNvPr id="35" name="Group 34">
            <a:extLst>
              <a:ext uri="{FF2B5EF4-FFF2-40B4-BE49-F238E27FC236}">
                <a16:creationId xmlns:a16="http://schemas.microsoft.com/office/drawing/2014/main" id="{8A6B6ADE-DFD5-331F-EA94-AEE38D44EE1C}"/>
              </a:ext>
            </a:extLst>
          </p:cNvPr>
          <p:cNvGrpSpPr/>
          <p:nvPr/>
        </p:nvGrpSpPr>
        <p:grpSpPr>
          <a:xfrm>
            <a:off x="2306356" y="5097701"/>
            <a:ext cx="1491840" cy="245520"/>
            <a:chOff x="2306356" y="5097701"/>
            <a:chExt cx="1491840" cy="245520"/>
          </a:xfrm>
        </p:grpSpPr>
        <mc:AlternateContent xmlns:mc="http://schemas.openxmlformats.org/markup-compatibility/2006" xmlns:p14="http://schemas.microsoft.com/office/powerpoint/2010/main">
          <mc:Choice Requires="p14">
            <p:contentPart p14:bwMode="auto" r:id="rId47">
              <p14:nvContentPartPr>
                <p14:cNvPr id="28" name="Ink 27">
                  <a:extLst>
                    <a:ext uri="{FF2B5EF4-FFF2-40B4-BE49-F238E27FC236}">
                      <a16:creationId xmlns:a16="http://schemas.microsoft.com/office/drawing/2014/main" id="{6C915AC2-42D4-7A45-3FC8-2EEF4E5859E1}"/>
                    </a:ext>
                  </a:extLst>
                </p14:cNvPr>
                <p14:cNvContentPartPr/>
                <p14:nvPr/>
              </p14:nvContentPartPr>
              <p14:xfrm>
                <a:off x="2306356" y="5120381"/>
                <a:ext cx="246240" cy="197640"/>
              </p14:xfrm>
            </p:contentPart>
          </mc:Choice>
          <mc:Fallback xmlns="">
            <p:pic>
              <p:nvPicPr>
                <p:cNvPr id="28" name="Ink 27">
                  <a:extLst>
                    <a:ext uri="{FF2B5EF4-FFF2-40B4-BE49-F238E27FC236}">
                      <a16:creationId xmlns:a16="http://schemas.microsoft.com/office/drawing/2014/main" id="{6C915AC2-42D4-7A45-3FC8-2EEF4E5859E1}"/>
                    </a:ext>
                  </a:extLst>
                </p:cNvPr>
                <p:cNvPicPr/>
                <p:nvPr/>
              </p:nvPicPr>
              <p:blipFill>
                <a:blip r:embed="rId48"/>
                <a:stretch>
                  <a:fillRect/>
                </a:stretch>
              </p:blipFill>
              <p:spPr>
                <a:xfrm>
                  <a:off x="2302036" y="5116061"/>
                  <a:ext cx="2548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Ink 28">
                  <a:extLst>
                    <a:ext uri="{FF2B5EF4-FFF2-40B4-BE49-F238E27FC236}">
                      <a16:creationId xmlns:a16="http://schemas.microsoft.com/office/drawing/2014/main" id="{32F8D9D8-1830-8538-5EA2-4A26EAFE24B7}"/>
                    </a:ext>
                  </a:extLst>
                </p14:cNvPr>
                <p14:cNvContentPartPr/>
                <p14:nvPr/>
              </p14:nvContentPartPr>
              <p14:xfrm>
                <a:off x="2646196" y="5109941"/>
                <a:ext cx="95040" cy="185400"/>
              </p14:xfrm>
            </p:contentPart>
          </mc:Choice>
          <mc:Fallback xmlns="">
            <p:pic>
              <p:nvPicPr>
                <p:cNvPr id="29" name="Ink 28">
                  <a:extLst>
                    <a:ext uri="{FF2B5EF4-FFF2-40B4-BE49-F238E27FC236}">
                      <a16:creationId xmlns:a16="http://schemas.microsoft.com/office/drawing/2014/main" id="{32F8D9D8-1830-8538-5EA2-4A26EAFE24B7}"/>
                    </a:ext>
                  </a:extLst>
                </p:cNvPr>
                <p:cNvPicPr/>
                <p:nvPr/>
              </p:nvPicPr>
              <p:blipFill>
                <a:blip r:embed="rId50"/>
                <a:stretch>
                  <a:fillRect/>
                </a:stretch>
              </p:blipFill>
              <p:spPr>
                <a:xfrm>
                  <a:off x="2641876" y="5105621"/>
                  <a:ext cx="1036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Ink 29">
                  <a:extLst>
                    <a:ext uri="{FF2B5EF4-FFF2-40B4-BE49-F238E27FC236}">
                      <a16:creationId xmlns:a16="http://schemas.microsoft.com/office/drawing/2014/main" id="{B95A82F6-F820-7F8C-0610-D85DCA649BED}"/>
                    </a:ext>
                  </a:extLst>
                </p14:cNvPr>
                <p14:cNvContentPartPr/>
                <p14:nvPr/>
              </p14:nvContentPartPr>
              <p14:xfrm>
                <a:off x="2835556" y="5189501"/>
                <a:ext cx="198360" cy="101520"/>
              </p14:xfrm>
            </p:contentPart>
          </mc:Choice>
          <mc:Fallback xmlns="">
            <p:pic>
              <p:nvPicPr>
                <p:cNvPr id="30" name="Ink 29">
                  <a:extLst>
                    <a:ext uri="{FF2B5EF4-FFF2-40B4-BE49-F238E27FC236}">
                      <a16:creationId xmlns:a16="http://schemas.microsoft.com/office/drawing/2014/main" id="{B95A82F6-F820-7F8C-0610-D85DCA649BED}"/>
                    </a:ext>
                  </a:extLst>
                </p:cNvPr>
                <p:cNvPicPr/>
                <p:nvPr/>
              </p:nvPicPr>
              <p:blipFill>
                <a:blip r:embed="rId52"/>
                <a:stretch>
                  <a:fillRect/>
                </a:stretch>
              </p:blipFill>
              <p:spPr>
                <a:xfrm>
                  <a:off x="2831236" y="5185181"/>
                  <a:ext cx="2070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Ink 30">
                  <a:extLst>
                    <a:ext uri="{FF2B5EF4-FFF2-40B4-BE49-F238E27FC236}">
                      <a16:creationId xmlns:a16="http://schemas.microsoft.com/office/drawing/2014/main" id="{473928A8-A4B9-3525-CE73-A699A8E228B8}"/>
                    </a:ext>
                  </a:extLst>
                </p14:cNvPr>
                <p14:cNvContentPartPr/>
                <p14:nvPr/>
              </p14:nvContentPartPr>
              <p14:xfrm>
                <a:off x="3084316" y="5199221"/>
                <a:ext cx="108360" cy="118800"/>
              </p14:xfrm>
            </p:contentPart>
          </mc:Choice>
          <mc:Fallback xmlns="">
            <p:pic>
              <p:nvPicPr>
                <p:cNvPr id="31" name="Ink 30">
                  <a:extLst>
                    <a:ext uri="{FF2B5EF4-FFF2-40B4-BE49-F238E27FC236}">
                      <a16:creationId xmlns:a16="http://schemas.microsoft.com/office/drawing/2014/main" id="{473928A8-A4B9-3525-CE73-A699A8E228B8}"/>
                    </a:ext>
                  </a:extLst>
                </p:cNvPr>
                <p:cNvPicPr/>
                <p:nvPr/>
              </p:nvPicPr>
              <p:blipFill>
                <a:blip r:embed="rId54"/>
                <a:stretch>
                  <a:fillRect/>
                </a:stretch>
              </p:blipFill>
              <p:spPr>
                <a:xfrm>
                  <a:off x="3079996" y="5194901"/>
                  <a:ext cx="1170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Ink 31">
                  <a:extLst>
                    <a:ext uri="{FF2B5EF4-FFF2-40B4-BE49-F238E27FC236}">
                      <a16:creationId xmlns:a16="http://schemas.microsoft.com/office/drawing/2014/main" id="{461E50A3-9986-F362-9A81-2B6ED10C766E}"/>
                    </a:ext>
                  </a:extLst>
                </p14:cNvPr>
                <p14:cNvContentPartPr/>
                <p14:nvPr/>
              </p14:nvContentPartPr>
              <p14:xfrm>
                <a:off x="3151276" y="5116061"/>
                <a:ext cx="94320" cy="227160"/>
              </p14:xfrm>
            </p:contentPart>
          </mc:Choice>
          <mc:Fallback xmlns="">
            <p:pic>
              <p:nvPicPr>
                <p:cNvPr id="32" name="Ink 31">
                  <a:extLst>
                    <a:ext uri="{FF2B5EF4-FFF2-40B4-BE49-F238E27FC236}">
                      <a16:creationId xmlns:a16="http://schemas.microsoft.com/office/drawing/2014/main" id="{461E50A3-9986-F362-9A81-2B6ED10C766E}"/>
                    </a:ext>
                  </a:extLst>
                </p:cNvPr>
                <p:cNvPicPr/>
                <p:nvPr/>
              </p:nvPicPr>
              <p:blipFill>
                <a:blip r:embed="rId56"/>
                <a:stretch>
                  <a:fillRect/>
                </a:stretch>
              </p:blipFill>
              <p:spPr>
                <a:xfrm>
                  <a:off x="3146956" y="5111741"/>
                  <a:ext cx="10296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3" name="Ink 32">
                  <a:extLst>
                    <a:ext uri="{FF2B5EF4-FFF2-40B4-BE49-F238E27FC236}">
                      <a16:creationId xmlns:a16="http://schemas.microsoft.com/office/drawing/2014/main" id="{D0F0483C-EB65-F6F9-36A3-715A6E3E202E}"/>
                    </a:ext>
                  </a:extLst>
                </p14:cNvPr>
                <p14:cNvContentPartPr/>
                <p14:nvPr/>
              </p14:nvContentPartPr>
              <p14:xfrm>
                <a:off x="3326236" y="5171501"/>
                <a:ext cx="142200" cy="99720"/>
              </p14:xfrm>
            </p:contentPart>
          </mc:Choice>
          <mc:Fallback xmlns="">
            <p:pic>
              <p:nvPicPr>
                <p:cNvPr id="33" name="Ink 32">
                  <a:extLst>
                    <a:ext uri="{FF2B5EF4-FFF2-40B4-BE49-F238E27FC236}">
                      <a16:creationId xmlns:a16="http://schemas.microsoft.com/office/drawing/2014/main" id="{D0F0483C-EB65-F6F9-36A3-715A6E3E202E}"/>
                    </a:ext>
                  </a:extLst>
                </p:cNvPr>
                <p:cNvPicPr/>
                <p:nvPr/>
              </p:nvPicPr>
              <p:blipFill>
                <a:blip r:embed="rId58"/>
                <a:stretch>
                  <a:fillRect/>
                </a:stretch>
              </p:blipFill>
              <p:spPr>
                <a:xfrm>
                  <a:off x="3321916" y="5167181"/>
                  <a:ext cx="1508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4" name="Ink 33">
                  <a:extLst>
                    <a:ext uri="{FF2B5EF4-FFF2-40B4-BE49-F238E27FC236}">
                      <a16:creationId xmlns:a16="http://schemas.microsoft.com/office/drawing/2014/main" id="{292BDA4A-EFEB-8105-3BBF-F7C931EC9C94}"/>
                    </a:ext>
                  </a:extLst>
                </p14:cNvPr>
                <p14:cNvContentPartPr/>
                <p14:nvPr/>
              </p14:nvContentPartPr>
              <p14:xfrm>
                <a:off x="3528916" y="5097701"/>
                <a:ext cx="269280" cy="131400"/>
              </p14:xfrm>
            </p:contentPart>
          </mc:Choice>
          <mc:Fallback xmlns="">
            <p:pic>
              <p:nvPicPr>
                <p:cNvPr id="34" name="Ink 33">
                  <a:extLst>
                    <a:ext uri="{FF2B5EF4-FFF2-40B4-BE49-F238E27FC236}">
                      <a16:creationId xmlns:a16="http://schemas.microsoft.com/office/drawing/2014/main" id="{292BDA4A-EFEB-8105-3BBF-F7C931EC9C94}"/>
                    </a:ext>
                  </a:extLst>
                </p:cNvPr>
                <p:cNvPicPr/>
                <p:nvPr/>
              </p:nvPicPr>
              <p:blipFill>
                <a:blip r:embed="rId60"/>
                <a:stretch>
                  <a:fillRect/>
                </a:stretch>
              </p:blipFill>
              <p:spPr>
                <a:xfrm>
                  <a:off x="3524596" y="5093381"/>
                  <a:ext cx="277920" cy="140040"/>
                </a:xfrm>
                <a:prstGeom prst="rect">
                  <a:avLst/>
                </a:prstGeom>
              </p:spPr>
            </p:pic>
          </mc:Fallback>
        </mc:AlternateContent>
      </p:grpSp>
      <p:grpSp>
        <p:nvGrpSpPr>
          <p:cNvPr id="57" name="Group 56">
            <a:extLst>
              <a:ext uri="{FF2B5EF4-FFF2-40B4-BE49-F238E27FC236}">
                <a16:creationId xmlns:a16="http://schemas.microsoft.com/office/drawing/2014/main" id="{50D0C0FF-6212-E350-832C-05B8EA219C43}"/>
              </a:ext>
            </a:extLst>
          </p:cNvPr>
          <p:cNvGrpSpPr/>
          <p:nvPr/>
        </p:nvGrpSpPr>
        <p:grpSpPr>
          <a:xfrm>
            <a:off x="2306356" y="5708261"/>
            <a:ext cx="1377360" cy="242280"/>
            <a:chOff x="2306356" y="5708261"/>
            <a:chExt cx="1377360" cy="242280"/>
          </a:xfrm>
        </p:grpSpPr>
        <mc:AlternateContent xmlns:mc="http://schemas.openxmlformats.org/markup-compatibility/2006" xmlns:p14="http://schemas.microsoft.com/office/powerpoint/2010/main">
          <mc:Choice Requires="p14">
            <p:contentPart p14:bwMode="auto" r:id="rId61">
              <p14:nvContentPartPr>
                <p14:cNvPr id="44" name="Ink 43">
                  <a:extLst>
                    <a:ext uri="{FF2B5EF4-FFF2-40B4-BE49-F238E27FC236}">
                      <a16:creationId xmlns:a16="http://schemas.microsoft.com/office/drawing/2014/main" id="{D372AFB0-DECC-237E-4BB5-6886EA8F8099}"/>
                    </a:ext>
                  </a:extLst>
                </p14:cNvPr>
                <p14:cNvContentPartPr/>
                <p14:nvPr/>
              </p14:nvContentPartPr>
              <p14:xfrm>
                <a:off x="2306356" y="5756141"/>
                <a:ext cx="219960" cy="194400"/>
              </p14:xfrm>
            </p:contentPart>
          </mc:Choice>
          <mc:Fallback xmlns="">
            <p:pic>
              <p:nvPicPr>
                <p:cNvPr id="44" name="Ink 43">
                  <a:extLst>
                    <a:ext uri="{FF2B5EF4-FFF2-40B4-BE49-F238E27FC236}">
                      <a16:creationId xmlns:a16="http://schemas.microsoft.com/office/drawing/2014/main" id="{D372AFB0-DECC-237E-4BB5-6886EA8F8099}"/>
                    </a:ext>
                  </a:extLst>
                </p:cNvPr>
                <p:cNvPicPr/>
                <p:nvPr/>
              </p:nvPicPr>
              <p:blipFill>
                <a:blip r:embed="rId62"/>
                <a:stretch>
                  <a:fillRect/>
                </a:stretch>
              </p:blipFill>
              <p:spPr>
                <a:xfrm>
                  <a:off x="2302036" y="5751821"/>
                  <a:ext cx="2286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5" name="Ink 44">
                  <a:extLst>
                    <a:ext uri="{FF2B5EF4-FFF2-40B4-BE49-F238E27FC236}">
                      <a16:creationId xmlns:a16="http://schemas.microsoft.com/office/drawing/2014/main" id="{7C444EA4-AECA-EF6B-50EE-1E7443D6A036}"/>
                    </a:ext>
                  </a:extLst>
                </p14:cNvPr>
                <p14:cNvContentPartPr/>
                <p14:nvPr/>
              </p14:nvContentPartPr>
              <p14:xfrm>
                <a:off x="2592196" y="5738861"/>
                <a:ext cx="54360" cy="150120"/>
              </p14:xfrm>
            </p:contentPart>
          </mc:Choice>
          <mc:Fallback xmlns="">
            <p:pic>
              <p:nvPicPr>
                <p:cNvPr id="45" name="Ink 44">
                  <a:extLst>
                    <a:ext uri="{FF2B5EF4-FFF2-40B4-BE49-F238E27FC236}">
                      <a16:creationId xmlns:a16="http://schemas.microsoft.com/office/drawing/2014/main" id="{7C444EA4-AECA-EF6B-50EE-1E7443D6A036}"/>
                    </a:ext>
                  </a:extLst>
                </p:cNvPr>
                <p:cNvPicPr/>
                <p:nvPr/>
              </p:nvPicPr>
              <p:blipFill>
                <a:blip r:embed="rId64"/>
                <a:stretch>
                  <a:fillRect/>
                </a:stretch>
              </p:blipFill>
              <p:spPr>
                <a:xfrm>
                  <a:off x="2587876" y="5734541"/>
                  <a:ext cx="630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6" name="Ink 45">
                  <a:extLst>
                    <a:ext uri="{FF2B5EF4-FFF2-40B4-BE49-F238E27FC236}">
                      <a16:creationId xmlns:a16="http://schemas.microsoft.com/office/drawing/2014/main" id="{E579ACF0-CD80-2982-7469-A9E72F3800C0}"/>
                    </a:ext>
                  </a:extLst>
                </p14:cNvPr>
                <p14:cNvContentPartPr/>
                <p14:nvPr/>
              </p14:nvContentPartPr>
              <p14:xfrm>
                <a:off x="2749156" y="5708261"/>
                <a:ext cx="355320" cy="187920"/>
              </p14:xfrm>
            </p:contentPart>
          </mc:Choice>
          <mc:Fallback xmlns="">
            <p:pic>
              <p:nvPicPr>
                <p:cNvPr id="46" name="Ink 45">
                  <a:extLst>
                    <a:ext uri="{FF2B5EF4-FFF2-40B4-BE49-F238E27FC236}">
                      <a16:creationId xmlns:a16="http://schemas.microsoft.com/office/drawing/2014/main" id="{E579ACF0-CD80-2982-7469-A9E72F3800C0}"/>
                    </a:ext>
                  </a:extLst>
                </p:cNvPr>
                <p:cNvPicPr/>
                <p:nvPr/>
              </p:nvPicPr>
              <p:blipFill>
                <a:blip r:embed="rId66"/>
                <a:stretch>
                  <a:fillRect/>
                </a:stretch>
              </p:blipFill>
              <p:spPr>
                <a:xfrm>
                  <a:off x="2744836" y="5703941"/>
                  <a:ext cx="3639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7" name="Ink 46">
                  <a:extLst>
                    <a:ext uri="{FF2B5EF4-FFF2-40B4-BE49-F238E27FC236}">
                      <a16:creationId xmlns:a16="http://schemas.microsoft.com/office/drawing/2014/main" id="{18C33482-37F1-9A7D-84B3-D06882191626}"/>
                    </a:ext>
                  </a:extLst>
                </p14:cNvPr>
                <p14:cNvContentPartPr/>
                <p14:nvPr/>
              </p14:nvContentPartPr>
              <p14:xfrm>
                <a:off x="3172156" y="5783141"/>
                <a:ext cx="101160" cy="102960"/>
              </p14:xfrm>
            </p:contentPart>
          </mc:Choice>
          <mc:Fallback xmlns="">
            <p:pic>
              <p:nvPicPr>
                <p:cNvPr id="47" name="Ink 46">
                  <a:extLst>
                    <a:ext uri="{FF2B5EF4-FFF2-40B4-BE49-F238E27FC236}">
                      <a16:creationId xmlns:a16="http://schemas.microsoft.com/office/drawing/2014/main" id="{18C33482-37F1-9A7D-84B3-D06882191626}"/>
                    </a:ext>
                  </a:extLst>
                </p:cNvPr>
                <p:cNvPicPr/>
                <p:nvPr/>
              </p:nvPicPr>
              <p:blipFill>
                <a:blip r:embed="rId68"/>
                <a:stretch>
                  <a:fillRect/>
                </a:stretch>
              </p:blipFill>
              <p:spPr>
                <a:xfrm>
                  <a:off x="3167836" y="5778821"/>
                  <a:ext cx="1098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8" name="Ink 47">
                  <a:extLst>
                    <a:ext uri="{FF2B5EF4-FFF2-40B4-BE49-F238E27FC236}">
                      <a16:creationId xmlns:a16="http://schemas.microsoft.com/office/drawing/2014/main" id="{DEB11ED4-3B30-5F56-B3CD-2D392483AC05}"/>
                    </a:ext>
                  </a:extLst>
                </p14:cNvPr>
                <p14:cNvContentPartPr/>
                <p14:nvPr/>
              </p14:nvContentPartPr>
              <p14:xfrm>
                <a:off x="3293116" y="5805821"/>
                <a:ext cx="225360" cy="83880"/>
              </p14:xfrm>
            </p:contentPart>
          </mc:Choice>
          <mc:Fallback xmlns="">
            <p:pic>
              <p:nvPicPr>
                <p:cNvPr id="48" name="Ink 47">
                  <a:extLst>
                    <a:ext uri="{FF2B5EF4-FFF2-40B4-BE49-F238E27FC236}">
                      <a16:creationId xmlns:a16="http://schemas.microsoft.com/office/drawing/2014/main" id="{DEB11ED4-3B30-5F56-B3CD-2D392483AC05}"/>
                    </a:ext>
                  </a:extLst>
                </p:cNvPr>
                <p:cNvPicPr/>
                <p:nvPr/>
              </p:nvPicPr>
              <p:blipFill>
                <a:blip r:embed="rId70"/>
                <a:stretch>
                  <a:fillRect/>
                </a:stretch>
              </p:blipFill>
              <p:spPr>
                <a:xfrm>
                  <a:off x="3288796" y="5801501"/>
                  <a:ext cx="2340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9" name="Ink 48">
                  <a:extLst>
                    <a:ext uri="{FF2B5EF4-FFF2-40B4-BE49-F238E27FC236}">
                      <a16:creationId xmlns:a16="http://schemas.microsoft.com/office/drawing/2014/main" id="{B7019D9C-BCFB-BE06-C253-5AD4C23254BD}"/>
                    </a:ext>
                  </a:extLst>
                </p14:cNvPr>
                <p14:cNvContentPartPr/>
                <p14:nvPr/>
              </p14:nvContentPartPr>
              <p14:xfrm>
                <a:off x="3572836" y="5711141"/>
                <a:ext cx="110880" cy="186120"/>
              </p14:xfrm>
            </p:contentPart>
          </mc:Choice>
          <mc:Fallback xmlns="">
            <p:pic>
              <p:nvPicPr>
                <p:cNvPr id="49" name="Ink 48">
                  <a:extLst>
                    <a:ext uri="{FF2B5EF4-FFF2-40B4-BE49-F238E27FC236}">
                      <a16:creationId xmlns:a16="http://schemas.microsoft.com/office/drawing/2014/main" id="{B7019D9C-BCFB-BE06-C253-5AD4C23254BD}"/>
                    </a:ext>
                  </a:extLst>
                </p:cNvPr>
                <p:cNvPicPr/>
                <p:nvPr/>
              </p:nvPicPr>
              <p:blipFill>
                <a:blip r:embed="rId72"/>
                <a:stretch>
                  <a:fillRect/>
                </a:stretch>
              </p:blipFill>
              <p:spPr>
                <a:xfrm>
                  <a:off x="3568516" y="5706821"/>
                  <a:ext cx="119520" cy="194760"/>
                </a:xfrm>
                <a:prstGeom prst="rect">
                  <a:avLst/>
                </a:prstGeom>
              </p:spPr>
            </p:pic>
          </mc:Fallback>
        </mc:AlternateContent>
      </p:grpSp>
      <p:grpSp>
        <p:nvGrpSpPr>
          <p:cNvPr id="38913" name="Group 38912">
            <a:extLst>
              <a:ext uri="{FF2B5EF4-FFF2-40B4-BE49-F238E27FC236}">
                <a16:creationId xmlns:a16="http://schemas.microsoft.com/office/drawing/2014/main" id="{00EA9199-F21D-1246-AF01-0ACF6CC8073B}"/>
              </a:ext>
            </a:extLst>
          </p:cNvPr>
          <p:cNvGrpSpPr/>
          <p:nvPr/>
        </p:nvGrpSpPr>
        <p:grpSpPr>
          <a:xfrm>
            <a:off x="2183956" y="6176981"/>
            <a:ext cx="1726560" cy="345960"/>
            <a:chOff x="2183956" y="6176981"/>
            <a:chExt cx="1726560" cy="345960"/>
          </a:xfrm>
        </p:grpSpPr>
        <mc:AlternateContent xmlns:mc="http://schemas.openxmlformats.org/markup-compatibility/2006" xmlns:p14="http://schemas.microsoft.com/office/powerpoint/2010/main">
          <mc:Choice Requires="p14">
            <p:contentPart p14:bwMode="auto" r:id="rId73">
              <p14:nvContentPartPr>
                <p14:cNvPr id="58" name="Ink 57">
                  <a:extLst>
                    <a:ext uri="{FF2B5EF4-FFF2-40B4-BE49-F238E27FC236}">
                      <a16:creationId xmlns:a16="http://schemas.microsoft.com/office/drawing/2014/main" id="{2B9DA841-373A-D470-87B6-FC76790CAB16}"/>
                    </a:ext>
                  </a:extLst>
                </p14:cNvPr>
                <p14:cNvContentPartPr/>
                <p14:nvPr/>
              </p14:nvContentPartPr>
              <p14:xfrm>
                <a:off x="2183956" y="6176981"/>
                <a:ext cx="378720" cy="345960"/>
              </p14:xfrm>
            </p:contentPart>
          </mc:Choice>
          <mc:Fallback xmlns="">
            <p:pic>
              <p:nvPicPr>
                <p:cNvPr id="58" name="Ink 57">
                  <a:extLst>
                    <a:ext uri="{FF2B5EF4-FFF2-40B4-BE49-F238E27FC236}">
                      <a16:creationId xmlns:a16="http://schemas.microsoft.com/office/drawing/2014/main" id="{2B9DA841-373A-D470-87B6-FC76790CAB16}"/>
                    </a:ext>
                  </a:extLst>
                </p:cNvPr>
                <p:cNvPicPr/>
                <p:nvPr/>
              </p:nvPicPr>
              <p:blipFill>
                <a:blip r:embed="rId74"/>
                <a:stretch>
                  <a:fillRect/>
                </a:stretch>
              </p:blipFill>
              <p:spPr>
                <a:xfrm>
                  <a:off x="2179636" y="6172661"/>
                  <a:ext cx="38736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9" name="Ink 58">
                  <a:extLst>
                    <a:ext uri="{FF2B5EF4-FFF2-40B4-BE49-F238E27FC236}">
                      <a16:creationId xmlns:a16="http://schemas.microsoft.com/office/drawing/2014/main" id="{12B4D213-8441-EDF9-A7FF-ADECB58731BF}"/>
                    </a:ext>
                  </a:extLst>
                </p14:cNvPr>
                <p14:cNvContentPartPr/>
                <p14:nvPr/>
              </p14:nvContentPartPr>
              <p14:xfrm>
                <a:off x="2735476" y="6321701"/>
                <a:ext cx="48600" cy="177840"/>
              </p14:xfrm>
            </p:contentPart>
          </mc:Choice>
          <mc:Fallback xmlns="">
            <p:pic>
              <p:nvPicPr>
                <p:cNvPr id="59" name="Ink 58">
                  <a:extLst>
                    <a:ext uri="{FF2B5EF4-FFF2-40B4-BE49-F238E27FC236}">
                      <a16:creationId xmlns:a16="http://schemas.microsoft.com/office/drawing/2014/main" id="{12B4D213-8441-EDF9-A7FF-ADECB58731BF}"/>
                    </a:ext>
                  </a:extLst>
                </p:cNvPr>
                <p:cNvPicPr/>
                <p:nvPr/>
              </p:nvPicPr>
              <p:blipFill>
                <a:blip r:embed="rId76"/>
                <a:stretch>
                  <a:fillRect/>
                </a:stretch>
              </p:blipFill>
              <p:spPr>
                <a:xfrm>
                  <a:off x="2731156" y="6317381"/>
                  <a:ext cx="572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0" name="Ink 59">
                  <a:extLst>
                    <a:ext uri="{FF2B5EF4-FFF2-40B4-BE49-F238E27FC236}">
                      <a16:creationId xmlns:a16="http://schemas.microsoft.com/office/drawing/2014/main" id="{0BE7F36D-BEDA-3D0F-47F7-DDAE1E6056A5}"/>
                    </a:ext>
                  </a:extLst>
                </p14:cNvPr>
                <p14:cNvContentPartPr/>
                <p14:nvPr/>
              </p14:nvContentPartPr>
              <p14:xfrm>
                <a:off x="2921236" y="6353381"/>
                <a:ext cx="172080" cy="108720"/>
              </p14:xfrm>
            </p:contentPart>
          </mc:Choice>
          <mc:Fallback xmlns="">
            <p:pic>
              <p:nvPicPr>
                <p:cNvPr id="60" name="Ink 59">
                  <a:extLst>
                    <a:ext uri="{FF2B5EF4-FFF2-40B4-BE49-F238E27FC236}">
                      <a16:creationId xmlns:a16="http://schemas.microsoft.com/office/drawing/2014/main" id="{0BE7F36D-BEDA-3D0F-47F7-DDAE1E6056A5}"/>
                    </a:ext>
                  </a:extLst>
                </p:cNvPr>
                <p:cNvPicPr/>
                <p:nvPr/>
              </p:nvPicPr>
              <p:blipFill>
                <a:blip r:embed="rId78"/>
                <a:stretch>
                  <a:fillRect/>
                </a:stretch>
              </p:blipFill>
              <p:spPr>
                <a:xfrm>
                  <a:off x="2916916" y="6349061"/>
                  <a:ext cx="1807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1" name="Ink 60">
                  <a:extLst>
                    <a:ext uri="{FF2B5EF4-FFF2-40B4-BE49-F238E27FC236}">
                      <a16:creationId xmlns:a16="http://schemas.microsoft.com/office/drawing/2014/main" id="{9C94BDFE-2F7F-458F-664C-D53A51F84A5E}"/>
                    </a:ext>
                  </a:extLst>
                </p14:cNvPr>
                <p14:cNvContentPartPr/>
                <p14:nvPr/>
              </p14:nvContentPartPr>
              <p14:xfrm>
                <a:off x="3157756" y="6353741"/>
                <a:ext cx="102960" cy="82440"/>
              </p14:xfrm>
            </p:contentPart>
          </mc:Choice>
          <mc:Fallback xmlns="">
            <p:pic>
              <p:nvPicPr>
                <p:cNvPr id="61" name="Ink 60">
                  <a:extLst>
                    <a:ext uri="{FF2B5EF4-FFF2-40B4-BE49-F238E27FC236}">
                      <a16:creationId xmlns:a16="http://schemas.microsoft.com/office/drawing/2014/main" id="{9C94BDFE-2F7F-458F-664C-D53A51F84A5E}"/>
                    </a:ext>
                  </a:extLst>
                </p:cNvPr>
                <p:cNvPicPr/>
                <p:nvPr/>
              </p:nvPicPr>
              <p:blipFill>
                <a:blip r:embed="rId80"/>
                <a:stretch>
                  <a:fillRect/>
                </a:stretch>
              </p:blipFill>
              <p:spPr>
                <a:xfrm>
                  <a:off x="3153436" y="6349421"/>
                  <a:ext cx="1116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2" name="Ink 61">
                  <a:extLst>
                    <a:ext uri="{FF2B5EF4-FFF2-40B4-BE49-F238E27FC236}">
                      <a16:creationId xmlns:a16="http://schemas.microsoft.com/office/drawing/2014/main" id="{FCB7CC91-2525-B240-65F7-156FA32FA6AF}"/>
                    </a:ext>
                  </a:extLst>
                </p14:cNvPr>
                <p14:cNvContentPartPr/>
                <p14:nvPr/>
              </p14:nvContentPartPr>
              <p14:xfrm>
                <a:off x="3219316" y="6212981"/>
                <a:ext cx="262800" cy="231840"/>
              </p14:xfrm>
            </p:contentPart>
          </mc:Choice>
          <mc:Fallback xmlns="">
            <p:pic>
              <p:nvPicPr>
                <p:cNvPr id="62" name="Ink 61">
                  <a:extLst>
                    <a:ext uri="{FF2B5EF4-FFF2-40B4-BE49-F238E27FC236}">
                      <a16:creationId xmlns:a16="http://schemas.microsoft.com/office/drawing/2014/main" id="{FCB7CC91-2525-B240-65F7-156FA32FA6AF}"/>
                    </a:ext>
                  </a:extLst>
                </p:cNvPr>
                <p:cNvPicPr/>
                <p:nvPr/>
              </p:nvPicPr>
              <p:blipFill>
                <a:blip r:embed="rId82"/>
                <a:stretch>
                  <a:fillRect/>
                </a:stretch>
              </p:blipFill>
              <p:spPr>
                <a:xfrm>
                  <a:off x="3214996" y="6208661"/>
                  <a:ext cx="27144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3" name="Ink 62">
                  <a:extLst>
                    <a:ext uri="{FF2B5EF4-FFF2-40B4-BE49-F238E27FC236}">
                      <a16:creationId xmlns:a16="http://schemas.microsoft.com/office/drawing/2014/main" id="{65C76F40-1A71-9BE5-5D80-BEC551C050AD}"/>
                    </a:ext>
                  </a:extLst>
                </p14:cNvPr>
                <p14:cNvContentPartPr/>
                <p14:nvPr/>
              </p14:nvContentPartPr>
              <p14:xfrm>
                <a:off x="3514876" y="6322421"/>
                <a:ext cx="225360" cy="115200"/>
              </p14:xfrm>
            </p:contentPart>
          </mc:Choice>
          <mc:Fallback xmlns="">
            <p:pic>
              <p:nvPicPr>
                <p:cNvPr id="63" name="Ink 62">
                  <a:extLst>
                    <a:ext uri="{FF2B5EF4-FFF2-40B4-BE49-F238E27FC236}">
                      <a16:creationId xmlns:a16="http://schemas.microsoft.com/office/drawing/2014/main" id="{65C76F40-1A71-9BE5-5D80-BEC551C050AD}"/>
                    </a:ext>
                  </a:extLst>
                </p:cNvPr>
                <p:cNvPicPr/>
                <p:nvPr/>
              </p:nvPicPr>
              <p:blipFill>
                <a:blip r:embed="rId84"/>
                <a:stretch>
                  <a:fillRect/>
                </a:stretch>
              </p:blipFill>
              <p:spPr>
                <a:xfrm>
                  <a:off x="3510556" y="6318101"/>
                  <a:ext cx="2340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8912" name="Ink 38911">
                  <a:extLst>
                    <a:ext uri="{FF2B5EF4-FFF2-40B4-BE49-F238E27FC236}">
                      <a16:creationId xmlns:a16="http://schemas.microsoft.com/office/drawing/2014/main" id="{F1268FB6-B360-2065-38BD-78053423B382}"/>
                    </a:ext>
                  </a:extLst>
                </p14:cNvPr>
                <p14:cNvContentPartPr/>
                <p14:nvPr/>
              </p14:nvContentPartPr>
              <p14:xfrm>
                <a:off x="3812956" y="6235661"/>
                <a:ext cx="97560" cy="173880"/>
              </p14:xfrm>
            </p:contentPart>
          </mc:Choice>
          <mc:Fallback xmlns="">
            <p:pic>
              <p:nvPicPr>
                <p:cNvPr id="38912" name="Ink 38911">
                  <a:extLst>
                    <a:ext uri="{FF2B5EF4-FFF2-40B4-BE49-F238E27FC236}">
                      <a16:creationId xmlns:a16="http://schemas.microsoft.com/office/drawing/2014/main" id="{F1268FB6-B360-2065-38BD-78053423B382}"/>
                    </a:ext>
                  </a:extLst>
                </p:cNvPr>
                <p:cNvPicPr/>
                <p:nvPr/>
              </p:nvPicPr>
              <p:blipFill>
                <a:blip r:embed="rId86"/>
                <a:stretch>
                  <a:fillRect/>
                </a:stretch>
              </p:blipFill>
              <p:spPr>
                <a:xfrm>
                  <a:off x="3808636" y="6231341"/>
                  <a:ext cx="106200" cy="182520"/>
                </a:xfrm>
                <a:prstGeom prst="rect">
                  <a:avLst/>
                </a:prstGeom>
              </p:spPr>
            </p:pic>
          </mc:Fallback>
        </mc:AlternateContent>
      </p:grpSp>
      <p:grpSp>
        <p:nvGrpSpPr>
          <p:cNvPr id="38943" name="Group 38942">
            <a:extLst>
              <a:ext uri="{FF2B5EF4-FFF2-40B4-BE49-F238E27FC236}">
                <a16:creationId xmlns:a16="http://schemas.microsoft.com/office/drawing/2014/main" id="{4AD1B6D6-9971-AE5D-BDC4-52129DBABDDD}"/>
              </a:ext>
            </a:extLst>
          </p:cNvPr>
          <p:cNvGrpSpPr/>
          <p:nvPr/>
        </p:nvGrpSpPr>
        <p:grpSpPr>
          <a:xfrm>
            <a:off x="4096636" y="4924181"/>
            <a:ext cx="2518920" cy="1599120"/>
            <a:chOff x="4096636" y="4924181"/>
            <a:chExt cx="2518920" cy="1599120"/>
          </a:xfrm>
        </p:grpSpPr>
        <mc:AlternateContent xmlns:mc="http://schemas.openxmlformats.org/markup-compatibility/2006" xmlns:p14="http://schemas.microsoft.com/office/powerpoint/2010/main">
          <mc:Choice Requires="p14">
            <p:contentPart p14:bwMode="auto" r:id="rId87">
              <p14:nvContentPartPr>
                <p14:cNvPr id="38918" name="Ink 38917">
                  <a:extLst>
                    <a:ext uri="{FF2B5EF4-FFF2-40B4-BE49-F238E27FC236}">
                      <a16:creationId xmlns:a16="http://schemas.microsoft.com/office/drawing/2014/main" id="{35C9D3D8-E40D-84C7-7791-5E1166D44716}"/>
                    </a:ext>
                  </a:extLst>
                </p14:cNvPr>
                <p14:cNvContentPartPr/>
                <p14:nvPr/>
              </p14:nvContentPartPr>
              <p14:xfrm>
                <a:off x="4291756" y="6302981"/>
                <a:ext cx="273960" cy="69840"/>
              </p14:xfrm>
            </p:contentPart>
          </mc:Choice>
          <mc:Fallback xmlns="">
            <p:pic>
              <p:nvPicPr>
                <p:cNvPr id="38918" name="Ink 38917">
                  <a:extLst>
                    <a:ext uri="{FF2B5EF4-FFF2-40B4-BE49-F238E27FC236}">
                      <a16:creationId xmlns:a16="http://schemas.microsoft.com/office/drawing/2014/main" id="{35C9D3D8-E40D-84C7-7791-5E1166D44716}"/>
                    </a:ext>
                  </a:extLst>
                </p:cNvPr>
                <p:cNvPicPr/>
                <p:nvPr/>
              </p:nvPicPr>
              <p:blipFill>
                <a:blip r:embed="rId88"/>
                <a:stretch>
                  <a:fillRect/>
                </a:stretch>
              </p:blipFill>
              <p:spPr>
                <a:xfrm>
                  <a:off x="4287436" y="6298661"/>
                  <a:ext cx="2826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38919" name="Ink 38918">
                  <a:extLst>
                    <a:ext uri="{FF2B5EF4-FFF2-40B4-BE49-F238E27FC236}">
                      <a16:creationId xmlns:a16="http://schemas.microsoft.com/office/drawing/2014/main" id="{E6C040B4-0DBA-BA2C-73E6-73FA496F075D}"/>
                    </a:ext>
                  </a:extLst>
                </p14:cNvPr>
                <p14:cNvContentPartPr/>
                <p14:nvPr/>
              </p14:nvContentPartPr>
              <p14:xfrm>
                <a:off x="4483276" y="6195701"/>
                <a:ext cx="102240" cy="265680"/>
              </p14:xfrm>
            </p:contentPart>
          </mc:Choice>
          <mc:Fallback xmlns="">
            <p:pic>
              <p:nvPicPr>
                <p:cNvPr id="38919" name="Ink 38918">
                  <a:extLst>
                    <a:ext uri="{FF2B5EF4-FFF2-40B4-BE49-F238E27FC236}">
                      <a16:creationId xmlns:a16="http://schemas.microsoft.com/office/drawing/2014/main" id="{E6C040B4-0DBA-BA2C-73E6-73FA496F075D}"/>
                    </a:ext>
                  </a:extLst>
                </p:cNvPr>
                <p:cNvPicPr/>
                <p:nvPr/>
              </p:nvPicPr>
              <p:blipFill>
                <a:blip r:embed="rId90"/>
                <a:stretch>
                  <a:fillRect/>
                </a:stretch>
              </p:blipFill>
              <p:spPr>
                <a:xfrm>
                  <a:off x="4478956" y="6191381"/>
                  <a:ext cx="11088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38920" name="Ink 38919">
                  <a:extLst>
                    <a:ext uri="{FF2B5EF4-FFF2-40B4-BE49-F238E27FC236}">
                      <a16:creationId xmlns:a16="http://schemas.microsoft.com/office/drawing/2014/main" id="{AE34C47C-3BB9-3A4D-4447-EE2B34E85C6C}"/>
                    </a:ext>
                  </a:extLst>
                </p14:cNvPr>
                <p14:cNvContentPartPr/>
                <p14:nvPr/>
              </p14:nvContentPartPr>
              <p14:xfrm>
                <a:off x="4964236" y="6237821"/>
                <a:ext cx="44280" cy="220680"/>
              </p14:xfrm>
            </p:contentPart>
          </mc:Choice>
          <mc:Fallback xmlns="">
            <p:pic>
              <p:nvPicPr>
                <p:cNvPr id="38920" name="Ink 38919">
                  <a:extLst>
                    <a:ext uri="{FF2B5EF4-FFF2-40B4-BE49-F238E27FC236}">
                      <a16:creationId xmlns:a16="http://schemas.microsoft.com/office/drawing/2014/main" id="{AE34C47C-3BB9-3A4D-4447-EE2B34E85C6C}"/>
                    </a:ext>
                  </a:extLst>
                </p:cNvPr>
                <p:cNvPicPr/>
                <p:nvPr/>
              </p:nvPicPr>
              <p:blipFill>
                <a:blip r:embed="rId92"/>
                <a:stretch>
                  <a:fillRect/>
                </a:stretch>
              </p:blipFill>
              <p:spPr>
                <a:xfrm>
                  <a:off x="4959916" y="6233501"/>
                  <a:ext cx="5292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38922" name="Ink 38921">
                  <a:extLst>
                    <a:ext uri="{FF2B5EF4-FFF2-40B4-BE49-F238E27FC236}">
                      <a16:creationId xmlns:a16="http://schemas.microsoft.com/office/drawing/2014/main" id="{FB0E0226-687F-41CD-59FE-A2C9F860E0DD}"/>
                    </a:ext>
                  </a:extLst>
                </p14:cNvPr>
                <p14:cNvContentPartPr/>
                <p14:nvPr/>
              </p14:nvContentPartPr>
              <p14:xfrm>
                <a:off x="4958836" y="5893301"/>
                <a:ext cx="1656720" cy="630000"/>
              </p14:xfrm>
            </p:contentPart>
          </mc:Choice>
          <mc:Fallback xmlns="">
            <p:pic>
              <p:nvPicPr>
                <p:cNvPr id="38922" name="Ink 38921">
                  <a:extLst>
                    <a:ext uri="{FF2B5EF4-FFF2-40B4-BE49-F238E27FC236}">
                      <a16:creationId xmlns:a16="http://schemas.microsoft.com/office/drawing/2014/main" id="{FB0E0226-687F-41CD-59FE-A2C9F860E0DD}"/>
                    </a:ext>
                  </a:extLst>
                </p:cNvPr>
                <p:cNvPicPr/>
                <p:nvPr/>
              </p:nvPicPr>
              <p:blipFill>
                <a:blip r:embed="rId94"/>
                <a:stretch>
                  <a:fillRect/>
                </a:stretch>
              </p:blipFill>
              <p:spPr>
                <a:xfrm>
                  <a:off x="4954516" y="5888981"/>
                  <a:ext cx="1665360" cy="6386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38923" name="Ink 38922">
                  <a:extLst>
                    <a:ext uri="{FF2B5EF4-FFF2-40B4-BE49-F238E27FC236}">
                      <a16:creationId xmlns:a16="http://schemas.microsoft.com/office/drawing/2014/main" id="{7C667641-6D58-32C4-1598-D3B02B314AF0}"/>
                    </a:ext>
                  </a:extLst>
                </p14:cNvPr>
                <p14:cNvContentPartPr/>
                <p14:nvPr/>
              </p14:nvContentPartPr>
              <p14:xfrm>
                <a:off x="5400916" y="6113261"/>
                <a:ext cx="91440" cy="330840"/>
              </p14:xfrm>
            </p:contentPart>
          </mc:Choice>
          <mc:Fallback xmlns="">
            <p:pic>
              <p:nvPicPr>
                <p:cNvPr id="38923" name="Ink 38922">
                  <a:extLst>
                    <a:ext uri="{FF2B5EF4-FFF2-40B4-BE49-F238E27FC236}">
                      <a16:creationId xmlns:a16="http://schemas.microsoft.com/office/drawing/2014/main" id="{7C667641-6D58-32C4-1598-D3B02B314AF0}"/>
                    </a:ext>
                  </a:extLst>
                </p:cNvPr>
                <p:cNvPicPr/>
                <p:nvPr/>
              </p:nvPicPr>
              <p:blipFill>
                <a:blip r:embed="rId96"/>
                <a:stretch>
                  <a:fillRect/>
                </a:stretch>
              </p:blipFill>
              <p:spPr>
                <a:xfrm>
                  <a:off x="5396596" y="6108941"/>
                  <a:ext cx="100080" cy="3394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38924" name="Ink 38923">
                  <a:extLst>
                    <a:ext uri="{FF2B5EF4-FFF2-40B4-BE49-F238E27FC236}">
                      <a16:creationId xmlns:a16="http://schemas.microsoft.com/office/drawing/2014/main" id="{F7D4DC1E-E61A-D493-89DF-E2A68D03B49F}"/>
                    </a:ext>
                  </a:extLst>
                </p14:cNvPr>
                <p14:cNvContentPartPr/>
                <p14:nvPr/>
              </p14:nvContentPartPr>
              <p14:xfrm>
                <a:off x="5853796" y="6002381"/>
                <a:ext cx="68760" cy="373680"/>
              </p14:xfrm>
            </p:contentPart>
          </mc:Choice>
          <mc:Fallback xmlns="">
            <p:pic>
              <p:nvPicPr>
                <p:cNvPr id="38924" name="Ink 38923">
                  <a:extLst>
                    <a:ext uri="{FF2B5EF4-FFF2-40B4-BE49-F238E27FC236}">
                      <a16:creationId xmlns:a16="http://schemas.microsoft.com/office/drawing/2014/main" id="{F7D4DC1E-E61A-D493-89DF-E2A68D03B49F}"/>
                    </a:ext>
                  </a:extLst>
                </p:cNvPr>
                <p:cNvPicPr/>
                <p:nvPr/>
              </p:nvPicPr>
              <p:blipFill>
                <a:blip r:embed="rId98"/>
                <a:stretch>
                  <a:fillRect/>
                </a:stretch>
              </p:blipFill>
              <p:spPr>
                <a:xfrm>
                  <a:off x="5849476" y="5998061"/>
                  <a:ext cx="7740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36" name="Ink 35">
                  <a:extLst>
                    <a:ext uri="{FF2B5EF4-FFF2-40B4-BE49-F238E27FC236}">
                      <a16:creationId xmlns:a16="http://schemas.microsoft.com/office/drawing/2014/main" id="{0E2CE5BE-BCFD-7FF7-92E6-72BFB2CCAC58}"/>
                    </a:ext>
                  </a:extLst>
                </p14:cNvPr>
                <p14:cNvContentPartPr/>
                <p14:nvPr/>
              </p14:nvContentPartPr>
              <p14:xfrm>
                <a:off x="4096636" y="5111381"/>
                <a:ext cx="231480" cy="52560"/>
              </p14:xfrm>
            </p:contentPart>
          </mc:Choice>
          <mc:Fallback xmlns="">
            <p:pic>
              <p:nvPicPr>
                <p:cNvPr id="36" name="Ink 35">
                  <a:extLst>
                    <a:ext uri="{FF2B5EF4-FFF2-40B4-BE49-F238E27FC236}">
                      <a16:creationId xmlns:a16="http://schemas.microsoft.com/office/drawing/2014/main" id="{0E2CE5BE-BCFD-7FF7-92E6-72BFB2CCAC58}"/>
                    </a:ext>
                  </a:extLst>
                </p:cNvPr>
                <p:cNvPicPr/>
                <p:nvPr/>
              </p:nvPicPr>
              <p:blipFill>
                <a:blip r:embed="rId100"/>
                <a:stretch>
                  <a:fillRect/>
                </a:stretch>
              </p:blipFill>
              <p:spPr>
                <a:xfrm>
                  <a:off x="4092316" y="5107061"/>
                  <a:ext cx="2401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37" name="Ink 36">
                  <a:extLst>
                    <a:ext uri="{FF2B5EF4-FFF2-40B4-BE49-F238E27FC236}">
                      <a16:creationId xmlns:a16="http://schemas.microsoft.com/office/drawing/2014/main" id="{0F503850-95ED-1664-AA3B-3B10F8F17077}"/>
                    </a:ext>
                  </a:extLst>
                </p14:cNvPr>
                <p14:cNvContentPartPr/>
                <p14:nvPr/>
              </p14:nvContentPartPr>
              <p14:xfrm>
                <a:off x="4252156" y="5062781"/>
                <a:ext cx="96120" cy="141120"/>
              </p14:xfrm>
            </p:contentPart>
          </mc:Choice>
          <mc:Fallback xmlns="">
            <p:pic>
              <p:nvPicPr>
                <p:cNvPr id="37" name="Ink 36">
                  <a:extLst>
                    <a:ext uri="{FF2B5EF4-FFF2-40B4-BE49-F238E27FC236}">
                      <a16:creationId xmlns:a16="http://schemas.microsoft.com/office/drawing/2014/main" id="{0F503850-95ED-1664-AA3B-3B10F8F17077}"/>
                    </a:ext>
                  </a:extLst>
                </p:cNvPr>
                <p:cNvPicPr/>
                <p:nvPr/>
              </p:nvPicPr>
              <p:blipFill>
                <a:blip r:embed="rId102"/>
                <a:stretch>
                  <a:fillRect/>
                </a:stretch>
              </p:blipFill>
              <p:spPr>
                <a:xfrm>
                  <a:off x="4247836" y="5058461"/>
                  <a:ext cx="1047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39" name="Ink 38">
                  <a:extLst>
                    <a:ext uri="{FF2B5EF4-FFF2-40B4-BE49-F238E27FC236}">
                      <a16:creationId xmlns:a16="http://schemas.microsoft.com/office/drawing/2014/main" id="{0C929C31-7E01-6222-EE0E-844D8D0C6DE8}"/>
                    </a:ext>
                  </a:extLst>
                </p14:cNvPr>
                <p14:cNvContentPartPr/>
                <p14:nvPr/>
              </p14:nvContentPartPr>
              <p14:xfrm>
                <a:off x="4572916" y="5138381"/>
                <a:ext cx="30600" cy="174600"/>
              </p14:xfrm>
            </p:contentPart>
          </mc:Choice>
          <mc:Fallback xmlns="">
            <p:pic>
              <p:nvPicPr>
                <p:cNvPr id="39" name="Ink 38">
                  <a:extLst>
                    <a:ext uri="{FF2B5EF4-FFF2-40B4-BE49-F238E27FC236}">
                      <a16:creationId xmlns:a16="http://schemas.microsoft.com/office/drawing/2014/main" id="{0C929C31-7E01-6222-EE0E-844D8D0C6DE8}"/>
                    </a:ext>
                  </a:extLst>
                </p:cNvPr>
                <p:cNvPicPr/>
                <p:nvPr/>
              </p:nvPicPr>
              <p:blipFill>
                <a:blip r:embed="rId104"/>
                <a:stretch>
                  <a:fillRect/>
                </a:stretch>
              </p:blipFill>
              <p:spPr>
                <a:xfrm>
                  <a:off x="4568596" y="5134061"/>
                  <a:ext cx="392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40" name="Ink 39">
                  <a:extLst>
                    <a:ext uri="{FF2B5EF4-FFF2-40B4-BE49-F238E27FC236}">
                      <a16:creationId xmlns:a16="http://schemas.microsoft.com/office/drawing/2014/main" id="{F409B2F3-BFA3-3C33-0AFD-2B3B738A443B}"/>
                    </a:ext>
                  </a:extLst>
                </p14:cNvPr>
                <p14:cNvContentPartPr/>
                <p14:nvPr/>
              </p14:nvContentPartPr>
              <p14:xfrm>
                <a:off x="4547716" y="4924181"/>
                <a:ext cx="1499760" cy="471240"/>
              </p14:xfrm>
            </p:contentPart>
          </mc:Choice>
          <mc:Fallback xmlns="">
            <p:pic>
              <p:nvPicPr>
                <p:cNvPr id="40" name="Ink 39">
                  <a:extLst>
                    <a:ext uri="{FF2B5EF4-FFF2-40B4-BE49-F238E27FC236}">
                      <a16:creationId xmlns:a16="http://schemas.microsoft.com/office/drawing/2014/main" id="{F409B2F3-BFA3-3C33-0AFD-2B3B738A443B}"/>
                    </a:ext>
                  </a:extLst>
                </p:cNvPr>
                <p:cNvPicPr/>
                <p:nvPr/>
              </p:nvPicPr>
              <p:blipFill>
                <a:blip r:embed="rId106"/>
                <a:stretch>
                  <a:fillRect/>
                </a:stretch>
              </p:blipFill>
              <p:spPr>
                <a:xfrm>
                  <a:off x="4543396" y="4919861"/>
                  <a:ext cx="1508400" cy="4798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41" name="Ink 40">
                  <a:extLst>
                    <a:ext uri="{FF2B5EF4-FFF2-40B4-BE49-F238E27FC236}">
                      <a16:creationId xmlns:a16="http://schemas.microsoft.com/office/drawing/2014/main" id="{FEE90E5F-F405-DC5B-3EE5-0116461864F1}"/>
                    </a:ext>
                  </a:extLst>
                </p14:cNvPr>
                <p14:cNvContentPartPr/>
                <p14:nvPr/>
              </p14:nvContentPartPr>
              <p14:xfrm>
                <a:off x="5000956" y="5049101"/>
                <a:ext cx="106200" cy="205200"/>
              </p14:xfrm>
            </p:contentPart>
          </mc:Choice>
          <mc:Fallback xmlns="">
            <p:pic>
              <p:nvPicPr>
                <p:cNvPr id="41" name="Ink 40">
                  <a:extLst>
                    <a:ext uri="{FF2B5EF4-FFF2-40B4-BE49-F238E27FC236}">
                      <a16:creationId xmlns:a16="http://schemas.microsoft.com/office/drawing/2014/main" id="{FEE90E5F-F405-DC5B-3EE5-0116461864F1}"/>
                    </a:ext>
                  </a:extLst>
                </p:cNvPr>
                <p:cNvPicPr/>
                <p:nvPr/>
              </p:nvPicPr>
              <p:blipFill>
                <a:blip r:embed="rId108"/>
                <a:stretch>
                  <a:fillRect/>
                </a:stretch>
              </p:blipFill>
              <p:spPr>
                <a:xfrm>
                  <a:off x="4996636" y="5044781"/>
                  <a:ext cx="1148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42" name="Ink 41">
                  <a:extLst>
                    <a:ext uri="{FF2B5EF4-FFF2-40B4-BE49-F238E27FC236}">
                      <a16:creationId xmlns:a16="http://schemas.microsoft.com/office/drawing/2014/main" id="{AAE94E59-0F28-0B35-2FC1-FBF94DBA0D40}"/>
                    </a:ext>
                  </a:extLst>
                </p14:cNvPr>
                <p14:cNvContentPartPr/>
                <p14:nvPr/>
              </p14:nvContentPartPr>
              <p14:xfrm>
                <a:off x="5431156" y="4928861"/>
                <a:ext cx="62640" cy="311400"/>
              </p14:xfrm>
            </p:contentPart>
          </mc:Choice>
          <mc:Fallback xmlns="">
            <p:pic>
              <p:nvPicPr>
                <p:cNvPr id="42" name="Ink 41">
                  <a:extLst>
                    <a:ext uri="{FF2B5EF4-FFF2-40B4-BE49-F238E27FC236}">
                      <a16:creationId xmlns:a16="http://schemas.microsoft.com/office/drawing/2014/main" id="{AAE94E59-0F28-0B35-2FC1-FBF94DBA0D40}"/>
                    </a:ext>
                  </a:extLst>
                </p:cNvPr>
                <p:cNvPicPr/>
                <p:nvPr/>
              </p:nvPicPr>
              <p:blipFill>
                <a:blip r:embed="rId110"/>
                <a:stretch>
                  <a:fillRect/>
                </a:stretch>
              </p:blipFill>
              <p:spPr>
                <a:xfrm>
                  <a:off x="5426836" y="4924541"/>
                  <a:ext cx="7128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0" name="Ink 49">
                  <a:extLst>
                    <a:ext uri="{FF2B5EF4-FFF2-40B4-BE49-F238E27FC236}">
                      <a16:creationId xmlns:a16="http://schemas.microsoft.com/office/drawing/2014/main" id="{05D3A2D2-5662-6BC9-B714-03F0B35FAB54}"/>
                    </a:ext>
                  </a:extLst>
                </p14:cNvPr>
                <p14:cNvContentPartPr/>
                <p14:nvPr/>
              </p14:nvContentPartPr>
              <p14:xfrm>
                <a:off x="4121476" y="5709701"/>
                <a:ext cx="177480" cy="41400"/>
              </p14:xfrm>
            </p:contentPart>
          </mc:Choice>
          <mc:Fallback xmlns="">
            <p:pic>
              <p:nvPicPr>
                <p:cNvPr id="50" name="Ink 49">
                  <a:extLst>
                    <a:ext uri="{FF2B5EF4-FFF2-40B4-BE49-F238E27FC236}">
                      <a16:creationId xmlns:a16="http://schemas.microsoft.com/office/drawing/2014/main" id="{05D3A2D2-5662-6BC9-B714-03F0B35FAB54}"/>
                    </a:ext>
                  </a:extLst>
                </p:cNvPr>
                <p:cNvPicPr/>
                <p:nvPr/>
              </p:nvPicPr>
              <p:blipFill>
                <a:blip r:embed="rId112"/>
                <a:stretch>
                  <a:fillRect/>
                </a:stretch>
              </p:blipFill>
              <p:spPr>
                <a:xfrm>
                  <a:off x="4117156" y="5705381"/>
                  <a:ext cx="1861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1" name="Ink 50">
                  <a:extLst>
                    <a:ext uri="{FF2B5EF4-FFF2-40B4-BE49-F238E27FC236}">
                      <a16:creationId xmlns:a16="http://schemas.microsoft.com/office/drawing/2014/main" id="{08FD456C-EE3C-7FB6-F6BE-BF379711AD0D}"/>
                    </a:ext>
                  </a:extLst>
                </p14:cNvPr>
                <p14:cNvContentPartPr/>
                <p14:nvPr/>
              </p14:nvContentPartPr>
              <p14:xfrm>
                <a:off x="4249996" y="5641661"/>
                <a:ext cx="104040" cy="124200"/>
              </p14:xfrm>
            </p:contentPart>
          </mc:Choice>
          <mc:Fallback xmlns="">
            <p:pic>
              <p:nvPicPr>
                <p:cNvPr id="51" name="Ink 50">
                  <a:extLst>
                    <a:ext uri="{FF2B5EF4-FFF2-40B4-BE49-F238E27FC236}">
                      <a16:creationId xmlns:a16="http://schemas.microsoft.com/office/drawing/2014/main" id="{08FD456C-EE3C-7FB6-F6BE-BF379711AD0D}"/>
                    </a:ext>
                  </a:extLst>
                </p:cNvPr>
                <p:cNvPicPr/>
                <p:nvPr/>
              </p:nvPicPr>
              <p:blipFill>
                <a:blip r:embed="rId114"/>
                <a:stretch>
                  <a:fillRect/>
                </a:stretch>
              </p:blipFill>
              <p:spPr>
                <a:xfrm>
                  <a:off x="4245676" y="5637341"/>
                  <a:ext cx="1126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2" name="Ink 51">
                  <a:extLst>
                    <a:ext uri="{FF2B5EF4-FFF2-40B4-BE49-F238E27FC236}">
                      <a16:creationId xmlns:a16="http://schemas.microsoft.com/office/drawing/2014/main" id="{CCB773B4-0CB5-3045-4D6C-E84532CB487A}"/>
                    </a:ext>
                  </a:extLst>
                </p14:cNvPr>
                <p14:cNvContentPartPr/>
                <p14:nvPr/>
              </p14:nvContentPartPr>
              <p14:xfrm>
                <a:off x="4783876" y="5652101"/>
                <a:ext cx="48960" cy="190800"/>
              </p14:xfrm>
            </p:contentPart>
          </mc:Choice>
          <mc:Fallback xmlns="">
            <p:pic>
              <p:nvPicPr>
                <p:cNvPr id="52" name="Ink 51">
                  <a:extLst>
                    <a:ext uri="{FF2B5EF4-FFF2-40B4-BE49-F238E27FC236}">
                      <a16:creationId xmlns:a16="http://schemas.microsoft.com/office/drawing/2014/main" id="{CCB773B4-0CB5-3045-4D6C-E84532CB487A}"/>
                    </a:ext>
                  </a:extLst>
                </p:cNvPr>
                <p:cNvPicPr/>
                <p:nvPr/>
              </p:nvPicPr>
              <p:blipFill>
                <a:blip r:embed="rId116"/>
                <a:stretch>
                  <a:fillRect/>
                </a:stretch>
              </p:blipFill>
              <p:spPr>
                <a:xfrm>
                  <a:off x="4779556" y="5647781"/>
                  <a:ext cx="576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3" name="Ink 52">
                  <a:extLst>
                    <a:ext uri="{FF2B5EF4-FFF2-40B4-BE49-F238E27FC236}">
                      <a16:creationId xmlns:a16="http://schemas.microsoft.com/office/drawing/2014/main" id="{2F1F7821-23FF-BF09-7761-BA31A52B2CCB}"/>
                    </a:ext>
                  </a:extLst>
                </p14:cNvPr>
                <p14:cNvContentPartPr/>
                <p14:nvPr/>
              </p14:nvContentPartPr>
              <p14:xfrm>
                <a:off x="4790716" y="5364821"/>
                <a:ext cx="1563480" cy="494640"/>
              </p14:xfrm>
            </p:contentPart>
          </mc:Choice>
          <mc:Fallback xmlns="">
            <p:pic>
              <p:nvPicPr>
                <p:cNvPr id="53" name="Ink 52">
                  <a:extLst>
                    <a:ext uri="{FF2B5EF4-FFF2-40B4-BE49-F238E27FC236}">
                      <a16:creationId xmlns:a16="http://schemas.microsoft.com/office/drawing/2014/main" id="{2F1F7821-23FF-BF09-7761-BA31A52B2CCB}"/>
                    </a:ext>
                  </a:extLst>
                </p:cNvPr>
                <p:cNvPicPr/>
                <p:nvPr/>
              </p:nvPicPr>
              <p:blipFill>
                <a:blip r:embed="rId118"/>
                <a:stretch>
                  <a:fillRect/>
                </a:stretch>
              </p:blipFill>
              <p:spPr>
                <a:xfrm>
                  <a:off x="4786396" y="5360501"/>
                  <a:ext cx="1572120" cy="5032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54" name="Ink 53">
                  <a:extLst>
                    <a:ext uri="{FF2B5EF4-FFF2-40B4-BE49-F238E27FC236}">
                      <a16:creationId xmlns:a16="http://schemas.microsoft.com/office/drawing/2014/main" id="{7FBAC567-36E5-A8A8-4BDF-76D390181E3E}"/>
                    </a:ext>
                  </a:extLst>
                </p14:cNvPr>
                <p14:cNvContentPartPr/>
                <p14:nvPr/>
              </p14:nvContentPartPr>
              <p14:xfrm>
                <a:off x="5165836" y="5567501"/>
                <a:ext cx="129960" cy="213120"/>
              </p14:xfrm>
            </p:contentPart>
          </mc:Choice>
          <mc:Fallback xmlns="">
            <p:pic>
              <p:nvPicPr>
                <p:cNvPr id="54" name="Ink 53">
                  <a:extLst>
                    <a:ext uri="{FF2B5EF4-FFF2-40B4-BE49-F238E27FC236}">
                      <a16:creationId xmlns:a16="http://schemas.microsoft.com/office/drawing/2014/main" id="{7FBAC567-36E5-A8A8-4BDF-76D390181E3E}"/>
                    </a:ext>
                  </a:extLst>
                </p:cNvPr>
                <p:cNvPicPr/>
                <p:nvPr/>
              </p:nvPicPr>
              <p:blipFill>
                <a:blip r:embed="rId120"/>
                <a:stretch>
                  <a:fillRect/>
                </a:stretch>
              </p:blipFill>
              <p:spPr>
                <a:xfrm>
                  <a:off x="5161516" y="5563181"/>
                  <a:ext cx="13860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55" name="Ink 54">
                  <a:extLst>
                    <a:ext uri="{FF2B5EF4-FFF2-40B4-BE49-F238E27FC236}">
                      <a16:creationId xmlns:a16="http://schemas.microsoft.com/office/drawing/2014/main" id="{D523139F-8B03-0DE2-4660-0DDA75389A11}"/>
                    </a:ext>
                  </a:extLst>
                </p14:cNvPr>
                <p14:cNvContentPartPr/>
                <p14:nvPr/>
              </p14:nvContentPartPr>
              <p14:xfrm>
                <a:off x="5680636" y="5420621"/>
                <a:ext cx="23040" cy="310320"/>
              </p14:xfrm>
            </p:contentPart>
          </mc:Choice>
          <mc:Fallback xmlns="">
            <p:pic>
              <p:nvPicPr>
                <p:cNvPr id="55" name="Ink 54">
                  <a:extLst>
                    <a:ext uri="{FF2B5EF4-FFF2-40B4-BE49-F238E27FC236}">
                      <a16:creationId xmlns:a16="http://schemas.microsoft.com/office/drawing/2014/main" id="{D523139F-8B03-0DE2-4660-0DDA75389A11}"/>
                    </a:ext>
                  </a:extLst>
                </p:cNvPr>
                <p:cNvPicPr/>
                <p:nvPr/>
              </p:nvPicPr>
              <p:blipFill>
                <a:blip r:embed="rId122"/>
                <a:stretch>
                  <a:fillRect/>
                </a:stretch>
              </p:blipFill>
              <p:spPr>
                <a:xfrm>
                  <a:off x="5676316" y="5416301"/>
                  <a:ext cx="3168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38926" name="Ink 38925">
                  <a:extLst>
                    <a:ext uri="{FF2B5EF4-FFF2-40B4-BE49-F238E27FC236}">
                      <a16:creationId xmlns:a16="http://schemas.microsoft.com/office/drawing/2014/main" id="{6C51355B-5204-3AE6-E86C-40FF66D63BB8}"/>
                    </a:ext>
                  </a:extLst>
                </p14:cNvPr>
                <p14:cNvContentPartPr/>
                <p14:nvPr/>
              </p14:nvContentPartPr>
              <p14:xfrm>
                <a:off x="4693156" y="5158541"/>
                <a:ext cx="133560" cy="132840"/>
              </p14:xfrm>
            </p:contentPart>
          </mc:Choice>
          <mc:Fallback xmlns="">
            <p:pic>
              <p:nvPicPr>
                <p:cNvPr id="38926" name="Ink 38925">
                  <a:extLst>
                    <a:ext uri="{FF2B5EF4-FFF2-40B4-BE49-F238E27FC236}">
                      <a16:creationId xmlns:a16="http://schemas.microsoft.com/office/drawing/2014/main" id="{6C51355B-5204-3AE6-E86C-40FF66D63BB8}"/>
                    </a:ext>
                  </a:extLst>
                </p:cNvPr>
                <p:cNvPicPr/>
                <p:nvPr/>
              </p:nvPicPr>
              <p:blipFill>
                <a:blip r:embed="rId124"/>
                <a:stretch>
                  <a:fillRect/>
                </a:stretch>
              </p:blipFill>
              <p:spPr>
                <a:xfrm>
                  <a:off x="4688836" y="5154221"/>
                  <a:ext cx="1422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8927" name="Ink 38926">
                  <a:extLst>
                    <a:ext uri="{FF2B5EF4-FFF2-40B4-BE49-F238E27FC236}">
                      <a16:creationId xmlns:a16="http://schemas.microsoft.com/office/drawing/2014/main" id="{F9AD7E40-CC3D-3F9B-C8A3-0DE1686989ED}"/>
                    </a:ext>
                  </a:extLst>
                </p14:cNvPr>
                <p14:cNvContentPartPr/>
                <p14:nvPr/>
              </p14:nvContentPartPr>
              <p14:xfrm>
                <a:off x="4801516" y="5187701"/>
                <a:ext cx="75960" cy="158400"/>
              </p14:xfrm>
            </p:contentPart>
          </mc:Choice>
          <mc:Fallback xmlns="">
            <p:pic>
              <p:nvPicPr>
                <p:cNvPr id="38927" name="Ink 38926">
                  <a:extLst>
                    <a:ext uri="{FF2B5EF4-FFF2-40B4-BE49-F238E27FC236}">
                      <a16:creationId xmlns:a16="http://schemas.microsoft.com/office/drawing/2014/main" id="{F9AD7E40-CC3D-3F9B-C8A3-0DE1686989ED}"/>
                    </a:ext>
                  </a:extLst>
                </p:cNvPr>
                <p:cNvPicPr/>
                <p:nvPr/>
              </p:nvPicPr>
              <p:blipFill>
                <a:blip r:embed="rId126"/>
                <a:stretch>
                  <a:fillRect/>
                </a:stretch>
              </p:blipFill>
              <p:spPr>
                <a:xfrm>
                  <a:off x="4797196" y="5183381"/>
                  <a:ext cx="846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8928" name="Ink 38927">
                  <a:extLst>
                    <a:ext uri="{FF2B5EF4-FFF2-40B4-BE49-F238E27FC236}">
                      <a16:creationId xmlns:a16="http://schemas.microsoft.com/office/drawing/2014/main" id="{212F064B-884F-5AEE-3486-47153E171DCE}"/>
                    </a:ext>
                  </a:extLst>
                </p14:cNvPr>
                <p14:cNvContentPartPr/>
                <p14:nvPr/>
              </p14:nvContentPartPr>
              <p14:xfrm>
                <a:off x="5081236" y="5043341"/>
                <a:ext cx="119880" cy="122760"/>
              </p14:xfrm>
            </p:contentPart>
          </mc:Choice>
          <mc:Fallback xmlns="">
            <p:pic>
              <p:nvPicPr>
                <p:cNvPr id="38928" name="Ink 38927">
                  <a:extLst>
                    <a:ext uri="{FF2B5EF4-FFF2-40B4-BE49-F238E27FC236}">
                      <a16:creationId xmlns:a16="http://schemas.microsoft.com/office/drawing/2014/main" id="{212F064B-884F-5AEE-3486-47153E171DCE}"/>
                    </a:ext>
                  </a:extLst>
                </p:cNvPr>
                <p:cNvPicPr/>
                <p:nvPr/>
              </p:nvPicPr>
              <p:blipFill>
                <a:blip r:embed="rId128"/>
                <a:stretch>
                  <a:fillRect/>
                </a:stretch>
              </p:blipFill>
              <p:spPr>
                <a:xfrm>
                  <a:off x="5076916" y="5039021"/>
                  <a:ext cx="1285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8929" name="Ink 38928">
                  <a:extLst>
                    <a:ext uri="{FF2B5EF4-FFF2-40B4-BE49-F238E27FC236}">
                      <a16:creationId xmlns:a16="http://schemas.microsoft.com/office/drawing/2014/main" id="{CEC646D9-316E-82C8-3C6D-134CA2B16D24}"/>
                    </a:ext>
                  </a:extLst>
                </p14:cNvPr>
                <p14:cNvContentPartPr/>
                <p14:nvPr/>
              </p14:nvContentPartPr>
              <p14:xfrm>
                <a:off x="5675956" y="5017061"/>
                <a:ext cx="28080" cy="103320"/>
              </p14:xfrm>
            </p:contentPart>
          </mc:Choice>
          <mc:Fallback xmlns="">
            <p:pic>
              <p:nvPicPr>
                <p:cNvPr id="38929" name="Ink 38928">
                  <a:extLst>
                    <a:ext uri="{FF2B5EF4-FFF2-40B4-BE49-F238E27FC236}">
                      <a16:creationId xmlns:a16="http://schemas.microsoft.com/office/drawing/2014/main" id="{CEC646D9-316E-82C8-3C6D-134CA2B16D24}"/>
                    </a:ext>
                  </a:extLst>
                </p:cNvPr>
                <p:cNvPicPr/>
                <p:nvPr/>
              </p:nvPicPr>
              <p:blipFill>
                <a:blip r:embed="rId130"/>
                <a:stretch>
                  <a:fillRect/>
                </a:stretch>
              </p:blipFill>
              <p:spPr>
                <a:xfrm>
                  <a:off x="5671636" y="5012741"/>
                  <a:ext cx="367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38930" name="Ink 38929">
                  <a:extLst>
                    <a:ext uri="{FF2B5EF4-FFF2-40B4-BE49-F238E27FC236}">
                      <a16:creationId xmlns:a16="http://schemas.microsoft.com/office/drawing/2014/main" id="{F9067BB4-EF08-DC06-5A54-B2B8C97494A7}"/>
                    </a:ext>
                  </a:extLst>
                </p14:cNvPr>
                <p14:cNvContentPartPr/>
                <p14:nvPr/>
              </p14:nvContentPartPr>
              <p14:xfrm>
                <a:off x="5729956" y="5010941"/>
                <a:ext cx="129960" cy="95400"/>
              </p14:xfrm>
            </p:contentPart>
          </mc:Choice>
          <mc:Fallback xmlns="">
            <p:pic>
              <p:nvPicPr>
                <p:cNvPr id="38930" name="Ink 38929">
                  <a:extLst>
                    <a:ext uri="{FF2B5EF4-FFF2-40B4-BE49-F238E27FC236}">
                      <a16:creationId xmlns:a16="http://schemas.microsoft.com/office/drawing/2014/main" id="{F9067BB4-EF08-DC06-5A54-B2B8C97494A7}"/>
                    </a:ext>
                  </a:extLst>
                </p:cNvPr>
                <p:cNvPicPr/>
                <p:nvPr/>
              </p:nvPicPr>
              <p:blipFill>
                <a:blip r:embed="rId132"/>
                <a:stretch>
                  <a:fillRect/>
                </a:stretch>
              </p:blipFill>
              <p:spPr>
                <a:xfrm>
                  <a:off x="5725636" y="5006621"/>
                  <a:ext cx="1386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38931" name="Ink 38930">
                  <a:extLst>
                    <a:ext uri="{FF2B5EF4-FFF2-40B4-BE49-F238E27FC236}">
                      <a16:creationId xmlns:a16="http://schemas.microsoft.com/office/drawing/2014/main" id="{ACAF7420-0D87-D5F7-FEA0-FA07D4F41C78}"/>
                    </a:ext>
                  </a:extLst>
                </p14:cNvPr>
                <p14:cNvContentPartPr/>
                <p14:nvPr/>
              </p14:nvContentPartPr>
              <p14:xfrm>
                <a:off x="4885756" y="5695661"/>
                <a:ext cx="133920" cy="169200"/>
              </p14:xfrm>
            </p:contentPart>
          </mc:Choice>
          <mc:Fallback xmlns="">
            <p:pic>
              <p:nvPicPr>
                <p:cNvPr id="38931" name="Ink 38930">
                  <a:extLst>
                    <a:ext uri="{FF2B5EF4-FFF2-40B4-BE49-F238E27FC236}">
                      <a16:creationId xmlns:a16="http://schemas.microsoft.com/office/drawing/2014/main" id="{ACAF7420-0D87-D5F7-FEA0-FA07D4F41C78}"/>
                    </a:ext>
                  </a:extLst>
                </p:cNvPr>
                <p:cNvPicPr/>
                <p:nvPr/>
              </p:nvPicPr>
              <p:blipFill>
                <a:blip r:embed="rId134"/>
                <a:stretch>
                  <a:fillRect/>
                </a:stretch>
              </p:blipFill>
              <p:spPr>
                <a:xfrm>
                  <a:off x="4881436" y="5691341"/>
                  <a:ext cx="1425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38932" name="Ink 38931">
                  <a:extLst>
                    <a:ext uri="{FF2B5EF4-FFF2-40B4-BE49-F238E27FC236}">
                      <a16:creationId xmlns:a16="http://schemas.microsoft.com/office/drawing/2014/main" id="{DA392770-5FB1-B98C-EF5E-83E7F6B6AEB2}"/>
                    </a:ext>
                  </a:extLst>
                </p14:cNvPr>
                <p14:cNvContentPartPr/>
                <p14:nvPr/>
              </p14:nvContentPartPr>
              <p14:xfrm>
                <a:off x="5261596" y="5523221"/>
                <a:ext cx="127800" cy="154800"/>
              </p14:xfrm>
            </p:contentPart>
          </mc:Choice>
          <mc:Fallback xmlns="">
            <p:pic>
              <p:nvPicPr>
                <p:cNvPr id="38932" name="Ink 38931">
                  <a:extLst>
                    <a:ext uri="{FF2B5EF4-FFF2-40B4-BE49-F238E27FC236}">
                      <a16:creationId xmlns:a16="http://schemas.microsoft.com/office/drawing/2014/main" id="{DA392770-5FB1-B98C-EF5E-83E7F6B6AEB2}"/>
                    </a:ext>
                  </a:extLst>
                </p:cNvPr>
                <p:cNvPicPr/>
                <p:nvPr/>
              </p:nvPicPr>
              <p:blipFill>
                <a:blip r:embed="rId136"/>
                <a:stretch>
                  <a:fillRect/>
                </a:stretch>
              </p:blipFill>
              <p:spPr>
                <a:xfrm>
                  <a:off x="5257276" y="5518901"/>
                  <a:ext cx="1364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38933" name="Ink 38932">
                  <a:extLst>
                    <a:ext uri="{FF2B5EF4-FFF2-40B4-BE49-F238E27FC236}">
                      <a16:creationId xmlns:a16="http://schemas.microsoft.com/office/drawing/2014/main" id="{F8FDCE1C-0132-8BE4-7189-1E2F0A767742}"/>
                    </a:ext>
                  </a:extLst>
                </p14:cNvPr>
                <p14:cNvContentPartPr/>
                <p14:nvPr/>
              </p14:nvContentPartPr>
              <p14:xfrm>
                <a:off x="5778916" y="5432861"/>
                <a:ext cx="138960" cy="243000"/>
              </p14:xfrm>
            </p:contentPart>
          </mc:Choice>
          <mc:Fallback xmlns="">
            <p:pic>
              <p:nvPicPr>
                <p:cNvPr id="38933" name="Ink 38932">
                  <a:extLst>
                    <a:ext uri="{FF2B5EF4-FFF2-40B4-BE49-F238E27FC236}">
                      <a16:creationId xmlns:a16="http://schemas.microsoft.com/office/drawing/2014/main" id="{F8FDCE1C-0132-8BE4-7189-1E2F0A767742}"/>
                    </a:ext>
                  </a:extLst>
                </p:cNvPr>
                <p:cNvPicPr/>
                <p:nvPr/>
              </p:nvPicPr>
              <p:blipFill>
                <a:blip r:embed="rId138"/>
                <a:stretch>
                  <a:fillRect/>
                </a:stretch>
              </p:blipFill>
              <p:spPr>
                <a:xfrm>
                  <a:off x="5774596" y="5428541"/>
                  <a:ext cx="14760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38935" name="Ink 38934">
                  <a:extLst>
                    <a:ext uri="{FF2B5EF4-FFF2-40B4-BE49-F238E27FC236}">
                      <a16:creationId xmlns:a16="http://schemas.microsoft.com/office/drawing/2014/main" id="{375D1923-6640-CB0F-D68E-DA8A9C6FAC26}"/>
                    </a:ext>
                  </a:extLst>
                </p14:cNvPr>
                <p14:cNvContentPartPr/>
                <p14:nvPr/>
              </p14:nvContentPartPr>
              <p14:xfrm>
                <a:off x="5142436" y="6277061"/>
                <a:ext cx="106200" cy="121680"/>
              </p14:xfrm>
            </p:contentPart>
          </mc:Choice>
          <mc:Fallback xmlns="">
            <p:pic>
              <p:nvPicPr>
                <p:cNvPr id="38935" name="Ink 38934">
                  <a:extLst>
                    <a:ext uri="{FF2B5EF4-FFF2-40B4-BE49-F238E27FC236}">
                      <a16:creationId xmlns:a16="http://schemas.microsoft.com/office/drawing/2014/main" id="{375D1923-6640-CB0F-D68E-DA8A9C6FAC26}"/>
                    </a:ext>
                  </a:extLst>
                </p:cNvPr>
                <p:cNvPicPr/>
                <p:nvPr/>
              </p:nvPicPr>
              <p:blipFill>
                <a:blip r:embed="rId140"/>
                <a:stretch>
                  <a:fillRect/>
                </a:stretch>
              </p:blipFill>
              <p:spPr>
                <a:xfrm>
                  <a:off x="5138116" y="6272741"/>
                  <a:ext cx="1148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38936" name="Ink 38935">
                  <a:extLst>
                    <a:ext uri="{FF2B5EF4-FFF2-40B4-BE49-F238E27FC236}">
                      <a16:creationId xmlns:a16="http://schemas.microsoft.com/office/drawing/2014/main" id="{6258E03E-AABF-700D-291D-228746AAF739}"/>
                    </a:ext>
                  </a:extLst>
                </p14:cNvPr>
                <p14:cNvContentPartPr/>
                <p14:nvPr/>
              </p14:nvContentPartPr>
              <p14:xfrm>
                <a:off x="5239996" y="6278141"/>
                <a:ext cx="42120" cy="126000"/>
              </p14:xfrm>
            </p:contentPart>
          </mc:Choice>
          <mc:Fallback xmlns="">
            <p:pic>
              <p:nvPicPr>
                <p:cNvPr id="38936" name="Ink 38935">
                  <a:extLst>
                    <a:ext uri="{FF2B5EF4-FFF2-40B4-BE49-F238E27FC236}">
                      <a16:creationId xmlns:a16="http://schemas.microsoft.com/office/drawing/2014/main" id="{6258E03E-AABF-700D-291D-228746AAF739}"/>
                    </a:ext>
                  </a:extLst>
                </p:cNvPr>
                <p:cNvPicPr/>
                <p:nvPr/>
              </p:nvPicPr>
              <p:blipFill>
                <a:blip r:embed="rId142"/>
                <a:stretch>
                  <a:fillRect/>
                </a:stretch>
              </p:blipFill>
              <p:spPr>
                <a:xfrm>
                  <a:off x="5235676" y="6273821"/>
                  <a:ext cx="507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38938" name="Ink 38937">
                  <a:extLst>
                    <a:ext uri="{FF2B5EF4-FFF2-40B4-BE49-F238E27FC236}">
                      <a16:creationId xmlns:a16="http://schemas.microsoft.com/office/drawing/2014/main" id="{1B67C658-34CF-0DEC-B4E3-4A9C7A86E10C}"/>
                    </a:ext>
                  </a:extLst>
                </p14:cNvPr>
                <p14:cNvContentPartPr/>
                <p14:nvPr/>
              </p14:nvContentPartPr>
              <p14:xfrm>
                <a:off x="5538796" y="6212981"/>
                <a:ext cx="112680" cy="133920"/>
              </p14:xfrm>
            </p:contentPart>
          </mc:Choice>
          <mc:Fallback xmlns="">
            <p:pic>
              <p:nvPicPr>
                <p:cNvPr id="38938" name="Ink 38937">
                  <a:extLst>
                    <a:ext uri="{FF2B5EF4-FFF2-40B4-BE49-F238E27FC236}">
                      <a16:creationId xmlns:a16="http://schemas.microsoft.com/office/drawing/2014/main" id="{1B67C658-34CF-0DEC-B4E3-4A9C7A86E10C}"/>
                    </a:ext>
                  </a:extLst>
                </p:cNvPr>
                <p:cNvPicPr/>
                <p:nvPr/>
              </p:nvPicPr>
              <p:blipFill>
                <a:blip r:embed="rId144"/>
                <a:stretch>
                  <a:fillRect/>
                </a:stretch>
              </p:blipFill>
              <p:spPr>
                <a:xfrm>
                  <a:off x="5534476" y="6208661"/>
                  <a:ext cx="1213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38939" name="Ink 38938">
                  <a:extLst>
                    <a:ext uri="{FF2B5EF4-FFF2-40B4-BE49-F238E27FC236}">
                      <a16:creationId xmlns:a16="http://schemas.microsoft.com/office/drawing/2014/main" id="{B6AB8365-0C3D-61A8-924C-9859963BAA7E}"/>
                    </a:ext>
                  </a:extLst>
                </p14:cNvPr>
                <p14:cNvContentPartPr/>
                <p14:nvPr/>
              </p14:nvContentPartPr>
              <p14:xfrm>
                <a:off x="5705116" y="6173381"/>
                <a:ext cx="32040" cy="104040"/>
              </p14:xfrm>
            </p:contentPart>
          </mc:Choice>
          <mc:Fallback xmlns="">
            <p:pic>
              <p:nvPicPr>
                <p:cNvPr id="38939" name="Ink 38938">
                  <a:extLst>
                    <a:ext uri="{FF2B5EF4-FFF2-40B4-BE49-F238E27FC236}">
                      <a16:creationId xmlns:a16="http://schemas.microsoft.com/office/drawing/2014/main" id="{B6AB8365-0C3D-61A8-924C-9859963BAA7E}"/>
                    </a:ext>
                  </a:extLst>
                </p:cNvPr>
                <p:cNvPicPr/>
                <p:nvPr/>
              </p:nvPicPr>
              <p:blipFill>
                <a:blip r:embed="rId146"/>
                <a:stretch>
                  <a:fillRect/>
                </a:stretch>
              </p:blipFill>
              <p:spPr>
                <a:xfrm>
                  <a:off x="5700796" y="6169061"/>
                  <a:ext cx="406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38940" name="Ink 38939">
                  <a:extLst>
                    <a:ext uri="{FF2B5EF4-FFF2-40B4-BE49-F238E27FC236}">
                      <a16:creationId xmlns:a16="http://schemas.microsoft.com/office/drawing/2014/main" id="{C846DF96-77E6-0FB8-A5CF-E82F31153B71}"/>
                    </a:ext>
                  </a:extLst>
                </p14:cNvPr>
                <p14:cNvContentPartPr/>
                <p14:nvPr/>
              </p14:nvContentPartPr>
              <p14:xfrm>
                <a:off x="6115156" y="6041621"/>
                <a:ext cx="111240" cy="172440"/>
              </p14:xfrm>
            </p:contentPart>
          </mc:Choice>
          <mc:Fallback xmlns="">
            <p:pic>
              <p:nvPicPr>
                <p:cNvPr id="38940" name="Ink 38939">
                  <a:extLst>
                    <a:ext uri="{FF2B5EF4-FFF2-40B4-BE49-F238E27FC236}">
                      <a16:creationId xmlns:a16="http://schemas.microsoft.com/office/drawing/2014/main" id="{C846DF96-77E6-0FB8-A5CF-E82F31153B71}"/>
                    </a:ext>
                  </a:extLst>
                </p:cNvPr>
                <p:cNvPicPr/>
                <p:nvPr/>
              </p:nvPicPr>
              <p:blipFill>
                <a:blip r:embed="rId148"/>
                <a:stretch>
                  <a:fillRect/>
                </a:stretch>
              </p:blipFill>
              <p:spPr>
                <a:xfrm>
                  <a:off x="6110836" y="6037301"/>
                  <a:ext cx="1198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38941" name="Ink 38940">
                  <a:extLst>
                    <a:ext uri="{FF2B5EF4-FFF2-40B4-BE49-F238E27FC236}">
                      <a16:creationId xmlns:a16="http://schemas.microsoft.com/office/drawing/2014/main" id="{8EDAB62D-B73A-F280-93A3-A53DDD7D93DD}"/>
                    </a:ext>
                  </a:extLst>
                </p14:cNvPr>
                <p14:cNvContentPartPr/>
                <p14:nvPr/>
              </p14:nvContentPartPr>
              <p14:xfrm>
                <a:off x="6221716" y="6110381"/>
                <a:ext cx="38880" cy="136440"/>
              </p14:xfrm>
            </p:contentPart>
          </mc:Choice>
          <mc:Fallback xmlns="">
            <p:pic>
              <p:nvPicPr>
                <p:cNvPr id="38941" name="Ink 38940">
                  <a:extLst>
                    <a:ext uri="{FF2B5EF4-FFF2-40B4-BE49-F238E27FC236}">
                      <a16:creationId xmlns:a16="http://schemas.microsoft.com/office/drawing/2014/main" id="{8EDAB62D-B73A-F280-93A3-A53DDD7D93DD}"/>
                    </a:ext>
                  </a:extLst>
                </p:cNvPr>
                <p:cNvPicPr/>
                <p:nvPr/>
              </p:nvPicPr>
              <p:blipFill>
                <a:blip r:embed="rId150"/>
                <a:stretch>
                  <a:fillRect/>
                </a:stretch>
              </p:blipFill>
              <p:spPr>
                <a:xfrm>
                  <a:off x="6217396" y="6106061"/>
                  <a:ext cx="475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38942" name="Ink 38941">
                  <a:extLst>
                    <a:ext uri="{FF2B5EF4-FFF2-40B4-BE49-F238E27FC236}">
                      <a16:creationId xmlns:a16="http://schemas.microsoft.com/office/drawing/2014/main" id="{26F0F019-FEA4-446F-4B41-4498A9045BCF}"/>
                    </a:ext>
                  </a:extLst>
                </p14:cNvPr>
                <p14:cNvContentPartPr/>
                <p14:nvPr/>
              </p14:nvContentPartPr>
              <p14:xfrm>
                <a:off x="6289036" y="6088781"/>
                <a:ext cx="135360" cy="124560"/>
              </p14:xfrm>
            </p:contentPart>
          </mc:Choice>
          <mc:Fallback xmlns="">
            <p:pic>
              <p:nvPicPr>
                <p:cNvPr id="38942" name="Ink 38941">
                  <a:extLst>
                    <a:ext uri="{FF2B5EF4-FFF2-40B4-BE49-F238E27FC236}">
                      <a16:creationId xmlns:a16="http://schemas.microsoft.com/office/drawing/2014/main" id="{26F0F019-FEA4-446F-4B41-4498A9045BCF}"/>
                    </a:ext>
                  </a:extLst>
                </p:cNvPr>
                <p:cNvPicPr/>
                <p:nvPr/>
              </p:nvPicPr>
              <p:blipFill>
                <a:blip r:embed="rId152"/>
                <a:stretch>
                  <a:fillRect/>
                </a:stretch>
              </p:blipFill>
              <p:spPr>
                <a:xfrm>
                  <a:off x="6284716" y="6084461"/>
                  <a:ext cx="144000" cy="133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3">
            <p14:nvContentPartPr>
              <p14:cNvPr id="38944" name="Ink 38943">
                <a:extLst>
                  <a:ext uri="{FF2B5EF4-FFF2-40B4-BE49-F238E27FC236}">
                    <a16:creationId xmlns:a16="http://schemas.microsoft.com/office/drawing/2014/main" id="{16D89EB7-1DE3-31B1-0305-BCA2213097B3}"/>
                  </a:ext>
                </a:extLst>
              </p14:cNvPr>
              <p14:cNvContentPartPr/>
              <p14:nvPr/>
            </p14:nvContentPartPr>
            <p14:xfrm>
              <a:off x="1421116" y="4271861"/>
              <a:ext cx="1027440" cy="306000"/>
            </p14:xfrm>
          </p:contentPart>
        </mc:Choice>
        <mc:Fallback xmlns="">
          <p:pic>
            <p:nvPicPr>
              <p:cNvPr id="38944" name="Ink 38943">
                <a:extLst>
                  <a:ext uri="{FF2B5EF4-FFF2-40B4-BE49-F238E27FC236}">
                    <a16:creationId xmlns:a16="http://schemas.microsoft.com/office/drawing/2014/main" id="{16D89EB7-1DE3-31B1-0305-BCA2213097B3}"/>
                  </a:ext>
                </a:extLst>
              </p:cNvPr>
              <p:cNvPicPr/>
              <p:nvPr/>
            </p:nvPicPr>
            <p:blipFill>
              <a:blip r:embed="rId154"/>
              <a:stretch>
                <a:fillRect/>
              </a:stretch>
            </p:blipFill>
            <p:spPr>
              <a:xfrm>
                <a:off x="1416796" y="4267541"/>
                <a:ext cx="103608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38945" name="Ink 38944">
                <a:extLst>
                  <a:ext uri="{FF2B5EF4-FFF2-40B4-BE49-F238E27FC236}">
                    <a16:creationId xmlns:a16="http://schemas.microsoft.com/office/drawing/2014/main" id="{D4AF0328-041B-09D6-6923-8BFF09693E71}"/>
                  </a:ext>
                </a:extLst>
              </p14:cNvPr>
              <p14:cNvContentPartPr/>
              <p14:nvPr/>
            </p14:nvContentPartPr>
            <p14:xfrm>
              <a:off x="378556" y="1334981"/>
              <a:ext cx="347760" cy="310680"/>
            </p14:xfrm>
          </p:contentPart>
        </mc:Choice>
        <mc:Fallback xmlns="">
          <p:pic>
            <p:nvPicPr>
              <p:cNvPr id="38945" name="Ink 38944">
                <a:extLst>
                  <a:ext uri="{FF2B5EF4-FFF2-40B4-BE49-F238E27FC236}">
                    <a16:creationId xmlns:a16="http://schemas.microsoft.com/office/drawing/2014/main" id="{D4AF0328-041B-09D6-6923-8BFF09693E71}"/>
                  </a:ext>
                </a:extLst>
              </p:cNvPr>
              <p:cNvPicPr/>
              <p:nvPr/>
            </p:nvPicPr>
            <p:blipFill>
              <a:blip r:embed="rId156"/>
              <a:stretch>
                <a:fillRect/>
              </a:stretch>
            </p:blipFill>
            <p:spPr>
              <a:xfrm>
                <a:off x="374236" y="1330661"/>
                <a:ext cx="356400" cy="319320"/>
              </a:xfrm>
              <a:prstGeom prst="rect">
                <a:avLst/>
              </a:prstGeom>
            </p:spPr>
          </p:pic>
        </mc:Fallback>
      </mc:AlternateContent>
      <p:grpSp>
        <p:nvGrpSpPr>
          <p:cNvPr id="38962" name="Group 38961">
            <a:extLst>
              <a:ext uri="{FF2B5EF4-FFF2-40B4-BE49-F238E27FC236}">
                <a16:creationId xmlns:a16="http://schemas.microsoft.com/office/drawing/2014/main" id="{192CDDD7-9891-0654-9B10-9AF8DC4F7970}"/>
              </a:ext>
            </a:extLst>
          </p:cNvPr>
          <p:cNvGrpSpPr/>
          <p:nvPr/>
        </p:nvGrpSpPr>
        <p:grpSpPr>
          <a:xfrm>
            <a:off x="1056436" y="1515701"/>
            <a:ext cx="644760" cy="198000"/>
            <a:chOff x="1056436" y="1515701"/>
            <a:chExt cx="644760" cy="198000"/>
          </a:xfrm>
        </p:grpSpPr>
        <mc:AlternateContent xmlns:mc="http://schemas.openxmlformats.org/markup-compatibility/2006" xmlns:p14="http://schemas.microsoft.com/office/powerpoint/2010/main">
          <mc:Choice Requires="p14">
            <p:contentPart p14:bwMode="auto" r:id="rId157">
              <p14:nvContentPartPr>
                <p14:cNvPr id="38946" name="Ink 38945">
                  <a:extLst>
                    <a:ext uri="{FF2B5EF4-FFF2-40B4-BE49-F238E27FC236}">
                      <a16:creationId xmlns:a16="http://schemas.microsoft.com/office/drawing/2014/main" id="{F563D95B-09CF-821C-6323-FDC2E74BFCC0}"/>
                    </a:ext>
                  </a:extLst>
                </p14:cNvPr>
                <p14:cNvContentPartPr/>
                <p14:nvPr/>
              </p14:nvContentPartPr>
              <p14:xfrm>
                <a:off x="1056436" y="1515701"/>
                <a:ext cx="183960" cy="150840"/>
              </p14:xfrm>
            </p:contentPart>
          </mc:Choice>
          <mc:Fallback xmlns="">
            <p:pic>
              <p:nvPicPr>
                <p:cNvPr id="38946" name="Ink 38945">
                  <a:extLst>
                    <a:ext uri="{FF2B5EF4-FFF2-40B4-BE49-F238E27FC236}">
                      <a16:creationId xmlns:a16="http://schemas.microsoft.com/office/drawing/2014/main" id="{F563D95B-09CF-821C-6323-FDC2E74BFCC0}"/>
                    </a:ext>
                  </a:extLst>
                </p:cNvPr>
                <p:cNvPicPr/>
                <p:nvPr/>
              </p:nvPicPr>
              <p:blipFill>
                <a:blip r:embed="rId158"/>
                <a:stretch>
                  <a:fillRect/>
                </a:stretch>
              </p:blipFill>
              <p:spPr>
                <a:xfrm>
                  <a:off x="1052116" y="1511381"/>
                  <a:ext cx="1926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38947" name="Ink 38946">
                  <a:extLst>
                    <a:ext uri="{FF2B5EF4-FFF2-40B4-BE49-F238E27FC236}">
                      <a16:creationId xmlns:a16="http://schemas.microsoft.com/office/drawing/2014/main" id="{74892EE4-E483-A2D6-4C45-97BB6AFFE955}"/>
                    </a:ext>
                  </a:extLst>
                </p14:cNvPr>
                <p14:cNvContentPartPr/>
                <p14:nvPr/>
              </p14:nvContentPartPr>
              <p14:xfrm>
                <a:off x="1287916" y="1593461"/>
                <a:ext cx="153000" cy="88200"/>
              </p14:xfrm>
            </p:contentPart>
          </mc:Choice>
          <mc:Fallback xmlns="">
            <p:pic>
              <p:nvPicPr>
                <p:cNvPr id="38947" name="Ink 38946">
                  <a:extLst>
                    <a:ext uri="{FF2B5EF4-FFF2-40B4-BE49-F238E27FC236}">
                      <a16:creationId xmlns:a16="http://schemas.microsoft.com/office/drawing/2014/main" id="{74892EE4-E483-A2D6-4C45-97BB6AFFE955}"/>
                    </a:ext>
                  </a:extLst>
                </p:cNvPr>
                <p:cNvPicPr/>
                <p:nvPr/>
              </p:nvPicPr>
              <p:blipFill>
                <a:blip r:embed="rId160"/>
                <a:stretch>
                  <a:fillRect/>
                </a:stretch>
              </p:blipFill>
              <p:spPr>
                <a:xfrm>
                  <a:off x="1283596" y="1589141"/>
                  <a:ext cx="1616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38948" name="Ink 38947">
                  <a:extLst>
                    <a:ext uri="{FF2B5EF4-FFF2-40B4-BE49-F238E27FC236}">
                      <a16:creationId xmlns:a16="http://schemas.microsoft.com/office/drawing/2014/main" id="{DD449B6B-3C63-1C43-3E1E-E56250B7E461}"/>
                    </a:ext>
                  </a:extLst>
                </p14:cNvPr>
                <p14:cNvContentPartPr/>
                <p14:nvPr/>
              </p14:nvContentPartPr>
              <p14:xfrm>
                <a:off x="1414276" y="1625861"/>
                <a:ext cx="63360" cy="87840"/>
              </p14:xfrm>
            </p:contentPart>
          </mc:Choice>
          <mc:Fallback xmlns="">
            <p:pic>
              <p:nvPicPr>
                <p:cNvPr id="38948" name="Ink 38947">
                  <a:extLst>
                    <a:ext uri="{FF2B5EF4-FFF2-40B4-BE49-F238E27FC236}">
                      <a16:creationId xmlns:a16="http://schemas.microsoft.com/office/drawing/2014/main" id="{DD449B6B-3C63-1C43-3E1E-E56250B7E461}"/>
                    </a:ext>
                  </a:extLst>
                </p:cNvPr>
                <p:cNvPicPr/>
                <p:nvPr/>
              </p:nvPicPr>
              <p:blipFill>
                <a:blip r:embed="rId162"/>
                <a:stretch>
                  <a:fillRect/>
                </a:stretch>
              </p:blipFill>
              <p:spPr>
                <a:xfrm>
                  <a:off x="1409956" y="1621541"/>
                  <a:ext cx="720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38949" name="Ink 38948">
                  <a:extLst>
                    <a:ext uri="{FF2B5EF4-FFF2-40B4-BE49-F238E27FC236}">
                      <a16:creationId xmlns:a16="http://schemas.microsoft.com/office/drawing/2014/main" id="{870A443F-A398-2F1E-7FAE-07DA0B44A2DC}"/>
                    </a:ext>
                  </a:extLst>
                </p14:cNvPr>
                <p14:cNvContentPartPr/>
                <p14:nvPr/>
              </p14:nvContentPartPr>
              <p14:xfrm>
                <a:off x="1561516" y="1634861"/>
                <a:ext cx="139680" cy="67680"/>
              </p14:xfrm>
            </p:contentPart>
          </mc:Choice>
          <mc:Fallback xmlns="">
            <p:pic>
              <p:nvPicPr>
                <p:cNvPr id="38949" name="Ink 38948">
                  <a:extLst>
                    <a:ext uri="{FF2B5EF4-FFF2-40B4-BE49-F238E27FC236}">
                      <a16:creationId xmlns:a16="http://schemas.microsoft.com/office/drawing/2014/main" id="{870A443F-A398-2F1E-7FAE-07DA0B44A2DC}"/>
                    </a:ext>
                  </a:extLst>
                </p:cNvPr>
                <p:cNvPicPr/>
                <p:nvPr/>
              </p:nvPicPr>
              <p:blipFill>
                <a:blip r:embed="rId164"/>
                <a:stretch>
                  <a:fillRect/>
                </a:stretch>
              </p:blipFill>
              <p:spPr>
                <a:xfrm>
                  <a:off x="1557196" y="1630541"/>
                  <a:ext cx="148320" cy="76320"/>
                </a:xfrm>
                <a:prstGeom prst="rect">
                  <a:avLst/>
                </a:prstGeom>
              </p:spPr>
            </p:pic>
          </mc:Fallback>
        </mc:AlternateContent>
      </p:grpSp>
      <p:grpSp>
        <p:nvGrpSpPr>
          <p:cNvPr id="38961" name="Group 38960">
            <a:extLst>
              <a:ext uri="{FF2B5EF4-FFF2-40B4-BE49-F238E27FC236}">
                <a16:creationId xmlns:a16="http://schemas.microsoft.com/office/drawing/2014/main" id="{F7030DE4-F739-E361-8242-E086F7A81F6F}"/>
              </a:ext>
            </a:extLst>
          </p:cNvPr>
          <p:cNvGrpSpPr/>
          <p:nvPr/>
        </p:nvGrpSpPr>
        <p:grpSpPr>
          <a:xfrm>
            <a:off x="2275396" y="1619021"/>
            <a:ext cx="426600" cy="138960"/>
            <a:chOff x="2275396" y="1619021"/>
            <a:chExt cx="426600" cy="138960"/>
          </a:xfrm>
        </p:grpSpPr>
        <mc:AlternateContent xmlns:mc="http://schemas.openxmlformats.org/markup-compatibility/2006" xmlns:p14="http://schemas.microsoft.com/office/powerpoint/2010/main">
          <mc:Choice Requires="p14">
            <p:contentPart p14:bwMode="auto" r:id="rId165">
              <p14:nvContentPartPr>
                <p14:cNvPr id="38950" name="Ink 38949">
                  <a:extLst>
                    <a:ext uri="{FF2B5EF4-FFF2-40B4-BE49-F238E27FC236}">
                      <a16:creationId xmlns:a16="http://schemas.microsoft.com/office/drawing/2014/main" id="{9E9A2627-C45D-F54C-0420-280DFFE0E838}"/>
                    </a:ext>
                  </a:extLst>
                </p14:cNvPr>
                <p14:cNvContentPartPr/>
                <p14:nvPr/>
              </p14:nvContentPartPr>
              <p14:xfrm>
                <a:off x="2275396" y="1629461"/>
                <a:ext cx="154440" cy="128520"/>
              </p14:xfrm>
            </p:contentPart>
          </mc:Choice>
          <mc:Fallback xmlns="">
            <p:pic>
              <p:nvPicPr>
                <p:cNvPr id="38950" name="Ink 38949">
                  <a:extLst>
                    <a:ext uri="{FF2B5EF4-FFF2-40B4-BE49-F238E27FC236}">
                      <a16:creationId xmlns:a16="http://schemas.microsoft.com/office/drawing/2014/main" id="{9E9A2627-C45D-F54C-0420-280DFFE0E838}"/>
                    </a:ext>
                  </a:extLst>
                </p:cNvPr>
                <p:cNvPicPr/>
                <p:nvPr/>
              </p:nvPicPr>
              <p:blipFill>
                <a:blip r:embed="rId166"/>
                <a:stretch>
                  <a:fillRect/>
                </a:stretch>
              </p:blipFill>
              <p:spPr>
                <a:xfrm>
                  <a:off x="2271076" y="1625141"/>
                  <a:ext cx="1630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38951" name="Ink 38950">
                  <a:extLst>
                    <a:ext uri="{FF2B5EF4-FFF2-40B4-BE49-F238E27FC236}">
                      <a16:creationId xmlns:a16="http://schemas.microsoft.com/office/drawing/2014/main" id="{C362888E-A776-7079-E8C1-B2D80C96E0A9}"/>
                    </a:ext>
                  </a:extLst>
                </p14:cNvPr>
                <p14:cNvContentPartPr/>
                <p14:nvPr/>
              </p14:nvContentPartPr>
              <p14:xfrm>
                <a:off x="2424796" y="1619021"/>
                <a:ext cx="83520" cy="130680"/>
              </p14:xfrm>
            </p:contentPart>
          </mc:Choice>
          <mc:Fallback xmlns="">
            <p:pic>
              <p:nvPicPr>
                <p:cNvPr id="38951" name="Ink 38950">
                  <a:extLst>
                    <a:ext uri="{FF2B5EF4-FFF2-40B4-BE49-F238E27FC236}">
                      <a16:creationId xmlns:a16="http://schemas.microsoft.com/office/drawing/2014/main" id="{C362888E-A776-7079-E8C1-B2D80C96E0A9}"/>
                    </a:ext>
                  </a:extLst>
                </p:cNvPr>
                <p:cNvPicPr/>
                <p:nvPr/>
              </p:nvPicPr>
              <p:blipFill>
                <a:blip r:embed="rId168"/>
                <a:stretch>
                  <a:fillRect/>
                </a:stretch>
              </p:blipFill>
              <p:spPr>
                <a:xfrm>
                  <a:off x="2420476" y="1614701"/>
                  <a:ext cx="921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38952" name="Ink 38951">
                  <a:extLst>
                    <a:ext uri="{FF2B5EF4-FFF2-40B4-BE49-F238E27FC236}">
                      <a16:creationId xmlns:a16="http://schemas.microsoft.com/office/drawing/2014/main" id="{F7DF0747-1EE5-DE84-C1EC-6A6C21D2804E}"/>
                    </a:ext>
                  </a:extLst>
                </p14:cNvPr>
                <p14:cNvContentPartPr/>
                <p14:nvPr/>
              </p14:nvContentPartPr>
              <p14:xfrm>
                <a:off x="2567356" y="1646741"/>
                <a:ext cx="134640" cy="76680"/>
              </p14:xfrm>
            </p:contentPart>
          </mc:Choice>
          <mc:Fallback xmlns="">
            <p:pic>
              <p:nvPicPr>
                <p:cNvPr id="38952" name="Ink 38951">
                  <a:extLst>
                    <a:ext uri="{FF2B5EF4-FFF2-40B4-BE49-F238E27FC236}">
                      <a16:creationId xmlns:a16="http://schemas.microsoft.com/office/drawing/2014/main" id="{F7DF0747-1EE5-DE84-C1EC-6A6C21D2804E}"/>
                    </a:ext>
                  </a:extLst>
                </p:cNvPr>
                <p:cNvPicPr/>
                <p:nvPr/>
              </p:nvPicPr>
              <p:blipFill>
                <a:blip r:embed="rId170"/>
                <a:stretch>
                  <a:fillRect/>
                </a:stretch>
              </p:blipFill>
              <p:spPr>
                <a:xfrm>
                  <a:off x="2563036" y="1642421"/>
                  <a:ext cx="143280" cy="85320"/>
                </a:xfrm>
                <a:prstGeom prst="rect">
                  <a:avLst/>
                </a:prstGeom>
              </p:spPr>
            </p:pic>
          </mc:Fallback>
        </mc:AlternateContent>
      </p:grpSp>
      <p:grpSp>
        <p:nvGrpSpPr>
          <p:cNvPr id="38960" name="Group 38959">
            <a:extLst>
              <a:ext uri="{FF2B5EF4-FFF2-40B4-BE49-F238E27FC236}">
                <a16:creationId xmlns:a16="http://schemas.microsoft.com/office/drawing/2014/main" id="{5CC05B06-5B67-D78D-C4FA-25AEC1845012}"/>
              </a:ext>
            </a:extLst>
          </p:cNvPr>
          <p:cNvGrpSpPr/>
          <p:nvPr/>
        </p:nvGrpSpPr>
        <p:grpSpPr>
          <a:xfrm>
            <a:off x="2914036" y="1485101"/>
            <a:ext cx="1817640" cy="299160"/>
            <a:chOff x="2914036" y="1485101"/>
            <a:chExt cx="1817640" cy="299160"/>
          </a:xfrm>
        </p:grpSpPr>
        <mc:AlternateContent xmlns:mc="http://schemas.openxmlformats.org/markup-compatibility/2006" xmlns:p14="http://schemas.microsoft.com/office/powerpoint/2010/main">
          <mc:Choice Requires="p14">
            <p:contentPart p14:bwMode="auto" r:id="rId171">
              <p14:nvContentPartPr>
                <p14:cNvPr id="38953" name="Ink 38952">
                  <a:extLst>
                    <a:ext uri="{FF2B5EF4-FFF2-40B4-BE49-F238E27FC236}">
                      <a16:creationId xmlns:a16="http://schemas.microsoft.com/office/drawing/2014/main" id="{6CD9D667-437F-627A-626B-ADB62C4D9DB9}"/>
                    </a:ext>
                  </a:extLst>
                </p14:cNvPr>
                <p14:cNvContentPartPr/>
                <p14:nvPr/>
              </p14:nvContentPartPr>
              <p14:xfrm>
                <a:off x="2932756" y="1485101"/>
                <a:ext cx="48960" cy="187560"/>
              </p14:xfrm>
            </p:contentPart>
          </mc:Choice>
          <mc:Fallback xmlns="">
            <p:pic>
              <p:nvPicPr>
                <p:cNvPr id="38953" name="Ink 38952">
                  <a:extLst>
                    <a:ext uri="{FF2B5EF4-FFF2-40B4-BE49-F238E27FC236}">
                      <a16:creationId xmlns:a16="http://schemas.microsoft.com/office/drawing/2014/main" id="{6CD9D667-437F-627A-626B-ADB62C4D9DB9}"/>
                    </a:ext>
                  </a:extLst>
                </p:cNvPr>
                <p:cNvPicPr/>
                <p:nvPr/>
              </p:nvPicPr>
              <p:blipFill>
                <a:blip r:embed="rId172"/>
                <a:stretch>
                  <a:fillRect/>
                </a:stretch>
              </p:blipFill>
              <p:spPr>
                <a:xfrm>
                  <a:off x="2928436" y="1480781"/>
                  <a:ext cx="576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38954" name="Ink 38953">
                  <a:extLst>
                    <a:ext uri="{FF2B5EF4-FFF2-40B4-BE49-F238E27FC236}">
                      <a16:creationId xmlns:a16="http://schemas.microsoft.com/office/drawing/2014/main" id="{1781D088-9965-F606-AE9C-B756C10BA432}"/>
                    </a:ext>
                  </a:extLst>
                </p14:cNvPr>
                <p14:cNvContentPartPr/>
                <p14:nvPr/>
              </p14:nvContentPartPr>
              <p14:xfrm>
                <a:off x="2914036" y="1596701"/>
                <a:ext cx="266400" cy="86400"/>
              </p14:xfrm>
            </p:contentPart>
          </mc:Choice>
          <mc:Fallback xmlns="">
            <p:pic>
              <p:nvPicPr>
                <p:cNvPr id="38954" name="Ink 38953">
                  <a:extLst>
                    <a:ext uri="{FF2B5EF4-FFF2-40B4-BE49-F238E27FC236}">
                      <a16:creationId xmlns:a16="http://schemas.microsoft.com/office/drawing/2014/main" id="{1781D088-9965-F606-AE9C-B756C10BA432}"/>
                    </a:ext>
                  </a:extLst>
                </p:cNvPr>
                <p:cNvPicPr/>
                <p:nvPr/>
              </p:nvPicPr>
              <p:blipFill>
                <a:blip r:embed="rId174"/>
                <a:stretch>
                  <a:fillRect/>
                </a:stretch>
              </p:blipFill>
              <p:spPr>
                <a:xfrm>
                  <a:off x="2909716" y="1592381"/>
                  <a:ext cx="2750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38955" name="Ink 38954">
                  <a:extLst>
                    <a:ext uri="{FF2B5EF4-FFF2-40B4-BE49-F238E27FC236}">
                      <a16:creationId xmlns:a16="http://schemas.microsoft.com/office/drawing/2014/main" id="{61F53B49-1A0F-0354-631A-B5F1FA0A9E54}"/>
                    </a:ext>
                  </a:extLst>
                </p14:cNvPr>
                <p14:cNvContentPartPr/>
                <p14:nvPr/>
              </p14:nvContentPartPr>
              <p14:xfrm>
                <a:off x="3303196" y="1610021"/>
                <a:ext cx="353160" cy="125280"/>
              </p14:xfrm>
            </p:contentPart>
          </mc:Choice>
          <mc:Fallback xmlns="">
            <p:pic>
              <p:nvPicPr>
                <p:cNvPr id="38955" name="Ink 38954">
                  <a:extLst>
                    <a:ext uri="{FF2B5EF4-FFF2-40B4-BE49-F238E27FC236}">
                      <a16:creationId xmlns:a16="http://schemas.microsoft.com/office/drawing/2014/main" id="{61F53B49-1A0F-0354-631A-B5F1FA0A9E54}"/>
                    </a:ext>
                  </a:extLst>
                </p:cNvPr>
                <p:cNvPicPr/>
                <p:nvPr/>
              </p:nvPicPr>
              <p:blipFill>
                <a:blip r:embed="rId176"/>
                <a:stretch>
                  <a:fillRect/>
                </a:stretch>
              </p:blipFill>
              <p:spPr>
                <a:xfrm>
                  <a:off x="3298876" y="1605701"/>
                  <a:ext cx="3618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38956" name="Ink 38955">
                  <a:extLst>
                    <a:ext uri="{FF2B5EF4-FFF2-40B4-BE49-F238E27FC236}">
                      <a16:creationId xmlns:a16="http://schemas.microsoft.com/office/drawing/2014/main" id="{E6472AB3-4AC4-DB1A-1E70-5C366DD42B1F}"/>
                    </a:ext>
                  </a:extLst>
                </p14:cNvPr>
                <p14:cNvContentPartPr/>
                <p14:nvPr/>
              </p14:nvContentPartPr>
              <p14:xfrm>
                <a:off x="3672916" y="1664021"/>
                <a:ext cx="86400" cy="86400"/>
              </p14:xfrm>
            </p:contentPart>
          </mc:Choice>
          <mc:Fallback xmlns="">
            <p:pic>
              <p:nvPicPr>
                <p:cNvPr id="38956" name="Ink 38955">
                  <a:extLst>
                    <a:ext uri="{FF2B5EF4-FFF2-40B4-BE49-F238E27FC236}">
                      <a16:creationId xmlns:a16="http://schemas.microsoft.com/office/drawing/2014/main" id="{E6472AB3-4AC4-DB1A-1E70-5C366DD42B1F}"/>
                    </a:ext>
                  </a:extLst>
                </p:cNvPr>
                <p:cNvPicPr/>
                <p:nvPr/>
              </p:nvPicPr>
              <p:blipFill>
                <a:blip r:embed="rId178"/>
                <a:stretch>
                  <a:fillRect/>
                </a:stretch>
              </p:blipFill>
              <p:spPr>
                <a:xfrm>
                  <a:off x="3668596" y="1659701"/>
                  <a:ext cx="950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38957" name="Ink 38956">
                  <a:extLst>
                    <a:ext uri="{FF2B5EF4-FFF2-40B4-BE49-F238E27FC236}">
                      <a16:creationId xmlns:a16="http://schemas.microsoft.com/office/drawing/2014/main" id="{18E4F59D-0E87-05EA-3E53-C8A192782329}"/>
                    </a:ext>
                  </a:extLst>
                </p14:cNvPr>
                <p14:cNvContentPartPr/>
                <p14:nvPr/>
              </p14:nvContentPartPr>
              <p14:xfrm>
                <a:off x="3882436" y="1520381"/>
                <a:ext cx="161280" cy="209880"/>
              </p14:xfrm>
            </p:contentPart>
          </mc:Choice>
          <mc:Fallback xmlns="">
            <p:pic>
              <p:nvPicPr>
                <p:cNvPr id="38957" name="Ink 38956">
                  <a:extLst>
                    <a:ext uri="{FF2B5EF4-FFF2-40B4-BE49-F238E27FC236}">
                      <a16:creationId xmlns:a16="http://schemas.microsoft.com/office/drawing/2014/main" id="{18E4F59D-0E87-05EA-3E53-C8A192782329}"/>
                    </a:ext>
                  </a:extLst>
                </p:cNvPr>
                <p:cNvPicPr/>
                <p:nvPr/>
              </p:nvPicPr>
              <p:blipFill>
                <a:blip r:embed="rId180"/>
                <a:stretch>
                  <a:fillRect/>
                </a:stretch>
              </p:blipFill>
              <p:spPr>
                <a:xfrm>
                  <a:off x="3878116" y="1516061"/>
                  <a:ext cx="16992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38958" name="Ink 38957">
                  <a:extLst>
                    <a:ext uri="{FF2B5EF4-FFF2-40B4-BE49-F238E27FC236}">
                      <a16:creationId xmlns:a16="http://schemas.microsoft.com/office/drawing/2014/main" id="{942817DD-939C-0064-8D55-E8654760C1DA}"/>
                    </a:ext>
                  </a:extLst>
                </p14:cNvPr>
                <p14:cNvContentPartPr/>
                <p14:nvPr/>
              </p14:nvContentPartPr>
              <p14:xfrm>
                <a:off x="4085116" y="1566101"/>
                <a:ext cx="82800" cy="218160"/>
              </p14:xfrm>
            </p:contentPart>
          </mc:Choice>
          <mc:Fallback xmlns="">
            <p:pic>
              <p:nvPicPr>
                <p:cNvPr id="38958" name="Ink 38957">
                  <a:extLst>
                    <a:ext uri="{FF2B5EF4-FFF2-40B4-BE49-F238E27FC236}">
                      <a16:creationId xmlns:a16="http://schemas.microsoft.com/office/drawing/2014/main" id="{942817DD-939C-0064-8D55-E8654760C1DA}"/>
                    </a:ext>
                  </a:extLst>
                </p:cNvPr>
                <p:cNvPicPr/>
                <p:nvPr/>
              </p:nvPicPr>
              <p:blipFill>
                <a:blip r:embed="rId182"/>
                <a:stretch>
                  <a:fillRect/>
                </a:stretch>
              </p:blipFill>
              <p:spPr>
                <a:xfrm>
                  <a:off x="4080796" y="1561781"/>
                  <a:ext cx="9144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38959" name="Ink 38958">
                  <a:extLst>
                    <a:ext uri="{FF2B5EF4-FFF2-40B4-BE49-F238E27FC236}">
                      <a16:creationId xmlns:a16="http://schemas.microsoft.com/office/drawing/2014/main" id="{1984B95E-4F79-07B2-C005-5508F242C1B9}"/>
                    </a:ext>
                  </a:extLst>
                </p14:cNvPr>
                <p14:cNvContentPartPr/>
                <p14:nvPr/>
              </p14:nvContentPartPr>
              <p14:xfrm>
                <a:off x="4327036" y="1540181"/>
                <a:ext cx="404640" cy="195840"/>
              </p14:xfrm>
            </p:contentPart>
          </mc:Choice>
          <mc:Fallback xmlns="">
            <p:pic>
              <p:nvPicPr>
                <p:cNvPr id="38959" name="Ink 38958">
                  <a:extLst>
                    <a:ext uri="{FF2B5EF4-FFF2-40B4-BE49-F238E27FC236}">
                      <a16:creationId xmlns:a16="http://schemas.microsoft.com/office/drawing/2014/main" id="{1984B95E-4F79-07B2-C005-5508F242C1B9}"/>
                    </a:ext>
                  </a:extLst>
                </p:cNvPr>
                <p:cNvPicPr/>
                <p:nvPr/>
              </p:nvPicPr>
              <p:blipFill>
                <a:blip r:embed="rId184"/>
                <a:stretch>
                  <a:fillRect/>
                </a:stretch>
              </p:blipFill>
              <p:spPr>
                <a:xfrm>
                  <a:off x="4322716" y="1535861"/>
                  <a:ext cx="413280" cy="204480"/>
                </a:xfrm>
                <a:prstGeom prst="rect">
                  <a:avLst/>
                </a:prstGeom>
              </p:spPr>
            </p:pic>
          </mc:Fallback>
        </mc:AlternateContent>
      </p:grpSp>
      <p:grpSp>
        <p:nvGrpSpPr>
          <p:cNvPr id="38984" name="Group 38983">
            <a:extLst>
              <a:ext uri="{FF2B5EF4-FFF2-40B4-BE49-F238E27FC236}">
                <a16:creationId xmlns:a16="http://schemas.microsoft.com/office/drawing/2014/main" id="{9236A504-4E26-89E2-0EF3-215146846F46}"/>
              </a:ext>
            </a:extLst>
          </p:cNvPr>
          <p:cNvGrpSpPr/>
          <p:nvPr/>
        </p:nvGrpSpPr>
        <p:grpSpPr>
          <a:xfrm>
            <a:off x="6872956" y="4605221"/>
            <a:ext cx="1599840" cy="323640"/>
            <a:chOff x="6872956" y="4605221"/>
            <a:chExt cx="1599840" cy="323640"/>
          </a:xfrm>
        </p:grpSpPr>
        <mc:AlternateContent xmlns:mc="http://schemas.openxmlformats.org/markup-compatibility/2006" xmlns:p14="http://schemas.microsoft.com/office/powerpoint/2010/main">
          <mc:Choice Requires="p14">
            <p:contentPart p14:bwMode="auto" r:id="rId185">
              <p14:nvContentPartPr>
                <p14:cNvPr id="38963" name="Ink 38962">
                  <a:extLst>
                    <a:ext uri="{FF2B5EF4-FFF2-40B4-BE49-F238E27FC236}">
                      <a16:creationId xmlns:a16="http://schemas.microsoft.com/office/drawing/2014/main" id="{78D4C9F4-08AE-5BAE-6200-4188EC28F821}"/>
                    </a:ext>
                  </a:extLst>
                </p14:cNvPr>
                <p14:cNvContentPartPr/>
                <p14:nvPr/>
              </p14:nvContentPartPr>
              <p14:xfrm>
                <a:off x="6872956" y="4779821"/>
                <a:ext cx="69120" cy="114840"/>
              </p14:xfrm>
            </p:contentPart>
          </mc:Choice>
          <mc:Fallback xmlns="">
            <p:pic>
              <p:nvPicPr>
                <p:cNvPr id="38963" name="Ink 38962">
                  <a:extLst>
                    <a:ext uri="{FF2B5EF4-FFF2-40B4-BE49-F238E27FC236}">
                      <a16:creationId xmlns:a16="http://schemas.microsoft.com/office/drawing/2014/main" id="{78D4C9F4-08AE-5BAE-6200-4188EC28F821}"/>
                    </a:ext>
                  </a:extLst>
                </p:cNvPr>
                <p:cNvPicPr/>
                <p:nvPr/>
              </p:nvPicPr>
              <p:blipFill>
                <a:blip r:embed="rId186"/>
                <a:stretch>
                  <a:fillRect/>
                </a:stretch>
              </p:blipFill>
              <p:spPr>
                <a:xfrm>
                  <a:off x="6868636" y="4775501"/>
                  <a:ext cx="777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38964" name="Ink 38963">
                  <a:extLst>
                    <a:ext uri="{FF2B5EF4-FFF2-40B4-BE49-F238E27FC236}">
                      <a16:creationId xmlns:a16="http://schemas.microsoft.com/office/drawing/2014/main" id="{4BF37FC2-C26C-360D-C4E4-2EE138A97851}"/>
                    </a:ext>
                  </a:extLst>
                </p14:cNvPr>
                <p14:cNvContentPartPr/>
                <p14:nvPr/>
              </p14:nvContentPartPr>
              <p14:xfrm>
                <a:off x="7021636" y="4778381"/>
                <a:ext cx="112320" cy="105480"/>
              </p14:xfrm>
            </p:contentPart>
          </mc:Choice>
          <mc:Fallback xmlns="">
            <p:pic>
              <p:nvPicPr>
                <p:cNvPr id="38964" name="Ink 38963">
                  <a:extLst>
                    <a:ext uri="{FF2B5EF4-FFF2-40B4-BE49-F238E27FC236}">
                      <a16:creationId xmlns:a16="http://schemas.microsoft.com/office/drawing/2014/main" id="{4BF37FC2-C26C-360D-C4E4-2EE138A97851}"/>
                    </a:ext>
                  </a:extLst>
                </p:cNvPr>
                <p:cNvPicPr/>
                <p:nvPr/>
              </p:nvPicPr>
              <p:blipFill>
                <a:blip r:embed="rId188"/>
                <a:stretch>
                  <a:fillRect/>
                </a:stretch>
              </p:blipFill>
              <p:spPr>
                <a:xfrm>
                  <a:off x="7017316" y="4774061"/>
                  <a:ext cx="1209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38965" name="Ink 38964">
                  <a:extLst>
                    <a:ext uri="{FF2B5EF4-FFF2-40B4-BE49-F238E27FC236}">
                      <a16:creationId xmlns:a16="http://schemas.microsoft.com/office/drawing/2014/main" id="{24A48AFF-C146-BF91-20F3-2DECCE6AC845}"/>
                    </a:ext>
                  </a:extLst>
                </p14:cNvPr>
                <p14:cNvContentPartPr/>
                <p14:nvPr/>
              </p14:nvContentPartPr>
              <p14:xfrm>
                <a:off x="7177516" y="4766141"/>
                <a:ext cx="180000" cy="145800"/>
              </p14:xfrm>
            </p:contentPart>
          </mc:Choice>
          <mc:Fallback xmlns="">
            <p:pic>
              <p:nvPicPr>
                <p:cNvPr id="38965" name="Ink 38964">
                  <a:extLst>
                    <a:ext uri="{FF2B5EF4-FFF2-40B4-BE49-F238E27FC236}">
                      <a16:creationId xmlns:a16="http://schemas.microsoft.com/office/drawing/2014/main" id="{24A48AFF-C146-BF91-20F3-2DECCE6AC845}"/>
                    </a:ext>
                  </a:extLst>
                </p:cNvPr>
                <p:cNvPicPr/>
                <p:nvPr/>
              </p:nvPicPr>
              <p:blipFill>
                <a:blip r:embed="rId190"/>
                <a:stretch>
                  <a:fillRect/>
                </a:stretch>
              </p:blipFill>
              <p:spPr>
                <a:xfrm>
                  <a:off x="7173196" y="4761821"/>
                  <a:ext cx="1886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38967" name="Ink 38966">
                  <a:extLst>
                    <a:ext uri="{FF2B5EF4-FFF2-40B4-BE49-F238E27FC236}">
                      <a16:creationId xmlns:a16="http://schemas.microsoft.com/office/drawing/2014/main" id="{45AA190D-3F72-8EFF-B93A-403137D82CC5}"/>
                    </a:ext>
                  </a:extLst>
                </p14:cNvPr>
                <p14:cNvContentPartPr/>
                <p14:nvPr/>
              </p14:nvContentPartPr>
              <p14:xfrm>
                <a:off x="7428796" y="4784141"/>
                <a:ext cx="200520" cy="30240"/>
              </p14:xfrm>
            </p:contentPart>
          </mc:Choice>
          <mc:Fallback xmlns="">
            <p:pic>
              <p:nvPicPr>
                <p:cNvPr id="38967" name="Ink 38966">
                  <a:extLst>
                    <a:ext uri="{FF2B5EF4-FFF2-40B4-BE49-F238E27FC236}">
                      <a16:creationId xmlns:a16="http://schemas.microsoft.com/office/drawing/2014/main" id="{45AA190D-3F72-8EFF-B93A-403137D82CC5}"/>
                    </a:ext>
                  </a:extLst>
                </p:cNvPr>
                <p:cNvPicPr/>
                <p:nvPr/>
              </p:nvPicPr>
              <p:blipFill>
                <a:blip r:embed="rId192"/>
                <a:stretch>
                  <a:fillRect/>
                </a:stretch>
              </p:blipFill>
              <p:spPr>
                <a:xfrm>
                  <a:off x="7424476" y="4779821"/>
                  <a:ext cx="2091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38968" name="Ink 38967">
                  <a:extLst>
                    <a:ext uri="{FF2B5EF4-FFF2-40B4-BE49-F238E27FC236}">
                      <a16:creationId xmlns:a16="http://schemas.microsoft.com/office/drawing/2014/main" id="{D50769BB-2EA9-D060-41E1-0DC2D897C0F0}"/>
                    </a:ext>
                  </a:extLst>
                </p14:cNvPr>
                <p14:cNvContentPartPr/>
                <p14:nvPr/>
              </p14:nvContentPartPr>
              <p14:xfrm>
                <a:off x="7591156" y="4735541"/>
                <a:ext cx="60480" cy="135720"/>
              </p14:xfrm>
            </p:contentPart>
          </mc:Choice>
          <mc:Fallback xmlns="">
            <p:pic>
              <p:nvPicPr>
                <p:cNvPr id="38968" name="Ink 38967">
                  <a:extLst>
                    <a:ext uri="{FF2B5EF4-FFF2-40B4-BE49-F238E27FC236}">
                      <a16:creationId xmlns:a16="http://schemas.microsoft.com/office/drawing/2014/main" id="{D50769BB-2EA9-D060-41E1-0DC2D897C0F0}"/>
                    </a:ext>
                  </a:extLst>
                </p:cNvPr>
                <p:cNvPicPr/>
                <p:nvPr/>
              </p:nvPicPr>
              <p:blipFill>
                <a:blip r:embed="rId194"/>
                <a:stretch>
                  <a:fillRect/>
                </a:stretch>
              </p:blipFill>
              <p:spPr>
                <a:xfrm>
                  <a:off x="7586836" y="4731221"/>
                  <a:ext cx="691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38969" name="Ink 38968">
                  <a:extLst>
                    <a:ext uri="{FF2B5EF4-FFF2-40B4-BE49-F238E27FC236}">
                      <a16:creationId xmlns:a16="http://schemas.microsoft.com/office/drawing/2014/main" id="{FF653643-9FB1-598C-D890-B4D45DF99BD7}"/>
                    </a:ext>
                  </a:extLst>
                </p14:cNvPr>
                <p14:cNvContentPartPr/>
                <p14:nvPr/>
              </p14:nvContentPartPr>
              <p14:xfrm>
                <a:off x="7823716" y="4690541"/>
                <a:ext cx="53640" cy="207720"/>
              </p14:xfrm>
            </p:contentPart>
          </mc:Choice>
          <mc:Fallback xmlns="">
            <p:pic>
              <p:nvPicPr>
                <p:cNvPr id="38969" name="Ink 38968">
                  <a:extLst>
                    <a:ext uri="{FF2B5EF4-FFF2-40B4-BE49-F238E27FC236}">
                      <a16:creationId xmlns:a16="http://schemas.microsoft.com/office/drawing/2014/main" id="{FF653643-9FB1-598C-D890-B4D45DF99BD7}"/>
                    </a:ext>
                  </a:extLst>
                </p:cNvPr>
                <p:cNvPicPr/>
                <p:nvPr/>
              </p:nvPicPr>
              <p:blipFill>
                <a:blip r:embed="rId196"/>
                <a:stretch>
                  <a:fillRect/>
                </a:stretch>
              </p:blipFill>
              <p:spPr>
                <a:xfrm>
                  <a:off x="7819396" y="4686221"/>
                  <a:ext cx="6228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38970" name="Ink 38969">
                  <a:extLst>
                    <a:ext uri="{FF2B5EF4-FFF2-40B4-BE49-F238E27FC236}">
                      <a16:creationId xmlns:a16="http://schemas.microsoft.com/office/drawing/2014/main" id="{EF0690FE-0FFA-62D0-01E9-FF38F2938DDB}"/>
                    </a:ext>
                  </a:extLst>
                </p14:cNvPr>
                <p14:cNvContentPartPr/>
                <p14:nvPr/>
              </p14:nvContentPartPr>
              <p14:xfrm>
                <a:off x="7834516" y="4605221"/>
                <a:ext cx="638280" cy="143280"/>
              </p14:xfrm>
            </p:contentPart>
          </mc:Choice>
          <mc:Fallback xmlns="">
            <p:pic>
              <p:nvPicPr>
                <p:cNvPr id="38970" name="Ink 38969">
                  <a:extLst>
                    <a:ext uri="{FF2B5EF4-FFF2-40B4-BE49-F238E27FC236}">
                      <a16:creationId xmlns:a16="http://schemas.microsoft.com/office/drawing/2014/main" id="{EF0690FE-0FFA-62D0-01E9-FF38F2938DDB}"/>
                    </a:ext>
                  </a:extLst>
                </p:cNvPr>
                <p:cNvPicPr/>
                <p:nvPr/>
              </p:nvPicPr>
              <p:blipFill>
                <a:blip r:embed="rId198"/>
                <a:stretch>
                  <a:fillRect/>
                </a:stretch>
              </p:blipFill>
              <p:spPr>
                <a:xfrm>
                  <a:off x="7830196" y="4600901"/>
                  <a:ext cx="6469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38971" name="Ink 38970">
                  <a:extLst>
                    <a:ext uri="{FF2B5EF4-FFF2-40B4-BE49-F238E27FC236}">
                      <a16:creationId xmlns:a16="http://schemas.microsoft.com/office/drawing/2014/main" id="{D2990436-A488-29EE-FBCA-3C13A38C3E8D}"/>
                    </a:ext>
                  </a:extLst>
                </p14:cNvPr>
                <p14:cNvContentPartPr/>
                <p14:nvPr/>
              </p14:nvContentPartPr>
              <p14:xfrm>
                <a:off x="8097316" y="4635101"/>
                <a:ext cx="29520" cy="184680"/>
              </p14:xfrm>
            </p:contentPart>
          </mc:Choice>
          <mc:Fallback xmlns="">
            <p:pic>
              <p:nvPicPr>
                <p:cNvPr id="38971" name="Ink 38970">
                  <a:extLst>
                    <a:ext uri="{FF2B5EF4-FFF2-40B4-BE49-F238E27FC236}">
                      <a16:creationId xmlns:a16="http://schemas.microsoft.com/office/drawing/2014/main" id="{D2990436-A488-29EE-FBCA-3C13A38C3E8D}"/>
                    </a:ext>
                  </a:extLst>
                </p:cNvPr>
                <p:cNvPicPr/>
                <p:nvPr/>
              </p:nvPicPr>
              <p:blipFill>
                <a:blip r:embed="rId200"/>
                <a:stretch>
                  <a:fillRect/>
                </a:stretch>
              </p:blipFill>
              <p:spPr>
                <a:xfrm>
                  <a:off x="8092996" y="4630781"/>
                  <a:ext cx="381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38972" name="Ink 38971">
                  <a:extLst>
                    <a:ext uri="{FF2B5EF4-FFF2-40B4-BE49-F238E27FC236}">
                      <a16:creationId xmlns:a16="http://schemas.microsoft.com/office/drawing/2014/main" id="{AC401354-30E2-3234-0AF7-6FC580893CB2}"/>
                    </a:ext>
                  </a:extLst>
                </p14:cNvPr>
                <p14:cNvContentPartPr/>
                <p14:nvPr/>
              </p14:nvContentPartPr>
              <p14:xfrm>
                <a:off x="7816876" y="4814021"/>
                <a:ext cx="451080" cy="114840"/>
              </p14:xfrm>
            </p:contentPart>
          </mc:Choice>
          <mc:Fallback xmlns="">
            <p:pic>
              <p:nvPicPr>
                <p:cNvPr id="38972" name="Ink 38971">
                  <a:extLst>
                    <a:ext uri="{FF2B5EF4-FFF2-40B4-BE49-F238E27FC236}">
                      <a16:creationId xmlns:a16="http://schemas.microsoft.com/office/drawing/2014/main" id="{AC401354-30E2-3234-0AF7-6FC580893CB2}"/>
                    </a:ext>
                  </a:extLst>
                </p:cNvPr>
                <p:cNvPicPr/>
                <p:nvPr/>
              </p:nvPicPr>
              <p:blipFill>
                <a:blip r:embed="rId202"/>
                <a:stretch>
                  <a:fillRect/>
                </a:stretch>
              </p:blipFill>
              <p:spPr>
                <a:xfrm>
                  <a:off x="7812556" y="4809341"/>
                  <a:ext cx="459720" cy="123480"/>
                </a:xfrm>
                <a:prstGeom prst="rect">
                  <a:avLst/>
                </a:prstGeom>
              </p:spPr>
            </p:pic>
          </mc:Fallback>
        </mc:AlternateContent>
      </p:grpSp>
      <p:grpSp>
        <p:nvGrpSpPr>
          <p:cNvPr id="38983" name="Group 38982">
            <a:extLst>
              <a:ext uri="{FF2B5EF4-FFF2-40B4-BE49-F238E27FC236}">
                <a16:creationId xmlns:a16="http://schemas.microsoft.com/office/drawing/2014/main" id="{E7782A36-9FFA-4857-89EE-0EC52F0C8ECC}"/>
              </a:ext>
            </a:extLst>
          </p:cNvPr>
          <p:cNvGrpSpPr/>
          <p:nvPr/>
        </p:nvGrpSpPr>
        <p:grpSpPr>
          <a:xfrm>
            <a:off x="6576676" y="5203541"/>
            <a:ext cx="1647360" cy="288000"/>
            <a:chOff x="6576676" y="5203541"/>
            <a:chExt cx="1647360" cy="288000"/>
          </a:xfrm>
        </p:grpSpPr>
        <mc:AlternateContent xmlns:mc="http://schemas.openxmlformats.org/markup-compatibility/2006" xmlns:p14="http://schemas.microsoft.com/office/powerpoint/2010/main">
          <mc:Choice Requires="p14">
            <p:contentPart p14:bwMode="auto" r:id="rId203">
              <p14:nvContentPartPr>
                <p14:cNvPr id="38973" name="Ink 38972">
                  <a:extLst>
                    <a:ext uri="{FF2B5EF4-FFF2-40B4-BE49-F238E27FC236}">
                      <a16:creationId xmlns:a16="http://schemas.microsoft.com/office/drawing/2014/main" id="{6FCBDEC9-336C-3C50-13A4-AB321533481B}"/>
                    </a:ext>
                  </a:extLst>
                </p14:cNvPr>
                <p14:cNvContentPartPr/>
                <p14:nvPr/>
              </p14:nvContentPartPr>
              <p14:xfrm>
                <a:off x="6576676" y="5399381"/>
                <a:ext cx="128160" cy="92160"/>
              </p14:xfrm>
            </p:contentPart>
          </mc:Choice>
          <mc:Fallback xmlns="">
            <p:pic>
              <p:nvPicPr>
                <p:cNvPr id="38973" name="Ink 38972">
                  <a:extLst>
                    <a:ext uri="{FF2B5EF4-FFF2-40B4-BE49-F238E27FC236}">
                      <a16:creationId xmlns:a16="http://schemas.microsoft.com/office/drawing/2014/main" id="{6FCBDEC9-336C-3C50-13A4-AB321533481B}"/>
                    </a:ext>
                  </a:extLst>
                </p:cNvPr>
                <p:cNvPicPr/>
                <p:nvPr/>
              </p:nvPicPr>
              <p:blipFill>
                <a:blip r:embed="rId204"/>
                <a:stretch>
                  <a:fillRect/>
                </a:stretch>
              </p:blipFill>
              <p:spPr>
                <a:xfrm>
                  <a:off x="6572356" y="5395061"/>
                  <a:ext cx="1368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38974" name="Ink 38973">
                  <a:extLst>
                    <a:ext uri="{FF2B5EF4-FFF2-40B4-BE49-F238E27FC236}">
                      <a16:creationId xmlns:a16="http://schemas.microsoft.com/office/drawing/2014/main" id="{46AA8277-7FFD-28B3-0A35-2964A71317C9}"/>
                    </a:ext>
                  </a:extLst>
                </p14:cNvPr>
                <p14:cNvContentPartPr/>
                <p14:nvPr/>
              </p14:nvContentPartPr>
              <p14:xfrm>
                <a:off x="6749836" y="5345021"/>
                <a:ext cx="213120" cy="140400"/>
              </p14:xfrm>
            </p:contentPart>
          </mc:Choice>
          <mc:Fallback xmlns="">
            <p:pic>
              <p:nvPicPr>
                <p:cNvPr id="38974" name="Ink 38973">
                  <a:extLst>
                    <a:ext uri="{FF2B5EF4-FFF2-40B4-BE49-F238E27FC236}">
                      <a16:creationId xmlns:a16="http://schemas.microsoft.com/office/drawing/2014/main" id="{46AA8277-7FFD-28B3-0A35-2964A71317C9}"/>
                    </a:ext>
                  </a:extLst>
                </p:cNvPr>
                <p:cNvPicPr/>
                <p:nvPr/>
              </p:nvPicPr>
              <p:blipFill>
                <a:blip r:embed="rId206"/>
                <a:stretch>
                  <a:fillRect/>
                </a:stretch>
              </p:blipFill>
              <p:spPr>
                <a:xfrm>
                  <a:off x="6745516" y="5340701"/>
                  <a:ext cx="2217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38975" name="Ink 38974">
                  <a:extLst>
                    <a:ext uri="{FF2B5EF4-FFF2-40B4-BE49-F238E27FC236}">
                      <a16:creationId xmlns:a16="http://schemas.microsoft.com/office/drawing/2014/main" id="{DF93F581-761F-28D9-232E-ADE850DC6E9C}"/>
                    </a:ext>
                  </a:extLst>
                </p14:cNvPr>
                <p14:cNvContentPartPr/>
                <p14:nvPr/>
              </p14:nvContentPartPr>
              <p14:xfrm>
                <a:off x="7018756" y="5249981"/>
                <a:ext cx="12960" cy="227160"/>
              </p14:xfrm>
            </p:contentPart>
          </mc:Choice>
          <mc:Fallback xmlns="">
            <p:pic>
              <p:nvPicPr>
                <p:cNvPr id="38975" name="Ink 38974">
                  <a:extLst>
                    <a:ext uri="{FF2B5EF4-FFF2-40B4-BE49-F238E27FC236}">
                      <a16:creationId xmlns:a16="http://schemas.microsoft.com/office/drawing/2014/main" id="{DF93F581-761F-28D9-232E-ADE850DC6E9C}"/>
                    </a:ext>
                  </a:extLst>
                </p:cNvPr>
                <p:cNvPicPr/>
                <p:nvPr/>
              </p:nvPicPr>
              <p:blipFill>
                <a:blip r:embed="rId208"/>
                <a:stretch>
                  <a:fillRect/>
                </a:stretch>
              </p:blipFill>
              <p:spPr>
                <a:xfrm>
                  <a:off x="7014436" y="5245661"/>
                  <a:ext cx="2160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38976" name="Ink 38975">
                  <a:extLst>
                    <a:ext uri="{FF2B5EF4-FFF2-40B4-BE49-F238E27FC236}">
                      <a16:creationId xmlns:a16="http://schemas.microsoft.com/office/drawing/2014/main" id="{67AB6AF9-551B-4031-2FB1-61D4C6FF4EC0}"/>
                    </a:ext>
                  </a:extLst>
                </p14:cNvPr>
                <p14:cNvContentPartPr/>
                <p14:nvPr/>
              </p14:nvContentPartPr>
              <p14:xfrm>
                <a:off x="6970876" y="5401181"/>
                <a:ext cx="183960" cy="44640"/>
              </p14:xfrm>
            </p:contentPart>
          </mc:Choice>
          <mc:Fallback xmlns="">
            <p:pic>
              <p:nvPicPr>
                <p:cNvPr id="38976" name="Ink 38975">
                  <a:extLst>
                    <a:ext uri="{FF2B5EF4-FFF2-40B4-BE49-F238E27FC236}">
                      <a16:creationId xmlns:a16="http://schemas.microsoft.com/office/drawing/2014/main" id="{67AB6AF9-551B-4031-2FB1-61D4C6FF4EC0}"/>
                    </a:ext>
                  </a:extLst>
                </p:cNvPr>
                <p:cNvPicPr/>
                <p:nvPr/>
              </p:nvPicPr>
              <p:blipFill>
                <a:blip r:embed="rId210"/>
                <a:stretch>
                  <a:fillRect/>
                </a:stretch>
              </p:blipFill>
              <p:spPr>
                <a:xfrm>
                  <a:off x="6966556" y="5396861"/>
                  <a:ext cx="1926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38977" name="Ink 38976">
                  <a:extLst>
                    <a:ext uri="{FF2B5EF4-FFF2-40B4-BE49-F238E27FC236}">
                      <a16:creationId xmlns:a16="http://schemas.microsoft.com/office/drawing/2014/main" id="{16683D35-8CE5-D413-F5AC-EFA5795E0404}"/>
                    </a:ext>
                  </a:extLst>
                </p14:cNvPr>
                <p14:cNvContentPartPr/>
                <p14:nvPr/>
              </p14:nvContentPartPr>
              <p14:xfrm>
                <a:off x="7216756" y="5366981"/>
                <a:ext cx="301680" cy="65160"/>
              </p14:xfrm>
            </p:contentPart>
          </mc:Choice>
          <mc:Fallback xmlns="">
            <p:pic>
              <p:nvPicPr>
                <p:cNvPr id="38977" name="Ink 38976">
                  <a:extLst>
                    <a:ext uri="{FF2B5EF4-FFF2-40B4-BE49-F238E27FC236}">
                      <a16:creationId xmlns:a16="http://schemas.microsoft.com/office/drawing/2014/main" id="{16683D35-8CE5-D413-F5AC-EFA5795E0404}"/>
                    </a:ext>
                  </a:extLst>
                </p:cNvPr>
                <p:cNvPicPr/>
                <p:nvPr/>
              </p:nvPicPr>
              <p:blipFill>
                <a:blip r:embed="rId212"/>
                <a:stretch>
                  <a:fillRect/>
                </a:stretch>
              </p:blipFill>
              <p:spPr>
                <a:xfrm>
                  <a:off x="7212436" y="5362661"/>
                  <a:ext cx="3103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38978" name="Ink 38977">
                  <a:extLst>
                    <a:ext uri="{FF2B5EF4-FFF2-40B4-BE49-F238E27FC236}">
                      <a16:creationId xmlns:a16="http://schemas.microsoft.com/office/drawing/2014/main" id="{362596EC-0C4F-F8CE-7A7E-23A86BADE271}"/>
                    </a:ext>
                  </a:extLst>
                </p14:cNvPr>
                <p14:cNvContentPartPr/>
                <p14:nvPr/>
              </p14:nvContentPartPr>
              <p14:xfrm>
                <a:off x="7547956" y="5244941"/>
                <a:ext cx="101520" cy="158400"/>
              </p14:xfrm>
            </p:contentPart>
          </mc:Choice>
          <mc:Fallback xmlns="">
            <p:pic>
              <p:nvPicPr>
                <p:cNvPr id="38978" name="Ink 38977">
                  <a:extLst>
                    <a:ext uri="{FF2B5EF4-FFF2-40B4-BE49-F238E27FC236}">
                      <a16:creationId xmlns:a16="http://schemas.microsoft.com/office/drawing/2014/main" id="{362596EC-0C4F-F8CE-7A7E-23A86BADE271}"/>
                    </a:ext>
                  </a:extLst>
                </p:cNvPr>
                <p:cNvPicPr/>
                <p:nvPr/>
              </p:nvPicPr>
              <p:blipFill>
                <a:blip r:embed="rId214"/>
                <a:stretch>
                  <a:fillRect/>
                </a:stretch>
              </p:blipFill>
              <p:spPr>
                <a:xfrm>
                  <a:off x="7543636" y="5240621"/>
                  <a:ext cx="1101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38979" name="Ink 38978">
                  <a:extLst>
                    <a:ext uri="{FF2B5EF4-FFF2-40B4-BE49-F238E27FC236}">
                      <a16:creationId xmlns:a16="http://schemas.microsoft.com/office/drawing/2014/main" id="{E625D8E4-7791-F22D-8303-E3554C49BBF0}"/>
                    </a:ext>
                  </a:extLst>
                </p14:cNvPr>
                <p14:cNvContentPartPr/>
                <p14:nvPr/>
              </p14:nvContentPartPr>
              <p14:xfrm>
                <a:off x="7719316" y="5209301"/>
                <a:ext cx="135720" cy="178920"/>
              </p14:xfrm>
            </p:contentPart>
          </mc:Choice>
          <mc:Fallback xmlns="">
            <p:pic>
              <p:nvPicPr>
                <p:cNvPr id="38979" name="Ink 38978">
                  <a:extLst>
                    <a:ext uri="{FF2B5EF4-FFF2-40B4-BE49-F238E27FC236}">
                      <a16:creationId xmlns:a16="http://schemas.microsoft.com/office/drawing/2014/main" id="{E625D8E4-7791-F22D-8303-E3554C49BBF0}"/>
                    </a:ext>
                  </a:extLst>
                </p:cNvPr>
                <p:cNvPicPr/>
                <p:nvPr/>
              </p:nvPicPr>
              <p:blipFill>
                <a:blip r:embed="rId216"/>
                <a:stretch>
                  <a:fillRect/>
                </a:stretch>
              </p:blipFill>
              <p:spPr>
                <a:xfrm>
                  <a:off x="7714996" y="5204981"/>
                  <a:ext cx="1443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38980" name="Ink 38979">
                  <a:extLst>
                    <a:ext uri="{FF2B5EF4-FFF2-40B4-BE49-F238E27FC236}">
                      <a16:creationId xmlns:a16="http://schemas.microsoft.com/office/drawing/2014/main" id="{49DE0471-F8E7-7EDE-E379-01907A8DC8BE}"/>
                    </a:ext>
                  </a:extLst>
                </p14:cNvPr>
                <p14:cNvContentPartPr/>
                <p14:nvPr/>
              </p14:nvContentPartPr>
              <p14:xfrm>
                <a:off x="7939276" y="5245661"/>
                <a:ext cx="33480" cy="173160"/>
              </p14:xfrm>
            </p:contentPart>
          </mc:Choice>
          <mc:Fallback xmlns="">
            <p:pic>
              <p:nvPicPr>
                <p:cNvPr id="38980" name="Ink 38979">
                  <a:extLst>
                    <a:ext uri="{FF2B5EF4-FFF2-40B4-BE49-F238E27FC236}">
                      <a16:creationId xmlns:a16="http://schemas.microsoft.com/office/drawing/2014/main" id="{49DE0471-F8E7-7EDE-E379-01907A8DC8BE}"/>
                    </a:ext>
                  </a:extLst>
                </p:cNvPr>
                <p:cNvPicPr/>
                <p:nvPr/>
              </p:nvPicPr>
              <p:blipFill>
                <a:blip r:embed="rId218"/>
                <a:stretch>
                  <a:fillRect/>
                </a:stretch>
              </p:blipFill>
              <p:spPr>
                <a:xfrm>
                  <a:off x="7934956" y="5241341"/>
                  <a:ext cx="421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38981" name="Ink 38980">
                  <a:extLst>
                    <a:ext uri="{FF2B5EF4-FFF2-40B4-BE49-F238E27FC236}">
                      <a16:creationId xmlns:a16="http://schemas.microsoft.com/office/drawing/2014/main" id="{D53C3E75-ACCD-EB61-7DE6-726EC6B08447}"/>
                    </a:ext>
                  </a:extLst>
                </p14:cNvPr>
                <p14:cNvContentPartPr/>
                <p14:nvPr/>
              </p14:nvContentPartPr>
              <p14:xfrm>
                <a:off x="7959436" y="5203541"/>
                <a:ext cx="264600" cy="176400"/>
              </p14:xfrm>
            </p:contentPart>
          </mc:Choice>
          <mc:Fallback xmlns="">
            <p:pic>
              <p:nvPicPr>
                <p:cNvPr id="38981" name="Ink 38980">
                  <a:extLst>
                    <a:ext uri="{FF2B5EF4-FFF2-40B4-BE49-F238E27FC236}">
                      <a16:creationId xmlns:a16="http://schemas.microsoft.com/office/drawing/2014/main" id="{D53C3E75-ACCD-EB61-7DE6-726EC6B08447}"/>
                    </a:ext>
                  </a:extLst>
                </p:cNvPr>
                <p:cNvPicPr/>
                <p:nvPr/>
              </p:nvPicPr>
              <p:blipFill>
                <a:blip r:embed="rId220"/>
                <a:stretch>
                  <a:fillRect/>
                </a:stretch>
              </p:blipFill>
              <p:spPr>
                <a:xfrm>
                  <a:off x="7955116" y="5199221"/>
                  <a:ext cx="2732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38982" name="Ink 38981">
                  <a:extLst>
                    <a:ext uri="{FF2B5EF4-FFF2-40B4-BE49-F238E27FC236}">
                      <a16:creationId xmlns:a16="http://schemas.microsoft.com/office/drawing/2014/main" id="{3DBFB1FE-B857-B33B-3B5A-34823E1F4559}"/>
                    </a:ext>
                  </a:extLst>
                </p14:cNvPr>
                <p14:cNvContentPartPr/>
                <p14:nvPr/>
              </p14:nvContentPartPr>
              <p14:xfrm>
                <a:off x="8035036" y="5215421"/>
                <a:ext cx="6480" cy="190080"/>
              </p14:xfrm>
            </p:contentPart>
          </mc:Choice>
          <mc:Fallback xmlns="">
            <p:pic>
              <p:nvPicPr>
                <p:cNvPr id="38982" name="Ink 38981">
                  <a:extLst>
                    <a:ext uri="{FF2B5EF4-FFF2-40B4-BE49-F238E27FC236}">
                      <a16:creationId xmlns:a16="http://schemas.microsoft.com/office/drawing/2014/main" id="{3DBFB1FE-B857-B33B-3B5A-34823E1F4559}"/>
                    </a:ext>
                  </a:extLst>
                </p:cNvPr>
                <p:cNvPicPr/>
                <p:nvPr/>
              </p:nvPicPr>
              <p:blipFill>
                <a:blip r:embed="rId222"/>
                <a:stretch>
                  <a:fillRect/>
                </a:stretch>
              </p:blipFill>
              <p:spPr>
                <a:xfrm>
                  <a:off x="8030716" y="5211101"/>
                  <a:ext cx="15120" cy="198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3">
            <p14:nvContentPartPr>
              <p14:cNvPr id="38985" name="Ink 38984">
                <a:extLst>
                  <a:ext uri="{FF2B5EF4-FFF2-40B4-BE49-F238E27FC236}">
                    <a16:creationId xmlns:a16="http://schemas.microsoft.com/office/drawing/2014/main" id="{28EB5586-EBD5-994F-ED90-6B88181B8FFF}"/>
                  </a:ext>
                </a:extLst>
              </p14:cNvPr>
              <p14:cNvContentPartPr/>
              <p14:nvPr/>
            </p14:nvContentPartPr>
            <p14:xfrm>
              <a:off x="7730476" y="5557061"/>
              <a:ext cx="154800" cy="115920"/>
            </p14:xfrm>
          </p:contentPart>
        </mc:Choice>
        <mc:Fallback xmlns="">
          <p:pic>
            <p:nvPicPr>
              <p:cNvPr id="38985" name="Ink 38984">
                <a:extLst>
                  <a:ext uri="{FF2B5EF4-FFF2-40B4-BE49-F238E27FC236}">
                    <a16:creationId xmlns:a16="http://schemas.microsoft.com/office/drawing/2014/main" id="{28EB5586-EBD5-994F-ED90-6B88181B8FFF}"/>
                  </a:ext>
                </a:extLst>
              </p:cNvPr>
              <p:cNvPicPr/>
              <p:nvPr/>
            </p:nvPicPr>
            <p:blipFill>
              <a:blip r:embed="rId224"/>
              <a:stretch>
                <a:fillRect/>
              </a:stretch>
            </p:blipFill>
            <p:spPr>
              <a:xfrm>
                <a:off x="7726156" y="5552741"/>
                <a:ext cx="1634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38986" name="Ink 38985">
                <a:extLst>
                  <a:ext uri="{FF2B5EF4-FFF2-40B4-BE49-F238E27FC236}">
                    <a16:creationId xmlns:a16="http://schemas.microsoft.com/office/drawing/2014/main" id="{60966CEE-314B-971F-DA52-B0A2C9352A19}"/>
                  </a:ext>
                </a:extLst>
              </p14:cNvPr>
              <p14:cNvContentPartPr/>
              <p14:nvPr/>
            </p14:nvContentPartPr>
            <p14:xfrm>
              <a:off x="635596" y="538301"/>
              <a:ext cx="5693040" cy="257760"/>
            </p14:xfrm>
          </p:contentPart>
        </mc:Choice>
        <mc:Fallback xmlns="">
          <p:pic>
            <p:nvPicPr>
              <p:cNvPr id="38986" name="Ink 38985">
                <a:extLst>
                  <a:ext uri="{FF2B5EF4-FFF2-40B4-BE49-F238E27FC236}">
                    <a16:creationId xmlns:a16="http://schemas.microsoft.com/office/drawing/2014/main" id="{60966CEE-314B-971F-DA52-B0A2C9352A19}"/>
                  </a:ext>
                </a:extLst>
              </p:cNvPr>
              <p:cNvPicPr/>
              <p:nvPr/>
            </p:nvPicPr>
            <p:blipFill>
              <a:blip r:embed="rId226"/>
              <a:stretch>
                <a:fillRect/>
              </a:stretch>
            </p:blipFill>
            <p:spPr>
              <a:xfrm>
                <a:off x="631276" y="533981"/>
                <a:ext cx="5701680" cy="266400"/>
              </a:xfrm>
              <a:prstGeom prst="rect">
                <a:avLst/>
              </a:prstGeom>
            </p:spPr>
          </p:pic>
        </mc:Fallback>
      </mc:AlternateContent>
      <p:grpSp>
        <p:nvGrpSpPr>
          <p:cNvPr id="38995" name="Group 38994">
            <a:extLst>
              <a:ext uri="{FF2B5EF4-FFF2-40B4-BE49-F238E27FC236}">
                <a16:creationId xmlns:a16="http://schemas.microsoft.com/office/drawing/2014/main" id="{49D566DE-F8EF-C798-9054-55F125807177}"/>
              </a:ext>
            </a:extLst>
          </p:cNvPr>
          <p:cNvGrpSpPr/>
          <p:nvPr/>
        </p:nvGrpSpPr>
        <p:grpSpPr>
          <a:xfrm>
            <a:off x="6929476" y="942581"/>
            <a:ext cx="1267560" cy="209520"/>
            <a:chOff x="6929476" y="942581"/>
            <a:chExt cx="1267560" cy="209520"/>
          </a:xfrm>
        </p:grpSpPr>
        <mc:AlternateContent xmlns:mc="http://schemas.openxmlformats.org/markup-compatibility/2006" xmlns:p14="http://schemas.microsoft.com/office/powerpoint/2010/main">
          <mc:Choice Requires="p14">
            <p:contentPart p14:bwMode="auto" r:id="rId227">
              <p14:nvContentPartPr>
                <p14:cNvPr id="38987" name="Ink 38986">
                  <a:extLst>
                    <a:ext uri="{FF2B5EF4-FFF2-40B4-BE49-F238E27FC236}">
                      <a16:creationId xmlns:a16="http://schemas.microsoft.com/office/drawing/2014/main" id="{5A24EED4-1C84-985C-72E9-1F485356A0F8}"/>
                    </a:ext>
                  </a:extLst>
                </p14:cNvPr>
                <p14:cNvContentPartPr/>
                <p14:nvPr/>
              </p14:nvContentPartPr>
              <p14:xfrm>
                <a:off x="6929476" y="972821"/>
                <a:ext cx="204480" cy="149400"/>
              </p14:xfrm>
            </p:contentPart>
          </mc:Choice>
          <mc:Fallback xmlns="">
            <p:pic>
              <p:nvPicPr>
                <p:cNvPr id="38987" name="Ink 38986">
                  <a:extLst>
                    <a:ext uri="{FF2B5EF4-FFF2-40B4-BE49-F238E27FC236}">
                      <a16:creationId xmlns:a16="http://schemas.microsoft.com/office/drawing/2014/main" id="{5A24EED4-1C84-985C-72E9-1F485356A0F8}"/>
                    </a:ext>
                  </a:extLst>
                </p:cNvPr>
                <p:cNvPicPr/>
                <p:nvPr/>
              </p:nvPicPr>
              <p:blipFill>
                <a:blip r:embed="rId228"/>
                <a:stretch>
                  <a:fillRect/>
                </a:stretch>
              </p:blipFill>
              <p:spPr>
                <a:xfrm>
                  <a:off x="6925156" y="968501"/>
                  <a:ext cx="2131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38988" name="Ink 38987">
                  <a:extLst>
                    <a:ext uri="{FF2B5EF4-FFF2-40B4-BE49-F238E27FC236}">
                      <a16:creationId xmlns:a16="http://schemas.microsoft.com/office/drawing/2014/main" id="{9D3EEF0A-BA2A-2365-21C3-1D5AE3AB70F1}"/>
                    </a:ext>
                  </a:extLst>
                </p14:cNvPr>
                <p14:cNvContentPartPr/>
                <p14:nvPr/>
              </p14:nvContentPartPr>
              <p14:xfrm>
                <a:off x="7255996" y="997661"/>
                <a:ext cx="61920" cy="127080"/>
              </p14:xfrm>
            </p:contentPart>
          </mc:Choice>
          <mc:Fallback xmlns="">
            <p:pic>
              <p:nvPicPr>
                <p:cNvPr id="38988" name="Ink 38987">
                  <a:extLst>
                    <a:ext uri="{FF2B5EF4-FFF2-40B4-BE49-F238E27FC236}">
                      <a16:creationId xmlns:a16="http://schemas.microsoft.com/office/drawing/2014/main" id="{9D3EEF0A-BA2A-2365-21C3-1D5AE3AB70F1}"/>
                    </a:ext>
                  </a:extLst>
                </p:cNvPr>
                <p:cNvPicPr/>
                <p:nvPr/>
              </p:nvPicPr>
              <p:blipFill>
                <a:blip r:embed="rId230"/>
                <a:stretch>
                  <a:fillRect/>
                </a:stretch>
              </p:blipFill>
              <p:spPr>
                <a:xfrm>
                  <a:off x="7251676" y="993341"/>
                  <a:ext cx="705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38989" name="Ink 38988">
                  <a:extLst>
                    <a:ext uri="{FF2B5EF4-FFF2-40B4-BE49-F238E27FC236}">
                      <a16:creationId xmlns:a16="http://schemas.microsoft.com/office/drawing/2014/main" id="{A69DABD3-7592-252A-6B91-D86FE4616B00}"/>
                    </a:ext>
                  </a:extLst>
                </p14:cNvPr>
                <p14:cNvContentPartPr/>
                <p14:nvPr/>
              </p14:nvContentPartPr>
              <p14:xfrm>
                <a:off x="7436356" y="1044821"/>
                <a:ext cx="199800" cy="72360"/>
              </p14:xfrm>
            </p:contentPart>
          </mc:Choice>
          <mc:Fallback xmlns="">
            <p:pic>
              <p:nvPicPr>
                <p:cNvPr id="38989" name="Ink 38988">
                  <a:extLst>
                    <a:ext uri="{FF2B5EF4-FFF2-40B4-BE49-F238E27FC236}">
                      <a16:creationId xmlns:a16="http://schemas.microsoft.com/office/drawing/2014/main" id="{A69DABD3-7592-252A-6B91-D86FE4616B00}"/>
                    </a:ext>
                  </a:extLst>
                </p:cNvPr>
                <p:cNvPicPr/>
                <p:nvPr/>
              </p:nvPicPr>
              <p:blipFill>
                <a:blip r:embed="rId232"/>
                <a:stretch>
                  <a:fillRect/>
                </a:stretch>
              </p:blipFill>
              <p:spPr>
                <a:xfrm>
                  <a:off x="7432036" y="1040501"/>
                  <a:ext cx="2084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38990" name="Ink 38989">
                  <a:extLst>
                    <a:ext uri="{FF2B5EF4-FFF2-40B4-BE49-F238E27FC236}">
                      <a16:creationId xmlns:a16="http://schemas.microsoft.com/office/drawing/2014/main" id="{B93BE532-A2EA-3B72-FAE0-61F7F9307181}"/>
                    </a:ext>
                  </a:extLst>
                </p14:cNvPr>
                <p14:cNvContentPartPr/>
                <p14:nvPr/>
              </p14:nvContentPartPr>
              <p14:xfrm>
                <a:off x="7706716" y="1067861"/>
                <a:ext cx="45360" cy="63000"/>
              </p14:xfrm>
            </p:contentPart>
          </mc:Choice>
          <mc:Fallback xmlns="">
            <p:pic>
              <p:nvPicPr>
                <p:cNvPr id="38990" name="Ink 38989">
                  <a:extLst>
                    <a:ext uri="{FF2B5EF4-FFF2-40B4-BE49-F238E27FC236}">
                      <a16:creationId xmlns:a16="http://schemas.microsoft.com/office/drawing/2014/main" id="{B93BE532-A2EA-3B72-FAE0-61F7F9307181}"/>
                    </a:ext>
                  </a:extLst>
                </p:cNvPr>
                <p:cNvPicPr/>
                <p:nvPr/>
              </p:nvPicPr>
              <p:blipFill>
                <a:blip r:embed="rId234"/>
                <a:stretch>
                  <a:fillRect/>
                </a:stretch>
              </p:blipFill>
              <p:spPr>
                <a:xfrm>
                  <a:off x="7702396" y="1063541"/>
                  <a:ext cx="540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38991" name="Ink 38990">
                  <a:extLst>
                    <a:ext uri="{FF2B5EF4-FFF2-40B4-BE49-F238E27FC236}">
                      <a16:creationId xmlns:a16="http://schemas.microsoft.com/office/drawing/2014/main" id="{EB5AFD47-9BB1-095C-9C54-CA7F8479A3AA}"/>
                    </a:ext>
                  </a:extLst>
                </p14:cNvPr>
                <p14:cNvContentPartPr/>
                <p14:nvPr/>
              </p14:nvContentPartPr>
              <p14:xfrm>
                <a:off x="7755316" y="942581"/>
                <a:ext cx="82800" cy="182520"/>
              </p14:xfrm>
            </p:contentPart>
          </mc:Choice>
          <mc:Fallback xmlns="">
            <p:pic>
              <p:nvPicPr>
                <p:cNvPr id="38991" name="Ink 38990">
                  <a:extLst>
                    <a:ext uri="{FF2B5EF4-FFF2-40B4-BE49-F238E27FC236}">
                      <a16:creationId xmlns:a16="http://schemas.microsoft.com/office/drawing/2014/main" id="{EB5AFD47-9BB1-095C-9C54-CA7F8479A3AA}"/>
                    </a:ext>
                  </a:extLst>
                </p:cNvPr>
                <p:cNvPicPr/>
                <p:nvPr/>
              </p:nvPicPr>
              <p:blipFill>
                <a:blip r:embed="rId236"/>
                <a:stretch>
                  <a:fillRect/>
                </a:stretch>
              </p:blipFill>
              <p:spPr>
                <a:xfrm>
                  <a:off x="7750996" y="938261"/>
                  <a:ext cx="914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38992" name="Ink 38991">
                  <a:extLst>
                    <a:ext uri="{FF2B5EF4-FFF2-40B4-BE49-F238E27FC236}">
                      <a16:creationId xmlns:a16="http://schemas.microsoft.com/office/drawing/2014/main" id="{6C616A42-6161-E681-8EC8-BD90FD9740A4}"/>
                    </a:ext>
                  </a:extLst>
                </p14:cNvPr>
                <p14:cNvContentPartPr/>
                <p14:nvPr/>
              </p14:nvContentPartPr>
              <p14:xfrm>
                <a:off x="7893556" y="1042661"/>
                <a:ext cx="82440" cy="109440"/>
              </p14:xfrm>
            </p:contentPart>
          </mc:Choice>
          <mc:Fallback xmlns="">
            <p:pic>
              <p:nvPicPr>
                <p:cNvPr id="38992" name="Ink 38991">
                  <a:extLst>
                    <a:ext uri="{FF2B5EF4-FFF2-40B4-BE49-F238E27FC236}">
                      <a16:creationId xmlns:a16="http://schemas.microsoft.com/office/drawing/2014/main" id="{6C616A42-6161-E681-8EC8-BD90FD9740A4}"/>
                    </a:ext>
                  </a:extLst>
                </p:cNvPr>
                <p:cNvPicPr/>
                <p:nvPr/>
              </p:nvPicPr>
              <p:blipFill>
                <a:blip r:embed="rId238"/>
                <a:stretch>
                  <a:fillRect/>
                </a:stretch>
              </p:blipFill>
              <p:spPr>
                <a:xfrm>
                  <a:off x="7889236" y="1038341"/>
                  <a:ext cx="910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38993" name="Ink 38992">
                  <a:extLst>
                    <a:ext uri="{FF2B5EF4-FFF2-40B4-BE49-F238E27FC236}">
                      <a16:creationId xmlns:a16="http://schemas.microsoft.com/office/drawing/2014/main" id="{B7E50ECC-F4FE-E133-F01A-57C7383658A8}"/>
                    </a:ext>
                  </a:extLst>
                </p14:cNvPr>
                <p14:cNvContentPartPr/>
                <p14:nvPr/>
              </p14:nvContentPartPr>
              <p14:xfrm>
                <a:off x="8047276" y="1016381"/>
                <a:ext cx="149760" cy="114480"/>
              </p14:xfrm>
            </p:contentPart>
          </mc:Choice>
          <mc:Fallback xmlns="">
            <p:pic>
              <p:nvPicPr>
                <p:cNvPr id="38993" name="Ink 38992">
                  <a:extLst>
                    <a:ext uri="{FF2B5EF4-FFF2-40B4-BE49-F238E27FC236}">
                      <a16:creationId xmlns:a16="http://schemas.microsoft.com/office/drawing/2014/main" id="{B7E50ECC-F4FE-E133-F01A-57C7383658A8}"/>
                    </a:ext>
                  </a:extLst>
                </p:cNvPr>
                <p:cNvPicPr/>
                <p:nvPr/>
              </p:nvPicPr>
              <p:blipFill>
                <a:blip r:embed="rId240"/>
                <a:stretch>
                  <a:fillRect/>
                </a:stretch>
              </p:blipFill>
              <p:spPr>
                <a:xfrm>
                  <a:off x="8042956" y="1012061"/>
                  <a:ext cx="1584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38994" name="Ink 38993">
                  <a:extLst>
                    <a:ext uri="{FF2B5EF4-FFF2-40B4-BE49-F238E27FC236}">
                      <a16:creationId xmlns:a16="http://schemas.microsoft.com/office/drawing/2014/main" id="{B879014B-826A-73A8-EEAB-8ADD40C90865}"/>
                    </a:ext>
                  </a:extLst>
                </p14:cNvPr>
                <p14:cNvContentPartPr/>
                <p14:nvPr/>
              </p14:nvContentPartPr>
              <p14:xfrm>
                <a:off x="7140436" y="959501"/>
                <a:ext cx="1800" cy="10080"/>
              </p14:xfrm>
            </p:contentPart>
          </mc:Choice>
          <mc:Fallback xmlns="">
            <p:pic>
              <p:nvPicPr>
                <p:cNvPr id="38994" name="Ink 38993">
                  <a:extLst>
                    <a:ext uri="{FF2B5EF4-FFF2-40B4-BE49-F238E27FC236}">
                      <a16:creationId xmlns:a16="http://schemas.microsoft.com/office/drawing/2014/main" id="{B879014B-826A-73A8-EEAB-8ADD40C90865}"/>
                    </a:ext>
                  </a:extLst>
                </p:cNvPr>
                <p:cNvPicPr/>
                <p:nvPr/>
              </p:nvPicPr>
              <p:blipFill>
                <a:blip r:embed="rId242"/>
                <a:stretch>
                  <a:fillRect/>
                </a:stretch>
              </p:blipFill>
              <p:spPr>
                <a:xfrm>
                  <a:off x="7136116" y="955181"/>
                  <a:ext cx="10440" cy="18720"/>
                </a:xfrm>
                <a:prstGeom prst="rect">
                  <a:avLst/>
                </a:prstGeom>
              </p:spPr>
            </p:pic>
          </mc:Fallback>
        </mc:AlternateContent>
      </p:grpSp>
      <p:grpSp>
        <p:nvGrpSpPr>
          <p:cNvPr id="39018" name="Group 39017">
            <a:extLst>
              <a:ext uri="{FF2B5EF4-FFF2-40B4-BE49-F238E27FC236}">
                <a16:creationId xmlns:a16="http://schemas.microsoft.com/office/drawing/2014/main" id="{95EA8C57-D0B2-B562-BF49-AD5AE653AECA}"/>
              </a:ext>
            </a:extLst>
          </p:cNvPr>
          <p:cNvGrpSpPr/>
          <p:nvPr/>
        </p:nvGrpSpPr>
        <p:grpSpPr>
          <a:xfrm>
            <a:off x="59596" y="5056661"/>
            <a:ext cx="1754640" cy="937440"/>
            <a:chOff x="59596" y="5056661"/>
            <a:chExt cx="1754640" cy="937440"/>
          </a:xfrm>
        </p:grpSpPr>
        <mc:AlternateContent xmlns:mc="http://schemas.openxmlformats.org/markup-compatibility/2006" xmlns:p14="http://schemas.microsoft.com/office/powerpoint/2010/main">
          <mc:Choice Requires="p14">
            <p:contentPart p14:bwMode="auto" r:id="rId243">
              <p14:nvContentPartPr>
                <p14:cNvPr id="38996" name="Ink 38995">
                  <a:extLst>
                    <a:ext uri="{FF2B5EF4-FFF2-40B4-BE49-F238E27FC236}">
                      <a16:creationId xmlns:a16="http://schemas.microsoft.com/office/drawing/2014/main" id="{29DCC0D2-7A9D-9167-0B84-6BB89CF83EE9}"/>
                    </a:ext>
                  </a:extLst>
                </p14:cNvPr>
                <p14:cNvContentPartPr/>
                <p14:nvPr/>
              </p14:nvContentPartPr>
              <p14:xfrm>
                <a:off x="134476" y="5073221"/>
                <a:ext cx="124560" cy="162720"/>
              </p14:xfrm>
            </p:contentPart>
          </mc:Choice>
          <mc:Fallback xmlns="">
            <p:pic>
              <p:nvPicPr>
                <p:cNvPr id="38996" name="Ink 38995">
                  <a:extLst>
                    <a:ext uri="{FF2B5EF4-FFF2-40B4-BE49-F238E27FC236}">
                      <a16:creationId xmlns:a16="http://schemas.microsoft.com/office/drawing/2014/main" id="{29DCC0D2-7A9D-9167-0B84-6BB89CF83EE9}"/>
                    </a:ext>
                  </a:extLst>
                </p:cNvPr>
                <p:cNvPicPr/>
                <p:nvPr/>
              </p:nvPicPr>
              <p:blipFill>
                <a:blip r:embed="rId244"/>
                <a:stretch>
                  <a:fillRect/>
                </a:stretch>
              </p:blipFill>
              <p:spPr>
                <a:xfrm>
                  <a:off x="130156" y="5068901"/>
                  <a:ext cx="1332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38997" name="Ink 38996">
                  <a:extLst>
                    <a:ext uri="{FF2B5EF4-FFF2-40B4-BE49-F238E27FC236}">
                      <a16:creationId xmlns:a16="http://schemas.microsoft.com/office/drawing/2014/main" id="{00CCD7D6-AF26-00CF-0BA1-031F808FD442}"/>
                    </a:ext>
                  </a:extLst>
                </p14:cNvPr>
                <p14:cNvContentPartPr/>
                <p14:nvPr/>
              </p14:nvContentPartPr>
              <p14:xfrm>
                <a:off x="313396" y="5077181"/>
                <a:ext cx="60480" cy="103680"/>
              </p14:xfrm>
            </p:contentPart>
          </mc:Choice>
          <mc:Fallback xmlns="">
            <p:pic>
              <p:nvPicPr>
                <p:cNvPr id="38997" name="Ink 38996">
                  <a:extLst>
                    <a:ext uri="{FF2B5EF4-FFF2-40B4-BE49-F238E27FC236}">
                      <a16:creationId xmlns:a16="http://schemas.microsoft.com/office/drawing/2014/main" id="{00CCD7D6-AF26-00CF-0BA1-031F808FD442}"/>
                    </a:ext>
                  </a:extLst>
                </p:cNvPr>
                <p:cNvPicPr/>
                <p:nvPr/>
              </p:nvPicPr>
              <p:blipFill>
                <a:blip r:embed="rId246"/>
                <a:stretch>
                  <a:fillRect/>
                </a:stretch>
              </p:blipFill>
              <p:spPr>
                <a:xfrm>
                  <a:off x="309076" y="5072861"/>
                  <a:ext cx="691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38998" name="Ink 38997">
                  <a:extLst>
                    <a:ext uri="{FF2B5EF4-FFF2-40B4-BE49-F238E27FC236}">
                      <a16:creationId xmlns:a16="http://schemas.microsoft.com/office/drawing/2014/main" id="{B7CFC53D-FBAF-B3EB-2A43-5EC213D00DBA}"/>
                    </a:ext>
                  </a:extLst>
                </p14:cNvPr>
                <p14:cNvContentPartPr/>
                <p14:nvPr/>
              </p14:nvContentPartPr>
              <p14:xfrm>
                <a:off x="467476" y="5099501"/>
                <a:ext cx="239400" cy="123480"/>
              </p14:xfrm>
            </p:contentPart>
          </mc:Choice>
          <mc:Fallback xmlns="">
            <p:pic>
              <p:nvPicPr>
                <p:cNvPr id="38998" name="Ink 38997">
                  <a:extLst>
                    <a:ext uri="{FF2B5EF4-FFF2-40B4-BE49-F238E27FC236}">
                      <a16:creationId xmlns:a16="http://schemas.microsoft.com/office/drawing/2014/main" id="{B7CFC53D-FBAF-B3EB-2A43-5EC213D00DBA}"/>
                    </a:ext>
                  </a:extLst>
                </p:cNvPr>
                <p:cNvPicPr/>
                <p:nvPr/>
              </p:nvPicPr>
              <p:blipFill>
                <a:blip r:embed="rId248"/>
                <a:stretch>
                  <a:fillRect/>
                </a:stretch>
              </p:blipFill>
              <p:spPr>
                <a:xfrm>
                  <a:off x="463156" y="5095181"/>
                  <a:ext cx="2480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38999" name="Ink 38998">
                  <a:extLst>
                    <a:ext uri="{FF2B5EF4-FFF2-40B4-BE49-F238E27FC236}">
                      <a16:creationId xmlns:a16="http://schemas.microsoft.com/office/drawing/2014/main" id="{5EA9B91A-483D-F133-F8C1-19CDB70E3D22}"/>
                    </a:ext>
                  </a:extLst>
                </p14:cNvPr>
                <p14:cNvContentPartPr/>
                <p14:nvPr/>
              </p14:nvContentPartPr>
              <p14:xfrm>
                <a:off x="654676" y="5056661"/>
                <a:ext cx="137520" cy="136440"/>
              </p14:xfrm>
            </p:contentPart>
          </mc:Choice>
          <mc:Fallback xmlns="">
            <p:pic>
              <p:nvPicPr>
                <p:cNvPr id="38999" name="Ink 38998">
                  <a:extLst>
                    <a:ext uri="{FF2B5EF4-FFF2-40B4-BE49-F238E27FC236}">
                      <a16:creationId xmlns:a16="http://schemas.microsoft.com/office/drawing/2014/main" id="{5EA9B91A-483D-F133-F8C1-19CDB70E3D22}"/>
                    </a:ext>
                  </a:extLst>
                </p:cNvPr>
                <p:cNvPicPr/>
                <p:nvPr/>
              </p:nvPicPr>
              <p:blipFill>
                <a:blip r:embed="rId250"/>
                <a:stretch>
                  <a:fillRect/>
                </a:stretch>
              </p:blipFill>
              <p:spPr>
                <a:xfrm>
                  <a:off x="650356" y="5052341"/>
                  <a:ext cx="1461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39000" name="Ink 38999">
                  <a:extLst>
                    <a:ext uri="{FF2B5EF4-FFF2-40B4-BE49-F238E27FC236}">
                      <a16:creationId xmlns:a16="http://schemas.microsoft.com/office/drawing/2014/main" id="{8D576DB7-79C7-21C8-63A4-363100830F20}"/>
                    </a:ext>
                  </a:extLst>
                </p14:cNvPr>
                <p14:cNvContentPartPr/>
                <p14:nvPr/>
              </p14:nvContentPartPr>
              <p14:xfrm>
                <a:off x="813436" y="5103821"/>
                <a:ext cx="55800" cy="62280"/>
              </p14:xfrm>
            </p:contentPart>
          </mc:Choice>
          <mc:Fallback xmlns="">
            <p:pic>
              <p:nvPicPr>
                <p:cNvPr id="39000" name="Ink 38999">
                  <a:extLst>
                    <a:ext uri="{FF2B5EF4-FFF2-40B4-BE49-F238E27FC236}">
                      <a16:creationId xmlns:a16="http://schemas.microsoft.com/office/drawing/2014/main" id="{8D576DB7-79C7-21C8-63A4-363100830F20}"/>
                    </a:ext>
                  </a:extLst>
                </p:cNvPr>
                <p:cNvPicPr/>
                <p:nvPr/>
              </p:nvPicPr>
              <p:blipFill>
                <a:blip r:embed="rId252"/>
                <a:stretch>
                  <a:fillRect/>
                </a:stretch>
              </p:blipFill>
              <p:spPr>
                <a:xfrm>
                  <a:off x="809116" y="5099501"/>
                  <a:ext cx="644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39001" name="Ink 39000">
                  <a:extLst>
                    <a:ext uri="{FF2B5EF4-FFF2-40B4-BE49-F238E27FC236}">
                      <a16:creationId xmlns:a16="http://schemas.microsoft.com/office/drawing/2014/main" id="{795B2696-C1B7-A901-AD9B-EAD6A6DAEB34}"/>
                    </a:ext>
                  </a:extLst>
                </p14:cNvPr>
                <p14:cNvContentPartPr/>
                <p14:nvPr/>
              </p14:nvContentPartPr>
              <p14:xfrm>
                <a:off x="883996" y="5117501"/>
                <a:ext cx="360000" cy="87120"/>
              </p14:xfrm>
            </p:contentPart>
          </mc:Choice>
          <mc:Fallback xmlns="">
            <p:pic>
              <p:nvPicPr>
                <p:cNvPr id="39001" name="Ink 39000">
                  <a:extLst>
                    <a:ext uri="{FF2B5EF4-FFF2-40B4-BE49-F238E27FC236}">
                      <a16:creationId xmlns:a16="http://schemas.microsoft.com/office/drawing/2014/main" id="{795B2696-C1B7-A901-AD9B-EAD6A6DAEB34}"/>
                    </a:ext>
                  </a:extLst>
                </p:cNvPr>
                <p:cNvPicPr/>
                <p:nvPr/>
              </p:nvPicPr>
              <p:blipFill>
                <a:blip r:embed="rId254"/>
                <a:stretch>
                  <a:fillRect/>
                </a:stretch>
              </p:blipFill>
              <p:spPr>
                <a:xfrm>
                  <a:off x="879676" y="5113181"/>
                  <a:ext cx="3686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39002" name="Ink 39001">
                  <a:extLst>
                    <a:ext uri="{FF2B5EF4-FFF2-40B4-BE49-F238E27FC236}">
                      <a16:creationId xmlns:a16="http://schemas.microsoft.com/office/drawing/2014/main" id="{9E0FA800-8E2B-2B52-9383-85FFA302F435}"/>
                    </a:ext>
                  </a:extLst>
                </p14:cNvPr>
                <p14:cNvContentPartPr/>
                <p14:nvPr/>
              </p14:nvContentPartPr>
              <p14:xfrm>
                <a:off x="1200796" y="5080061"/>
                <a:ext cx="77400" cy="209160"/>
              </p14:xfrm>
            </p:contentPart>
          </mc:Choice>
          <mc:Fallback xmlns="">
            <p:pic>
              <p:nvPicPr>
                <p:cNvPr id="39002" name="Ink 39001">
                  <a:extLst>
                    <a:ext uri="{FF2B5EF4-FFF2-40B4-BE49-F238E27FC236}">
                      <a16:creationId xmlns:a16="http://schemas.microsoft.com/office/drawing/2014/main" id="{9E0FA800-8E2B-2B52-9383-85FFA302F435}"/>
                    </a:ext>
                  </a:extLst>
                </p:cNvPr>
                <p:cNvPicPr/>
                <p:nvPr/>
              </p:nvPicPr>
              <p:blipFill>
                <a:blip r:embed="rId256"/>
                <a:stretch>
                  <a:fillRect/>
                </a:stretch>
              </p:blipFill>
              <p:spPr>
                <a:xfrm>
                  <a:off x="1196476" y="5075741"/>
                  <a:ext cx="8604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39003" name="Ink 39002">
                  <a:extLst>
                    <a:ext uri="{FF2B5EF4-FFF2-40B4-BE49-F238E27FC236}">
                      <a16:creationId xmlns:a16="http://schemas.microsoft.com/office/drawing/2014/main" id="{87B25DAE-F625-AD29-B051-02C343F66521}"/>
                    </a:ext>
                  </a:extLst>
                </p14:cNvPr>
                <p14:cNvContentPartPr/>
                <p14:nvPr/>
              </p14:nvContentPartPr>
              <p14:xfrm>
                <a:off x="171556" y="5740301"/>
                <a:ext cx="122760" cy="127080"/>
              </p14:xfrm>
            </p:contentPart>
          </mc:Choice>
          <mc:Fallback xmlns="">
            <p:pic>
              <p:nvPicPr>
                <p:cNvPr id="39003" name="Ink 39002">
                  <a:extLst>
                    <a:ext uri="{FF2B5EF4-FFF2-40B4-BE49-F238E27FC236}">
                      <a16:creationId xmlns:a16="http://schemas.microsoft.com/office/drawing/2014/main" id="{87B25DAE-F625-AD29-B051-02C343F66521}"/>
                    </a:ext>
                  </a:extLst>
                </p:cNvPr>
                <p:cNvPicPr/>
                <p:nvPr/>
              </p:nvPicPr>
              <p:blipFill>
                <a:blip r:embed="rId258"/>
                <a:stretch>
                  <a:fillRect/>
                </a:stretch>
              </p:blipFill>
              <p:spPr>
                <a:xfrm>
                  <a:off x="167236" y="5735981"/>
                  <a:ext cx="1314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39004" name="Ink 39003">
                  <a:extLst>
                    <a:ext uri="{FF2B5EF4-FFF2-40B4-BE49-F238E27FC236}">
                      <a16:creationId xmlns:a16="http://schemas.microsoft.com/office/drawing/2014/main" id="{BC52ADC3-AB88-22A4-9723-E95CBBA29AF0}"/>
                    </a:ext>
                  </a:extLst>
                </p14:cNvPr>
                <p14:cNvContentPartPr/>
                <p14:nvPr/>
              </p14:nvContentPartPr>
              <p14:xfrm>
                <a:off x="289996" y="5742821"/>
                <a:ext cx="46800" cy="174600"/>
              </p14:xfrm>
            </p:contentPart>
          </mc:Choice>
          <mc:Fallback xmlns="">
            <p:pic>
              <p:nvPicPr>
                <p:cNvPr id="39004" name="Ink 39003">
                  <a:extLst>
                    <a:ext uri="{FF2B5EF4-FFF2-40B4-BE49-F238E27FC236}">
                      <a16:creationId xmlns:a16="http://schemas.microsoft.com/office/drawing/2014/main" id="{BC52ADC3-AB88-22A4-9723-E95CBBA29AF0}"/>
                    </a:ext>
                  </a:extLst>
                </p:cNvPr>
                <p:cNvPicPr/>
                <p:nvPr/>
              </p:nvPicPr>
              <p:blipFill>
                <a:blip r:embed="rId260"/>
                <a:stretch>
                  <a:fillRect/>
                </a:stretch>
              </p:blipFill>
              <p:spPr>
                <a:xfrm>
                  <a:off x="285676" y="5738501"/>
                  <a:ext cx="554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39005" name="Ink 39004">
                  <a:extLst>
                    <a:ext uri="{FF2B5EF4-FFF2-40B4-BE49-F238E27FC236}">
                      <a16:creationId xmlns:a16="http://schemas.microsoft.com/office/drawing/2014/main" id="{DE80F7E3-840D-F815-3A6A-DAFF5607C5CC}"/>
                    </a:ext>
                  </a:extLst>
                </p14:cNvPr>
                <p14:cNvContentPartPr/>
                <p14:nvPr/>
              </p14:nvContentPartPr>
              <p14:xfrm>
                <a:off x="466036" y="5672261"/>
                <a:ext cx="114120" cy="226800"/>
              </p14:xfrm>
            </p:contentPart>
          </mc:Choice>
          <mc:Fallback xmlns="">
            <p:pic>
              <p:nvPicPr>
                <p:cNvPr id="39005" name="Ink 39004">
                  <a:extLst>
                    <a:ext uri="{FF2B5EF4-FFF2-40B4-BE49-F238E27FC236}">
                      <a16:creationId xmlns:a16="http://schemas.microsoft.com/office/drawing/2014/main" id="{DE80F7E3-840D-F815-3A6A-DAFF5607C5CC}"/>
                    </a:ext>
                  </a:extLst>
                </p:cNvPr>
                <p:cNvPicPr/>
                <p:nvPr/>
              </p:nvPicPr>
              <p:blipFill>
                <a:blip r:embed="rId262"/>
                <a:stretch>
                  <a:fillRect/>
                </a:stretch>
              </p:blipFill>
              <p:spPr>
                <a:xfrm>
                  <a:off x="461716" y="5667941"/>
                  <a:ext cx="12276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39006" name="Ink 39005">
                  <a:extLst>
                    <a:ext uri="{FF2B5EF4-FFF2-40B4-BE49-F238E27FC236}">
                      <a16:creationId xmlns:a16="http://schemas.microsoft.com/office/drawing/2014/main" id="{B2EDE1F4-5662-9143-7A7E-E20C10973C75}"/>
                    </a:ext>
                  </a:extLst>
                </p14:cNvPr>
                <p14:cNvContentPartPr/>
                <p14:nvPr/>
              </p14:nvContentPartPr>
              <p14:xfrm>
                <a:off x="59596" y="5700701"/>
                <a:ext cx="1112400" cy="293400"/>
              </p14:xfrm>
            </p:contentPart>
          </mc:Choice>
          <mc:Fallback xmlns="">
            <p:pic>
              <p:nvPicPr>
                <p:cNvPr id="39006" name="Ink 39005">
                  <a:extLst>
                    <a:ext uri="{FF2B5EF4-FFF2-40B4-BE49-F238E27FC236}">
                      <a16:creationId xmlns:a16="http://schemas.microsoft.com/office/drawing/2014/main" id="{B2EDE1F4-5662-9143-7A7E-E20C10973C75}"/>
                    </a:ext>
                  </a:extLst>
                </p:cNvPr>
                <p:cNvPicPr/>
                <p:nvPr/>
              </p:nvPicPr>
              <p:blipFill>
                <a:blip r:embed="rId264"/>
                <a:stretch>
                  <a:fillRect/>
                </a:stretch>
              </p:blipFill>
              <p:spPr>
                <a:xfrm>
                  <a:off x="55276" y="5696381"/>
                  <a:ext cx="112104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39007" name="Ink 39006">
                  <a:extLst>
                    <a:ext uri="{FF2B5EF4-FFF2-40B4-BE49-F238E27FC236}">
                      <a16:creationId xmlns:a16="http://schemas.microsoft.com/office/drawing/2014/main" id="{EC4567DA-C3AA-EA61-9870-7981380B57AF}"/>
                    </a:ext>
                  </a:extLst>
                </p14:cNvPr>
                <p14:cNvContentPartPr/>
                <p14:nvPr/>
              </p14:nvContentPartPr>
              <p14:xfrm>
                <a:off x="126196" y="5293541"/>
                <a:ext cx="1287000" cy="479520"/>
              </p14:xfrm>
            </p:contentPart>
          </mc:Choice>
          <mc:Fallback xmlns="">
            <p:pic>
              <p:nvPicPr>
                <p:cNvPr id="39007" name="Ink 39006">
                  <a:extLst>
                    <a:ext uri="{FF2B5EF4-FFF2-40B4-BE49-F238E27FC236}">
                      <a16:creationId xmlns:a16="http://schemas.microsoft.com/office/drawing/2014/main" id="{EC4567DA-C3AA-EA61-9870-7981380B57AF}"/>
                    </a:ext>
                  </a:extLst>
                </p:cNvPr>
                <p:cNvPicPr/>
                <p:nvPr/>
              </p:nvPicPr>
              <p:blipFill>
                <a:blip r:embed="rId266"/>
                <a:stretch>
                  <a:fillRect/>
                </a:stretch>
              </p:blipFill>
              <p:spPr>
                <a:xfrm>
                  <a:off x="121876" y="5289221"/>
                  <a:ext cx="1295640" cy="4881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39009" name="Ink 39008">
                  <a:extLst>
                    <a:ext uri="{FF2B5EF4-FFF2-40B4-BE49-F238E27FC236}">
                      <a16:creationId xmlns:a16="http://schemas.microsoft.com/office/drawing/2014/main" id="{CEF9D9B9-E48B-D00F-B650-129403FCA4AE}"/>
                    </a:ext>
                  </a:extLst>
                </p14:cNvPr>
                <p14:cNvContentPartPr/>
                <p14:nvPr/>
              </p14:nvContentPartPr>
              <p14:xfrm>
                <a:off x="332476" y="5667221"/>
                <a:ext cx="162000" cy="300600"/>
              </p14:xfrm>
            </p:contentPart>
          </mc:Choice>
          <mc:Fallback xmlns="">
            <p:pic>
              <p:nvPicPr>
                <p:cNvPr id="39009" name="Ink 39008">
                  <a:extLst>
                    <a:ext uri="{FF2B5EF4-FFF2-40B4-BE49-F238E27FC236}">
                      <a16:creationId xmlns:a16="http://schemas.microsoft.com/office/drawing/2014/main" id="{CEF9D9B9-E48B-D00F-B650-129403FCA4AE}"/>
                    </a:ext>
                  </a:extLst>
                </p:cNvPr>
                <p:cNvPicPr/>
                <p:nvPr/>
              </p:nvPicPr>
              <p:blipFill>
                <a:blip r:embed="rId268"/>
                <a:stretch>
                  <a:fillRect/>
                </a:stretch>
              </p:blipFill>
              <p:spPr>
                <a:xfrm>
                  <a:off x="328156" y="5662901"/>
                  <a:ext cx="17064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39011" name="Ink 39010">
                  <a:extLst>
                    <a:ext uri="{FF2B5EF4-FFF2-40B4-BE49-F238E27FC236}">
                      <a16:creationId xmlns:a16="http://schemas.microsoft.com/office/drawing/2014/main" id="{EF2D82D1-7E23-61B3-0E93-B9F8CEF76CAD}"/>
                    </a:ext>
                  </a:extLst>
                </p14:cNvPr>
                <p14:cNvContentPartPr/>
                <p14:nvPr/>
              </p14:nvContentPartPr>
              <p14:xfrm>
                <a:off x="653596" y="5504501"/>
                <a:ext cx="207720" cy="401400"/>
              </p14:xfrm>
            </p:contentPart>
          </mc:Choice>
          <mc:Fallback xmlns="">
            <p:pic>
              <p:nvPicPr>
                <p:cNvPr id="39011" name="Ink 39010">
                  <a:extLst>
                    <a:ext uri="{FF2B5EF4-FFF2-40B4-BE49-F238E27FC236}">
                      <a16:creationId xmlns:a16="http://schemas.microsoft.com/office/drawing/2014/main" id="{EF2D82D1-7E23-61B3-0E93-B9F8CEF76CAD}"/>
                    </a:ext>
                  </a:extLst>
                </p:cNvPr>
                <p:cNvPicPr/>
                <p:nvPr/>
              </p:nvPicPr>
              <p:blipFill>
                <a:blip r:embed="rId270"/>
                <a:stretch>
                  <a:fillRect/>
                </a:stretch>
              </p:blipFill>
              <p:spPr>
                <a:xfrm>
                  <a:off x="649276" y="5500181"/>
                  <a:ext cx="216360" cy="4100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39013" name="Ink 39012">
                  <a:extLst>
                    <a:ext uri="{FF2B5EF4-FFF2-40B4-BE49-F238E27FC236}">
                      <a16:creationId xmlns:a16="http://schemas.microsoft.com/office/drawing/2014/main" id="{6B94111F-ACF3-67C9-AF91-7949C12FD23E}"/>
                    </a:ext>
                  </a:extLst>
                </p14:cNvPr>
                <p14:cNvContentPartPr/>
                <p14:nvPr/>
              </p14:nvContentPartPr>
              <p14:xfrm>
                <a:off x="876076" y="5498741"/>
                <a:ext cx="156960" cy="171720"/>
              </p14:xfrm>
            </p:contentPart>
          </mc:Choice>
          <mc:Fallback xmlns="">
            <p:pic>
              <p:nvPicPr>
                <p:cNvPr id="39013" name="Ink 39012">
                  <a:extLst>
                    <a:ext uri="{FF2B5EF4-FFF2-40B4-BE49-F238E27FC236}">
                      <a16:creationId xmlns:a16="http://schemas.microsoft.com/office/drawing/2014/main" id="{6B94111F-ACF3-67C9-AF91-7949C12FD23E}"/>
                    </a:ext>
                  </a:extLst>
                </p:cNvPr>
                <p:cNvPicPr/>
                <p:nvPr/>
              </p:nvPicPr>
              <p:blipFill>
                <a:blip r:embed="rId272"/>
                <a:stretch>
                  <a:fillRect/>
                </a:stretch>
              </p:blipFill>
              <p:spPr>
                <a:xfrm>
                  <a:off x="871756" y="5494421"/>
                  <a:ext cx="1656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39014" name="Ink 39013">
                  <a:extLst>
                    <a:ext uri="{FF2B5EF4-FFF2-40B4-BE49-F238E27FC236}">
                      <a16:creationId xmlns:a16="http://schemas.microsoft.com/office/drawing/2014/main" id="{14685916-3F65-062C-8DBC-76A6C327C327}"/>
                    </a:ext>
                  </a:extLst>
                </p14:cNvPr>
                <p14:cNvContentPartPr/>
                <p14:nvPr/>
              </p14:nvContentPartPr>
              <p14:xfrm>
                <a:off x="1048876" y="5401181"/>
                <a:ext cx="159120" cy="265320"/>
              </p14:xfrm>
            </p:contentPart>
          </mc:Choice>
          <mc:Fallback xmlns="">
            <p:pic>
              <p:nvPicPr>
                <p:cNvPr id="39014" name="Ink 39013">
                  <a:extLst>
                    <a:ext uri="{FF2B5EF4-FFF2-40B4-BE49-F238E27FC236}">
                      <a16:creationId xmlns:a16="http://schemas.microsoft.com/office/drawing/2014/main" id="{14685916-3F65-062C-8DBC-76A6C327C327}"/>
                    </a:ext>
                  </a:extLst>
                </p:cNvPr>
                <p:cNvPicPr/>
                <p:nvPr/>
              </p:nvPicPr>
              <p:blipFill>
                <a:blip r:embed="rId274"/>
                <a:stretch>
                  <a:fillRect/>
                </a:stretch>
              </p:blipFill>
              <p:spPr>
                <a:xfrm>
                  <a:off x="1044556" y="5396861"/>
                  <a:ext cx="16776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39015" name="Ink 39014">
                  <a:extLst>
                    <a:ext uri="{FF2B5EF4-FFF2-40B4-BE49-F238E27FC236}">
                      <a16:creationId xmlns:a16="http://schemas.microsoft.com/office/drawing/2014/main" id="{C44964F3-1F20-7716-28AE-D5C6F68443FF}"/>
                    </a:ext>
                  </a:extLst>
                </p14:cNvPr>
                <p14:cNvContentPartPr/>
                <p14:nvPr/>
              </p14:nvContentPartPr>
              <p14:xfrm>
                <a:off x="1135276" y="5426021"/>
                <a:ext cx="180000" cy="223560"/>
              </p14:xfrm>
            </p:contentPart>
          </mc:Choice>
          <mc:Fallback xmlns="">
            <p:pic>
              <p:nvPicPr>
                <p:cNvPr id="39015" name="Ink 39014">
                  <a:extLst>
                    <a:ext uri="{FF2B5EF4-FFF2-40B4-BE49-F238E27FC236}">
                      <a16:creationId xmlns:a16="http://schemas.microsoft.com/office/drawing/2014/main" id="{C44964F3-1F20-7716-28AE-D5C6F68443FF}"/>
                    </a:ext>
                  </a:extLst>
                </p:cNvPr>
                <p:cNvPicPr/>
                <p:nvPr/>
              </p:nvPicPr>
              <p:blipFill>
                <a:blip r:embed="rId276"/>
                <a:stretch>
                  <a:fillRect/>
                </a:stretch>
              </p:blipFill>
              <p:spPr>
                <a:xfrm>
                  <a:off x="1130956" y="5421701"/>
                  <a:ext cx="18864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39016" name="Ink 39015">
                  <a:extLst>
                    <a:ext uri="{FF2B5EF4-FFF2-40B4-BE49-F238E27FC236}">
                      <a16:creationId xmlns:a16="http://schemas.microsoft.com/office/drawing/2014/main" id="{0D3FD929-3286-CBEF-B16C-9163C6E09E2D}"/>
                    </a:ext>
                  </a:extLst>
                </p14:cNvPr>
                <p14:cNvContentPartPr/>
                <p14:nvPr/>
              </p14:nvContentPartPr>
              <p14:xfrm>
                <a:off x="1370356" y="5366261"/>
                <a:ext cx="150480" cy="82800"/>
              </p14:xfrm>
            </p:contentPart>
          </mc:Choice>
          <mc:Fallback xmlns="">
            <p:pic>
              <p:nvPicPr>
                <p:cNvPr id="39016" name="Ink 39015">
                  <a:extLst>
                    <a:ext uri="{FF2B5EF4-FFF2-40B4-BE49-F238E27FC236}">
                      <a16:creationId xmlns:a16="http://schemas.microsoft.com/office/drawing/2014/main" id="{0D3FD929-3286-CBEF-B16C-9163C6E09E2D}"/>
                    </a:ext>
                  </a:extLst>
                </p:cNvPr>
                <p:cNvPicPr/>
                <p:nvPr/>
              </p:nvPicPr>
              <p:blipFill>
                <a:blip r:embed="rId278"/>
                <a:stretch>
                  <a:fillRect/>
                </a:stretch>
              </p:blipFill>
              <p:spPr>
                <a:xfrm>
                  <a:off x="1366036" y="5361941"/>
                  <a:ext cx="1591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39017" name="Ink 39016">
                  <a:extLst>
                    <a:ext uri="{FF2B5EF4-FFF2-40B4-BE49-F238E27FC236}">
                      <a16:creationId xmlns:a16="http://schemas.microsoft.com/office/drawing/2014/main" id="{4C1D7900-A131-F918-F47D-8D97397CD847}"/>
                    </a:ext>
                  </a:extLst>
                </p14:cNvPr>
                <p14:cNvContentPartPr/>
                <p14:nvPr/>
              </p14:nvContentPartPr>
              <p14:xfrm>
                <a:off x="1630636" y="5180501"/>
                <a:ext cx="183600" cy="122400"/>
              </p14:xfrm>
            </p:contentPart>
          </mc:Choice>
          <mc:Fallback xmlns="">
            <p:pic>
              <p:nvPicPr>
                <p:cNvPr id="39017" name="Ink 39016">
                  <a:extLst>
                    <a:ext uri="{FF2B5EF4-FFF2-40B4-BE49-F238E27FC236}">
                      <a16:creationId xmlns:a16="http://schemas.microsoft.com/office/drawing/2014/main" id="{4C1D7900-A131-F918-F47D-8D97397CD847}"/>
                    </a:ext>
                  </a:extLst>
                </p:cNvPr>
                <p:cNvPicPr/>
                <p:nvPr/>
              </p:nvPicPr>
              <p:blipFill>
                <a:blip r:embed="rId280"/>
                <a:stretch>
                  <a:fillRect/>
                </a:stretch>
              </p:blipFill>
              <p:spPr>
                <a:xfrm>
                  <a:off x="1626316" y="5176181"/>
                  <a:ext cx="192240" cy="131040"/>
                </a:xfrm>
                <a:prstGeom prst="rect">
                  <a:avLst/>
                </a:prstGeom>
              </p:spPr>
            </p:pic>
          </mc:Fallback>
        </mc:AlternateContent>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050"/>
          <p:cNvSpPr>
            <a:spLocks noGrp="1" noChangeArrowheads="1"/>
          </p:cNvSpPr>
          <p:nvPr>
            <p:ph type="title"/>
          </p:nvPr>
        </p:nvSpPr>
        <p:spPr>
          <a:xfrm>
            <a:off x="660892" y="111554"/>
            <a:ext cx="7886700" cy="653149"/>
          </a:xfrm>
        </p:spPr>
        <p:txBody>
          <a:bodyPr>
            <a:normAutofit/>
          </a:bodyPr>
          <a:lstStyle/>
          <a:p>
            <a:pPr algn="ctr" eaLnBrk="1" hangingPunct="1"/>
            <a:r>
              <a:rPr lang="el-GR" dirty="0" err="1">
                <a:solidFill>
                  <a:schemeClr val="accent2">
                    <a:lumMod val="75000"/>
                  </a:schemeClr>
                </a:solidFill>
                <a:ea typeface="ＭＳ Ｐゴシック" pitchFamily="34" charset="-128"/>
              </a:rPr>
              <a:t>Κανονικοποίηση</a:t>
            </a:r>
            <a:endParaRPr lang="en-US" dirty="0">
              <a:solidFill>
                <a:schemeClr val="accent2">
                  <a:lumMod val="75000"/>
                </a:schemeClr>
              </a:solidFill>
              <a:ea typeface="ＭＳ Ｐゴシック" pitchFamily="34" charset="-128"/>
            </a:endParaRPr>
          </a:p>
        </p:txBody>
      </p:sp>
      <p:sp>
        <p:nvSpPr>
          <p:cNvPr id="38915" name="Rectangle 2051"/>
          <p:cNvSpPr>
            <a:spLocks noGrp="1" noChangeArrowheads="1"/>
          </p:cNvSpPr>
          <p:nvPr>
            <p:ph idx="1"/>
          </p:nvPr>
        </p:nvSpPr>
        <p:spPr>
          <a:xfrm>
            <a:off x="395536" y="2204864"/>
            <a:ext cx="8507288" cy="1588368"/>
          </a:xfrm>
        </p:spPr>
        <p:txBody>
          <a:bodyPr>
            <a:noAutofit/>
          </a:bodyPr>
          <a:lstStyle/>
          <a:p>
            <a:pPr marL="0" indent="0" eaLnBrk="1" hangingPunct="1">
              <a:buNone/>
            </a:pPr>
            <a:r>
              <a:rPr lang="en-US" sz="2400" dirty="0">
                <a:ea typeface="ＭＳ Ｐゴシック" pitchFamily="34" charset="-128"/>
                <a:sym typeface="Symbol" pitchFamily="18" charset="2"/>
              </a:rPr>
              <a:t>2. </a:t>
            </a:r>
            <a:r>
              <a:rPr lang="el-GR" sz="2400" dirty="0">
                <a:ea typeface="ＭＳ Ｐゴシック" pitchFamily="34" charset="-128"/>
                <a:sym typeface="Symbol" pitchFamily="18" charset="2"/>
              </a:rPr>
              <a:t>Εναλλακτικά, καταχωρούμε το έγγραφο στις λίστες καταχώρησης κάθε συνώνυμου (πχ έγγραφο που περιέχει το </a:t>
            </a:r>
            <a:r>
              <a:rPr lang="en-US" sz="2400" dirty="0">
                <a:ea typeface="ＭＳ Ｐゴシック" pitchFamily="34" charset="-128"/>
                <a:sym typeface="Symbol" pitchFamily="18" charset="2"/>
              </a:rPr>
              <a:t>car </a:t>
            </a:r>
            <a:r>
              <a:rPr lang="el-GR" sz="2400" dirty="0">
                <a:ea typeface="ＭＳ Ｐゴシック" pitchFamily="34" charset="-128"/>
                <a:sym typeface="Symbol" pitchFamily="18" charset="2"/>
              </a:rPr>
              <a:t>καταχωρείται και στο </a:t>
            </a:r>
            <a:r>
              <a:rPr lang="en-US" sz="2400" dirty="0">
                <a:ea typeface="ＭＳ Ｐゴシック" pitchFamily="34" charset="-128"/>
                <a:sym typeface="Symbol" pitchFamily="18" charset="2"/>
              </a:rPr>
              <a:t>automobile</a:t>
            </a:r>
            <a:r>
              <a:rPr lang="en-US" dirty="0">
                <a:ea typeface="ＭＳ Ｐゴシック" pitchFamily="34" charset="-128"/>
                <a:sym typeface="Symbol" pitchFamily="18" charset="2"/>
              </a:rPr>
              <a:t>)</a:t>
            </a:r>
          </a:p>
          <a:p>
            <a:pPr marL="0" indent="0" eaLnBrk="1" hangingPunct="1">
              <a:buNone/>
            </a:pPr>
            <a:endParaRPr lang="el-GR" dirty="0">
              <a:ea typeface="ＭＳ Ｐゴシック" pitchFamily="34" charset="-128"/>
              <a:sym typeface="Symbol" pitchFamily="18" charset="2"/>
            </a:endParaRPr>
          </a:p>
          <a:p>
            <a:pPr marL="0" indent="0" eaLnBrk="1" hangingPunct="1">
              <a:buNone/>
            </a:pPr>
            <a:r>
              <a:rPr lang="el-GR" dirty="0">
                <a:ea typeface="ＭＳ Ｐゴシック" pitchFamily="34" charset="-128"/>
                <a:sym typeface="Symbol" pitchFamily="18" charset="2"/>
              </a:rPr>
              <a:t>Το 1 ή το 2 είναι καλύτερο;</a:t>
            </a:r>
          </a:p>
        </p:txBody>
      </p:sp>
      <p:sp>
        <p:nvSpPr>
          <p:cNvPr id="38917" name="Slide Number Placeholder 4"/>
          <p:cNvSpPr>
            <a:spLocks noGrp="1"/>
          </p:cNvSpPr>
          <p:nvPr>
            <p:ph type="sldNum" sz="quarter" idx="12"/>
          </p:nvPr>
        </p:nvSpPr>
        <p:spPr bwMode="auto">
          <a:noFill/>
          <a:ln>
            <a:miter lim="800000"/>
            <a:headEnd/>
            <a:tailEnd/>
          </a:ln>
        </p:spPr>
        <p:txBody>
          <a:bodyPr/>
          <a:lstStyle/>
          <a:p>
            <a:fld id="{9122E675-40A8-4B30-980E-8DD85F429307}" type="slidenum">
              <a:rPr lang="en-US"/>
              <a:pPr/>
              <a:t>35</a:t>
            </a:fld>
            <a:endParaRPr lang="en-US"/>
          </a:p>
        </p:txBody>
      </p:sp>
      <p:sp>
        <p:nvSpPr>
          <p:cNvPr id="38916"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2.2.3</a:t>
            </a:r>
          </a:p>
        </p:txBody>
      </p:sp>
    </p:spTree>
    <p:extLst>
      <p:ext uri="{BB962C8B-B14F-4D97-AF65-F5344CB8AC3E}">
        <p14:creationId xmlns:p14="http://schemas.microsoft.com/office/powerpoint/2010/main" val="33745841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050"/>
          <p:cNvSpPr>
            <a:spLocks noGrp="1" noChangeArrowheads="1"/>
          </p:cNvSpPr>
          <p:nvPr>
            <p:ph type="title"/>
          </p:nvPr>
        </p:nvSpPr>
        <p:spPr/>
        <p:txBody>
          <a:bodyPr/>
          <a:lstStyle/>
          <a:p>
            <a:pPr algn="ctr" eaLnBrk="1" hangingPunct="1"/>
            <a:r>
              <a:rPr lang="el-GR" dirty="0" err="1">
                <a:solidFill>
                  <a:schemeClr val="accent2">
                    <a:lumMod val="75000"/>
                  </a:schemeClr>
                </a:solidFill>
                <a:ea typeface="ＭＳ Ｐゴシック" pitchFamily="34" charset="-128"/>
              </a:rPr>
              <a:t>Κανονικοποίηση</a:t>
            </a:r>
            <a:r>
              <a:rPr lang="el-GR" dirty="0">
                <a:solidFill>
                  <a:schemeClr val="accent2">
                    <a:lumMod val="75000"/>
                  </a:schemeClr>
                </a:solidFill>
                <a:ea typeface="ＭＳ Ｐゴシック" pitchFamily="34" charset="-128"/>
              </a:rPr>
              <a:t> σε όρους</a:t>
            </a:r>
            <a:endParaRPr lang="en-US" dirty="0">
              <a:solidFill>
                <a:schemeClr val="accent2">
                  <a:lumMod val="75000"/>
                </a:schemeClr>
              </a:solidFill>
              <a:ea typeface="ＭＳ Ｐゴシック" pitchFamily="34" charset="-128"/>
            </a:endParaRPr>
          </a:p>
        </p:txBody>
      </p:sp>
      <p:sp>
        <p:nvSpPr>
          <p:cNvPr id="38915" name="Rectangle 2051"/>
          <p:cNvSpPr>
            <a:spLocks noGrp="1" noChangeArrowheads="1"/>
          </p:cNvSpPr>
          <p:nvPr>
            <p:ph idx="1"/>
          </p:nvPr>
        </p:nvSpPr>
        <p:spPr>
          <a:xfrm>
            <a:off x="467544" y="1862120"/>
            <a:ext cx="7886700" cy="4351338"/>
          </a:xfrm>
        </p:spPr>
        <p:txBody>
          <a:bodyPr/>
          <a:lstStyle/>
          <a:p>
            <a:pPr eaLnBrk="1" hangingPunct="1"/>
            <a:endParaRPr lang="en-US" dirty="0">
              <a:ea typeface="ＭＳ Ｐゴシック" pitchFamily="34" charset="-128"/>
              <a:sym typeface="Symbol" pitchFamily="18" charset="2"/>
            </a:endParaRPr>
          </a:p>
          <a:p>
            <a:pPr marL="0" indent="0" eaLnBrk="1" hangingPunct="1">
              <a:buNone/>
            </a:pPr>
            <a:r>
              <a:rPr lang="el-GR" dirty="0">
                <a:solidFill>
                  <a:srgbClr val="336699"/>
                </a:solidFill>
                <a:ea typeface="ＭＳ Ｐゴシック" pitchFamily="34" charset="-128"/>
                <a:sym typeface="Symbol" pitchFamily="18" charset="2"/>
              </a:rPr>
              <a:t>Μη συμμετρική διεύρυνση </a:t>
            </a:r>
            <a:endParaRPr lang="en-US" dirty="0">
              <a:solidFill>
                <a:srgbClr val="336699"/>
              </a:solidFill>
              <a:ea typeface="ＭＳ Ｐゴシック" pitchFamily="34" charset="-128"/>
              <a:sym typeface="Symbol" pitchFamily="18" charset="2"/>
            </a:endParaRPr>
          </a:p>
          <a:p>
            <a:pPr eaLnBrk="1" hangingPunct="1"/>
            <a:r>
              <a:rPr lang="el-GR" dirty="0">
                <a:ea typeface="ＭＳ Ｐゴシック" pitchFamily="34" charset="-128"/>
                <a:sym typeface="Symbol" pitchFamily="18" charset="2"/>
              </a:rPr>
              <a:t>Ένα παράδειγμα όπου αυτό μπορεί να φανεί χρήσιμο </a:t>
            </a:r>
          </a:p>
          <a:p>
            <a:pPr lvl="1" eaLnBrk="1" hangingPunct="1"/>
            <a:r>
              <a:rPr lang="en-US" sz="2000" dirty="0">
                <a:ea typeface="ＭＳ Ｐゴシック" pitchFamily="34" charset="-128"/>
                <a:sym typeface="Symbol" pitchFamily="18" charset="2"/>
              </a:rPr>
              <a:t>Enter: </a:t>
            </a:r>
            <a:r>
              <a:rPr lang="en-US" sz="2000" b="1" i="1" dirty="0">
                <a:ea typeface="ＭＳ Ｐゴシック" pitchFamily="34" charset="-128"/>
                <a:sym typeface="Symbol" pitchFamily="18" charset="2"/>
              </a:rPr>
              <a:t>window</a:t>
            </a:r>
            <a:r>
              <a:rPr lang="en-US" sz="2000" dirty="0">
                <a:ea typeface="ＭＳ Ｐゴシック" pitchFamily="34" charset="-128"/>
                <a:sym typeface="Symbol" pitchFamily="18" charset="2"/>
              </a:rPr>
              <a:t>		Search: </a:t>
            </a:r>
            <a:r>
              <a:rPr lang="en-US" sz="2000" b="1" i="1" dirty="0">
                <a:ea typeface="ＭＳ Ｐゴシック" pitchFamily="34" charset="-128"/>
                <a:sym typeface="Symbol" pitchFamily="18" charset="2"/>
              </a:rPr>
              <a:t>window, windows</a:t>
            </a:r>
          </a:p>
          <a:p>
            <a:pPr lvl="1" eaLnBrk="1" hangingPunct="1"/>
            <a:r>
              <a:rPr lang="en-US" sz="2000" dirty="0">
                <a:ea typeface="ＭＳ Ｐゴシック" pitchFamily="34" charset="-128"/>
                <a:sym typeface="Symbol" pitchFamily="18" charset="2"/>
              </a:rPr>
              <a:t>Enter: </a:t>
            </a:r>
            <a:r>
              <a:rPr lang="en-US" sz="2000" b="1" i="1" dirty="0">
                <a:ea typeface="ＭＳ Ｐゴシック" pitchFamily="34" charset="-128"/>
                <a:sym typeface="Symbol" pitchFamily="18" charset="2"/>
              </a:rPr>
              <a:t>windows</a:t>
            </a:r>
            <a:r>
              <a:rPr lang="en-US" sz="2000" dirty="0">
                <a:ea typeface="ＭＳ Ｐゴシック" pitchFamily="34" charset="-128"/>
                <a:sym typeface="Symbol" pitchFamily="18" charset="2"/>
              </a:rPr>
              <a:t>	Search: </a:t>
            </a:r>
            <a:r>
              <a:rPr lang="en-US" sz="2000" b="1" i="1" dirty="0">
                <a:ea typeface="ＭＳ Ｐゴシック" pitchFamily="34" charset="-128"/>
                <a:sym typeface="Symbol" pitchFamily="18" charset="2"/>
              </a:rPr>
              <a:t>Windows, windows, window</a:t>
            </a:r>
          </a:p>
          <a:p>
            <a:pPr lvl="1" eaLnBrk="1" hangingPunct="1"/>
            <a:r>
              <a:rPr lang="en-US" sz="2000" dirty="0">
                <a:ea typeface="ＭＳ Ｐゴシック" pitchFamily="34" charset="-128"/>
                <a:sym typeface="Symbol" pitchFamily="18" charset="2"/>
              </a:rPr>
              <a:t>Enter: </a:t>
            </a:r>
            <a:r>
              <a:rPr lang="en-US" sz="2000" b="1" i="1" dirty="0">
                <a:ea typeface="ＭＳ Ｐゴシック" pitchFamily="34" charset="-128"/>
                <a:sym typeface="Symbol" pitchFamily="18" charset="2"/>
              </a:rPr>
              <a:t>Windows</a:t>
            </a:r>
            <a:r>
              <a:rPr lang="en-US" sz="2000" dirty="0">
                <a:ea typeface="ＭＳ Ｐゴシック" pitchFamily="34" charset="-128"/>
                <a:sym typeface="Symbol" pitchFamily="18" charset="2"/>
              </a:rPr>
              <a:t>	Search: </a:t>
            </a:r>
            <a:r>
              <a:rPr lang="en-US" sz="2000" b="1" i="1" dirty="0">
                <a:ea typeface="ＭＳ Ｐゴシック" pitchFamily="34" charset="-128"/>
                <a:sym typeface="Symbol" pitchFamily="18" charset="2"/>
              </a:rPr>
              <a:t>Windows</a:t>
            </a:r>
            <a:endParaRPr lang="el-GR" sz="2000" b="1" i="1" dirty="0">
              <a:ea typeface="ＭＳ Ｐゴシック" pitchFamily="34" charset="-128"/>
              <a:sym typeface="Symbol" pitchFamily="18" charset="2"/>
            </a:endParaRPr>
          </a:p>
          <a:p>
            <a:pPr lvl="1" eaLnBrk="1" hangingPunct="1"/>
            <a:endParaRPr lang="en-US" sz="2000" b="1" i="1" dirty="0">
              <a:ea typeface="ＭＳ Ｐゴシック" pitchFamily="34" charset="-128"/>
              <a:sym typeface="Symbol" pitchFamily="18" charset="2"/>
            </a:endParaRPr>
          </a:p>
          <a:p>
            <a:pPr eaLnBrk="1" hangingPunct="1"/>
            <a:r>
              <a:rPr lang="el-GR" dirty="0">
                <a:ea typeface="ＭＳ Ｐゴシック" pitchFamily="34" charset="-128"/>
                <a:sym typeface="Symbol" pitchFamily="18" charset="2"/>
              </a:rPr>
              <a:t>Λίστες πιο ισχυρές από τις κλάσεις αλλά λιγότερο αποδοτικές</a:t>
            </a:r>
          </a:p>
          <a:p>
            <a:pPr eaLnBrk="1" hangingPunct="1"/>
            <a:r>
              <a:rPr lang="el-GR" dirty="0">
                <a:ea typeface="ＭＳ Ｐゴシック" pitchFamily="34" charset="-128"/>
                <a:sym typeface="Symbol" pitchFamily="18" charset="2"/>
              </a:rPr>
              <a:t>Είναι η </a:t>
            </a:r>
            <a:r>
              <a:rPr lang="el-GR" dirty="0" err="1">
                <a:ea typeface="ＭＳ Ｐゴシック" pitchFamily="34" charset="-128"/>
                <a:sym typeface="Symbol" pitchFamily="18" charset="2"/>
              </a:rPr>
              <a:t>κανονικοποίηση</a:t>
            </a:r>
            <a:r>
              <a:rPr lang="el-GR" dirty="0">
                <a:ea typeface="ＭＳ Ｐゴシック" pitchFamily="34" charset="-128"/>
                <a:sym typeface="Symbol" pitchFamily="18" charset="2"/>
              </a:rPr>
              <a:t> πάντα καλή, </a:t>
            </a:r>
            <a:r>
              <a:rPr lang="en-US" dirty="0">
                <a:ea typeface="ＭＳ Ｐゴシック" pitchFamily="34" charset="-128"/>
                <a:sym typeface="Symbol" pitchFamily="18" charset="2"/>
              </a:rPr>
              <a:t>U.S.A, C.A.T?</a:t>
            </a:r>
          </a:p>
        </p:txBody>
      </p:sp>
      <p:sp>
        <p:nvSpPr>
          <p:cNvPr id="38917" name="Slide Number Placeholder 4"/>
          <p:cNvSpPr>
            <a:spLocks noGrp="1"/>
          </p:cNvSpPr>
          <p:nvPr>
            <p:ph type="sldNum" sz="quarter" idx="12"/>
          </p:nvPr>
        </p:nvSpPr>
        <p:spPr bwMode="auto">
          <a:noFill/>
          <a:ln>
            <a:miter lim="800000"/>
            <a:headEnd/>
            <a:tailEnd/>
          </a:ln>
        </p:spPr>
        <p:txBody>
          <a:bodyPr/>
          <a:lstStyle/>
          <a:p>
            <a:fld id="{9122E675-40A8-4B30-980E-8DD85F429307}" type="slidenum">
              <a:rPr lang="en-US"/>
              <a:pPr/>
              <a:t>36</a:t>
            </a:fld>
            <a:endParaRPr lang="en-US"/>
          </a:p>
        </p:txBody>
      </p:sp>
      <p:sp>
        <p:nvSpPr>
          <p:cNvPr id="38916" name="TextBox 4"/>
          <p:cNvSpPr txBox="1">
            <a:spLocks noChangeArrowheads="1"/>
          </p:cNvSpPr>
          <p:nvPr/>
        </p:nvSpPr>
        <p:spPr bwMode="auto">
          <a:xfrm>
            <a:off x="7620000" y="-33546"/>
            <a:ext cx="1132041"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l-GR" sz="1600" dirty="0">
                <a:solidFill>
                  <a:schemeClr val="tx1"/>
                </a:solidFill>
              </a:rPr>
              <a:t> </a:t>
            </a:r>
            <a:r>
              <a:rPr lang="en-US" sz="1600" dirty="0">
                <a:solidFill>
                  <a:schemeClr val="tx1"/>
                </a:solidFill>
              </a:rPr>
              <a:t>2.2.3</a:t>
            </a:r>
          </a:p>
        </p:txBody>
      </p:sp>
    </p:spTree>
    <p:extLst>
      <p:ext uri="{BB962C8B-B14F-4D97-AF65-F5344CB8AC3E}">
        <p14:creationId xmlns:p14="http://schemas.microsoft.com/office/powerpoint/2010/main" val="24151397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99492" y="99129"/>
            <a:ext cx="7886700" cy="1325563"/>
          </a:xfrm>
        </p:spPr>
        <p:txBody>
          <a:bodyPr>
            <a:normAutofit/>
          </a:bodyPr>
          <a:lstStyle/>
          <a:p>
            <a:pPr algn="ctr" eaLnBrk="1" hangingPunct="1"/>
            <a:r>
              <a:rPr lang="el-GR" dirty="0">
                <a:solidFill>
                  <a:schemeClr val="accent2">
                    <a:lumMod val="75000"/>
                  </a:schemeClr>
                </a:solidFill>
                <a:ea typeface="ＭＳ Ｐゴシック" pitchFamily="34" charset="-128"/>
              </a:rPr>
              <a:t>Άλλες γλώσσες</a:t>
            </a:r>
            <a:endParaRPr lang="en-US" dirty="0">
              <a:solidFill>
                <a:schemeClr val="accent2">
                  <a:lumMod val="75000"/>
                </a:schemeClr>
              </a:solidFill>
              <a:ea typeface="ＭＳ Ｐゴシック" pitchFamily="34" charset="-128"/>
            </a:endParaRPr>
          </a:p>
        </p:txBody>
      </p:sp>
      <p:sp>
        <p:nvSpPr>
          <p:cNvPr id="35845" name="Slide Number Placeholder 4"/>
          <p:cNvSpPr>
            <a:spLocks noGrp="1"/>
          </p:cNvSpPr>
          <p:nvPr>
            <p:ph type="sldNum" sz="quarter" idx="12"/>
          </p:nvPr>
        </p:nvSpPr>
        <p:spPr bwMode="auto">
          <a:noFill/>
          <a:ln>
            <a:miter lim="800000"/>
            <a:headEnd/>
            <a:tailEnd/>
          </a:ln>
        </p:spPr>
        <p:txBody>
          <a:bodyPr/>
          <a:lstStyle/>
          <a:p>
            <a:fld id="{E7A6308B-0113-4C8A-95A9-0A1C39E840FE}" type="slidenum">
              <a:rPr lang="en-US"/>
              <a:pPr/>
              <a:t>37</a:t>
            </a:fld>
            <a:endParaRPr lang="en-US"/>
          </a:p>
        </p:txBody>
      </p:sp>
      <p:sp>
        <p:nvSpPr>
          <p:cNvPr id="3584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2.2.3</a:t>
            </a:r>
          </a:p>
        </p:txBody>
      </p:sp>
      <p:sp>
        <p:nvSpPr>
          <p:cNvPr id="8" name="TextBox 7">
            <a:extLst>
              <a:ext uri="{FF2B5EF4-FFF2-40B4-BE49-F238E27FC236}">
                <a16:creationId xmlns:a16="http://schemas.microsoft.com/office/drawing/2014/main" id="{9F4F6B33-8D47-4E30-AC82-67C9F1BE17AD}"/>
              </a:ext>
            </a:extLst>
          </p:cNvPr>
          <p:cNvSpPr txBox="1"/>
          <p:nvPr/>
        </p:nvSpPr>
        <p:spPr>
          <a:xfrm>
            <a:off x="251520" y="1196752"/>
            <a:ext cx="4176464" cy="830997"/>
          </a:xfrm>
          <a:prstGeom prst="rect">
            <a:avLst/>
          </a:prstGeom>
          <a:noFill/>
        </p:spPr>
        <p:txBody>
          <a:bodyPr wrap="square" rtlCol="0">
            <a:spAutoFit/>
          </a:bodyPr>
          <a:lstStyle/>
          <a:p>
            <a:r>
              <a:rPr lang="en-US" sz="1600" dirty="0">
                <a:solidFill>
                  <a:schemeClr val="tx1"/>
                </a:solidFill>
                <a:latin typeface="+mn-lt"/>
              </a:rPr>
              <a:t>Percentages of the top 10 million websites on the World Wide Web using various content languages as of March </a:t>
            </a:r>
            <a:r>
              <a:rPr lang="el-GR" sz="1600" dirty="0">
                <a:solidFill>
                  <a:schemeClr val="tx1"/>
                </a:solidFill>
                <a:latin typeface="+mn-lt"/>
              </a:rPr>
              <a:t>3</a:t>
            </a:r>
            <a:r>
              <a:rPr lang="en-US" sz="1600" dirty="0">
                <a:solidFill>
                  <a:schemeClr val="tx1"/>
                </a:solidFill>
                <a:latin typeface="+mn-lt"/>
              </a:rPr>
              <a:t>, 202</a:t>
            </a:r>
            <a:r>
              <a:rPr lang="el-GR" sz="1600" dirty="0">
                <a:solidFill>
                  <a:schemeClr val="tx1"/>
                </a:solidFill>
                <a:latin typeface="+mn-lt"/>
              </a:rPr>
              <a:t>4</a:t>
            </a:r>
          </a:p>
        </p:txBody>
      </p:sp>
      <p:sp>
        <p:nvSpPr>
          <p:cNvPr id="9" name="TextBox 8">
            <a:extLst>
              <a:ext uri="{FF2B5EF4-FFF2-40B4-BE49-F238E27FC236}">
                <a16:creationId xmlns:a16="http://schemas.microsoft.com/office/drawing/2014/main" id="{51E88980-56C5-452F-9BF2-C09224B1500B}"/>
              </a:ext>
            </a:extLst>
          </p:cNvPr>
          <p:cNvSpPr txBox="1"/>
          <p:nvPr/>
        </p:nvSpPr>
        <p:spPr>
          <a:xfrm>
            <a:off x="518153" y="5862638"/>
            <a:ext cx="4248472" cy="400110"/>
          </a:xfrm>
          <a:prstGeom prst="rect">
            <a:avLst/>
          </a:prstGeom>
          <a:noFill/>
        </p:spPr>
        <p:txBody>
          <a:bodyPr wrap="square" rtlCol="0">
            <a:spAutoFit/>
          </a:bodyPr>
          <a:lstStyle/>
          <a:p>
            <a:r>
              <a:rPr lang="el-GR" sz="2000" dirty="0">
                <a:solidFill>
                  <a:schemeClr val="tx1"/>
                </a:solidFill>
                <a:latin typeface="+mn-lt"/>
              </a:rPr>
              <a:t>Πηγή: </a:t>
            </a:r>
            <a:r>
              <a:rPr lang="en-US" sz="2000" dirty="0" err="1">
                <a:solidFill>
                  <a:schemeClr val="tx1"/>
                </a:solidFill>
                <a:latin typeface="+mn-lt"/>
              </a:rPr>
              <a:t>wikipedia</a:t>
            </a:r>
            <a:endParaRPr lang="el-GR" sz="2000" dirty="0">
              <a:solidFill>
                <a:schemeClr val="tx1"/>
              </a:solidFill>
              <a:latin typeface="+mn-lt"/>
            </a:endParaRPr>
          </a:p>
        </p:txBody>
      </p:sp>
      <p:pic>
        <p:nvPicPr>
          <p:cNvPr id="3" name="Picture 2" descr="A screenshot of a computer screen&#10;&#10;Description automatically generated">
            <a:extLst>
              <a:ext uri="{FF2B5EF4-FFF2-40B4-BE49-F238E27FC236}">
                <a16:creationId xmlns:a16="http://schemas.microsoft.com/office/drawing/2014/main" id="{5A9C913D-C605-8B40-3EFB-42FC548593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7944" y="1624691"/>
            <a:ext cx="4260760" cy="4455414"/>
          </a:xfrm>
          <a:prstGeom prst="rect">
            <a:avLst/>
          </a:prstGeom>
        </p:spPr>
      </p:pic>
    </p:spTree>
    <p:extLst>
      <p:ext uri="{BB962C8B-B14F-4D97-AF65-F5344CB8AC3E}">
        <p14:creationId xmlns:p14="http://schemas.microsoft.com/office/powerpoint/2010/main" val="32019953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pPr eaLnBrk="1" hangingPunct="1"/>
            <a:r>
              <a:rPr lang="el-GR" dirty="0" err="1">
                <a:solidFill>
                  <a:schemeClr val="accent2">
                    <a:lumMod val="75000"/>
                  </a:schemeClr>
                </a:solidFill>
                <a:ea typeface="ＭＳ Ｐゴシック" pitchFamily="34" charset="-128"/>
              </a:rPr>
              <a:t>Κανονικοποίηση</a:t>
            </a:r>
            <a:r>
              <a:rPr lang="en-US" dirty="0">
                <a:solidFill>
                  <a:schemeClr val="accent2">
                    <a:lumMod val="75000"/>
                  </a:schemeClr>
                </a:solidFill>
                <a:ea typeface="ＭＳ Ｐゴシック" pitchFamily="34" charset="-128"/>
              </a:rPr>
              <a:t>: </a:t>
            </a:r>
            <a:r>
              <a:rPr lang="el-GR" dirty="0">
                <a:solidFill>
                  <a:schemeClr val="accent2">
                    <a:lumMod val="75000"/>
                  </a:schemeClr>
                </a:solidFill>
                <a:ea typeface="ＭＳ Ｐゴシック" pitchFamily="34" charset="-128"/>
              </a:rPr>
              <a:t>άλλες γλώσσες, τόνοι, διακριτικά</a:t>
            </a:r>
            <a:endParaRPr lang="en-US" dirty="0">
              <a:solidFill>
                <a:schemeClr val="accent2">
                  <a:lumMod val="75000"/>
                </a:schemeClr>
              </a:solidFill>
              <a:ea typeface="ＭＳ Ｐゴシック" pitchFamily="34" charset="-128"/>
            </a:endParaRPr>
          </a:p>
        </p:txBody>
      </p:sp>
      <p:sp>
        <p:nvSpPr>
          <p:cNvPr id="35843" name="Rectangle 3"/>
          <p:cNvSpPr>
            <a:spLocks noGrp="1" noChangeArrowheads="1"/>
          </p:cNvSpPr>
          <p:nvPr>
            <p:ph idx="1"/>
          </p:nvPr>
        </p:nvSpPr>
        <p:spPr>
          <a:xfrm>
            <a:off x="395536" y="2924944"/>
            <a:ext cx="7886700" cy="1963415"/>
          </a:xfrm>
        </p:spPr>
        <p:txBody>
          <a:bodyPr>
            <a:noAutofit/>
          </a:bodyPr>
          <a:lstStyle/>
          <a:p>
            <a:pPr eaLnBrk="1" hangingPunct="1"/>
            <a:r>
              <a:rPr lang="en-US" sz="2000" dirty="0">
                <a:ea typeface="ＭＳ Ｐゴシック" pitchFamily="34" charset="-128"/>
              </a:rPr>
              <a:t>Accents: </a:t>
            </a:r>
            <a:r>
              <a:rPr lang="el-GR" sz="2000" dirty="0">
                <a:ea typeface="ＭＳ Ｐゴシック" pitchFamily="34" charset="-128"/>
              </a:rPr>
              <a:t>π</a:t>
            </a:r>
            <a:r>
              <a:rPr lang="en-US" sz="2000" dirty="0">
                <a:ea typeface="ＭＳ Ｐゴシック" pitchFamily="34" charset="-128"/>
              </a:rPr>
              <a:t>.</a:t>
            </a:r>
            <a:r>
              <a:rPr lang="el-GR" sz="2000" dirty="0">
                <a:ea typeface="ＭＳ Ｐゴシック" pitchFamily="34" charset="-128"/>
              </a:rPr>
              <a:t>χ</a:t>
            </a:r>
            <a:r>
              <a:rPr lang="en-US" sz="2000" dirty="0">
                <a:ea typeface="ＭＳ Ｐゴシック" pitchFamily="34" charset="-128"/>
              </a:rPr>
              <a:t>., </a:t>
            </a:r>
            <a:r>
              <a:rPr lang="el-GR" sz="2000" dirty="0">
                <a:ea typeface="ＭＳ Ｐゴシック" pitchFamily="34" charset="-128"/>
              </a:rPr>
              <a:t>Γαλλικά</a:t>
            </a:r>
            <a:r>
              <a:rPr lang="en-US" sz="2000" b="1" i="1" dirty="0">
                <a:ea typeface="ＭＳ Ｐゴシック" pitchFamily="34" charset="-128"/>
              </a:rPr>
              <a:t> résumé</a:t>
            </a:r>
            <a:r>
              <a:rPr lang="en-US" sz="2000" dirty="0">
                <a:ea typeface="ＭＳ Ｐゴシック" pitchFamily="34" charset="-128"/>
              </a:rPr>
              <a:t> vs. </a:t>
            </a:r>
            <a:r>
              <a:rPr lang="en-US" sz="2000" b="1" i="1" dirty="0">
                <a:ea typeface="ＭＳ Ｐゴシック" pitchFamily="34" charset="-128"/>
              </a:rPr>
              <a:t>resume</a:t>
            </a:r>
            <a:r>
              <a:rPr lang="en-US" sz="2000" b="1" dirty="0">
                <a:ea typeface="ＭＳ Ｐゴシック" pitchFamily="34" charset="-128"/>
              </a:rPr>
              <a:t>.</a:t>
            </a:r>
          </a:p>
          <a:p>
            <a:pPr eaLnBrk="1" hangingPunct="1"/>
            <a:r>
              <a:rPr lang="en-US" sz="2000" dirty="0">
                <a:ea typeface="ＭＳ Ｐゴシック" pitchFamily="34" charset="-128"/>
                <a:sym typeface="Symbol" pitchFamily="18" charset="2"/>
              </a:rPr>
              <a:t>Umlauts: </a:t>
            </a:r>
            <a:r>
              <a:rPr lang="el-GR" sz="2000" dirty="0">
                <a:ea typeface="ＭＳ Ｐゴシック" pitchFamily="34" charset="-128"/>
                <a:sym typeface="Symbol" pitchFamily="18" charset="2"/>
              </a:rPr>
              <a:t>π</a:t>
            </a:r>
            <a:r>
              <a:rPr lang="en-US" sz="2000" dirty="0">
                <a:ea typeface="ＭＳ Ｐゴシック" pitchFamily="34" charset="-128"/>
                <a:sym typeface="Symbol" pitchFamily="18" charset="2"/>
              </a:rPr>
              <a:t>.</a:t>
            </a:r>
            <a:r>
              <a:rPr lang="el-GR" sz="2000" dirty="0">
                <a:ea typeface="ＭＳ Ｐゴシック" pitchFamily="34" charset="-128"/>
                <a:sym typeface="Symbol" pitchFamily="18" charset="2"/>
              </a:rPr>
              <a:t>χ</a:t>
            </a:r>
            <a:r>
              <a:rPr lang="en-US" sz="2000" dirty="0">
                <a:ea typeface="ＭＳ Ｐゴシック" pitchFamily="34" charset="-128"/>
                <a:sym typeface="Symbol" pitchFamily="18" charset="2"/>
              </a:rPr>
              <a:t>., </a:t>
            </a:r>
            <a:r>
              <a:rPr lang="el-GR" sz="2000" dirty="0">
                <a:ea typeface="ＭＳ Ｐゴシック" pitchFamily="34" charset="-128"/>
                <a:sym typeface="Symbol" pitchFamily="18" charset="2"/>
              </a:rPr>
              <a:t>Γερμανικά</a:t>
            </a:r>
            <a:r>
              <a:rPr lang="en-US" sz="2000" dirty="0">
                <a:ea typeface="ＭＳ Ｐゴシック" pitchFamily="34" charset="-128"/>
                <a:sym typeface="Symbol" pitchFamily="18" charset="2"/>
              </a:rPr>
              <a:t>: </a:t>
            </a:r>
            <a:r>
              <a:rPr lang="en-US" sz="2000" b="1" i="1" dirty="0" err="1">
                <a:ea typeface="ＭＳ Ｐゴシック" pitchFamily="34" charset="-128"/>
                <a:sym typeface="Symbol" pitchFamily="18" charset="2"/>
              </a:rPr>
              <a:t>Tuebingen</a:t>
            </a:r>
            <a:r>
              <a:rPr lang="en-US" sz="2000" dirty="0">
                <a:ea typeface="ＭＳ Ｐゴシック" pitchFamily="34" charset="-128"/>
                <a:sym typeface="Symbol" pitchFamily="18" charset="2"/>
              </a:rPr>
              <a:t> vs. </a:t>
            </a:r>
            <a:r>
              <a:rPr lang="en-US" sz="2000" b="1" i="1" dirty="0" err="1">
                <a:ea typeface="ＭＳ Ｐゴシック" pitchFamily="34" charset="-128"/>
                <a:sym typeface="Symbol" pitchFamily="18" charset="2"/>
              </a:rPr>
              <a:t>Tübingen</a:t>
            </a:r>
            <a:endParaRPr lang="en-US" sz="2000" b="1" i="1" dirty="0">
              <a:ea typeface="ＭＳ Ｐゴシック" pitchFamily="34" charset="-128"/>
              <a:sym typeface="Symbol" pitchFamily="18" charset="2"/>
            </a:endParaRPr>
          </a:p>
          <a:p>
            <a:pPr lvl="1" eaLnBrk="1" hangingPunct="1"/>
            <a:r>
              <a:rPr lang="el-GR" sz="2000" dirty="0">
                <a:ea typeface="ＭＳ Ｐゴシック" pitchFamily="34" charset="-128"/>
                <a:sym typeface="Symbol" pitchFamily="18" charset="2"/>
              </a:rPr>
              <a:t>Πρέπει να είναι ισοδύναμα</a:t>
            </a:r>
            <a:endParaRPr lang="en-US" sz="2000" dirty="0">
              <a:ea typeface="ＭＳ Ｐゴシック" pitchFamily="34" charset="-128"/>
              <a:sym typeface="Symbol" pitchFamily="18" charset="2"/>
            </a:endParaRPr>
          </a:p>
          <a:p>
            <a:pPr lvl="1" eaLnBrk="1" hangingPunct="1"/>
            <a:endParaRPr lang="en-US" sz="2000" dirty="0">
              <a:ea typeface="ＭＳ Ｐゴシック" pitchFamily="34" charset="-128"/>
              <a:sym typeface="Symbol" pitchFamily="18" charset="2"/>
            </a:endParaRPr>
          </a:p>
          <a:p>
            <a:pPr marL="0" lvl="1" indent="0" eaLnBrk="1" hangingPunct="1"/>
            <a:r>
              <a:rPr lang="el-GR" sz="2000" dirty="0">
                <a:ea typeface="ＭＳ Ｐゴシック" pitchFamily="34" charset="-128"/>
                <a:sym typeface="Symbol" pitchFamily="18" charset="2"/>
              </a:rPr>
              <a:t> Τόνοι στα Ελληνικά</a:t>
            </a:r>
            <a:endParaRPr lang="en-US" sz="2000" dirty="0">
              <a:ea typeface="ＭＳ Ｐゴシック" pitchFamily="34" charset="-128"/>
              <a:sym typeface="Symbol" pitchFamily="18" charset="2"/>
            </a:endParaRPr>
          </a:p>
        </p:txBody>
      </p:sp>
      <p:sp>
        <p:nvSpPr>
          <p:cNvPr id="35845" name="Slide Number Placeholder 4"/>
          <p:cNvSpPr>
            <a:spLocks noGrp="1"/>
          </p:cNvSpPr>
          <p:nvPr>
            <p:ph type="sldNum" sz="quarter" idx="12"/>
          </p:nvPr>
        </p:nvSpPr>
        <p:spPr bwMode="auto">
          <a:noFill/>
          <a:ln>
            <a:miter lim="800000"/>
            <a:headEnd/>
            <a:tailEnd/>
          </a:ln>
        </p:spPr>
        <p:txBody>
          <a:bodyPr/>
          <a:lstStyle/>
          <a:p>
            <a:fld id="{E7A6308B-0113-4C8A-95A9-0A1C39E840FE}" type="slidenum">
              <a:rPr lang="en-US"/>
              <a:pPr/>
              <a:t>38</a:t>
            </a:fld>
            <a:endParaRPr lang="en-US"/>
          </a:p>
        </p:txBody>
      </p:sp>
      <p:sp>
        <p:nvSpPr>
          <p:cNvPr id="3584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2.2.3</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pPr eaLnBrk="1" hangingPunct="1"/>
            <a:r>
              <a:rPr lang="el-GR" dirty="0" err="1">
                <a:solidFill>
                  <a:schemeClr val="accent2">
                    <a:lumMod val="75000"/>
                  </a:schemeClr>
                </a:solidFill>
                <a:ea typeface="ＭＳ Ｐゴシック" pitchFamily="34" charset="-128"/>
              </a:rPr>
              <a:t>Κανονικοποίηση</a:t>
            </a:r>
            <a:r>
              <a:rPr lang="en-US" dirty="0">
                <a:solidFill>
                  <a:schemeClr val="accent2">
                    <a:lumMod val="75000"/>
                  </a:schemeClr>
                </a:solidFill>
                <a:ea typeface="ＭＳ Ｐゴシック" pitchFamily="34" charset="-128"/>
              </a:rPr>
              <a:t>: </a:t>
            </a:r>
            <a:r>
              <a:rPr lang="el-GR" dirty="0">
                <a:solidFill>
                  <a:schemeClr val="accent2">
                    <a:lumMod val="75000"/>
                  </a:schemeClr>
                </a:solidFill>
                <a:ea typeface="ＭＳ Ｐゴシック" pitchFamily="34" charset="-128"/>
              </a:rPr>
              <a:t>άλλες γλώσσες, τόνοι, διακριτικά</a:t>
            </a:r>
            <a:endParaRPr lang="en-US" dirty="0">
              <a:solidFill>
                <a:schemeClr val="accent2">
                  <a:lumMod val="75000"/>
                </a:schemeClr>
              </a:solidFill>
              <a:ea typeface="ＭＳ Ｐゴシック" pitchFamily="34" charset="-128"/>
            </a:endParaRPr>
          </a:p>
        </p:txBody>
      </p:sp>
      <p:sp>
        <p:nvSpPr>
          <p:cNvPr id="35843" name="Rectangle 3"/>
          <p:cNvSpPr>
            <a:spLocks noGrp="1" noChangeArrowheads="1"/>
          </p:cNvSpPr>
          <p:nvPr>
            <p:ph idx="1"/>
          </p:nvPr>
        </p:nvSpPr>
        <p:spPr/>
        <p:txBody>
          <a:bodyPr>
            <a:noAutofit/>
          </a:bodyPr>
          <a:lstStyle/>
          <a:p>
            <a:pPr marL="0" indent="0" eaLnBrk="1" hangingPunct="1">
              <a:buNone/>
            </a:pPr>
            <a:endParaRPr lang="en-US" sz="2000" dirty="0">
              <a:ea typeface="ＭＳ Ｐゴシック" pitchFamily="34" charset="-128"/>
              <a:sym typeface="Symbol" pitchFamily="18" charset="2"/>
            </a:endParaRPr>
          </a:p>
          <a:p>
            <a:pPr eaLnBrk="1" hangingPunct="1"/>
            <a:r>
              <a:rPr lang="el-GR" sz="2400" dirty="0">
                <a:ea typeface="ＭＳ Ｐゴシック" pitchFamily="34" charset="-128"/>
                <a:sym typeface="Symbol" pitchFamily="18" charset="2"/>
              </a:rPr>
              <a:t>Πιο σημαντικό κριτήριο</a:t>
            </a:r>
            <a:r>
              <a:rPr lang="en-US" sz="2400" dirty="0">
                <a:ea typeface="ＭＳ Ｐゴシック" pitchFamily="34" charset="-128"/>
                <a:sym typeface="Symbol" pitchFamily="18" charset="2"/>
              </a:rPr>
              <a:t>:</a:t>
            </a:r>
          </a:p>
          <a:p>
            <a:pPr lvl="1" eaLnBrk="1" hangingPunct="1"/>
            <a:r>
              <a:rPr lang="el-GR" dirty="0">
                <a:ea typeface="ＭＳ Ｐゴシック" pitchFamily="34" charset="-128"/>
                <a:sym typeface="Symbol" pitchFamily="18" charset="2"/>
              </a:rPr>
              <a:t>Πως προτιμούν οι χρήστες να γράφουν αυτές τις λέξεις στα ερωτήματά τους</a:t>
            </a:r>
            <a:endParaRPr lang="en-US" dirty="0">
              <a:ea typeface="ＭＳ Ｐゴシック" pitchFamily="34" charset="-128"/>
              <a:sym typeface="Symbol" pitchFamily="18" charset="2"/>
            </a:endParaRPr>
          </a:p>
          <a:p>
            <a:pPr eaLnBrk="1" hangingPunct="1"/>
            <a:r>
              <a:rPr lang="el-GR" sz="2400" dirty="0">
                <a:ea typeface="ＭＳ Ｐゴシック" pitchFamily="34" charset="-128"/>
                <a:sym typeface="Symbol" pitchFamily="18" charset="2"/>
              </a:rPr>
              <a:t>Ακόμα και σε γλώσσες που έχουν </a:t>
            </a:r>
            <a:r>
              <a:rPr lang="en-US" sz="2400" dirty="0">
                <a:ea typeface="ＭＳ Ｐゴシック" pitchFamily="34" charset="-128"/>
                <a:sym typeface="Symbol" pitchFamily="18" charset="2"/>
              </a:rPr>
              <a:t>accents, </a:t>
            </a:r>
            <a:r>
              <a:rPr lang="el-GR" sz="2400" dirty="0">
                <a:ea typeface="ＭＳ Ｐゴシック" pitchFamily="34" charset="-128"/>
                <a:sym typeface="Symbol" pitchFamily="18" charset="2"/>
              </a:rPr>
              <a:t>οι χρήστες δεν τα πληκτρολογούν </a:t>
            </a:r>
            <a:r>
              <a:rPr lang="en-US" sz="2400" dirty="0">
                <a:ea typeface="ＭＳ Ｐゴシック" pitchFamily="34" charset="-128"/>
                <a:sym typeface="Symbol" pitchFamily="18" charset="2"/>
              </a:rPr>
              <a:t> </a:t>
            </a:r>
            <a:r>
              <a:rPr lang="en-US" sz="2400" i="1" dirty="0">
                <a:solidFill>
                  <a:schemeClr val="accent6">
                    <a:lumMod val="75000"/>
                  </a:schemeClr>
                </a:solidFill>
                <a:ea typeface="ＭＳ Ｐゴシック" pitchFamily="34" charset="-128"/>
                <a:sym typeface="Symbol" pitchFamily="18" charset="2"/>
              </a:rPr>
              <a:t>(</a:t>
            </a:r>
            <a:r>
              <a:rPr lang="el-GR" sz="2400" i="1" dirty="0">
                <a:solidFill>
                  <a:schemeClr val="accent6">
                    <a:lumMod val="75000"/>
                  </a:schemeClr>
                </a:solidFill>
                <a:ea typeface="ＭＳ Ｐゴシック" pitchFamily="34" charset="-128"/>
                <a:sym typeface="Symbol" pitchFamily="18" charset="2"/>
              </a:rPr>
              <a:t>σκεφτείτε τους τόνους στα Ελληνικά)</a:t>
            </a:r>
          </a:p>
          <a:p>
            <a:pPr lvl="1" eaLnBrk="1" hangingPunct="1"/>
            <a:r>
              <a:rPr lang="el-GR" sz="2000" dirty="0">
                <a:ea typeface="ＭＳ Ｐゴシック" pitchFamily="34" charset="-128"/>
                <a:sym typeface="Symbol" pitchFamily="18" charset="2"/>
              </a:rPr>
              <a:t>Οπότε συχνά είναι καλύτερο να </a:t>
            </a:r>
            <a:r>
              <a:rPr lang="el-GR" sz="2000" dirty="0" err="1">
                <a:ea typeface="ＭＳ Ｐゴシック" pitchFamily="34" charset="-128"/>
                <a:sym typeface="Symbol" pitchFamily="18" charset="2"/>
              </a:rPr>
              <a:t>κανονικοποιούμε</a:t>
            </a:r>
            <a:r>
              <a:rPr lang="el-GR" sz="2000" dirty="0">
                <a:ea typeface="ＭＳ Ｐゴシック" pitchFamily="34" charset="-128"/>
                <a:sym typeface="Symbol" pitchFamily="18" charset="2"/>
              </a:rPr>
              <a:t> ή να αφαιρούμε το </a:t>
            </a:r>
            <a:r>
              <a:rPr lang="en-US" sz="2000" dirty="0">
                <a:ea typeface="ＭＳ Ｐゴシック" pitchFamily="34" charset="-128"/>
                <a:sym typeface="Symbol" pitchFamily="18" charset="2"/>
              </a:rPr>
              <a:t>accent </a:t>
            </a:r>
            <a:r>
              <a:rPr lang="el-GR" sz="2000" dirty="0">
                <a:ea typeface="ＭＳ Ｐゴシック" pitchFamily="34" charset="-128"/>
                <a:sym typeface="Symbol" pitchFamily="18" charset="2"/>
              </a:rPr>
              <a:t>από ένα όρο</a:t>
            </a:r>
            <a:endParaRPr lang="en-US" sz="2000" dirty="0">
              <a:ea typeface="ＭＳ Ｐゴシック" pitchFamily="34" charset="-128"/>
              <a:sym typeface="Symbol" pitchFamily="18" charset="2"/>
            </a:endParaRPr>
          </a:p>
          <a:p>
            <a:pPr lvl="2" eaLnBrk="1" hangingPunct="1"/>
            <a:r>
              <a:rPr lang="en-US" b="1" i="1" dirty="0" err="1">
                <a:ea typeface="ＭＳ Ｐゴシック" pitchFamily="34" charset="-128"/>
                <a:sym typeface="Symbol" pitchFamily="18" charset="2"/>
              </a:rPr>
              <a:t>Tuebingen</a:t>
            </a:r>
            <a:r>
              <a:rPr lang="en-US" b="1" i="1" dirty="0">
                <a:ea typeface="ＭＳ Ｐゴシック" pitchFamily="34" charset="-128"/>
                <a:sym typeface="Symbol" pitchFamily="18" charset="2"/>
              </a:rPr>
              <a:t>, </a:t>
            </a:r>
            <a:r>
              <a:rPr lang="en-US" b="1" i="1" dirty="0" err="1">
                <a:ea typeface="ＭＳ Ｐゴシック" pitchFamily="34" charset="-128"/>
                <a:sym typeface="Symbol" pitchFamily="18" charset="2"/>
              </a:rPr>
              <a:t>Tübingen</a:t>
            </a:r>
            <a:r>
              <a:rPr lang="en-US" b="1" i="1" dirty="0">
                <a:ea typeface="ＭＳ Ｐゴシック" pitchFamily="34" charset="-128"/>
                <a:sym typeface="Symbol" pitchFamily="18" charset="2"/>
              </a:rPr>
              <a:t>, Tubingen </a:t>
            </a:r>
            <a:r>
              <a:rPr lang="en-US" dirty="0">
                <a:latin typeface="Wingdings" pitchFamily="2" charset="2"/>
                <a:ea typeface="ＭＳ Ｐゴシック" pitchFamily="34" charset="-128"/>
                <a:sym typeface="Symbol" pitchFamily="18" charset="2"/>
              </a:rPr>
              <a:t></a:t>
            </a:r>
            <a:r>
              <a:rPr lang="en-US" b="1" i="1" dirty="0">
                <a:ea typeface="ＭＳ Ｐゴシック" pitchFamily="34" charset="-128"/>
                <a:sym typeface="Symbol" pitchFamily="18" charset="2"/>
              </a:rPr>
              <a:t> Tubingen</a:t>
            </a:r>
            <a:endParaRPr lang="en-US" dirty="0">
              <a:ea typeface="ＭＳ Ｐゴシック" pitchFamily="34" charset="-128"/>
              <a:sym typeface="Symbol" pitchFamily="18" charset="2"/>
            </a:endParaRPr>
          </a:p>
        </p:txBody>
      </p:sp>
      <p:sp>
        <p:nvSpPr>
          <p:cNvPr id="35845" name="Slide Number Placeholder 4"/>
          <p:cNvSpPr>
            <a:spLocks noGrp="1"/>
          </p:cNvSpPr>
          <p:nvPr>
            <p:ph type="sldNum" sz="quarter" idx="12"/>
          </p:nvPr>
        </p:nvSpPr>
        <p:spPr bwMode="auto">
          <a:noFill/>
          <a:ln>
            <a:miter lim="800000"/>
            <a:headEnd/>
            <a:tailEnd/>
          </a:ln>
        </p:spPr>
        <p:txBody>
          <a:bodyPr/>
          <a:lstStyle/>
          <a:p>
            <a:fld id="{E7A6308B-0113-4C8A-95A9-0A1C39E840FE}" type="slidenum">
              <a:rPr lang="en-US"/>
              <a:pPr/>
              <a:t>39</a:t>
            </a:fld>
            <a:endParaRPr lang="en-US"/>
          </a:p>
        </p:txBody>
      </p:sp>
      <p:sp>
        <p:nvSpPr>
          <p:cNvPr id="3584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2.2.3</a:t>
            </a:r>
          </a:p>
        </p:txBody>
      </p:sp>
    </p:spTree>
    <p:extLst>
      <p:ext uri="{BB962C8B-B14F-4D97-AF65-F5344CB8AC3E}">
        <p14:creationId xmlns:p14="http://schemas.microsoft.com/office/powerpoint/2010/main" val="3354338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39552" y="23664"/>
            <a:ext cx="7886700" cy="1325563"/>
          </a:xfrm>
        </p:spPr>
        <p:txBody>
          <a:bodyPr>
            <a:normAutofit/>
          </a:bodyPr>
          <a:lstStyle/>
          <a:p>
            <a:pPr algn="ctr" eaLnBrk="1" hangingPunct="1"/>
            <a:r>
              <a:rPr lang="el-GR" dirty="0">
                <a:solidFill>
                  <a:schemeClr val="accent2">
                    <a:lumMod val="75000"/>
                  </a:schemeClr>
                </a:solidFill>
                <a:ea typeface="ＭＳ Ｐゴシック" pitchFamily="-112" charset="-128"/>
              </a:rPr>
              <a:t>Βασική Ορολογία</a:t>
            </a:r>
            <a:endParaRPr lang="en-US" dirty="0">
              <a:solidFill>
                <a:schemeClr val="accent2">
                  <a:lumMod val="75000"/>
                </a:schemeClr>
              </a:solidFill>
              <a:ea typeface="ＭＳ Ｐゴシック" pitchFamily="-112" charset="-128"/>
            </a:endParaRPr>
          </a:p>
        </p:txBody>
      </p:sp>
      <p:sp>
        <p:nvSpPr>
          <p:cNvPr id="33795" name="Rectangle 3"/>
          <p:cNvSpPr>
            <a:spLocks noGrp="1" noChangeArrowheads="1"/>
          </p:cNvSpPr>
          <p:nvPr>
            <p:ph idx="1"/>
          </p:nvPr>
        </p:nvSpPr>
        <p:spPr>
          <a:xfrm>
            <a:off x="323528" y="1380719"/>
            <a:ext cx="8496944" cy="3816424"/>
          </a:xfrm>
        </p:spPr>
        <p:txBody>
          <a:bodyPr>
            <a:normAutofit/>
          </a:bodyPr>
          <a:lstStyle/>
          <a:p>
            <a:pPr eaLnBrk="1" hangingPunct="1">
              <a:buFont typeface="Wingdings" pitchFamily="2" charset="2"/>
              <a:buChar char="§"/>
            </a:pPr>
            <a:r>
              <a:rPr lang="el-GR" sz="2400" dirty="0">
                <a:solidFill>
                  <a:srgbClr val="C00000"/>
                </a:solidFill>
                <a:ea typeface="ＭＳ Ｐゴシック" pitchFamily="-112" charset="-128"/>
              </a:rPr>
              <a:t>Αντεστραμμένο ευρετήριο </a:t>
            </a:r>
            <a:r>
              <a:rPr lang="el-GR" sz="2400" dirty="0">
                <a:ea typeface="ＭＳ Ｐゴシック" pitchFamily="-112" charset="-128"/>
              </a:rPr>
              <a:t>(</a:t>
            </a:r>
            <a:r>
              <a:rPr lang="en-US" sz="2400" dirty="0">
                <a:ea typeface="ＭＳ Ｐゴシック" pitchFamily="-112" charset="-128"/>
              </a:rPr>
              <a:t>Inverted index)</a:t>
            </a:r>
          </a:p>
          <a:p>
            <a:pPr eaLnBrk="1" hangingPunct="1">
              <a:buFont typeface="Wingdings" pitchFamily="2" charset="2"/>
              <a:buChar char="§"/>
            </a:pPr>
            <a:endParaRPr lang="el-GR" sz="1100" dirty="0">
              <a:ea typeface="ＭＳ Ｐゴシック" pitchFamily="-112" charset="-128"/>
            </a:endParaRPr>
          </a:p>
          <a:p>
            <a:pPr eaLnBrk="1" hangingPunct="1">
              <a:buFont typeface="Wingdings" pitchFamily="2" charset="2"/>
              <a:buChar char="§"/>
            </a:pPr>
            <a:r>
              <a:rPr lang="el-GR" sz="2400" dirty="0">
                <a:solidFill>
                  <a:srgbClr val="C00000"/>
                </a:solidFill>
                <a:ea typeface="ＭＳ Ｐゴシック" pitchFamily="-112" charset="-128"/>
              </a:rPr>
              <a:t>Λίστες καταχωρήσεων </a:t>
            </a:r>
            <a:r>
              <a:rPr lang="en-US" sz="2400" dirty="0">
                <a:ea typeface="ＭＳ Ｐゴシック" pitchFamily="-112" charset="-128"/>
              </a:rPr>
              <a:t>(posting lists) </a:t>
            </a:r>
            <a:r>
              <a:rPr lang="el-GR" sz="2400" dirty="0">
                <a:ea typeface="ＭＳ Ｐゴシック" pitchFamily="-112" charset="-128"/>
              </a:rPr>
              <a:t>– μία για κάθε όρο</a:t>
            </a:r>
          </a:p>
          <a:p>
            <a:pPr lvl="1" eaLnBrk="1" hangingPunct="1">
              <a:buFont typeface="Wingdings" pitchFamily="2" charset="2"/>
              <a:buChar char="§"/>
            </a:pPr>
            <a:r>
              <a:rPr lang="el-GR" sz="2000" dirty="0">
                <a:ea typeface="ＭＳ Ｐゴシック" pitchFamily="-112" charset="-128"/>
              </a:rPr>
              <a:t>Καταχώρηση – ένα στοιχείο της λίστας</a:t>
            </a:r>
          </a:p>
          <a:p>
            <a:pPr lvl="1">
              <a:buFont typeface="Wingdings" pitchFamily="2" charset="2"/>
              <a:buChar char="ü"/>
            </a:pPr>
            <a:r>
              <a:rPr lang="el-GR" dirty="0">
                <a:ea typeface="ＭＳ Ｐゴシック" pitchFamily="-112" charset="-128"/>
              </a:rPr>
              <a:t> Κάθε λίστα είναι διατεταγμένη με το </a:t>
            </a:r>
            <a:r>
              <a:rPr lang="en-US" dirty="0" err="1">
                <a:ea typeface="ＭＳ Ｐゴシック" pitchFamily="-112" charset="-128"/>
              </a:rPr>
              <a:t>DocID</a:t>
            </a:r>
            <a:endParaRPr lang="en-US" dirty="0">
              <a:ea typeface="ＭＳ Ｐゴシック" pitchFamily="-112" charset="-128"/>
            </a:endParaRPr>
          </a:p>
          <a:p>
            <a:pPr eaLnBrk="1" hangingPunct="1">
              <a:buFont typeface="Wingdings" pitchFamily="2" charset="2"/>
              <a:buChar char="§"/>
            </a:pPr>
            <a:endParaRPr lang="el-GR" sz="1100" dirty="0">
              <a:ea typeface="ＭＳ Ｐゴシック" pitchFamily="-112" charset="-128"/>
            </a:endParaRPr>
          </a:p>
          <a:p>
            <a:pPr eaLnBrk="1" hangingPunct="1">
              <a:buFont typeface="Wingdings" pitchFamily="2" charset="2"/>
              <a:buChar char="§"/>
            </a:pPr>
            <a:r>
              <a:rPr lang="el-GR" sz="2400" dirty="0">
                <a:solidFill>
                  <a:srgbClr val="C00000"/>
                </a:solidFill>
                <a:ea typeface="ＭＳ Ｐゴシック" pitchFamily="-112" charset="-128"/>
              </a:rPr>
              <a:t>Λεξιλόγιο</a:t>
            </a:r>
            <a:r>
              <a:rPr lang="el-GR" sz="2400" dirty="0">
                <a:ea typeface="ＭＳ Ｐゴシック" pitchFamily="-112" charset="-128"/>
              </a:rPr>
              <a:t> (</a:t>
            </a:r>
            <a:r>
              <a:rPr lang="en-US" sz="2400" dirty="0">
                <a:ea typeface="ＭＳ Ｐゴシック" pitchFamily="-112" charset="-128"/>
              </a:rPr>
              <a:t>Vocabulary): </a:t>
            </a:r>
            <a:r>
              <a:rPr lang="el-GR" sz="2400" dirty="0">
                <a:ea typeface="ＭＳ Ｐゴシック" pitchFamily="-112" charset="-128"/>
              </a:rPr>
              <a:t>το σύνολο των όρων</a:t>
            </a:r>
          </a:p>
          <a:p>
            <a:pPr eaLnBrk="1" hangingPunct="1">
              <a:buFont typeface="Wingdings" pitchFamily="2" charset="2"/>
              <a:buChar char="§"/>
            </a:pPr>
            <a:endParaRPr lang="el-GR" sz="2400" dirty="0">
              <a:ea typeface="ＭＳ Ｐゴシック" pitchFamily="-112" charset="-128"/>
            </a:endParaRPr>
          </a:p>
          <a:p>
            <a:pPr eaLnBrk="1" hangingPunct="1">
              <a:buFont typeface="Wingdings" pitchFamily="2" charset="2"/>
              <a:buChar char="§"/>
            </a:pPr>
            <a:r>
              <a:rPr lang="el-GR" sz="2400" dirty="0">
                <a:solidFill>
                  <a:srgbClr val="C00000"/>
                </a:solidFill>
                <a:ea typeface="ＭＳ Ｐゴシック" pitchFamily="-112" charset="-128"/>
              </a:rPr>
              <a:t>Λεξικό</a:t>
            </a:r>
            <a:r>
              <a:rPr lang="el-GR" sz="2400" dirty="0">
                <a:ea typeface="ＭＳ Ｐゴシック" pitchFamily="-112" charset="-128"/>
              </a:rPr>
              <a:t> (</a:t>
            </a:r>
            <a:r>
              <a:rPr lang="en-US" sz="2400" dirty="0">
                <a:ea typeface="ＭＳ Ｐゴシック" pitchFamily="-112" charset="-128"/>
              </a:rPr>
              <a:t>Dictionary) </a:t>
            </a:r>
            <a:r>
              <a:rPr lang="el-GR" sz="2400" dirty="0">
                <a:ea typeface="ＭＳ Ｐゴシック" pitchFamily="-112" charset="-128"/>
              </a:rPr>
              <a:t>δομή δεδομένων για τους όρους </a:t>
            </a:r>
            <a:endParaRPr lang="en-US" sz="2400" dirty="0">
              <a:ea typeface="ＭＳ Ｐゴシック" pitchFamily="-112" charset="-128"/>
            </a:endParaRPr>
          </a:p>
          <a:p>
            <a:pPr lvl="1">
              <a:buFont typeface="Wingdings" pitchFamily="2" charset="2"/>
              <a:buChar char="ü"/>
            </a:pPr>
            <a:r>
              <a:rPr lang="el-GR" dirty="0">
                <a:ea typeface="ＭＳ Ｐゴシック" pitchFamily="-112" charset="-128"/>
              </a:rPr>
              <a:t> Αρχικά ας θεωρήσουμε αλφαβητική διάταξη</a:t>
            </a:r>
            <a:endParaRPr lang="en-US" dirty="0">
              <a:ea typeface="ＭＳ Ｐゴシック" pitchFamily="-112" charset="-128"/>
            </a:endParaRPr>
          </a:p>
          <a:p>
            <a:pPr eaLnBrk="1" hangingPunct="1">
              <a:buNone/>
            </a:pPr>
            <a:endParaRPr lang="el-GR" sz="2400" dirty="0">
              <a:ea typeface="ＭＳ Ｐゴシック" pitchFamily="-112" charset="-128"/>
            </a:endParaRPr>
          </a:p>
        </p:txBody>
      </p:sp>
      <p:sp>
        <p:nvSpPr>
          <p:cNvPr id="33796" name="Slide Number Placeholder 5"/>
          <p:cNvSpPr>
            <a:spLocks noGrp="1"/>
          </p:cNvSpPr>
          <p:nvPr>
            <p:ph type="sldNum" sz="quarter" idx="12"/>
          </p:nvPr>
        </p:nvSpPr>
        <p:spPr bwMode="auto">
          <a:noFill/>
          <a:ln>
            <a:miter lim="800000"/>
            <a:headEnd/>
            <a:tailEnd/>
          </a:ln>
        </p:spPr>
        <p:txBody>
          <a:bodyPr/>
          <a:lstStyle/>
          <a:p>
            <a:fld id="{DDEBD800-2454-44BF-A88B-91F988C1FF9E}" type="slidenum">
              <a:rPr lang="en-US"/>
              <a:pPr/>
              <a:t>4</a:t>
            </a:fld>
            <a:endParaRPr lang="en-US"/>
          </a:p>
        </p:txBody>
      </p:sp>
      <p:sp>
        <p:nvSpPr>
          <p:cNvPr id="33809" name="TextBox 49"/>
          <p:cNvSpPr txBox="1">
            <a:spLocks noChangeArrowheads="1"/>
          </p:cNvSpPr>
          <p:nvPr/>
        </p:nvSpPr>
        <p:spPr bwMode="auto">
          <a:xfrm>
            <a:off x="7665714" y="159845"/>
            <a:ext cx="1002197" cy="338554"/>
          </a:xfrm>
          <a:prstGeom prst="rect">
            <a:avLst/>
          </a:prstGeom>
          <a:noFill/>
          <a:ln w="9525">
            <a:noFill/>
            <a:miter lim="800000"/>
            <a:headEnd/>
            <a:tailEnd/>
          </a:ln>
        </p:spPr>
        <p:txBody>
          <a:bodyPr wrap="none" anchor="ctr">
            <a:spAutoFit/>
          </a:bodyPr>
          <a:lstStyle/>
          <a:p>
            <a:pPr defTabSz="914400"/>
            <a:r>
              <a:rPr lang="el-GR" sz="1600" dirty="0" err="1">
                <a:solidFill>
                  <a:schemeClr val="tx1">
                    <a:lumMod val="95000"/>
                    <a:lumOff val="5000"/>
                  </a:schemeClr>
                </a:solidFill>
                <a:latin typeface="Lucida Sans" pitchFamily="-112" charset="0"/>
                <a:ea typeface="+mn-ea"/>
                <a:cs typeface="Arial Unicode MS" pitchFamily="-112" charset="0"/>
              </a:rPr>
              <a:t>Κεφ</a:t>
            </a:r>
            <a:r>
              <a:rPr lang="en-US" sz="1600" dirty="0">
                <a:solidFill>
                  <a:schemeClr val="tx1">
                    <a:lumMod val="95000"/>
                    <a:lumOff val="5000"/>
                  </a:schemeClr>
                </a:solidFill>
                <a:latin typeface="Lucida Sans" pitchFamily="-112" charset="0"/>
                <a:ea typeface="+mn-ea"/>
                <a:cs typeface="Arial Unicode MS" pitchFamily="-112" charset="0"/>
              </a:rPr>
              <a:t>. 1.2</a:t>
            </a:r>
          </a:p>
        </p:txBody>
      </p:sp>
      <p:sp>
        <p:nvSpPr>
          <p:cNvPr id="6" name="TextBox 5"/>
          <p:cNvSpPr txBox="1"/>
          <p:nvPr/>
        </p:nvSpPr>
        <p:spPr>
          <a:xfrm>
            <a:off x="569475" y="5315081"/>
            <a:ext cx="7272808" cy="461665"/>
          </a:xfrm>
          <a:prstGeom prst="rect">
            <a:avLst/>
          </a:prstGeom>
          <a:noFill/>
        </p:spPr>
        <p:txBody>
          <a:bodyPr wrap="square" rtlCol="0">
            <a:spAutoFit/>
          </a:bodyPr>
          <a:lstStyle/>
          <a:p>
            <a:r>
              <a:rPr lang="el-GR" i="1" dirty="0">
                <a:solidFill>
                  <a:schemeClr val="accent1">
                    <a:lumMod val="75000"/>
                  </a:schemeClr>
                </a:solidFill>
                <a:latin typeface="+mn-lt"/>
              </a:rPr>
              <a:t>Το δημιουργούμε από πριν, θα δούμε πως </a:t>
            </a:r>
          </a:p>
        </p:txBody>
      </p:sp>
    </p:spTree>
    <p:extLst>
      <p:ext uri="{BB962C8B-B14F-4D97-AF65-F5344CB8AC3E}">
        <p14:creationId xmlns:p14="http://schemas.microsoft.com/office/powerpoint/2010/main" val="40005026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ctr" eaLnBrk="1" hangingPunct="1"/>
            <a:r>
              <a:rPr lang="el-GR" dirty="0" err="1">
                <a:solidFill>
                  <a:schemeClr val="accent2">
                    <a:lumMod val="75000"/>
                  </a:schemeClr>
                </a:solidFill>
                <a:ea typeface="ＭＳ Ｐゴシック" pitchFamily="34" charset="-128"/>
              </a:rPr>
              <a:t>Κανονικοποίηση</a:t>
            </a:r>
            <a:r>
              <a:rPr lang="en-US" dirty="0">
                <a:solidFill>
                  <a:schemeClr val="accent2">
                    <a:lumMod val="75000"/>
                  </a:schemeClr>
                </a:solidFill>
                <a:ea typeface="ＭＳ Ｐゴシック" pitchFamily="34" charset="-128"/>
              </a:rPr>
              <a:t>: </a:t>
            </a:r>
            <a:r>
              <a:rPr lang="el-GR" dirty="0">
                <a:solidFill>
                  <a:schemeClr val="accent2">
                    <a:lumMod val="75000"/>
                  </a:schemeClr>
                </a:solidFill>
                <a:ea typeface="ＭＳ Ｐゴシック" pitchFamily="34" charset="-128"/>
              </a:rPr>
              <a:t>άλλες γλώσσες</a:t>
            </a:r>
            <a:endParaRPr lang="en-US" dirty="0">
              <a:solidFill>
                <a:schemeClr val="accent2">
                  <a:lumMod val="75000"/>
                </a:schemeClr>
              </a:solidFill>
              <a:ea typeface="ＭＳ Ｐゴシック" pitchFamily="34" charset="-128"/>
            </a:endParaRPr>
          </a:p>
        </p:txBody>
      </p:sp>
      <p:sp>
        <p:nvSpPr>
          <p:cNvPr id="36867" name="Rectangle 3"/>
          <p:cNvSpPr>
            <a:spLocks noGrp="1" noChangeArrowheads="1"/>
          </p:cNvSpPr>
          <p:nvPr>
            <p:ph idx="1"/>
          </p:nvPr>
        </p:nvSpPr>
        <p:spPr>
          <a:xfrm>
            <a:off x="395536" y="1412776"/>
            <a:ext cx="8229600" cy="4953000"/>
          </a:xfrm>
        </p:spPr>
        <p:txBody>
          <a:bodyPr/>
          <a:lstStyle/>
          <a:p>
            <a:pPr eaLnBrk="1" hangingPunct="1"/>
            <a:r>
              <a:rPr lang="el-GR" dirty="0" err="1">
                <a:ea typeface="ＭＳ Ｐゴシック" pitchFamily="34" charset="-128"/>
                <a:sym typeface="Symbol" pitchFamily="18" charset="2"/>
              </a:rPr>
              <a:t>Κανονικοποίηση</a:t>
            </a:r>
            <a:r>
              <a:rPr lang="el-GR" dirty="0">
                <a:ea typeface="ＭＳ Ｐゴシック" pitchFamily="34" charset="-128"/>
                <a:sym typeface="Symbol" pitchFamily="18" charset="2"/>
              </a:rPr>
              <a:t> σε περιπτώσεις όπως οι ημερομηνίες</a:t>
            </a:r>
            <a:endParaRPr lang="en-US" dirty="0">
              <a:ea typeface="ＭＳ Ｐゴシック" pitchFamily="34" charset="-128"/>
              <a:sym typeface="Symbol" pitchFamily="18" charset="2"/>
            </a:endParaRPr>
          </a:p>
          <a:p>
            <a:pPr lvl="1" eaLnBrk="1" hangingPunct="1"/>
            <a:r>
              <a:rPr lang="en-US" b="1" i="1" dirty="0">
                <a:solidFill>
                  <a:srgbClr val="A40508"/>
                </a:solidFill>
                <a:latin typeface="楷体_GB2312" charset="0"/>
                <a:ea typeface="ＭＳ Ｐゴシック" pitchFamily="34" charset="-128"/>
              </a:rPr>
              <a:t>7</a:t>
            </a:r>
            <a:r>
              <a:rPr lang="ja-JP" altLang="en-US" b="1" i="1" dirty="0">
                <a:solidFill>
                  <a:srgbClr val="A40508"/>
                </a:solidFill>
                <a:latin typeface="楷体_GB2312" charset="0"/>
                <a:ea typeface="ＭＳ Ｐゴシック" pitchFamily="34" charset="-128"/>
              </a:rPr>
              <a:t>月</a:t>
            </a:r>
            <a:r>
              <a:rPr lang="en-US" altLang="ja-JP" b="1" i="1" dirty="0">
                <a:solidFill>
                  <a:srgbClr val="A40508"/>
                </a:solidFill>
                <a:latin typeface="楷体_GB2312" charset="0"/>
                <a:ea typeface="ＭＳ Ｐゴシック" pitchFamily="34" charset="-128"/>
              </a:rPr>
              <a:t>30</a:t>
            </a:r>
            <a:r>
              <a:rPr lang="ja-JP" altLang="en-US" b="1" i="1" dirty="0">
                <a:solidFill>
                  <a:srgbClr val="A40508"/>
                </a:solidFill>
                <a:latin typeface="楷体_GB2312" charset="0"/>
                <a:ea typeface="ＭＳ Ｐゴシック" pitchFamily="34" charset="-128"/>
              </a:rPr>
              <a:t>日</a:t>
            </a:r>
            <a:r>
              <a:rPr lang="en-US" altLang="ja-JP" b="1" i="1" dirty="0">
                <a:solidFill>
                  <a:srgbClr val="A40508"/>
                </a:solidFill>
                <a:latin typeface="楷体_GB2312" charset="0"/>
                <a:ea typeface="ＭＳ Ｐゴシック" pitchFamily="34" charset="-128"/>
              </a:rPr>
              <a:t> vs. 7/30</a:t>
            </a:r>
          </a:p>
          <a:p>
            <a:pPr lvl="1" eaLnBrk="1" hangingPunct="1"/>
            <a:r>
              <a:rPr lang="en-US" b="1" i="1" dirty="0">
                <a:solidFill>
                  <a:srgbClr val="A40508"/>
                </a:solidFill>
                <a:latin typeface="楷体_GB2312" charset="0"/>
                <a:ea typeface="ＭＳ Ｐゴシック" pitchFamily="34" charset="-128"/>
                <a:sym typeface="Symbol" pitchFamily="18" charset="2"/>
              </a:rPr>
              <a:t>Japanese use of kana vs. Chinese characters</a:t>
            </a:r>
            <a:endParaRPr lang="en-US" dirty="0">
              <a:ea typeface="ＭＳ Ｐゴシック" pitchFamily="34" charset="-128"/>
              <a:sym typeface="Symbol" pitchFamily="18" charset="2"/>
            </a:endParaRPr>
          </a:p>
          <a:p>
            <a:pPr eaLnBrk="1" hangingPunct="1"/>
            <a:r>
              <a:rPr lang="en-US" dirty="0">
                <a:ea typeface="ＭＳ Ｐゴシック" pitchFamily="34" charset="-128"/>
                <a:sym typeface="Symbol" pitchFamily="18" charset="2"/>
              </a:rPr>
              <a:t>Tokenization </a:t>
            </a:r>
            <a:r>
              <a:rPr lang="el-GR" dirty="0">
                <a:ea typeface="ＭＳ Ｐゴシック" pitchFamily="34" charset="-128"/>
                <a:sym typeface="Symbol" pitchFamily="18" charset="2"/>
              </a:rPr>
              <a:t>και </a:t>
            </a:r>
            <a:r>
              <a:rPr lang="el-GR" dirty="0" err="1">
                <a:ea typeface="ＭＳ Ｐゴシック" pitchFamily="34" charset="-128"/>
                <a:sym typeface="Symbol" pitchFamily="18" charset="2"/>
              </a:rPr>
              <a:t>κανονικοποίηση</a:t>
            </a:r>
            <a:r>
              <a:rPr lang="el-GR" dirty="0">
                <a:ea typeface="ＭＳ Ｐゴシック" pitchFamily="34" charset="-128"/>
                <a:sym typeface="Symbol" pitchFamily="18" charset="2"/>
              </a:rPr>
              <a:t> μπορεί να εξαρτώνται από τη γλώσσα όποτε μαζί με αναγνώριση γλώσσας </a:t>
            </a:r>
          </a:p>
          <a:p>
            <a:pPr marL="0" indent="0" eaLnBrk="1" hangingPunct="1">
              <a:buNone/>
            </a:pPr>
            <a:endParaRPr lang="el-GR" dirty="0">
              <a:ea typeface="ＭＳ Ｐゴシック" pitchFamily="34" charset="-128"/>
              <a:sym typeface="Symbol" pitchFamily="18" charset="2"/>
            </a:endParaRPr>
          </a:p>
          <a:p>
            <a:pPr eaLnBrk="1" hangingPunct="1"/>
            <a:r>
              <a:rPr lang="el-GR" sz="2400" dirty="0">
                <a:solidFill>
                  <a:schemeClr val="tx2">
                    <a:lumMod val="75000"/>
                  </a:schemeClr>
                </a:solidFill>
                <a:ea typeface="ＭＳ Ｐゴシック" pitchFamily="34" charset="-128"/>
                <a:sym typeface="Symbol" pitchFamily="18" charset="2"/>
              </a:rPr>
              <a:t>Βασικό</a:t>
            </a:r>
            <a:r>
              <a:rPr lang="en-US" sz="2400" dirty="0">
                <a:solidFill>
                  <a:schemeClr val="tx2">
                    <a:lumMod val="75000"/>
                  </a:schemeClr>
                </a:solidFill>
                <a:ea typeface="ＭＳ Ｐゴシック" pitchFamily="34" charset="-128"/>
                <a:sym typeface="Symbol" pitchFamily="18" charset="2"/>
              </a:rPr>
              <a:t>: </a:t>
            </a:r>
            <a:r>
              <a:rPr lang="el-GR" sz="2400" dirty="0">
                <a:solidFill>
                  <a:schemeClr val="tx2">
                    <a:lumMod val="75000"/>
                  </a:schemeClr>
                </a:solidFill>
                <a:ea typeface="ＭＳ Ｐゴシック" pitchFamily="34" charset="-128"/>
                <a:sym typeface="Symbol" pitchFamily="18" charset="2"/>
              </a:rPr>
              <a:t>Πρέπει το κείμενο που θα </a:t>
            </a:r>
            <a:r>
              <a:rPr lang="el-GR" sz="2400" dirty="0" err="1">
                <a:solidFill>
                  <a:schemeClr val="tx2">
                    <a:lumMod val="75000"/>
                  </a:schemeClr>
                </a:solidFill>
                <a:ea typeface="ＭＳ Ｐゴシック" pitchFamily="34" charset="-128"/>
                <a:sym typeface="Symbol" pitchFamily="18" charset="2"/>
              </a:rPr>
              <a:t>ευρετηριοποιηθεί</a:t>
            </a:r>
            <a:r>
              <a:rPr lang="el-GR" sz="2400" dirty="0">
                <a:solidFill>
                  <a:schemeClr val="tx2">
                    <a:lumMod val="75000"/>
                  </a:schemeClr>
                </a:solidFill>
                <a:ea typeface="ＭＳ Ｐゴシック" pitchFamily="34" charset="-128"/>
                <a:sym typeface="Symbol" pitchFamily="18" charset="2"/>
              </a:rPr>
              <a:t> και οι όροι στο ερώτημα να </a:t>
            </a:r>
            <a:r>
              <a:rPr lang="el-GR" sz="2400" dirty="0" err="1">
                <a:solidFill>
                  <a:schemeClr val="tx2">
                    <a:lumMod val="75000"/>
                  </a:schemeClr>
                </a:solidFill>
                <a:ea typeface="ＭＳ Ｐゴシック" pitchFamily="34" charset="-128"/>
                <a:sym typeface="Symbol" pitchFamily="18" charset="2"/>
              </a:rPr>
              <a:t>κανονικοποιούνται</a:t>
            </a:r>
            <a:r>
              <a:rPr lang="el-GR" sz="2400" dirty="0">
                <a:solidFill>
                  <a:schemeClr val="tx2">
                    <a:lumMod val="75000"/>
                  </a:schemeClr>
                </a:solidFill>
                <a:ea typeface="ＭＳ Ｐゴシック" pitchFamily="34" charset="-128"/>
                <a:sym typeface="Symbol" pitchFamily="18" charset="2"/>
              </a:rPr>
              <a:t> με τον ίδιο τρόπο</a:t>
            </a:r>
            <a:endParaRPr lang="en-US" sz="2400" dirty="0">
              <a:solidFill>
                <a:schemeClr val="tx2">
                  <a:lumMod val="75000"/>
                </a:schemeClr>
              </a:solidFill>
              <a:ea typeface="ＭＳ Ｐゴシック" pitchFamily="34" charset="-128"/>
              <a:sym typeface="Symbol" pitchFamily="18" charset="2"/>
            </a:endParaRPr>
          </a:p>
        </p:txBody>
      </p:sp>
      <p:sp>
        <p:nvSpPr>
          <p:cNvPr id="36871" name="Slide Number Placeholder 8"/>
          <p:cNvSpPr>
            <a:spLocks noGrp="1"/>
          </p:cNvSpPr>
          <p:nvPr>
            <p:ph type="sldNum" sz="quarter" idx="12"/>
          </p:nvPr>
        </p:nvSpPr>
        <p:spPr bwMode="auto">
          <a:noFill/>
          <a:ln>
            <a:miter lim="800000"/>
            <a:headEnd/>
            <a:tailEnd/>
          </a:ln>
        </p:spPr>
        <p:txBody>
          <a:bodyPr/>
          <a:lstStyle/>
          <a:p>
            <a:fld id="{D14FDBBC-3DBB-4A3F-AB63-CB9C20CBC587}" type="slidenum">
              <a:rPr lang="en-US"/>
              <a:pPr/>
              <a:t>40</a:t>
            </a:fld>
            <a:endParaRPr lang="en-US"/>
          </a:p>
        </p:txBody>
      </p:sp>
      <p:sp>
        <p:nvSpPr>
          <p:cNvPr id="36868" name="Text Box 6"/>
          <p:cNvSpPr txBox="1">
            <a:spLocks noChangeArrowheads="1"/>
          </p:cNvSpPr>
          <p:nvPr/>
        </p:nvSpPr>
        <p:spPr bwMode="auto">
          <a:xfrm>
            <a:off x="2209800" y="4794250"/>
            <a:ext cx="4140200" cy="457200"/>
          </a:xfrm>
          <a:prstGeom prst="rect">
            <a:avLst/>
          </a:prstGeom>
          <a:noFill/>
          <a:ln w="9525">
            <a:noFill/>
            <a:miter lim="800000"/>
            <a:headEnd/>
            <a:tailEnd/>
          </a:ln>
        </p:spPr>
        <p:txBody>
          <a:bodyPr wrap="none">
            <a:spAutoFit/>
          </a:bodyPr>
          <a:lstStyle/>
          <a:p>
            <a:r>
              <a:rPr lang="en-US" b="1" i="1" dirty="0" err="1">
                <a:solidFill>
                  <a:schemeClr val="accent4">
                    <a:lumMod val="50000"/>
                  </a:schemeClr>
                </a:solidFill>
              </a:rPr>
              <a:t>Morgen</a:t>
            </a:r>
            <a:r>
              <a:rPr lang="en-US" b="1" i="1" dirty="0">
                <a:solidFill>
                  <a:schemeClr val="accent4">
                    <a:lumMod val="50000"/>
                  </a:schemeClr>
                </a:solidFill>
              </a:rPr>
              <a:t> will </a:t>
            </a:r>
            <a:r>
              <a:rPr lang="en-US" b="1" i="1" dirty="0" err="1">
                <a:solidFill>
                  <a:schemeClr val="accent4">
                    <a:lumMod val="50000"/>
                  </a:schemeClr>
                </a:solidFill>
              </a:rPr>
              <a:t>ich</a:t>
            </a:r>
            <a:r>
              <a:rPr lang="en-US" b="1" i="1" dirty="0">
                <a:solidFill>
                  <a:schemeClr val="accent4">
                    <a:lumMod val="50000"/>
                  </a:schemeClr>
                </a:solidFill>
              </a:rPr>
              <a:t> in MIT</a:t>
            </a:r>
            <a:r>
              <a:rPr lang="en-US" dirty="0">
                <a:solidFill>
                  <a:schemeClr val="accent4">
                    <a:lumMod val="50000"/>
                  </a:schemeClr>
                </a:solidFill>
              </a:rPr>
              <a:t> … </a:t>
            </a:r>
          </a:p>
        </p:txBody>
      </p:sp>
      <p:grpSp>
        <p:nvGrpSpPr>
          <p:cNvPr id="2" name="Group 7"/>
          <p:cNvGrpSpPr>
            <a:grpSpLocks/>
          </p:cNvGrpSpPr>
          <p:nvPr/>
        </p:nvGrpSpPr>
        <p:grpSpPr bwMode="auto">
          <a:xfrm>
            <a:off x="5105400" y="4378325"/>
            <a:ext cx="3829050" cy="831850"/>
            <a:chOff x="3216" y="3604"/>
            <a:chExt cx="2412" cy="524"/>
          </a:xfrm>
        </p:grpSpPr>
        <p:sp>
          <p:nvSpPr>
            <p:cNvPr id="36872" name="Rectangle 8"/>
            <p:cNvSpPr>
              <a:spLocks noChangeArrowheads="1"/>
            </p:cNvSpPr>
            <p:nvPr/>
          </p:nvSpPr>
          <p:spPr bwMode="auto">
            <a:xfrm>
              <a:off x="3216" y="3888"/>
              <a:ext cx="432" cy="240"/>
            </a:xfrm>
            <a:prstGeom prst="rect">
              <a:avLst/>
            </a:prstGeom>
            <a:noFill/>
            <a:ln w="9525">
              <a:solidFill>
                <a:schemeClr val="tx1"/>
              </a:solidFill>
              <a:miter lim="800000"/>
              <a:headEnd/>
              <a:tailEnd/>
            </a:ln>
          </p:spPr>
          <p:txBody>
            <a:bodyPr wrap="none" anchor="ctr">
              <a:spAutoFit/>
            </a:bodyPr>
            <a:lstStyle/>
            <a:p>
              <a:endParaRPr lang="el-GR"/>
            </a:p>
          </p:txBody>
        </p:sp>
        <p:sp>
          <p:nvSpPr>
            <p:cNvPr id="36873" name="AutoShape 9"/>
            <p:cNvSpPr>
              <a:spLocks/>
            </p:cNvSpPr>
            <p:nvPr/>
          </p:nvSpPr>
          <p:spPr bwMode="auto">
            <a:xfrm>
              <a:off x="4176" y="3604"/>
              <a:ext cx="1452" cy="524"/>
            </a:xfrm>
            <a:prstGeom prst="borderCallout2">
              <a:avLst>
                <a:gd name="adj1" fmla="val 18750"/>
                <a:gd name="adj2" fmla="val -3083"/>
                <a:gd name="adj3" fmla="val 18750"/>
                <a:gd name="adj4" fmla="val -10218"/>
                <a:gd name="adj5" fmla="val 72917"/>
                <a:gd name="adj6" fmla="val -36056"/>
              </a:avLst>
            </a:prstGeom>
            <a:noFill/>
            <a:ln w="9525">
              <a:solidFill>
                <a:schemeClr val="tx1"/>
              </a:solidFill>
              <a:miter lim="800000"/>
              <a:headEnd/>
              <a:tailEnd/>
            </a:ln>
          </p:spPr>
          <p:txBody>
            <a:bodyPr wrap="none">
              <a:spAutoFit/>
            </a:bodyPr>
            <a:lstStyle/>
            <a:p>
              <a:pPr algn="ctr"/>
              <a:r>
                <a:rPr lang="en-US" dirty="0">
                  <a:solidFill>
                    <a:schemeClr val="accent4">
                      <a:lumMod val="50000"/>
                    </a:schemeClr>
                  </a:solidFill>
                </a:rPr>
                <a:t>Is this</a:t>
              </a:r>
            </a:p>
            <a:p>
              <a:pPr algn="ctr"/>
              <a:r>
                <a:rPr lang="en-US" dirty="0">
                  <a:solidFill>
                    <a:schemeClr val="accent4">
                      <a:lumMod val="50000"/>
                    </a:schemeClr>
                  </a:solidFill>
                </a:rPr>
                <a:t>German “</a:t>
              </a:r>
              <a:r>
                <a:rPr lang="en-US" dirty="0" err="1">
                  <a:solidFill>
                    <a:schemeClr val="accent4">
                      <a:lumMod val="50000"/>
                    </a:schemeClr>
                  </a:solidFill>
                </a:rPr>
                <a:t>mit</a:t>
              </a:r>
              <a:r>
                <a:rPr lang="en-US" dirty="0"/>
                <a:t>”?</a:t>
              </a:r>
            </a:p>
          </p:txBody>
        </p:sp>
      </p:grpSp>
      <p:sp>
        <p:nvSpPr>
          <p:cNvPr id="36870"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solidFill>
                  <a:schemeClr val="tx2"/>
                </a:solidFill>
              </a:rPr>
              <a:t>Κεφ</a:t>
            </a:r>
            <a:r>
              <a:rPr lang="en-US" sz="1600" dirty="0">
                <a:solidFill>
                  <a:schemeClr val="tx2"/>
                </a:solidFill>
              </a:rPr>
              <a:t>. 2.2.3</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95536" y="136524"/>
            <a:ext cx="7886700" cy="1325563"/>
          </a:xfrm>
        </p:spPr>
        <p:txBody>
          <a:bodyPr/>
          <a:lstStyle/>
          <a:p>
            <a:pPr algn="ctr" eaLnBrk="1" hangingPunct="1"/>
            <a:r>
              <a:rPr lang="el-GR" dirty="0">
                <a:solidFill>
                  <a:schemeClr val="accent2">
                    <a:lumMod val="75000"/>
                  </a:schemeClr>
                </a:solidFill>
                <a:ea typeface="ＭＳ Ｐゴシック" pitchFamily="34" charset="-128"/>
              </a:rPr>
              <a:t>Θησαυροί (</a:t>
            </a:r>
            <a:r>
              <a:rPr lang="en-US" dirty="0">
                <a:solidFill>
                  <a:schemeClr val="accent2">
                    <a:lumMod val="75000"/>
                  </a:schemeClr>
                </a:solidFill>
                <a:ea typeface="ＭＳ Ｐゴシック" pitchFamily="34" charset="-128"/>
              </a:rPr>
              <a:t>Thesauri</a:t>
            </a:r>
            <a:r>
              <a:rPr lang="el-GR" dirty="0">
                <a:solidFill>
                  <a:schemeClr val="accent2">
                    <a:lumMod val="75000"/>
                  </a:schemeClr>
                </a:solidFill>
                <a:ea typeface="ＭＳ Ｐゴシック" pitchFamily="34" charset="-128"/>
              </a:rPr>
              <a:t>)</a:t>
            </a:r>
            <a:r>
              <a:rPr lang="en-US" dirty="0">
                <a:solidFill>
                  <a:schemeClr val="accent2">
                    <a:lumMod val="75000"/>
                  </a:schemeClr>
                </a:solidFill>
                <a:ea typeface="ＭＳ Ｐゴシック" pitchFamily="34" charset="-128"/>
              </a:rPr>
              <a:t> </a:t>
            </a:r>
            <a:r>
              <a:rPr lang="el-GR" dirty="0">
                <a:solidFill>
                  <a:schemeClr val="accent2">
                    <a:lumMod val="75000"/>
                  </a:schemeClr>
                </a:solidFill>
                <a:ea typeface="ＭＳ Ｐゴシック" pitchFamily="34" charset="-128"/>
              </a:rPr>
              <a:t>και</a:t>
            </a:r>
            <a:r>
              <a:rPr lang="en-US" dirty="0">
                <a:solidFill>
                  <a:schemeClr val="accent2">
                    <a:lumMod val="75000"/>
                  </a:schemeClr>
                </a:solidFill>
                <a:ea typeface="ＭＳ Ｐゴシック" pitchFamily="34" charset="-128"/>
              </a:rPr>
              <a:t> </a:t>
            </a:r>
            <a:r>
              <a:rPr lang="en-US" dirty="0" err="1">
                <a:solidFill>
                  <a:schemeClr val="accent2">
                    <a:lumMod val="75000"/>
                  </a:schemeClr>
                </a:solidFill>
                <a:ea typeface="ＭＳ Ｐゴシック" pitchFamily="34" charset="-128"/>
              </a:rPr>
              <a:t>soundex</a:t>
            </a:r>
            <a:endParaRPr lang="en-US" dirty="0">
              <a:solidFill>
                <a:schemeClr val="accent2">
                  <a:lumMod val="75000"/>
                </a:schemeClr>
              </a:solidFill>
              <a:ea typeface="ＭＳ Ｐゴシック" pitchFamily="34" charset="-128"/>
            </a:endParaRPr>
          </a:p>
        </p:txBody>
      </p:sp>
      <p:sp>
        <p:nvSpPr>
          <p:cNvPr id="40963" name="Rectangle 3"/>
          <p:cNvSpPr>
            <a:spLocks noGrp="1" noChangeArrowheads="1"/>
          </p:cNvSpPr>
          <p:nvPr>
            <p:ph idx="1"/>
          </p:nvPr>
        </p:nvSpPr>
        <p:spPr/>
        <p:txBody>
          <a:bodyPr/>
          <a:lstStyle/>
          <a:p>
            <a:pPr eaLnBrk="1" hangingPunct="1">
              <a:lnSpc>
                <a:spcPct val="90000"/>
              </a:lnSpc>
            </a:pPr>
            <a:r>
              <a:rPr lang="el-GR" dirty="0">
                <a:ea typeface="ＭＳ Ｐゴシック" pitchFamily="34" charset="-128"/>
              </a:rPr>
              <a:t>Πως χειριζόμαστε τα συνώνυμα και τα ομώνυμα;</a:t>
            </a:r>
            <a:endParaRPr lang="en-US" dirty="0">
              <a:ea typeface="ＭＳ Ｐゴシック" pitchFamily="34" charset="-128"/>
            </a:endParaRPr>
          </a:p>
          <a:p>
            <a:pPr lvl="1" eaLnBrk="1" hangingPunct="1">
              <a:lnSpc>
                <a:spcPct val="90000"/>
              </a:lnSpc>
            </a:pPr>
            <a:r>
              <a:rPr lang="el-GR" dirty="0">
                <a:ea typeface="ＭＳ Ｐゴシック" pitchFamily="34" charset="-128"/>
              </a:rPr>
              <a:t>Π</a:t>
            </a:r>
            <a:r>
              <a:rPr lang="en-US" dirty="0">
                <a:ea typeface="ＭＳ Ｐゴシック" pitchFamily="34" charset="-128"/>
              </a:rPr>
              <a:t>.</a:t>
            </a:r>
            <a:r>
              <a:rPr lang="el-GR" dirty="0">
                <a:ea typeface="ＭＳ Ｐゴシック" pitchFamily="34" charset="-128"/>
              </a:rPr>
              <a:t>χ</a:t>
            </a:r>
            <a:r>
              <a:rPr lang="en-US" dirty="0">
                <a:ea typeface="ＭＳ Ｐゴシック" pitchFamily="34" charset="-128"/>
              </a:rPr>
              <a:t>., </a:t>
            </a:r>
            <a:r>
              <a:rPr lang="el-GR" dirty="0">
                <a:ea typeface="ＭＳ Ｐゴシック" pitchFamily="34" charset="-128"/>
              </a:rPr>
              <a:t>κατασκευάζοντας </a:t>
            </a:r>
            <a:r>
              <a:rPr lang="el-GR" dirty="0">
                <a:solidFill>
                  <a:srgbClr val="336699"/>
                </a:solidFill>
                <a:ea typeface="ＭＳ Ｐゴシック" pitchFamily="34" charset="-128"/>
              </a:rPr>
              <a:t>λίστες ισοδυναμίας </a:t>
            </a:r>
            <a:r>
              <a:rPr lang="el-GR" dirty="0">
                <a:ea typeface="ＭＳ Ｐゴシック" pitchFamily="34" charset="-128"/>
              </a:rPr>
              <a:t>με το χέρι</a:t>
            </a:r>
          </a:p>
          <a:p>
            <a:pPr lvl="2" eaLnBrk="1" hangingPunct="1">
              <a:lnSpc>
                <a:spcPct val="90000"/>
              </a:lnSpc>
            </a:pPr>
            <a:r>
              <a:rPr lang="en-US" b="1" i="1" dirty="0">
                <a:ea typeface="ＭＳ Ｐゴシック" pitchFamily="34" charset="-128"/>
              </a:rPr>
              <a:t>car</a:t>
            </a:r>
            <a:r>
              <a:rPr lang="en-US" dirty="0">
                <a:ea typeface="ＭＳ Ｐゴシック" pitchFamily="34" charset="-128"/>
              </a:rPr>
              <a:t> = </a:t>
            </a:r>
            <a:r>
              <a:rPr lang="en-US" b="1" i="1" dirty="0">
                <a:ea typeface="ＭＳ Ｐゴシック" pitchFamily="34" charset="-128"/>
              </a:rPr>
              <a:t>automobile	 color</a:t>
            </a:r>
            <a:r>
              <a:rPr lang="en-US" dirty="0">
                <a:ea typeface="ＭＳ Ｐゴシック" pitchFamily="34" charset="-128"/>
              </a:rPr>
              <a:t> = </a:t>
            </a:r>
            <a:r>
              <a:rPr lang="en-US" b="1" i="1" dirty="0" err="1">
                <a:ea typeface="ＭＳ Ｐゴシック" pitchFamily="34" charset="-128"/>
              </a:rPr>
              <a:t>colour</a:t>
            </a:r>
            <a:endParaRPr lang="en-US" b="1" i="1" dirty="0">
              <a:ea typeface="ＭＳ Ｐゴシック" pitchFamily="34" charset="-128"/>
            </a:endParaRPr>
          </a:p>
          <a:p>
            <a:pPr lvl="1" eaLnBrk="1" hangingPunct="1">
              <a:lnSpc>
                <a:spcPct val="90000"/>
              </a:lnSpc>
            </a:pPr>
            <a:r>
              <a:rPr lang="el-GR" dirty="0">
                <a:ea typeface="ＭＳ Ｐゴシック" pitchFamily="34" charset="-128"/>
              </a:rPr>
              <a:t>Μπορούμε να το ξαναγράψουμε  (</a:t>
            </a:r>
            <a:r>
              <a:rPr lang="en-US" dirty="0">
                <a:ea typeface="ＭＳ Ｐゴシック" pitchFamily="34" charset="-128"/>
              </a:rPr>
              <a:t>rewrite</a:t>
            </a:r>
            <a:r>
              <a:rPr lang="el-GR" dirty="0">
                <a:ea typeface="ＭＳ Ｐゴシック" pitchFamily="34" charset="-128"/>
              </a:rPr>
              <a:t>) για να δημιουργήσουμε κλάσεις ισοδυναμίας όρων </a:t>
            </a:r>
            <a:r>
              <a:rPr lang="en-US" dirty="0">
                <a:ea typeface="ＭＳ Ｐゴシック" pitchFamily="34" charset="-128"/>
              </a:rPr>
              <a:t> </a:t>
            </a:r>
          </a:p>
          <a:p>
            <a:pPr lvl="2" eaLnBrk="1" hangingPunct="1">
              <a:lnSpc>
                <a:spcPct val="90000"/>
              </a:lnSpc>
            </a:pPr>
            <a:r>
              <a:rPr lang="el-GR" dirty="0">
                <a:ea typeface="ＭＳ Ｐゴシック" pitchFamily="34" charset="-128"/>
                <a:sym typeface="Symbol" pitchFamily="18" charset="2"/>
              </a:rPr>
              <a:t>Καταχωρούμε το έγγραφο στις λίστες καταχώρησης κάθε συνώνυμου (πχ έγγραφο που περιέχει το </a:t>
            </a:r>
            <a:r>
              <a:rPr lang="en-US" b="1" i="1" dirty="0">
                <a:ea typeface="ＭＳ Ｐゴシック" pitchFamily="34" charset="-128"/>
                <a:sym typeface="Symbol" pitchFamily="18" charset="2"/>
              </a:rPr>
              <a:t>car</a:t>
            </a:r>
            <a:r>
              <a:rPr lang="en-US" dirty="0">
                <a:ea typeface="ＭＳ Ｐゴシック" pitchFamily="34" charset="-128"/>
                <a:sym typeface="Symbol" pitchFamily="18" charset="2"/>
              </a:rPr>
              <a:t> </a:t>
            </a:r>
            <a:r>
              <a:rPr lang="el-GR" dirty="0">
                <a:ea typeface="ＭＳ Ｐゴシック" pitchFamily="34" charset="-128"/>
                <a:sym typeface="Symbol" pitchFamily="18" charset="2"/>
              </a:rPr>
              <a:t>καταχωρείται και στο </a:t>
            </a:r>
            <a:r>
              <a:rPr lang="en-US" b="1" i="1" dirty="0">
                <a:ea typeface="ＭＳ Ｐゴシック" pitchFamily="34" charset="-128"/>
                <a:sym typeface="Symbol" pitchFamily="18" charset="2"/>
              </a:rPr>
              <a:t>automobile</a:t>
            </a:r>
            <a:r>
              <a:rPr lang="el-GR" b="1" i="1" dirty="0">
                <a:ea typeface="ＭＳ Ｐゴシック" pitchFamily="34" charset="-128"/>
                <a:sym typeface="Symbol" pitchFamily="18" charset="2"/>
              </a:rPr>
              <a:t> </a:t>
            </a:r>
            <a:r>
              <a:rPr lang="el-GR" dirty="0">
                <a:ea typeface="ＭＳ Ｐゴシック" pitchFamily="34" charset="-128"/>
                <a:sym typeface="Symbol" pitchFamily="18" charset="2"/>
              </a:rPr>
              <a:t>και το ανάποδο</a:t>
            </a:r>
            <a:r>
              <a:rPr lang="en-US" dirty="0">
                <a:ea typeface="ＭＳ Ｐゴシック" pitchFamily="34" charset="-128"/>
                <a:sym typeface="Symbol" pitchFamily="18" charset="2"/>
              </a:rPr>
              <a:t>)</a:t>
            </a:r>
          </a:p>
          <a:p>
            <a:pPr lvl="1" eaLnBrk="1" hangingPunct="1">
              <a:lnSpc>
                <a:spcPct val="90000"/>
              </a:lnSpc>
            </a:pPr>
            <a:r>
              <a:rPr lang="el-GR" dirty="0">
                <a:ea typeface="ＭＳ Ｐゴシック" pitchFamily="34" charset="-128"/>
              </a:rPr>
              <a:t>Ή να διευρύνουμε το ερώτημα </a:t>
            </a:r>
          </a:p>
          <a:p>
            <a:pPr lvl="2" eaLnBrk="1" hangingPunct="1">
              <a:lnSpc>
                <a:spcPct val="90000"/>
              </a:lnSpc>
            </a:pPr>
            <a:r>
              <a:rPr lang="el-GR" dirty="0">
                <a:ea typeface="ＭＳ Ｐゴシック" pitchFamily="34" charset="-128"/>
              </a:rPr>
              <a:t>Όταν το ερώτημα περιέχει </a:t>
            </a:r>
            <a:r>
              <a:rPr lang="en-US" b="1" i="1" dirty="0">
                <a:ea typeface="ＭＳ Ｐゴシック" pitchFamily="34" charset="-128"/>
              </a:rPr>
              <a:t>automobile</a:t>
            </a:r>
            <a:r>
              <a:rPr lang="en-US" dirty="0">
                <a:ea typeface="ＭＳ Ｐゴシック" pitchFamily="34" charset="-128"/>
              </a:rPr>
              <a:t>, </a:t>
            </a:r>
            <a:r>
              <a:rPr lang="el-GR" dirty="0">
                <a:ea typeface="ＭＳ Ｐゴシック" pitchFamily="34" charset="-128"/>
              </a:rPr>
              <a:t>ψάξε και για το </a:t>
            </a:r>
            <a:r>
              <a:rPr lang="en-US" b="1" i="1" dirty="0">
                <a:ea typeface="ＭＳ Ｐゴシック" pitchFamily="34" charset="-128"/>
              </a:rPr>
              <a:t>car</a:t>
            </a:r>
            <a:endParaRPr lang="en-US" dirty="0">
              <a:ea typeface="ＭＳ Ｐゴシック" pitchFamily="34" charset="-128"/>
            </a:endParaRPr>
          </a:p>
          <a:p>
            <a:pPr eaLnBrk="1" hangingPunct="1">
              <a:lnSpc>
                <a:spcPct val="90000"/>
              </a:lnSpc>
            </a:pPr>
            <a:r>
              <a:rPr lang="el-GR" dirty="0">
                <a:ea typeface="ＭＳ Ｐゴシック" pitchFamily="34" charset="-128"/>
              </a:rPr>
              <a:t>Τι γίνεται με τα ορθογραφικά λάθη (</a:t>
            </a:r>
            <a:r>
              <a:rPr lang="en-US" dirty="0">
                <a:ea typeface="ＭＳ Ｐゴシック" pitchFamily="34" charset="-128"/>
              </a:rPr>
              <a:t>spelling mistakes</a:t>
            </a:r>
            <a:r>
              <a:rPr lang="el-GR" dirty="0">
                <a:ea typeface="ＭＳ Ｐゴシック" pitchFamily="34" charset="-128"/>
              </a:rPr>
              <a:t>)</a:t>
            </a:r>
            <a:r>
              <a:rPr lang="en-US" dirty="0">
                <a:ea typeface="ＭＳ Ｐゴシック" pitchFamily="34" charset="-128"/>
              </a:rPr>
              <a:t>?</a:t>
            </a:r>
          </a:p>
          <a:p>
            <a:pPr lvl="1" eaLnBrk="1" hangingPunct="1">
              <a:lnSpc>
                <a:spcPct val="90000"/>
              </a:lnSpc>
            </a:pPr>
            <a:r>
              <a:rPr lang="el-GR" sz="1600" dirty="0">
                <a:ea typeface="ＭＳ Ｐゴシック" pitchFamily="34" charset="-128"/>
              </a:rPr>
              <a:t>Μια προσέγγιση είναι το </a:t>
            </a:r>
            <a:r>
              <a:rPr lang="en-US" sz="1600" dirty="0" err="1">
                <a:ea typeface="ＭＳ Ｐゴシック" pitchFamily="34" charset="-128"/>
              </a:rPr>
              <a:t>soundex</a:t>
            </a:r>
            <a:r>
              <a:rPr lang="en-US" sz="1600" dirty="0">
                <a:ea typeface="ＭＳ Ｐゴシック" pitchFamily="34" charset="-128"/>
              </a:rPr>
              <a:t>, </a:t>
            </a:r>
            <a:r>
              <a:rPr lang="el-GR" sz="1600" dirty="0">
                <a:ea typeface="ＭＳ Ｐゴシック" pitchFamily="34" charset="-128"/>
              </a:rPr>
              <a:t>που σχηματίζει κλάσεις ισοδυναμίας από λέξεις βασιζόμενες σε ακουστικούς </a:t>
            </a:r>
            <a:r>
              <a:rPr lang="el-GR" sz="1600" dirty="0" err="1">
                <a:ea typeface="ＭＳ Ｐゴシック" pitchFamily="34" charset="-128"/>
              </a:rPr>
              <a:t>ευριστικούς</a:t>
            </a:r>
            <a:r>
              <a:rPr lang="el-GR" sz="1600" dirty="0">
                <a:ea typeface="ＭＳ Ｐゴシック" pitchFamily="34" charset="-128"/>
              </a:rPr>
              <a:t> κανόνες (</a:t>
            </a:r>
            <a:r>
              <a:rPr lang="en-US" sz="1600" dirty="0">
                <a:ea typeface="ＭＳ Ｐゴシック" pitchFamily="34" charset="-128"/>
              </a:rPr>
              <a:t>phonetic heuristics</a:t>
            </a:r>
            <a:r>
              <a:rPr lang="el-GR" sz="1600" dirty="0">
                <a:ea typeface="ＭＳ Ｐゴシック" pitchFamily="34" charset="-128"/>
              </a:rPr>
              <a:t>)</a:t>
            </a:r>
          </a:p>
          <a:p>
            <a:pPr lvl="1" eaLnBrk="1" hangingPunct="1">
              <a:lnSpc>
                <a:spcPct val="90000"/>
              </a:lnSpc>
            </a:pPr>
            <a:endParaRPr lang="en-US" sz="1600" dirty="0">
              <a:ea typeface="ＭＳ Ｐゴシック" pitchFamily="34" charset="-128"/>
            </a:endParaRPr>
          </a:p>
          <a:p>
            <a:pPr marL="342900" lvl="1" indent="0" eaLnBrk="1" hangingPunct="1">
              <a:lnSpc>
                <a:spcPct val="90000"/>
              </a:lnSpc>
              <a:buNone/>
            </a:pPr>
            <a:r>
              <a:rPr lang="el-GR" sz="1600" dirty="0">
                <a:ea typeface="ＭＳ Ｐゴシック" pitchFamily="34" charset="-128"/>
              </a:rPr>
              <a:t>Θα τα δούμε στη συνέχεια</a:t>
            </a:r>
            <a:endParaRPr lang="en-US" sz="1600" dirty="0">
              <a:ea typeface="ＭＳ Ｐゴシック" pitchFamily="34" charset="-128"/>
            </a:endParaRPr>
          </a:p>
        </p:txBody>
      </p:sp>
      <p:sp>
        <p:nvSpPr>
          <p:cNvPr id="40964" name="Slide Number Placeholder 3"/>
          <p:cNvSpPr>
            <a:spLocks noGrp="1"/>
          </p:cNvSpPr>
          <p:nvPr>
            <p:ph type="sldNum" sz="quarter" idx="12"/>
          </p:nvPr>
        </p:nvSpPr>
        <p:spPr bwMode="auto">
          <a:noFill/>
          <a:ln>
            <a:miter lim="800000"/>
            <a:headEnd/>
            <a:tailEnd/>
          </a:ln>
        </p:spPr>
        <p:txBody>
          <a:bodyPr/>
          <a:lstStyle/>
          <a:p>
            <a:fld id="{CE43F869-6B1E-4928-AB5A-5A5680A5E262}" type="slidenum">
              <a:rPr lang="en-US"/>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title"/>
          </p:nvPr>
        </p:nvSpPr>
        <p:spPr/>
        <p:txBody>
          <a:bodyPr/>
          <a:lstStyle/>
          <a:p>
            <a:pPr algn="ctr" eaLnBrk="1" hangingPunct="1"/>
            <a:r>
              <a:rPr lang="el-GR" dirty="0">
                <a:solidFill>
                  <a:schemeClr val="accent2">
                    <a:lumMod val="75000"/>
                  </a:schemeClr>
                </a:solidFill>
                <a:ea typeface="ＭＳ Ｐゴシック" pitchFamily="34" charset="-128"/>
              </a:rPr>
              <a:t>Μετατροπή σε κεφαλαία/μικρά</a:t>
            </a:r>
            <a:endParaRPr lang="en-US" dirty="0">
              <a:solidFill>
                <a:schemeClr val="accent2">
                  <a:lumMod val="75000"/>
                </a:schemeClr>
              </a:solidFill>
              <a:ea typeface="ＭＳ Ｐゴシック" pitchFamily="34" charset="-128"/>
            </a:endParaRPr>
          </a:p>
        </p:txBody>
      </p:sp>
      <p:sp>
        <p:nvSpPr>
          <p:cNvPr id="37891" name="Rectangle 7"/>
          <p:cNvSpPr>
            <a:spLocks noGrp="1" noChangeArrowheads="1"/>
          </p:cNvSpPr>
          <p:nvPr>
            <p:ph idx="1"/>
          </p:nvPr>
        </p:nvSpPr>
        <p:spPr>
          <a:xfrm>
            <a:off x="457200" y="1600200"/>
            <a:ext cx="6172200" cy="4953000"/>
          </a:xfrm>
        </p:spPr>
        <p:txBody>
          <a:bodyPr/>
          <a:lstStyle/>
          <a:p>
            <a:pPr eaLnBrk="1" hangingPunct="1"/>
            <a:r>
              <a:rPr lang="el-GR" dirty="0">
                <a:ea typeface="ＭＳ Ｐゴシック" pitchFamily="34" charset="-128"/>
              </a:rPr>
              <a:t>Μετατροπή όλων των γραμμάτων σε μικρά  (</a:t>
            </a:r>
            <a:r>
              <a:rPr lang="en-US" dirty="0">
                <a:ea typeface="ＭＳ Ｐゴシック" pitchFamily="34" charset="-128"/>
              </a:rPr>
              <a:t>case folding)</a:t>
            </a:r>
            <a:endParaRPr lang="el-GR" dirty="0">
              <a:ea typeface="ＭＳ Ｐゴシック" pitchFamily="34" charset="-128"/>
            </a:endParaRPr>
          </a:p>
          <a:p>
            <a:pPr lvl="1" eaLnBrk="1" hangingPunct="1"/>
            <a:r>
              <a:rPr lang="el-GR" dirty="0">
                <a:ea typeface="ＭＳ Ｐゴシック" pitchFamily="34" charset="-128"/>
              </a:rPr>
              <a:t>εξαίρεση</a:t>
            </a:r>
            <a:r>
              <a:rPr lang="en-US" dirty="0">
                <a:ea typeface="ＭＳ Ｐゴシック" pitchFamily="34" charset="-128"/>
              </a:rPr>
              <a:t>: </a:t>
            </a:r>
            <a:r>
              <a:rPr lang="el-GR" dirty="0">
                <a:ea typeface="ＭＳ Ｐゴシック" pitchFamily="34" charset="-128"/>
              </a:rPr>
              <a:t>κεφαλαία στη μέση της πρότασης;</a:t>
            </a:r>
            <a:r>
              <a:rPr lang="en-US" dirty="0">
                <a:ea typeface="ＭＳ Ｐゴシック" pitchFamily="34" charset="-128"/>
              </a:rPr>
              <a:t> </a:t>
            </a:r>
            <a:r>
              <a:rPr lang="en-US" dirty="0">
                <a:solidFill>
                  <a:srgbClr val="FF0000"/>
                </a:solidFill>
                <a:ea typeface="ＭＳ Ｐゴシック" pitchFamily="34" charset="-128"/>
              </a:rPr>
              <a:t>(</a:t>
            </a:r>
            <a:r>
              <a:rPr lang="en-US" dirty="0" err="1">
                <a:solidFill>
                  <a:srgbClr val="FF0000"/>
                </a:solidFill>
                <a:ea typeface="ＭＳ Ｐゴシック" pitchFamily="34" charset="-128"/>
              </a:rPr>
              <a:t>truefolding</a:t>
            </a:r>
            <a:r>
              <a:rPr lang="en-US" dirty="0">
                <a:solidFill>
                  <a:srgbClr val="FF0000"/>
                </a:solidFill>
                <a:ea typeface="ＭＳ Ｐゴシック" pitchFamily="34" charset="-128"/>
              </a:rPr>
              <a:t>)</a:t>
            </a:r>
          </a:p>
          <a:p>
            <a:pPr lvl="2" eaLnBrk="1" hangingPunct="1"/>
            <a:r>
              <a:rPr lang="en-US" sz="1600" dirty="0">
                <a:ea typeface="ＭＳ Ｐゴシック" pitchFamily="34" charset="-128"/>
              </a:rPr>
              <a:t>e.g., </a:t>
            </a:r>
            <a:r>
              <a:rPr lang="en-US" sz="1600" b="1" i="1" dirty="0">
                <a:ea typeface="ＭＳ Ｐゴシック" pitchFamily="34" charset="-128"/>
              </a:rPr>
              <a:t>General Motors</a:t>
            </a:r>
          </a:p>
          <a:p>
            <a:pPr lvl="2" eaLnBrk="1" hangingPunct="1"/>
            <a:r>
              <a:rPr lang="en-US" sz="1600" b="1" i="1" dirty="0">
                <a:ea typeface="ＭＳ Ｐゴシック" pitchFamily="34" charset="-128"/>
              </a:rPr>
              <a:t>Fed</a:t>
            </a:r>
            <a:r>
              <a:rPr lang="en-US" sz="1600" dirty="0">
                <a:ea typeface="ＭＳ Ｐゴシック" pitchFamily="34" charset="-128"/>
              </a:rPr>
              <a:t> vs. </a:t>
            </a:r>
            <a:r>
              <a:rPr lang="en-US" sz="1600" b="1" i="1" dirty="0">
                <a:ea typeface="ＭＳ Ｐゴシック" pitchFamily="34" charset="-128"/>
              </a:rPr>
              <a:t>fed</a:t>
            </a:r>
          </a:p>
          <a:p>
            <a:pPr lvl="2" eaLnBrk="1" hangingPunct="1"/>
            <a:r>
              <a:rPr lang="en-US" sz="1600" b="1" i="1" dirty="0">
                <a:ea typeface="ＭＳ Ｐゴシック" pitchFamily="34" charset="-128"/>
              </a:rPr>
              <a:t>Bush </a:t>
            </a:r>
            <a:r>
              <a:rPr lang="en-US" sz="1600" dirty="0">
                <a:ea typeface="ＭＳ Ｐゴシック" pitchFamily="34" charset="-128"/>
              </a:rPr>
              <a:t>vs</a:t>
            </a:r>
            <a:r>
              <a:rPr lang="en-US" sz="1600" b="1" i="1" dirty="0">
                <a:ea typeface="ＭＳ Ｐゴシック" pitchFamily="34" charset="-128"/>
              </a:rPr>
              <a:t>. bush</a:t>
            </a:r>
          </a:p>
          <a:p>
            <a:pPr lvl="1" eaLnBrk="1" hangingPunct="1"/>
            <a:r>
              <a:rPr lang="el-GR" sz="2000" dirty="0">
                <a:ea typeface="ＭＳ Ｐゴシック" pitchFamily="34" charset="-128"/>
              </a:rPr>
              <a:t>Πρακτικά μετατροπή όλων σε μικρά, αφού συχνά οι χρήστες χρησιμοποιούν μικρά ανεξάρτητα της «σωστής» χρήσης των κεφαλαίων </a:t>
            </a:r>
          </a:p>
          <a:p>
            <a:pPr lvl="1" eaLnBrk="1" hangingPunct="1"/>
            <a:r>
              <a:rPr lang="el-GR" sz="2000" dirty="0">
                <a:ea typeface="ＭＳ Ｐゴシック" pitchFamily="34" charset="-128"/>
              </a:rPr>
              <a:t>Παράδειγμα από τη </a:t>
            </a:r>
            <a:r>
              <a:rPr lang="en-US" sz="2000" dirty="0">
                <a:ea typeface="ＭＳ Ｐゴシック" pitchFamily="34" charset="-128"/>
              </a:rPr>
              <a:t>Google:</a:t>
            </a:r>
            <a:endParaRPr lang="el-GR" sz="2000" dirty="0">
              <a:ea typeface="ＭＳ Ｐゴシック" pitchFamily="34" charset="-128"/>
            </a:endParaRPr>
          </a:p>
          <a:p>
            <a:pPr marL="685800" lvl="2" indent="0">
              <a:buNone/>
            </a:pPr>
            <a:r>
              <a:rPr lang="el-GR" sz="1600" dirty="0">
                <a:ea typeface="ＭＳ Ｐゴシック" pitchFamily="34" charset="-128"/>
                <a:cs typeface="ＭＳ Ｐゴシック" pitchFamily="-65" charset="-128"/>
              </a:rPr>
              <a:t>Δοκιμάστε την ερώτηση</a:t>
            </a:r>
            <a:r>
              <a:rPr lang="en-US" sz="1600" dirty="0">
                <a:ea typeface="ＭＳ Ｐゴシック" pitchFamily="34" charset="-128"/>
                <a:cs typeface="ＭＳ Ｐゴシック" pitchFamily="-65" charset="-128"/>
              </a:rPr>
              <a:t> C.A.T.  </a:t>
            </a:r>
          </a:p>
          <a:p>
            <a:pPr marL="1085850" lvl="3" indent="-342900">
              <a:buClr>
                <a:srgbClr val="437085"/>
              </a:buClr>
            </a:pPr>
            <a:r>
              <a:rPr lang="en-US" sz="1450" dirty="0">
                <a:ea typeface="ＭＳ Ｐゴシック" pitchFamily="34" charset="-128"/>
                <a:cs typeface="ＭＳ Ｐゴシック" pitchFamily="-65" charset="-128"/>
              </a:rPr>
              <a:t>#1 </a:t>
            </a:r>
            <a:r>
              <a:rPr lang="el-GR" sz="1450" dirty="0">
                <a:ea typeface="ＭＳ Ｐゴシック" pitchFamily="34" charset="-128"/>
                <a:cs typeface="ＭＳ Ｐゴシック" pitchFamily="-65" charset="-128"/>
              </a:rPr>
              <a:t>αποτέλεσμα για </a:t>
            </a:r>
            <a:r>
              <a:rPr lang="en-US" sz="1450" dirty="0">
                <a:ea typeface="ＭＳ Ｐゴシック" pitchFamily="34" charset="-128"/>
                <a:cs typeface="ＭＳ Ｐゴシック" pitchFamily="-65" charset="-128"/>
              </a:rPr>
              <a:t>“cat</a:t>
            </a:r>
            <a:r>
              <a:rPr lang="en-US" sz="1450" dirty="0">
                <a:ea typeface="ＭＳ Ｐゴシック" pitchFamily="34" charset="-128"/>
              </a:rPr>
              <a:t>”</a:t>
            </a:r>
          </a:p>
          <a:p>
            <a:pPr lvl="1" eaLnBrk="1" hangingPunct="1"/>
            <a:endParaRPr lang="el-GR" sz="2000" dirty="0">
              <a:ea typeface="ＭＳ Ｐゴシック" pitchFamily="34" charset="-128"/>
            </a:endParaRPr>
          </a:p>
        </p:txBody>
      </p:sp>
      <p:sp>
        <p:nvSpPr>
          <p:cNvPr id="37895" name="Slide Number Placeholder 6"/>
          <p:cNvSpPr>
            <a:spLocks noGrp="1"/>
          </p:cNvSpPr>
          <p:nvPr>
            <p:ph type="sldNum" sz="quarter" idx="12"/>
          </p:nvPr>
        </p:nvSpPr>
        <p:spPr bwMode="auto">
          <a:noFill/>
          <a:ln>
            <a:miter lim="800000"/>
            <a:headEnd/>
            <a:tailEnd/>
          </a:ln>
        </p:spPr>
        <p:txBody>
          <a:bodyPr/>
          <a:lstStyle/>
          <a:p>
            <a:fld id="{BFE315A3-F15D-4EB7-9D07-A39BAFA7B6F1}" type="slidenum">
              <a:rPr lang="en-US"/>
              <a:pPr/>
              <a:t>42</a:t>
            </a:fld>
            <a:endParaRPr lang="en-US"/>
          </a:p>
        </p:txBody>
      </p:sp>
      <p:sp>
        <p:nvSpPr>
          <p:cNvPr id="37892"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solidFill>
                  <a:schemeClr val="tx2"/>
                </a:solidFill>
              </a:rPr>
              <a:t>Κεφ</a:t>
            </a:r>
            <a:r>
              <a:rPr lang="en-US" sz="1600" dirty="0">
                <a:solidFill>
                  <a:schemeClr val="tx2"/>
                </a:solidFill>
              </a:rPr>
              <a:t>. 2.2.3</a:t>
            </a:r>
          </a:p>
        </p:txBody>
      </p:sp>
      <p:pic>
        <p:nvPicPr>
          <p:cNvPr id="37893" name="Picture 4"/>
          <p:cNvPicPr>
            <a:picLocks noChangeAspect="1"/>
          </p:cNvPicPr>
          <p:nvPr/>
        </p:nvPicPr>
        <p:blipFill>
          <a:blip r:embed="rId2" cstate="print"/>
          <a:srcRect/>
          <a:stretch>
            <a:fillRect/>
          </a:stretch>
        </p:blipFill>
        <p:spPr bwMode="auto">
          <a:xfrm>
            <a:off x="6621463" y="3738510"/>
            <a:ext cx="1982985" cy="2898828"/>
          </a:xfrm>
          <a:prstGeom prst="rect">
            <a:avLst/>
          </a:prstGeom>
          <a:noFill/>
          <a:ln w="9525">
            <a:noFill/>
            <a:miter lim="800000"/>
            <a:headEnd/>
            <a:tailEnd/>
          </a:ln>
        </p:spPr>
      </p:pic>
      <p:sp>
        <p:nvSpPr>
          <p:cNvPr id="37894" name="TextBox 5"/>
          <p:cNvSpPr txBox="1">
            <a:spLocks noChangeArrowheads="1"/>
          </p:cNvSpPr>
          <p:nvPr/>
        </p:nvSpPr>
        <p:spPr bwMode="auto">
          <a:xfrm>
            <a:off x="282575" y="5221288"/>
            <a:ext cx="184150" cy="461962"/>
          </a:xfrm>
          <a:prstGeom prst="rect">
            <a:avLst/>
          </a:prstGeom>
          <a:noFill/>
          <a:ln w="9525">
            <a:noFill/>
            <a:miter lim="800000"/>
            <a:headEnd/>
            <a:tailEnd/>
          </a:ln>
        </p:spPr>
        <p:txBody>
          <a:bodyPr wrap="none">
            <a:spAutoFit/>
          </a:bodyPr>
          <a:lstStyle/>
          <a:p>
            <a:endParaRPr lang="el-G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B60D4C0C-AA4B-B1D3-0E7E-7CB48B54B7B7}"/>
                  </a:ext>
                </a:extLst>
              </p14:cNvPr>
              <p14:cNvContentPartPr/>
              <p14:nvPr/>
            </p14:nvContentPartPr>
            <p14:xfrm>
              <a:off x="3254236" y="4692701"/>
              <a:ext cx="556560" cy="9360"/>
            </p14:xfrm>
          </p:contentPart>
        </mc:Choice>
        <mc:Fallback xmlns="">
          <p:pic>
            <p:nvPicPr>
              <p:cNvPr id="2" name="Ink 1">
                <a:extLst>
                  <a:ext uri="{FF2B5EF4-FFF2-40B4-BE49-F238E27FC236}">
                    <a16:creationId xmlns:a16="http://schemas.microsoft.com/office/drawing/2014/main" id="{B60D4C0C-AA4B-B1D3-0E7E-7CB48B54B7B7}"/>
                  </a:ext>
                </a:extLst>
              </p:cNvPr>
              <p:cNvPicPr/>
              <p:nvPr/>
            </p:nvPicPr>
            <p:blipFill>
              <a:blip r:embed="rId4"/>
              <a:stretch>
                <a:fillRect/>
              </a:stretch>
            </p:blipFill>
            <p:spPr>
              <a:xfrm>
                <a:off x="3200596" y="4584701"/>
                <a:ext cx="664200" cy="225000"/>
              </a:xfrm>
              <a:prstGeom prst="rect">
                <a:avLst/>
              </a:prstGeom>
            </p:spPr>
          </p:pic>
        </mc:Fallback>
      </mc:AlternateContent>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742066" y="392816"/>
            <a:ext cx="7886700" cy="1325563"/>
          </a:xfrm>
        </p:spPr>
        <p:txBody>
          <a:bodyPr/>
          <a:lstStyle/>
          <a:p>
            <a:pPr algn="ctr" eaLnBrk="1" hangingPunct="1"/>
            <a:r>
              <a:rPr lang="el-GR" dirty="0" err="1">
                <a:solidFill>
                  <a:schemeClr val="accent2">
                    <a:lumMod val="75000"/>
                  </a:schemeClr>
                </a:solidFill>
                <a:ea typeface="ＭＳ Ｐゴシック" pitchFamily="34" charset="-128"/>
              </a:rPr>
              <a:t>Λημματοποίηση</a:t>
            </a:r>
            <a:r>
              <a:rPr lang="el-GR" dirty="0">
                <a:solidFill>
                  <a:schemeClr val="accent2">
                    <a:lumMod val="75000"/>
                  </a:schemeClr>
                </a:solidFill>
                <a:ea typeface="ＭＳ Ｐゴシック" pitchFamily="34" charset="-128"/>
              </a:rPr>
              <a:t> και </a:t>
            </a:r>
            <a:r>
              <a:rPr lang="en-US" dirty="0">
                <a:solidFill>
                  <a:schemeClr val="accent2">
                    <a:lumMod val="75000"/>
                  </a:schemeClr>
                </a:solidFill>
                <a:ea typeface="ＭＳ Ｐゴシック" pitchFamily="34" charset="-128"/>
              </a:rPr>
              <a:t>Stemming</a:t>
            </a:r>
          </a:p>
        </p:txBody>
      </p:sp>
      <p:sp>
        <p:nvSpPr>
          <p:cNvPr id="41987" name="Rectangle 3"/>
          <p:cNvSpPr>
            <a:spLocks noGrp="1" noChangeArrowheads="1"/>
          </p:cNvSpPr>
          <p:nvPr>
            <p:ph idx="1"/>
          </p:nvPr>
        </p:nvSpPr>
        <p:spPr>
          <a:xfrm>
            <a:off x="395536" y="1988840"/>
            <a:ext cx="8229600" cy="1540768"/>
          </a:xfrm>
        </p:spPr>
        <p:txBody>
          <a:bodyPr>
            <a:noAutofit/>
          </a:bodyPr>
          <a:lstStyle/>
          <a:p>
            <a:pPr marL="0" indent="0">
              <a:buNone/>
            </a:pPr>
            <a:r>
              <a:rPr lang="el-GR" sz="2400" dirty="0">
                <a:ea typeface="ＭＳ Ｐゴシック" pitchFamily="34" charset="-128"/>
              </a:rPr>
              <a:t>Δύο διαφορετικές προσεγγίσεις: </a:t>
            </a:r>
            <a:r>
              <a:rPr lang="el-GR" sz="2400" dirty="0" err="1">
                <a:ea typeface="ＭＳ Ｐゴシック" pitchFamily="34" charset="-128"/>
              </a:rPr>
              <a:t>λημματοποίηση</a:t>
            </a:r>
            <a:r>
              <a:rPr lang="el-GR" sz="2400" dirty="0">
                <a:ea typeface="ＭＳ Ｐゴシック" pitchFamily="34" charset="-128"/>
              </a:rPr>
              <a:t> και </a:t>
            </a:r>
            <a:r>
              <a:rPr lang="en-US" sz="2400" dirty="0">
                <a:ea typeface="ＭＳ Ｐゴシック" pitchFamily="34" charset="-128"/>
              </a:rPr>
              <a:t>stemming</a:t>
            </a:r>
            <a:endParaRPr lang="el-GR" sz="2400" dirty="0">
              <a:ea typeface="ＭＳ Ｐゴシック" pitchFamily="34" charset="-128"/>
            </a:endParaRPr>
          </a:p>
          <a:p>
            <a:pPr marL="0" indent="0" eaLnBrk="1" hangingPunct="1">
              <a:buNone/>
            </a:pPr>
            <a:r>
              <a:rPr lang="el-GR" sz="2400" u="sng" dirty="0">
                <a:ea typeface="ＭＳ Ｐゴシック" pitchFamily="34" charset="-128"/>
              </a:rPr>
              <a:t>Πριν</a:t>
            </a:r>
            <a:r>
              <a:rPr lang="el-GR" sz="2400" dirty="0">
                <a:ea typeface="ＭＳ Ｐゴシック" pitchFamily="34" charset="-128"/>
              </a:rPr>
              <a:t> την εισαγωγή στο ευρετήριο</a:t>
            </a:r>
          </a:p>
          <a:p>
            <a:pPr marL="0" indent="0" eaLnBrk="1" hangingPunct="1">
              <a:buNone/>
            </a:pPr>
            <a:endParaRPr lang="en-US" sz="2400" dirty="0">
              <a:ea typeface="ＭＳ Ｐゴシック" pitchFamily="34" charset="-128"/>
            </a:endParaRPr>
          </a:p>
          <a:p>
            <a:pPr eaLnBrk="1" hangingPunct="1"/>
            <a:r>
              <a:rPr lang="el-GR" sz="2400" dirty="0">
                <a:ea typeface="ＭＳ Ｐゴシック" pitchFamily="34" charset="-128"/>
              </a:rPr>
              <a:t>Αναγωγή των όρων </a:t>
            </a:r>
            <a:r>
              <a:rPr lang="el-GR" sz="2400" i="1" dirty="0">
                <a:solidFill>
                  <a:schemeClr val="accent2">
                    <a:lumMod val="75000"/>
                  </a:schemeClr>
                </a:solidFill>
                <a:ea typeface="ＭＳ Ｐゴシック" pitchFamily="34" charset="-128"/>
              </a:rPr>
              <a:t>στις ρίζες του</a:t>
            </a:r>
            <a:r>
              <a:rPr lang="el-GR" sz="2400" dirty="0">
                <a:ea typeface="ＭＳ Ｐゴシック" pitchFamily="34" charset="-128"/>
              </a:rPr>
              <a:t> (</a:t>
            </a:r>
            <a:r>
              <a:rPr lang="el-GR" sz="2400" dirty="0" err="1">
                <a:ea typeface="ＭＳ Ｐゴシック" pitchFamily="34" charset="-128"/>
              </a:rPr>
              <a:t>λημματοποίση</a:t>
            </a:r>
            <a:r>
              <a:rPr lang="el-GR" sz="2400" dirty="0">
                <a:ea typeface="ＭＳ Ｐゴシック" pitchFamily="34" charset="-128"/>
              </a:rPr>
              <a:t>)</a:t>
            </a:r>
          </a:p>
          <a:p>
            <a:pPr eaLnBrk="1" hangingPunct="1"/>
            <a:endParaRPr lang="en-US" sz="2400" dirty="0">
              <a:ea typeface="ＭＳ Ｐゴシック" pitchFamily="34" charset="-128"/>
            </a:endParaRPr>
          </a:p>
          <a:p>
            <a:pPr eaLnBrk="1" hangingPunct="1"/>
            <a:r>
              <a:rPr lang="el-GR" sz="2400" i="1" dirty="0">
                <a:solidFill>
                  <a:schemeClr val="accent2">
                    <a:lumMod val="75000"/>
                  </a:schemeClr>
                </a:solidFill>
                <a:ea typeface="ＭＳ Ｐゴシック" pitchFamily="34" charset="-128"/>
              </a:rPr>
              <a:t>Περικοπή κλιτικών καταλήξεων </a:t>
            </a:r>
            <a:r>
              <a:rPr lang="el-GR" sz="2400" dirty="0">
                <a:ea typeface="ＭＳ Ｐゴシック" pitchFamily="34" charset="-128"/>
              </a:rPr>
              <a:t>και αναγωγή παράγωγων μορφών μιας λέξης σε κοινή βασική μορφή (</a:t>
            </a:r>
            <a:r>
              <a:rPr lang="en-US" sz="2400" dirty="0">
                <a:ea typeface="ＭＳ Ｐゴシック" pitchFamily="34" charset="-128"/>
              </a:rPr>
              <a:t>stemming)</a:t>
            </a:r>
          </a:p>
          <a:p>
            <a:pPr marL="0" indent="0" eaLnBrk="1" hangingPunct="1">
              <a:buNone/>
            </a:pPr>
            <a:endParaRPr lang="en-US" sz="2400" dirty="0">
              <a:ea typeface="ＭＳ Ｐゴシック" pitchFamily="34" charset="-128"/>
            </a:endParaRPr>
          </a:p>
        </p:txBody>
      </p:sp>
      <p:sp>
        <p:nvSpPr>
          <p:cNvPr id="41989" name="Slide Number Placeholder 4"/>
          <p:cNvSpPr>
            <a:spLocks noGrp="1"/>
          </p:cNvSpPr>
          <p:nvPr>
            <p:ph type="sldNum" sz="quarter" idx="12"/>
          </p:nvPr>
        </p:nvSpPr>
        <p:spPr bwMode="auto">
          <a:noFill/>
          <a:ln>
            <a:miter lim="800000"/>
            <a:headEnd/>
            <a:tailEnd/>
          </a:ln>
        </p:spPr>
        <p:txBody>
          <a:bodyPr/>
          <a:lstStyle/>
          <a:p>
            <a:fld id="{843B17F6-3A19-4B6D-A317-AA6857A7D040}" type="slidenum">
              <a:rPr lang="en-US"/>
              <a:pPr/>
              <a:t>43</a:t>
            </a:fld>
            <a:endParaRPr lang="en-US"/>
          </a:p>
        </p:txBody>
      </p:sp>
      <p:sp>
        <p:nvSpPr>
          <p:cNvPr id="41988"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2.2.4</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ctr" eaLnBrk="1" hangingPunct="1"/>
            <a:r>
              <a:rPr lang="el-GR" dirty="0" err="1">
                <a:solidFill>
                  <a:schemeClr val="accent2">
                    <a:lumMod val="75000"/>
                  </a:schemeClr>
                </a:solidFill>
                <a:ea typeface="ＭＳ Ｐゴシック" pitchFamily="34" charset="-128"/>
              </a:rPr>
              <a:t>Λημματοποίηση</a:t>
            </a:r>
            <a:r>
              <a:rPr lang="el-GR" dirty="0">
                <a:solidFill>
                  <a:schemeClr val="accent2">
                    <a:lumMod val="75000"/>
                  </a:schemeClr>
                </a:solidFill>
                <a:ea typeface="ＭＳ Ｐゴシック" pitchFamily="34" charset="-128"/>
              </a:rPr>
              <a:t> (</a:t>
            </a:r>
            <a:r>
              <a:rPr lang="en-US" dirty="0">
                <a:solidFill>
                  <a:schemeClr val="accent2">
                    <a:lumMod val="75000"/>
                  </a:schemeClr>
                </a:solidFill>
                <a:ea typeface="ＭＳ Ｐゴシック" pitchFamily="34" charset="-128"/>
              </a:rPr>
              <a:t>Lemmatization</a:t>
            </a:r>
            <a:r>
              <a:rPr lang="el-GR" dirty="0">
                <a:solidFill>
                  <a:schemeClr val="accent2">
                    <a:lumMod val="75000"/>
                  </a:schemeClr>
                </a:solidFill>
                <a:ea typeface="ＭＳ Ｐゴシック" pitchFamily="34" charset="-128"/>
              </a:rPr>
              <a:t>)</a:t>
            </a:r>
            <a:endParaRPr lang="en-US" dirty="0">
              <a:solidFill>
                <a:schemeClr val="accent2">
                  <a:lumMod val="75000"/>
                </a:schemeClr>
              </a:solidFill>
              <a:ea typeface="ＭＳ Ｐゴシック" pitchFamily="34" charset="-128"/>
            </a:endParaRPr>
          </a:p>
        </p:txBody>
      </p:sp>
      <p:sp>
        <p:nvSpPr>
          <p:cNvPr id="41987" name="Rectangle 3"/>
          <p:cNvSpPr>
            <a:spLocks noGrp="1" noChangeArrowheads="1"/>
          </p:cNvSpPr>
          <p:nvPr>
            <p:ph idx="1"/>
          </p:nvPr>
        </p:nvSpPr>
        <p:spPr>
          <a:xfrm>
            <a:off x="467544" y="1556792"/>
            <a:ext cx="7886700" cy="4351338"/>
          </a:xfrm>
        </p:spPr>
        <p:txBody>
          <a:bodyPr/>
          <a:lstStyle/>
          <a:p>
            <a:pPr marL="0" indent="0" eaLnBrk="1" hangingPunct="1">
              <a:buNone/>
            </a:pPr>
            <a:endParaRPr lang="en-US" sz="2400" dirty="0">
              <a:ea typeface="ＭＳ Ｐゴシック" pitchFamily="34" charset="-128"/>
            </a:endParaRPr>
          </a:p>
          <a:p>
            <a:pPr eaLnBrk="1" hangingPunct="1"/>
            <a:r>
              <a:rPr lang="el-GR" sz="2000" dirty="0">
                <a:ea typeface="ＭＳ Ｐゴシック" pitchFamily="34" charset="-128"/>
              </a:rPr>
              <a:t>Π</a:t>
            </a:r>
            <a:r>
              <a:rPr lang="en-US" sz="2000" dirty="0">
                <a:ea typeface="ＭＳ Ｐゴシック" pitchFamily="34" charset="-128"/>
              </a:rPr>
              <a:t>.</a:t>
            </a:r>
            <a:r>
              <a:rPr lang="el-GR" sz="2000" dirty="0">
                <a:ea typeface="ＭＳ Ｐゴシック" pitchFamily="34" charset="-128"/>
              </a:rPr>
              <a:t>χ</a:t>
            </a:r>
            <a:r>
              <a:rPr lang="en-US" sz="2000" dirty="0">
                <a:ea typeface="ＭＳ Ｐゴシック" pitchFamily="34" charset="-128"/>
              </a:rPr>
              <a:t>.,</a:t>
            </a:r>
          </a:p>
          <a:p>
            <a:pPr lvl="1" eaLnBrk="1" hangingPunct="1">
              <a:spcBef>
                <a:spcPts val="500"/>
              </a:spcBef>
              <a:spcAft>
                <a:spcPts val="500"/>
              </a:spcAft>
            </a:pPr>
            <a:r>
              <a:rPr lang="en-US" sz="2000" i="1" dirty="0">
                <a:ea typeface="ＭＳ Ｐゴシック" pitchFamily="34" charset="-128"/>
              </a:rPr>
              <a:t>am, are,</a:t>
            </a:r>
            <a:r>
              <a:rPr lang="en-US" sz="2000" dirty="0">
                <a:ea typeface="ＭＳ Ｐゴシック" pitchFamily="34" charset="-128"/>
              </a:rPr>
              <a:t> </a:t>
            </a:r>
            <a:r>
              <a:rPr lang="en-US" sz="2000" i="1" dirty="0">
                <a:ea typeface="ＭＳ Ｐゴシック" pitchFamily="34" charset="-128"/>
              </a:rPr>
              <a:t>is </a:t>
            </a:r>
            <a:r>
              <a:rPr lang="en-US" sz="2000" dirty="0">
                <a:ea typeface="ＭＳ Ｐゴシック" pitchFamily="34" charset="-128"/>
                <a:sym typeface="Symbol" pitchFamily="18" charset="2"/>
              </a:rPr>
              <a:t></a:t>
            </a:r>
            <a:r>
              <a:rPr lang="en-US" sz="2000" dirty="0">
                <a:ea typeface="ＭＳ Ｐゴシック" pitchFamily="34" charset="-128"/>
              </a:rPr>
              <a:t> </a:t>
            </a:r>
            <a:r>
              <a:rPr lang="en-US" sz="2000" i="1" dirty="0">
                <a:ea typeface="ＭＳ Ｐゴシック" pitchFamily="34" charset="-128"/>
              </a:rPr>
              <a:t>be</a:t>
            </a:r>
            <a:endParaRPr lang="en-US" sz="2000" dirty="0">
              <a:ea typeface="ＭＳ Ｐゴシック" pitchFamily="34" charset="-128"/>
            </a:endParaRPr>
          </a:p>
          <a:p>
            <a:pPr lvl="1" eaLnBrk="1" hangingPunct="1">
              <a:spcBef>
                <a:spcPts val="500"/>
              </a:spcBef>
              <a:spcAft>
                <a:spcPts val="500"/>
              </a:spcAft>
            </a:pPr>
            <a:r>
              <a:rPr lang="en-US" sz="2000" i="1" dirty="0">
                <a:ea typeface="ＭＳ Ｐゴシック" pitchFamily="34" charset="-128"/>
              </a:rPr>
              <a:t>car, cars, car's</a:t>
            </a:r>
            <a:r>
              <a:rPr lang="en-US" sz="2000" dirty="0">
                <a:ea typeface="ＭＳ Ｐゴシック" pitchFamily="34" charset="-128"/>
              </a:rPr>
              <a:t>, </a:t>
            </a:r>
            <a:r>
              <a:rPr lang="en-US" sz="2000" i="1" dirty="0">
                <a:ea typeface="ＭＳ Ｐゴシック" pitchFamily="34" charset="-128"/>
              </a:rPr>
              <a:t>cars'</a:t>
            </a:r>
            <a:r>
              <a:rPr lang="en-US" sz="2000" dirty="0">
                <a:ea typeface="ＭＳ Ｐゴシック" pitchFamily="34" charset="-128"/>
              </a:rPr>
              <a:t> </a:t>
            </a:r>
            <a:r>
              <a:rPr lang="en-US" sz="2000" dirty="0">
                <a:ea typeface="ＭＳ Ｐゴシック" pitchFamily="34" charset="-128"/>
                <a:sym typeface="Symbol" pitchFamily="18" charset="2"/>
              </a:rPr>
              <a:t></a:t>
            </a:r>
            <a:r>
              <a:rPr lang="en-US" sz="2000" dirty="0">
                <a:ea typeface="ＭＳ Ｐゴシック" pitchFamily="34" charset="-128"/>
              </a:rPr>
              <a:t> </a:t>
            </a:r>
            <a:r>
              <a:rPr lang="en-US" sz="2000" i="1" dirty="0">
                <a:ea typeface="ＭＳ Ｐゴシック" pitchFamily="34" charset="-128"/>
              </a:rPr>
              <a:t>car</a:t>
            </a:r>
          </a:p>
          <a:p>
            <a:pPr eaLnBrk="1" hangingPunct="1">
              <a:spcBef>
                <a:spcPts val="500"/>
              </a:spcBef>
              <a:spcAft>
                <a:spcPts val="500"/>
              </a:spcAft>
            </a:pPr>
            <a:r>
              <a:rPr lang="en-US" sz="2000" i="1" dirty="0">
                <a:ea typeface="ＭＳ Ｐゴシック" pitchFamily="34" charset="-128"/>
              </a:rPr>
              <a:t>the boy's cars are different colors</a:t>
            </a:r>
            <a:r>
              <a:rPr lang="en-US" sz="2000" dirty="0">
                <a:ea typeface="ＭＳ Ｐゴシック" pitchFamily="34" charset="-128"/>
              </a:rPr>
              <a:t> </a:t>
            </a:r>
            <a:r>
              <a:rPr lang="en-US" sz="2000" dirty="0">
                <a:ea typeface="ＭＳ Ｐゴシック" pitchFamily="34" charset="-128"/>
                <a:sym typeface="Symbol" pitchFamily="18" charset="2"/>
              </a:rPr>
              <a:t></a:t>
            </a:r>
            <a:r>
              <a:rPr lang="en-US" sz="2000" dirty="0">
                <a:ea typeface="ＭＳ Ｐゴシック" pitchFamily="34" charset="-128"/>
              </a:rPr>
              <a:t> </a:t>
            </a:r>
            <a:r>
              <a:rPr lang="en-US" sz="2000" i="1" dirty="0">
                <a:ea typeface="ＭＳ Ｐゴシック" pitchFamily="34" charset="-128"/>
              </a:rPr>
              <a:t>the boy car be different color</a:t>
            </a:r>
            <a:endParaRPr lang="en-US" sz="3200" i="1" dirty="0">
              <a:ea typeface="ＭＳ Ｐゴシック" pitchFamily="34" charset="-128"/>
            </a:endParaRPr>
          </a:p>
          <a:p>
            <a:pPr eaLnBrk="1" hangingPunct="1">
              <a:spcBef>
                <a:spcPts val="500"/>
              </a:spcBef>
              <a:spcAft>
                <a:spcPts val="500"/>
              </a:spcAft>
            </a:pPr>
            <a:r>
              <a:rPr lang="el-GR" dirty="0">
                <a:ea typeface="ＭＳ Ｐゴシック" pitchFamily="34" charset="-128"/>
              </a:rPr>
              <a:t>Η </a:t>
            </a:r>
            <a:r>
              <a:rPr lang="el-GR" dirty="0" err="1">
                <a:solidFill>
                  <a:schemeClr val="accent2">
                    <a:lumMod val="75000"/>
                  </a:schemeClr>
                </a:solidFill>
                <a:ea typeface="ＭＳ Ｐゴシック" pitchFamily="34" charset="-128"/>
              </a:rPr>
              <a:t>λημματοποίηση</a:t>
            </a:r>
            <a:r>
              <a:rPr lang="el-GR" dirty="0">
                <a:ea typeface="ＭＳ Ｐゴシック" pitchFamily="34" charset="-128"/>
              </a:rPr>
              <a:t> προϋποθέτει «ορθή» αναγωγή που χρησιμοποιεί λεξιλόγιο και </a:t>
            </a:r>
            <a:r>
              <a:rPr lang="el-GR" i="1" dirty="0">
                <a:ea typeface="ＭＳ Ｐゴシック" pitchFamily="34" charset="-128"/>
              </a:rPr>
              <a:t>μορφολογική ανάλυση </a:t>
            </a:r>
            <a:r>
              <a:rPr lang="el-GR" dirty="0">
                <a:ea typeface="ＭＳ Ｐゴシック" pitchFamily="34" charset="-128"/>
              </a:rPr>
              <a:t>των λέξεων  και επιστρέφει τη βασική μορφή της λέξης, το λήμμα</a:t>
            </a:r>
            <a:endParaRPr lang="en-US" dirty="0">
              <a:ea typeface="ＭＳ Ｐゴシック" pitchFamily="34" charset="-128"/>
            </a:endParaRPr>
          </a:p>
          <a:p>
            <a:pPr eaLnBrk="1" hangingPunct="1">
              <a:spcBef>
                <a:spcPts val="500"/>
              </a:spcBef>
              <a:spcAft>
                <a:spcPts val="500"/>
              </a:spcAft>
            </a:pPr>
            <a:r>
              <a:rPr lang="en-US" sz="2400" dirty="0">
                <a:ea typeface="ＭＳ Ｐゴシック" pitchFamily="34" charset="-128"/>
              </a:rPr>
              <a:t>POS (part of speech)</a:t>
            </a:r>
          </a:p>
          <a:p>
            <a:pPr eaLnBrk="1" hangingPunct="1">
              <a:spcBef>
                <a:spcPts val="500"/>
              </a:spcBef>
              <a:spcAft>
                <a:spcPts val="500"/>
              </a:spcAft>
            </a:pPr>
            <a:endParaRPr lang="en-US" sz="2400" dirty="0">
              <a:ea typeface="ＭＳ Ｐゴシック" pitchFamily="34" charset="-128"/>
            </a:endParaRPr>
          </a:p>
          <a:p>
            <a:pPr marL="0" indent="0" eaLnBrk="1" hangingPunct="1">
              <a:spcBef>
                <a:spcPts val="500"/>
              </a:spcBef>
              <a:spcAft>
                <a:spcPts val="500"/>
              </a:spcAft>
              <a:buNone/>
            </a:pPr>
            <a:r>
              <a:rPr lang="en-US" sz="2400" dirty="0" err="1">
                <a:ea typeface="ＭＳ Ｐゴシック" pitchFamily="34" charset="-128"/>
              </a:rPr>
              <a:t>Lemmatizer</a:t>
            </a:r>
            <a:endParaRPr lang="el-GR" sz="2400" dirty="0">
              <a:ea typeface="ＭＳ Ｐゴシック" pitchFamily="34" charset="-128"/>
            </a:endParaRPr>
          </a:p>
        </p:txBody>
      </p:sp>
      <p:sp>
        <p:nvSpPr>
          <p:cNvPr id="41989" name="Slide Number Placeholder 4"/>
          <p:cNvSpPr>
            <a:spLocks noGrp="1"/>
          </p:cNvSpPr>
          <p:nvPr>
            <p:ph type="sldNum" sz="quarter" idx="12"/>
          </p:nvPr>
        </p:nvSpPr>
        <p:spPr bwMode="auto">
          <a:noFill/>
          <a:ln>
            <a:miter lim="800000"/>
            <a:headEnd/>
            <a:tailEnd/>
          </a:ln>
        </p:spPr>
        <p:txBody>
          <a:bodyPr/>
          <a:lstStyle/>
          <a:p>
            <a:fld id="{843B17F6-3A19-4B6D-A317-AA6857A7D040}" type="slidenum">
              <a:rPr lang="en-US"/>
              <a:pPr/>
              <a:t>44</a:t>
            </a:fld>
            <a:endParaRPr lang="en-US"/>
          </a:p>
        </p:txBody>
      </p:sp>
      <p:sp>
        <p:nvSpPr>
          <p:cNvPr id="41988"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2.2.4</a:t>
            </a:r>
          </a:p>
        </p:txBody>
      </p:sp>
    </p:spTree>
    <p:extLst>
      <p:ext uri="{BB962C8B-B14F-4D97-AF65-F5344CB8AC3E}">
        <p14:creationId xmlns:p14="http://schemas.microsoft.com/office/powerpoint/2010/main" val="36386429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9637" y="182925"/>
            <a:ext cx="7886700" cy="1325563"/>
          </a:xfrm>
        </p:spPr>
        <p:txBody>
          <a:bodyPr/>
          <a:lstStyle/>
          <a:p>
            <a:pPr algn="ctr" eaLnBrk="1" hangingPunct="1"/>
            <a:r>
              <a:rPr lang="en-US" dirty="0">
                <a:solidFill>
                  <a:schemeClr val="accent2">
                    <a:lumMod val="75000"/>
                  </a:schemeClr>
                </a:solidFill>
                <a:ea typeface="ＭＳ Ｐゴシック" pitchFamily="34" charset="-128"/>
              </a:rPr>
              <a:t>Stemming</a:t>
            </a:r>
            <a:r>
              <a:rPr lang="el-GR" dirty="0">
                <a:solidFill>
                  <a:schemeClr val="accent2">
                    <a:lumMod val="75000"/>
                  </a:schemeClr>
                </a:solidFill>
                <a:ea typeface="ＭＳ Ｐゴシック" pitchFamily="34" charset="-128"/>
              </a:rPr>
              <a:t> (Περιστολή)</a:t>
            </a:r>
            <a:endParaRPr lang="en-US" dirty="0">
              <a:solidFill>
                <a:schemeClr val="accent2">
                  <a:lumMod val="75000"/>
                </a:schemeClr>
              </a:solidFill>
              <a:ea typeface="ＭＳ Ｐゴシック" pitchFamily="34" charset="-128"/>
            </a:endParaRPr>
          </a:p>
        </p:txBody>
      </p:sp>
      <p:sp>
        <p:nvSpPr>
          <p:cNvPr id="43011" name="Rectangle 3"/>
          <p:cNvSpPr>
            <a:spLocks noGrp="1" noChangeArrowheads="1"/>
          </p:cNvSpPr>
          <p:nvPr>
            <p:ph idx="1"/>
          </p:nvPr>
        </p:nvSpPr>
        <p:spPr>
          <a:xfrm>
            <a:off x="417276" y="1722075"/>
            <a:ext cx="8229600" cy="1490901"/>
          </a:xfrm>
        </p:spPr>
        <p:txBody>
          <a:bodyPr/>
          <a:lstStyle/>
          <a:p>
            <a:pPr eaLnBrk="1" hangingPunct="1"/>
            <a:r>
              <a:rPr lang="en-US" dirty="0">
                <a:ea typeface="ＭＳ Ｐゴシック" pitchFamily="34" charset="-128"/>
              </a:rPr>
              <a:t>“Stemming” </a:t>
            </a:r>
            <a:r>
              <a:rPr lang="el-GR" dirty="0">
                <a:ea typeface="ＭＳ Ｐゴシック" pitchFamily="34" charset="-128"/>
              </a:rPr>
              <a:t>υπονοεί ωμό κόψιμο των καταλήξεων </a:t>
            </a:r>
            <a:endParaRPr lang="en-US" dirty="0">
              <a:ea typeface="ＭＳ Ｐゴシック" pitchFamily="34" charset="-128"/>
            </a:endParaRPr>
          </a:p>
          <a:p>
            <a:pPr lvl="1" eaLnBrk="1" hangingPunct="1"/>
            <a:r>
              <a:rPr lang="el-GR" dirty="0">
                <a:ea typeface="ＭＳ Ｐゴシック" pitchFamily="34" charset="-128"/>
              </a:rPr>
              <a:t> εξαρτάται από τη γλώσσα</a:t>
            </a:r>
            <a:endParaRPr lang="en-US" dirty="0">
              <a:ea typeface="ＭＳ Ｐゴシック" pitchFamily="34" charset="-128"/>
            </a:endParaRPr>
          </a:p>
          <a:p>
            <a:pPr lvl="1" eaLnBrk="1" hangingPunct="1"/>
            <a:r>
              <a:rPr lang="el-GR" dirty="0">
                <a:ea typeface="ＭＳ Ｐゴシック" pitchFamily="34" charset="-128"/>
              </a:rPr>
              <a:t>π</a:t>
            </a:r>
            <a:r>
              <a:rPr lang="en-US" dirty="0">
                <a:ea typeface="ＭＳ Ｐゴシック" pitchFamily="34" charset="-128"/>
              </a:rPr>
              <a:t>.</a:t>
            </a:r>
            <a:r>
              <a:rPr lang="el-GR" dirty="0">
                <a:ea typeface="ＭＳ Ｐゴシック" pitchFamily="34" charset="-128"/>
              </a:rPr>
              <a:t>χ</a:t>
            </a:r>
            <a:r>
              <a:rPr lang="en-US" dirty="0">
                <a:ea typeface="ＭＳ Ｐゴシック" pitchFamily="34" charset="-128"/>
              </a:rPr>
              <a:t>., </a:t>
            </a:r>
            <a:r>
              <a:rPr lang="en-US" b="1" i="1" dirty="0">
                <a:ea typeface="ＭＳ Ｐゴシック" pitchFamily="34" charset="-128"/>
              </a:rPr>
              <a:t>automate(s), automatic, automation</a:t>
            </a:r>
            <a:r>
              <a:rPr lang="en-US" dirty="0">
                <a:ea typeface="ＭＳ Ｐゴシック" pitchFamily="34" charset="-128"/>
              </a:rPr>
              <a:t> </a:t>
            </a:r>
            <a:r>
              <a:rPr lang="el-GR" dirty="0">
                <a:ea typeface="ＭＳ Ｐゴシック" pitchFamily="34" charset="-128"/>
              </a:rPr>
              <a:t>όλα ανάγονται στο </a:t>
            </a:r>
            <a:r>
              <a:rPr lang="en-US" b="1" i="1" dirty="0">
                <a:ea typeface="ＭＳ Ｐゴシック" pitchFamily="34" charset="-128"/>
              </a:rPr>
              <a:t>automat</a:t>
            </a:r>
            <a:r>
              <a:rPr lang="en-US" dirty="0">
                <a:ea typeface="ＭＳ Ｐゴシック" pitchFamily="34" charset="-128"/>
              </a:rPr>
              <a:t>.</a:t>
            </a:r>
          </a:p>
        </p:txBody>
      </p:sp>
      <p:sp>
        <p:nvSpPr>
          <p:cNvPr id="43017" name="Slide Number Placeholder 8"/>
          <p:cNvSpPr>
            <a:spLocks noGrp="1"/>
          </p:cNvSpPr>
          <p:nvPr>
            <p:ph type="sldNum" sz="quarter" idx="12"/>
          </p:nvPr>
        </p:nvSpPr>
        <p:spPr bwMode="auto">
          <a:noFill/>
          <a:ln>
            <a:miter lim="800000"/>
            <a:headEnd/>
            <a:tailEnd/>
          </a:ln>
        </p:spPr>
        <p:txBody>
          <a:bodyPr/>
          <a:lstStyle/>
          <a:p>
            <a:fld id="{634EA94B-AEB8-49E1-AF06-58D3791A80B6}" type="slidenum">
              <a:rPr lang="en-US"/>
              <a:pPr/>
              <a:t>45</a:t>
            </a:fld>
            <a:endParaRPr lang="en-US"/>
          </a:p>
        </p:txBody>
      </p:sp>
      <p:sp>
        <p:nvSpPr>
          <p:cNvPr id="43013" name="Rectangle 5"/>
          <p:cNvSpPr>
            <a:spLocks noChangeArrowheads="1"/>
          </p:cNvSpPr>
          <p:nvPr/>
        </p:nvSpPr>
        <p:spPr bwMode="auto">
          <a:xfrm>
            <a:off x="251520" y="3836090"/>
            <a:ext cx="4086225" cy="1562100"/>
          </a:xfrm>
          <a:prstGeom prst="rect">
            <a:avLst/>
          </a:prstGeom>
          <a:solidFill>
            <a:schemeClr val="accent1">
              <a:alpha val="50195"/>
            </a:schemeClr>
          </a:solidFill>
          <a:ln w="9525">
            <a:solidFill>
              <a:schemeClr val="tx1"/>
            </a:solidFill>
            <a:miter lim="800000"/>
            <a:headEnd/>
            <a:tailEnd/>
          </a:ln>
        </p:spPr>
        <p:txBody>
          <a:bodyPr wrap="none" anchor="ctr">
            <a:spAutoFit/>
          </a:bodyPr>
          <a:lstStyle/>
          <a:p>
            <a:r>
              <a:rPr lang="en-US" b="1" i="1">
                <a:latin typeface="Arial" pitchFamily="34" charset="0"/>
              </a:rPr>
              <a:t>for example compressed </a:t>
            </a:r>
          </a:p>
          <a:p>
            <a:r>
              <a:rPr lang="en-US" b="1" i="1">
                <a:latin typeface="Arial" pitchFamily="34" charset="0"/>
              </a:rPr>
              <a:t>and compression are both </a:t>
            </a:r>
          </a:p>
          <a:p>
            <a:r>
              <a:rPr lang="en-US" b="1" i="1">
                <a:latin typeface="Arial" pitchFamily="34" charset="0"/>
              </a:rPr>
              <a:t>accepted as equivalent to </a:t>
            </a:r>
          </a:p>
          <a:p>
            <a:r>
              <a:rPr lang="en-US" b="1" i="1">
                <a:latin typeface="Arial" pitchFamily="34" charset="0"/>
              </a:rPr>
              <a:t>compress</a:t>
            </a:r>
            <a:r>
              <a:rPr lang="en-US">
                <a:latin typeface="Arial" pitchFamily="34" charset="0"/>
              </a:rPr>
              <a:t>.</a:t>
            </a:r>
          </a:p>
        </p:txBody>
      </p:sp>
      <p:sp>
        <p:nvSpPr>
          <p:cNvPr id="43014" name="Rectangle 6"/>
          <p:cNvSpPr>
            <a:spLocks noChangeArrowheads="1"/>
          </p:cNvSpPr>
          <p:nvPr/>
        </p:nvSpPr>
        <p:spPr bwMode="auto">
          <a:xfrm>
            <a:off x="5081550" y="3778940"/>
            <a:ext cx="3609975" cy="1676400"/>
          </a:xfrm>
          <a:prstGeom prst="rect">
            <a:avLst/>
          </a:prstGeom>
          <a:solidFill>
            <a:schemeClr val="accent1">
              <a:alpha val="50195"/>
            </a:schemeClr>
          </a:solidFill>
          <a:ln w="9525">
            <a:solidFill>
              <a:schemeClr val="tx1"/>
            </a:solidFill>
            <a:miter lim="800000"/>
            <a:headEnd/>
            <a:tailEnd/>
          </a:ln>
        </p:spPr>
        <p:txBody>
          <a:bodyPr wrap="none"/>
          <a:lstStyle/>
          <a:p>
            <a:r>
              <a:rPr lang="en-US" dirty="0">
                <a:latin typeface="Arial" pitchFamily="34" charset="0"/>
              </a:rPr>
              <a:t>for </a:t>
            </a:r>
            <a:r>
              <a:rPr lang="en-US" dirty="0" err="1">
                <a:latin typeface="Arial" pitchFamily="34" charset="0"/>
              </a:rPr>
              <a:t>exampl</a:t>
            </a:r>
            <a:r>
              <a:rPr lang="en-US" dirty="0">
                <a:latin typeface="Arial" pitchFamily="34" charset="0"/>
              </a:rPr>
              <a:t> compress and</a:t>
            </a:r>
          </a:p>
          <a:p>
            <a:r>
              <a:rPr lang="en-US" dirty="0">
                <a:latin typeface="Arial" pitchFamily="34" charset="0"/>
              </a:rPr>
              <a:t>compress </a:t>
            </a:r>
            <a:r>
              <a:rPr lang="en-US" dirty="0" err="1">
                <a:latin typeface="Arial" pitchFamily="34" charset="0"/>
              </a:rPr>
              <a:t>ar</a:t>
            </a:r>
            <a:r>
              <a:rPr lang="en-US" dirty="0">
                <a:latin typeface="Arial" pitchFamily="34" charset="0"/>
              </a:rPr>
              <a:t> both accept</a:t>
            </a:r>
          </a:p>
          <a:p>
            <a:r>
              <a:rPr lang="en-US" dirty="0">
                <a:latin typeface="Arial" pitchFamily="34" charset="0"/>
              </a:rPr>
              <a:t>as </a:t>
            </a:r>
            <a:r>
              <a:rPr lang="en-US" dirty="0" err="1">
                <a:latin typeface="Arial" pitchFamily="34" charset="0"/>
              </a:rPr>
              <a:t>equival</a:t>
            </a:r>
            <a:r>
              <a:rPr lang="en-US" dirty="0">
                <a:latin typeface="Arial" pitchFamily="34" charset="0"/>
              </a:rPr>
              <a:t> to compress</a:t>
            </a:r>
          </a:p>
        </p:txBody>
      </p:sp>
      <p:sp>
        <p:nvSpPr>
          <p:cNvPr id="43015" name="AutoShape 7"/>
          <p:cNvSpPr>
            <a:spLocks noChangeArrowheads="1"/>
          </p:cNvSpPr>
          <p:nvPr/>
        </p:nvSpPr>
        <p:spPr bwMode="auto">
          <a:xfrm>
            <a:off x="4572000" y="4600575"/>
            <a:ext cx="304800" cy="485775"/>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l-GR"/>
          </a:p>
        </p:txBody>
      </p:sp>
      <p:sp>
        <p:nvSpPr>
          <p:cNvPr id="43016"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2.2.4</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ctr" eaLnBrk="1" hangingPunct="1"/>
            <a:r>
              <a:rPr lang="el-GR" dirty="0">
                <a:solidFill>
                  <a:schemeClr val="accent2">
                    <a:lumMod val="75000"/>
                  </a:schemeClr>
                </a:solidFill>
                <a:ea typeface="ＭＳ Ｐゴシック" pitchFamily="34" charset="-128"/>
              </a:rPr>
              <a:t>Ο αλγόριθμος του </a:t>
            </a:r>
            <a:r>
              <a:rPr lang="en-US" dirty="0">
                <a:solidFill>
                  <a:schemeClr val="accent2">
                    <a:lumMod val="75000"/>
                  </a:schemeClr>
                </a:solidFill>
                <a:ea typeface="ＭＳ Ｐゴシック" pitchFamily="34" charset="-128"/>
              </a:rPr>
              <a:t>Porter</a:t>
            </a:r>
          </a:p>
        </p:txBody>
      </p:sp>
      <p:sp>
        <p:nvSpPr>
          <p:cNvPr id="44035" name="Rectangle 3"/>
          <p:cNvSpPr>
            <a:spLocks noGrp="1" noChangeArrowheads="1"/>
          </p:cNvSpPr>
          <p:nvPr>
            <p:ph idx="1"/>
          </p:nvPr>
        </p:nvSpPr>
        <p:spPr/>
        <p:txBody>
          <a:bodyPr/>
          <a:lstStyle/>
          <a:p>
            <a:pPr eaLnBrk="1" hangingPunct="1"/>
            <a:r>
              <a:rPr lang="el-GR" dirty="0">
                <a:ea typeface="ＭＳ Ｐゴシック" pitchFamily="34" charset="-128"/>
              </a:rPr>
              <a:t>Ο πιο διαδεδομένος αλγόριθμος </a:t>
            </a:r>
            <a:r>
              <a:rPr lang="en-US" dirty="0">
                <a:ea typeface="ＭＳ Ｐゴシック" pitchFamily="34" charset="-128"/>
              </a:rPr>
              <a:t>stemming </a:t>
            </a:r>
            <a:r>
              <a:rPr lang="el-GR" dirty="0">
                <a:ea typeface="ＭＳ Ｐゴシック" pitchFamily="34" charset="-128"/>
              </a:rPr>
              <a:t>για τα Αγγλικά</a:t>
            </a:r>
            <a:endParaRPr lang="en-US" dirty="0">
              <a:ea typeface="ＭＳ Ｐゴシック" pitchFamily="34" charset="-128"/>
            </a:endParaRPr>
          </a:p>
          <a:p>
            <a:pPr lvl="1" eaLnBrk="1" hangingPunct="1"/>
            <a:r>
              <a:rPr lang="el-GR" dirty="0">
                <a:ea typeface="ＭＳ Ｐゴシック" pitchFamily="34" charset="-128"/>
              </a:rPr>
              <a:t>Τα αποτελέσματα δείχνουν ότι είναι τουλάχιστον τόσο καλός όσο οι άλλες επιλογές</a:t>
            </a:r>
            <a:endParaRPr lang="en-US" dirty="0">
              <a:ea typeface="ＭＳ Ｐゴシック" pitchFamily="34" charset="-128"/>
            </a:endParaRPr>
          </a:p>
          <a:p>
            <a:pPr eaLnBrk="1" hangingPunct="1"/>
            <a:r>
              <a:rPr lang="el-GR" dirty="0">
                <a:ea typeface="ＭＳ Ｐゴシック" pitchFamily="34" charset="-128"/>
              </a:rPr>
              <a:t>Συμβάσεις</a:t>
            </a:r>
            <a:r>
              <a:rPr lang="en-US" dirty="0">
                <a:ea typeface="ＭＳ Ｐゴシック" pitchFamily="34" charset="-128"/>
              </a:rPr>
              <a:t> + 5 </a:t>
            </a:r>
            <a:r>
              <a:rPr lang="el-GR" dirty="0">
                <a:ea typeface="ＭＳ Ｐゴシック" pitchFamily="34" charset="-128"/>
              </a:rPr>
              <a:t>φάσεις περικοπών </a:t>
            </a:r>
            <a:endParaRPr lang="en-US" dirty="0">
              <a:ea typeface="ＭＳ Ｐゴシック" pitchFamily="34" charset="-128"/>
            </a:endParaRPr>
          </a:p>
          <a:p>
            <a:pPr lvl="1" eaLnBrk="1" hangingPunct="1"/>
            <a:r>
              <a:rPr lang="el-GR" dirty="0">
                <a:ea typeface="ＭＳ Ｐゴシック" pitchFamily="34" charset="-128"/>
              </a:rPr>
              <a:t>Οι φάσεις εφαρμόζονται διαδοχικά</a:t>
            </a:r>
            <a:endParaRPr lang="en-US" dirty="0">
              <a:ea typeface="ＭＳ Ｐゴシック" pitchFamily="34" charset="-128"/>
            </a:endParaRPr>
          </a:p>
          <a:p>
            <a:pPr lvl="1" eaLnBrk="1" hangingPunct="1"/>
            <a:r>
              <a:rPr lang="el-GR" dirty="0">
                <a:ea typeface="ＭＳ Ｐゴシック" pitchFamily="34" charset="-128"/>
              </a:rPr>
              <a:t>Κάθε φάση αποτελείται από ένα σύνολο κανόνων </a:t>
            </a:r>
          </a:p>
          <a:p>
            <a:pPr lvl="1" eaLnBrk="1" hangingPunct="1"/>
            <a:endParaRPr lang="el-GR" sz="800" dirty="0">
              <a:ea typeface="ＭＳ Ｐゴシック" pitchFamily="34" charset="-128"/>
            </a:endParaRPr>
          </a:p>
          <a:p>
            <a:pPr lvl="1" eaLnBrk="1" hangingPunct="1"/>
            <a:r>
              <a:rPr lang="el-GR" dirty="0">
                <a:ea typeface="ＭＳ Ｐゴシック" pitchFamily="34" charset="-128"/>
              </a:rPr>
              <a:t>Παράδειγμα σύμβασης</a:t>
            </a:r>
            <a:r>
              <a:rPr lang="en-US" dirty="0">
                <a:ea typeface="ＭＳ Ｐゴシック" pitchFamily="34" charset="-128"/>
              </a:rPr>
              <a:t>:</a:t>
            </a:r>
            <a:r>
              <a:rPr lang="el-GR" dirty="0">
                <a:ea typeface="ＭＳ Ｐゴシック" pitchFamily="34" charset="-128"/>
              </a:rPr>
              <a:t> Επιλογή εκείνου του κανόνα από κάθε ομάδα που μπορεί να εφαρμοστεί στο μεγαλύτερο επίθεμα</a:t>
            </a:r>
            <a:r>
              <a:rPr lang="en-US" i="1" dirty="0">
                <a:ea typeface="ＭＳ Ｐゴシック" pitchFamily="34" charset="-128"/>
              </a:rPr>
              <a:t>.</a:t>
            </a:r>
          </a:p>
          <a:p>
            <a:pPr eaLnBrk="1" hangingPunct="1"/>
            <a:endParaRPr lang="en-US" dirty="0">
              <a:ea typeface="ＭＳ Ｐゴシック" pitchFamily="34" charset="-128"/>
            </a:endParaRPr>
          </a:p>
        </p:txBody>
      </p:sp>
      <p:sp>
        <p:nvSpPr>
          <p:cNvPr id="44037" name="Slide Number Placeholder 4"/>
          <p:cNvSpPr>
            <a:spLocks noGrp="1"/>
          </p:cNvSpPr>
          <p:nvPr>
            <p:ph type="sldNum" sz="quarter" idx="12"/>
          </p:nvPr>
        </p:nvSpPr>
        <p:spPr bwMode="auto">
          <a:noFill/>
          <a:ln>
            <a:miter lim="800000"/>
            <a:headEnd/>
            <a:tailEnd/>
          </a:ln>
        </p:spPr>
        <p:txBody>
          <a:bodyPr/>
          <a:lstStyle/>
          <a:p>
            <a:fld id="{EA4A16CF-0499-4C1A-A39F-C1EB14460FE9}" type="slidenum">
              <a:rPr lang="en-US"/>
              <a:pPr/>
              <a:t>46</a:t>
            </a:fld>
            <a:endParaRPr lang="en-US"/>
          </a:p>
        </p:txBody>
      </p:sp>
      <p:sp>
        <p:nvSpPr>
          <p:cNvPr id="44036"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2.2.4</a:t>
            </a:r>
          </a:p>
        </p:txBody>
      </p:sp>
      <p:sp>
        <p:nvSpPr>
          <p:cNvPr id="6" name="TextBox 5"/>
          <p:cNvSpPr txBox="1"/>
          <p:nvPr/>
        </p:nvSpPr>
        <p:spPr>
          <a:xfrm>
            <a:off x="539552" y="5543611"/>
            <a:ext cx="7488832" cy="461665"/>
          </a:xfrm>
          <a:prstGeom prst="rect">
            <a:avLst/>
          </a:prstGeom>
          <a:noFill/>
        </p:spPr>
        <p:txBody>
          <a:bodyPr wrap="square" rtlCol="0">
            <a:spAutoFit/>
          </a:bodyPr>
          <a:lstStyle/>
          <a:p>
            <a:r>
              <a:rPr lang="en-US" dirty="0">
                <a:solidFill>
                  <a:schemeClr val="accent6">
                    <a:lumMod val="50000"/>
                  </a:schemeClr>
                </a:solidFill>
              </a:rPr>
              <a:t>www.tartarus.org/~martin/PorterStemmer</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l-GR" dirty="0">
                <a:solidFill>
                  <a:schemeClr val="accent2">
                    <a:lumMod val="75000"/>
                  </a:schemeClr>
                </a:solidFill>
                <a:ea typeface="ＭＳ Ｐゴシック" pitchFamily="34" charset="-128"/>
              </a:rPr>
              <a:t>Χαρακτηριστικοί κανόνες του </a:t>
            </a:r>
            <a:r>
              <a:rPr lang="en-US" dirty="0">
                <a:solidFill>
                  <a:schemeClr val="accent2">
                    <a:lumMod val="75000"/>
                  </a:schemeClr>
                </a:solidFill>
                <a:ea typeface="ＭＳ Ｐゴシック" pitchFamily="34" charset="-128"/>
              </a:rPr>
              <a:t>Porter</a:t>
            </a:r>
          </a:p>
        </p:txBody>
      </p:sp>
      <p:sp>
        <p:nvSpPr>
          <p:cNvPr id="45059" name="Rectangle 3"/>
          <p:cNvSpPr>
            <a:spLocks noGrp="1" noChangeArrowheads="1"/>
          </p:cNvSpPr>
          <p:nvPr>
            <p:ph idx="1"/>
          </p:nvPr>
        </p:nvSpPr>
        <p:spPr>
          <a:xfrm>
            <a:off x="457200" y="1600200"/>
            <a:ext cx="8360564" cy="4349080"/>
          </a:xfrm>
        </p:spPr>
        <p:txBody>
          <a:bodyPr>
            <a:normAutofit fontScale="92500" lnSpcReduction="20000"/>
          </a:bodyPr>
          <a:lstStyle/>
          <a:p>
            <a:pPr marL="0" indent="0" eaLnBrk="1" hangingPunct="1">
              <a:buNone/>
            </a:pPr>
            <a:r>
              <a:rPr lang="el-GR" sz="2400" i="1" dirty="0">
                <a:ea typeface="ＭＳ Ｐゴシック" pitchFamily="34" charset="-128"/>
              </a:rPr>
              <a:t>Ομάδα κανόνων της πρώτης φάσης:</a:t>
            </a:r>
          </a:p>
          <a:p>
            <a:pPr eaLnBrk="1" hangingPunct="1"/>
            <a:r>
              <a:rPr lang="en-US" sz="2000" i="1" dirty="0" err="1">
                <a:ea typeface="ＭＳ Ｐゴシック" pitchFamily="34" charset="-128"/>
              </a:rPr>
              <a:t>sses</a:t>
            </a:r>
            <a:r>
              <a:rPr lang="en-US" sz="2000" dirty="0">
                <a:ea typeface="ＭＳ Ｐゴシック" pitchFamily="34" charset="-128"/>
              </a:rPr>
              <a:t> </a:t>
            </a:r>
            <a:r>
              <a:rPr lang="en-US" sz="2000" dirty="0">
                <a:ea typeface="ＭＳ Ｐゴシック" pitchFamily="34" charset="-128"/>
                <a:sym typeface="Symbol" pitchFamily="18" charset="2"/>
              </a:rPr>
              <a:t> </a:t>
            </a:r>
            <a:r>
              <a:rPr lang="en-US" sz="2000" i="1" dirty="0" err="1">
                <a:ea typeface="ＭＳ Ｐゴシック" pitchFamily="34" charset="-128"/>
                <a:sym typeface="Symbol" pitchFamily="18" charset="2"/>
              </a:rPr>
              <a:t>ss</a:t>
            </a:r>
            <a:endParaRPr lang="en-US" sz="2000" i="1" dirty="0">
              <a:ea typeface="ＭＳ Ｐゴシック" pitchFamily="34" charset="-128"/>
              <a:sym typeface="Symbol" pitchFamily="18" charset="2"/>
            </a:endParaRPr>
          </a:p>
          <a:p>
            <a:pPr eaLnBrk="1" hangingPunct="1"/>
            <a:r>
              <a:rPr lang="en-US" sz="2000" i="1" dirty="0" err="1">
                <a:ea typeface="ＭＳ Ｐゴシック" pitchFamily="34" charset="-128"/>
              </a:rPr>
              <a:t>ies</a:t>
            </a:r>
            <a:r>
              <a:rPr lang="en-US" sz="2000" dirty="0">
                <a:ea typeface="ＭＳ Ｐゴシック" pitchFamily="34" charset="-128"/>
              </a:rPr>
              <a:t> </a:t>
            </a:r>
            <a:r>
              <a:rPr lang="en-US" sz="2000" dirty="0">
                <a:ea typeface="ＭＳ Ｐゴシック" pitchFamily="34" charset="-128"/>
                <a:sym typeface="Symbol" pitchFamily="18" charset="2"/>
              </a:rPr>
              <a:t> </a:t>
            </a:r>
            <a:r>
              <a:rPr lang="en-US" sz="2000" i="1" dirty="0" err="1">
                <a:ea typeface="ＭＳ Ｐゴシック" pitchFamily="34" charset="-128"/>
                <a:sym typeface="Symbol" pitchFamily="18" charset="2"/>
              </a:rPr>
              <a:t>i</a:t>
            </a:r>
            <a:endParaRPr lang="en-US" sz="2000" i="1" dirty="0">
              <a:ea typeface="ＭＳ Ｐゴシック" pitchFamily="34" charset="-128"/>
              <a:sym typeface="Symbol" pitchFamily="18" charset="2"/>
            </a:endParaRPr>
          </a:p>
          <a:p>
            <a:pPr eaLnBrk="1" hangingPunct="1"/>
            <a:r>
              <a:rPr lang="en-US" sz="2000" i="1" dirty="0" err="1">
                <a:ea typeface="ＭＳ Ｐゴシック" pitchFamily="34" charset="-128"/>
              </a:rPr>
              <a:t>ss</a:t>
            </a:r>
            <a:r>
              <a:rPr lang="en-US" sz="2000" dirty="0">
                <a:ea typeface="ＭＳ Ｐゴシック" pitchFamily="34" charset="-128"/>
              </a:rPr>
              <a:t> </a:t>
            </a:r>
            <a:r>
              <a:rPr lang="en-US" sz="2000" dirty="0">
                <a:ea typeface="ＭＳ Ｐゴシック" pitchFamily="34" charset="-128"/>
                <a:sym typeface="Symbol" pitchFamily="18" charset="2"/>
              </a:rPr>
              <a:t> </a:t>
            </a:r>
            <a:r>
              <a:rPr lang="en-US" sz="2000" i="1" dirty="0" err="1">
                <a:ea typeface="ＭＳ Ｐゴシック" pitchFamily="34" charset="-128"/>
                <a:sym typeface="Symbol" pitchFamily="18" charset="2"/>
              </a:rPr>
              <a:t>ss</a:t>
            </a:r>
            <a:endParaRPr lang="en-US" sz="2000" i="1" dirty="0">
              <a:ea typeface="ＭＳ Ｐゴシック" pitchFamily="34" charset="-128"/>
              <a:sym typeface="Symbol" pitchFamily="18" charset="2"/>
            </a:endParaRPr>
          </a:p>
          <a:p>
            <a:pPr eaLnBrk="1" hangingPunct="1"/>
            <a:r>
              <a:rPr lang="en-US" sz="2000" i="1" dirty="0">
                <a:ea typeface="ＭＳ Ｐゴシック" pitchFamily="34" charset="-128"/>
              </a:rPr>
              <a:t>s</a:t>
            </a:r>
            <a:r>
              <a:rPr lang="en-US" sz="2000" dirty="0">
                <a:ea typeface="ＭＳ Ｐゴシック" pitchFamily="34" charset="-128"/>
              </a:rPr>
              <a:t> </a:t>
            </a:r>
            <a:r>
              <a:rPr lang="en-US" sz="2000" dirty="0">
                <a:ea typeface="ＭＳ Ｐゴシック" pitchFamily="34" charset="-128"/>
                <a:sym typeface="Symbol" pitchFamily="18" charset="2"/>
              </a:rPr>
              <a:t></a:t>
            </a:r>
          </a:p>
          <a:p>
            <a:pPr marL="0" indent="0" eaLnBrk="1" hangingPunct="1">
              <a:buNone/>
            </a:pPr>
            <a:endParaRPr lang="en-US" sz="800" i="1" dirty="0">
              <a:ea typeface="ＭＳ Ｐゴシック" pitchFamily="34" charset="-128"/>
              <a:sym typeface="Symbol" pitchFamily="18" charset="2"/>
            </a:endParaRPr>
          </a:p>
          <a:p>
            <a:pPr marL="0" indent="0" eaLnBrk="1" hangingPunct="1">
              <a:buNone/>
            </a:pPr>
            <a:r>
              <a:rPr lang="el-GR" sz="2400" i="1" dirty="0">
                <a:ea typeface="ＭＳ Ｐゴシック" pitchFamily="34" charset="-128"/>
                <a:sym typeface="Symbol" pitchFamily="18" charset="2"/>
              </a:rPr>
              <a:t>Άλλοι κανόνες</a:t>
            </a:r>
            <a:endParaRPr lang="en-US" sz="2400" i="1" dirty="0">
              <a:ea typeface="ＭＳ Ｐゴシック" pitchFamily="34" charset="-128"/>
              <a:sym typeface="Symbol" pitchFamily="18" charset="2"/>
            </a:endParaRPr>
          </a:p>
          <a:p>
            <a:pPr eaLnBrk="1" hangingPunct="1"/>
            <a:r>
              <a:rPr lang="en-US" sz="2000" i="1" dirty="0" err="1">
                <a:ea typeface="ＭＳ Ｐゴシック" pitchFamily="34" charset="-128"/>
              </a:rPr>
              <a:t>ational</a:t>
            </a:r>
            <a:r>
              <a:rPr lang="en-US" sz="2000" dirty="0">
                <a:ea typeface="ＭＳ Ｐゴシック" pitchFamily="34" charset="-128"/>
              </a:rPr>
              <a:t> </a:t>
            </a:r>
            <a:r>
              <a:rPr lang="en-US" sz="2000" dirty="0">
                <a:ea typeface="ＭＳ Ｐゴシック" pitchFamily="34" charset="-128"/>
                <a:sym typeface="Symbol" pitchFamily="18" charset="2"/>
              </a:rPr>
              <a:t> </a:t>
            </a:r>
            <a:r>
              <a:rPr lang="en-US" sz="2000" i="1" dirty="0">
                <a:ea typeface="ＭＳ Ｐゴシック" pitchFamily="34" charset="-128"/>
                <a:sym typeface="Symbol" pitchFamily="18" charset="2"/>
              </a:rPr>
              <a:t>ate</a:t>
            </a:r>
          </a:p>
          <a:p>
            <a:pPr eaLnBrk="1" hangingPunct="1"/>
            <a:r>
              <a:rPr lang="en-US" sz="2000" i="1" dirty="0" err="1">
                <a:ea typeface="ＭＳ Ｐゴシック" pitchFamily="34" charset="-128"/>
              </a:rPr>
              <a:t>tional</a:t>
            </a:r>
            <a:r>
              <a:rPr lang="en-US" sz="2000" dirty="0">
                <a:ea typeface="ＭＳ Ｐゴシック" pitchFamily="34" charset="-128"/>
              </a:rPr>
              <a:t> </a:t>
            </a:r>
            <a:r>
              <a:rPr lang="en-US" sz="2000" dirty="0">
                <a:ea typeface="ＭＳ Ｐゴシック" pitchFamily="34" charset="-128"/>
                <a:sym typeface="Symbol" pitchFamily="18" charset="2"/>
              </a:rPr>
              <a:t> </a:t>
            </a:r>
            <a:r>
              <a:rPr lang="en-US" sz="2000" i="1" dirty="0" err="1">
                <a:ea typeface="ＭＳ Ｐゴシック" pitchFamily="34" charset="-128"/>
                <a:sym typeface="Symbol" pitchFamily="18" charset="2"/>
              </a:rPr>
              <a:t>tion</a:t>
            </a:r>
            <a:endParaRPr lang="el-GR" sz="2000" i="1" dirty="0">
              <a:ea typeface="ＭＳ Ｐゴシック" pitchFamily="34" charset="-128"/>
              <a:sym typeface="Symbol" pitchFamily="18" charset="2"/>
            </a:endParaRPr>
          </a:p>
          <a:p>
            <a:pPr eaLnBrk="1" hangingPunct="1"/>
            <a:endParaRPr lang="el-GR" sz="2000" dirty="0">
              <a:ea typeface="ＭＳ Ｐゴシック" pitchFamily="34" charset="-128"/>
              <a:sym typeface="Symbol" pitchFamily="18" charset="2"/>
            </a:endParaRPr>
          </a:p>
          <a:p>
            <a:pPr eaLnBrk="1" hangingPunct="1"/>
            <a:r>
              <a:rPr lang="el-GR" sz="2400" dirty="0">
                <a:ea typeface="ＭＳ Ｐゴシック" pitchFamily="34" charset="-128"/>
                <a:sym typeface="Symbol" pitchFamily="18" charset="2"/>
              </a:rPr>
              <a:t>Οι κανόνες χρησιμοποιούν ένα είδους μέτρου</a:t>
            </a:r>
            <a:r>
              <a:rPr lang="en-US" sz="2400" i="1" dirty="0">
                <a:ea typeface="ＭＳ Ｐゴシック" pitchFamily="34" charset="-128"/>
                <a:sym typeface="Symbol" pitchFamily="18" charset="2"/>
              </a:rPr>
              <a:t> </a:t>
            </a:r>
            <a:r>
              <a:rPr lang="el-GR" sz="2400" i="1" dirty="0">
                <a:ea typeface="ＭＳ Ｐゴシック" pitchFamily="34" charset="-128"/>
                <a:sym typeface="Symbol" pitchFamily="18" charset="2"/>
              </a:rPr>
              <a:t>(</a:t>
            </a:r>
            <a:r>
              <a:rPr lang="en-US" sz="2400" i="1" dirty="0">
                <a:ea typeface="ＭＳ Ｐゴシック" pitchFamily="34" charset="-128"/>
                <a:sym typeface="Symbol" pitchFamily="18" charset="2"/>
              </a:rPr>
              <a:t>measure</a:t>
            </a:r>
            <a:r>
              <a:rPr lang="el-GR" sz="2400" i="1" dirty="0">
                <a:ea typeface="ＭＳ Ｐゴシック" pitchFamily="34" charset="-128"/>
                <a:sym typeface="Symbol" pitchFamily="18" charset="2"/>
              </a:rPr>
              <a:t>)</a:t>
            </a:r>
            <a:r>
              <a:rPr lang="en-US" sz="2400" dirty="0">
                <a:ea typeface="ＭＳ Ｐゴシック" pitchFamily="34" charset="-128"/>
                <a:sym typeface="Symbol" pitchFamily="18" charset="2"/>
              </a:rPr>
              <a:t> </a:t>
            </a:r>
            <a:r>
              <a:rPr lang="el-GR" sz="2400" dirty="0">
                <a:ea typeface="ＭＳ Ｐゴシック" pitchFamily="34" charset="-128"/>
                <a:sym typeface="Symbol" pitchFamily="18" charset="2"/>
              </a:rPr>
              <a:t>που ελέγχει το πλήθος των συλλαβών</a:t>
            </a:r>
            <a:endParaRPr lang="en-US" sz="2400" b="1" i="1" dirty="0">
              <a:ea typeface="ＭＳ Ｐゴシック" pitchFamily="34" charset="-128"/>
              <a:sym typeface="Symbol" pitchFamily="18" charset="2"/>
            </a:endParaRPr>
          </a:p>
          <a:p>
            <a:pPr eaLnBrk="1" hangingPunct="1"/>
            <a:r>
              <a:rPr lang="en-US" sz="2400" dirty="0">
                <a:ea typeface="ＭＳ Ｐゴシック" pitchFamily="34" charset="-128"/>
                <a:sym typeface="Symbol" pitchFamily="18" charset="2"/>
              </a:rPr>
              <a:t> 	</a:t>
            </a:r>
            <a:r>
              <a:rPr lang="en-US" sz="2400" i="1" dirty="0">
                <a:ea typeface="ＭＳ Ｐゴシック" pitchFamily="34" charset="-128"/>
                <a:sym typeface="Symbol" pitchFamily="18" charset="2"/>
              </a:rPr>
              <a:t>(m&gt;1) EMENT </a:t>
            </a:r>
            <a:r>
              <a:rPr lang="en-US" sz="2400" dirty="0">
                <a:ea typeface="ＭＳ Ｐゴシック" pitchFamily="34" charset="-128"/>
                <a:sym typeface="Symbol" pitchFamily="18" charset="2"/>
              </a:rPr>
              <a:t>→</a:t>
            </a:r>
          </a:p>
          <a:p>
            <a:pPr lvl="2" eaLnBrk="1" hangingPunct="1"/>
            <a:r>
              <a:rPr lang="en-US" i="1" dirty="0">
                <a:ea typeface="ＭＳ Ｐゴシック" pitchFamily="34" charset="-128"/>
                <a:sym typeface="Symbol" pitchFamily="18" charset="2"/>
              </a:rPr>
              <a:t>replacement</a:t>
            </a:r>
            <a:r>
              <a:rPr lang="en-US" dirty="0">
                <a:ea typeface="ＭＳ Ｐゴシック" pitchFamily="34" charset="-128"/>
                <a:sym typeface="Symbol" pitchFamily="18" charset="2"/>
              </a:rPr>
              <a:t> → </a:t>
            </a:r>
            <a:r>
              <a:rPr lang="en-US" i="1" dirty="0" err="1">
                <a:ea typeface="ＭＳ Ｐゴシック" pitchFamily="34" charset="-128"/>
                <a:sym typeface="Symbol" pitchFamily="18" charset="2"/>
              </a:rPr>
              <a:t>replac</a:t>
            </a:r>
            <a:endParaRPr lang="en-US" i="1" dirty="0">
              <a:ea typeface="ＭＳ Ｐゴシック" pitchFamily="34" charset="-128"/>
              <a:sym typeface="Symbol" pitchFamily="18" charset="2"/>
            </a:endParaRPr>
          </a:p>
          <a:p>
            <a:pPr lvl="2" eaLnBrk="1" hangingPunct="1"/>
            <a:r>
              <a:rPr lang="en-US" i="1" dirty="0">
                <a:ea typeface="ＭＳ Ｐゴシック" pitchFamily="34" charset="-128"/>
                <a:sym typeface="Symbol" pitchFamily="18" charset="2"/>
              </a:rPr>
              <a:t>cement </a:t>
            </a:r>
            <a:r>
              <a:rPr lang="en-US" dirty="0">
                <a:ea typeface="ＭＳ Ｐゴシック" pitchFamily="34" charset="-128"/>
                <a:sym typeface="Symbol" pitchFamily="18" charset="2"/>
              </a:rPr>
              <a:t> → </a:t>
            </a:r>
            <a:r>
              <a:rPr lang="en-US" i="1" dirty="0">
                <a:ea typeface="ＭＳ Ｐゴシック" pitchFamily="34" charset="-128"/>
                <a:sym typeface="Symbol" pitchFamily="18" charset="2"/>
              </a:rPr>
              <a:t>cement</a:t>
            </a:r>
          </a:p>
          <a:p>
            <a:pPr eaLnBrk="1" hangingPunct="1"/>
            <a:endParaRPr lang="en-US" i="1" dirty="0">
              <a:ea typeface="ＭＳ Ｐゴシック" pitchFamily="34" charset="-128"/>
              <a:sym typeface="Symbol" pitchFamily="18" charset="2"/>
            </a:endParaRPr>
          </a:p>
        </p:txBody>
      </p:sp>
      <p:sp>
        <p:nvSpPr>
          <p:cNvPr id="45061" name="Slide Number Placeholder 4"/>
          <p:cNvSpPr>
            <a:spLocks noGrp="1"/>
          </p:cNvSpPr>
          <p:nvPr>
            <p:ph type="sldNum" sz="quarter" idx="12"/>
          </p:nvPr>
        </p:nvSpPr>
        <p:spPr bwMode="auto">
          <a:noFill/>
          <a:ln>
            <a:miter lim="800000"/>
            <a:headEnd/>
            <a:tailEnd/>
          </a:ln>
        </p:spPr>
        <p:txBody>
          <a:bodyPr/>
          <a:lstStyle/>
          <a:p>
            <a:fld id="{4C999414-E2D0-4192-A009-D974E722A7A8}" type="slidenum">
              <a:rPr lang="en-US"/>
              <a:pPr/>
              <a:t>47</a:t>
            </a:fld>
            <a:endParaRPr lang="en-US"/>
          </a:p>
        </p:txBody>
      </p:sp>
      <p:sp>
        <p:nvSpPr>
          <p:cNvPr id="45060"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2.2.4</a:t>
            </a:r>
          </a:p>
        </p:txBody>
      </p:sp>
      <p:sp>
        <p:nvSpPr>
          <p:cNvPr id="7" name="Text Box 3"/>
          <p:cNvSpPr txBox="1">
            <a:spLocks noChangeArrowheads="1"/>
          </p:cNvSpPr>
          <p:nvPr/>
        </p:nvSpPr>
        <p:spPr bwMode="auto">
          <a:xfrm>
            <a:off x="4580687" y="1072688"/>
            <a:ext cx="3500462" cy="1643074"/>
          </a:xfrm>
          <a:prstGeom prst="rect">
            <a:avLst/>
          </a:prstGeom>
          <a:noFill/>
          <a:ln w="9525">
            <a:noFill/>
            <a:round/>
            <a:headEnd/>
            <a:tailEnd/>
          </a:ln>
        </p:spPr>
        <p:txBody>
          <a:bodyPr/>
          <a:lstStyle/>
          <a:p>
            <a:pPr lvl="1">
              <a:spcBef>
                <a:spcPts val="700"/>
              </a:spcBef>
              <a:buClr>
                <a:srgbClr val="336699"/>
              </a:buClr>
            </a:pPr>
            <a:endParaRPr lang="el-GR" sz="1800" b="1" dirty="0">
              <a:solidFill>
                <a:schemeClr val="tx1"/>
              </a:solidFill>
              <a:latin typeface="+mn-lt"/>
            </a:endParaRPr>
          </a:p>
          <a:p>
            <a:pPr lvl="1">
              <a:spcBef>
                <a:spcPts val="700"/>
              </a:spcBef>
              <a:buClr>
                <a:srgbClr val="336699"/>
              </a:buClr>
            </a:pPr>
            <a:r>
              <a:rPr lang="el-GR" sz="1800" b="1" dirty="0">
                <a:solidFill>
                  <a:schemeClr val="tx1"/>
                </a:solidFill>
                <a:latin typeface="+mn-lt"/>
              </a:rPr>
              <a:t>Παράδειγμα</a:t>
            </a:r>
            <a:endParaRPr lang="de-DE" sz="1800" b="1" dirty="0">
              <a:solidFill>
                <a:schemeClr val="tx1"/>
              </a:solidFill>
              <a:latin typeface="+mn-lt"/>
            </a:endParaRPr>
          </a:p>
          <a:p>
            <a:pPr lvl="1">
              <a:spcBef>
                <a:spcPts val="700"/>
              </a:spcBef>
              <a:buClr>
                <a:srgbClr val="336699"/>
              </a:buClr>
            </a:pPr>
            <a:r>
              <a:rPr lang="de-DE" sz="1800" dirty="0" err="1">
                <a:solidFill>
                  <a:schemeClr val="tx1"/>
                </a:solidFill>
                <a:latin typeface="+mn-lt"/>
              </a:rPr>
              <a:t>caresses</a:t>
            </a:r>
            <a:r>
              <a:rPr lang="de-DE" sz="1800" dirty="0">
                <a:solidFill>
                  <a:schemeClr val="tx1"/>
                </a:solidFill>
                <a:latin typeface="+mn-lt"/>
              </a:rPr>
              <a:t> → </a:t>
            </a:r>
            <a:r>
              <a:rPr lang="de-DE" sz="1800" dirty="0" err="1">
                <a:solidFill>
                  <a:schemeClr val="tx1"/>
                </a:solidFill>
                <a:latin typeface="+mn-lt"/>
              </a:rPr>
              <a:t>caress</a:t>
            </a:r>
            <a:endParaRPr lang="de-DE" sz="1800" dirty="0">
              <a:solidFill>
                <a:schemeClr val="tx1"/>
              </a:solidFill>
              <a:latin typeface="+mn-lt"/>
            </a:endParaRPr>
          </a:p>
          <a:p>
            <a:pPr lvl="1">
              <a:spcBef>
                <a:spcPts val="700"/>
              </a:spcBef>
              <a:buClr>
                <a:srgbClr val="336699"/>
              </a:buClr>
            </a:pPr>
            <a:r>
              <a:rPr lang="de-DE" sz="1800" dirty="0" err="1">
                <a:solidFill>
                  <a:schemeClr val="tx1"/>
                </a:solidFill>
                <a:latin typeface="+mn-lt"/>
              </a:rPr>
              <a:t>ponies</a:t>
            </a:r>
            <a:r>
              <a:rPr lang="de-DE" sz="1800" dirty="0">
                <a:solidFill>
                  <a:schemeClr val="tx1"/>
                </a:solidFill>
                <a:latin typeface="+mn-lt"/>
              </a:rPr>
              <a:t> → </a:t>
            </a:r>
            <a:r>
              <a:rPr lang="de-DE" sz="1800" dirty="0" err="1">
                <a:solidFill>
                  <a:schemeClr val="tx1"/>
                </a:solidFill>
                <a:latin typeface="+mn-lt"/>
              </a:rPr>
              <a:t>poni</a:t>
            </a:r>
            <a:endParaRPr lang="de-DE" sz="1800" dirty="0">
              <a:solidFill>
                <a:schemeClr val="tx1"/>
              </a:solidFill>
              <a:latin typeface="+mn-lt"/>
            </a:endParaRPr>
          </a:p>
          <a:p>
            <a:pPr lvl="1">
              <a:spcBef>
                <a:spcPts val="700"/>
              </a:spcBef>
              <a:buClr>
                <a:srgbClr val="336699"/>
              </a:buClr>
            </a:pPr>
            <a:r>
              <a:rPr lang="de-DE" sz="1800" dirty="0" err="1">
                <a:solidFill>
                  <a:schemeClr val="tx1"/>
                </a:solidFill>
                <a:latin typeface="+mn-lt"/>
              </a:rPr>
              <a:t>caress</a:t>
            </a:r>
            <a:r>
              <a:rPr lang="de-DE" sz="1800" dirty="0">
                <a:solidFill>
                  <a:schemeClr val="tx1"/>
                </a:solidFill>
                <a:latin typeface="+mn-lt"/>
              </a:rPr>
              <a:t> → </a:t>
            </a:r>
            <a:r>
              <a:rPr lang="de-DE" sz="1800" dirty="0" err="1">
                <a:solidFill>
                  <a:schemeClr val="tx1"/>
                </a:solidFill>
                <a:latin typeface="+mn-lt"/>
              </a:rPr>
              <a:t>caress</a:t>
            </a:r>
            <a:endParaRPr lang="de-DE" sz="1800" dirty="0">
              <a:solidFill>
                <a:schemeClr val="tx1"/>
              </a:solidFill>
              <a:latin typeface="+mn-lt"/>
            </a:endParaRPr>
          </a:p>
          <a:p>
            <a:pPr lvl="1">
              <a:spcBef>
                <a:spcPts val="700"/>
              </a:spcBef>
              <a:buClr>
                <a:srgbClr val="336699"/>
              </a:buClr>
            </a:pPr>
            <a:r>
              <a:rPr lang="de-DE" sz="1800" dirty="0" err="1">
                <a:solidFill>
                  <a:schemeClr val="tx1"/>
                </a:solidFill>
                <a:latin typeface="+mn-lt"/>
              </a:rPr>
              <a:t>cats</a:t>
            </a:r>
            <a:r>
              <a:rPr lang="de-DE" sz="1800" dirty="0">
                <a:solidFill>
                  <a:schemeClr val="tx1"/>
                </a:solidFill>
                <a:latin typeface="+mn-lt"/>
              </a:rPr>
              <a:t> → </a:t>
            </a:r>
            <a:r>
              <a:rPr lang="de-DE" sz="1800" dirty="0" err="1">
                <a:solidFill>
                  <a:schemeClr val="tx1"/>
                </a:solidFill>
                <a:latin typeface="+mn-lt"/>
              </a:rPr>
              <a:t>cat</a:t>
            </a:r>
            <a:endParaRPr lang="en-US" sz="1800" dirty="0">
              <a:solidFill>
                <a:schemeClr val="tx1"/>
              </a:solidFill>
              <a:latin typeface="+mn-l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ctr" eaLnBrk="1" hangingPunct="1"/>
            <a:r>
              <a:rPr lang="el-GR" dirty="0">
                <a:solidFill>
                  <a:schemeClr val="accent2">
                    <a:lumMod val="75000"/>
                  </a:schemeClr>
                </a:solidFill>
                <a:ea typeface="ＭＳ Ｐゴシック" pitchFamily="34" charset="-128"/>
              </a:rPr>
              <a:t>Άλλοι</a:t>
            </a:r>
            <a:r>
              <a:rPr lang="en-US" dirty="0">
                <a:solidFill>
                  <a:schemeClr val="accent2">
                    <a:lumMod val="75000"/>
                  </a:schemeClr>
                </a:solidFill>
                <a:ea typeface="ＭＳ Ｐゴシック" pitchFamily="34" charset="-128"/>
              </a:rPr>
              <a:t> stemmers</a:t>
            </a:r>
          </a:p>
        </p:txBody>
      </p:sp>
      <p:sp>
        <p:nvSpPr>
          <p:cNvPr id="46083" name="Rectangle 3"/>
          <p:cNvSpPr>
            <a:spLocks noGrp="1" noChangeArrowheads="1"/>
          </p:cNvSpPr>
          <p:nvPr>
            <p:ph idx="1"/>
          </p:nvPr>
        </p:nvSpPr>
        <p:spPr>
          <a:xfrm>
            <a:off x="467544" y="1556792"/>
            <a:ext cx="7886700" cy="4351338"/>
          </a:xfrm>
        </p:spPr>
        <p:txBody>
          <a:bodyPr/>
          <a:lstStyle/>
          <a:p>
            <a:pPr eaLnBrk="1" hangingPunct="1"/>
            <a:r>
              <a:rPr lang="el-GR" dirty="0">
                <a:ea typeface="ＭＳ Ｐゴシック" pitchFamily="34" charset="-128"/>
              </a:rPr>
              <a:t>Υπάρχουν και άλλοι π.χ., </a:t>
            </a:r>
            <a:r>
              <a:rPr lang="en-US" dirty="0" err="1">
                <a:ea typeface="ＭＳ Ｐゴシック" pitchFamily="34" charset="-128"/>
              </a:rPr>
              <a:t>Lovins</a:t>
            </a:r>
            <a:r>
              <a:rPr lang="en-US" dirty="0">
                <a:ea typeface="ＭＳ Ｐゴシック" pitchFamily="34" charset="-128"/>
              </a:rPr>
              <a:t> stemmer </a:t>
            </a:r>
          </a:p>
          <a:p>
            <a:pPr lvl="1" eaLnBrk="1" hangingPunct="1"/>
            <a:r>
              <a:rPr lang="en-US" sz="1600" dirty="0">
                <a:ea typeface="ＭＳ Ｐゴシック" pitchFamily="34" charset="-128"/>
              </a:rPr>
              <a:t>http://www.comp.lancs.ac.uk/computing/research/stemming/general/lovins.htm</a:t>
            </a:r>
            <a:endParaRPr lang="en-US" sz="4400" dirty="0">
              <a:ea typeface="ＭＳ Ｐゴシック" pitchFamily="34" charset="-128"/>
            </a:endParaRPr>
          </a:p>
          <a:p>
            <a:pPr lvl="1" eaLnBrk="1" hangingPunct="1"/>
            <a:r>
              <a:rPr lang="el-GR" sz="2000" dirty="0">
                <a:ea typeface="ＭＳ Ｐゴシック" pitchFamily="34" charset="-128"/>
              </a:rPr>
              <a:t>Ένα πέρασμα, αφαίρεση της μεγαλύτερης κατάληξης </a:t>
            </a:r>
            <a:r>
              <a:rPr lang="en-US" sz="2000" dirty="0">
                <a:ea typeface="ＭＳ Ｐゴシック" pitchFamily="34" charset="-128"/>
              </a:rPr>
              <a:t>(</a:t>
            </a:r>
            <a:r>
              <a:rPr lang="el-GR" sz="2000" dirty="0">
                <a:ea typeface="ＭＳ Ｐゴシック" pitchFamily="34" charset="-128"/>
              </a:rPr>
              <a:t>περίπου</a:t>
            </a:r>
            <a:r>
              <a:rPr lang="en-US" sz="2000" dirty="0">
                <a:ea typeface="ＭＳ Ｐゴシック" pitchFamily="34" charset="-128"/>
              </a:rPr>
              <a:t> 250 </a:t>
            </a:r>
            <a:r>
              <a:rPr lang="el-GR" sz="2000" dirty="0">
                <a:ea typeface="ＭＳ Ｐゴシック" pitchFamily="34" charset="-128"/>
              </a:rPr>
              <a:t>κανόνες</a:t>
            </a:r>
            <a:r>
              <a:rPr lang="en-US" sz="2000" dirty="0">
                <a:ea typeface="ＭＳ Ｐゴシック" pitchFamily="34" charset="-128"/>
              </a:rPr>
              <a:t>)</a:t>
            </a:r>
          </a:p>
          <a:p>
            <a:pPr eaLnBrk="1" hangingPunct="1"/>
            <a:endParaRPr lang="en-US" sz="1000" dirty="0">
              <a:ea typeface="ＭＳ Ｐゴシック" pitchFamily="34" charset="-128"/>
            </a:endParaRPr>
          </a:p>
          <a:p>
            <a:pPr eaLnBrk="1" hangingPunct="1">
              <a:spcBef>
                <a:spcPct val="10000"/>
              </a:spcBef>
            </a:pPr>
            <a:r>
              <a:rPr lang="el-GR" sz="2400" dirty="0">
                <a:ea typeface="ＭＳ Ｐゴシック" pitchFamily="34" charset="-128"/>
              </a:rPr>
              <a:t>Πλήρη μορφολογική ανάλυση – περιορισμένα οφέλη</a:t>
            </a:r>
            <a:endParaRPr lang="en-US" sz="2400" dirty="0">
              <a:ea typeface="ＭＳ Ｐゴシック" pitchFamily="34" charset="-128"/>
            </a:endParaRPr>
          </a:p>
          <a:p>
            <a:pPr eaLnBrk="1" hangingPunct="1"/>
            <a:endParaRPr lang="en-US" sz="1000" dirty="0">
              <a:ea typeface="ＭＳ Ｐゴシック" pitchFamily="34" charset="-128"/>
            </a:endParaRPr>
          </a:p>
          <a:p>
            <a:pPr eaLnBrk="1" hangingPunct="1">
              <a:spcBef>
                <a:spcPct val="10000"/>
              </a:spcBef>
            </a:pPr>
            <a:r>
              <a:rPr lang="el-GR" sz="2400" dirty="0">
                <a:ea typeface="ＭＳ Ｐゴシック" pitchFamily="34" charset="-128"/>
              </a:rPr>
              <a:t>Βοηθά το </a:t>
            </a:r>
            <a:r>
              <a:rPr lang="en-US" sz="2400" dirty="0">
                <a:ea typeface="ＭＳ Ｐゴシック" pitchFamily="34" charset="-128"/>
              </a:rPr>
              <a:t>stemming </a:t>
            </a:r>
            <a:r>
              <a:rPr lang="el-GR" sz="2400" dirty="0">
                <a:ea typeface="ＭＳ Ｐゴシック" pitchFamily="34" charset="-128"/>
              </a:rPr>
              <a:t>και οι άλλοι </a:t>
            </a:r>
            <a:r>
              <a:rPr lang="el-GR" sz="2400" dirty="0" err="1">
                <a:ea typeface="ＭＳ Ｐゴシック" pitchFamily="34" charset="-128"/>
              </a:rPr>
              <a:t>κανονικοποιητές</a:t>
            </a:r>
            <a:r>
              <a:rPr lang="el-GR" sz="2400" dirty="0">
                <a:ea typeface="ＭＳ Ｐゴシック" pitchFamily="34" charset="-128"/>
              </a:rPr>
              <a:t>;</a:t>
            </a:r>
          </a:p>
          <a:p>
            <a:pPr lvl="1" eaLnBrk="1" hangingPunct="1">
              <a:spcBef>
                <a:spcPct val="10000"/>
              </a:spcBef>
            </a:pPr>
            <a:r>
              <a:rPr lang="en-US" sz="1800" dirty="0">
                <a:ea typeface="ＭＳ Ｐゴシック" pitchFamily="34" charset="-128"/>
              </a:rPr>
              <a:t>English: </a:t>
            </a:r>
            <a:r>
              <a:rPr lang="el-GR" sz="1800" dirty="0">
                <a:ea typeface="ＭＳ Ｐゴシック" pitchFamily="34" charset="-128"/>
              </a:rPr>
              <a:t>ανάμικτα αποτελέσματα. Βοηθά την ανάκληση αλλά βλάπτει την ακρίβεια </a:t>
            </a:r>
          </a:p>
          <a:p>
            <a:pPr lvl="2" eaLnBrk="1" hangingPunct="1">
              <a:spcBef>
                <a:spcPct val="10000"/>
              </a:spcBef>
            </a:pPr>
            <a:r>
              <a:rPr lang="en-US" dirty="0">
                <a:ea typeface="ＭＳ Ｐゴシック" pitchFamily="34" charset="-128"/>
              </a:rPr>
              <a:t>operative (dentistry) </a:t>
            </a:r>
            <a:r>
              <a:rPr lang="en-US" dirty="0">
                <a:latin typeface="Lucida Sans Unicode" pitchFamily="34" charset="0"/>
                <a:ea typeface="ＭＳ Ｐゴシック" pitchFamily="34" charset="-128"/>
                <a:cs typeface="Lucida Sans Unicode" pitchFamily="34" charset="0"/>
              </a:rPr>
              <a:t>⇒ </a:t>
            </a:r>
            <a:r>
              <a:rPr lang="en-US" dirty="0" err="1">
                <a:ea typeface="ＭＳ Ｐゴシック" pitchFamily="34" charset="-128"/>
                <a:cs typeface="Lucida Sans Unicode" pitchFamily="34" charset="0"/>
              </a:rPr>
              <a:t>oper</a:t>
            </a:r>
            <a:endParaRPr lang="en-US" dirty="0">
              <a:ea typeface="ＭＳ Ｐゴシック" pitchFamily="34" charset="-128"/>
              <a:cs typeface="Lucida Sans Unicode" pitchFamily="34" charset="0"/>
            </a:endParaRPr>
          </a:p>
          <a:p>
            <a:pPr lvl="2" eaLnBrk="1" hangingPunct="1"/>
            <a:r>
              <a:rPr lang="en-US" dirty="0">
                <a:ea typeface="ＭＳ Ｐゴシック" pitchFamily="34" charset="-128"/>
                <a:cs typeface="Lucida Sans Unicode" pitchFamily="34" charset="0"/>
              </a:rPr>
              <a:t>operational (research</a:t>
            </a:r>
            <a:r>
              <a:rPr lang="en-US" dirty="0">
                <a:ea typeface="ＭＳ Ｐゴシック" pitchFamily="34" charset="-128"/>
              </a:rPr>
              <a:t>) </a:t>
            </a:r>
            <a:r>
              <a:rPr lang="en-US" dirty="0">
                <a:latin typeface="Lucida Sans Unicode" pitchFamily="34" charset="0"/>
                <a:ea typeface="ＭＳ Ｐゴシック" pitchFamily="34" charset="-128"/>
                <a:cs typeface="Lucida Sans Unicode" pitchFamily="34" charset="0"/>
              </a:rPr>
              <a:t>⇒ </a:t>
            </a:r>
            <a:r>
              <a:rPr lang="en-US" dirty="0" err="1">
                <a:ea typeface="ＭＳ Ｐゴシック" pitchFamily="34" charset="-128"/>
                <a:cs typeface="Lucida Sans Unicode" pitchFamily="34" charset="0"/>
              </a:rPr>
              <a:t>oper</a:t>
            </a:r>
            <a:endParaRPr lang="en-US" dirty="0">
              <a:ea typeface="ＭＳ Ｐゴシック" pitchFamily="34" charset="-128"/>
              <a:cs typeface="Lucida Sans Unicode" pitchFamily="34" charset="0"/>
            </a:endParaRPr>
          </a:p>
          <a:p>
            <a:pPr lvl="2" eaLnBrk="1" hangingPunct="1"/>
            <a:r>
              <a:rPr lang="en-US" dirty="0">
                <a:ea typeface="ＭＳ Ｐゴシック" pitchFamily="34" charset="-128"/>
                <a:cs typeface="Lucida Sans Unicode" pitchFamily="34" charset="0"/>
              </a:rPr>
              <a:t>operating (systems</a:t>
            </a:r>
            <a:r>
              <a:rPr lang="en-US" dirty="0">
                <a:ea typeface="ＭＳ Ｐゴシック" pitchFamily="34" charset="-128"/>
              </a:rPr>
              <a:t>) </a:t>
            </a:r>
            <a:r>
              <a:rPr lang="en-US" dirty="0">
                <a:latin typeface="Lucida Sans Unicode" pitchFamily="34" charset="0"/>
                <a:ea typeface="ＭＳ Ｐゴシック" pitchFamily="34" charset="-128"/>
                <a:cs typeface="Lucida Sans Unicode" pitchFamily="34" charset="0"/>
              </a:rPr>
              <a:t>⇒ </a:t>
            </a:r>
            <a:r>
              <a:rPr lang="en-US" dirty="0" err="1">
                <a:ea typeface="ＭＳ Ｐゴシック" pitchFamily="34" charset="-128"/>
                <a:cs typeface="Lucida Sans Unicode" pitchFamily="34" charset="0"/>
              </a:rPr>
              <a:t>oper</a:t>
            </a:r>
            <a:endParaRPr lang="en-US" dirty="0">
              <a:ea typeface="ＭＳ Ｐゴシック" pitchFamily="34" charset="-128"/>
              <a:cs typeface="Lucida Sans Unicode" pitchFamily="34" charset="0"/>
            </a:endParaRPr>
          </a:p>
          <a:p>
            <a:pPr marL="342900" lvl="1" indent="-342900" eaLnBrk="1" hangingPunct="1">
              <a:buClr>
                <a:srgbClr val="437085"/>
              </a:buClr>
            </a:pPr>
            <a:r>
              <a:rPr lang="el-GR" dirty="0">
                <a:ea typeface="ＭＳ Ｐゴシック" pitchFamily="34" charset="-128"/>
                <a:cs typeface="ＭＳ Ｐゴシック" pitchFamily="-65" charset="-128"/>
              </a:rPr>
              <a:t>Οπωσδήποτε χρήσιμο για Ισπανικά, Γερμανικά, Φιλανδικά</a:t>
            </a:r>
            <a:endParaRPr lang="en-US" dirty="0">
              <a:ea typeface="ＭＳ Ｐゴシック" pitchFamily="34" charset="-128"/>
              <a:cs typeface="ＭＳ Ｐゴシック" pitchFamily="-65" charset="-128"/>
            </a:endParaRPr>
          </a:p>
          <a:p>
            <a:pPr lvl="2" eaLnBrk="1" hangingPunct="1"/>
            <a:r>
              <a:rPr lang="en-US" sz="1800" dirty="0">
                <a:ea typeface="ＭＳ Ｐゴシック" pitchFamily="34" charset="-128"/>
                <a:cs typeface="Lucida Sans Unicode" pitchFamily="34" charset="0"/>
              </a:rPr>
              <a:t>30% </a:t>
            </a:r>
            <a:r>
              <a:rPr lang="el-GR" sz="1800" dirty="0">
                <a:ea typeface="ＭＳ Ｐゴシック" pitchFamily="34" charset="-128"/>
                <a:cs typeface="Lucida Sans Unicode" pitchFamily="34" charset="0"/>
              </a:rPr>
              <a:t>βελτίωση για τα Φινλανδικά</a:t>
            </a:r>
            <a:endParaRPr lang="en-US" sz="1800" dirty="0">
              <a:ea typeface="ＭＳ Ｐゴシック" pitchFamily="34" charset="-128"/>
              <a:cs typeface="Lucida Sans Unicode" pitchFamily="34" charset="0"/>
            </a:endParaRPr>
          </a:p>
        </p:txBody>
      </p:sp>
      <p:sp>
        <p:nvSpPr>
          <p:cNvPr id="46085" name="Slide Number Placeholder 4"/>
          <p:cNvSpPr>
            <a:spLocks noGrp="1"/>
          </p:cNvSpPr>
          <p:nvPr>
            <p:ph type="sldNum" sz="quarter" idx="12"/>
          </p:nvPr>
        </p:nvSpPr>
        <p:spPr bwMode="auto">
          <a:noFill/>
          <a:ln>
            <a:miter lim="800000"/>
            <a:headEnd/>
            <a:tailEnd/>
          </a:ln>
        </p:spPr>
        <p:txBody>
          <a:bodyPr/>
          <a:lstStyle/>
          <a:p>
            <a:fld id="{34A9570C-0E41-4C88-9F4B-9EDA9FC18726}" type="slidenum">
              <a:rPr lang="en-US"/>
              <a:pPr/>
              <a:t>48</a:t>
            </a:fld>
            <a:endParaRPr lang="en-US"/>
          </a:p>
        </p:txBody>
      </p:sp>
      <p:sp>
        <p:nvSpPr>
          <p:cNvPr id="460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2.2.4</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28650" y="93898"/>
            <a:ext cx="7886700" cy="1325563"/>
          </a:xfrm>
        </p:spPr>
        <p:txBody>
          <a:bodyPr/>
          <a:lstStyle/>
          <a:p>
            <a:pPr algn="ctr" eaLnBrk="1" hangingPunct="1"/>
            <a:r>
              <a:rPr lang="el-GR" dirty="0">
                <a:solidFill>
                  <a:schemeClr val="accent2">
                    <a:lumMod val="75000"/>
                  </a:schemeClr>
                </a:solidFill>
                <a:ea typeface="ＭＳ Ｐゴシック" pitchFamily="34" charset="-128"/>
              </a:rPr>
              <a:t>Άλλοι</a:t>
            </a:r>
            <a:r>
              <a:rPr lang="en-US" dirty="0">
                <a:solidFill>
                  <a:schemeClr val="accent2">
                    <a:lumMod val="75000"/>
                  </a:schemeClr>
                </a:solidFill>
                <a:ea typeface="ＭＳ Ｐゴシック" pitchFamily="34" charset="-128"/>
              </a:rPr>
              <a:t> stemmers</a:t>
            </a:r>
            <a:r>
              <a:rPr lang="el-GR" dirty="0">
                <a:solidFill>
                  <a:schemeClr val="accent2">
                    <a:lumMod val="75000"/>
                  </a:schemeClr>
                </a:solidFill>
                <a:ea typeface="ＭＳ Ｐゴシック" pitchFamily="34" charset="-128"/>
              </a:rPr>
              <a:t>: σύγκριση</a:t>
            </a:r>
            <a:endParaRPr lang="en-US" dirty="0">
              <a:solidFill>
                <a:schemeClr val="accent2">
                  <a:lumMod val="75000"/>
                </a:schemeClr>
              </a:solidFill>
              <a:ea typeface="ＭＳ Ｐゴシック" pitchFamily="34" charset="-128"/>
            </a:endParaRPr>
          </a:p>
        </p:txBody>
      </p:sp>
      <p:sp>
        <p:nvSpPr>
          <p:cNvPr id="46085" name="Slide Number Placeholder 4"/>
          <p:cNvSpPr>
            <a:spLocks noGrp="1"/>
          </p:cNvSpPr>
          <p:nvPr>
            <p:ph type="sldNum" sz="quarter" idx="12"/>
          </p:nvPr>
        </p:nvSpPr>
        <p:spPr bwMode="auto">
          <a:noFill/>
          <a:ln>
            <a:miter lim="800000"/>
            <a:headEnd/>
            <a:tailEnd/>
          </a:ln>
        </p:spPr>
        <p:txBody>
          <a:bodyPr/>
          <a:lstStyle/>
          <a:p>
            <a:fld id="{34A9570C-0E41-4C88-9F4B-9EDA9FC18726}" type="slidenum">
              <a:rPr lang="en-US"/>
              <a:pPr/>
              <a:t>49</a:t>
            </a:fld>
            <a:endParaRPr lang="en-US"/>
          </a:p>
        </p:txBody>
      </p:sp>
      <p:sp>
        <p:nvSpPr>
          <p:cNvPr id="46084" name="TextBox 4"/>
          <p:cNvSpPr txBox="1">
            <a:spLocks noChangeArrowheads="1"/>
          </p:cNvSpPr>
          <p:nvPr/>
        </p:nvSpPr>
        <p:spPr bwMode="auto">
          <a:xfrm>
            <a:off x="7620000" y="-33546"/>
            <a:ext cx="1164101"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2.2.4</a:t>
            </a:r>
          </a:p>
        </p:txBody>
      </p:sp>
      <p:sp>
        <p:nvSpPr>
          <p:cNvPr id="7" name="Text Box 3"/>
          <p:cNvSpPr txBox="1">
            <a:spLocks noChangeArrowheads="1"/>
          </p:cNvSpPr>
          <p:nvPr/>
        </p:nvSpPr>
        <p:spPr bwMode="auto">
          <a:xfrm>
            <a:off x="265924" y="1340768"/>
            <a:ext cx="8491598" cy="4857784"/>
          </a:xfrm>
          <a:prstGeom prst="rect">
            <a:avLst/>
          </a:prstGeom>
          <a:noFill/>
          <a:ln w="9525">
            <a:noFill/>
            <a:round/>
            <a:headEnd/>
            <a:tailEnd/>
          </a:ln>
        </p:spPr>
        <p:txBody>
          <a:bodyPr/>
          <a:lstStyle/>
          <a:p>
            <a:r>
              <a:rPr lang="en-US" sz="2200" i="1" dirty="0">
                <a:solidFill>
                  <a:srgbClr val="0070C0"/>
                </a:solidFill>
                <a:latin typeface="+mj-lt"/>
              </a:rPr>
              <a:t>Sample text: 	  </a:t>
            </a:r>
            <a:r>
              <a:rPr lang="en-US" sz="2200" dirty="0">
                <a:solidFill>
                  <a:schemeClr val="tx1"/>
                </a:solidFill>
                <a:latin typeface="+mj-lt"/>
              </a:rPr>
              <a:t>Such an analysis can reveal features that are not easily</a:t>
            </a:r>
            <a:r>
              <a:rPr lang="en-US" sz="2200" i="1" dirty="0">
                <a:solidFill>
                  <a:schemeClr val="tx1"/>
                </a:solidFill>
                <a:latin typeface="+mj-lt"/>
              </a:rPr>
              <a:t>					  </a:t>
            </a:r>
            <a:r>
              <a:rPr lang="en-US" sz="2200" dirty="0">
                <a:solidFill>
                  <a:schemeClr val="tx1"/>
                </a:solidFill>
                <a:latin typeface="+mj-lt"/>
              </a:rPr>
              <a:t>visible from the variations in the individual genes and    </a:t>
            </a:r>
          </a:p>
          <a:p>
            <a:r>
              <a:rPr lang="en-US" sz="2200" dirty="0">
                <a:solidFill>
                  <a:schemeClr val="tx1"/>
                </a:solidFill>
                <a:latin typeface="+mj-lt"/>
              </a:rPr>
              <a:t>                              can lead to a picture of expression that is more  </a:t>
            </a:r>
          </a:p>
          <a:p>
            <a:r>
              <a:rPr lang="en-US" sz="2200" dirty="0">
                <a:solidFill>
                  <a:schemeClr val="tx1"/>
                </a:solidFill>
                <a:latin typeface="+mj-lt"/>
              </a:rPr>
              <a:t>                              biologically transparent and accessible to interpretation</a:t>
            </a:r>
          </a:p>
          <a:p>
            <a:r>
              <a:rPr lang="en-US" sz="2200" i="1" dirty="0">
                <a:solidFill>
                  <a:srgbClr val="0070C0"/>
                </a:solidFill>
                <a:latin typeface="+mj-lt"/>
              </a:rPr>
              <a:t>Porter stemmer: </a:t>
            </a:r>
            <a:r>
              <a:rPr lang="en-US" sz="2200" dirty="0">
                <a:solidFill>
                  <a:schemeClr val="tx1"/>
                </a:solidFill>
                <a:latin typeface="+mj-lt"/>
              </a:rPr>
              <a:t>such an </a:t>
            </a:r>
            <a:r>
              <a:rPr lang="en-US" sz="2200" dirty="0" err="1">
                <a:solidFill>
                  <a:schemeClr val="tx1"/>
                </a:solidFill>
                <a:latin typeface="+mj-lt"/>
              </a:rPr>
              <a:t>analysi</a:t>
            </a:r>
            <a:r>
              <a:rPr lang="en-US" sz="2200" dirty="0">
                <a:solidFill>
                  <a:schemeClr val="tx1"/>
                </a:solidFill>
                <a:latin typeface="+mj-lt"/>
              </a:rPr>
              <a:t> can reveal </a:t>
            </a:r>
            <a:r>
              <a:rPr lang="en-US" sz="2200" dirty="0" err="1">
                <a:solidFill>
                  <a:schemeClr val="tx1"/>
                </a:solidFill>
                <a:latin typeface="+mj-lt"/>
              </a:rPr>
              <a:t>featur</a:t>
            </a:r>
            <a:r>
              <a:rPr lang="en-US" sz="2200" dirty="0">
                <a:solidFill>
                  <a:schemeClr val="tx1"/>
                </a:solidFill>
                <a:latin typeface="+mj-lt"/>
              </a:rPr>
              <a:t> that </a:t>
            </a:r>
            <a:r>
              <a:rPr lang="en-US" sz="2200" dirty="0" err="1">
                <a:solidFill>
                  <a:schemeClr val="tx1"/>
                </a:solidFill>
                <a:latin typeface="+mj-lt"/>
              </a:rPr>
              <a:t>ar</a:t>
            </a:r>
            <a:r>
              <a:rPr lang="en-US" sz="2200" dirty="0">
                <a:solidFill>
                  <a:schemeClr val="tx1"/>
                </a:solidFill>
                <a:latin typeface="+mj-lt"/>
              </a:rPr>
              <a:t> not </a:t>
            </a:r>
            <a:r>
              <a:rPr lang="en-US" sz="2200" dirty="0" err="1">
                <a:solidFill>
                  <a:schemeClr val="tx1"/>
                </a:solidFill>
                <a:latin typeface="+mj-lt"/>
              </a:rPr>
              <a:t>easili</a:t>
            </a:r>
            <a:r>
              <a:rPr lang="en-US" sz="2200" dirty="0">
                <a:solidFill>
                  <a:schemeClr val="tx1"/>
                </a:solidFill>
                <a:latin typeface="+mj-lt"/>
              </a:rPr>
              <a:t> </a:t>
            </a:r>
            <a:r>
              <a:rPr lang="en-US" sz="2200" dirty="0" err="1">
                <a:solidFill>
                  <a:schemeClr val="tx1"/>
                </a:solidFill>
                <a:latin typeface="+mj-lt"/>
              </a:rPr>
              <a:t>visibl</a:t>
            </a:r>
            <a:r>
              <a:rPr lang="en-US" sz="2200" dirty="0">
                <a:solidFill>
                  <a:schemeClr val="tx1"/>
                </a:solidFill>
                <a:latin typeface="+mj-lt"/>
              </a:rPr>
              <a:t> </a:t>
            </a:r>
            <a:r>
              <a:rPr lang="en-US" sz="2200" i="1" dirty="0">
                <a:solidFill>
                  <a:schemeClr val="tx1"/>
                </a:solidFill>
                <a:latin typeface="+mj-lt"/>
              </a:rPr>
              <a:t>			         	</a:t>
            </a:r>
            <a:r>
              <a:rPr lang="en-US" sz="2200" dirty="0">
                <a:solidFill>
                  <a:schemeClr val="tx1"/>
                </a:solidFill>
                <a:latin typeface="+mj-lt"/>
              </a:rPr>
              <a:t>from the </a:t>
            </a:r>
            <a:r>
              <a:rPr lang="en-US" sz="2200" dirty="0" err="1">
                <a:solidFill>
                  <a:schemeClr val="tx1"/>
                </a:solidFill>
                <a:latin typeface="+mj-lt"/>
              </a:rPr>
              <a:t>variat</a:t>
            </a:r>
            <a:r>
              <a:rPr lang="en-US" sz="2200" dirty="0">
                <a:solidFill>
                  <a:schemeClr val="tx1"/>
                </a:solidFill>
                <a:latin typeface="+mj-lt"/>
              </a:rPr>
              <a:t> in the </a:t>
            </a:r>
            <a:r>
              <a:rPr lang="en-US" sz="2200" dirty="0" err="1">
                <a:solidFill>
                  <a:schemeClr val="tx1"/>
                </a:solidFill>
                <a:latin typeface="+mj-lt"/>
              </a:rPr>
              <a:t>individu</a:t>
            </a:r>
            <a:r>
              <a:rPr lang="en-US" sz="2200" dirty="0">
                <a:solidFill>
                  <a:schemeClr val="tx1"/>
                </a:solidFill>
                <a:latin typeface="+mj-lt"/>
              </a:rPr>
              <a:t> gene and can lead to                   </a:t>
            </a:r>
          </a:p>
          <a:p>
            <a:r>
              <a:rPr lang="en-US" sz="2200" dirty="0">
                <a:solidFill>
                  <a:schemeClr val="tx1"/>
                </a:solidFill>
                <a:latin typeface="+mj-lt"/>
              </a:rPr>
              <a:t>                              </a:t>
            </a:r>
            <a:r>
              <a:rPr lang="en-US" sz="2200" dirty="0" err="1">
                <a:solidFill>
                  <a:schemeClr val="tx1"/>
                </a:solidFill>
                <a:latin typeface="+mj-lt"/>
              </a:rPr>
              <a:t>pictur</a:t>
            </a:r>
            <a:r>
              <a:rPr lang="en-US" sz="2200" dirty="0">
                <a:solidFill>
                  <a:schemeClr val="tx1"/>
                </a:solidFill>
                <a:latin typeface="+mj-lt"/>
              </a:rPr>
              <a:t> of express that is more </a:t>
            </a:r>
            <a:r>
              <a:rPr lang="en-US" sz="2200" dirty="0" err="1">
                <a:solidFill>
                  <a:schemeClr val="tx1"/>
                </a:solidFill>
                <a:latin typeface="+mj-lt"/>
              </a:rPr>
              <a:t>biolog</a:t>
            </a:r>
            <a:r>
              <a:rPr lang="en-US" sz="2200" dirty="0">
                <a:solidFill>
                  <a:schemeClr val="tx1"/>
                </a:solidFill>
                <a:latin typeface="+mj-lt"/>
              </a:rPr>
              <a:t> </a:t>
            </a:r>
            <a:r>
              <a:rPr lang="en-US" sz="2200" dirty="0" err="1">
                <a:solidFill>
                  <a:schemeClr val="tx1"/>
                </a:solidFill>
                <a:latin typeface="+mj-lt"/>
              </a:rPr>
              <a:t>transpar</a:t>
            </a:r>
            <a:r>
              <a:rPr lang="en-US" sz="2200" dirty="0">
                <a:solidFill>
                  <a:schemeClr val="tx1"/>
                </a:solidFill>
                <a:latin typeface="+mj-lt"/>
              </a:rPr>
              <a:t> and  </a:t>
            </a:r>
          </a:p>
          <a:p>
            <a:r>
              <a:rPr lang="en-US" sz="2200" dirty="0">
                <a:solidFill>
                  <a:schemeClr val="tx1"/>
                </a:solidFill>
                <a:latin typeface="+mj-lt"/>
              </a:rPr>
              <a:t>                              access to interpret</a:t>
            </a:r>
          </a:p>
          <a:p>
            <a:r>
              <a:rPr lang="en-US" sz="2200" i="1" dirty="0" err="1">
                <a:solidFill>
                  <a:srgbClr val="0070C0"/>
                </a:solidFill>
                <a:latin typeface="+mj-lt"/>
              </a:rPr>
              <a:t>Lovins</a:t>
            </a:r>
            <a:r>
              <a:rPr lang="en-US" sz="2200" i="1" dirty="0">
                <a:solidFill>
                  <a:srgbClr val="0070C0"/>
                </a:solidFill>
                <a:latin typeface="+mj-lt"/>
              </a:rPr>
              <a:t> stemmer: </a:t>
            </a:r>
            <a:r>
              <a:rPr lang="en-US" sz="2200" dirty="0">
                <a:solidFill>
                  <a:schemeClr val="tx1"/>
                </a:solidFill>
                <a:latin typeface="+mj-lt"/>
              </a:rPr>
              <a:t>such an </a:t>
            </a:r>
            <a:r>
              <a:rPr lang="en-US" sz="2200" dirty="0" err="1">
                <a:solidFill>
                  <a:schemeClr val="tx1"/>
                </a:solidFill>
                <a:latin typeface="+mj-lt"/>
              </a:rPr>
              <a:t>analys</a:t>
            </a:r>
            <a:r>
              <a:rPr lang="en-US" sz="2200" dirty="0">
                <a:solidFill>
                  <a:schemeClr val="tx1"/>
                </a:solidFill>
                <a:latin typeface="+mj-lt"/>
              </a:rPr>
              <a:t> can </a:t>
            </a:r>
            <a:r>
              <a:rPr lang="en-US" sz="2200" dirty="0" err="1">
                <a:solidFill>
                  <a:schemeClr val="tx1"/>
                </a:solidFill>
                <a:latin typeface="+mj-lt"/>
              </a:rPr>
              <a:t>reve</a:t>
            </a:r>
            <a:r>
              <a:rPr lang="en-US" sz="2200" dirty="0">
                <a:solidFill>
                  <a:schemeClr val="tx1"/>
                </a:solidFill>
                <a:latin typeface="+mj-lt"/>
              </a:rPr>
              <a:t> </a:t>
            </a:r>
            <a:r>
              <a:rPr lang="en-US" sz="2200" dirty="0" err="1">
                <a:solidFill>
                  <a:schemeClr val="tx1"/>
                </a:solidFill>
                <a:latin typeface="+mj-lt"/>
              </a:rPr>
              <a:t>featur</a:t>
            </a:r>
            <a:r>
              <a:rPr lang="en-US" sz="2200" dirty="0">
                <a:solidFill>
                  <a:schemeClr val="tx1"/>
                </a:solidFill>
                <a:latin typeface="+mj-lt"/>
              </a:rPr>
              <a:t> that </a:t>
            </a:r>
            <a:r>
              <a:rPr lang="en-US" sz="2200" dirty="0" err="1">
                <a:solidFill>
                  <a:schemeClr val="tx1"/>
                </a:solidFill>
                <a:latin typeface="+mj-lt"/>
              </a:rPr>
              <a:t>ar</a:t>
            </a:r>
            <a:r>
              <a:rPr lang="en-US" sz="2200" dirty="0">
                <a:solidFill>
                  <a:schemeClr val="tx1"/>
                </a:solidFill>
                <a:latin typeface="+mj-lt"/>
              </a:rPr>
              <a:t> not </a:t>
            </a:r>
            <a:r>
              <a:rPr lang="en-US" sz="2200" dirty="0" err="1">
                <a:solidFill>
                  <a:schemeClr val="tx1"/>
                </a:solidFill>
                <a:latin typeface="+mj-lt"/>
              </a:rPr>
              <a:t>eas</a:t>
            </a:r>
            <a:r>
              <a:rPr lang="en-US" sz="2200" dirty="0">
                <a:solidFill>
                  <a:schemeClr val="tx1"/>
                </a:solidFill>
                <a:latin typeface="+mj-lt"/>
              </a:rPr>
              <a:t> </a:t>
            </a:r>
            <a:r>
              <a:rPr lang="en-US" sz="2200" dirty="0" err="1">
                <a:solidFill>
                  <a:schemeClr val="tx1"/>
                </a:solidFill>
                <a:latin typeface="+mj-lt"/>
              </a:rPr>
              <a:t>vis</a:t>
            </a:r>
            <a:r>
              <a:rPr lang="en-US" sz="2200" dirty="0">
                <a:solidFill>
                  <a:schemeClr val="tx1"/>
                </a:solidFill>
                <a:latin typeface="+mj-lt"/>
              </a:rPr>
              <a:t> from 				         </a:t>
            </a:r>
            <a:r>
              <a:rPr lang="en-US" sz="2200" dirty="0" err="1">
                <a:solidFill>
                  <a:schemeClr val="tx1"/>
                </a:solidFill>
                <a:latin typeface="+mj-lt"/>
              </a:rPr>
              <a:t>th</a:t>
            </a:r>
            <a:r>
              <a:rPr lang="en-US" sz="2200" dirty="0">
                <a:solidFill>
                  <a:schemeClr val="tx1"/>
                </a:solidFill>
                <a:latin typeface="+mj-lt"/>
              </a:rPr>
              <a:t> </a:t>
            </a:r>
            <a:r>
              <a:rPr lang="en-US" sz="2200" dirty="0" err="1">
                <a:solidFill>
                  <a:schemeClr val="tx1"/>
                </a:solidFill>
                <a:latin typeface="+mj-lt"/>
              </a:rPr>
              <a:t>vari</a:t>
            </a:r>
            <a:r>
              <a:rPr lang="en-US" sz="2200" dirty="0">
                <a:solidFill>
                  <a:schemeClr val="tx1"/>
                </a:solidFill>
                <a:latin typeface="+mj-lt"/>
              </a:rPr>
              <a:t> in </a:t>
            </a:r>
            <a:r>
              <a:rPr lang="en-US" sz="2200" dirty="0" err="1">
                <a:solidFill>
                  <a:schemeClr val="tx1"/>
                </a:solidFill>
                <a:latin typeface="+mj-lt"/>
              </a:rPr>
              <a:t>th</a:t>
            </a:r>
            <a:r>
              <a:rPr lang="en-US" sz="2200" dirty="0">
                <a:solidFill>
                  <a:schemeClr val="tx1"/>
                </a:solidFill>
                <a:latin typeface="+mj-lt"/>
              </a:rPr>
              <a:t> </a:t>
            </a:r>
            <a:r>
              <a:rPr lang="en-US" sz="2200" dirty="0" err="1">
                <a:solidFill>
                  <a:schemeClr val="tx1"/>
                </a:solidFill>
                <a:latin typeface="+mj-lt"/>
              </a:rPr>
              <a:t>individu</a:t>
            </a:r>
            <a:r>
              <a:rPr lang="en-US" sz="2200" dirty="0">
                <a:solidFill>
                  <a:schemeClr val="tx1"/>
                </a:solidFill>
                <a:latin typeface="+mj-lt"/>
              </a:rPr>
              <a:t> gen and can lead to a </a:t>
            </a:r>
            <a:r>
              <a:rPr lang="en-US" sz="2200" dirty="0" err="1">
                <a:solidFill>
                  <a:schemeClr val="tx1"/>
                </a:solidFill>
                <a:latin typeface="+mj-lt"/>
              </a:rPr>
              <a:t>pictur</a:t>
            </a:r>
            <a:r>
              <a:rPr lang="en-US" sz="2200" dirty="0">
                <a:solidFill>
                  <a:schemeClr val="tx1"/>
                </a:solidFill>
                <a:latin typeface="+mj-lt"/>
              </a:rPr>
              <a:t> of   </a:t>
            </a:r>
          </a:p>
          <a:p>
            <a:r>
              <a:rPr lang="en-US" sz="2200" dirty="0">
                <a:solidFill>
                  <a:schemeClr val="tx1"/>
                </a:solidFill>
                <a:latin typeface="+mj-lt"/>
              </a:rPr>
              <a:t>                              </a:t>
            </a:r>
            <a:r>
              <a:rPr lang="en-US" sz="2200" dirty="0" err="1">
                <a:solidFill>
                  <a:schemeClr val="tx1"/>
                </a:solidFill>
                <a:latin typeface="+mj-lt"/>
              </a:rPr>
              <a:t>expres</a:t>
            </a:r>
            <a:r>
              <a:rPr lang="en-US" sz="2200" dirty="0">
                <a:solidFill>
                  <a:schemeClr val="tx1"/>
                </a:solidFill>
                <a:latin typeface="+mj-lt"/>
              </a:rPr>
              <a:t> that is </a:t>
            </a:r>
            <a:r>
              <a:rPr lang="en-US" sz="2200" dirty="0" err="1">
                <a:solidFill>
                  <a:schemeClr val="tx1"/>
                </a:solidFill>
                <a:latin typeface="+mj-lt"/>
              </a:rPr>
              <a:t>mor</a:t>
            </a:r>
            <a:r>
              <a:rPr lang="en-US" sz="2200" dirty="0">
                <a:solidFill>
                  <a:schemeClr val="tx1"/>
                </a:solidFill>
                <a:latin typeface="+mj-lt"/>
              </a:rPr>
              <a:t> </a:t>
            </a:r>
            <a:r>
              <a:rPr lang="en-US" sz="2200" dirty="0" err="1">
                <a:solidFill>
                  <a:schemeClr val="tx1"/>
                </a:solidFill>
                <a:latin typeface="+mj-lt"/>
              </a:rPr>
              <a:t>biolog</a:t>
            </a:r>
            <a:r>
              <a:rPr lang="en-US" sz="2200" dirty="0">
                <a:solidFill>
                  <a:schemeClr val="tx1"/>
                </a:solidFill>
                <a:latin typeface="+mj-lt"/>
              </a:rPr>
              <a:t> </a:t>
            </a:r>
            <a:r>
              <a:rPr lang="en-US" sz="2200" dirty="0" err="1">
                <a:solidFill>
                  <a:schemeClr val="tx1"/>
                </a:solidFill>
                <a:latin typeface="+mj-lt"/>
              </a:rPr>
              <a:t>transpar</a:t>
            </a:r>
            <a:r>
              <a:rPr lang="en-US" sz="2200" dirty="0">
                <a:solidFill>
                  <a:schemeClr val="tx1"/>
                </a:solidFill>
                <a:latin typeface="+mj-lt"/>
              </a:rPr>
              <a:t> and </a:t>
            </a:r>
            <a:r>
              <a:rPr lang="en-US" sz="2200" dirty="0" err="1">
                <a:solidFill>
                  <a:schemeClr val="tx1"/>
                </a:solidFill>
                <a:latin typeface="+mj-lt"/>
              </a:rPr>
              <a:t>acces</a:t>
            </a:r>
            <a:r>
              <a:rPr lang="en-US" sz="2200" dirty="0">
                <a:solidFill>
                  <a:schemeClr val="tx1"/>
                </a:solidFill>
                <a:latin typeface="+mj-lt"/>
              </a:rPr>
              <a:t> to   </a:t>
            </a:r>
          </a:p>
          <a:p>
            <a:r>
              <a:rPr lang="en-US" sz="2200" dirty="0">
                <a:solidFill>
                  <a:schemeClr val="tx1"/>
                </a:solidFill>
                <a:latin typeface="+mj-lt"/>
              </a:rPr>
              <a:t>                              </a:t>
            </a:r>
            <a:r>
              <a:rPr lang="en-US" sz="2200" dirty="0" err="1">
                <a:solidFill>
                  <a:schemeClr val="tx1"/>
                </a:solidFill>
                <a:latin typeface="+mj-lt"/>
              </a:rPr>
              <a:t>interpres</a:t>
            </a:r>
            <a:endParaRPr lang="en-US" sz="2200" dirty="0">
              <a:solidFill>
                <a:schemeClr val="tx1"/>
              </a:solidFill>
              <a:latin typeface="+mj-lt"/>
            </a:endParaRPr>
          </a:p>
          <a:p>
            <a:r>
              <a:rPr lang="en-US" sz="2200" i="1" dirty="0" err="1">
                <a:solidFill>
                  <a:srgbClr val="0070C0"/>
                </a:solidFill>
                <a:latin typeface="+mj-lt"/>
              </a:rPr>
              <a:t>Paice</a:t>
            </a:r>
            <a:r>
              <a:rPr lang="en-US" sz="2200" i="1" dirty="0">
                <a:solidFill>
                  <a:srgbClr val="0070C0"/>
                </a:solidFill>
                <a:latin typeface="+mj-lt"/>
              </a:rPr>
              <a:t> stemmer:  </a:t>
            </a:r>
            <a:r>
              <a:rPr lang="en-US" sz="2200" dirty="0">
                <a:solidFill>
                  <a:schemeClr val="tx1"/>
                </a:solidFill>
                <a:latin typeface="+mj-lt"/>
              </a:rPr>
              <a:t>such an </a:t>
            </a:r>
            <a:r>
              <a:rPr lang="en-US" sz="2200" dirty="0" err="1">
                <a:solidFill>
                  <a:schemeClr val="tx1"/>
                </a:solidFill>
                <a:latin typeface="+mj-lt"/>
              </a:rPr>
              <a:t>analys</a:t>
            </a:r>
            <a:r>
              <a:rPr lang="en-US" sz="2200" dirty="0">
                <a:solidFill>
                  <a:schemeClr val="tx1"/>
                </a:solidFill>
                <a:latin typeface="+mj-lt"/>
              </a:rPr>
              <a:t> can rev feat that are not easy </a:t>
            </a:r>
            <a:r>
              <a:rPr lang="en-US" sz="2200" dirty="0" err="1">
                <a:solidFill>
                  <a:schemeClr val="tx1"/>
                </a:solidFill>
                <a:latin typeface="+mj-lt"/>
              </a:rPr>
              <a:t>vis</a:t>
            </a:r>
            <a:r>
              <a:rPr lang="en-US" sz="2200" dirty="0">
                <a:solidFill>
                  <a:schemeClr val="tx1"/>
                </a:solidFill>
                <a:latin typeface="+mj-lt"/>
              </a:rPr>
              <a:t> from    </a:t>
            </a:r>
          </a:p>
          <a:p>
            <a:r>
              <a:rPr lang="en-US" sz="2200" dirty="0">
                <a:solidFill>
                  <a:schemeClr val="tx1"/>
                </a:solidFill>
                <a:latin typeface="+mj-lt"/>
              </a:rPr>
              <a:t>                              the vary in the </a:t>
            </a:r>
            <a:r>
              <a:rPr lang="en-US" sz="2200" dirty="0" err="1">
                <a:solidFill>
                  <a:schemeClr val="tx1"/>
                </a:solidFill>
                <a:latin typeface="+mj-lt"/>
              </a:rPr>
              <a:t>individ</a:t>
            </a:r>
            <a:r>
              <a:rPr lang="en-US" sz="2200" dirty="0">
                <a:solidFill>
                  <a:schemeClr val="tx1"/>
                </a:solidFill>
                <a:latin typeface="+mj-lt"/>
              </a:rPr>
              <a:t> gen and can lead to a </a:t>
            </a:r>
            <a:r>
              <a:rPr lang="en-US" sz="2200" dirty="0" err="1">
                <a:solidFill>
                  <a:schemeClr val="tx1"/>
                </a:solidFill>
                <a:latin typeface="+mj-lt"/>
              </a:rPr>
              <a:t>pict</a:t>
            </a:r>
            <a:r>
              <a:rPr lang="en-US" sz="2200" dirty="0">
                <a:solidFill>
                  <a:schemeClr val="tx1"/>
                </a:solidFill>
                <a:latin typeface="+mj-lt"/>
              </a:rPr>
              <a:t> of    </a:t>
            </a:r>
          </a:p>
          <a:p>
            <a:r>
              <a:rPr lang="en-US" sz="2200" dirty="0">
                <a:solidFill>
                  <a:schemeClr val="tx1"/>
                </a:solidFill>
                <a:latin typeface="+mj-lt"/>
              </a:rPr>
              <a:t>                             express that is </a:t>
            </a:r>
            <a:r>
              <a:rPr lang="en-US" sz="2200" dirty="0" err="1">
                <a:solidFill>
                  <a:schemeClr val="tx1"/>
                </a:solidFill>
                <a:latin typeface="+mj-lt"/>
              </a:rPr>
              <a:t>mor</a:t>
            </a:r>
            <a:r>
              <a:rPr lang="en-US" sz="2200" dirty="0">
                <a:solidFill>
                  <a:schemeClr val="tx1"/>
                </a:solidFill>
                <a:latin typeface="+mj-lt"/>
              </a:rPr>
              <a:t> </a:t>
            </a:r>
            <a:r>
              <a:rPr lang="en-US" sz="2200" dirty="0" err="1">
                <a:solidFill>
                  <a:schemeClr val="tx1"/>
                </a:solidFill>
                <a:latin typeface="+mj-lt"/>
              </a:rPr>
              <a:t>biolog</a:t>
            </a:r>
            <a:r>
              <a:rPr lang="en-US" sz="2200" dirty="0">
                <a:solidFill>
                  <a:schemeClr val="tx1"/>
                </a:solidFill>
                <a:latin typeface="+mj-lt"/>
              </a:rPr>
              <a:t> </a:t>
            </a:r>
            <a:r>
              <a:rPr lang="en-US" sz="2200" dirty="0" err="1">
                <a:solidFill>
                  <a:schemeClr val="tx1"/>
                </a:solidFill>
                <a:latin typeface="+mj-lt"/>
              </a:rPr>
              <a:t>transp</a:t>
            </a:r>
            <a:r>
              <a:rPr lang="en-US" sz="2200" dirty="0">
                <a:solidFill>
                  <a:schemeClr val="tx1"/>
                </a:solidFill>
                <a:latin typeface="+mj-lt"/>
              </a:rPr>
              <a:t> and access to interpret</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7521CD10-D957-C6FE-72FC-5C06BAF4E0CA}"/>
                  </a:ext>
                </a:extLst>
              </p14:cNvPr>
              <p14:cNvContentPartPr/>
              <p14:nvPr/>
            </p14:nvContentPartPr>
            <p14:xfrm>
              <a:off x="3198076" y="2885861"/>
              <a:ext cx="725760" cy="23040"/>
            </p14:xfrm>
          </p:contentPart>
        </mc:Choice>
        <mc:Fallback xmlns="">
          <p:pic>
            <p:nvPicPr>
              <p:cNvPr id="2" name="Ink 1">
                <a:extLst>
                  <a:ext uri="{FF2B5EF4-FFF2-40B4-BE49-F238E27FC236}">
                    <a16:creationId xmlns:a16="http://schemas.microsoft.com/office/drawing/2014/main" id="{7521CD10-D957-C6FE-72FC-5C06BAF4E0CA}"/>
                  </a:ext>
                </a:extLst>
              </p:cNvPr>
              <p:cNvPicPr/>
              <p:nvPr/>
            </p:nvPicPr>
            <p:blipFill>
              <a:blip r:embed="rId3"/>
              <a:stretch>
                <a:fillRect/>
              </a:stretch>
            </p:blipFill>
            <p:spPr>
              <a:xfrm>
                <a:off x="3144076" y="2777861"/>
                <a:ext cx="83340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D19DB555-9FEE-8C9B-BCA7-B295B6FE9777}"/>
                  </a:ext>
                </a:extLst>
              </p14:cNvPr>
              <p14:cNvContentPartPr/>
              <p14:nvPr/>
            </p14:nvContentPartPr>
            <p14:xfrm>
              <a:off x="3232636" y="1481861"/>
              <a:ext cx="836640" cy="43920"/>
            </p14:xfrm>
          </p:contentPart>
        </mc:Choice>
        <mc:Fallback xmlns="">
          <p:pic>
            <p:nvPicPr>
              <p:cNvPr id="3" name="Ink 2">
                <a:extLst>
                  <a:ext uri="{FF2B5EF4-FFF2-40B4-BE49-F238E27FC236}">
                    <a16:creationId xmlns:a16="http://schemas.microsoft.com/office/drawing/2014/main" id="{D19DB555-9FEE-8C9B-BCA7-B295B6FE9777}"/>
                  </a:ext>
                </a:extLst>
              </p:cNvPr>
              <p:cNvPicPr/>
              <p:nvPr/>
            </p:nvPicPr>
            <p:blipFill>
              <a:blip r:embed="rId5"/>
              <a:stretch>
                <a:fillRect/>
              </a:stretch>
            </p:blipFill>
            <p:spPr>
              <a:xfrm>
                <a:off x="3178996" y="1373861"/>
                <a:ext cx="944280" cy="259560"/>
              </a:xfrm>
              <a:prstGeom prst="rect">
                <a:avLst/>
              </a:prstGeom>
            </p:spPr>
          </p:pic>
        </mc:Fallback>
      </mc:AlternateContent>
    </p:spTree>
    <p:extLst>
      <p:ext uri="{BB962C8B-B14F-4D97-AF65-F5344CB8AC3E}">
        <p14:creationId xmlns:p14="http://schemas.microsoft.com/office/powerpoint/2010/main" val="3807490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3568" y="620688"/>
            <a:ext cx="7886700" cy="1325563"/>
          </a:xfrm>
        </p:spPr>
        <p:txBody>
          <a:bodyPr>
            <a:normAutofit/>
          </a:bodyPr>
          <a:lstStyle/>
          <a:p>
            <a:pPr algn="ctr" eaLnBrk="1" hangingPunct="1"/>
            <a:r>
              <a:rPr lang="el-GR" sz="4400" i="1" dirty="0">
                <a:solidFill>
                  <a:schemeClr val="accent2">
                    <a:lumMod val="75000"/>
                  </a:schemeClr>
                </a:solidFill>
                <a:ea typeface="ＭＳ Ｐゴシック" pitchFamily="34" charset="-128"/>
              </a:rPr>
              <a:t>Τι θα δούμε σήμερα;</a:t>
            </a:r>
            <a:endParaRPr lang="en-US" sz="4400" i="1" dirty="0">
              <a:solidFill>
                <a:schemeClr val="accent2">
                  <a:lumMod val="75000"/>
                </a:schemeClr>
              </a:solidFill>
              <a:ea typeface="ＭＳ Ｐゴシック" pitchFamily="34" charset="-128"/>
            </a:endParaRPr>
          </a:p>
        </p:txBody>
      </p:sp>
      <p:sp>
        <p:nvSpPr>
          <p:cNvPr id="20483" name="Rectangle 3"/>
          <p:cNvSpPr>
            <a:spLocks noGrp="1" noChangeArrowheads="1"/>
          </p:cNvSpPr>
          <p:nvPr>
            <p:ph idx="1"/>
          </p:nvPr>
        </p:nvSpPr>
        <p:spPr>
          <a:xfrm>
            <a:off x="793678" y="2451236"/>
            <a:ext cx="7776864" cy="946223"/>
          </a:xfrm>
        </p:spPr>
        <p:txBody>
          <a:bodyPr>
            <a:noAutofit/>
          </a:bodyPr>
          <a:lstStyle/>
          <a:p>
            <a:pPr eaLnBrk="1" hangingPunct="1">
              <a:buFont typeface="Wingdings" pitchFamily="2" charset="2"/>
              <a:buNone/>
            </a:pPr>
            <a:endParaRPr lang="en-US" sz="3200" dirty="0">
              <a:ea typeface="ＭＳ Ｐゴシック" pitchFamily="34" charset="-128"/>
            </a:endParaRPr>
          </a:p>
          <a:p>
            <a:pPr marL="0" indent="0" eaLnBrk="1" hangingPunct="1">
              <a:buNone/>
            </a:pPr>
            <a:r>
              <a:rPr lang="el-GR" sz="3200" dirty="0">
                <a:ea typeface="ＭＳ Ｐゴシック" pitchFamily="34" charset="-128"/>
              </a:rPr>
              <a:t>Προ-επεξεργασία για τη δημιουργία του λεξιλογίου όρων</a:t>
            </a:r>
            <a:endParaRPr lang="en-US" sz="3200" dirty="0">
              <a:ea typeface="ＭＳ Ｐゴシック" pitchFamily="34" charset="-128"/>
            </a:endParaRPr>
          </a:p>
          <a:p>
            <a:pPr lvl="1" eaLnBrk="1" hangingPunct="1">
              <a:buNone/>
            </a:pPr>
            <a:endParaRPr lang="en-US" sz="3200" dirty="0">
              <a:ea typeface="ＭＳ Ｐゴシック" pitchFamily="34" charset="-128"/>
            </a:endParaRPr>
          </a:p>
        </p:txBody>
      </p:sp>
      <p:sp>
        <p:nvSpPr>
          <p:cNvPr id="20484" name="Slide Number Placeholder 3"/>
          <p:cNvSpPr>
            <a:spLocks noGrp="1"/>
          </p:cNvSpPr>
          <p:nvPr>
            <p:ph type="sldNum" sz="quarter" idx="12"/>
          </p:nvPr>
        </p:nvSpPr>
        <p:spPr bwMode="auto">
          <a:noFill/>
          <a:ln>
            <a:miter lim="800000"/>
            <a:headEnd/>
            <a:tailEnd/>
          </a:ln>
        </p:spPr>
        <p:txBody>
          <a:bodyPr/>
          <a:lstStyle/>
          <a:p>
            <a:fld id="{8EC893A0-1466-4038-A3EB-A44E730DDBBF}" type="slidenum">
              <a:rPr lang="en-US"/>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257300" y="664162"/>
            <a:ext cx="7886700" cy="1325563"/>
          </a:xfrm>
        </p:spPr>
        <p:txBody>
          <a:bodyPr/>
          <a:lstStyle/>
          <a:p>
            <a:pPr eaLnBrk="1" hangingPunct="1"/>
            <a:r>
              <a:rPr lang="el-GR" dirty="0">
                <a:solidFill>
                  <a:schemeClr val="accent2">
                    <a:lumMod val="75000"/>
                  </a:schemeClr>
                </a:solidFill>
                <a:ea typeface="ＭＳ Ｐゴシック" pitchFamily="34" charset="-128"/>
              </a:rPr>
              <a:t>Εξάρτηση από τη γλώσσα</a:t>
            </a:r>
            <a:endParaRPr lang="en-US" dirty="0">
              <a:solidFill>
                <a:schemeClr val="accent2">
                  <a:lumMod val="75000"/>
                </a:schemeClr>
              </a:solidFill>
              <a:ea typeface="ＭＳ Ｐゴシック" pitchFamily="34" charset="-128"/>
            </a:endParaRPr>
          </a:p>
        </p:txBody>
      </p:sp>
      <p:sp>
        <p:nvSpPr>
          <p:cNvPr id="47107" name="Rectangle 3"/>
          <p:cNvSpPr>
            <a:spLocks noGrp="1" noChangeArrowheads="1"/>
          </p:cNvSpPr>
          <p:nvPr>
            <p:ph idx="1"/>
          </p:nvPr>
        </p:nvSpPr>
        <p:spPr>
          <a:xfrm>
            <a:off x="428675" y="2348880"/>
            <a:ext cx="8326438" cy="3268960"/>
          </a:xfrm>
        </p:spPr>
        <p:txBody>
          <a:bodyPr/>
          <a:lstStyle/>
          <a:p>
            <a:pPr eaLnBrk="1" hangingPunct="1"/>
            <a:r>
              <a:rPr lang="el-GR" dirty="0">
                <a:ea typeface="ＭＳ Ｐゴシック" pitchFamily="34" charset="-128"/>
              </a:rPr>
              <a:t>Πολλά από τα παραπάνω περιλαμβάνουν μετασχηματισμούς που </a:t>
            </a:r>
          </a:p>
          <a:p>
            <a:pPr lvl="1" eaLnBrk="1" hangingPunct="1"/>
            <a:r>
              <a:rPr lang="el-GR" dirty="0">
                <a:ea typeface="ＭＳ Ｐゴシック" pitchFamily="34" charset="-128"/>
              </a:rPr>
              <a:t>Εξαρτώνται από τη γλώσσα και</a:t>
            </a:r>
            <a:endParaRPr lang="en-US" dirty="0">
              <a:ea typeface="ＭＳ Ｐゴシック" pitchFamily="34" charset="-128"/>
            </a:endParaRPr>
          </a:p>
          <a:p>
            <a:pPr lvl="1" eaLnBrk="1" hangingPunct="1"/>
            <a:r>
              <a:rPr lang="el-GR" dirty="0">
                <a:ea typeface="ＭＳ Ｐゴシック" pitchFamily="34" charset="-128"/>
              </a:rPr>
              <a:t>Συχνά από την εφαρμογή</a:t>
            </a:r>
            <a:endParaRPr lang="en-US" dirty="0">
              <a:ea typeface="ＭＳ Ｐゴシック" pitchFamily="34" charset="-128"/>
            </a:endParaRPr>
          </a:p>
          <a:p>
            <a:pPr eaLnBrk="1" hangingPunct="1"/>
            <a:r>
              <a:rPr lang="el-GR" dirty="0">
                <a:ea typeface="ＭＳ Ｐゴシック" pitchFamily="34" charset="-128"/>
              </a:rPr>
              <a:t>Με τη μορφή </a:t>
            </a:r>
            <a:r>
              <a:rPr lang="en-US" dirty="0">
                <a:ea typeface="ＭＳ Ｐゴシック" pitchFamily="34" charset="-128"/>
              </a:rPr>
              <a:t>“plug-in” </a:t>
            </a:r>
            <a:r>
              <a:rPr lang="el-GR" dirty="0">
                <a:ea typeface="ＭＳ Ｐゴシック" pitchFamily="34" charset="-128"/>
              </a:rPr>
              <a:t>πριν τη διαδικασία δεικτοδότησης </a:t>
            </a:r>
          </a:p>
          <a:p>
            <a:pPr eaLnBrk="1" hangingPunct="1"/>
            <a:r>
              <a:rPr lang="el-GR" dirty="0">
                <a:ea typeface="ＭＳ Ｐゴシック" pitchFamily="34" charset="-128"/>
              </a:rPr>
              <a:t>Ελεύθερου λογισμικού και εμπορικά</a:t>
            </a:r>
            <a:endParaRPr lang="en-US" dirty="0">
              <a:ea typeface="ＭＳ Ｐゴシック" pitchFamily="34" charset="-128"/>
            </a:endParaRPr>
          </a:p>
        </p:txBody>
      </p:sp>
      <p:sp>
        <p:nvSpPr>
          <p:cNvPr id="47109" name="Slide Number Placeholder 4"/>
          <p:cNvSpPr>
            <a:spLocks noGrp="1"/>
          </p:cNvSpPr>
          <p:nvPr>
            <p:ph type="sldNum" sz="quarter" idx="12"/>
          </p:nvPr>
        </p:nvSpPr>
        <p:spPr bwMode="auto">
          <a:noFill/>
          <a:ln>
            <a:miter lim="800000"/>
            <a:headEnd/>
            <a:tailEnd/>
          </a:ln>
        </p:spPr>
        <p:txBody>
          <a:bodyPr/>
          <a:lstStyle/>
          <a:p>
            <a:fld id="{281507EB-1C60-4B69-B7EA-51F75011C9CF}" type="slidenum">
              <a:rPr lang="en-US"/>
              <a:pPr/>
              <a:t>50</a:t>
            </a:fld>
            <a:endParaRPr lang="en-US"/>
          </a:p>
        </p:txBody>
      </p:sp>
      <p:sp>
        <p:nvSpPr>
          <p:cNvPr id="47108"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2.2.4</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27"/>
          <p:cNvSpPr txBox="1">
            <a:spLocks noChangeArrowheads="1"/>
          </p:cNvSpPr>
          <p:nvPr/>
        </p:nvSpPr>
        <p:spPr bwMode="auto">
          <a:xfrm>
            <a:off x="118125" y="1153722"/>
            <a:ext cx="4896544" cy="2015403"/>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342900" indent="-342900" defTabSz="457200" eaLnBrk="0" hangingPunct="0">
              <a:spcBef>
                <a:spcPct val="20000"/>
              </a:spcBef>
              <a:buClr>
                <a:srgbClr val="437085"/>
              </a:buClr>
              <a:defRPr/>
            </a:pPr>
            <a:r>
              <a:rPr lang="el-GR" sz="1400" dirty="0">
                <a:solidFill>
                  <a:schemeClr val="tx1">
                    <a:lumMod val="95000"/>
                    <a:lumOff val="5000"/>
                  </a:schemeClr>
                </a:solidFill>
                <a:latin typeface="+mn-lt"/>
                <a:ea typeface="ＭＳ Ｐゴシック" pitchFamily="-65" charset="-128"/>
                <a:cs typeface="ＭＳ Ｐゴシック" pitchFamily="-65" charset="-128"/>
              </a:rPr>
              <a:t>Έγγραφο</a:t>
            </a:r>
            <a:r>
              <a:rPr lang="en-US" sz="1400" dirty="0">
                <a:solidFill>
                  <a:schemeClr val="tx1">
                    <a:lumMod val="95000"/>
                    <a:lumOff val="5000"/>
                  </a:schemeClr>
                </a:solidFill>
                <a:latin typeface="+mn-lt"/>
                <a:ea typeface="ＭＳ Ｐゴシック" pitchFamily="-65" charset="-128"/>
                <a:cs typeface="ＭＳ Ｐゴシック" pitchFamily="-65" charset="-128"/>
              </a:rPr>
              <a:t> 1</a:t>
            </a:r>
            <a:r>
              <a:rPr lang="el-GR" sz="1400" dirty="0">
                <a:solidFill>
                  <a:schemeClr val="tx1">
                    <a:lumMod val="95000"/>
                    <a:lumOff val="5000"/>
                  </a:schemeClr>
                </a:solidFill>
                <a:latin typeface="+mn-lt"/>
                <a:ea typeface="ＭＳ Ｐゴシック" pitchFamily="-65" charset="-128"/>
                <a:cs typeface="ＭＳ Ｐゴシック" pitchFamily="-65" charset="-128"/>
              </a:rPr>
              <a:t> (</a:t>
            </a:r>
            <a:r>
              <a:rPr lang="en-US" sz="1400" dirty="0">
                <a:solidFill>
                  <a:schemeClr val="tx1">
                    <a:lumMod val="95000"/>
                    <a:lumOff val="5000"/>
                  </a:schemeClr>
                </a:solidFill>
                <a:latin typeface="+mn-lt"/>
                <a:ea typeface="ＭＳ Ｐゴシック" pitchFamily="-65" charset="-128"/>
                <a:cs typeface="ＭＳ Ｐゴシック" pitchFamily="-65" charset="-128"/>
              </a:rPr>
              <a:t>d1) : </a:t>
            </a:r>
            <a:r>
              <a:rPr lang="el-GR" sz="1400" dirty="0">
                <a:solidFill>
                  <a:schemeClr val="tx1">
                    <a:lumMod val="95000"/>
                    <a:lumOff val="5000"/>
                  </a:schemeClr>
                </a:solidFill>
                <a:latin typeface="+mn-lt"/>
                <a:ea typeface="ＭＳ Ｐゴシック" pitchFamily="-65" charset="-128"/>
                <a:cs typeface="ＭＳ Ｐゴシック" pitchFamily="-65" charset="-128"/>
              </a:rPr>
              <a:t>Το Παν. Ιωαννίνων ιδρύθηκε το 1970</a:t>
            </a:r>
            <a:r>
              <a:rPr lang="en-US" sz="1400" dirty="0">
                <a:solidFill>
                  <a:schemeClr val="tx1">
                    <a:lumMod val="95000"/>
                    <a:lumOff val="5000"/>
                  </a:schemeClr>
                </a:solidFill>
                <a:latin typeface="+mn-lt"/>
                <a:ea typeface="ＭＳ Ｐゴシック" pitchFamily="-65" charset="-128"/>
                <a:cs typeface="ＭＳ Ｐゴシック" pitchFamily="-65" charset="-128"/>
              </a:rPr>
              <a:t>. </a:t>
            </a:r>
          </a:p>
          <a:p>
            <a:pPr marL="342900" indent="-342900" defTabSz="457200" eaLnBrk="0" hangingPunct="0">
              <a:spcBef>
                <a:spcPct val="20000"/>
              </a:spcBef>
              <a:buClr>
                <a:srgbClr val="437085"/>
              </a:buClr>
              <a:defRPr/>
            </a:pPr>
            <a:r>
              <a:rPr lang="el-GR" sz="1400" dirty="0">
                <a:solidFill>
                  <a:schemeClr val="tx1">
                    <a:lumMod val="95000"/>
                    <a:lumOff val="5000"/>
                  </a:schemeClr>
                </a:solidFill>
                <a:latin typeface="+mn-lt"/>
                <a:ea typeface="ＭＳ Ｐゴシック" pitchFamily="-65" charset="-128"/>
                <a:cs typeface="ＭＳ Ｐゴシック" pitchFamily="-65" charset="-128"/>
              </a:rPr>
              <a:t>Έγγραφο</a:t>
            </a:r>
            <a:r>
              <a:rPr lang="en-US" sz="1400" dirty="0">
                <a:solidFill>
                  <a:schemeClr val="tx1">
                    <a:lumMod val="95000"/>
                    <a:lumOff val="5000"/>
                  </a:schemeClr>
                </a:solidFill>
                <a:latin typeface="+mn-lt"/>
                <a:ea typeface="ＭＳ Ｐゴシック" pitchFamily="-65" charset="-128"/>
                <a:cs typeface="ＭＳ Ｐゴシック" pitchFamily="-65" charset="-128"/>
              </a:rPr>
              <a:t> 2 (d2) : </a:t>
            </a:r>
            <a:r>
              <a:rPr lang="el-GR" sz="1400" dirty="0">
                <a:solidFill>
                  <a:schemeClr val="tx1">
                    <a:lumMod val="95000"/>
                    <a:lumOff val="5000"/>
                  </a:schemeClr>
                </a:solidFill>
                <a:latin typeface="+mn-lt"/>
                <a:ea typeface="ＭＳ Ｐゴシック" pitchFamily="-65" charset="-128"/>
                <a:cs typeface="ＭＳ Ｐゴシック" pitchFamily="-65" charset="-128"/>
              </a:rPr>
              <a:t>Τα Ιωάννινα είναι η μεγαλύτερη πόλη της Ηπείρου</a:t>
            </a:r>
            <a:r>
              <a:rPr lang="en-US" sz="1400" dirty="0">
                <a:solidFill>
                  <a:schemeClr val="tx1">
                    <a:lumMod val="95000"/>
                    <a:lumOff val="5000"/>
                  </a:schemeClr>
                </a:solidFill>
                <a:latin typeface="+mn-lt"/>
                <a:ea typeface="ＭＳ Ｐゴシック" pitchFamily="-65" charset="-128"/>
                <a:cs typeface="ＭＳ Ｐゴシック" pitchFamily="-65" charset="-128"/>
              </a:rPr>
              <a:t>.</a:t>
            </a:r>
            <a:endParaRPr lang="el-GR" sz="1400" dirty="0">
              <a:solidFill>
                <a:schemeClr val="tx1">
                  <a:lumMod val="95000"/>
                  <a:lumOff val="5000"/>
                </a:schemeClr>
              </a:solidFill>
              <a:latin typeface="+mn-lt"/>
              <a:ea typeface="ＭＳ Ｐゴシック" pitchFamily="-65" charset="-128"/>
              <a:cs typeface="ＭＳ Ｐゴシック" pitchFamily="-65" charset="-128"/>
            </a:endParaRPr>
          </a:p>
          <a:p>
            <a:pPr marL="342900" indent="-342900" defTabSz="457200" eaLnBrk="0" hangingPunct="0">
              <a:spcBef>
                <a:spcPct val="20000"/>
              </a:spcBef>
              <a:buClr>
                <a:srgbClr val="437085"/>
              </a:buClr>
              <a:defRPr/>
            </a:pPr>
            <a:r>
              <a:rPr lang="el-GR" sz="1400" dirty="0">
                <a:solidFill>
                  <a:schemeClr val="tx1">
                    <a:lumMod val="95000"/>
                    <a:lumOff val="5000"/>
                  </a:schemeClr>
                </a:solidFill>
                <a:latin typeface="+mn-lt"/>
                <a:ea typeface="ＭＳ Ｐゴシック" pitchFamily="-65" charset="-128"/>
                <a:cs typeface="ＭＳ Ｐゴシック" pitchFamily="-65" charset="-128"/>
              </a:rPr>
              <a:t>Έγγραφο</a:t>
            </a:r>
            <a:r>
              <a:rPr lang="en-US" sz="1400" dirty="0">
                <a:solidFill>
                  <a:schemeClr val="tx1">
                    <a:lumMod val="95000"/>
                    <a:lumOff val="5000"/>
                  </a:schemeClr>
                </a:solidFill>
                <a:latin typeface="+mn-lt"/>
                <a:ea typeface="ＭＳ Ｐゴシック" pitchFamily="-65" charset="-128"/>
                <a:cs typeface="ＭＳ Ｐゴシック" pitchFamily="-65" charset="-128"/>
              </a:rPr>
              <a:t> 3 (d3) :  </a:t>
            </a:r>
            <a:r>
              <a:rPr lang="el-GR" sz="1400" dirty="0">
                <a:solidFill>
                  <a:schemeClr val="tx1">
                    <a:lumMod val="95000"/>
                    <a:lumOff val="5000"/>
                  </a:schemeClr>
                </a:solidFill>
                <a:latin typeface="+mn-lt"/>
                <a:ea typeface="ＭＳ Ｐゴシック" pitchFamily="-65" charset="-128"/>
                <a:cs typeface="ＭＳ Ｐゴシック" pitchFamily="-65" charset="-128"/>
              </a:rPr>
              <a:t>Η πτυχιακή εξεταστική στο Τμήμα Μηχ. Η/Υ και Πληροφορικής θ΄ αρχίσει την 1</a:t>
            </a:r>
            <a:r>
              <a:rPr lang="el-GR" sz="1400" baseline="30000" dirty="0">
                <a:solidFill>
                  <a:schemeClr val="tx1">
                    <a:lumMod val="95000"/>
                    <a:lumOff val="5000"/>
                  </a:schemeClr>
                </a:solidFill>
                <a:latin typeface="+mn-lt"/>
                <a:ea typeface="ＭＳ Ｐゴシック" pitchFamily="-65" charset="-128"/>
                <a:cs typeface="ＭＳ Ｐゴシック" pitchFamily="-65" charset="-128"/>
              </a:rPr>
              <a:t>η</a:t>
            </a:r>
            <a:r>
              <a:rPr lang="el-GR" sz="1400" dirty="0">
                <a:solidFill>
                  <a:schemeClr val="tx1">
                    <a:lumMod val="95000"/>
                    <a:lumOff val="5000"/>
                  </a:schemeClr>
                </a:solidFill>
                <a:latin typeface="+mn-lt"/>
                <a:ea typeface="ＭＳ Ｐゴシック" pitchFamily="-65" charset="-128"/>
                <a:cs typeface="ＭＳ Ｐゴシック" pitchFamily="-65" charset="-128"/>
              </a:rPr>
              <a:t> Φεβρουαρίου</a:t>
            </a:r>
            <a:r>
              <a:rPr lang="en-US" sz="1400" dirty="0">
                <a:solidFill>
                  <a:schemeClr val="tx1">
                    <a:lumMod val="95000"/>
                    <a:lumOff val="5000"/>
                  </a:schemeClr>
                </a:solidFill>
                <a:latin typeface="+mn-lt"/>
                <a:ea typeface="ＭＳ Ｐゴシック" pitchFamily="-65" charset="-128"/>
                <a:cs typeface="ＭＳ Ｐゴシック" pitchFamily="-65" charset="-128"/>
              </a:rPr>
              <a:t>.</a:t>
            </a:r>
            <a:endParaRPr lang="el-GR" sz="1400" dirty="0">
              <a:solidFill>
                <a:schemeClr val="tx1">
                  <a:lumMod val="95000"/>
                  <a:lumOff val="5000"/>
                </a:schemeClr>
              </a:solidFill>
              <a:latin typeface="+mn-lt"/>
              <a:ea typeface="ＭＳ Ｐゴシック" pitchFamily="-65" charset="-128"/>
              <a:cs typeface="ＭＳ Ｐゴシック" pitchFamily="-65" charset="-128"/>
            </a:endParaRPr>
          </a:p>
          <a:p>
            <a:pPr marL="342900" indent="-342900" defTabSz="457200" eaLnBrk="0" hangingPunct="0">
              <a:spcBef>
                <a:spcPct val="20000"/>
              </a:spcBef>
              <a:buClr>
                <a:srgbClr val="437085"/>
              </a:buClr>
              <a:defRPr/>
            </a:pPr>
            <a:r>
              <a:rPr lang="el-GR" sz="1400" dirty="0">
                <a:solidFill>
                  <a:schemeClr val="tx1">
                    <a:lumMod val="95000"/>
                    <a:lumOff val="5000"/>
                  </a:schemeClr>
                </a:solidFill>
                <a:latin typeface="+mn-lt"/>
                <a:ea typeface="ＭＳ Ｐゴシック" pitchFamily="-65" charset="-128"/>
                <a:cs typeface="ＭＳ Ｐゴシック" pitchFamily="-65" charset="-128"/>
              </a:rPr>
              <a:t>Έγγραφο</a:t>
            </a:r>
            <a:r>
              <a:rPr lang="en-US" sz="1400" dirty="0">
                <a:solidFill>
                  <a:schemeClr val="tx1">
                    <a:lumMod val="95000"/>
                    <a:lumOff val="5000"/>
                  </a:schemeClr>
                </a:solidFill>
                <a:latin typeface="+mn-lt"/>
                <a:ea typeface="ＭＳ Ｐゴシック" pitchFamily="-65" charset="-128"/>
                <a:cs typeface="ＭＳ Ｐゴシック" pitchFamily="-65" charset="-128"/>
              </a:rPr>
              <a:t> 4 (d4) :  </a:t>
            </a:r>
            <a:r>
              <a:rPr lang="el-GR" sz="1400" dirty="0">
                <a:solidFill>
                  <a:schemeClr val="tx1">
                    <a:lumMod val="95000"/>
                    <a:lumOff val="5000"/>
                  </a:schemeClr>
                </a:solidFill>
                <a:latin typeface="+mn-lt"/>
                <a:ea typeface="ＭＳ Ｐゴシック" pitchFamily="-65" charset="-128"/>
                <a:cs typeface="ＭＳ Ｐゴシック" pitchFamily="-65" charset="-128"/>
              </a:rPr>
              <a:t>Οι μαθητές των Ιωαννίνων αρίστευσαν στις εξετάσεις για την εισαγωγή  στα Πανεπιστήμια</a:t>
            </a:r>
            <a:r>
              <a:rPr lang="en-US" sz="1400" dirty="0">
                <a:solidFill>
                  <a:schemeClr val="tx1">
                    <a:lumMod val="95000"/>
                    <a:lumOff val="5000"/>
                  </a:schemeClr>
                </a:solidFill>
                <a:latin typeface="+mn-lt"/>
                <a:ea typeface="ＭＳ Ｐゴシック" pitchFamily="-65" charset="-128"/>
                <a:cs typeface="ＭＳ Ｐゴシック" pitchFamily="-65" charset="-128"/>
              </a:rPr>
              <a:t>.</a:t>
            </a:r>
            <a:endParaRPr lang="el-GR" sz="1400" dirty="0">
              <a:solidFill>
                <a:schemeClr val="tx1">
                  <a:lumMod val="95000"/>
                  <a:lumOff val="5000"/>
                </a:schemeClr>
              </a:solidFill>
              <a:latin typeface="+mn-lt"/>
              <a:ea typeface="ＭＳ Ｐゴシック" pitchFamily="-65" charset="-128"/>
              <a:cs typeface="ＭＳ Ｐゴシック" pitchFamily="-65" charset="-128"/>
            </a:endParaRPr>
          </a:p>
          <a:p>
            <a:pPr marL="342900" indent="-342900" defTabSz="457200" eaLnBrk="0" hangingPunct="0">
              <a:spcBef>
                <a:spcPct val="20000"/>
              </a:spcBef>
              <a:buClr>
                <a:srgbClr val="437085"/>
              </a:buClr>
              <a:defRPr/>
            </a:pPr>
            <a:r>
              <a:rPr lang="el-GR" sz="1400" dirty="0">
                <a:solidFill>
                  <a:schemeClr val="tx1">
                    <a:lumMod val="95000"/>
                    <a:lumOff val="5000"/>
                  </a:schemeClr>
                </a:solidFill>
                <a:latin typeface="+mn-lt"/>
                <a:ea typeface="ＭＳ Ｐゴシック" pitchFamily="-65" charset="-128"/>
                <a:cs typeface="ＭＳ Ｐゴシック" pitchFamily="-65" charset="-128"/>
              </a:rPr>
              <a:t>Έγγραφο</a:t>
            </a:r>
            <a:r>
              <a:rPr lang="en-US" sz="1400" dirty="0">
                <a:solidFill>
                  <a:schemeClr val="tx1">
                    <a:lumMod val="95000"/>
                    <a:lumOff val="5000"/>
                  </a:schemeClr>
                </a:solidFill>
                <a:latin typeface="+mn-lt"/>
                <a:ea typeface="ＭＳ Ｐゴシック" pitchFamily="-65" charset="-128"/>
                <a:cs typeface="ＭＳ Ｐゴシック" pitchFamily="-65" charset="-128"/>
              </a:rPr>
              <a:t> 5 (d5): </a:t>
            </a:r>
            <a:r>
              <a:rPr lang="el-GR" sz="1400" dirty="0">
                <a:solidFill>
                  <a:schemeClr val="tx1">
                    <a:lumMod val="95000"/>
                    <a:lumOff val="5000"/>
                  </a:schemeClr>
                </a:solidFill>
                <a:latin typeface="+mn-lt"/>
                <a:ea typeface="ＭＳ Ｐゴシック" pitchFamily="-65" charset="-128"/>
                <a:cs typeface="ＭＳ Ｐゴシック" pitchFamily="-65" charset="-128"/>
              </a:rPr>
              <a:t>Το 2017 ιδρύθηκε Πολυτεχνική Σχολή στο ΠΙ</a:t>
            </a:r>
            <a:r>
              <a:rPr lang="en-US" sz="1400" dirty="0">
                <a:solidFill>
                  <a:schemeClr val="tx1">
                    <a:lumMod val="95000"/>
                    <a:lumOff val="5000"/>
                  </a:schemeClr>
                </a:solidFill>
                <a:latin typeface="+mn-lt"/>
                <a:ea typeface="ＭＳ Ｐゴシック" pitchFamily="-65" charset="-128"/>
                <a:cs typeface="ＭＳ Ｐゴシック" pitchFamily="-65" charset="-128"/>
              </a:rPr>
              <a:t>. </a:t>
            </a:r>
            <a:endParaRPr lang="el-GR" sz="1400" dirty="0">
              <a:solidFill>
                <a:schemeClr val="tx1">
                  <a:lumMod val="95000"/>
                  <a:lumOff val="5000"/>
                </a:schemeClr>
              </a:solidFill>
              <a:latin typeface="+mn-lt"/>
              <a:ea typeface="ＭＳ Ｐゴシック" pitchFamily="-65" charset="-128"/>
              <a:cs typeface="ＭＳ Ｐゴシック" pitchFamily="-65" charset="-128"/>
            </a:endParaRPr>
          </a:p>
        </p:txBody>
      </p:sp>
      <p:sp>
        <p:nvSpPr>
          <p:cNvPr id="4" name="Text Box 1028"/>
          <p:cNvSpPr txBox="1">
            <a:spLocks noChangeArrowheads="1"/>
          </p:cNvSpPr>
          <p:nvPr/>
        </p:nvSpPr>
        <p:spPr bwMode="auto">
          <a:xfrm>
            <a:off x="104303" y="732034"/>
            <a:ext cx="4680520" cy="400110"/>
          </a:xfrm>
          <a:prstGeom prst="rect">
            <a:avLst/>
          </a:prstGeom>
          <a:noFill/>
          <a:ln w="9525">
            <a:noFill/>
            <a:miter lim="800000"/>
            <a:headEnd/>
            <a:tailEnd/>
          </a:ln>
          <a:effectLst/>
        </p:spPr>
        <p:txBody>
          <a:bodyPr wrap="square">
            <a:spAutoFit/>
          </a:bodyPr>
          <a:lstStyle/>
          <a:p>
            <a:pPr algn="ctr"/>
            <a:r>
              <a:rPr lang="el-GR" sz="2000" dirty="0">
                <a:solidFill>
                  <a:schemeClr val="tx1">
                    <a:lumMod val="95000"/>
                    <a:lumOff val="5000"/>
                  </a:schemeClr>
                </a:solidFill>
                <a:latin typeface="+mn-lt"/>
                <a:ea typeface="ＭＳ Ｐゴシック" pitchFamily="-65" charset="-128"/>
              </a:rPr>
              <a:t>Ακολουθία εγγράφων</a:t>
            </a:r>
          </a:p>
        </p:txBody>
      </p:sp>
      <p:sp>
        <p:nvSpPr>
          <p:cNvPr id="7" name="TextBox 6"/>
          <p:cNvSpPr txBox="1"/>
          <p:nvPr/>
        </p:nvSpPr>
        <p:spPr>
          <a:xfrm>
            <a:off x="520346" y="5309042"/>
            <a:ext cx="2880320" cy="707886"/>
          </a:xfrm>
          <a:prstGeom prst="rect">
            <a:avLst/>
          </a:prstGeom>
          <a:noFill/>
        </p:spPr>
        <p:txBody>
          <a:bodyPr wrap="square" rtlCol="0">
            <a:spAutoFit/>
          </a:bodyPr>
          <a:lstStyle/>
          <a:p>
            <a:r>
              <a:rPr lang="el-GR" sz="2000" dirty="0">
                <a:solidFill>
                  <a:schemeClr val="tx1">
                    <a:lumMod val="95000"/>
                    <a:lumOff val="5000"/>
                  </a:schemeClr>
                </a:solidFill>
                <a:latin typeface="+mn-lt"/>
                <a:ea typeface="ＭＳ Ｐゴシック" pitchFamily="-65" charset="-128"/>
                <a:cs typeface="ＭＳ Ｐゴシック" pitchFamily="-65" charset="-128"/>
              </a:rPr>
              <a:t>Όροι </a:t>
            </a:r>
            <a:r>
              <a:rPr lang="en-US" sz="2000" dirty="0">
                <a:solidFill>
                  <a:schemeClr val="tx1">
                    <a:lumMod val="95000"/>
                    <a:lumOff val="5000"/>
                  </a:schemeClr>
                </a:solidFill>
                <a:latin typeface="+mn-lt"/>
                <a:ea typeface="ＭＳ Ｐゴシック" pitchFamily="-65" charset="-128"/>
                <a:cs typeface="ＭＳ Ｐゴシック" pitchFamily="-65" charset="-128"/>
              </a:rPr>
              <a:t>(terms) </a:t>
            </a:r>
            <a:r>
              <a:rPr lang="el-GR" sz="2000" dirty="0">
                <a:solidFill>
                  <a:schemeClr val="tx1">
                    <a:lumMod val="95000"/>
                    <a:lumOff val="5000"/>
                  </a:schemeClr>
                </a:solidFill>
                <a:latin typeface="+mn-lt"/>
                <a:ea typeface="ＭＳ Ｐゴシック" pitchFamily="-65" charset="-128"/>
                <a:cs typeface="ＭＳ Ｐゴシック" pitchFamily="-65" charset="-128"/>
              </a:rPr>
              <a:t>που θα εισαχθούν στο ευρετήριο</a:t>
            </a:r>
          </a:p>
        </p:txBody>
      </p:sp>
      <p:sp>
        <p:nvSpPr>
          <p:cNvPr id="5" name="TextBox 4"/>
          <p:cNvSpPr txBox="1"/>
          <p:nvPr/>
        </p:nvSpPr>
        <p:spPr>
          <a:xfrm>
            <a:off x="515016" y="3867728"/>
            <a:ext cx="2880320" cy="400110"/>
          </a:xfrm>
          <a:prstGeom prst="rect">
            <a:avLst/>
          </a:prstGeom>
          <a:noFill/>
        </p:spPr>
        <p:txBody>
          <a:bodyPr wrap="square" rtlCol="0">
            <a:spAutoFit/>
          </a:bodyPr>
          <a:lstStyle/>
          <a:p>
            <a:r>
              <a:rPr lang="en-US" sz="2000" dirty="0">
                <a:solidFill>
                  <a:schemeClr val="tx1">
                    <a:lumMod val="95000"/>
                    <a:lumOff val="5000"/>
                  </a:schemeClr>
                </a:solidFill>
                <a:latin typeface="+mn-lt"/>
                <a:ea typeface="ＭＳ Ｐゴシック" pitchFamily="-65" charset="-128"/>
                <a:cs typeface="ＭＳ Ｐゴシック" pitchFamily="-65" charset="-128"/>
              </a:rPr>
              <a:t>Token </a:t>
            </a:r>
            <a:r>
              <a:rPr lang="el-GR" sz="2000" dirty="0">
                <a:solidFill>
                  <a:schemeClr val="tx1">
                    <a:lumMod val="95000"/>
                    <a:lumOff val="5000"/>
                  </a:schemeClr>
                </a:solidFill>
                <a:latin typeface="+mn-lt"/>
                <a:ea typeface="ＭＳ Ｐゴシック" pitchFamily="-65" charset="-128"/>
                <a:cs typeface="ＭＳ Ｐゴシック" pitchFamily="-65" charset="-128"/>
              </a:rPr>
              <a:t>(λεκτικές μονάδες)</a:t>
            </a:r>
          </a:p>
        </p:txBody>
      </p:sp>
      <p:cxnSp>
        <p:nvCxnSpPr>
          <p:cNvPr id="11" name="Straight Arrow Connector 10"/>
          <p:cNvCxnSpPr/>
          <p:nvPr/>
        </p:nvCxnSpPr>
        <p:spPr>
          <a:xfrm>
            <a:off x="1820394" y="3209558"/>
            <a:ext cx="0" cy="6480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288879" y="1858376"/>
            <a:ext cx="3024336" cy="307777"/>
          </a:xfrm>
          <a:prstGeom prst="rect">
            <a:avLst/>
          </a:prstGeom>
          <a:noFill/>
        </p:spPr>
        <p:txBody>
          <a:bodyPr wrap="square" rtlCol="0">
            <a:spAutoFit/>
          </a:bodyPr>
          <a:lstStyle/>
          <a:p>
            <a:r>
              <a:rPr lang="en-US" sz="1400" dirty="0">
                <a:solidFill>
                  <a:schemeClr val="accent6">
                    <a:lumMod val="50000"/>
                  </a:schemeClr>
                </a:solidFill>
                <a:latin typeface="+mn-lt"/>
                <a:ea typeface="ＭＳ Ｐゴシック" pitchFamily="-65" charset="-128"/>
                <a:cs typeface="ＭＳ Ｐゴシック" pitchFamily="-65" charset="-128"/>
              </a:rPr>
              <a:t>Granularity: </a:t>
            </a:r>
            <a:r>
              <a:rPr lang="el-GR" sz="1400" dirty="0">
                <a:solidFill>
                  <a:schemeClr val="accent6">
                    <a:lumMod val="50000"/>
                  </a:schemeClr>
                </a:solidFill>
                <a:latin typeface="+mn-lt"/>
                <a:ea typeface="ＭＳ Ｐゴシック" pitchFamily="-65" charset="-128"/>
                <a:cs typeface="ＭＳ Ｐゴシック" pitchFamily="-65" charset="-128"/>
              </a:rPr>
              <a:t>Μονάδα εγγράφου</a:t>
            </a:r>
          </a:p>
        </p:txBody>
      </p:sp>
      <p:sp>
        <p:nvSpPr>
          <p:cNvPr id="14" name="TextBox 13"/>
          <p:cNvSpPr txBox="1"/>
          <p:nvPr/>
        </p:nvSpPr>
        <p:spPr>
          <a:xfrm>
            <a:off x="3491880" y="5239859"/>
            <a:ext cx="5112568" cy="646331"/>
          </a:xfrm>
          <a:prstGeom prst="rect">
            <a:avLst/>
          </a:prstGeom>
          <a:noFill/>
        </p:spPr>
        <p:txBody>
          <a:bodyPr wrap="square" rtlCol="0">
            <a:spAutoFit/>
          </a:bodyPr>
          <a:lstStyle/>
          <a:p>
            <a:pPr marL="171450" indent="-171450">
              <a:buFont typeface="Wingdings" panose="05000000000000000000" pitchFamily="2" charset="2"/>
              <a:buChar char="§"/>
            </a:pPr>
            <a:r>
              <a:rPr lang="el-GR" sz="1200" b="1" dirty="0">
                <a:solidFill>
                  <a:schemeClr val="accent6">
                    <a:lumMod val="50000"/>
                  </a:schemeClr>
                </a:solidFill>
                <a:latin typeface="+mn-lt"/>
              </a:rPr>
              <a:t>Περιστολή </a:t>
            </a:r>
            <a:r>
              <a:rPr lang="en-US" sz="1200" b="1" dirty="0">
                <a:solidFill>
                  <a:schemeClr val="accent6">
                    <a:lumMod val="50000"/>
                  </a:schemeClr>
                </a:solidFill>
                <a:latin typeface="+mn-lt"/>
              </a:rPr>
              <a:t>(stemming) </a:t>
            </a:r>
            <a:r>
              <a:rPr lang="el-GR" sz="1200" dirty="0">
                <a:solidFill>
                  <a:schemeClr val="accent6">
                    <a:lumMod val="50000"/>
                  </a:schemeClr>
                </a:solidFill>
                <a:latin typeface="+mn-lt"/>
              </a:rPr>
              <a:t>περικοπή καταλήξεων</a:t>
            </a:r>
            <a:endParaRPr lang="en-US" sz="1200" dirty="0">
              <a:solidFill>
                <a:schemeClr val="accent6">
                  <a:lumMod val="50000"/>
                </a:schemeClr>
              </a:solidFill>
              <a:latin typeface="+mn-lt"/>
            </a:endParaRPr>
          </a:p>
          <a:p>
            <a:pPr marL="171450" indent="-171450">
              <a:buFont typeface="Wingdings" panose="05000000000000000000" pitchFamily="2" charset="2"/>
              <a:buChar char="§"/>
            </a:pPr>
            <a:r>
              <a:rPr lang="el-GR" sz="1200" b="1" dirty="0" err="1">
                <a:solidFill>
                  <a:schemeClr val="accent6">
                    <a:lumMod val="50000"/>
                  </a:schemeClr>
                </a:solidFill>
                <a:latin typeface="+mn-lt"/>
              </a:rPr>
              <a:t>Λημματοποίηση</a:t>
            </a:r>
            <a:r>
              <a:rPr lang="el-GR" sz="1200" b="1" dirty="0">
                <a:solidFill>
                  <a:schemeClr val="accent6">
                    <a:lumMod val="50000"/>
                  </a:schemeClr>
                </a:solidFill>
                <a:latin typeface="+mn-lt"/>
              </a:rPr>
              <a:t> (</a:t>
            </a:r>
            <a:r>
              <a:rPr lang="en-US" sz="1200" b="1" dirty="0">
                <a:solidFill>
                  <a:schemeClr val="accent6">
                    <a:lumMod val="50000"/>
                  </a:schemeClr>
                </a:solidFill>
                <a:latin typeface="+mn-lt"/>
              </a:rPr>
              <a:t>lemmatization) </a:t>
            </a:r>
            <a:r>
              <a:rPr lang="el-GR" sz="1200" dirty="0">
                <a:solidFill>
                  <a:schemeClr val="accent6">
                    <a:lumMod val="50000"/>
                  </a:schemeClr>
                </a:solidFill>
                <a:latin typeface="+mn-lt"/>
              </a:rPr>
              <a:t>γλωσσική/μορφολογική επεξεργασία και αναγωγή της λέξης  στη ρίζα της</a:t>
            </a:r>
          </a:p>
        </p:txBody>
      </p:sp>
      <p:sp>
        <p:nvSpPr>
          <p:cNvPr id="16" name="TextBox 15"/>
          <p:cNvSpPr txBox="1"/>
          <p:nvPr/>
        </p:nvSpPr>
        <p:spPr>
          <a:xfrm>
            <a:off x="3488679" y="3209558"/>
            <a:ext cx="5112568" cy="1569660"/>
          </a:xfrm>
          <a:prstGeom prst="rect">
            <a:avLst/>
          </a:prstGeom>
          <a:noFill/>
        </p:spPr>
        <p:txBody>
          <a:bodyPr wrap="square" rtlCol="0">
            <a:spAutoFit/>
          </a:bodyPr>
          <a:lstStyle/>
          <a:p>
            <a:r>
              <a:rPr lang="el-GR" sz="1200" b="1" u="sng" dirty="0">
                <a:solidFill>
                  <a:schemeClr val="accent6">
                    <a:lumMod val="50000"/>
                  </a:schemeClr>
                </a:solidFill>
                <a:latin typeface="+mn-lt"/>
              </a:rPr>
              <a:t>Θέματα</a:t>
            </a:r>
          </a:p>
          <a:p>
            <a:pPr marL="171450" indent="-171450">
              <a:buFont typeface="Wingdings" panose="05000000000000000000" pitchFamily="2" charset="2"/>
              <a:buChar char="§"/>
            </a:pPr>
            <a:r>
              <a:rPr lang="el-GR" sz="1200" dirty="0">
                <a:solidFill>
                  <a:schemeClr val="accent6">
                    <a:lumMod val="50000"/>
                  </a:schemeClr>
                </a:solidFill>
                <a:latin typeface="+mn-lt"/>
              </a:rPr>
              <a:t>Που σταματάμε: κενό/σημείο στίξης αλλά και απόστροφοι/όχι κενό/παύλα,  </a:t>
            </a:r>
            <a:r>
              <a:rPr lang="el-GR" sz="1200" dirty="0" err="1">
                <a:solidFill>
                  <a:schemeClr val="accent6">
                    <a:lumMod val="50000"/>
                  </a:schemeClr>
                </a:solidFill>
                <a:latin typeface="+mn-lt"/>
              </a:rPr>
              <a:t>κλπ</a:t>
            </a:r>
            <a:r>
              <a:rPr lang="el-GR" sz="1200" dirty="0">
                <a:solidFill>
                  <a:schemeClr val="accent6">
                    <a:lumMod val="50000"/>
                  </a:schemeClr>
                </a:solidFill>
                <a:latin typeface="+mn-lt"/>
              </a:rPr>
              <a:t> </a:t>
            </a:r>
          </a:p>
          <a:p>
            <a:pPr marL="171450" indent="-171450">
              <a:buFont typeface="Wingdings" panose="05000000000000000000" pitchFamily="2" charset="2"/>
              <a:buChar char="§"/>
            </a:pPr>
            <a:r>
              <a:rPr lang="en-US" sz="1200" dirty="0">
                <a:solidFill>
                  <a:schemeClr val="accent6">
                    <a:lumMod val="50000"/>
                  </a:schemeClr>
                </a:solidFill>
                <a:latin typeface="+mn-lt"/>
              </a:rPr>
              <a:t>Stop words </a:t>
            </a:r>
            <a:r>
              <a:rPr lang="el-GR" sz="1200" dirty="0">
                <a:solidFill>
                  <a:schemeClr val="accent6">
                    <a:lumMod val="50000"/>
                  </a:schemeClr>
                </a:solidFill>
                <a:latin typeface="+mn-lt"/>
              </a:rPr>
              <a:t>(το, και?)</a:t>
            </a:r>
          </a:p>
          <a:p>
            <a:pPr marL="171450" indent="-171450">
              <a:buFont typeface="Wingdings" panose="05000000000000000000" pitchFamily="2" charset="2"/>
              <a:buChar char="§"/>
            </a:pPr>
            <a:r>
              <a:rPr lang="el-GR" sz="1200" dirty="0" err="1">
                <a:solidFill>
                  <a:schemeClr val="accent6">
                    <a:lumMod val="50000"/>
                  </a:schemeClr>
                </a:solidFill>
                <a:latin typeface="+mn-lt"/>
              </a:rPr>
              <a:t>Κανονικοποίηση</a:t>
            </a:r>
            <a:endParaRPr lang="el-GR" sz="1200" dirty="0">
              <a:solidFill>
                <a:schemeClr val="accent6">
                  <a:lumMod val="50000"/>
                </a:schemeClr>
              </a:solidFill>
              <a:latin typeface="+mn-lt"/>
            </a:endParaRPr>
          </a:p>
          <a:p>
            <a:pPr marL="914400" lvl="1" indent="-171450">
              <a:buFont typeface="Wingdings" panose="05000000000000000000" pitchFamily="2" charset="2"/>
              <a:buChar char="§"/>
            </a:pPr>
            <a:r>
              <a:rPr lang="el-GR" sz="1200" dirty="0">
                <a:solidFill>
                  <a:schemeClr val="accent6">
                    <a:lumMod val="50000"/>
                  </a:schemeClr>
                </a:solidFill>
                <a:latin typeface="+mn-lt"/>
              </a:rPr>
              <a:t>Κεφαλαία/μικρά</a:t>
            </a:r>
          </a:p>
          <a:p>
            <a:pPr marL="914400" lvl="1" indent="-171450">
              <a:buFont typeface="Wingdings" panose="05000000000000000000" pitchFamily="2" charset="2"/>
              <a:buChar char="§"/>
            </a:pPr>
            <a:r>
              <a:rPr lang="el-GR" sz="1200" dirty="0">
                <a:solidFill>
                  <a:schemeClr val="accent6">
                    <a:lumMod val="50000"/>
                  </a:schemeClr>
                </a:solidFill>
                <a:latin typeface="+mn-lt"/>
              </a:rPr>
              <a:t>Τόνοι</a:t>
            </a:r>
          </a:p>
          <a:p>
            <a:pPr marL="914400" lvl="1" indent="-171450">
              <a:buFont typeface="Wingdings" panose="05000000000000000000" pitchFamily="2" charset="2"/>
              <a:buChar char="§"/>
            </a:pPr>
            <a:r>
              <a:rPr lang="el-GR" sz="1200" dirty="0">
                <a:solidFill>
                  <a:schemeClr val="accent6">
                    <a:lumMod val="50000"/>
                  </a:schemeClr>
                </a:solidFill>
                <a:latin typeface="+mn-lt"/>
              </a:rPr>
              <a:t>Κανόνες </a:t>
            </a:r>
            <a:r>
              <a:rPr lang="en-US" sz="1200" dirty="0">
                <a:solidFill>
                  <a:schemeClr val="accent6">
                    <a:lumMod val="50000"/>
                  </a:schemeClr>
                </a:solidFill>
                <a:latin typeface="+mn-lt"/>
              </a:rPr>
              <a:t>vs </a:t>
            </a:r>
            <a:r>
              <a:rPr lang="el-GR" sz="1200" dirty="0">
                <a:solidFill>
                  <a:schemeClr val="accent6">
                    <a:lumMod val="50000"/>
                  </a:schemeClr>
                </a:solidFill>
                <a:latin typeface="+mn-lt"/>
              </a:rPr>
              <a:t>Λίστες ισοδυναμίας</a:t>
            </a:r>
          </a:p>
        </p:txBody>
      </p:sp>
      <p:cxnSp>
        <p:nvCxnSpPr>
          <p:cNvPr id="19" name="Straight Arrow Connector 18"/>
          <p:cNvCxnSpPr/>
          <p:nvPr/>
        </p:nvCxnSpPr>
        <p:spPr>
          <a:xfrm>
            <a:off x="1820394" y="4352293"/>
            <a:ext cx="0" cy="6480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23528" y="6346831"/>
            <a:ext cx="7056784" cy="338554"/>
          </a:xfrm>
          <a:prstGeom prst="rect">
            <a:avLst/>
          </a:prstGeom>
          <a:noFill/>
        </p:spPr>
        <p:txBody>
          <a:bodyPr wrap="square" rtlCol="0">
            <a:spAutoFit/>
          </a:bodyPr>
          <a:lstStyle/>
          <a:p>
            <a:pPr marL="342900" indent="-342900" algn="ctr">
              <a:buFont typeface="Wingdings" panose="05000000000000000000" pitchFamily="2" charset="2"/>
              <a:buChar char="ü"/>
            </a:pPr>
            <a:r>
              <a:rPr lang="el-GR" sz="1600" dirty="0">
                <a:solidFill>
                  <a:schemeClr val="accent1">
                    <a:lumMod val="75000"/>
                  </a:schemeClr>
                </a:solidFill>
                <a:latin typeface="+mn-lt"/>
              </a:rPr>
              <a:t>Ίδια πολιτική και στο κείμενο και στην ερώτηση</a:t>
            </a:r>
          </a:p>
        </p:txBody>
      </p:sp>
      <p:sp>
        <p:nvSpPr>
          <p:cNvPr id="2" name="TextBox 1"/>
          <p:cNvSpPr txBox="1"/>
          <p:nvPr/>
        </p:nvSpPr>
        <p:spPr>
          <a:xfrm>
            <a:off x="3059832" y="25714"/>
            <a:ext cx="2952328" cy="646331"/>
          </a:xfrm>
          <a:prstGeom prst="rect">
            <a:avLst/>
          </a:prstGeom>
          <a:noFill/>
        </p:spPr>
        <p:txBody>
          <a:bodyPr wrap="square" rtlCol="0">
            <a:spAutoFit/>
          </a:bodyPr>
          <a:lstStyle/>
          <a:p>
            <a:r>
              <a:rPr lang="el-GR" sz="3600" dirty="0">
                <a:solidFill>
                  <a:schemeClr val="accent2">
                    <a:lumMod val="75000"/>
                  </a:schemeClr>
                </a:solidFill>
              </a:rPr>
              <a:t>Περίληψη</a:t>
            </a: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90AFD287-3F61-C7F7-C92C-1B912CF63A46}"/>
                  </a:ext>
                </a:extLst>
              </p14:cNvPr>
              <p14:cNvContentPartPr/>
              <p14:nvPr/>
            </p14:nvContentPartPr>
            <p14:xfrm>
              <a:off x="1325716" y="866621"/>
              <a:ext cx="2172240" cy="53280"/>
            </p14:xfrm>
          </p:contentPart>
        </mc:Choice>
        <mc:Fallback xmlns="">
          <p:pic>
            <p:nvPicPr>
              <p:cNvPr id="6" name="Ink 5">
                <a:extLst>
                  <a:ext uri="{FF2B5EF4-FFF2-40B4-BE49-F238E27FC236}">
                    <a16:creationId xmlns:a16="http://schemas.microsoft.com/office/drawing/2014/main" id="{90AFD287-3F61-C7F7-C92C-1B912CF63A46}"/>
                  </a:ext>
                </a:extLst>
              </p:cNvPr>
              <p:cNvPicPr/>
              <p:nvPr/>
            </p:nvPicPr>
            <p:blipFill>
              <a:blip r:embed="rId3"/>
              <a:stretch>
                <a:fillRect/>
              </a:stretch>
            </p:blipFill>
            <p:spPr>
              <a:xfrm>
                <a:off x="1272076" y="758981"/>
                <a:ext cx="227988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D21F3C80-6315-4B33-951B-6C30EB67BA6B}"/>
                  </a:ext>
                </a:extLst>
              </p14:cNvPr>
              <p14:cNvContentPartPr/>
              <p14:nvPr/>
            </p14:nvContentPartPr>
            <p14:xfrm>
              <a:off x="710476" y="5503781"/>
              <a:ext cx="2165400" cy="360"/>
            </p14:xfrm>
          </p:contentPart>
        </mc:Choice>
        <mc:Fallback xmlns="">
          <p:pic>
            <p:nvPicPr>
              <p:cNvPr id="8" name="Ink 7">
                <a:extLst>
                  <a:ext uri="{FF2B5EF4-FFF2-40B4-BE49-F238E27FC236}">
                    <a16:creationId xmlns:a16="http://schemas.microsoft.com/office/drawing/2014/main" id="{D21F3C80-6315-4B33-951B-6C30EB67BA6B}"/>
                  </a:ext>
                </a:extLst>
              </p:cNvPr>
              <p:cNvPicPr/>
              <p:nvPr/>
            </p:nvPicPr>
            <p:blipFill>
              <a:blip r:embed="rId5"/>
              <a:stretch>
                <a:fillRect/>
              </a:stretch>
            </p:blipFill>
            <p:spPr>
              <a:xfrm>
                <a:off x="656836" y="5395781"/>
                <a:ext cx="2273040" cy="216000"/>
              </a:xfrm>
              <a:prstGeom prst="rect">
                <a:avLst/>
              </a:prstGeom>
            </p:spPr>
          </p:pic>
        </mc:Fallback>
      </mc:AlternateContent>
    </p:spTree>
    <p:extLst>
      <p:ext uri="{BB962C8B-B14F-4D97-AF65-F5344CB8AC3E}">
        <p14:creationId xmlns:p14="http://schemas.microsoft.com/office/powerpoint/2010/main" val="1024653249"/>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7"/>
          <p:cNvSpPr>
            <a:spLocks noGrp="1" noChangeArrowheads="1"/>
          </p:cNvSpPr>
          <p:nvPr>
            <p:ph type="subTitle" idx="1"/>
          </p:nvPr>
        </p:nvSpPr>
        <p:spPr>
          <a:xfrm>
            <a:off x="1115616" y="2060848"/>
            <a:ext cx="7200800" cy="1944216"/>
          </a:xfrm>
        </p:spPr>
        <p:txBody>
          <a:bodyPr>
            <a:noAutofit/>
          </a:bodyPr>
          <a:lstStyle/>
          <a:p>
            <a:pPr eaLnBrk="1" hangingPunct="1"/>
            <a:r>
              <a:rPr lang="el-GR" sz="3200" dirty="0">
                <a:ea typeface="ＭＳ Ｐゴシック" pitchFamily="-112" charset="-128"/>
              </a:rPr>
              <a:t>ΜΥΕ003: Ανάκτηση Πληροφορίας</a:t>
            </a:r>
            <a:endParaRPr lang="en-US" sz="3200" dirty="0">
              <a:ea typeface="ＭＳ Ｐゴシック" pitchFamily="-112" charset="-128"/>
            </a:endParaRPr>
          </a:p>
          <a:p>
            <a:pPr eaLnBrk="1" hangingPunct="1"/>
            <a:r>
              <a:rPr lang="el-GR" sz="1800" dirty="0">
                <a:solidFill>
                  <a:schemeClr val="bg1">
                    <a:lumMod val="95000"/>
                  </a:schemeClr>
                </a:solidFill>
                <a:ea typeface="ＭＳ Ｐゴシック" pitchFamily="-112" charset="-128"/>
              </a:rPr>
              <a:t>Διδάσκουσα: Ευαγγελία </a:t>
            </a:r>
            <a:r>
              <a:rPr lang="el-GR" sz="1800" dirty="0" err="1">
                <a:solidFill>
                  <a:schemeClr val="bg1">
                    <a:lumMod val="95000"/>
                  </a:schemeClr>
                </a:solidFill>
                <a:ea typeface="ＭＳ Ｐゴシック" pitchFamily="-112" charset="-128"/>
              </a:rPr>
              <a:t>Πιτουρά</a:t>
            </a:r>
            <a:endParaRPr lang="en-US" sz="1800" dirty="0">
              <a:solidFill>
                <a:schemeClr val="bg1">
                  <a:lumMod val="95000"/>
                </a:schemeClr>
              </a:solidFill>
              <a:ea typeface="ＭＳ Ｐゴシック" pitchFamily="-112" charset="-128"/>
            </a:endParaRPr>
          </a:p>
          <a:p>
            <a:pPr eaLnBrk="1" hangingPunct="1"/>
            <a:endParaRPr lang="en-US" sz="1800" dirty="0">
              <a:solidFill>
                <a:schemeClr val="bg1">
                  <a:lumMod val="95000"/>
                </a:schemeClr>
              </a:solidFill>
              <a:ea typeface="ＭＳ Ｐゴシック" pitchFamily="-112" charset="-128"/>
            </a:endParaRPr>
          </a:p>
          <a:p>
            <a:pPr eaLnBrk="1" hangingPunct="1"/>
            <a:endParaRPr lang="en-US" dirty="0">
              <a:ea typeface="ＭＳ Ｐゴシック" pitchFamily="-112" charset="-128"/>
            </a:endParaRPr>
          </a:p>
          <a:p>
            <a:pPr eaLnBrk="1" hangingPunct="1"/>
            <a:br>
              <a:rPr lang="en-US" dirty="0">
                <a:ea typeface="ＭＳ Ｐゴシック" pitchFamily="-112" charset="-128"/>
              </a:rPr>
            </a:br>
            <a:r>
              <a:rPr lang="el-GR" sz="3600" dirty="0">
                <a:solidFill>
                  <a:schemeClr val="bg1"/>
                </a:solidFill>
                <a:ea typeface="ＭＳ Ｐゴシック" pitchFamily="-112" charset="-128"/>
              </a:rPr>
              <a:t>Κατασκευή Λεξιλογίου Όρων.</a:t>
            </a:r>
            <a:endParaRPr lang="en-US" sz="3600" dirty="0">
              <a:solidFill>
                <a:schemeClr val="bg1"/>
              </a:solidFill>
              <a:ea typeface="ＭＳ Ｐゴシック" pitchFamily="-112" charset="-128"/>
            </a:endParaRPr>
          </a:p>
          <a:p>
            <a:pPr eaLnBrk="1" hangingPunct="1"/>
            <a:endParaRPr lang="en-US" sz="2800" dirty="0">
              <a:solidFill>
                <a:schemeClr val="bg1"/>
              </a:solidFill>
              <a:ea typeface="ＭＳ Ｐゴシック" pitchFamily="-112" charset="-128"/>
            </a:endParaRPr>
          </a:p>
          <a:p>
            <a:pPr eaLnBrk="1" hangingPunct="1"/>
            <a:r>
              <a:rPr lang="el-GR" sz="2800" dirty="0">
                <a:solidFill>
                  <a:schemeClr val="bg1"/>
                </a:solidFill>
                <a:ea typeface="ＭＳ Ｐゴシック" pitchFamily="-112" charset="-128"/>
              </a:rPr>
              <a:t> </a:t>
            </a:r>
          </a:p>
        </p:txBody>
      </p:sp>
      <p:sp>
        <p:nvSpPr>
          <p:cNvPr id="3" name="TextBox 2">
            <a:extLst>
              <a:ext uri="{FF2B5EF4-FFF2-40B4-BE49-F238E27FC236}">
                <a16:creationId xmlns:a16="http://schemas.microsoft.com/office/drawing/2014/main" id="{34B1F070-D488-4CB0-B77C-938A39FEBFDB}"/>
              </a:ext>
            </a:extLst>
          </p:cNvPr>
          <p:cNvSpPr txBox="1"/>
          <p:nvPr/>
        </p:nvSpPr>
        <p:spPr>
          <a:xfrm>
            <a:off x="4644008" y="6309320"/>
            <a:ext cx="4104456" cy="344582"/>
          </a:xfrm>
          <a:prstGeom prst="rect">
            <a:avLst/>
          </a:prstGeom>
          <a:noFill/>
        </p:spPr>
        <p:txBody>
          <a:bodyPr wrap="square" rtlCol="0">
            <a:spAutoFit/>
          </a:bodyPr>
          <a:lstStyle/>
          <a:p>
            <a:pPr algn="ctr" defTabSz="685800">
              <a:lnSpc>
                <a:spcPct val="70000"/>
              </a:lnSpc>
              <a:spcBef>
                <a:spcPts val="750"/>
              </a:spcBef>
            </a:pPr>
            <a:r>
              <a:rPr lang="el-GR" sz="2200" i="1" dirty="0">
                <a:solidFill>
                  <a:schemeClr val="bg1">
                    <a:lumMod val="95000"/>
                  </a:schemeClr>
                </a:solidFill>
                <a:latin typeface="+mn-lt"/>
                <a:ea typeface="ＭＳ Ｐゴシック" pitchFamily="-112" charset="-128"/>
              </a:rPr>
              <a:t>Ακαδημαϊκό Έτος 202</a:t>
            </a:r>
            <a:r>
              <a:rPr lang="en-US" sz="2200" i="1" dirty="0">
                <a:solidFill>
                  <a:schemeClr val="bg1">
                    <a:lumMod val="95000"/>
                  </a:schemeClr>
                </a:solidFill>
                <a:latin typeface="+mn-lt"/>
                <a:ea typeface="ＭＳ Ｐゴシック" pitchFamily="-112" charset="-128"/>
              </a:rPr>
              <a:t>3</a:t>
            </a:r>
            <a:r>
              <a:rPr lang="el-GR" sz="2200" i="1" dirty="0">
                <a:solidFill>
                  <a:schemeClr val="bg1">
                    <a:lumMod val="95000"/>
                  </a:schemeClr>
                </a:solidFill>
                <a:latin typeface="+mn-lt"/>
                <a:ea typeface="ＭＳ Ｐゴシック" pitchFamily="-112" charset="-128"/>
              </a:rPr>
              <a:t>-202</a:t>
            </a:r>
            <a:r>
              <a:rPr lang="en-US" sz="2200" i="1" dirty="0">
                <a:solidFill>
                  <a:schemeClr val="bg1">
                    <a:lumMod val="95000"/>
                  </a:schemeClr>
                </a:solidFill>
                <a:latin typeface="+mn-lt"/>
                <a:ea typeface="ＭＳ Ｐゴシック" pitchFamily="-112" charset="-128"/>
              </a:rPr>
              <a:t>4</a:t>
            </a:r>
          </a:p>
        </p:txBody>
      </p:sp>
    </p:spTree>
    <p:extLst>
      <p:ext uri="{BB962C8B-B14F-4D97-AF65-F5344CB8AC3E}">
        <p14:creationId xmlns:p14="http://schemas.microsoft.com/office/powerpoint/2010/main" val="3923018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27"/>
          <p:cNvSpPr txBox="1">
            <a:spLocks noChangeArrowheads="1"/>
          </p:cNvSpPr>
          <p:nvPr/>
        </p:nvSpPr>
        <p:spPr bwMode="auto">
          <a:xfrm>
            <a:off x="1115616" y="1412776"/>
            <a:ext cx="6768752" cy="2088232"/>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342900" indent="-342900" defTabSz="457200" eaLnBrk="0" hangingPunct="0">
              <a:spcBef>
                <a:spcPct val="20000"/>
              </a:spcBef>
              <a:buClr>
                <a:srgbClr val="437085"/>
              </a:buClr>
              <a:defRPr/>
            </a:pPr>
            <a:endParaRPr lang="el-GR" sz="1400" dirty="0">
              <a:solidFill>
                <a:schemeClr val="tx1">
                  <a:lumMod val="95000"/>
                  <a:lumOff val="5000"/>
                </a:schemeClr>
              </a:solidFill>
              <a:latin typeface="+mn-lt"/>
              <a:ea typeface="ＭＳ Ｐゴシック" pitchFamily="-65" charset="-128"/>
              <a:cs typeface="ＭＳ Ｐゴシック" pitchFamily="-65" charset="-128"/>
            </a:endParaRPr>
          </a:p>
          <a:p>
            <a:pPr marL="342900" indent="-342900" defTabSz="457200" eaLnBrk="0" hangingPunct="0">
              <a:spcBef>
                <a:spcPct val="20000"/>
              </a:spcBef>
              <a:buClr>
                <a:srgbClr val="437085"/>
              </a:buClr>
              <a:defRPr/>
            </a:pPr>
            <a:r>
              <a:rPr lang="el-GR" sz="1400" dirty="0">
                <a:solidFill>
                  <a:schemeClr val="tx1">
                    <a:lumMod val="95000"/>
                    <a:lumOff val="5000"/>
                  </a:schemeClr>
                </a:solidFill>
                <a:latin typeface="+mn-lt"/>
                <a:ea typeface="ＭＳ Ｐゴシック" pitchFamily="-65" charset="-128"/>
                <a:cs typeface="ＭＳ Ｐゴシック" pitchFamily="-65" charset="-128"/>
              </a:rPr>
              <a:t>Έγγραφο</a:t>
            </a:r>
            <a:r>
              <a:rPr lang="en-US" sz="1400" dirty="0">
                <a:solidFill>
                  <a:schemeClr val="tx1">
                    <a:lumMod val="95000"/>
                    <a:lumOff val="5000"/>
                  </a:schemeClr>
                </a:solidFill>
                <a:latin typeface="+mn-lt"/>
                <a:ea typeface="ＭＳ Ｐゴシック" pitchFamily="-65" charset="-128"/>
                <a:cs typeface="ＭＳ Ｐゴシック" pitchFamily="-65" charset="-128"/>
              </a:rPr>
              <a:t> 1</a:t>
            </a:r>
            <a:r>
              <a:rPr lang="el-GR" sz="1400" dirty="0">
                <a:solidFill>
                  <a:schemeClr val="tx1">
                    <a:lumMod val="95000"/>
                    <a:lumOff val="5000"/>
                  </a:schemeClr>
                </a:solidFill>
                <a:latin typeface="+mn-lt"/>
                <a:ea typeface="ＭＳ Ｐゴシック" pitchFamily="-65" charset="-128"/>
                <a:cs typeface="ＭＳ Ｐゴシック" pitchFamily="-65" charset="-128"/>
              </a:rPr>
              <a:t> (</a:t>
            </a:r>
            <a:r>
              <a:rPr lang="en-US" sz="1400" dirty="0">
                <a:solidFill>
                  <a:schemeClr val="tx1">
                    <a:lumMod val="95000"/>
                    <a:lumOff val="5000"/>
                  </a:schemeClr>
                </a:solidFill>
                <a:latin typeface="+mn-lt"/>
                <a:ea typeface="ＭＳ Ｐゴシック" pitchFamily="-65" charset="-128"/>
                <a:cs typeface="ＭＳ Ｐゴシック" pitchFamily="-65" charset="-128"/>
              </a:rPr>
              <a:t>d1) : </a:t>
            </a:r>
            <a:r>
              <a:rPr lang="el-GR" sz="1400" dirty="0">
                <a:solidFill>
                  <a:schemeClr val="tx1">
                    <a:lumMod val="95000"/>
                    <a:lumOff val="5000"/>
                  </a:schemeClr>
                </a:solidFill>
                <a:latin typeface="+mn-lt"/>
                <a:ea typeface="ＭＳ Ｐゴシック" pitchFamily="-65" charset="-128"/>
                <a:cs typeface="ＭＳ Ｐゴシック" pitchFamily="-65" charset="-128"/>
              </a:rPr>
              <a:t>Το Παν. Ιωαννίνων ιδρύθηκε το 1970</a:t>
            </a:r>
            <a:r>
              <a:rPr lang="en-US" sz="1400" dirty="0">
                <a:solidFill>
                  <a:schemeClr val="tx1">
                    <a:lumMod val="95000"/>
                    <a:lumOff val="5000"/>
                  </a:schemeClr>
                </a:solidFill>
                <a:latin typeface="+mn-lt"/>
                <a:ea typeface="ＭＳ Ｐゴシック" pitchFamily="-65" charset="-128"/>
                <a:cs typeface="ＭＳ Ｐゴシック" pitchFamily="-65" charset="-128"/>
              </a:rPr>
              <a:t>. </a:t>
            </a:r>
          </a:p>
          <a:p>
            <a:pPr marL="342900" indent="-342900" defTabSz="457200" eaLnBrk="0" hangingPunct="0">
              <a:spcBef>
                <a:spcPct val="20000"/>
              </a:spcBef>
              <a:buClr>
                <a:srgbClr val="437085"/>
              </a:buClr>
              <a:defRPr/>
            </a:pPr>
            <a:r>
              <a:rPr lang="el-GR" sz="1400" dirty="0">
                <a:solidFill>
                  <a:schemeClr val="tx1">
                    <a:lumMod val="95000"/>
                    <a:lumOff val="5000"/>
                  </a:schemeClr>
                </a:solidFill>
                <a:latin typeface="+mn-lt"/>
                <a:ea typeface="ＭＳ Ｐゴシック" pitchFamily="-65" charset="-128"/>
                <a:cs typeface="ＭＳ Ｐゴシック" pitchFamily="-65" charset="-128"/>
              </a:rPr>
              <a:t>Έγγραφο</a:t>
            </a:r>
            <a:r>
              <a:rPr lang="en-US" sz="1400" dirty="0">
                <a:solidFill>
                  <a:schemeClr val="tx1">
                    <a:lumMod val="95000"/>
                    <a:lumOff val="5000"/>
                  </a:schemeClr>
                </a:solidFill>
                <a:latin typeface="+mn-lt"/>
                <a:ea typeface="ＭＳ Ｐゴシック" pitchFamily="-65" charset="-128"/>
                <a:cs typeface="ＭＳ Ｐゴシック" pitchFamily="-65" charset="-128"/>
              </a:rPr>
              <a:t> 2 (d2) : </a:t>
            </a:r>
            <a:r>
              <a:rPr lang="el-GR" sz="1400" dirty="0">
                <a:solidFill>
                  <a:schemeClr val="tx1">
                    <a:lumMod val="95000"/>
                    <a:lumOff val="5000"/>
                  </a:schemeClr>
                </a:solidFill>
                <a:latin typeface="+mn-lt"/>
                <a:ea typeface="ＭＳ Ｐゴシック" pitchFamily="-65" charset="-128"/>
                <a:cs typeface="ＭＳ Ｐゴシック" pitchFamily="-65" charset="-128"/>
              </a:rPr>
              <a:t>Τα Ιωάννινα είναι η μεγαλύτερη πόλη της Ηπείρου</a:t>
            </a:r>
            <a:r>
              <a:rPr lang="en-US" sz="1400" dirty="0">
                <a:solidFill>
                  <a:schemeClr val="tx1">
                    <a:lumMod val="95000"/>
                    <a:lumOff val="5000"/>
                  </a:schemeClr>
                </a:solidFill>
                <a:latin typeface="+mn-lt"/>
                <a:ea typeface="ＭＳ Ｐゴシック" pitchFamily="-65" charset="-128"/>
                <a:cs typeface="ＭＳ Ｐゴシック" pitchFamily="-65" charset="-128"/>
              </a:rPr>
              <a:t>.</a:t>
            </a:r>
            <a:endParaRPr lang="el-GR" sz="1400" dirty="0">
              <a:solidFill>
                <a:schemeClr val="tx1">
                  <a:lumMod val="95000"/>
                  <a:lumOff val="5000"/>
                </a:schemeClr>
              </a:solidFill>
              <a:latin typeface="+mn-lt"/>
              <a:ea typeface="ＭＳ Ｐゴシック" pitchFamily="-65" charset="-128"/>
              <a:cs typeface="ＭＳ Ｐゴシック" pitchFamily="-65" charset="-128"/>
            </a:endParaRPr>
          </a:p>
          <a:p>
            <a:pPr marL="342900" indent="-342900" defTabSz="457200" eaLnBrk="0" hangingPunct="0">
              <a:spcBef>
                <a:spcPct val="20000"/>
              </a:spcBef>
              <a:buClr>
                <a:srgbClr val="437085"/>
              </a:buClr>
              <a:defRPr/>
            </a:pPr>
            <a:r>
              <a:rPr lang="el-GR" sz="1400" dirty="0">
                <a:solidFill>
                  <a:schemeClr val="tx1">
                    <a:lumMod val="95000"/>
                    <a:lumOff val="5000"/>
                  </a:schemeClr>
                </a:solidFill>
                <a:latin typeface="+mn-lt"/>
                <a:ea typeface="ＭＳ Ｐゴシック" pitchFamily="-65" charset="-128"/>
                <a:cs typeface="ＭＳ Ｐゴシック" pitchFamily="-65" charset="-128"/>
              </a:rPr>
              <a:t>Έγγραφο</a:t>
            </a:r>
            <a:r>
              <a:rPr lang="en-US" sz="1400" dirty="0">
                <a:solidFill>
                  <a:schemeClr val="tx1">
                    <a:lumMod val="95000"/>
                    <a:lumOff val="5000"/>
                  </a:schemeClr>
                </a:solidFill>
                <a:latin typeface="+mn-lt"/>
                <a:ea typeface="ＭＳ Ｐゴシック" pitchFamily="-65" charset="-128"/>
                <a:cs typeface="ＭＳ Ｐゴシック" pitchFamily="-65" charset="-128"/>
              </a:rPr>
              <a:t> 3 (d3) :  </a:t>
            </a:r>
            <a:r>
              <a:rPr lang="el-GR" sz="1400" dirty="0">
                <a:solidFill>
                  <a:schemeClr val="tx1">
                    <a:lumMod val="95000"/>
                    <a:lumOff val="5000"/>
                  </a:schemeClr>
                </a:solidFill>
                <a:latin typeface="+mn-lt"/>
                <a:ea typeface="ＭＳ Ｐゴシック" pitchFamily="-65" charset="-128"/>
                <a:cs typeface="ＭＳ Ｐゴシック" pitchFamily="-65" charset="-128"/>
              </a:rPr>
              <a:t>Η πτυχιακή εξεταστική στο Τμήμα Μηχ. Η/Υ και Πληροφορικής </a:t>
            </a:r>
            <a:r>
              <a:rPr lang="el-GR" sz="1400" dirty="0">
                <a:solidFill>
                  <a:schemeClr val="tx1">
                    <a:lumMod val="95000"/>
                    <a:lumOff val="5000"/>
                  </a:schemeClr>
                </a:solidFill>
                <a:ea typeface="ＭＳ Ｐゴシック" pitchFamily="-65" charset="-128"/>
                <a:cs typeface="ＭＳ Ｐゴシック" pitchFamily="-65" charset="-128"/>
              </a:rPr>
              <a:t>θ΄ αρχίσει </a:t>
            </a:r>
            <a:r>
              <a:rPr lang="el-GR" sz="1400" dirty="0">
                <a:solidFill>
                  <a:schemeClr val="tx1">
                    <a:lumMod val="95000"/>
                    <a:lumOff val="5000"/>
                  </a:schemeClr>
                </a:solidFill>
                <a:latin typeface="+mn-lt"/>
                <a:ea typeface="ＭＳ Ｐゴシック" pitchFamily="-65" charset="-128"/>
                <a:cs typeface="ＭＳ Ｐゴシック" pitchFamily="-65" charset="-128"/>
              </a:rPr>
              <a:t>την 1</a:t>
            </a:r>
            <a:r>
              <a:rPr lang="el-GR" sz="1400" baseline="30000" dirty="0">
                <a:solidFill>
                  <a:schemeClr val="tx1">
                    <a:lumMod val="95000"/>
                    <a:lumOff val="5000"/>
                  </a:schemeClr>
                </a:solidFill>
                <a:latin typeface="+mn-lt"/>
                <a:ea typeface="ＭＳ Ｐゴシック" pitchFamily="-65" charset="-128"/>
                <a:cs typeface="ＭＳ Ｐゴシック" pitchFamily="-65" charset="-128"/>
              </a:rPr>
              <a:t>η</a:t>
            </a:r>
            <a:r>
              <a:rPr lang="el-GR" sz="1400" dirty="0">
                <a:solidFill>
                  <a:schemeClr val="tx1">
                    <a:lumMod val="95000"/>
                    <a:lumOff val="5000"/>
                  </a:schemeClr>
                </a:solidFill>
                <a:latin typeface="+mn-lt"/>
                <a:ea typeface="ＭＳ Ｐゴシック" pitchFamily="-65" charset="-128"/>
                <a:cs typeface="ＭＳ Ｐゴシック" pitchFamily="-65" charset="-128"/>
              </a:rPr>
              <a:t> Φεβρουαρίου</a:t>
            </a:r>
            <a:r>
              <a:rPr lang="en-US" sz="1400" dirty="0">
                <a:solidFill>
                  <a:schemeClr val="tx1">
                    <a:lumMod val="95000"/>
                    <a:lumOff val="5000"/>
                  </a:schemeClr>
                </a:solidFill>
                <a:latin typeface="+mn-lt"/>
                <a:ea typeface="ＭＳ Ｐゴシック" pitchFamily="-65" charset="-128"/>
                <a:cs typeface="ＭＳ Ｐゴシック" pitchFamily="-65" charset="-128"/>
              </a:rPr>
              <a:t>.</a:t>
            </a:r>
            <a:endParaRPr lang="el-GR" sz="1400" dirty="0">
              <a:solidFill>
                <a:schemeClr val="tx1">
                  <a:lumMod val="95000"/>
                  <a:lumOff val="5000"/>
                </a:schemeClr>
              </a:solidFill>
              <a:latin typeface="+mn-lt"/>
              <a:ea typeface="ＭＳ Ｐゴシック" pitchFamily="-65" charset="-128"/>
              <a:cs typeface="ＭＳ Ｐゴシック" pitchFamily="-65" charset="-128"/>
            </a:endParaRPr>
          </a:p>
          <a:p>
            <a:pPr marL="342900" indent="-342900" defTabSz="457200" eaLnBrk="0" hangingPunct="0">
              <a:spcBef>
                <a:spcPct val="20000"/>
              </a:spcBef>
              <a:buClr>
                <a:srgbClr val="437085"/>
              </a:buClr>
              <a:defRPr/>
            </a:pPr>
            <a:r>
              <a:rPr lang="el-GR" sz="1400" dirty="0">
                <a:solidFill>
                  <a:schemeClr val="tx1">
                    <a:lumMod val="95000"/>
                    <a:lumOff val="5000"/>
                  </a:schemeClr>
                </a:solidFill>
                <a:latin typeface="+mn-lt"/>
                <a:ea typeface="ＭＳ Ｐゴシック" pitchFamily="-65" charset="-128"/>
                <a:cs typeface="ＭＳ Ｐゴシック" pitchFamily="-65" charset="-128"/>
              </a:rPr>
              <a:t>Έγγραφο</a:t>
            </a:r>
            <a:r>
              <a:rPr lang="en-US" sz="1400" dirty="0">
                <a:solidFill>
                  <a:schemeClr val="tx1">
                    <a:lumMod val="95000"/>
                    <a:lumOff val="5000"/>
                  </a:schemeClr>
                </a:solidFill>
                <a:latin typeface="+mn-lt"/>
                <a:ea typeface="ＭＳ Ｐゴシック" pitchFamily="-65" charset="-128"/>
                <a:cs typeface="ＭＳ Ｐゴシック" pitchFamily="-65" charset="-128"/>
              </a:rPr>
              <a:t> 4 (d4) :  </a:t>
            </a:r>
            <a:r>
              <a:rPr lang="el-GR" sz="1400" dirty="0">
                <a:solidFill>
                  <a:schemeClr val="tx1">
                    <a:lumMod val="95000"/>
                    <a:lumOff val="5000"/>
                  </a:schemeClr>
                </a:solidFill>
                <a:latin typeface="+mn-lt"/>
                <a:ea typeface="ＭＳ Ｐゴシック" pitchFamily="-65" charset="-128"/>
                <a:cs typeface="ＭＳ Ｐゴシック" pitchFamily="-65" charset="-128"/>
              </a:rPr>
              <a:t>Οι μαθητές των Ιωαννίνων αρίστευσαν στις εξετάσεις για την εισαγωγή  στα Πανεπιστήμια</a:t>
            </a:r>
            <a:r>
              <a:rPr lang="en-US" sz="1400" dirty="0">
                <a:solidFill>
                  <a:schemeClr val="tx1">
                    <a:lumMod val="95000"/>
                    <a:lumOff val="5000"/>
                  </a:schemeClr>
                </a:solidFill>
                <a:latin typeface="+mn-lt"/>
                <a:ea typeface="ＭＳ Ｐゴシック" pitchFamily="-65" charset="-128"/>
                <a:cs typeface="ＭＳ Ｐゴシック" pitchFamily="-65" charset="-128"/>
              </a:rPr>
              <a:t>.</a:t>
            </a:r>
            <a:endParaRPr lang="el-GR" sz="1400" dirty="0">
              <a:solidFill>
                <a:schemeClr val="tx1">
                  <a:lumMod val="95000"/>
                  <a:lumOff val="5000"/>
                </a:schemeClr>
              </a:solidFill>
              <a:latin typeface="+mn-lt"/>
              <a:ea typeface="ＭＳ Ｐゴシック" pitchFamily="-65" charset="-128"/>
              <a:cs typeface="ＭＳ Ｐゴシック" pitchFamily="-65" charset="-128"/>
            </a:endParaRPr>
          </a:p>
          <a:p>
            <a:pPr marL="342900" indent="-342900" defTabSz="457200" eaLnBrk="0" hangingPunct="0">
              <a:spcBef>
                <a:spcPct val="20000"/>
              </a:spcBef>
              <a:buClr>
                <a:srgbClr val="437085"/>
              </a:buClr>
              <a:defRPr/>
            </a:pPr>
            <a:r>
              <a:rPr lang="el-GR" sz="1400" dirty="0">
                <a:solidFill>
                  <a:schemeClr val="tx1">
                    <a:lumMod val="95000"/>
                    <a:lumOff val="5000"/>
                  </a:schemeClr>
                </a:solidFill>
                <a:latin typeface="+mn-lt"/>
                <a:ea typeface="ＭＳ Ｐゴシック" pitchFamily="-65" charset="-128"/>
                <a:cs typeface="ＭＳ Ｐゴシック" pitchFamily="-65" charset="-128"/>
              </a:rPr>
              <a:t>Έγγραφο</a:t>
            </a:r>
            <a:r>
              <a:rPr lang="en-US" sz="1400" dirty="0">
                <a:solidFill>
                  <a:schemeClr val="tx1">
                    <a:lumMod val="95000"/>
                    <a:lumOff val="5000"/>
                  </a:schemeClr>
                </a:solidFill>
                <a:latin typeface="+mn-lt"/>
                <a:ea typeface="ＭＳ Ｐゴシック" pitchFamily="-65" charset="-128"/>
                <a:cs typeface="ＭＳ Ｐゴシック" pitchFamily="-65" charset="-128"/>
              </a:rPr>
              <a:t> 5 (d5): </a:t>
            </a:r>
            <a:r>
              <a:rPr lang="el-GR" sz="1400" dirty="0">
                <a:solidFill>
                  <a:schemeClr val="tx1">
                    <a:lumMod val="95000"/>
                    <a:lumOff val="5000"/>
                  </a:schemeClr>
                </a:solidFill>
                <a:latin typeface="+mn-lt"/>
                <a:ea typeface="ＭＳ Ｐゴシック" pitchFamily="-65" charset="-128"/>
                <a:cs typeface="ＭＳ Ｐゴシック" pitchFamily="-65" charset="-128"/>
              </a:rPr>
              <a:t>Το 2017 ιδρύθηκε Πολυτεχνική Σχολή στο ΠΙ</a:t>
            </a:r>
            <a:r>
              <a:rPr lang="en-US" sz="1400" dirty="0">
                <a:solidFill>
                  <a:schemeClr val="tx1">
                    <a:lumMod val="95000"/>
                    <a:lumOff val="5000"/>
                  </a:schemeClr>
                </a:solidFill>
                <a:latin typeface="+mn-lt"/>
                <a:ea typeface="ＭＳ Ｐゴシック" pitchFamily="-65" charset="-128"/>
                <a:cs typeface="ＭＳ Ｐゴシック" pitchFamily="-65" charset="-128"/>
              </a:rPr>
              <a:t>. </a:t>
            </a:r>
            <a:endParaRPr lang="el-GR" sz="1400" dirty="0">
              <a:solidFill>
                <a:schemeClr val="tx1">
                  <a:lumMod val="95000"/>
                  <a:lumOff val="5000"/>
                </a:schemeClr>
              </a:solidFill>
              <a:latin typeface="+mn-lt"/>
              <a:ea typeface="ＭＳ Ｐゴシック" pitchFamily="-65" charset="-128"/>
              <a:cs typeface="ＭＳ Ｐゴシック" pitchFamily="-65" charset="-128"/>
            </a:endParaRPr>
          </a:p>
          <a:p>
            <a:pPr marL="342900" indent="-342900" defTabSz="457200" eaLnBrk="0" hangingPunct="0">
              <a:spcBef>
                <a:spcPct val="20000"/>
              </a:spcBef>
              <a:buClr>
                <a:srgbClr val="437085"/>
              </a:buClr>
              <a:defRPr/>
            </a:pPr>
            <a:endParaRPr lang="el-GR" sz="1400" dirty="0">
              <a:solidFill>
                <a:schemeClr val="tx1">
                  <a:lumMod val="95000"/>
                  <a:lumOff val="5000"/>
                </a:schemeClr>
              </a:solidFill>
              <a:latin typeface="+mn-lt"/>
              <a:ea typeface="ＭＳ Ｐゴシック" pitchFamily="-65" charset="-128"/>
              <a:cs typeface="ＭＳ Ｐゴシック" pitchFamily="-65" charset="-128"/>
            </a:endParaRPr>
          </a:p>
        </p:txBody>
      </p:sp>
      <p:sp>
        <p:nvSpPr>
          <p:cNvPr id="4" name="Text Box 1028"/>
          <p:cNvSpPr txBox="1">
            <a:spLocks noChangeArrowheads="1"/>
          </p:cNvSpPr>
          <p:nvPr/>
        </p:nvSpPr>
        <p:spPr bwMode="auto">
          <a:xfrm>
            <a:off x="2411760" y="828001"/>
            <a:ext cx="4680520" cy="584775"/>
          </a:xfrm>
          <a:prstGeom prst="rect">
            <a:avLst/>
          </a:prstGeom>
          <a:noFill/>
          <a:ln w="9525">
            <a:noFill/>
            <a:miter lim="800000"/>
            <a:headEnd/>
            <a:tailEnd/>
          </a:ln>
          <a:effectLst/>
        </p:spPr>
        <p:txBody>
          <a:bodyPr wrap="square">
            <a:spAutoFit/>
          </a:bodyPr>
          <a:lstStyle/>
          <a:p>
            <a:r>
              <a:rPr lang="el-GR" sz="3200" dirty="0">
                <a:solidFill>
                  <a:schemeClr val="accent2">
                    <a:lumMod val="75000"/>
                  </a:schemeClr>
                </a:solidFill>
                <a:latin typeface="+mn-lt"/>
              </a:rPr>
              <a:t>Ακολουθία εγγράφων</a:t>
            </a:r>
          </a:p>
        </p:txBody>
      </p:sp>
      <p:cxnSp>
        <p:nvCxnSpPr>
          <p:cNvPr id="6" name="Straight Arrow Connector 5"/>
          <p:cNvCxnSpPr/>
          <p:nvPr/>
        </p:nvCxnSpPr>
        <p:spPr>
          <a:xfrm>
            <a:off x="3851920" y="3717032"/>
            <a:ext cx="0" cy="8640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43608" y="4797152"/>
            <a:ext cx="6336704" cy="461665"/>
          </a:xfrm>
          <a:prstGeom prst="rect">
            <a:avLst/>
          </a:prstGeom>
          <a:noFill/>
        </p:spPr>
        <p:txBody>
          <a:bodyPr wrap="square" rtlCol="0">
            <a:spAutoFit/>
          </a:bodyPr>
          <a:lstStyle/>
          <a:p>
            <a:r>
              <a:rPr lang="el-GR" dirty="0">
                <a:solidFill>
                  <a:schemeClr val="tx1"/>
                </a:solidFill>
                <a:latin typeface="+mn-lt"/>
              </a:rPr>
              <a:t>Τους όρους που θα εισάγουμε στο ευρετήριο</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6200" y="152230"/>
            <a:ext cx="9144000" cy="1152128"/>
          </a:xfrm>
        </p:spPr>
        <p:txBody>
          <a:bodyPr>
            <a:normAutofit/>
          </a:bodyPr>
          <a:lstStyle/>
          <a:p>
            <a:pPr eaLnBrk="1" hangingPunct="1"/>
            <a:r>
              <a:rPr lang="el-GR" sz="3200" dirty="0">
                <a:solidFill>
                  <a:schemeClr val="accent2">
                    <a:lumMod val="75000"/>
                  </a:schemeClr>
                </a:solidFill>
                <a:ea typeface="ＭＳ Ｐゴシック" pitchFamily="34" charset="-128"/>
              </a:rPr>
              <a:t>Τα βασικά βήματα για την κατασκευή του ευρετηρίου</a:t>
            </a:r>
            <a:endParaRPr lang="en-US" sz="3200" dirty="0">
              <a:solidFill>
                <a:schemeClr val="accent2">
                  <a:lumMod val="75000"/>
                </a:schemeClr>
              </a:solidFill>
              <a:ea typeface="ＭＳ Ｐゴシック" pitchFamily="34" charset="-128"/>
            </a:endParaRPr>
          </a:p>
        </p:txBody>
      </p:sp>
      <p:sp>
        <p:nvSpPr>
          <p:cNvPr id="21517" name="Slide Number Placeholder 51"/>
          <p:cNvSpPr>
            <a:spLocks noGrp="1"/>
          </p:cNvSpPr>
          <p:nvPr>
            <p:ph type="sldNum" sz="quarter" idx="12"/>
          </p:nvPr>
        </p:nvSpPr>
        <p:spPr bwMode="auto">
          <a:noFill/>
          <a:ln>
            <a:miter lim="800000"/>
            <a:headEnd/>
            <a:tailEnd/>
          </a:ln>
        </p:spPr>
        <p:txBody>
          <a:bodyPr/>
          <a:lstStyle/>
          <a:p>
            <a:fld id="{2FF4BFDE-B856-4CB6-A4E2-BE7902507A37}" type="slidenum">
              <a:rPr lang="en-US"/>
              <a:pPr/>
              <a:t>7</a:t>
            </a:fld>
            <a:endParaRPr lang="en-US"/>
          </a:p>
        </p:txBody>
      </p:sp>
      <p:grpSp>
        <p:nvGrpSpPr>
          <p:cNvPr id="2" name="Group 3"/>
          <p:cNvGrpSpPr>
            <a:grpSpLocks/>
          </p:cNvGrpSpPr>
          <p:nvPr/>
        </p:nvGrpSpPr>
        <p:grpSpPr bwMode="auto">
          <a:xfrm>
            <a:off x="2127251" y="2669232"/>
            <a:ext cx="6907213" cy="1114425"/>
            <a:chOff x="1338" y="1724"/>
            <a:chExt cx="4351" cy="702"/>
          </a:xfrm>
        </p:grpSpPr>
        <p:sp>
          <p:nvSpPr>
            <p:cNvPr id="21551" name="AutoShape 4"/>
            <p:cNvSpPr>
              <a:spLocks noChangeArrowheads="1"/>
            </p:cNvSpPr>
            <p:nvPr/>
          </p:nvSpPr>
          <p:spPr bwMode="auto">
            <a:xfrm>
              <a:off x="2026" y="1724"/>
              <a:ext cx="1085" cy="322"/>
            </a:xfrm>
            <a:prstGeom prst="flowChartAlternateProcess">
              <a:avLst/>
            </a:prstGeom>
            <a:solidFill>
              <a:srgbClr val="FF9966"/>
            </a:solidFill>
            <a:ln w="9525">
              <a:solidFill>
                <a:schemeClr val="tx1"/>
              </a:solidFill>
              <a:miter lim="800000"/>
              <a:headEnd/>
              <a:tailEnd/>
            </a:ln>
          </p:spPr>
          <p:txBody>
            <a:bodyPr wrap="none" anchor="ctr">
              <a:spAutoFit/>
            </a:bodyPr>
            <a:lstStyle/>
            <a:p>
              <a:pPr algn="ctr"/>
              <a:r>
                <a:rPr lang="en-US">
                  <a:solidFill>
                    <a:schemeClr val="tx2">
                      <a:lumMod val="75000"/>
                    </a:schemeClr>
                  </a:solidFill>
                </a:rPr>
                <a:t>Tokenizer</a:t>
              </a:r>
            </a:p>
          </p:txBody>
        </p:sp>
        <p:sp>
          <p:nvSpPr>
            <p:cNvPr id="21552" name="AutoShape 5"/>
            <p:cNvSpPr>
              <a:spLocks noChangeArrowheads="1"/>
            </p:cNvSpPr>
            <p:nvPr/>
          </p:nvSpPr>
          <p:spPr bwMode="auto">
            <a:xfrm>
              <a:off x="2496" y="2087"/>
              <a:ext cx="192" cy="339"/>
            </a:xfrm>
            <a:prstGeom prst="downArrow">
              <a:avLst>
                <a:gd name="adj1" fmla="val 50000"/>
                <a:gd name="adj2" fmla="val 50000"/>
              </a:avLst>
            </a:prstGeom>
            <a:solidFill>
              <a:schemeClr val="accent1"/>
            </a:solidFill>
            <a:ln w="9525">
              <a:solidFill>
                <a:schemeClr val="tx1"/>
              </a:solidFill>
              <a:miter lim="800000"/>
              <a:headEnd/>
              <a:tailEnd/>
            </a:ln>
          </p:spPr>
          <p:txBody>
            <a:bodyPr anchor="ctr">
              <a:spAutoFit/>
            </a:bodyPr>
            <a:lstStyle/>
            <a:p>
              <a:endParaRPr lang="el-GR">
                <a:solidFill>
                  <a:schemeClr val="tx2">
                    <a:lumMod val="75000"/>
                  </a:schemeClr>
                </a:solidFill>
              </a:endParaRPr>
            </a:p>
          </p:txBody>
        </p:sp>
        <p:sp>
          <p:nvSpPr>
            <p:cNvPr id="21553" name="Text Box 6"/>
            <p:cNvSpPr txBox="1">
              <a:spLocks noChangeArrowheads="1"/>
            </p:cNvSpPr>
            <p:nvPr/>
          </p:nvSpPr>
          <p:spPr bwMode="auto">
            <a:xfrm>
              <a:off x="1338" y="2069"/>
              <a:ext cx="1130" cy="233"/>
            </a:xfrm>
            <a:prstGeom prst="rect">
              <a:avLst/>
            </a:prstGeom>
            <a:noFill/>
            <a:ln w="9525">
              <a:noFill/>
              <a:miter lim="800000"/>
              <a:headEnd/>
              <a:tailEnd/>
            </a:ln>
          </p:spPr>
          <p:txBody>
            <a:bodyPr wrap="none">
              <a:spAutoFit/>
            </a:bodyPr>
            <a:lstStyle/>
            <a:p>
              <a:r>
                <a:rPr lang="en-US" sz="1800" dirty="0">
                  <a:solidFill>
                    <a:schemeClr val="tx2">
                      <a:lumMod val="75000"/>
                    </a:schemeClr>
                  </a:solidFill>
                </a:rPr>
                <a:t>Token stream.</a:t>
              </a:r>
            </a:p>
          </p:txBody>
        </p:sp>
        <p:sp>
          <p:nvSpPr>
            <p:cNvPr id="21554" name="Rectangle 7"/>
            <p:cNvSpPr>
              <a:spLocks noChangeArrowheads="1"/>
            </p:cNvSpPr>
            <p:nvPr/>
          </p:nvSpPr>
          <p:spPr bwMode="auto">
            <a:xfrm>
              <a:off x="3009" y="2100"/>
              <a:ext cx="698"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solidFill>
                    <a:schemeClr val="tx2">
                      <a:lumMod val="75000"/>
                    </a:schemeClr>
                  </a:solidFill>
                  <a:latin typeface="Times New Roman" pitchFamily="18" charset="0"/>
                </a:rPr>
                <a:t>Friends</a:t>
              </a:r>
            </a:p>
          </p:txBody>
        </p:sp>
        <p:sp>
          <p:nvSpPr>
            <p:cNvPr id="21555" name="Rectangle 8"/>
            <p:cNvSpPr>
              <a:spLocks noChangeArrowheads="1"/>
            </p:cNvSpPr>
            <p:nvPr/>
          </p:nvSpPr>
          <p:spPr bwMode="auto">
            <a:xfrm>
              <a:off x="3761" y="2106"/>
              <a:ext cx="751"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solidFill>
                    <a:schemeClr val="tx2">
                      <a:lumMod val="75000"/>
                    </a:schemeClr>
                  </a:solidFill>
                  <a:latin typeface="Times New Roman" pitchFamily="18" charset="0"/>
                </a:rPr>
                <a:t>Romans</a:t>
              </a:r>
            </a:p>
          </p:txBody>
        </p:sp>
        <p:sp>
          <p:nvSpPr>
            <p:cNvPr id="21556" name="Rectangle 9"/>
            <p:cNvSpPr>
              <a:spLocks noChangeArrowheads="1"/>
            </p:cNvSpPr>
            <p:nvPr/>
          </p:nvSpPr>
          <p:spPr bwMode="auto">
            <a:xfrm>
              <a:off x="4608" y="2106"/>
              <a:ext cx="1081"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solidFill>
                    <a:schemeClr val="tx2">
                      <a:lumMod val="75000"/>
                    </a:schemeClr>
                  </a:solidFill>
                  <a:latin typeface="Times New Roman" pitchFamily="18" charset="0"/>
                </a:rPr>
                <a:t>Countrymen</a:t>
              </a:r>
            </a:p>
          </p:txBody>
        </p:sp>
      </p:grpSp>
      <p:grpSp>
        <p:nvGrpSpPr>
          <p:cNvPr id="3" name="Group 10"/>
          <p:cNvGrpSpPr>
            <a:grpSpLocks/>
          </p:cNvGrpSpPr>
          <p:nvPr/>
        </p:nvGrpSpPr>
        <p:grpSpPr bwMode="auto">
          <a:xfrm>
            <a:off x="1979613" y="3756639"/>
            <a:ext cx="7054851" cy="1595438"/>
            <a:chOff x="1247" y="2385"/>
            <a:chExt cx="4444" cy="1005"/>
          </a:xfrm>
        </p:grpSpPr>
        <p:sp>
          <p:nvSpPr>
            <p:cNvPr id="21545" name="AutoShape 11"/>
            <p:cNvSpPr>
              <a:spLocks noChangeArrowheads="1"/>
            </p:cNvSpPr>
            <p:nvPr/>
          </p:nvSpPr>
          <p:spPr bwMode="auto">
            <a:xfrm>
              <a:off x="1680" y="2385"/>
              <a:ext cx="1824" cy="579"/>
            </a:xfrm>
            <a:prstGeom prst="flowChartAlternateProcess">
              <a:avLst/>
            </a:prstGeom>
            <a:solidFill>
              <a:srgbClr val="FF9966"/>
            </a:solidFill>
            <a:ln w="9525">
              <a:solidFill>
                <a:schemeClr val="tx1"/>
              </a:solidFill>
              <a:miter lim="800000"/>
              <a:headEnd/>
              <a:tailEnd/>
            </a:ln>
          </p:spPr>
          <p:txBody>
            <a:bodyPr anchor="ctr">
              <a:spAutoFit/>
            </a:bodyPr>
            <a:lstStyle/>
            <a:p>
              <a:pPr algn="ctr"/>
              <a:r>
                <a:rPr lang="en-US">
                  <a:solidFill>
                    <a:schemeClr val="tx2">
                      <a:lumMod val="75000"/>
                    </a:schemeClr>
                  </a:solidFill>
                </a:rPr>
                <a:t>Linguistic modules</a:t>
              </a:r>
            </a:p>
          </p:txBody>
        </p:sp>
        <p:sp>
          <p:nvSpPr>
            <p:cNvPr id="21546" name="AutoShape 12"/>
            <p:cNvSpPr>
              <a:spLocks noChangeArrowheads="1"/>
            </p:cNvSpPr>
            <p:nvPr/>
          </p:nvSpPr>
          <p:spPr bwMode="auto">
            <a:xfrm>
              <a:off x="2496" y="2928"/>
              <a:ext cx="192" cy="336"/>
            </a:xfrm>
            <a:prstGeom prst="downArrow">
              <a:avLst>
                <a:gd name="adj1" fmla="val 50000"/>
                <a:gd name="adj2" fmla="val 43750"/>
              </a:avLst>
            </a:prstGeom>
            <a:solidFill>
              <a:schemeClr val="accent1"/>
            </a:solidFill>
            <a:ln w="9525">
              <a:solidFill>
                <a:schemeClr val="tx1"/>
              </a:solidFill>
              <a:miter lim="800000"/>
              <a:headEnd/>
              <a:tailEnd/>
            </a:ln>
          </p:spPr>
          <p:txBody>
            <a:bodyPr anchor="ctr">
              <a:spAutoFit/>
            </a:bodyPr>
            <a:lstStyle/>
            <a:p>
              <a:endParaRPr lang="el-GR">
                <a:solidFill>
                  <a:schemeClr val="tx2">
                    <a:lumMod val="75000"/>
                  </a:schemeClr>
                </a:solidFill>
              </a:endParaRPr>
            </a:p>
          </p:txBody>
        </p:sp>
        <p:sp>
          <p:nvSpPr>
            <p:cNvPr id="21547" name="Text Box 13"/>
            <p:cNvSpPr txBox="1">
              <a:spLocks noChangeArrowheads="1"/>
            </p:cNvSpPr>
            <p:nvPr/>
          </p:nvSpPr>
          <p:spPr bwMode="auto">
            <a:xfrm>
              <a:off x="1247" y="3022"/>
              <a:ext cx="1169" cy="368"/>
            </a:xfrm>
            <a:prstGeom prst="rect">
              <a:avLst/>
            </a:prstGeom>
            <a:noFill/>
            <a:ln w="9525">
              <a:noFill/>
              <a:miter lim="800000"/>
              <a:headEnd/>
              <a:tailEnd/>
            </a:ln>
          </p:spPr>
          <p:txBody>
            <a:bodyPr wrap="none">
              <a:spAutoFit/>
            </a:bodyPr>
            <a:lstStyle/>
            <a:p>
              <a:r>
                <a:rPr lang="en-US" sz="1600" dirty="0">
                  <a:solidFill>
                    <a:schemeClr val="tx2">
                      <a:lumMod val="75000"/>
                    </a:schemeClr>
                  </a:solidFill>
                </a:rPr>
                <a:t>Modified tokens</a:t>
              </a:r>
              <a:r>
                <a:rPr lang="el-GR" sz="1600" dirty="0">
                  <a:solidFill>
                    <a:schemeClr val="tx2">
                      <a:lumMod val="75000"/>
                    </a:schemeClr>
                  </a:solidFill>
                </a:rPr>
                <a:t> </a:t>
              </a:r>
            </a:p>
            <a:p>
              <a:r>
                <a:rPr lang="en-US" sz="1600" dirty="0">
                  <a:solidFill>
                    <a:schemeClr val="tx2">
                      <a:lumMod val="75000"/>
                    </a:schemeClr>
                  </a:solidFill>
                </a:rPr>
                <a:t>(terms)</a:t>
              </a:r>
            </a:p>
          </p:txBody>
        </p:sp>
        <p:sp>
          <p:nvSpPr>
            <p:cNvPr id="21548" name="Rectangle 14"/>
            <p:cNvSpPr>
              <a:spLocks noChangeArrowheads="1"/>
            </p:cNvSpPr>
            <p:nvPr/>
          </p:nvSpPr>
          <p:spPr bwMode="auto">
            <a:xfrm>
              <a:off x="3092" y="2868"/>
              <a:ext cx="580"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solidFill>
                    <a:schemeClr val="tx2">
                      <a:lumMod val="75000"/>
                    </a:schemeClr>
                  </a:solidFill>
                  <a:latin typeface="Times New Roman" pitchFamily="18" charset="0"/>
                </a:rPr>
                <a:t>friend</a:t>
              </a:r>
            </a:p>
          </p:txBody>
        </p:sp>
        <p:sp>
          <p:nvSpPr>
            <p:cNvPr id="21549" name="Rectangle 15"/>
            <p:cNvSpPr>
              <a:spLocks noChangeArrowheads="1"/>
            </p:cNvSpPr>
            <p:nvPr/>
          </p:nvSpPr>
          <p:spPr bwMode="auto">
            <a:xfrm>
              <a:off x="3854" y="2874"/>
              <a:ext cx="612"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dirty="0">
                  <a:solidFill>
                    <a:schemeClr val="tx2">
                      <a:lumMod val="75000"/>
                    </a:schemeClr>
                  </a:solidFill>
                  <a:latin typeface="Times New Roman" pitchFamily="18" charset="0"/>
                </a:rPr>
                <a:t>roman</a:t>
              </a:r>
            </a:p>
          </p:txBody>
        </p:sp>
        <p:sp>
          <p:nvSpPr>
            <p:cNvPr id="21550" name="Rectangle 16"/>
            <p:cNvSpPr>
              <a:spLocks noChangeArrowheads="1"/>
            </p:cNvSpPr>
            <p:nvPr/>
          </p:nvSpPr>
          <p:spPr bwMode="auto">
            <a:xfrm>
              <a:off x="4653" y="2874"/>
              <a:ext cx="1038" cy="294"/>
            </a:xfrm>
            <a:prstGeom prst="rect">
              <a:avLst/>
            </a:prstGeom>
            <a:solidFill>
              <a:schemeClr val="bg1"/>
            </a:solidFill>
            <a:ln w="9525">
              <a:solidFill>
                <a:schemeClr val="tx1"/>
              </a:solidFill>
              <a:miter lim="800000"/>
              <a:headEnd/>
              <a:tailEnd/>
            </a:ln>
          </p:spPr>
          <p:txBody>
            <a:bodyPr wrap="none" anchor="ctr">
              <a:spAutoFit/>
            </a:bodyPr>
            <a:lstStyle/>
            <a:p>
              <a:pPr algn="ctr"/>
              <a:r>
                <a:rPr lang="en-US">
                  <a:solidFill>
                    <a:schemeClr val="tx2">
                      <a:lumMod val="75000"/>
                    </a:schemeClr>
                  </a:solidFill>
                  <a:latin typeface="Times New Roman" pitchFamily="18" charset="0"/>
                </a:rPr>
                <a:t>countryman</a:t>
              </a:r>
            </a:p>
          </p:txBody>
        </p:sp>
      </p:grpSp>
      <p:sp>
        <p:nvSpPr>
          <p:cNvPr id="21523" name="AutoShape 18"/>
          <p:cNvSpPr>
            <a:spLocks noChangeArrowheads="1"/>
          </p:cNvSpPr>
          <p:nvPr/>
        </p:nvSpPr>
        <p:spPr bwMode="auto">
          <a:xfrm>
            <a:off x="3402852" y="5195582"/>
            <a:ext cx="1322575" cy="398385"/>
          </a:xfrm>
          <a:prstGeom prst="flowChartAlternateProcess">
            <a:avLst/>
          </a:prstGeom>
          <a:solidFill>
            <a:srgbClr val="FF9966"/>
          </a:solidFill>
          <a:ln w="9525">
            <a:solidFill>
              <a:schemeClr val="tx1"/>
            </a:solidFill>
            <a:miter lim="800000"/>
            <a:headEnd/>
            <a:tailEnd/>
          </a:ln>
        </p:spPr>
        <p:txBody>
          <a:bodyPr wrap="none" anchor="ctr">
            <a:spAutoFit/>
          </a:bodyPr>
          <a:lstStyle/>
          <a:p>
            <a:pPr algn="ctr"/>
            <a:r>
              <a:rPr lang="en-US">
                <a:solidFill>
                  <a:schemeClr val="tx2">
                    <a:lumMod val="75000"/>
                  </a:schemeClr>
                </a:solidFill>
              </a:rPr>
              <a:t>Indexer</a:t>
            </a:r>
          </a:p>
        </p:txBody>
      </p:sp>
      <p:sp>
        <p:nvSpPr>
          <p:cNvPr id="21524" name="AutoShape 19"/>
          <p:cNvSpPr>
            <a:spLocks noChangeArrowheads="1"/>
          </p:cNvSpPr>
          <p:nvPr/>
        </p:nvSpPr>
        <p:spPr bwMode="auto">
          <a:xfrm>
            <a:off x="3934672" y="5586543"/>
            <a:ext cx="358165" cy="415706"/>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spAutoFit/>
          </a:bodyPr>
          <a:lstStyle/>
          <a:p>
            <a:endParaRPr lang="el-GR">
              <a:solidFill>
                <a:schemeClr val="tx2">
                  <a:lumMod val="75000"/>
                </a:schemeClr>
              </a:solidFill>
            </a:endParaRPr>
          </a:p>
        </p:txBody>
      </p:sp>
      <p:sp>
        <p:nvSpPr>
          <p:cNvPr id="21525" name="Text Box 20"/>
          <p:cNvSpPr txBox="1">
            <a:spLocks noChangeArrowheads="1"/>
          </p:cNvSpPr>
          <p:nvPr/>
        </p:nvSpPr>
        <p:spPr bwMode="auto">
          <a:xfrm>
            <a:off x="2771799" y="6086380"/>
            <a:ext cx="1989289" cy="309305"/>
          </a:xfrm>
          <a:prstGeom prst="rect">
            <a:avLst/>
          </a:prstGeom>
          <a:noFill/>
          <a:ln w="9525">
            <a:noFill/>
            <a:miter lim="800000"/>
            <a:headEnd/>
            <a:tailEnd/>
          </a:ln>
        </p:spPr>
        <p:txBody>
          <a:bodyPr wrap="none">
            <a:spAutoFit/>
          </a:bodyPr>
          <a:lstStyle/>
          <a:p>
            <a:r>
              <a:rPr lang="en-US" sz="2000" dirty="0">
                <a:solidFill>
                  <a:schemeClr val="tx2">
                    <a:lumMod val="75000"/>
                  </a:schemeClr>
                </a:solidFill>
              </a:rPr>
              <a:t>Inverted index.</a:t>
            </a:r>
          </a:p>
        </p:txBody>
      </p:sp>
      <p:sp>
        <p:nvSpPr>
          <p:cNvPr id="20514" name="Text Box 23"/>
          <p:cNvSpPr txBox="1">
            <a:spLocks noChangeArrowheads="1"/>
          </p:cNvSpPr>
          <p:nvPr/>
        </p:nvSpPr>
        <p:spPr bwMode="auto">
          <a:xfrm>
            <a:off x="4753334" y="5259917"/>
            <a:ext cx="1113052" cy="335287"/>
          </a:xfrm>
          <a:prstGeom prst="rect">
            <a:avLst/>
          </a:prstGeom>
          <a:noFill/>
          <a:ln w="9525">
            <a:solidFill>
              <a:schemeClr val="tx1"/>
            </a:solidFill>
            <a:miter lim="800000"/>
            <a:headEnd/>
            <a:tailEnd/>
          </a:ln>
        </p:spPr>
        <p:txBody>
          <a:bodyPr wrap="none">
            <a:spAutoFit/>
          </a:bodyPr>
          <a:lstStyle/>
          <a:p>
            <a:pPr>
              <a:defRPr/>
            </a:pPr>
            <a:r>
              <a:rPr lang="en-US" sz="2200" b="1" i="1" dirty="0">
                <a:solidFill>
                  <a:schemeClr val="tx2">
                    <a:lumMod val="75000"/>
                  </a:schemeClr>
                </a:solidFill>
                <a:latin typeface="+mn-lt"/>
                <a:ea typeface="Arial Unicode MS" charset="0"/>
                <a:cs typeface="Arial Unicode MS" charset="0"/>
              </a:rPr>
              <a:t>friend</a:t>
            </a:r>
          </a:p>
        </p:txBody>
      </p:sp>
      <p:sp>
        <p:nvSpPr>
          <p:cNvPr id="20515" name="Text Box 24"/>
          <p:cNvSpPr txBox="1">
            <a:spLocks noChangeArrowheads="1"/>
          </p:cNvSpPr>
          <p:nvPr/>
        </p:nvSpPr>
        <p:spPr bwMode="auto">
          <a:xfrm>
            <a:off x="4753334" y="5675623"/>
            <a:ext cx="1211498" cy="335287"/>
          </a:xfrm>
          <a:prstGeom prst="rect">
            <a:avLst/>
          </a:prstGeom>
          <a:noFill/>
          <a:ln w="9525">
            <a:solidFill>
              <a:schemeClr val="tx1"/>
            </a:solidFill>
            <a:miter lim="800000"/>
            <a:headEnd/>
            <a:tailEnd/>
          </a:ln>
        </p:spPr>
        <p:txBody>
          <a:bodyPr wrap="none">
            <a:spAutoFit/>
          </a:bodyPr>
          <a:lstStyle/>
          <a:p>
            <a:pPr>
              <a:defRPr/>
            </a:pPr>
            <a:r>
              <a:rPr lang="en-US" sz="2200" b="1" i="1" dirty="0">
                <a:solidFill>
                  <a:schemeClr val="tx2">
                    <a:lumMod val="75000"/>
                  </a:schemeClr>
                </a:solidFill>
                <a:latin typeface="+mn-lt"/>
                <a:ea typeface="Arial Unicode MS" charset="0"/>
                <a:cs typeface="Arial Unicode MS" charset="0"/>
              </a:rPr>
              <a:t>roman</a:t>
            </a:r>
          </a:p>
        </p:txBody>
      </p:sp>
      <p:sp>
        <p:nvSpPr>
          <p:cNvPr id="20516" name="Text Box 25"/>
          <p:cNvSpPr txBox="1">
            <a:spLocks noChangeArrowheads="1"/>
          </p:cNvSpPr>
          <p:nvPr/>
        </p:nvSpPr>
        <p:spPr bwMode="auto">
          <a:xfrm>
            <a:off x="4753334" y="6091329"/>
            <a:ext cx="2023182" cy="335287"/>
          </a:xfrm>
          <a:prstGeom prst="rect">
            <a:avLst/>
          </a:prstGeom>
          <a:noFill/>
          <a:ln w="9525">
            <a:solidFill>
              <a:schemeClr val="tx1"/>
            </a:solidFill>
            <a:miter lim="800000"/>
            <a:headEnd/>
            <a:tailEnd/>
          </a:ln>
        </p:spPr>
        <p:txBody>
          <a:bodyPr wrap="none">
            <a:spAutoFit/>
          </a:bodyPr>
          <a:lstStyle/>
          <a:p>
            <a:pPr>
              <a:defRPr/>
            </a:pPr>
            <a:r>
              <a:rPr lang="en-US" sz="2200" b="1" i="1" dirty="0">
                <a:solidFill>
                  <a:schemeClr val="tx2">
                    <a:lumMod val="75000"/>
                  </a:schemeClr>
                </a:solidFill>
                <a:latin typeface="+mn-lt"/>
                <a:ea typeface="Arial Unicode MS" charset="0"/>
                <a:cs typeface="Arial Unicode MS" charset="0"/>
              </a:rPr>
              <a:t>countryman</a:t>
            </a:r>
          </a:p>
        </p:txBody>
      </p:sp>
      <p:sp>
        <p:nvSpPr>
          <p:cNvPr id="21542" name="AutoShape 26"/>
          <p:cNvSpPr>
            <a:spLocks noChangeArrowheads="1"/>
          </p:cNvSpPr>
          <p:nvPr/>
        </p:nvSpPr>
        <p:spPr bwMode="auto">
          <a:xfrm>
            <a:off x="6742733" y="5043003"/>
            <a:ext cx="645231" cy="71511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9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p:spPr>
        <p:txBody>
          <a:bodyPr wrap="square" anchor="ctr">
            <a:spAutoFit/>
          </a:bodyPr>
          <a:lstStyle/>
          <a:p>
            <a:endParaRPr lang="el-GR">
              <a:solidFill>
                <a:schemeClr val="tx2">
                  <a:lumMod val="75000"/>
                </a:schemeClr>
              </a:solidFill>
            </a:endParaRPr>
          </a:p>
        </p:txBody>
      </p:sp>
      <p:sp>
        <p:nvSpPr>
          <p:cNvPr id="21543" name="AutoShape 27"/>
          <p:cNvSpPr>
            <a:spLocks noChangeArrowheads="1"/>
          </p:cNvSpPr>
          <p:nvPr/>
        </p:nvSpPr>
        <p:spPr bwMode="auto">
          <a:xfrm>
            <a:off x="6874962" y="5466533"/>
            <a:ext cx="483209" cy="71511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9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p:spPr>
        <p:txBody>
          <a:bodyPr wrap="square" anchor="ctr">
            <a:spAutoFit/>
          </a:bodyPr>
          <a:lstStyle/>
          <a:p>
            <a:endParaRPr lang="el-GR">
              <a:solidFill>
                <a:schemeClr val="tx2">
                  <a:lumMod val="75000"/>
                </a:schemeClr>
              </a:solidFill>
            </a:endParaRPr>
          </a:p>
        </p:txBody>
      </p:sp>
      <p:sp>
        <p:nvSpPr>
          <p:cNvPr id="21544" name="AutoShape 28"/>
          <p:cNvSpPr>
            <a:spLocks noChangeArrowheads="1"/>
          </p:cNvSpPr>
          <p:nvPr/>
        </p:nvSpPr>
        <p:spPr bwMode="auto">
          <a:xfrm>
            <a:off x="6874963" y="5882239"/>
            <a:ext cx="511676" cy="71511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9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525">
            <a:solidFill>
              <a:schemeClr val="tx1"/>
            </a:solidFill>
            <a:miter lim="800000"/>
            <a:headEnd/>
            <a:tailEnd/>
          </a:ln>
        </p:spPr>
        <p:txBody>
          <a:bodyPr wrap="square" anchor="ctr">
            <a:spAutoFit/>
          </a:bodyPr>
          <a:lstStyle/>
          <a:p>
            <a:endParaRPr lang="el-GR">
              <a:solidFill>
                <a:schemeClr val="tx2">
                  <a:lumMod val="75000"/>
                </a:schemeClr>
              </a:solidFill>
            </a:endParaRPr>
          </a:p>
        </p:txBody>
      </p:sp>
      <p:sp>
        <p:nvSpPr>
          <p:cNvPr id="21528" name="Text Box 29"/>
          <p:cNvSpPr txBox="1">
            <a:spLocks noChangeArrowheads="1"/>
          </p:cNvSpPr>
          <p:nvPr/>
        </p:nvSpPr>
        <p:spPr bwMode="auto">
          <a:xfrm>
            <a:off x="7635711" y="5200531"/>
            <a:ext cx="376771" cy="363743"/>
          </a:xfrm>
          <a:prstGeom prst="rect">
            <a:avLst/>
          </a:prstGeom>
          <a:noFill/>
          <a:ln w="9525">
            <a:solidFill>
              <a:schemeClr val="tx1"/>
            </a:solidFill>
            <a:miter lim="800000"/>
            <a:headEnd/>
            <a:tailEnd/>
          </a:ln>
        </p:spPr>
        <p:txBody>
          <a:bodyPr wrap="none">
            <a:spAutoFit/>
          </a:bodyPr>
          <a:lstStyle/>
          <a:p>
            <a:r>
              <a:rPr lang="en-US">
                <a:solidFill>
                  <a:schemeClr val="tx2">
                    <a:lumMod val="75000"/>
                  </a:schemeClr>
                </a:solidFill>
              </a:rPr>
              <a:t>2</a:t>
            </a:r>
          </a:p>
        </p:txBody>
      </p:sp>
      <p:sp>
        <p:nvSpPr>
          <p:cNvPr id="21529" name="Text Box 30"/>
          <p:cNvSpPr txBox="1">
            <a:spLocks noChangeArrowheads="1"/>
          </p:cNvSpPr>
          <p:nvPr/>
        </p:nvSpPr>
        <p:spPr bwMode="auto">
          <a:xfrm>
            <a:off x="8268314" y="5200531"/>
            <a:ext cx="376771" cy="363743"/>
          </a:xfrm>
          <a:prstGeom prst="rect">
            <a:avLst/>
          </a:prstGeom>
          <a:noFill/>
          <a:ln w="9525">
            <a:solidFill>
              <a:schemeClr val="tx1"/>
            </a:solidFill>
            <a:miter lim="800000"/>
            <a:headEnd/>
            <a:tailEnd/>
          </a:ln>
        </p:spPr>
        <p:txBody>
          <a:bodyPr wrap="none">
            <a:spAutoFit/>
          </a:bodyPr>
          <a:lstStyle/>
          <a:p>
            <a:r>
              <a:rPr lang="en-US">
                <a:solidFill>
                  <a:schemeClr val="tx2">
                    <a:lumMod val="75000"/>
                  </a:schemeClr>
                </a:solidFill>
              </a:rPr>
              <a:t>4</a:t>
            </a:r>
          </a:p>
        </p:txBody>
      </p:sp>
      <p:sp>
        <p:nvSpPr>
          <p:cNvPr id="21530" name="Text Box 31"/>
          <p:cNvSpPr txBox="1">
            <a:spLocks noChangeArrowheads="1"/>
          </p:cNvSpPr>
          <p:nvPr/>
        </p:nvSpPr>
        <p:spPr bwMode="auto">
          <a:xfrm>
            <a:off x="8288471" y="5616237"/>
            <a:ext cx="376771" cy="363743"/>
          </a:xfrm>
          <a:prstGeom prst="rect">
            <a:avLst/>
          </a:prstGeom>
          <a:noFill/>
          <a:ln w="9525">
            <a:solidFill>
              <a:schemeClr val="tx1"/>
            </a:solidFill>
            <a:miter lim="800000"/>
            <a:headEnd/>
            <a:tailEnd/>
          </a:ln>
        </p:spPr>
        <p:txBody>
          <a:bodyPr wrap="none">
            <a:spAutoFit/>
          </a:bodyPr>
          <a:lstStyle/>
          <a:p>
            <a:r>
              <a:rPr lang="en-US">
                <a:solidFill>
                  <a:schemeClr val="tx2">
                    <a:lumMod val="75000"/>
                  </a:schemeClr>
                </a:solidFill>
              </a:rPr>
              <a:t>2</a:t>
            </a:r>
          </a:p>
        </p:txBody>
      </p:sp>
      <p:sp>
        <p:nvSpPr>
          <p:cNvPr id="21531" name="Text Box 32"/>
          <p:cNvSpPr txBox="1">
            <a:spLocks noChangeArrowheads="1"/>
          </p:cNvSpPr>
          <p:nvPr/>
        </p:nvSpPr>
        <p:spPr bwMode="auto">
          <a:xfrm>
            <a:off x="7581444" y="6039366"/>
            <a:ext cx="595391" cy="363743"/>
          </a:xfrm>
          <a:prstGeom prst="rect">
            <a:avLst/>
          </a:prstGeom>
          <a:noFill/>
          <a:ln w="9525">
            <a:solidFill>
              <a:schemeClr val="tx1"/>
            </a:solidFill>
            <a:miter lim="800000"/>
            <a:headEnd/>
            <a:tailEnd/>
          </a:ln>
        </p:spPr>
        <p:txBody>
          <a:bodyPr>
            <a:spAutoFit/>
          </a:bodyPr>
          <a:lstStyle/>
          <a:p>
            <a:r>
              <a:rPr lang="en-US">
                <a:solidFill>
                  <a:schemeClr val="tx2">
                    <a:lumMod val="75000"/>
                  </a:schemeClr>
                </a:solidFill>
              </a:rPr>
              <a:t>13</a:t>
            </a:r>
          </a:p>
        </p:txBody>
      </p:sp>
      <p:sp>
        <p:nvSpPr>
          <p:cNvPr id="21532" name="Text Box 33"/>
          <p:cNvSpPr txBox="1">
            <a:spLocks noChangeArrowheads="1"/>
          </p:cNvSpPr>
          <p:nvPr/>
        </p:nvSpPr>
        <p:spPr bwMode="auto">
          <a:xfrm>
            <a:off x="8400107" y="6031942"/>
            <a:ext cx="564381" cy="363743"/>
          </a:xfrm>
          <a:prstGeom prst="rect">
            <a:avLst/>
          </a:prstGeom>
          <a:noFill/>
          <a:ln w="9525">
            <a:solidFill>
              <a:schemeClr val="tx1"/>
            </a:solidFill>
            <a:miter lim="800000"/>
            <a:headEnd/>
            <a:tailEnd/>
          </a:ln>
        </p:spPr>
        <p:txBody>
          <a:bodyPr wrap="none">
            <a:spAutoFit/>
          </a:bodyPr>
          <a:lstStyle/>
          <a:p>
            <a:r>
              <a:rPr lang="en-US">
                <a:solidFill>
                  <a:schemeClr val="tx2">
                    <a:lumMod val="75000"/>
                  </a:schemeClr>
                </a:solidFill>
              </a:rPr>
              <a:t>16</a:t>
            </a:r>
          </a:p>
        </p:txBody>
      </p:sp>
      <p:cxnSp>
        <p:nvCxnSpPr>
          <p:cNvPr id="21533" name="AutoShape 34"/>
          <p:cNvCxnSpPr>
            <a:cxnSpLocks noChangeShapeType="1"/>
            <a:stCxn id="21528" idx="3"/>
            <a:endCxn id="21529" idx="1"/>
          </p:cNvCxnSpPr>
          <p:nvPr/>
        </p:nvCxnSpPr>
        <p:spPr bwMode="auto">
          <a:xfrm>
            <a:off x="7990775" y="5382402"/>
            <a:ext cx="277539" cy="0"/>
          </a:xfrm>
          <a:prstGeom prst="straightConnector1">
            <a:avLst/>
          </a:prstGeom>
          <a:noFill/>
          <a:ln w="9525">
            <a:solidFill>
              <a:schemeClr val="tx1"/>
            </a:solidFill>
            <a:miter lim="800000"/>
            <a:headEnd/>
            <a:tailEnd type="triangle" w="med" len="med"/>
          </a:ln>
        </p:spPr>
      </p:cxnSp>
      <p:cxnSp>
        <p:nvCxnSpPr>
          <p:cNvPr id="21534" name="AutoShape 35"/>
          <p:cNvCxnSpPr>
            <a:cxnSpLocks noChangeShapeType="1"/>
            <a:stCxn id="21529" idx="3"/>
          </p:cNvCxnSpPr>
          <p:nvPr/>
        </p:nvCxnSpPr>
        <p:spPr bwMode="auto">
          <a:xfrm>
            <a:off x="8645085" y="5382402"/>
            <a:ext cx="297696" cy="0"/>
          </a:xfrm>
          <a:prstGeom prst="straightConnector1">
            <a:avLst/>
          </a:prstGeom>
          <a:noFill/>
          <a:ln w="9525">
            <a:solidFill>
              <a:schemeClr val="tx1"/>
            </a:solidFill>
            <a:miter lim="800000"/>
            <a:headEnd/>
            <a:tailEnd type="triangle" w="med" len="med"/>
          </a:ln>
        </p:spPr>
      </p:cxnSp>
      <p:sp>
        <p:nvSpPr>
          <p:cNvPr id="21535" name="Text Box 36"/>
          <p:cNvSpPr txBox="1">
            <a:spLocks noChangeArrowheads="1"/>
          </p:cNvSpPr>
          <p:nvPr/>
        </p:nvSpPr>
        <p:spPr bwMode="auto">
          <a:xfrm>
            <a:off x="7655868" y="5616237"/>
            <a:ext cx="376771" cy="363743"/>
          </a:xfrm>
          <a:prstGeom prst="rect">
            <a:avLst/>
          </a:prstGeom>
          <a:noFill/>
          <a:ln w="9525">
            <a:solidFill>
              <a:schemeClr val="tx1"/>
            </a:solidFill>
            <a:miter lim="800000"/>
            <a:headEnd/>
            <a:tailEnd/>
          </a:ln>
        </p:spPr>
        <p:txBody>
          <a:bodyPr wrap="none">
            <a:spAutoFit/>
          </a:bodyPr>
          <a:lstStyle/>
          <a:p>
            <a:r>
              <a:rPr lang="en-US">
                <a:solidFill>
                  <a:schemeClr val="tx2">
                    <a:lumMod val="75000"/>
                  </a:schemeClr>
                </a:solidFill>
              </a:rPr>
              <a:t>1</a:t>
            </a:r>
          </a:p>
        </p:txBody>
      </p:sp>
      <p:cxnSp>
        <p:nvCxnSpPr>
          <p:cNvPr id="21536" name="AutoShape 37"/>
          <p:cNvCxnSpPr>
            <a:cxnSpLocks noChangeShapeType="1"/>
            <a:stCxn id="21535" idx="3"/>
            <a:endCxn id="21530" idx="1"/>
          </p:cNvCxnSpPr>
          <p:nvPr/>
        </p:nvCxnSpPr>
        <p:spPr bwMode="auto">
          <a:xfrm>
            <a:off x="8010932" y="5798108"/>
            <a:ext cx="277539" cy="0"/>
          </a:xfrm>
          <a:prstGeom prst="straightConnector1">
            <a:avLst/>
          </a:prstGeom>
          <a:noFill/>
          <a:ln w="9525">
            <a:solidFill>
              <a:schemeClr val="tx1"/>
            </a:solidFill>
            <a:miter lim="800000"/>
            <a:headEnd/>
            <a:tailEnd type="triangle" w="med" len="med"/>
          </a:ln>
        </p:spPr>
      </p:cxnSp>
      <p:cxnSp>
        <p:nvCxnSpPr>
          <p:cNvPr id="21537" name="AutoShape 38"/>
          <p:cNvCxnSpPr>
            <a:cxnSpLocks noChangeShapeType="1"/>
            <a:stCxn id="21530" idx="3"/>
          </p:cNvCxnSpPr>
          <p:nvPr/>
        </p:nvCxnSpPr>
        <p:spPr bwMode="auto">
          <a:xfrm>
            <a:off x="8665242" y="5798108"/>
            <a:ext cx="277539" cy="0"/>
          </a:xfrm>
          <a:prstGeom prst="straightConnector1">
            <a:avLst/>
          </a:prstGeom>
          <a:noFill/>
          <a:ln w="9525">
            <a:solidFill>
              <a:schemeClr val="tx1"/>
            </a:solidFill>
            <a:miter lim="800000"/>
            <a:headEnd/>
            <a:tailEnd type="triangle" w="med" len="med"/>
          </a:ln>
        </p:spPr>
      </p:cxnSp>
      <p:cxnSp>
        <p:nvCxnSpPr>
          <p:cNvPr id="21538" name="AutoShape 39"/>
          <p:cNvCxnSpPr>
            <a:cxnSpLocks noChangeShapeType="1"/>
            <a:stCxn id="21531" idx="3"/>
            <a:endCxn id="21532" idx="1"/>
          </p:cNvCxnSpPr>
          <p:nvPr/>
        </p:nvCxnSpPr>
        <p:spPr bwMode="auto">
          <a:xfrm flipV="1">
            <a:off x="8176835" y="6213814"/>
            <a:ext cx="223272" cy="7423"/>
          </a:xfrm>
          <a:prstGeom prst="straightConnector1">
            <a:avLst/>
          </a:prstGeom>
          <a:noFill/>
          <a:ln w="9525">
            <a:solidFill>
              <a:schemeClr val="tx1"/>
            </a:solidFill>
            <a:miter lim="800000"/>
            <a:headEnd/>
            <a:tailEnd type="triangle" w="med" len="med"/>
          </a:ln>
        </p:spPr>
      </p:cxnSp>
      <p:grpSp>
        <p:nvGrpSpPr>
          <p:cNvPr id="7" name="Group 45"/>
          <p:cNvGrpSpPr>
            <a:grpSpLocks/>
          </p:cNvGrpSpPr>
          <p:nvPr/>
        </p:nvGrpSpPr>
        <p:grpSpPr bwMode="auto">
          <a:xfrm>
            <a:off x="3451225" y="1752600"/>
            <a:ext cx="1196975" cy="406400"/>
            <a:chOff x="399" y="1488"/>
            <a:chExt cx="849" cy="288"/>
          </a:xfrm>
        </p:grpSpPr>
        <p:pic>
          <p:nvPicPr>
            <p:cNvPr id="21518" name="Picture 46"/>
            <p:cNvPicPr>
              <a:picLocks noChangeAspect="1" noChangeArrowheads="1"/>
            </p:cNvPicPr>
            <p:nvPr/>
          </p:nvPicPr>
          <p:blipFill>
            <a:blip r:embed="rId2" cstate="print"/>
            <a:srcRect/>
            <a:stretch>
              <a:fillRect/>
            </a:stretch>
          </p:blipFill>
          <p:spPr bwMode="auto">
            <a:xfrm>
              <a:off x="399" y="1488"/>
              <a:ext cx="225" cy="192"/>
            </a:xfrm>
            <a:prstGeom prst="rect">
              <a:avLst/>
            </a:prstGeom>
            <a:solidFill>
              <a:schemeClr val="bg1"/>
            </a:solidFill>
            <a:ln w="9525">
              <a:solidFill>
                <a:schemeClr val="bg2"/>
              </a:solidFill>
              <a:miter lim="800000"/>
              <a:headEnd/>
              <a:tailEnd/>
            </a:ln>
          </p:spPr>
        </p:pic>
        <p:pic>
          <p:nvPicPr>
            <p:cNvPr id="21519" name="Picture 47"/>
            <p:cNvPicPr>
              <a:picLocks noChangeAspect="1" noChangeArrowheads="1"/>
            </p:cNvPicPr>
            <p:nvPr/>
          </p:nvPicPr>
          <p:blipFill>
            <a:blip r:embed="rId3" cstate="print"/>
            <a:srcRect/>
            <a:stretch>
              <a:fillRect/>
            </a:stretch>
          </p:blipFill>
          <p:spPr bwMode="auto">
            <a:xfrm>
              <a:off x="543" y="1536"/>
              <a:ext cx="225" cy="192"/>
            </a:xfrm>
            <a:prstGeom prst="rect">
              <a:avLst/>
            </a:prstGeom>
            <a:solidFill>
              <a:schemeClr val="bg1"/>
            </a:solidFill>
            <a:ln w="9525">
              <a:solidFill>
                <a:schemeClr val="bg2"/>
              </a:solidFill>
              <a:miter lim="800000"/>
              <a:headEnd/>
              <a:tailEnd/>
            </a:ln>
          </p:spPr>
        </p:pic>
        <p:pic>
          <p:nvPicPr>
            <p:cNvPr id="21520" name="Picture 48"/>
            <p:cNvPicPr>
              <a:picLocks noChangeAspect="1" noChangeArrowheads="1"/>
            </p:cNvPicPr>
            <p:nvPr/>
          </p:nvPicPr>
          <p:blipFill>
            <a:blip r:embed="rId4" cstate="print"/>
            <a:srcRect/>
            <a:stretch>
              <a:fillRect/>
            </a:stretch>
          </p:blipFill>
          <p:spPr bwMode="auto">
            <a:xfrm>
              <a:off x="735" y="1584"/>
              <a:ext cx="225" cy="192"/>
            </a:xfrm>
            <a:prstGeom prst="rect">
              <a:avLst/>
            </a:prstGeom>
            <a:solidFill>
              <a:schemeClr val="bg1"/>
            </a:solidFill>
            <a:ln w="9525">
              <a:solidFill>
                <a:schemeClr val="bg2"/>
              </a:solidFill>
              <a:miter lim="800000"/>
              <a:headEnd/>
              <a:tailEnd/>
            </a:ln>
          </p:spPr>
        </p:pic>
        <p:pic>
          <p:nvPicPr>
            <p:cNvPr id="21521" name="Picture 49"/>
            <p:cNvPicPr>
              <a:picLocks noChangeAspect="1" noChangeArrowheads="1"/>
            </p:cNvPicPr>
            <p:nvPr/>
          </p:nvPicPr>
          <p:blipFill>
            <a:blip r:embed="rId5" cstate="print"/>
            <a:srcRect/>
            <a:stretch>
              <a:fillRect/>
            </a:stretch>
          </p:blipFill>
          <p:spPr bwMode="auto">
            <a:xfrm>
              <a:off x="927" y="1536"/>
              <a:ext cx="225" cy="192"/>
            </a:xfrm>
            <a:prstGeom prst="rect">
              <a:avLst/>
            </a:prstGeom>
            <a:solidFill>
              <a:schemeClr val="bg1"/>
            </a:solidFill>
            <a:ln w="9525">
              <a:solidFill>
                <a:schemeClr val="bg2"/>
              </a:solidFill>
              <a:miter lim="800000"/>
              <a:headEnd/>
              <a:tailEnd/>
            </a:ln>
          </p:spPr>
        </p:pic>
        <p:pic>
          <p:nvPicPr>
            <p:cNvPr id="21522" name="Picture 50"/>
            <p:cNvPicPr>
              <a:picLocks noChangeAspect="1" noChangeArrowheads="1"/>
            </p:cNvPicPr>
            <p:nvPr/>
          </p:nvPicPr>
          <p:blipFill>
            <a:blip r:embed="rId6" cstate="print"/>
            <a:srcRect/>
            <a:stretch>
              <a:fillRect/>
            </a:stretch>
          </p:blipFill>
          <p:spPr bwMode="auto">
            <a:xfrm>
              <a:off x="1068" y="1488"/>
              <a:ext cx="180" cy="186"/>
            </a:xfrm>
            <a:prstGeom prst="rect">
              <a:avLst/>
            </a:prstGeom>
            <a:solidFill>
              <a:schemeClr val="bg1"/>
            </a:solidFill>
            <a:ln w="9525">
              <a:solidFill>
                <a:schemeClr val="bg2"/>
              </a:solidFill>
              <a:miter lim="800000"/>
              <a:headEnd/>
              <a:tailEnd/>
            </a:ln>
          </p:spPr>
        </p:pic>
      </p:grpSp>
      <p:sp>
        <p:nvSpPr>
          <p:cNvPr id="21511" name="AutoShape 51"/>
          <p:cNvSpPr>
            <a:spLocks noChangeArrowheads="1"/>
          </p:cNvSpPr>
          <p:nvPr/>
        </p:nvSpPr>
        <p:spPr bwMode="auto">
          <a:xfrm>
            <a:off x="3962400" y="2209800"/>
            <a:ext cx="304800" cy="533400"/>
          </a:xfrm>
          <a:prstGeom prst="downArrow">
            <a:avLst>
              <a:gd name="adj1" fmla="val 50000"/>
              <a:gd name="adj2" fmla="val 43750"/>
            </a:avLst>
          </a:prstGeom>
          <a:solidFill>
            <a:schemeClr val="accent1"/>
          </a:solidFill>
          <a:ln w="9525">
            <a:solidFill>
              <a:schemeClr val="tx1"/>
            </a:solidFill>
            <a:miter lim="800000"/>
            <a:headEnd/>
            <a:tailEnd/>
          </a:ln>
        </p:spPr>
        <p:txBody>
          <a:bodyPr anchor="ctr">
            <a:spAutoFit/>
          </a:bodyPr>
          <a:lstStyle/>
          <a:p>
            <a:endParaRPr lang="el-GR"/>
          </a:p>
        </p:txBody>
      </p:sp>
      <p:sp>
        <p:nvSpPr>
          <p:cNvPr id="21513" name="Rectangle 53"/>
          <p:cNvSpPr>
            <a:spLocks noChangeArrowheads="1"/>
          </p:cNvSpPr>
          <p:nvPr/>
        </p:nvSpPr>
        <p:spPr bwMode="auto">
          <a:xfrm>
            <a:off x="4940300" y="1747838"/>
            <a:ext cx="3941763" cy="466725"/>
          </a:xfrm>
          <a:prstGeom prst="rect">
            <a:avLst/>
          </a:prstGeom>
          <a:solidFill>
            <a:schemeClr val="bg1"/>
          </a:solidFill>
          <a:ln w="9525">
            <a:solidFill>
              <a:schemeClr val="tx1"/>
            </a:solidFill>
            <a:miter lim="800000"/>
            <a:headEnd/>
            <a:tailEnd/>
          </a:ln>
        </p:spPr>
        <p:txBody>
          <a:bodyPr wrap="none" anchor="ctr">
            <a:spAutoFit/>
          </a:bodyPr>
          <a:lstStyle/>
          <a:p>
            <a:pPr algn="ctr"/>
            <a:r>
              <a:rPr lang="en-US" dirty="0">
                <a:solidFill>
                  <a:schemeClr val="tx2">
                    <a:lumMod val="75000"/>
                  </a:schemeClr>
                </a:solidFill>
                <a:latin typeface="Times New Roman" pitchFamily="18" charset="0"/>
              </a:rPr>
              <a:t>Friends, Romans, countrymen.</a:t>
            </a:r>
          </a:p>
        </p:txBody>
      </p:sp>
      <p:sp>
        <p:nvSpPr>
          <p:cNvPr id="21514" name="Oval 54"/>
          <p:cNvSpPr>
            <a:spLocks noChangeArrowheads="1"/>
          </p:cNvSpPr>
          <p:nvPr/>
        </p:nvSpPr>
        <p:spPr bwMode="auto">
          <a:xfrm>
            <a:off x="6858000" y="2286000"/>
            <a:ext cx="76200" cy="76200"/>
          </a:xfrm>
          <a:prstGeom prst="ellipse">
            <a:avLst/>
          </a:prstGeom>
          <a:solidFill>
            <a:schemeClr val="tx1"/>
          </a:solidFill>
          <a:ln w="9525">
            <a:solidFill>
              <a:schemeClr val="tx1"/>
            </a:solidFill>
            <a:miter lim="800000"/>
            <a:headEnd/>
            <a:tailEnd/>
          </a:ln>
        </p:spPr>
        <p:txBody>
          <a:bodyPr wrap="none" anchor="ctr">
            <a:spAutoFit/>
          </a:bodyPr>
          <a:lstStyle/>
          <a:p>
            <a:endParaRPr lang="el-GR"/>
          </a:p>
        </p:txBody>
      </p:sp>
      <p:sp>
        <p:nvSpPr>
          <p:cNvPr id="21515" name="Oval 55"/>
          <p:cNvSpPr>
            <a:spLocks noChangeArrowheads="1"/>
          </p:cNvSpPr>
          <p:nvPr/>
        </p:nvSpPr>
        <p:spPr bwMode="auto">
          <a:xfrm>
            <a:off x="6858000" y="2438400"/>
            <a:ext cx="76200" cy="76200"/>
          </a:xfrm>
          <a:prstGeom prst="ellipse">
            <a:avLst/>
          </a:prstGeom>
          <a:solidFill>
            <a:schemeClr val="tx1"/>
          </a:solidFill>
          <a:ln w="9525">
            <a:solidFill>
              <a:schemeClr val="tx1"/>
            </a:solidFill>
            <a:miter lim="800000"/>
            <a:headEnd/>
            <a:tailEnd/>
          </a:ln>
        </p:spPr>
        <p:txBody>
          <a:bodyPr wrap="none" anchor="ctr">
            <a:spAutoFit/>
          </a:bodyPr>
          <a:lstStyle/>
          <a:p>
            <a:endParaRPr lang="el-GR"/>
          </a:p>
        </p:txBody>
      </p:sp>
      <p:sp>
        <p:nvSpPr>
          <p:cNvPr id="21516" name="Oval 56"/>
          <p:cNvSpPr>
            <a:spLocks noChangeArrowheads="1"/>
          </p:cNvSpPr>
          <p:nvPr/>
        </p:nvSpPr>
        <p:spPr bwMode="auto">
          <a:xfrm>
            <a:off x="6858000" y="2590800"/>
            <a:ext cx="76200" cy="76200"/>
          </a:xfrm>
          <a:prstGeom prst="ellipse">
            <a:avLst/>
          </a:prstGeom>
          <a:solidFill>
            <a:schemeClr val="tx1"/>
          </a:solidFill>
          <a:ln w="9525">
            <a:solidFill>
              <a:schemeClr val="tx1"/>
            </a:solidFill>
            <a:miter lim="800000"/>
            <a:headEnd/>
            <a:tailEnd/>
          </a:ln>
        </p:spPr>
        <p:txBody>
          <a:bodyPr wrap="none" anchor="ctr">
            <a:spAutoFit/>
          </a:bodyPr>
          <a:lstStyle/>
          <a:p>
            <a:endParaRPr lang="el-GR"/>
          </a:p>
        </p:txBody>
      </p:sp>
      <p:sp>
        <p:nvSpPr>
          <p:cNvPr id="53" name="TextBox 52"/>
          <p:cNvSpPr txBox="1"/>
          <p:nvPr/>
        </p:nvSpPr>
        <p:spPr>
          <a:xfrm>
            <a:off x="179512" y="1700808"/>
            <a:ext cx="2952328" cy="830997"/>
          </a:xfrm>
          <a:prstGeom prst="rect">
            <a:avLst/>
          </a:prstGeom>
          <a:noFill/>
        </p:spPr>
        <p:txBody>
          <a:bodyPr wrap="square" rtlCol="0">
            <a:spAutoFit/>
          </a:bodyPr>
          <a:lstStyle/>
          <a:p>
            <a:r>
              <a:rPr lang="el-GR" sz="1600" dirty="0">
                <a:solidFill>
                  <a:schemeClr val="tx1"/>
                </a:solidFill>
                <a:latin typeface="+mn-lt"/>
              </a:rPr>
              <a:t>1. </a:t>
            </a:r>
            <a:r>
              <a:rPr lang="el-GR" sz="1600" dirty="0">
                <a:solidFill>
                  <a:schemeClr val="bg1">
                    <a:lumMod val="65000"/>
                  </a:schemeClr>
                </a:solidFill>
                <a:latin typeface="+mn-lt"/>
              </a:rPr>
              <a:t>Συλλέγουμε τα έγγραφα που θέλουμε να συμπεριλάβουμε στο ευρετήριο</a:t>
            </a:r>
          </a:p>
        </p:txBody>
      </p:sp>
      <p:sp>
        <p:nvSpPr>
          <p:cNvPr id="54" name="TextBox 53"/>
          <p:cNvSpPr txBox="1"/>
          <p:nvPr/>
        </p:nvSpPr>
        <p:spPr>
          <a:xfrm>
            <a:off x="179512" y="2564904"/>
            <a:ext cx="2808312" cy="646331"/>
          </a:xfrm>
          <a:prstGeom prst="rect">
            <a:avLst/>
          </a:prstGeom>
          <a:noFill/>
        </p:spPr>
        <p:txBody>
          <a:bodyPr wrap="square" rtlCol="0">
            <a:spAutoFit/>
          </a:bodyPr>
          <a:lstStyle/>
          <a:p>
            <a:r>
              <a:rPr lang="el-GR" sz="1600" dirty="0">
                <a:solidFill>
                  <a:schemeClr val="tx1"/>
                </a:solidFill>
                <a:latin typeface="+mn-lt"/>
              </a:rPr>
              <a:t>2. Διαιρούμε το κείμενο σε γλωσσικά σύμβολα </a:t>
            </a:r>
            <a:r>
              <a:rPr lang="en-US" sz="2000" b="1" dirty="0">
                <a:solidFill>
                  <a:schemeClr val="accent2"/>
                </a:solidFill>
                <a:latin typeface="+mn-lt"/>
              </a:rPr>
              <a:t>(token)</a:t>
            </a:r>
            <a:endParaRPr lang="el-GR" sz="2000" b="1" dirty="0">
              <a:solidFill>
                <a:schemeClr val="accent2"/>
              </a:solidFill>
              <a:latin typeface="+mn-lt"/>
            </a:endParaRPr>
          </a:p>
        </p:txBody>
      </p:sp>
      <p:sp>
        <p:nvSpPr>
          <p:cNvPr id="55" name="TextBox 54"/>
          <p:cNvSpPr txBox="1"/>
          <p:nvPr/>
        </p:nvSpPr>
        <p:spPr>
          <a:xfrm>
            <a:off x="179512" y="3933056"/>
            <a:ext cx="2304256" cy="830997"/>
          </a:xfrm>
          <a:prstGeom prst="rect">
            <a:avLst/>
          </a:prstGeom>
          <a:noFill/>
        </p:spPr>
        <p:txBody>
          <a:bodyPr wrap="square" rtlCol="0">
            <a:spAutoFit/>
          </a:bodyPr>
          <a:lstStyle/>
          <a:p>
            <a:r>
              <a:rPr lang="el-GR" sz="1600" dirty="0">
                <a:solidFill>
                  <a:schemeClr val="tx1"/>
                </a:solidFill>
                <a:latin typeface="+mn-lt"/>
              </a:rPr>
              <a:t>3. Γλωσσολογική προ-επεξεργασία των συμβόλων</a:t>
            </a:r>
            <a:endParaRPr lang="el-GR" sz="2000" b="1" dirty="0">
              <a:solidFill>
                <a:schemeClr val="tx1"/>
              </a:solidFill>
              <a:latin typeface="+mn-lt"/>
            </a:endParaRPr>
          </a:p>
        </p:txBody>
      </p:sp>
      <p:sp>
        <p:nvSpPr>
          <p:cNvPr id="56" name="TextBox 55"/>
          <p:cNvSpPr txBox="1"/>
          <p:nvPr/>
        </p:nvSpPr>
        <p:spPr>
          <a:xfrm>
            <a:off x="251520" y="5301208"/>
            <a:ext cx="2304256" cy="1077218"/>
          </a:xfrm>
          <a:prstGeom prst="rect">
            <a:avLst/>
          </a:prstGeom>
          <a:noFill/>
        </p:spPr>
        <p:txBody>
          <a:bodyPr wrap="square" rtlCol="0">
            <a:spAutoFit/>
          </a:bodyPr>
          <a:lstStyle/>
          <a:p>
            <a:r>
              <a:rPr lang="el-GR" sz="1600" dirty="0">
                <a:solidFill>
                  <a:schemeClr val="tx1"/>
                </a:solidFill>
                <a:latin typeface="+mn-lt"/>
              </a:rPr>
              <a:t>4. Ευρετηριάζουμε τα έγγραφα στα οποία περιλαμβάνεται κάθε όρος</a:t>
            </a:r>
            <a:endParaRPr lang="el-GR" sz="2000" b="1" dirty="0">
              <a:solidFill>
                <a:schemeClr val="tx1"/>
              </a:solidFill>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p:txBody>
          <a:bodyPr/>
          <a:lstStyle/>
          <a:p>
            <a:pPr algn="ctr" eaLnBrk="1" hangingPunct="1"/>
            <a:r>
              <a:rPr lang="en-US" sz="5400" dirty="0">
                <a:solidFill>
                  <a:schemeClr val="accent2">
                    <a:lumMod val="75000"/>
                  </a:schemeClr>
                </a:solidFill>
                <a:ea typeface="ＭＳ Ｐゴシック" pitchFamily="34" charset="-128"/>
              </a:rPr>
              <a:t>Parsing</a:t>
            </a:r>
            <a:r>
              <a:rPr lang="en-US" dirty="0">
                <a:ea typeface="ＭＳ Ｐゴシック" pitchFamily="34" charset="-128"/>
              </a:rPr>
              <a:t> </a:t>
            </a:r>
          </a:p>
        </p:txBody>
      </p:sp>
      <p:sp>
        <p:nvSpPr>
          <p:cNvPr id="22531" name="Rectangle 1027"/>
          <p:cNvSpPr>
            <a:spLocks noGrp="1" noChangeArrowheads="1"/>
          </p:cNvSpPr>
          <p:nvPr>
            <p:ph idx="1"/>
          </p:nvPr>
        </p:nvSpPr>
        <p:spPr>
          <a:xfrm>
            <a:off x="513479" y="1628800"/>
            <a:ext cx="8294841" cy="3556992"/>
          </a:xfrm>
        </p:spPr>
        <p:txBody>
          <a:bodyPr>
            <a:normAutofit fontScale="92500"/>
          </a:bodyPr>
          <a:lstStyle/>
          <a:p>
            <a:pPr marL="0" indent="0" eaLnBrk="1" hangingPunct="1">
              <a:buNone/>
            </a:pPr>
            <a:r>
              <a:rPr lang="el-GR" sz="2400" dirty="0">
                <a:ea typeface="ＭＳ Ｐゴシック" pitchFamily="34" charset="-128"/>
              </a:rPr>
              <a:t>Λήψη της </a:t>
            </a:r>
            <a:r>
              <a:rPr lang="el-GR" sz="2400" dirty="0">
                <a:solidFill>
                  <a:schemeClr val="accent2">
                    <a:lumMod val="75000"/>
                  </a:schemeClr>
                </a:solidFill>
                <a:ea typeface="ＭＳ Ｐゴシック" pitchFamily="34" charset="-128"/>
              </a:rPr>
              <a:t>ακολουθίας χαρακτήρων </a:t>
            </a:r>
            <a:r>
              <a:rPr lang="el-GR" sz="2400" dirty="0">
                <a:ea typeface="ＭＳ Ｐゴシック" pitchFamily="34" charset="-128"/>
              </a:rPr>
              <a:t>ενός εγγράφου</a:t>
            </a:r>
          </a:p>
          <a:p>
            <a:pPr marL="0" indent="0" eaLnBrk="1" hangingPunct="1">
              <a:buNone/>
            </a:pPr>
            <a:endParaRPr lang="en-US" sz="2400" dirty="0">
              <a:ea typeface="ＭＳ Ｐゴシック" pitchFamily="34" charset="-128"/>
            </a:endParaRPr>
          </a:p>
          <a:p>
            <a:pPr marL="0" indent="0" eaLnBrk="1" hangingPunct="1">
              <a:buNone/>
            </a:pPr>
            <a:r>
              <a:rPr lang="el-GR" sz="2600" dirty="0">
                <a:ea typeface="ＭＳ Ｐゴシック" pitchFamily="34" charset="-128"/>
              </a:rPr>
              <a:t>Ποια είναι τα θέματα; </a:t>
            </a:r>
          </a:p>
          <a:p>
            <a:pPr eaLnBrk="1" hangingPunct="1"/>
            <a:r>
              <a:rPr lang="el-GR" sz="2400" dirty="0">
                <a:ea typeface="ＭＳ Ｐゴシック" pitchFamily="34" charset="-128"/>
              </a:rPr>
              <a:t>Σε τι </a:t>
            </a:r>
            <a:r>
              <a:rPr lang="en-US" sz="2400" dirty="0">
                <a:ea typeface="ＭＳ Ｐゴシック" pitchFamily="34" charset="-128"/>
              </a:rPr>
              <a:t>format?</a:t>
            </a:r>
          </a:p>
          <a:p>
            <a:pPr lvl="1" eaLnBrk="1" hangingPunct="1"/>
            <a:r>
              <a:rPr lang="en-US" dirty="0" err="1">
                <a:ea typeface="ＭＳ Ｐゴシック" pitchFamily="34" charset="-128"/>
              </a:rPr>
              <a:t>pdf</a:t>
            </a:r>
            <a:r>
              <a:rPr lang="en-US" dirty="0">
                <a:ea typeface="ＭＳ Ｐゴシック" pitchFamily="34" charset="-128"/>
              </a:rPr>
              <a:t>/word/excel/html</a:t>
            </a:r>
            <a:r>
              <a:rPr lang="el-GR" dirty="0">
                <a:ea typeface="ＭＳ Ｐゴシック" pitchFamily="34" charset="-128"/>
              </a:rPr>
              <a:t> ή και </a:t>
            </a:r>
            <a:r>
              <a:rPr lang="en-US" dirty="0">
                <a:ea typeface="ＭＳ Ｐゴシック" pitchFamily="34" charset="-128"/>
              </a:rPr>
              <a:t>zip</a:t>
            </a:r>
            <a:endParaRPr lang="el-GR" dirty="0">
              <a:ea typeface="ＭＳ Ｐゴシック" pitchFamily="34" charset="-128"/>
            </a:endParaRPr>
          </a:p>
          <a:p>
            <a:pPr marL="457200" lvl="1" indent="0" eaLnBrk="1" hangingPunct="1">
              <a:buNone/>
            </a:pPr>
            <a:r>
              <a:rPr lang="el-GR" dirty="0">
                <a:ea typeface="ＭＳ Ｐゴシック" pitchFamily="34" charset="-128"/>
              </a:rPr>
              <a:t>Αν σε δυαδική μορφή - χρήση αποκωδικοποιητή (</a:t>
            </a:r>
            <a:r>
              <a:rPr lang="en-US" dirty="0">
                <a:ea typeface="ＭＳ Ｐゴシック" pitchFamily="34" charset="-128"/>
              </a:rPr>
              <a:t>decoder</a:t>
            </a:r>
            <a:r>
              <a:rPr lang="el-GR" dirty="0">
                <a:ea typeface="ＭＳ Ｐゴシック" pitchFamily="34" charset="-128"/>
              </a:rPr>
              <a:t>) ώστε ακολουθία χαρακτήρων</a:t>
            </a:r>
            <a:endParaRPr lang="en-US" dirty="0">
              <a:ea typeface="ＭＳ Ｐゴシック" pitchFamily="34" charset="-128"/>
            </a:endParaRPr>
          </a:p>
          <a:p>
            <a:pPr eaLnBrk="1" hangingPunct="1"/>
            <a:r>
              <a:rPr lang="el-GR" sz="2400" dirty="0">
                <a:ea typeface="ＭＳ Ｐゴシック" pitchFamily="34" charset="-128"/>
              </a:rPr>
              <a:t>Σε ποια φυσική γλώσσα</a:t>
            </a:r>
            <a:r>
              <a:rPr lang="en-US" sz="2400" dirty="0">
                <a:ea typeface="ＭＳ Ｐゴシック" pitchFamily="34" charset="-128"/>
              </a:rPr>
              <a:t>?</a:t>
            </a:r>
            <a:endParaRPr lang="el-GR" sz="2400" dirty="0">
              <a:ea typeface="ＭＳ Ｐゴシック" pitchFamily="34" charset="-128"/>
            </a:endParaRPr>
          </a:p>
          <a:p>
            <a:pPr eaLnBrk="1" hangingPunct="1"/>
            <a:r>
              <a:rPr lang="el-GR" sz="2400" dirty="0">
                <a:ea typeface="ＭＳ Ｐゴシック" pitchFamily="34" charset="-128"/>
              </a:rPr>
              <a:t>Σε διαφορετικές κωδικοποιήσεις</a:t>
            </a:r>
            <a:r>
              <a:rPr lang="en-US" sz="2400" dirty="0">
                <a:ea typeface="ＭＳ Ｐゴシック" pitchFamily="34" charset="-128"/>
              </a:rPr>
              <a:t> (</a:t>
            </a:r>
            <a:r>
              <a:rPr lang="el-GR" sz="2400" dirty="0">
                <a:ea typeface="ＭＳ Ｐゴシック" pitchFamily="34" charset="-128"/>
              </a:rPr>
              <a:t>σύνολο</a:t>
            </a:r>
            <a:r>
              <a:rPr lang="en-US" sz="2400" dirty="0">
                <a:ea typeface="ＭＳ Ｐゴシック" pitchFamily="34" charset="-128"/>
              </a:rPr>
              <a:t> </a:t>
            </a:r>
            <a:r>
              <a:rPr lang="el-GR" sz="2400" dirty="0">
                <a:ea typeface="ＭＳ Ｐゴシック" pitchFamily="34" charset="-128"/>
              </a:rPr>
              <a:t>χαρακτήρων</a:t>
            </a:r>
            <a:r>
              <a:rPr lang="en-US" sz="2400" dirty="0">
                <a:ea typeface="ＭＳ Ｐゴシック" pitchFamily="34" charset="-128"/>
              </a:rPr>
              <a:t>/character set) </a:t>
            </a:r>
          </a:p>
          <a:p>
            <a:pPr lvl="1" eaLnBrk="1" hangingPunct="1"/>
            <a:r>
              <a:rPr lang="el-GR" sz="2000" dirty="0">
                <a:ea typeface="ＭＳ Ｐゴシック" pitchFamily="34" charset="-128"/>
              </a:rPr>
              <a:t>Π.χ., </a:t>
            </a:r>
            <a:r>
              <a:rPr lang="en-US" sz="2000" dirty="0">
                <a:ea typeface="ＭＳ Ｐゴシック" pitchFamily="34" charset="-128"/>
              </a:rPr>
              <a:t>UTF-8</a:t>
            </a:r>
            <a:endParaRPr lang="el-GR" sz="2000" dirty="0">
              <a:ea typeface="ＭＳ Ｐゴシック" pitchFamily="34" charset="-128"/>
            </a:endParaRPr>
          </a:p>
          <a:p>
            <a:pPr marL="457200" lvl="1" indent="0" eaLnBrk="1" hangingPunct="1">
              <a:buNone/>
            </a:pPr>
            <a:endParaRPr lang="en-US" sz="2000" dirty="0">
              <a:ea typeface="ＭＳ Ｐゴシック" pitchFamily="34" charset="-128"/>
            </a:endParaRPr>
          </a:p>
        </p:txBody>
      </p:sp>
      <p:sp>
        <p:nvSpPr>
          <p:cNvPr id="22535" name="Slide Number Placeholder 6"/>
          <p:cNvSpPr>
            <a:spLocks noGrp="1"/>
          </p:cNvSpPr>
          <p:nvPr>
            <p:ph type="sldNum" sz="quarter" idx="12"/>
          </p:nvPr>
        </p:nvSpPr>
        <p:spPr bwMode="auto">
          <a:noFill/>
          <a:ln>
            <a:miter lim="800000"/>
            <a:headEnd/>
            <a:tailEnd/>
          </a:ln>
        </p:spPr>
        <p:txBody>
          <a:bodyPr/>
          <a:lstStyle/>
          <a:p>
            <a:fld id="{1F0A0292-3945-4FA2-8FCA-293A45BECFB7}" type="slidenum">
              <a:rPr lang="en-US"/>
              <a:pPr/>
              <a:t>8</a:t>
            </a:fld>
            <a:endParaRPr lang="en-US"/>
          </a:p>
        </p:txBody>
      </p:sp>
      <p:sp>
        <p:nvSpPr>
          <p:cNvPr id="22534" name="TextBox 4"/>
          <p:cNvSpPr txBox="1">
            <a:spLocks noChangeArrowheads="1"/>
          </p:cNvSpPr>
          <p:nvPr/>
        </p:nvSpPr>
        <p:spPr bwMode="auto">
          <a:xfrm>
            <a:off x="7620000" y="-33546"/>
            <a:ext cx="1132041"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2.1</a:t>
            </a:r>
            <a:r>
              <a:rPr lang="el-GR" sz="1600" dirty="0">
                <a:solidFill>
                  <a:schemeClr val="tx1"/>
                </a:solidFill>
              </a:rPr>
              <a:t>.1</a:t>
            </a:r>
            <a:endParaRPr lang="en-US" sz="1600"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p:txBody>
          <a:bodyPr>
            <a:normAutofit/>
          </a:bodyPr>
          <a:lstStyle/>
          <a:p>
            <a:pPr algn="ctr"/>
            <a:r>
              <a:rPr lang="en-US" sz="5400" dirty="0">
                <a:solidFill>
                  <a:schemeClr val="accent2">
                    <a:lumMod val="75000"/>
                  </a:schemeClr>
                </a:solidFill>
                <a:ea typeface="ＭＳ Ｐゴシック" pitchFamily="34" charset="-128"/>
              </a:rPr>
              <a:t>Parsing </a:t>
            </a:r>
          </a:p>
        </p:txBody>
      </p:sp>
      <p:sp>
        <p:nvSpPr>
          <p:cNvPr id="22531" name="Rectangle 1027"/>
          <p:cNvSpPr>
            <a:spLocks noGrp="1" noChangeArrowheads="1"/>
          </p:cNvSpPr>
          <p:nvPr>
            <p:ph idx="1"/>
          </p:nvPr>
        </p:nvSpPr>
        <p:spPr>
          <a:xfrm>
            <a:off x="513479" y="1628800"/>
            <a:ext cx="8294841" cy="3556992"/>
          </a:xfrm>
        </p:spPr>
        <p:txBody>
          <a:bodyPr/>
          <a:lstStyle/>
          <a:p>
            <a:pPr eaLnBrk="1" hangingPunct="1"/>
            <a:r>
              <a:rPr lang="el-GR" sz="2400" dirty="0">
                <a:ea typeface="ＭＳ Ｐゴシック" pitchFamily="34" charset="-128"/>
              </a:rPr>
              <a:t>Να αγνοήσουμε τα ειδικά σύμβολα </a:t>
            </a:r>
            <a:r>
              <a:rPr lang="en-US" sz="2400" dirty="0">
                <a:ea typeface="ＭＳ Ｐゴシック" pitchFamily="34" charset="-128"/>
              </a:rPr>
              <a:t>(mark up)</a:t>
            </a:r>
          </a:p>
          <a:p>
            <a:pPr lvl="1" eaLnBrk="1" hangingPunct="1"/>
            <a:r>
              <a:rPr lang="en-US" dirty="0">
                <a:ea typeface="ＭＳ Ｐゴシック" pitchFamily="34" charset="-128"/>
              </a:rPr>
              <a:t>JSON, XML</a:t>
            </a:r>
          </a:p>
          <a:p>
            <a:pPr lvl="1" eaLnBrk="1" hangingPunct="1"/>
            <a:r>
              <a:rPr lang="el-GR" sz="2000" dirty="0">
                <a:ea typeface="ＭＳ Ｐゴシック" pitchFamily="34" charset="-128"/>
              </a:rPr>
              <a:t>&amp;</a:t>
            </a:r>
            <a:r>
              <a:rPr lang="en-US" sz="2000" dirty="0">
                <a:ea typeface="ＭＳ Ｐゴシック" pitchFamily="34" charset="-128"/>
              </a:rPr>
              <a:t>amp -&gt; &amp; (XML)</a:t>
            </a:r>
            <a:endParaRPr lang="el-GR" sz="2000" dirty="0">
              <a:ea typeface="ＭＳ Ｐゴシック" pitchFamily="34" charset="-128"/>
            </a:endParaRPr>
          </a:p>
          <a:p>
            <a:pPr marL="457200" lvl="1" indent="0" eaLnBrk="1" hangingPunct="1">
              <a:buNone/>
            </a:pPr>
            <a:endParaRPr lang="en-US" sz="2000" dirty="0">
              <a:ea typeface="ＭＳ Ｐゴシック" pitchFamily="34" charset="-128"/>
            </a:endParaRPr>
          </a:p>
        </p:txBody>
      </p:sp>
      <p:sp>
        <p:nvSpPr>
          <p:cNvPr id="22535" name="Slide Number Placeholder 6"/>
          <p:cNvSpPr>
            <a:spLocks noGrp="1"/>
          </p:cNvSpPr>
          <p:nvPr>
            <p:ph type="sldNum" sz="quarter" idx="12"/>
          </p:nvPr>
        </p:nvSpPr>
        <p:spPr bwMode="auto">
          <a:noFill/>
          <a:ln>
            <a:miter lim="800000"/>
            <a:headEnd/>
            <a:tailEnd/>
          </a:ln>
        </p:spPr>
        <p:txBody>
          <a:bodyPr/>
          <a:lstStyle/>
          <a:p>
            <a:fld id="{1F0A0292-3945-4FA2-8FCA-293A45BECFB7}" type="slidenum">
              <a:rPr lang="en-US"/>
              <a:pPr/>
              <a:t>9</a:t>
            </a:fld>
            <a:endParaRPr lang="en-US"/>
          </a:p>
        </p:txBody>
      </p:sp>
      <p:sp>
        <p:nvSpPr>
          <p:cNvPr id="22534" name="TextBox 4"/>
          <p:cNvSpPr txBox="1">
            <a:spLocks noChangeArrowheads="1"/>
          </p:cNvSpPr>
          <p:nvPr/>
        </p:nvSpPr>
        <p:spPr bwMode="auto">
          <a:xfrm>
            <a:off x="7620000" y="-33546"/>
            <a:ext cx="1132041" cy="338554"/>
          </a:xfrm>
          <a:prstGeom prst="rect">
            <a:avLst/>
          </a:prstGeom>
          <a:noFill/>
          <a:ln w="9525">
            <a:noFill/>
            <a:miter lim="800000"/>
            <a:headEnd/>
            <a:tailEnd/>
          </a:ln>
        </p:spPr>
        <p:txBody>
          <a:bodyPr wrap="none" anchor="ctr">
            <a:spAutoFit/>
          </a:bodyPr>
          <a:lstStyle/>
          <a:p>
            <a:r>
              <a:rPr lang="el-GR" sz="1600" dirty="0" err="1">
                <a:solidFill>
                  <a:schemeClr val="tx1"/>
                </a:solidFill>
              </a:rPr>
              <a:t>Κεφ</a:t>
            </a:r>
            <a:r>
              <a:rPr lang="en-US" sz="1600" dirty="0">
                <a:solidFill>
                  <a:schemeClr val="tx1"/>
                </a:solidFill>
              </a:rPr>
              <a:t> 2.1</a:t>
            </a:r>
            <a:r>
              <a:rPr lang="el-GR" sz="1600" dirty="0">
                <a:solidFill>
                  <a:schemeClr val="tx1"/>
                </a:solidFill>
              </a:rPr>
              <a:t>.1</a:t>
            </a:r>
            <a:endParaRPr lang="en-US" sz="1600" dirty="0">
              <a:solidFill>
                <a:schemeClr val="tx1"/>
              </a:solidFill>
            </a:endParaRPr>
          </a:p>
        </p:txBody>
      </p:sp>
    </p:spTree>
    <p:extLst>
      <p:ext uri="{BB962C8B-B14F-4D97-AF65-F5344CB8AC3E}">
        <p14:creationId xmlns:p14="http://schemas.microsoft.com/office/powerpoint/2010/main" val="2750644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2887</TotalTime>
  <Words>4354</Words>
  <Application>Microsoft Office PowerPoint</Application>
  <PresentationFormat>On-screen Show (4:3)</PresentationFormat>
  <Paragraphs>622</Paragraphs>
  <Slides>52</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52</vt:i4>
      </vt:variant>
    </vt:vector>
  </HeadingPairs>
  <TitlesOfParts>
    <vt:vector size="63" baseType="lpstr">
      <vt:lpstr>ＭＳ Ｐゴシック</vt:lpstr>
      <vt:lpstr>Arial</vt:lpstr>
      <vt:lpstr>Calibri</vt:lpstr>
      <vt:lpstr>Calibri Light</vt:lpstr>
      <vt:lpstr>楷体_GB2312</vt:lpstr>
      <vt:lpstr>Lucida Sans</vt:lpstr>
      <vt:lpstr>Lucida Sans Unicode</vt:lpstr>
      <vt:lpstr>Tahoma</vt:lpstr>
      <vt:lpstr>Times New Roman</vt:lpstr>
      <vt:lpstr>Wingdings</vt:lpstr>
      <vt:lpstr>Office Theme</vt:lpstr>
      <vt:lpstr>PowerPoint Presentation</vt:lpstr>
      <vt:lpstr>Τι είναι η Ανάκτηση Πληροφορίας (Information Retrieval);</vt:lpstr>
      <vt:lpstr>PowerPoint Presentation</vt:lpstr>
      <vt:lpstr>Βασική Ορολογία</vt:lpstr>
      <vt:lpstr>Τι θα δούμε σήμερα;</vt:lpstr>
      <vt:lpstr>PowerPoint Presentation</vt:lpstr>
      <vt:lpstr>Τα βασικά βήματα για την κατασκευή του ευρετηρίου</vt:lpstr>
      <vt:lpstr>Parsing </vt:lpstr>
      <vt:lpstr>Parsing </vt:lpstr>
      <vt:lpstr>Complications: Format/language</vt:lpstr>
      <vt:lpstr>Όχι πάντα γραμμική ακολουθία χαρακτήρων</vt:lpstr>
      <vt:lpstr>Μονάδα εγγράφου</vt:lpstr>
      <vt:lpstr>Μονάδα εγγράφου</vt:lpstr>
      <vt:lpstr>ΣΥΜΒΟΛΑ (Tokens) και ΟΡΟΙ (ΤERMS)</vt:lpstr>
      <vt:lpstr>Τα βασικά βήματα για την κατασκευή του ευρετηρίου</vt:lpstr>
      <vt:lpstr>Tokenization – Διαίρεση σε Σύμβολα</vt:lpstr>
      <vt:lpstr>Tokenization – Διαίρεση σε Σύμβολα</vt:lpstr>
      <vt:lpstr>Tokenization – Διαίρεση σε Σύμβολα</vt:lpstr>
      <vt:lpstr>Tokenization: Θέματα</vt:lpstr>
      <vt:lpstr>Tokenization: Θέματα</vt:lpstr>
      <vt:lpstr>Tokenization: Αριθμοί</vt:lpstr>
      <vt:lpstr>Tokenization</vt:lpstr>
      <vt:lpstr>Tokenization: άλλες γλώσσες</vt:lpstr>
      <vt:lpstr>Tokenization: άλλες γλώσσες</vt:lpstr>
      <vt:lpstr>Tokenization: άλλες γλώσσες</vt:lpstr>
      <vt:lpstr>Tokenization: άλλες γλώσσες</vt:lpstr>
      <vt:lpstr>Tokenization: άλλες γλώσσες</vt:lpstr>
      <vt:lpstr>Tokenization: άλλες γλώσσες</vt:lpstr>
      <vt:lpstr>Tokenization: άλλες γλώσσες</vt:lpstr>
      <vt:lpstr>Τα βασικά βήματα για την κατασκευή του ευρετηρίου</vt:lpstr>
      <vt:lpstr>Stop words (Διακόπτουσες λέξεις)</vt:lpstr>
      <vt:lpstr>Stop words (Διακόπτουσες λέξεις)</vt:lpstr>
      <vt:lpstr>Κανονικοποίηση (Token normalization)</vt:lpstr>
      <vt:lpstr>Κανονικοποίηση</vt:lpstr>
      <vt:lpstr>Κανονικοποίηση</vt:lpstr>
      <vt:lpstr>Κανονικοποίηση σε όρους</vt:lpstr>
      <vt:lpstr>Άλλες γλώσσες</vt:lpstr>
      <vt:lpstr>Κανονικοποίηση: άλλες γλώσσες, τόνοι, διακριτικά</vt:lpstr>
      <vt:lpstr>Κανονικοποίηση: άλλες γλώσσες, τόνοι, διακριτικά</vt:lpstr>
      <vt:lpstr>Κανονικοποίηση: άλλες γλώσσες</vt:lpstr>
      <vt:lpstr>Θησαυροί (Thesauri) και soundex</vt:lpstr>
      <vt:lpstr>Μετατροπή σε κεφαλαία/μικρά</vt:lpstr>
      <vt:lpstr>Λημματοποίηση και Stemming</vt:lpstr>
      <vt:lpstr>Λημματοποίηση (Lemmatization)</vt:lpstr>
      <vt:lpstr>Stemming (Περιστολή)</vt:lpstr>
      <vt:lpstr>Ο αλγόριθμος του Porter</vt:lpstr>
      <vt:lpstr>Χαρακτηριστικοί κανόνες του Porter</vt:lpstr>
      <vt:lpstr>Άλλοι stemmers</vt:lpstr>
      <vt:lpstr>Άλλοι stemmers: σύγκριση</vt:lpstr>
      <vt:lpstr>Εξάρτηση από τη γλώσσα</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Christopher Manning</dc:creator>
  <cp:lastModifiedBy>EVANGELIA PITOURA</cp:lastModifiedBy>
  <cp:revision>1600</cp:revision>
  <cp:lastPrinted>2009-09-22T15:48:09Z</cp:lastPrinted>
  <dcterms:created xsi:type="dcterms:W3CDTF">2009-09-21T23:46:17Z</dcterms:created>
  <dcterms:modified xsi:type="dcterms:W3CDTF">2024-03-25T13:09:46Z</dcterms:modified>
</cp:coreProperties>
</file>