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3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55"/>
  </p:notesMasterIdLst>
  <p:handoutMasterIdLst>
    <p:handoutMasterId r:id="rId56"/>
  </p:handoutMasterIdLst>
  <p:sldIdLst>
    <p:sldId id="1135" r:id="rId2"/>
    <p:sldId id="1476" r:id="rId3"/>
    <p:sldId id="1218" r:id="rId4"/>
    <p:sldId id="1350" r:id="rId5"/>
    <p:sldId id="1336" r:id="rId6"/>
    <p:sldId id="1477" r:id="rId7"/>
    <p:sldId id="1151" r:id="rId8"/>
    <p:sldId id="1152" r:id="rId9"/>
    <p:sldId id="1153" r:id="rId10"/>
    <p:sldId id="1154" r:id="rId11"/>
    <p:sldId id="1149" r:id="rId12"/>
    <p:sldId id="810" r:id="rId13"/>
    <p:sldId id="406" r:id="rId14"/>
    <p:sldId id="402" r:id="rId15"/>
    <p:sldId id="356" r:id="rId16"/>
    <p:sldId id="414" r:id="rId17"/>
    <p:sldId id="357" r:id="rId18"/>
    <p:sldId id="358" r:id="rId19"/>
    <p:sldId id="359" r:id="rId20"/>
    <p:sldId id="407" r:id="rId21"/>
    <p:sldId id="804" r:id="rId22"/>
    <p:sldId id="360" r:id="rId23"/>
    <p:sldId id="361" r:id="rId24"/>
    <p:sldId id="1478" r:id="rId25"/>
    <p:sldId id="1349" r:id="rId26"/>
    <p:sldId id="1243" r:id="rId27"/>
    <p:sldId id="1244" r:id="rId28"/>
    <p:sldId id="1245" r:id="rId29"/>
    <p:sldId id="1296" r:id="rId30"/>
    <p:sldId id="1482" r:id="rId31"/>
    <p:sldId id="1246" r:id="rId32"/>
    <p:sldId id="1247" r:id="rId33"/>
    <p:sldId id="1297" r:id="rId34"/>
    <p:sldId id="1249" r:id="rId35"/>
    <p:sldId id="1250" r:id="rId36"/>
    <p:sldId id="1251" r:id="rId37"/>
    <p:sldId id="1483" r:id="rId38"/>
    <p:sldId id="1252" r:id="rId39"/>
    <p:sldId id="1338" r:id="rId40"/>
    <p:sldId id="1253" r:id="rId41"/>
    <p:sldId id="1254" r:id="rId42"/>
    <p:sldId id="1479" r:id="rId43"/>
    <p:sldId id="1255" r:id="rId44"/>
    <p:sldId id="1343" r:id="rId45"/>
    <p:sldId id="1480" r:id="rId46"/>
    <p:sldId id="1481" r:id="rId47"/>
    <p:sldId id="1257" r:id="rId48"/>
    <p:sldId id="1339" r:id="rId49"/>
    <p:sldId id="1258" r:id="rId50"/>
    <p:sldId id="1259" r:id="rId51"/>
    <p:sldId id="1260" r:id="rId52"/>
    <p:sldId id="1261" r:id="rId53"/>
    <p:sldId id="1283" r:id="rId54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PITOURA" initials="EP" lastIdx="1" clrIdx="0">
    <p:extLst>
      <p:ext uri="{19B8F6BF-5375-455C-9EA6-DF929625EA0E}">
        <p15:presenceInfo xmlns:p15="http://schemas.microsoft.com/office/powerpoint/2012/main" userId="EVANGELIA PIT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9900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370" autoAdjust="0"/>
  </p:normalViewPr>
  <p:slideViewPr>
    <p:cSldViewPr>
      <p:cViewPr varScale="1">
        <p:scale>
          <a:sx n="106" d="100"/>
          <a:sy n="106" d="100"/>
        </p:scale>
        <p:origin x="1728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4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13.03.2024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80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0:49:2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 4233,'0'0'3833,"0"-4"-5034,-12-11-1839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2617,'0'0'1697,"0"14"-1307,0-7-338,4 95 470,3-29-105,-2-10-124,22 97 0,-25-151-273,1 0-1,0 0 0,1 0 0,7 12 0,-11-21-6,1 1 0,-1-1 0,0 0 0,0 0 0,1 0 0,-1 0 0,0 0 0,0 0 0,1 0 0,-1 0 0,0 0 0,0 0 0,1 0 0,-1 0 0,0 0 0,0 0 0,1 0 0,-1 0 0,0 0 0,0 0 0,1 0 0,-1 0 0,0 0 0,0 0 0,1-1 0,-1 1 0,0 0 0,0 0 0,0 0 0,1 0 0,-1 0 0,0-1 0,0 1 0,0 0 0,0 0 0,1 0 0,-1-1 0,0 1 0,0 0 0,0 0 0,0-1 0,13-15-116,-4 5 108,0 0-62,1 1 0,0 1 1,0 0-1,1 0 0,0 1 0,1 1 0,0 0 0,0 0 0,1 1 0,13-4 0,-22 9 28,-1 0-1,1 0 1,-1 1 0,1-1 0,-1 1 0,1 0 0,0 0-1,-1 0 1,1 0 0,6 2 0,-8-1 8,1 0-1,-1 0 1,1 0 0,-1 1-1,0-1 1,0 0 0,0 1 0,1 0-1,-1-1 1,-1 1 0,1 0-1,0 0 1,0 0 0,-1 0-1,2 3 1,2 3 53,-1 1 0,0 0 0,0 0 0,-1 0 0,0 0 0,-1 0 0,2 14 0,-1 5 144,-1 36 0,-2-62-137,0 0 0,-1 0 0,1 0 0,0 1-1,-1-1 1,1 0 0,-1 0 0,0 0 0,0 0-1,0-1 1,0 1 0,0 0 0,0 0 0,0 0 0,-3 2-1,0-1-7,1 0 1,-1 0-1,1 0 0,-1-1 0,0 0 0,0 1 0,-5 1 0,-6 1 33,-1 0 0,1-1 0,-19 2 0,32-5-49,-14 1 109,0 0 0,-1 0 0,1-2 0,-32-3 0,44 3-96,1-1 0,-1 0 0,1-1 1,-1 1-1,1-1 0,-1 1 1,1-1-1,0 0 0,0 0 0,0 0 1,0-1-1,0 1 0,1-1 0,-1 0 1,1 0-1,-4-5 0,0-1-9,0-1 0,0-1 1,1 1-1,-3-12 0,7 18-290,0 1 1,1 0-1,-1-1 0,1 1 1,0-1-1,0-6 0,0 0-2103,0 6 329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42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4521,'0'0'3521,"0"114"-2873,-5-86-344,-4-2-72,1-4-40,-1-6-8,2-4-112,3-6-72,1-2-392,-1-2-672,2-2-377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4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1112,'0'0'6930,"-3"0"-6057,-15-1-62,-19 1-256,35 0-544,-1 0 0,1 1 1,0-1-1,0 1 0,0-1 0,0 1 0,0 0 1,0-1-1,1 1 0,-1 0 0,0 0 0,0 1 1,1-1-1,-3 2 0,-1 3-5,0 1 1,0 0-1,0 0 1,1 0-1,0 1 1,1 0-1,0-1 1,0 1-1,0 0 1,1 1-1,0-1 1,-1 13-1,1 8-34,1 1 0,3 34 0,-2-57 2,1 0 0,0 0-1,1 0 1,0 0 0,0-1 0,0 1 0,1-1 0,0 1 0,0-1 0,0 0-1,1 0 1,7 8 0,-8-9-25,1-1-1,0 0 1,0 0 0,1 0-1,-1-1 1,1 0 0,0 0-1,0 0 1,0 0 0,0-1-1,0 1 1,1-1-1,-1-1 1,1 1 0,10 1-1,-9-3 4,1 1 0,-1-1-1,1 0 1,-1 0 0,0-1-1,1 0 1,13-4 0,-15 3 30,-1-1 0,0 1 0,0-1 1,1 0-1,-2 0 0,1-1 1,0 1-1,-1-1 0,1 0 1,4-7-1,-4 6 44,-1-1 0,0 1 0,0-1 0,0 0 0,-1 0-1,0 0 1,0-1 0,-1 1 0,3-14 0,-2 3 89,-1 0-1,-1-32 1,-1 42-90,-1 0 0,0 1 0,0-1 1,-1 0-1,0 0 0,0 1 0,0 0 1,-1-1-1,0 1 0,0 0 1,-1 0-1,0 0 0,0 1 0,0-1 1,0 1-1,-8-6 0,6 5-47,-1 0 0,0 1-1,0-1 1,0 2 0,-1-1 0,0 1-1,0 0 1,0 1 0,0-1-1,-1 2 1,1-1 0,-14-1 0,4 2-214,0 1 0,-25 1 1,37 0 42,0 0 0,1 1 0,-1 0 0,1 1 1,-1-1-1,1 1 0,-1 0 0,1 0 0,0 1 1,0-1-1,-7 6 0,-3 4-1986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47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2657,'0'0'3158,"9"25"-2262,-1 0-688,6 13 137,-2 0 1,9 55-1,24 258 654,-39-289-915,-3 9-1667,-3-64 37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47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9 3505,'0'0'3926,"-23"-2"-3745,-73-4-87,89 6-78,-1 0 1,1 0 0,0 1 0,-1 0-1,1 0 1,0 0 0,0 1 0,-10 4-1,5-1 71,6-3-16,-12 4 135,-21 10 0,35-14-197,0 0 0,1 0 0,-1 1 0,0-1 0,1 1 1,-1 0-1,1 0 0,0 0 0,0 0 0,0 0 0,-3 5 0,5-4-22,0-1 0,0 0 0,1 1 0,-1-1 1,1 1-1,0-1 0,-1 1 0,1-1 0,1 1 0,-1-1 0,0 0 0,1 1 0,0-1 0,0 1 0,0-1 1,0 0-1,1 0 0,1 5 0,2-3-2,0 1 0,0-1-1,1 0 1,0-1 0,-1 1 0,10 4 0,43 21 21,-29-15-10,-5-3 4,-10-6 1,-1 1 0,1 0 1,-1 2-1,0-1 0,-1 1 0,16 16 0,-26-23 5,0 0 1,0 0-1,-1 0 0,1 0 1,-1 1-1,0-1 0,0 0 1,0 1-1,0-1 1,0 1-1,0-1 0,0 1 1,-1-1-1,0 1 0,1 0 1,-1-1-1,0 1 1,0 0-1,0-1 0,-1 1 1,1-1-1,-1 1 0,0 2 1,-1 0 7,0-1 0,0 1 1,0-1-1,-1 0 0,0 0 0,0 0 1,0 0-1,0-1 0,0 1 0,-1-1 1,-5 4-1,-8 6 18,-1-1 0,-1-1 1,0-1-1,0-1 0,-37 12 0,-107 19-351,133-36-438,10-3-2776,15-1 543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1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56,'0'0'472,"0"9"-464,0 42 3,0-49-1,0-1 0,0 0 0,0 1 0,1-1 0,-1 0 1,1 1-1,-1-1 0,1 0 0,0 0 0,0 2 0,3-2 357,-2-10 543,-7 5 1676,-6-18 211,11 22-2787,-1 0 0,1 0 1,0 0-1,0 0 0,0 0 1,0 1-1,0-1 0,0 0 1,-1 0-1,1 0 1,0 0-1,0 0 0,0 0 1,0 0-1,0 0 0,0 0 1,0 1-1,0-1 0,0 0 1,-1 0-1,1 0 0,0 0 1,0 0-1,0 0 1,0 0-1,0 1 0,0-1 1,0 0-1,0 0 0,0 0 1,0 0-1,0 0 0,0 1 1,0-1-1,0 0 0,0 0 1,0 0-1,0 0 1,0 0-1,0 0 0,0 1 1,0-1-1,0 0 0,1 0 1,-1 0-1,0 0 0,0 2-44,-2 449 731,2-450-706,-1-6-697,1 0 627,0 0 0,0 0-1,0 0 1,0 0 0,1 0 0,0 0 0,0 1 0,1-1 0,-1 0 0,1 1-1,0-1 1,0 1 0,4-7 0,14-19-78,-5 7 98,24-27 0,-37 49 54,0-1 1,0 1-1,0-1 0,1 1 0,-1 0 0,1 0 0,-1 0 0,1 0 0,-1 1 1,1-1-1,-1 1 0,1-1 0,-1 1 0,5 0 0,39 2 7,-44-2 15,1 0-1,-1 1 0,1 0 0,-1 0 0,1 0 0,-1 0 0,0 0 0,1 0 0,-1 0 1,0 1-1,0-1 0,0 1 0,0 0 0,0 0 0,-1 0 0,3 3 0,4 4 153,10 20-1,-11-18-35,-1 1 0,6 15 0,-10-23-46,-1 0-1,0 0 1,0 0 0,0 1 0,0-1 0,-1 0 0,0 1-1,0-1 1,0 0 0,0 0 0,-2 6 0,2-8-68,-1 0 0,0 0 1,0 0-1,0-1 0,0 1 1,-1 0-1,1 0 0,0-1 1,-1 1-1,1-1 0,-1 1 1,0-1-1,1 1 0,-1-1 1,0 0-1,-3 2 0,-35 14 75,34-15-72,-13 3-8,1-1 1,-1 0-1,0-1 0,0-2 1,0 0-1,-25-1 1,24 0-23,19 0-17,0 0 0,0 0 0,0 0 0,0 0-1,0 0 1,0 0 0,0 0 0,0-1 0,0 1 0,0 0-1,0-1 1,0 1 0,0 0 0,0-1 0,0 1 0,1-1 0,-1 1-1,0-1 1,-1-1 0,1 1-220,1 0 1,0 0-1,-1 1 1,1-1-1,0 0 1,-1 0-1,1 0 1,0 0-1,0 0 1,0 0-1,0 0 1,0-2-1,0-2-1663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2320,'0'0'2492,"0"4"-1927,20 308 2360,-1-193-2810,-5-34-106,-12-79 90,-1-6 248,1-10-173,-3-18-304,0 15 65,1-1 0,1 1 0,1-14 1,0 22 45,-1 1 0,1 0 0,0 0 0,0 0 0,0 0 0,1 0 0,-1 1 1,1-1-1,0 1 0,0-1 0,1 1 0,-1 0 0,0 0 0,6-3 0,5-4-22,1 1-1,19-9 0,-23 13 36,-1 1 0,1 1-1,0 0 1,0 1-1,0 0 1,0 0 0,0 1-1,1 1 1,15 1-1,-24-1 21,0 0 0,1 1 0,-1-1 1,0 1-1,1 0 0,-1 0 0,0 1 0,0-1 0,0 1 0,0-1 0,0 1 0,0 0 0,0 0 0,-1 0 0,1 1 0,-1-1 0,1 0 0,-1 1 0,0 0 0,0 0 0,0-1 0,-1 1 0,3 4 0,-2-3 46,-1-1 0,1 0-1,-1 0 1,0 1 0,0-1 0,-1 1 0,1-1 0,0 1-1,-1-1 1,0 1 0,0-1 0,0 1 0,0-1-1,-1 1 1,0-1 0,1 1 0,-1-1 0,0 1 0,0-1-1,-1 0 1,1 0 0,-4 6 0,-4 1 44,1 0 1,-2 0-1,1-1 1,-13 10-1,-47 30 138,58-42-194,-29 20 116,-1-2-1,-1-1 1,-48 19 0,88-42-173,-1 0-1,0 0 1,1-1 0,-1 1 0,0-1 0,-5 1 0,7-1-439,1-4-280,1 1 1,-1-1 0,0 1 0,1-1 0,0 1 0,0 0 0,2-5-1,4-8-3498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3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2961,'0'0'3726,"0"4"-3271,-7 137 1486,-4-46-1621,0 99 0,11-193-361,0-24-472,0 18 452,0 0-1,0 0 1,0 1-1,1-1 1,-1 0-1,1 0 1,1 0-1,-1 1 0,0-1 1,3-5-1,2 1 30,0 0-1,1 0 1,0 0-1,0 1 1,1 0-1,-1 0 0,2 1 1,-1 0-1,1 1 1,0 0-1,1 0 0,-1 1 1,1 0-1,15-5 1,-4 3 36,0 0 0,0 2 0,1 1 1,0 0-1,0 2 0,28 0 1,-49 2 1,1 0 1,-1 0 0,0 0 0,0 0-1,0 0 1,0 1 0,1-1-1,-1 0 1,0 1 0,0-1 0,0 1-1,0-1 1,0 1 0,0-1-1,0 1 1,0 0 0,0 0 0,0 0-1,0-1 1,-1 1 0,1 0-1,0 0 1,-1 0 0,1 0-1,0 0 1,-1 0 0,1 0 0,-1 0-1,0 1 1,1-1 0,-1 0-1,1 1 1,0 5 112,-1-1 0,1 1 0,-1-1-1,-1 12 1,0-15-57,1-1-34,-1 1 0,1 0 0,-1-1 0,0 1 1,0-1-1,-1 1 0,1-1 0,0 0 0,-1 1 0,1-1 0,-1 0 0,0 0 0,0 0 0,0 0 0,-4 3 0,-4 3 55,-22 13 0,30-21-78,-15 10-11,-1-1-1,1-1 0,-2-1 0,1 0 0,-1-2 1,0 0-1,0-1 0,-1-1 0,1 0 0,-26-1 1,45-2-561,0-2 316,0 0 0,1 0-1,-1 0 1,1 1 0,0-1 0,-1 0 0,1 0 0,0 1 0,0-1 0,0 0-1,0 1 1,1-1 0,-1 1 0,0 0 0,1-1 0,1 0 0,-3 1 160,16-13-1798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 3369,'0'0'2743,"-23"9"-2442,-72 33 27,87-38-270,-1 0-1,0 1 1,1 0-1,0 0 1,0 1-1,1 0 0,-1 0 1,-6 9-1,9-10-20,-1 2-7,-1 0 1,1 0 0,1 1-1,-1 0 1,2 0-1,-1 0 1,1 1-1,0 0 1,0 0-1,1 0 1,1 0-1,-1 0 1,1 0-1,1 1 1,0-1 0,0 1-1,1-1 1,0 1-1,2 11 1,-2-18-29,1-1 0,-1 0 0,1 1 1,0-1-1,0 0 0,0 1 0,0-1 1,0 0-1,0 0 0,0 0 0,1 0 1,-1 0-1,1 0 0,0 0 1,1 1-1,1 0 6,-1-1 0,0 0-1,1 0 1,0 0 0,-1 0 0,1-1 0,0 1 0,5 0 0,7 1-2,0-1-1,-1 0 1,29-2 0,-31 0-47,6-1-530,0-1 1,0 0-1,20-6 1,-30 6 62,15-3-1328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 6465,'0'0'1881,"-47"62"-2361,42-34 24,-1 0-353,-1-2-1207</inkml:trace>
  <inkml:trace contextRef="#ctx0" brushRef="#br0" timeOffset="1">47 1078 5697,'0'0'1304,"-47"40"-5816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5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3745,'0'0'912,"-31"102"-888,24-92-16,-4 0-8,2-2-216,0-6-616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1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52 1360,'0'0'2101,"0"-6"-1840,0-40 2581,0 48-2874,1 13 62,1 1 0,1-1-1,0 0 1,10 27 0,5 26 82,-11-29 53,1 63-1,-9 42 64,0-58-176,-5 22 25,-1 0-34,7-45 414,-12-64 391,4-3-828,0 0-1,1 0 1,-1-1-1,1 0 1,0 0-1,1-1 1,-10-9-1,3 3-23,2 2 23,1 0-1,0-1 1,0 0 0,-8-14-1,14 20-55,1-1-1,0 0 1,0 0-1,0 0 1,1-1-1,0 1 0,0 0 1,0-1-1,1 0 1,0 1-1,0-10 1,2 23 32,0-1 0,0 1 0,1-1 0,0 0 1,0 0-1,0 1 0,1-2 0,0 1 0,5 8 0,9 20 2,-2 8 39,13 57-1,-19-62-26,-8-31-10,1 0 0,0 0-1,0 0 1,1 0 0,0 0 0,0 0 0,6 8 0,-7-12 1,0 1 1,1-1-1,-1 0 1,0 0-1,1 0 1,0 0-1,-1 0 1,1-1-1,0 1 1,0-1-1,0 1 1,0-1-1,0 0 1,0 0-1,0-1 1,0 1-1,4 0 1,8 0-7,0-1 0,0 0 0,0-1 0,29-5 1,-38 5-1,-1 0 1,1-1 0,-1 1 0,0-1-1,1 0 1,-1-1 0,0 0-1,0 1 1,-1-1 0,1-1 0,-1 1-1,1-1 1,-1 0 0,0 0 0,-1 0-1,6-7 1,-7 6 16,0 1 0,0 0 0,0-1 0,-1 1 0,0-1 0,0 1 0,0-1 0,0-7 0,-1-41 59,-1 24-25,-6-54 12,7-16 174,0 99-185,7 0-975,28 0-1549,-17 0 439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5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130 135 1408,'0'0'4492,"-15"-7"-3873,-50-22-116,60 27-291,1 0 1,-1 0 0,0 0-1,0-1 1,1 0 0,0 0-1,-7-5 1,6 3 271,5 5-473,0-1 0,0 1 1,-1 0-1,1 0 0,0 0 0,0-1 0,0 1 0,0 0 0,0 0 0,0 0 0,0-1 0,0 1 1,0 0-1,0 0 0,0-1 0,0 1 0,0 0 0,0 0 0,0 0 0,0-1 0,0 1 0,0 0 0,0 0 1,0 0-1,1-1 0,-1 1 0,0 0 0,0 0 0,0 0 0,0-1 0,0 1 0,1 0 0,-1 0 1,0 0-1,0 0 0,0 0 0,0-1 0,1 1 0,-1 0 0,0 0 0,0 0 0,0 0 0,1 0 1,-1 0-1,0 0 0,0 0 0,1 0 0,-1 0 0,0 0 0,36-5-5,42 0 0,-12 2 7,5-4 29,77-3-205,-146 10-27,0 0 0,0 0 0,0-1 0,0 1 0,0 0 0,0-1 0,0 0 0,-1 1 0,1-1 0,0 0 0,0 0 0,0 0 0,-1 0 0,1 0 0,-1 0 0,1 0 0,-1-1 0,1 1 0,-1 0 0,0-1 0,2-1 1,6-7-1577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6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1360,'0'0'1769,"7"5"-1355,61 39 220,-31-20-502,-1 1 0,58 50 0,-92-73-78,-1 0 0,1 0 0,0 0 0,-1 0 1,1 0-1,-1 0 0,1 0 0,-1 0 0,0 1 0,0-1 0,0 0 1,0 1-1,0-1 0,-1 1 0,1-1 0,-1 1 0,1-1 0,-1 1 0,0 0 1,0-1-1,0 1 0,-1-1 0,1 1 0,-1-1 0,1 1 0,-1-1 0,0 1 1,0-1-1,0 1 0,0-1 0,0 0 0,0 0 0,-4 4 0,-10 8-92,0-2 0,-2 0 0,-29 18 0,-4 1-1398,20-8-38,1-3-341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6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3569,'0'0'1928,"11"-1"-1713,271-2 1064,-249 6-1194,49 8 1,-65-6-75,-14-4-208,0 0-1,1 0 0,-1-1 0,0 1 0,0-1 1,1 1-1,-1-1 0,4-1 0,2 0-1586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7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2537,'0'0'2688,"113"66"-2216,-97-40-136,-7 0 176,-9 2-48,0 2-15,0 0-137,-18-2-160,-9 0-152,-2-4-368,-11 2-545,9-8-967,7-6-184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 5337,'0'0'3139,"-2"-1"-3042,-4-1-94,6 1-2,16 0 2,35 2 58,-44-1-35,3 1-29,281 4-489,-277-5-6,-1-1-1,1 0 0,0-1 0,16-4 1,1-4-1812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8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2561,'0'0'3440,"104"102"-3000,-102-76-32,-2-2 65,0 4 15,-8 0-304,-15 0-184,-1 0-208,-14 10-512,5-8-777,4-4-639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58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4 7218,'0'0'1976,"-16"-4"-1976,12 16-8,0 4-416,-3 18-424,5-6-1025,-3 0-3160</inkml:trace>
  <inkml:trace contextRef="#ctx0" brushRef="#br0" timeOffset="1">1 511 3329,'0'0'488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02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56,'0'0'168,"89"106"-8,-57-70 72,1 0 16,0-4 0,1-2-16,-1-4-40,3 0-8,-3-4-112,3 0-64,8 2-8,-11-6-384,-8-4-1024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04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170 123 256,'0'0'2494,"-9"-7"2,3-5-1635,-12-22 0,-5-9-471,12 17-48,7 41-298,-21 343 124,24-317-174,0-20-26,1 1-1,3 20 0,-1-34 1,0-10 344,-3-21-284,1 8-165,1-25-1,0 35 91,0 1-1,0-1 1,0 0 0,0 0-1,1 1 1,0-1-1,0 1 1,0-1-1,4-4 1,1-1 11,1 0-1,1 0 1,0 1 0,0 1-1,0-1 1,1 1 0,1 1-1,-1 0 1,1 0 0,1 1-1,13-5 1,-9 5 5,1 0 0,-1 2 1,1 0-1,0 1 0,0 0 1,0 2-1,32 0 0,-46 2 26,0-1-1,0 1 0,0 0 0,0 0 0,0 0 0,-1 0 0,1 0 0,0 1 0,-1-1 1,1 1-1,-1 0 0,1 0 0,-1 0 0,0 0 0,0 0 0,0 0 0,0 1 1,0-1-1,0 0 0,-1 1 0,1 0 0,-1-1 0,0 1 0,1 3 0,1 0 57,-1 0-1,0 1 0,0-1 0,-1 1 0,0 0 1,0-1-1,0 1 0,-1 0 0,0-1 1,-1 9-1,0-14-14,1 1-1,-1-1 1,1 1 0,-1-1-1,0 1 1,1-1 0,-1 0 0,0 1-1,0-1 1,0 0 0,0 0-1,0 0 1,0 0 0,-1 0 0,1 0-1,0 0 1,0 0 0,-3 1-1,-28 11 252,25-10-229,-20 6 126,-1-2 0,0 0 1,-42 4-1,-87-2 119,80-6-194,61-1-2159,31-2 1180,39-2-869,-14-6-88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0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174 127 4217,'0'0'2825,"15"112"-2545,-13-96-120,-2 0-88,0-4-24,0 0 8,0 0-56,-2 0-80,-18-2-625,2-2-1183,3-6-785</inkml:trace>
  <inkml:trace contextRef="#ctx0" brushRef="#br0" timeOffset="1">0 1 3937,'0'0'1384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1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339 211 40,'0'0'2381,"-6"-5"-2209,-18-16 109,21 19-103,0-1 1,0 0-1,1 0 0,-5-6 1,-1-1 592,2 2-177,4 5-464,0 0 1,-1 0 0,1 0-1,-1 1 1,1-1 0,-4-2-1,5 5-105,1 0 1,0 0-1,-1 0 0,1 0 0,0 0 0,-1 0 1,1 0-1,0 0 0,-1 0 0,1 0 0,0 0 1,-1 0-1,1 0 0,0 0 0,-1 0 0,1 1 0,0-1 1,-1 0-1,1 0 0,0 0 0,0 0 0,-1 1 1,1-1-1,0 0 0,0 0 0,-1 1 0,1-1 1,0 0-1,0 0 0,0 1 0,-1-1 0,1 0 1,0 1-1,0-1 0,0 0 0,0 0 0,0 1 0,0-1 1,0 0-1,-1 1 0,1 0 0,-3 18-12,3-14 113,-1-4-122,-31 273 810,25 102 887,6-390-1710,0-1 1,-7-27 0,-2-8-14,-2-309-14,13 258-48,-2 100 72,-1-1 0,1 1-1,-1 0 1,0 0 0,1 0 0,-1 0-1,0 0 1,0 0 0,1 1 0,-1-1-1,0 0 1,-3 0 0,2 0-16,0 0 27,0 0 1,0 1-1,0-1 0,0 1 0,0-1 0,0 1 0,0 0 0,-1 0 0,1 1 0,0-1 1,0 0-1,0 1 0,0 0 0,0 0 0,1 0 0,-1 0 0,-3 2 0,-4 2-9,1 1 0,0 0 0,-12 11 0,-2 2 61,21-18-55,1 0 0,0 0 1,0 0-1,0 0 0,0 0 0,0 0 0,0 0 1,0 0-1,0 0 0,0 0 0,0 1 0,0 1 1,1-3-4,6-3-402,39-27 320,54-49 0,-72 57 36,44-40-24,27-22 75,-96 83-12,0 0 0,0 0-1,0 0 1,0 1 0,1-1-1,-1 1 1,0-1 0,0 1-1,1 0 1,-1-1 0,0 1 0,0 0-1,1 1 1,-1-1 0,0 0-1,0 1 1,1-1 0,-1 1-1,0 0 1,0-1 0,0 1 0,0 0-1,4 3 1,6 2 22,-1 2 0,19 14 0,-27-19-21,57 51 9,-45-38 23,2-1 1,0 0 0,1-1 0,24 14 0,-42-28-18,0 0-1,0 0 1,0 0 0,0 0 0,0 0 0,0 0-1,0 0 1,0 0 0,0 0 0,0 0 0,0 0 0,0 0-1,0 0 1,0 0 0,1 0 0,-1 0 0,0 0-1,0 0 1,0 0 0,0 0 0,0 0 0,0 0-1,0 0 1,0 0 0,0 0 0,0 0 0,0 0 0,0 0-1,0 0 1,0 1 0,0-1 0,0 0 0,0 0-1,0 0 1,0 0 0,0 0 0,0 0 0,0 0 0,0 0-1,0 0 1,0 0 0,0 0 0,0 0 0,0 0-1,0 0 1,0 0 0,0 0 0,0 0 0,0 1-1,0-1 1,0 0 0,0 0 0,0 0 0,0 0 0,0 0-1,0 0 1,0 0 0,0 0 0,0 0 0,0 0-1,0 0 1,0 0 0,0 0 0,0 0 0,0 0-1,-1 0 1,-5 1-62,-11 0-337,-16-1-1088,-4 0-1075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05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3001,'0'0'1021,"8"22"-789,30 71 182,7 7 1023,-36-82-992,-9-17-428,0-1 0,0 0-1,0 0 1,1 1 0,-1-1 0,0 0-1,0 0 1,0 0 0,1 1 0,-1-1 0,0 0-1,0 0 1,1 0 0,-1 1 0,0-1-1,1 0 1,-1 0 0,0 0 0,0 0-1,1 0 1,-1 0 0,0 0 0,1 0 0,-1 0-1,0 0 1,1 0 0,-1 0 0,0 0-1,1 0 1,-1 0 0,0 0 0,0 0-1,1 0 1,-1 0 0,0 0 0,1 0-1,-1-1 1,0 1 0,0 0 0,1 0 0,-1 0-1,0-1 1,0 1 0,1 0 0,-1 0-1,0 0 1,0-1 0,0 1 0,0 0-1,1-1 1,-1 1 0,0 0 0,0 0-1,0-1 1,0 1 0,0 0 0,0-1 0,0 1-1,0 0 1,0-1 0,0 1 0,27-80 335,-5 10-340,-15 51 2,2 1 0,0 0 1,12-18-1,-18 29 27,1 2-192,-1 14 57,8 47 187,-6-27 6,1 1 1,2-1-1,13 34 1,-19-59-103,0 0 0,1 0 0,-1 0 0,1 0 1,0-1-1,0 1 0,0-1 0,0 1 0,0-1 1,8 5-1,-9-7 9,1 1 1,-1-1-1,1 1 1,0-1-1,-1 0 1,1 0-1,0-1 1,0 1-1,0 0 1,0-1-1,0 0 0,0 1 1,0-1-1,-1 0 1,1-1-1,0 1 1,0 0-1,4-2 1,-4 1 44,-1-1 1,0 1-1,0 0 1,0-1-1,0 1 1,0-1-1,-1 0 1,1 1-1,0-1 1,-1 0-1,1 0 1,-1 0-1,0 0 1,0-1-1,0 1 1,0 0-1,0 0 1,0-1-1,0 1 1,0-5-1,2-6 148,-1-1 0,1-18 0,-3 31-185,3-149 248,-3 145-474,1 0 1,0 1 0,0 0 0,0-1-1,0 1 1,1-1 0,-1 1 0,1 0-1,0 0 1,0 0 0,1 0 0,-1 0-1,1 1 1,4-5 0,6-6-2251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05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2841,'0'0'1552,"-5"19"-1056,-16 63-33,19-71-349,0 1-1,0 0 1,2 0 0,-1 0-1,2 14 1,0 1 17,-1-22-117,0-1 0,0 0 0,1 0 0,-1 1 0,1-1 0,0 0 0,1 0 0,-1 0 0,0 0 0,1 0 0,0 0 0,0 0 0,0-1 0,1 1 0,-1-1 0,1 1 0,0-1 0,0 0 0,0 0 0,0 0 0,0 0 0,1-1 0,-1 1 0,1-1-1,0 0 1,0 0 0,-1 0 0,1-1 0,1 0 0,-1 1 0,0-1 0,0 0 0,0-1 0,1 1 0,5-1 0,-7 0 6,0 0 0,0 0 0,0 0 0,0 0-1,-1-1 1,1 1 0,0-1 0,0 0 0,3-1 0,-5 1-3,0 0 0,0 1 0,0-1-1,0 0 1,0 0 0,0 0 0,0-1 0,0 1 0,-1 0 0,1 0 0,0 0 0,-1-1 0,1 1 0,-1 0-1,1-1 1,-1 1 0,1 0 0,-1-1 0,0 1 0,0-1 0,0-1 0,1-3 50,-1 1 1,0-1-1,0 0 0,0 0 1,-1 0-1,0 0 0,0 0 1,0 0-1,-1 1 0,0-1 1,0 0-1,-4-7 0,1 5-12,0 1 0,-1-1 0,0 1 0,0 0 0,0 1 0,-1-1 0,-10-6 0,11 8-13,-1 0 1,0 0-1,0 1 0,0 0 1,-1 1-1,1 0 0,-1 0 1,-15-4-1,20 7-210,-1-1 1,0 1-1,1 0 1,-1-1-1,0 1 1,1 1-1,-1-1 1,0 1-1,1-1 1,-1 1-1,1 0 1,-1 0-1,1 1 0,-1-1 1,1 1-1,0 0 1,0 0-1,-1 0 1,1 0-1,1 0 1,-5 4-1,-7 10-2680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05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52 149 1840,'0'0'4571,"-3"12"-3991,-8 36 8,11-47-560,0 0 1,0-1 0,-1 1-1,1 0 1,0-1-1,0 1 1,-1 0-1,1-1 1,-1 1-1,1-1 1,0 1-1,-1-1 1,1 1-1,-1 0 1,1-1 0,-1 0-1,1 1 1,-1-1-1,0 1 1,1-1-1,-1 0 1,0 1-1,1-1 1,-1 0-1,0 0 1,1 1-1,-1-1 1,0 0 0,1 0-1,-1 0 1,0 0-1,0 0 1,1 0-1,-1 0 1,0 0-1,1 0 1,-1 0-1,0-1 1,0 1-1,1 0 1,-2-1 0,0 1 28,2 0-49,-1-1-1,1 1 0,-1 0 1,0-1-1,1 1 0,-1 0 1,1-1-1,-1 1 1,0-1-1,1 1 0,0 0 1,-1-1-1,1 0 0,-1 1 1,1-1-1,-1 1 0,1-1 1,0 1-1,-1-1 1,1 0-1,0 1 0,0-1 1,0 0-1,-1 1 0,1-1 1,0 0-1,0 0 0,-1-23-195,2 19 141,-1 1 38,1 1-1,-1 0 1,1 0-1,0 0 1,0-1 0,0 1-1,1 0 1,-1 0 0,1 0-1,-1 1 1,1-1 0,0 0-1,0 1 1,1-1-1,3-3 1,5-4-60,26-19 0,-31 25 13,20-13-707,1 0-1,34-14 1,-26 14-1208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06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103 675 680,'0'0'2497,"21"4"-2271,67 13 54,-84-16-253,1 0-1,0-1 1,-1 0 0,1 0-1,0 0 1,-1 0-1,1-1 1,0 0-1,5-2 1,-6 2-7,0-1 1,0 0 0,-1 0 0,1 0-1,-1-1 1,5-4 0,1 0 15,-6 4-31,0 0-1,0 0 0,0 0 1,0-1-1,0 0 1,-1 1-1,1-1 0,-1 0 1,0 0-1,0 0 1,0 0-1,-1 0 1,0-1-1,0 1 0,0 0 1,0-1-1,0 1 1,-1-1-1,0 1 0,0-1 1,0 1-1,-2-7 1,2 7-8,-1 1 0,0 0 0,0 0 1,0 0-1,0 0 0,-1 0 0,1 0 0,-1 0 1,0 0-1,0 1 0,0-1 0,0 1 1,0-1-1,0 1 0,-1 0 0,-5-4 1,-3-2 54,-2 0-1,-19-9 1,28 16-20,-11-7 181,0 2 1,0 0-1,-1 1 1,1 1-1,-1 0 1,0 1-1,-1 1 1,-19-1-1,33 3-202,1 0-1,-1 0 1,1 1-1,0-1 1,-1 1-1,1-1 1,-1 1-1,1 0 1,0 0-1,-1 0 0,1 0 1,0 0-1,0 1 1,0-1-1,0 1 1,-2 2-1,0-1-2,1 1 1,0 0-1,1 0 0,-1 0 0,1 0 1,0 0-1,0 0 0,-2 6 0,0 4 8,0 1 0,1 0 0,1 0-1,-1 22 1,2-27-25,0 1 0,2 0-1,-1 0 1,1 0 0,1-1 0,0 1-1,5 14 1,-6-21-9,0-1-1,1 1 1,0-1 0,0 0 0,0 1-1,0-1 1,1 0 0,-1 0 0,1 0-1,0-1 1,0 1 0,0-1 0,0 1-1,0-1 1,0 0 0,1 0-1,-1 0 1,1-1 0,-1 1 0,1-1-1,0 0 1,-1 0 0,1 0 0,4 0-1,-2 0 10,0-1 1,0 1-1,0-1 0,0-1 0,0 1 0,0-1 0,-1 0 0,1 0 0,0 0 0,0-1 1,7-4-1,-5 2 15,0 0 0,-1-1 0,0 0 0,0-1 0,0 1 1,-1-1-1,8-9 0,1-3 35,-1-1-1,0 0 1,-2-1-1,0-1 1,-1 0-1,-1-1 1,-1 0-1,-2 0 1,0-1-1,-1 0 1,4-28-1,-1-27 265,-3 0-1,-5-82 1,-2 90 190,2 65-367,-2-10 246,1 15-333,0 0 1,0-1 0,0 1-1,0-1 1,0 1-1,-1 0 1,1-1-1,0 1 1,0 0 0,0-1-1,0 1 1,-1 0-1,1 0 1,0-1-1,0 1 1,-1 0 0,1 0-1,0-1 1,0 1-1,-1 0 1,1 0-1,0 0 1,-1-1 0,1 1-1,0 0 1,-1 0-1,1 0 1,0 0-1,-1 0 1,1 0 0,0 0-1,-1-1 1,0 2-17,1-1-1,-1 0 1,1 1 0,0-1 0,-1 1 0,1-1-1,-1 0 1,1 1 0,0-1 0,-1 1-1,1-1 1,0 1 0,-1-1 0,1 1 0,0-1-1,0 1 1,0-1 0,0 1 0,-1 0 0,1-1-1,0 1 1,0-1 0,0 1 0,0 0 0,0 2 28,-41 307 444,31 6-496,9-311-120,1-1 1,0 1-1,1-1 1,-1 1-1,1-1 1,0 0 0,0 1-1,2 5 1,-2-9-44,0 1 0,0-1 0,1 1 0,-1-1 0,0 1 0,1-1 1,-1 0-1,0 0 0,1 0 0,-1 0 0,1 0 0,0 0 0,-1 0 0,1 0 1,0-1-1,0 1 0,-1-1 0,1 1 0,0-1 0,0 0 0,0 0 1,2 0-1,14 1-2240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07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89 2713,'0'0'4719,"0"-13"-4057,-2-39-33,2 51-585,0 0 0,0 0 0,0 0 0,0 0 0,-1 0 0,1 0 0,0 0 0,-1 0 0,1 1 0,-1-1 0,1 0 0,-1 0 0,0 0 0,1 0 0,-1 1 0,0-1 0,1 0 0,-1 0 0,0 1 0,0-1 0,0 1 0,1-1 0,-3 0 0,1 0 29,-1 0 0,1 1-1,0 0 1,-1-1 0,1 1 0,-1 0-1,-2 0 1,0 0 15,5 0-84,-54 0 372,48 0-364,1 1 0,-1 0 0,1 0 0,-1 1 0,1-1 0,0 1 0,-9 4 0,2 1 9,1 0 0,0 0 0,-16 14 0,24-18-36,0-1-1,1 1 1,-1 0 0,1 0 0,-1 0-1,1 0 1,0 0 0,0 1 0,0-1-1,1 1 1,-1-1 0,1 1 0,0 0-1,0-1 1,0 1 0,1 0 0,-1 4-1,1-6 4,0 1 0,1-1 0,-1 0 0,1 0 0,0 0-1,0 0 1,0 0 0,0 0 0,0 0 0,0 0 0,0 0 0,0 0 0,1-1-1,-1 1 1,1 0 0,0-1 0,-1 1 0,1-1 0,4 3 0,4 2 17,0 0 1,18 7 0,-17-8-23,22 10 15,-7-4 11,36 21 0,-56-28-5,0-1-1,0 2 1,-1-1-1,1 0 1,-1 1-1,0 0 1,-1 0-1,1 1 1,-1-1-1,0 1 1,4 8-1,-7-12 47,0 0 0,0 0 0,0 1 0,0-1-1,-1 0 1,1 1 0,-1-1 0,1 1 0,-1-1-1,0 0 1,0 1 0,0-1 0,0 1 0,-1-1 0,1 1-1,0-1 1,-1 0 0,0 1 0,0-1 0,0 0-1,0 1 1,0-1 0,0 0 0,0 0 0,-1 0-1,1 0 1,-1 0 0,1 0 0,-1-1 0,-3 3 0,-10 5 119,0-1 1,0-1-1,-1 0 1,0-1-1,-1-1 1,1 0-1,-24 2 1,0-6-745,39-1 515,1 0 0,-1 0 0,1 0 0,-1 0 0,1-1 0,0 1 0,-1 0 0,1 0 0,-1 0 0,1-1 0,0 1 0,-1 0 0,1 0 0,0-1 0,-1 1 0,1 0 0,0-1 0,0 1 0,-1-1 0,1 1 0,0 0 0,0-1 0,0 1 0,-1-1 0,1 1 0,0 0 0,0-1 0,0 1 0,0-1 0,0 1 0,0-1 0,-1-17-1097,1 14 777,0-19-1600,0-2-522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3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0 696,'0'0'736,"-20"0"-784,9 0-200,2 0-88,0 4-424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40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36 277 232,'0'0'1964,"-2"-3"-1551,-7-9-9,7 10-77,-1-1 1,1 0-1,0 1 0,0-1 1,0 0-1,0 0 0,0 0 1,1-1-1,0 1 0,-1 0 1,1 0-1,0-1 0,1 1 1,-1-4-1,10-153-1499,-8 133-197,0 2-324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4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1464,'0'0'2960,"7"0"624,264-9-2626,-157 3-830,88-9 40,113-15 28,-93 17-107,51-2-58,-54 15-38,-246 7 2243,-29 2-2085,-170 25 346,55-19-345,-164 20-64,321-32-411,1 0 1,-1 0 0,1 1-1,0 1 1,0 0-1,0 1 1,1 0 0,0 1-1,0 0 1,-19 17 0,-7 8-3674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41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72 3089,'0'0'3994,"-13"-6"-3342,-6-3-410,3 1 522,-23-13 0,57 19 653,348-10-710,-110-2-357,-249 15-453,0-1 1,1 1 0,-1 0 0,0 1 0,0 0 0,0 0 0,-1 1 0,1-1-1,10 7 1,4 4-1134,28 23 0,-33-24 507,25 22-3338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4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847 165 1856,'0'0'3428,"-17"-11"-2996,-53-31-24,41 28-86,16 12-110,4 1-126,-16-2 150,-42-1 0,55 5-228,-1 0 0,1 0 0,0 1 0,0 0 0,-17 6 0,-16 9 24,1 2-1,1 1 1,0 3-1,2 1 1,-44 34-1,64-41-10,1 0 0,0 1 0,2 0 0,0 2 0,1 0 0,1 1-1,1 1 1,1 0 0,1 1 0,-20 48 0,28-57 10,1 1 0,1-1 0,-3 29 0,3 46 42,3-80-66,1 1-1,0-1 0,0 1 0,1-1 0,0 0 0,1 1 1,0-1-1,0 0 0,1-1 0,0 1 0,7 9 0,-4-7 5,1-1 0,0 0-1,0-1 1,1 0-1,1 0 1,-1-1-1,20 12 1,-11-8 4,1-2 0,1-1 1,0 0-1,0-1 0,0-2 0,1 0 0,0-1 1,0-1-1,39 3 0,111-8 286,-149-1-264,0-2 0,0 0 0,-1-2 0,0 0-1,39-18 1,-21 5 16,-2-1 0,39-28-1,-39 21-13,-1-1-1,-2-1 1,0-2-1,-3-1 0,53-69 1,-71 81 55,0-1-1,-1 0 1,15-37 0,-21 42 51,-1 1-1,-1-1 1,0 0 0,-1 0 0,-1 0-1,0-23 1,-2 30-93,0-8 318,-3-29 1,2 40-291,0 0 0,-1 0 0,0 0 0,0 0 0,0 0 1,-1 1-1,1-1 0,-5-5 0,-6-7-42,0 1 0,-2 0-1,0 0 1,-1 2 0,0 0 0,-1 1 0,-1 0 0,0 2 0,-1 0 0,0 1-1,0 1 1,-2 1 0,1 0 0,-1 2 0,0 0 0,-1 2 0,1 0-1,-1 1 1,0 2 0,0 0 0,0 1 0,-34 3 0,49-1-202,0 1-1,0 0 1,0 0 0,0 0 0,0 1 0,1 0-1,-1 0 1,1 0 0,0 1 0,0 0 0,0 0 0,0 1-1,1 0 1,0 0 0,-8 10 0,-3 5-805,2 0 0,1 1 0,-13 27 0,-2 13-1994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91 184,'0'0'2478,"0"0"-2443,0 0 0,-1 0 0,1 0 1,0 0-1,0 0 0,0 0 0,0 0 0,0 0 1,0 0-1,0-1 0,-1 1 0,1 0 0,0 0 0,0 0 1,0 0-1,0 0 0,0 0 0,0 1 0,-1-1 1,1 0-1,0 0 0,0 0 0,0 0 0,0 0 1,0 0-1,0 0 0,0 0 0,-1 0 0,1 0 0,0 0 1,0 0-1,0 0 0,0 0 0,0 0 0,0 1 1,0-1-1,0 0 0,0 0 0,0 0 0,0 0 0,0 0 1,-1 0-1,1 0 0,0 1 0,0-1 0,0 0 1,0 19 155,0-1-15,0 0-1,1 0 1,5 29 0,41 160 567,-39-155-413,-2 0 0,0 56 0,-6-72-253,1-1 1,2 1-1,2 0 0,10 40 1,-15-76-74,0 0 0,0 0 0,0 0 0,0 0 1,0 0-1,0 0 0,0 0 0,0 0 0,0 0 1,0 0-1,0 0 0,0 0 0,0 0 0,0 0 1,0 0-1,0 0 0,0 0 0,0 0 0,0 0 1,0 0-1,0 0 0,0 0 0,0 0 0,0 0 1,0 0-1,1 0 0,-2-7 249,-2-13 141,-39-76-333,1 4-21,29 57-33,-14-72 0,6-38-48,9 74-132,-3-41 49,10 93 123,-1-5-17,5 24 12,-2 0 0,-1 1 1,1-1-1,-1 1 1,1 0 0,0 0-1,-1 0 1,1 0-1,0 0 1,0 0 0,0 0-1,0 1 1,0-1-1,0 1 1,0 0-1,0-1 1,0 1 0,1 0-1,-1 0 1,1 0-1,-3 4 1,-5 6-8,-52 60 44,-86 133-1,114-161-22,32-42-22,1-2-26,0-1-376,2-3 384,-1-1 1,0 1 0,1 0 0,0 0-1,0 0 1,0 0 0,0 0 0,1 0 0,3-4-1,7-12 24,63-137 24,-68 142-16,1 1-1,1 1 0,0 0 0,1 0 1,0 1-1,1 1 0,1 0 0,16-12 0,18-9-3,52-26 0,-76 45 3,-10 6-2,-1 0-1,1 1 1,22-7-1,-32 12-5,0 0-1,1 0 0,-1 1 1,0-1-1,0 1 0,1-1 1,-1 1-1,1 0 0,-1 1 1,0-1-1,1 0 0,-1 1 1,0 0-1,0 0 0,1 0 1,-1 0-1,0 0 0,0 1 1,0-1-1,0 1 0,4 3 1,16 19 36,-2 0 0,0 2 1,33 54-1,-9-13 49,-37-54-54,-1-3 28,1 0 1,0 0 0,10 10-1,-32-33-603,-17-23-1,15 17-3010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45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601 17 224,'0'0'5527,"-8"-3"-5149,4 2-337,-7-2 131,0 0 1,1 1-1,-2 0 0,-13 0 0,14 2-34,-5-1 42,1 1 0,-1 1 1,1 1-1,-1 0 0,-21 6 0,-7 7 233,-76 38 0,96-41-251,1 2 0,1 1 1,0 1-1,-31 29 0,44-36-146,2 0-1,-1 0 1,1 0-1,1 1 1,0 0-1,0 0 1,1 1-1,0 0 1,1 0-1,0 0 1,1 0-1,-3 15 1,1 11-19,2 0 1,1 57 0,3-61 17,-1-8-4,1-1-1,2 1 1,0-1 0,2 0-1,11 36 1,-10-42-6,2 1 0,0-2 0,1 1 0,1-1 0,1 0 0,0-1 0,18 20 0,-15-21-5,1 0 0,1-1 0,0-1 0,1-1 0,0 0 0,0-1 0,2-1 1,-1-1-1,1 0 0,0-2 0,1 0 0,0-1 0,0-1 0,35 4 0,25-2 30,139-6-1,-201-2-87,0-1 0,1-1-1,-1-1 1,-1-1 0,1 0 0,-1-2 0,32-15 0,-19 6-68,-2-1 0,0-1 0,38-34 1,-56 44 111,-1-1 1,0-1-1,-1 0 1,0 0-1,0-1 1,-1 0-1,0 0 1,-1-1-1,0 0 1,4-16-1,-2 4 21,-2-1 0,-1 0 0,-1 0-1,1-34 1,-5 56-15,2-103 261,-3 93-120,0 0 0,-1 1 0,0-1 0,-1 0 0,-1 1 0,-5-15 0,-3 4 155,0 0 0,-1 0 0,-1 1 0,-1 1 1,-1 0-1,-1 1 0,0 1 0,-2 0 0,0 2 0,-1 0 0,-31-20 0,40 31-248,-1 0 0,1 1 0,-1 1-1,0 0 1,0 0 0,0 1 0,0 0 0,-14 0 0,-6 1-52,-64 3 1,64 3-108,0 1 0,1 1 0,0 1 0,0 2 0,0 2 0,-35 17 1,-165 100-5561,172-91 1284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57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99 1512,'0'0'3909,"-3"-2"-3325,0 0-399,3 2-114,-1-1 1,0 0-1,0 1 0,0-1 0,1 1 1,-1-1-1,0 1 0,0-1 0,0 1 1,0 0-1,0-1 0,0 1 0,0 0 1,-1 0-1,-3 0 959,4-1-965,-1 1-1,1 0 1,-1 0-1,0 0 0,1 0 1,-1 1-1,0-1 1,1 0-1,-1 1 1,0-1-1,1 1 1,-1-1-1,1 1 0,-1 0 1,1 0-1,0-1 1,-1 1-1,1 0 1,0 0-1,-1 1 1,1-1-1,-2 2 0,0 1-64,-1 0 0,1 0 0,0 0 0,0 0 0,0 1 0,0-1-1,1 1 1,0 0 0,0 0 0,0 0 0,1 0 0,-1 0 0,1 0 0,0 1-1,1-1 1,-1 0 0,1 0 0,0 1 0,1 5 0,0-8-1,0 0 1,0-1-1,0 1 1,0 0 0,0-1-1,0 1 1,1-1-1,-1 1 1,1-1-1,0 1 1,0-1-1,0 0 1,3 3-1,33 26 47,-32-27-28,4 3-13,0-1-1,0 0 1,0 0-1,1-1 1,0-1-1,0 0 1,18 4-1,-8-4 8,1-1 0,-1 0-1,27-2 1,-32-1 22,0-1 0,20-3 0,-28 3-25,-1-1 0,1-1 1,-1 1-1,0-1 0,1 0 0,11-8 0,-10 6-18,-1-1 0,1 0 0,-1-1 0,9-9 0,-15 13 17,1 0 0,-1 0 0,0 0 0,0 0 0,0 0 0,0 0 1,-1-1-1,0 1 0,1-1 0,-1 1 0,0-1 0,0 1 0,-1-1 0,1 0 0,-1-4 1,0-1 80,0-1 88,0-1 0,-2-12-1,1 19-131,0 0-1,0 0 0,0 0 1,-1 0-1,0 0 0,1 1 1,-1-1-1,-5-6 0,-6-8 158,4 5 147,0 0 0,-20-18-1,26 27-284,-1 1 0,0 0 0,0 0 0,0 1 0,0-1 1,0 1-1,0 0 0,-1 0 0,1 0 0,-1 1 0,0-1 0,1 1 0,-7-1 0,-24-1-393,0 1 0,0 1 0,1 2 0,-42 7 0,74-8-34,-1 1-1,1-1 0,-1 0 0,1 1 0,-1 0 0,1 0 0,0 0 0,0 0 0,-1 0 0,1 0 0,0 0 1,0 1-1,0-1 0,0 1 0,-2 1 0,2 2-2163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57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3105,'0'0'3694,"-18"28"-1827,15-16-1789,0 1-1,1 0 1,1 0 0,-1 0-1,2 0 1,2 23 0,-2-2 227,1-29-275,-1 0-1,1 0 0,-1-1 0,1 1 0,1-1 1,-1 1-1,1-1 0,-1 1 0,1-1 1,0 0-1,1 0 0,-1 0 0,1 0 0,0 0 1,0 0-1,0-1 0,0 0 0,1 1 1,-1-1-1,1 0 0,0-1 0,0 1 0,0-1 1,0 0-1,0 0 0,1 0 0,-1 0 1,0-1-1,1 1 0,0-1 0,-1 0 0,1-1 1,9 1-1,50-1-413,-22 0-3584,-28 0-477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58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19 4993,'0'0'6037,"-6"0"-5645,-17 0-285,17 0-182,7 0-35,110 6 83,123-18 254,-158 8-70,-51 4-2695,34-5-1,-47 2-1268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4:58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 4673,'0'0'3163,"0"0"-3162,-1 0 0,1 0 0,0 0 0,0 0-1,0 0 1,0-1 0,0 1 0,0 0-1,0 0 1,0 0 0,0 0 0,0 0 0,0 0-1,0 0 1,-1 0 0,1 0 0,0 0 0,0 0-1,0 0 1,0 0 0,0 0 0,0 0 0,0-1-1,0 1 1,0 0 0,0 0 0,0 0 0,0 0-1,0 0 1,0 0 0,0 0 0,0 0-1,0 0 1,0-1 0,0 1 0,0 0 0,0 0-1,0 0 1,0 0 0,0 0 0,0 0 0,0 0-1,0 0 1,0 0 0,0 0 0,0 0 0,0-1-1,0 1 1,0 0 0,0 0 0,1 0 0,-1 0-1,0 0 1,0 0 0,0 0 0,0 0 0,0 0-1,0 0 1,0 0 0,0 0 0,0 0-1,0 0 1,0 0 0,1 0 0,-1 0 0,0 0-1,0 0 1,0 0 0,8 0 17,0 1 1,-1 0-1,1 1 1,-1 0-1,1 0 0,-1 1 1,0 0-1,0 0 0,0 0 1,9 6-1,3 5 86,0-1-1,21 21 0,-31-26-60,-1 0 0,1 1 0,-2 0 0,0 0 0,0 0-1,0 1 1,-1 0 0,-1 1 0,0-1 0,0 1 0,-1 0 0,0 0 0,-1 0 0,-1 1-1,1-1 1,-2 1 0,0 0 0,0 16 0,-1-26 50,-1 1 1,1-1-1,-1 1 0,0-1 1,1 1-1,-1-1 0,0 1 1,-1-1-1,1 0 0,0 1 0,-1-1 1,1 0-1,-1 0 0,0 0 1,0 0-1,0 0 0,0-1 1,0 1-1,0 0 0,0-1 1,0 0-1,-1 1 0,-1 0 1,-10 4 259,0 0 0,-27 8 1,27-10-293,-85 32-8,98-36-133,1 0 1,0 1-1,0-1 1,-1 0-1,1 0 1,0 0-1,0 1 0,0-1 1,0 0-1,-1 0 1,1 0-1,0 1 0,0-1 1,0 0-1,0 1 1,0-1-1,0 0 1,-1 0-1,1 1 0,0-1 1,0 0-1,0 1 1,0-1-1,0 0 0,0 0 1,0 1-1,0-1 1,0 0-1,1 1 1,-1 1-1156,0 2-1630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01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192 369 1200,'0'0'4469,"0"-4"-3915,0 4-518,0-1 0,0 0 0,0 0-1,0 0 1,-1 0 0,1 0 0,0 1 0,0-1 0,-1 0 0,1 0 0,0 0 0,-1 1 0,1-1 0,-1 0 0,1 1 0,-1-1 0,0 0 0,1 1 0,-1-1 0,-1 0 0,0 0 64,0 0-1,0 0 1,0 1 0,0-1-1,0 1 1,-1 0 0,1 0 0,0 0-1,-3 0 1,-5 0 161,1-1-14,1 1 1,0 1-1,-16 2 0,21-2-222,0 0 0,-1 1 0,1-1 1,0 1-1,0-1 0,0 1 0,0 0 1,0 0-1,0 1 0,1-1 0,-1 0 0,-2 4 1,-1 0 6,0 0 0,1 1 0,0 0 0,0 0 0,1 0 0,0 0 0,0 1 0,0 0 0,1-1 0,0 1 0,1 0 0,0 1 0,0-1 0,1 0 0,-1 13 0,2-19-34,0 0 1,0 0-1,-1 0 0,2 0 1,-1 0-1,0 0 0,0 0 1,1 0-1,-1 0 1,1-1-1,-1 1 0,1 0 1,0 0-1,0 0 1,0-1-1,0 1 0,0 0 1,0-1-1,0 1 0,1-1 1,-1 1-1,0-1 1,1 0-1,0 0 0,-1 1 1,1-1-1,2 1 0,5 3 11,0-1 0,0 0 0,0-1 0,0 1 0,1-2 0,-1 1-1,17 1 1,6-2 15,32-1-1,-40-1-38,-10 0-32,-1-1 1,0-1-1,0 0 0,-1 0 1,24-9-1,-28 9 1,0-2-1,0 1 1,-1-1 0,1-1 0,-1 1-1,0-1 1,0 0 0,0-1 0,10-10-1,-15 12 34,1 0-1,-1 0 1,0 0 0,0 0-1,-1 0 1,1 0-1,-1 0 1,0 0 0,0 0-1,0-1 1,-1 1-1,1-1 1,-1 1-1,0 0 1,-1-6 0,1 8 15,-1 0 1,1 0-1,-1 0 1,1 0-1,-1 0 1,0 0-1,0 0 1,0 0-1,0 0 1,0 0-1,-1 1 1,1-1 0,0 0-1,-1 1 1,0-1-1,1 1 1,-1-1-1,0 1 1,-3-2-1,-5-4 103,-1 1 0,-14-5 0,15 6 6,-2-1-20,-1 1 0,1 1 0,-1 0 0,0 1-1,-1 0 1,1 1 0,-1 0 0,1 1 0,-15 1 0,24-1-90,-1 1 0,0 0-1,1 1 1,-1-1-1,1 1 1,-1 0 0,1 0-1,-1 0 1,1 1 0,-1 0-1,1-1 1,0 2 0,0-1-1,0 0 1,0 1-1,0 0 1,1 0 0,-1 0-1,1 0 1,-3 4 0,2-4-4,0 1 1,1 0 0,0 0-1,0 1 1,0-1 0,1 1 0,-1-1-1,1 1 1,0 0 0,0 0-1,1 0 1,0 0 0,0 0-1,0 0 1,0 0 0,1 0 0,0 8-1,-1-7-5,1 0 0,1 0 0,-1 0 1,1-1-1,0 1 0,4 10 0,-3-12 6,-1 0 1,1-1 0,1 0-1,-1 1 1,0-1-1,1 0 1,0 0 0,0 0-1,0-1 1,0 1 0,3 2-1,2-1-4,-1 1-1,1-1 1,0-1-1,-1 1 1,2-2-1,-1 1 1,0-1-1,0 0 1,10 1-1,1-1-82,-1-1 0,0-1 0,24-2 0,-37 1 83,0 0 1,1 0-1,-1 0 1,0-1-1,-1 0 0,1 0 1,0 0-1,0-1 1,-1 1-1,0-1 1,1 0-1,-1-1 0,0 1 1,0-1-1,-1 1 1,1-1-1,-1 0 1,3-5-1,-1 2 11,-1-1 0,0 1 0,0-1 0,-1 0 0,0 0 0,0 0 0,-1 0 0,0 0 0,0 0 0,0-14 0,5-211 27,-2 24 1747,-5 205-1776,-1 4 3,1 0-1,0 0 1,0 1 0,0-1 0,-1 0-1,1 0 1,0 0 0,0 0 0,0 0-1,-1 0 1,1 0 0,0 0 0,0 1 0,0-1-1,-1 0 1,1 0 0,0 0 0,0 0-1,0 1 1,0-1 0,0 0 0,-1 0-1,1 0 1,0 1 0,0-1 0,0 0-1,0 0 1,0 0 0,0 1 0,0-1 0,-4 18 5,0 0 1,2 1 0,-2 24 0,3-22 21,-1 231 466,2-250-497,23 230 184,-22-228-179,-1 36-5102,0-33 2158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02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21 1568,'0'0'6268,"-3"-4"-5714,-8-9-86,8 10 1992,3 5-2193,0 5-128,-1 28 167,2-1-1,1 1 0,11 52 0,-11-58-4300,-2-24 1861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02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 3041,'0'0'3527,"7"20"-2824,25 62-100,-29-75-419,-1-1 1,0 0 0,0 1 0,-1-1-1,0 1 1,0-1 0,0 1 0,-1 0-1,0 12 1,-1 1 514,1-17-621,-1 0 1,1 0 0,0 0 0,-1 0 0,0 0 0,1 0-1,-1-1 1,0 1 0,-1 0 0,1 0 0,0-1-1,-1 1 1,0-1 0,1 1 0,-1-1 0,0 0 0,0 1-1,-1-1 1,-2 2 0,-4 3-99,-1-1 1,0 0-1,-20 8 0,-1 1-1412,-9 5-2641,22-11 974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04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47 640,'0'0'4700,"1"-1"-4544,-1 0 1,0 0-1,0 1 0,0-1 1,0 0-1,0 1 1,0-1-1,0 0 0,0 0 1,-1 1-1,1-1 0,0 0 1,0 0-1,-1 0 1,-7 1 27,-4-1 130,0 1 0,0 1 0,0 0 0,-23 6 0,32-6-297,0 0 0,1-1 0,-1 2 0,1-1 0,-1 0 0,1 1 0,-1-1 0,1 1 0,0-1 0,-1 1 0,1 0 0,0 0 0,0 0 0,1 1 0,-1-1 0,0 0 0,1 1 0,-1-1 1,1 1-1,0-1 0,0 1 0,0 0 0,0-1 0,0 1 0,1 0 0,-1 0 0,0 3 0,1 0-15,-1-1 1,1 1 0,0 0 0,0 0-1,2 8 1,-1-12-3,-1 0 1,1 0-1,0 0 0,0 0 0,0 0 1,0 0-1,0 0 0,1 0 1,-1 0-1,0 0 0,1 0 1,0-1-1,-1 1 0,1-1 1,0 1-1,2 0 0,2 2 4,0-1 0,1 1-1,0-2 1,-1 1 0,1-1-1,0 0 1,0-1 0,14 2-1,5-1 47,29-2-1,-22-1-37,-25 1-14,0-1 0,0 1 0,0-1 0,0-1 0,0 1 0,-1-1 0,1-1 0,-1 0 0,1 0 0,13-7 0,-18 7 24,1 1 0,-1-1 0,0 0 0,1 0 0,-1 0 0,-1 0 0,1 0 0,0-1 0,-1 1 0,0-1 0,0 1 1,0-1-1,0 0 0,0 0 0,-1 0 0,0 0 0,1 0 0,-2 0 0,1-1 0,0 1 0,-1-8 0,0 5 148,0 2-12,0 1 0,0 0 1,0-1-1,-1 1 0,-1-7 0,2 10-113,-1-1 0,0 0 0,0 0 0,0 1 0,0-1 0,0 0 0,-1 1 0,1-1 0,0 1 0,-1 0 0,1-1 0,-1 1 0,1 0 0,-1 0 0,-2-1 0,-3-2 2,-1 0-1,0 1 1,1 0-1,-2 0 1,1 1-1,0 0 1,-16-2-1,-4 2-350,-29 2-1,24 1-353,26-2 112,0 1 0,0 1 1,0-1-1,0 1 0,0 1 0,-12 3 0,19-5 444,0 0 0,-1 0-1,1 0 1,0 0 0,-1 0 0,1 0-1,0 0 1,0 0 0,-1 1 0,1-1-1,0 0 1,0 0 0,-1 0-1,1 0 1,0 1 0,0-1 0,0 0-1,-1 0 1,1 1 0,0-1 0,0 0-1,0 0 1,0 1 0,-1-1-1,1 0 1,0 1 0,0-1 0,0 1-1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05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1528,'0'0'6172,"0"-2"-5573,0-1-226,3 6-67,4 16 174,7 25 440,2 17-221,-2-1 0,-4 1 0,5 90-1,-14-62-2263,-1-50-2188,0-22-29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50 1408,'0'0'1994,"-12"-4"-1689,-2 1-202,-66-20 839,65 18-713,0 1 0,0 0 1,0 2-1,-24-2 0,-63 4-142,49 0 85,19 0-107,-1 1-1,1 2 1,0 1 0,-35 9-1,41-6-54,1 2 0,0 1 0,0 2-1,1 0 1,-30 20 0,36-19 1,1 1 1,1 1-1,0 1 0,1 1 0,0 0 0,-24 34 0,25-27-5,1 1-1,1 0 1,1 1-1,2 0 1,0 1-1,2 1 1,0 0-1,2 0 0,2 0 1,0 1-1,0 36 1,3 201 90,4-228-45,1 1 0,2-1 1,16 61-1,-12-69 2,1-1 1,2 0-1,0 0 0,32 51 1,-31-62-44,1 0 0,1 0 0,1-2 0,0 0 0,1-1 0,0 0 0,2-1 0,-1-1 0,39 19 0,-23-16 9,1-1-1,0-2 0,1-1 1,0-2-1,46 7 1,-54-14 29,0-1 1,0-1 0,46-4-1,-61 1-26,0-1-1,0 0 0,0 0 1,-1-2-1,17-7 1,59-34 67,-78 40-87,46-26 16,-2-4-1,-1-2 1,51-47-1,-67 50 9,-2-1 0,-1-2 0,-2-1-1,41-66 1,-66 92 21,0 0 0,-1-1 1,-1 0-1,0 0 0,-1 0 0,0 0 0,-1-1 1,1-15-1,-1-10 327,-5-71 1,-2 77-253,-1-1 0,-2 1 0,-17-48 0,3 9 39,-18-55 51,30 103-53,-2 0-1,-1 2 1,-15-24 0,12 23-59,-1 2 1,-1 0-1,-37-37 0,45 51-84,0 1-1,0-1 1,-1 1 0,0 1-1,-1 0 1,1 1-1,-1 0 1,0 0-1,0 1 1,-1 0 0,-18-2-1,1 3 8,0 1 0,-33 3 0,53-1-23,-8 1 6,1 1-1,0 0 1,0 2-1,-27 8 1,-62 30 17,61-23-16,13-6 10,-64 23-943,78-30-1096,-32 4 0,22-7-1612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05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1296,'0'0'4977,"11"-7"-4870,39-22 1,-42 25-1,0 0-1,1 1 1,-1 1-1,1-1 1,0 1-1,-1 1 1,1 0-1,0 0 1,0 0-1,18 2 1,-6 0 321,-20-1-392,0 0 0,0 0 0,1 0 0,-1 0 0,0 0 0,0 1 0,1-1 0,-1 1 0,0-1 0,0 1 0,0-1 1,0 1-1,0-1 0,0 1 0,0 0 0,0 0 0,0 0 0,0-1 0,1 3 0,0-1 1,-1 0 1,0 0 0,0 0-1,0 0 1,0 0 0,0 1-1,0-1 1,0 1 0,0 2-1,0 3 36,-1-1-1,0 0 0,0 1 1,0-1-1,-3 14 0,2-16-37,-1 0-1,0-1 1,0 1-1,0 0 0,0-1 1,-1 1-1,0-1 1,0 0-1,-7 7 1,-4 4 17,-18 14 0,23-21-47,-9 7-6,-1 1 0,0-2 0,-1-1 0,-32 17-1,47-27-256,10-2-181,10-2 82,-14 1 422,27-4-79,49-13-1,-10 1 17,-38 11 45,1 2-1,44-1 0,-74 20-2267,0-10-299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06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5265,'0'0'2969,"0"118"-1953,-4-88-16,-5-2-192,-2-2-312,2-4-303,2-4-105,0-6-88,5-4-104,0 0-849,2-4-959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0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14 1696,'0'0'4281,"-6"0"-3858,-1 0-398,2-1 81,1 1 0,0 0-1,-1 0 1,1 0 0,-1 1 0,1-1 0,0 1-1,-1 0 1,1 1 0,0-1 0,0 1-1,-1-1 1,1 1 0,1 1 0,-1-1-1,-6 5 1,4 0-35,0 0 0,0 1 1,0 0-1,1 0 0,0 0 0,1 1 0,0 0 0,0-1 0,1 1 1,0 1-1,1-1 0,0 0 0,0 1 0,1-1 0,0 1 1,1 14-1,0-23-70,0 0 0,1 1 0,-1-1 0,0 0 0,1 0 0,-1 1 0,1-1 1,0 0-1,-1 0 0,1 0 0,0 0 0,-1 0 0,1 0 0,0 0 0,0 0 1,0 0-1,0 0 0,0 0 0,0-1 0,0 1 0,1 0 0,-1-1 0,0 1 0,0-1 1,0 1-1,1-1 0,-1 0 0,3 1 0,3 1 13,1-1 0,0 0 0,11 1 0,0-2 13,72 1 82,-82-2-103,0 0 0,0 0-1,0-1 1,-1 0 0,1-1 0,-1 1 0,16-9-1,-23 10 13,0 1-1,0-1 1,0 0-1,0 0 1,0-1-1,0 1 1,-1 0-1,1 0 1,0 0-1,0 0 1,-1-1-1,1 1 1,-1 0-1,1-1 1,-1 1-1,0 0 1,1-1-1,-1 1 0,0-3 1,-1-32 175,1 20-174,-1 10 59,0 0 0,0-1 0,0 1 0,0 0 1,-1 0-1,0 1 0,-1-1 0,1 0 0,-1 1 0,0-1 0,-7-8 0,7 10 2,0 0-1,0 0 1,-1 0-1,1 0 0,-1 1 1,0 0-1,0 0 1,0 0-1,0 0 0,-1 0 1,1 1-1,-1 0 1,1 0-1,-10-3 0,8 5-223,0-1-1,0 1 0,0 0 0,1 0 0,-1 0 1,0 1-1,0 0 0,1 0 0,-1 1 0,-11 3 1,1 3-1256,0 0 0,-18 12 0,15-8-165,1-1-766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2537,'0'0'3363,"1"-2"-2926,0 2-425,-1-1 1,0 1-1,1 0 0,-1 0 0,0-1 0,1 1 0,-1 0 0,0 0 0,1 0 0,-1 0 0,1-1 0,-1 1 0,0 0 1,1 0-1,-1 0 0,0 0 0,1 0 0,-1 0 0,1 0 0,-1 0 0,0 0 0,1 0 0,-1 0 0,1 1 0,-1-1 1,0 0-1,1 0 0,-1 0 0,1 1 0,10 11 399,10 26 427,-17-29-624,12 25 291,-2 1 0,-1 0 0,-2 1 0,-2 0-1,-1 0 1,5 53 0,-12-63-495,0-15-640,-1-1 0,1 1 0,3 11 0,0-16-1297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1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3329,'0'0'2811,"0"17"-2095,0 6-464,1 12 494,-5 41-1,2-55-367,-2 29 718,4-50-1096,0 1 0,1-1 0,-1 1 0,1-1 0,-1 1 0,0-1 0,1 1 0,-1-1 0,1 1 0,-1-1 0,1 0 0,-1 1 0,1-1 0,0 0 0,-1 0 0,1 1 0,-1-1 0,1 0 0,-1 0 0,1 0 0,0 0 0,-1 0 0,2 0 0,1 1 1,19 5 85,0-1 0,42 3 0,47-5-1208,-110-3 984,-1 0 1,1 0-1,0-1 0,-1 1 1,1 0-1,0 0 0,0 0 0,-1-1 1,1 1-1,0 0 0,-1-1 1,1 1-1,-1-1 0,1 1 1,0-1-1,-1 1 0,1-1 1,-1 1-1,1-1 0,-1 0 1,0 1-1,1-1 0,-1 0 0,1 1 1,-1-1-1,0 0 0,0 1 1,1-1-1,-1 0 0,0 0 1,0 1-1,0-1 0,0 0 1,0 0-1,0 1 0,0-2 1,0-8-3979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1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3473,'0'0'3909,"-2"12"-3300,-7 108 1546,8-80-1348,2 48-374,-1-86-638,1 1 0,-1-1-1,0 0 1,1 0 0,0 0-1,-1 1 1,1-1-1,0 0 1,0 0 0,1 0-1,-1 0 1,0 0 0,0 0-1,1-1 1,-1 1-1,1 0 1,0-1 0,2 3-1,3 0-2341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2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4545,'0'0'3585,"0"104"-2601,0-80-272,0-4-256,-7 0-224,1-2-128,-1-2-32,0-4-8,1-2-64,-3 0-184,2-2-520,-2 0-224,2-2-288,1 0-369,1-2-871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29 760,'0'0'6262,"-7"-5"-5773,-26-12-90,29 15-312,0 1 0,0 0 0,0 0 0,-1 1 0,1-1 0,0 1 0,-1 0 0,1 0 0,0 0 0,-1 0 1,1 1-1,0 0 0,0 0 0,-1 0 0,1 0 0,-4 3 0,-3 0 76,1 0 1,0 2-1,0-1 1,1 1-1,0 0 1,-11 11-1,16-14-148,1 0 0,-1 1 0,1-1 0,0 1 0,1 0-1,-1 0 1,0 0 0,1 0 0,0 1 0,0-1 0,1 1 0,-1-1 0,1 1 0,0 0 0,0-1 0,0 1-1,0 5 1,1-7-19,0 0-1,1-1 0,-1 1 0,0 0 1,1-1-1,-1 1 0,1-1 1,0 1-1,0 0 0,0-1 1,0 0-1,0 1 0,1-1 0,1 3 1,0-2-3,0 0 0,0 0 0,0-1 0,1 1 1,-1-1-1,1 0 0,-1 0 0,1 0 0,4 1 1,4 2-68,1-2-1,0 1 1,0-1 0,0-1 0,22 1 0,69-5-704,-90 1 666,-1-1 1,1 0-1,-1-1 1,0 0-1,0-1 0,0 0 1,-1-1-1,1-1 1,-1 0-1,15-10 1,-26 15 107,1 0 1,-1 0 0,0 0-1,1 0 1,-1 0 0,0 0-1,0-1 1,0 1 0,0-1-1,0 1 1,0-1 0,-1 1-1,1-1 1,0 1 0,-1-1-1,1 0 1,-1 1 0,0-1-1,1 0 1,-1 1 0,0-1-1,0 0 1,0 1 0,0-1-1,0 0 1,-1 0 0,1-1-1,-1 0 40,-1 0 0,1 0 0,0 0 0,-1 1 0,0-1 0,1 0 0,-1 1 0,0-1 0,0 1-1,-1 0 1,1 0 0,0 0 0,-5-3 0,-3-1 132,0 0 1,0 1-1,0 1 0,0 0 0,-1 0 1,0 1-1,0 1 0,-17-3 0,-9 1-1776,-45 3-1,71 1 518,4 0-2714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3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4281,'0'0'3147,"7"18"-2396,23 61-19,-21-51-148,-1 1-1,-2 1 1,0-1 0,2 60-1,-6-59-483,0 84 204,1-2-1592,-3-111 1013,0 1 0,0-1-1,0 0 1,0 0 0,1 1 0,-1-1-1,1 0 1,-1 1 0,1-1 0,-1 0-1,1 0 1,1 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4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1 4561,'0'0'1928,"-23"3"-1466,-78 11-42,90-12-308,0 1 0,1-1 1,-1 2-1,1 0 0,0 0 0,0 0 0,-13 9 1,-1 1 212,4-4 37,12-7-187,1 0 0,0 1-1,0 0 1,0 0 0,0 1 0,-12 10 0,18-13-178,0 0 0,0-1 1,0 1-1,0 0 1,0 0-1,0 0 0,1 0 1,-1 0-1,1 0 1,-1 0-1,1 0 0,-1 0 1,1 0-1,0 0 1,0 0-1,0 0 0,1 0 1,-1 0-1,0 0 1,1 2-1,0 0-4,0-1 0,0 0-1,0 0 1,1 0 0,-1 0 0,1-1-1,-1 1 1,1 0 0,0-1 0,0 1-1,4 3 1,17 11 30,1 0-1,46 23 0,-48-29-5,1 2-1,-2 1 0,0 0 0,21 20 0,-38-31-13,-1 1-1,1 0 1,-1 0-1,0 0 1,0 0-1,3 7 1,-6-10 38,1 0-1,-1 0 1,1 0 0,-1 0 0,0 0 0,1 0-1,-1 0 1,0 0 0,0 0 0,1 0-1,-1 1 1,0-1 0,0 0 0,0 0-1,-1 0 1,1 0 0,0 0 0,0 1-1,-1-1 1,1 0 0,0 0 0,-1 0-1,1 0 1,-1 0 0,0 0 0,1 0-1,-1 0 1,0 0 0,1 0 0,-1-1-1,0 1 1,0 0 0,0 0 0,-1 0-1,-17 8 155,0 0-1,-1-2 0,0 0 0,-31 6 0,32-8-144,-89 19-221,36-10-4119,53-12 1429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4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64 359 4353,'0'0'687,"-10"-18"-470,-27-56 93,36 71-266,-1 1 0,1-1 0,0 0 0,0 0 0,0 0 1,0 0-1,0 0 0,0-1 0,1 1 0,0 0 0,0 0 1,0 0-1,0-4 0,1-3 88,-1 3-67,0 0 0,0 1-1,0-1 1,1 0-1,0 1 1,1-1 0,-1 1-1,1-1 1,1 1-1,-1 0 1,1 0 0,0 0-1,0 0 1,1 0-1,5-6 1,-2 3-35,1 1 0,0 0 0,0 1 0,1 0-1,0 0 1,0 0 0,1 2 0,0-1 0,17-6 0,-13 6-45,0 1 0,0 1 0,0 1 0,1 0 0,0 0 1,26 0-1,-37 3 27,-1 0 0,1 1 1,-1-1-1,1 1 0,-1-1 0,0 1 1,1 0-1,-1 0 0,0 0 1,0 1-1,0-1 0,0 1 1,5 3-1,-3-1 38,0 1 1,-1 0-1,1 0 1,-1 0-1,0 0 1,3 8-1,1 0-23,-1 1 0,-1 0-1,0 0 1,-1 1 0,-1-1-1,0 1 1,-1 0 0,2 17 0,-2 13 18,-3 67 0,-1-95-42,-1 0 1,-1-1 0,0 1 0,-1-1-1,-1 0 1,0 0 0,-8 16-1,2-10 8,-1-1 0,-1 0 0,0 0 0,-22 23 0,5-12 1,0-1 1,-3-2 0,0-1-1,-2-1 1,-41 23 0,68-44-105,-1-1 1,0 0 0,-18 6-1,29-10-1168,7-1 1359,100-36-92,-90 31-6,2 1 0,-1 1 0,0 0 0,1 2 0,-1 1 0,26 2 1,-43-2 2,-1 0 0,0 1 0,1-1 0,-1 1 1,0 0-1,0 0 0,0 0 0,0 0 1,0 0-1,0 0 0,0 0 0,0 1 1,0-1-1,-1 1 0,1-1 0,0 1 0,-1 0 1,3 3-1,0 1 9,-1 1 1,1 0-1,-1 0 1,2 10-1,-2-10-22,-1 1 1,1-1-1,0 0 0,6 9 1,-4-9-234,0-2 1,1 1-1,-1 0 1,1-1 0,7 5-1,5-1-1670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5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0 4337,'0'0'4222,"-22"1"-3630,-70 5-121,88-5-421,0-1 0,0 1 0,0 0 0,0 1 0,0-1 0,0 1 0,0-1 0,0 1 0,1 0 0,-1 1 0,1-1 0,0 0 1,0 1-1,-1 0 0,2 0 0,-6 5 0,-2 3 173,-16 17 578,-46 59 0,61-71-678,1 0-1,0 0 0,1 1 1,1 0-1,1 1 0,-5 18 1,9-22-101,1 0-1,0 1 1,1-1 0,1 17-1,0-24-19,0-4-4,0 0-1,0-1 0,1 1 0,-1-1 0,0 1 0,1-1 0,0 1 0,0-1 0,0 1 0,0-1 0,0 0 0,0 0 0,0 1 0,1-1 0,-1 0 0,4 3 0,-2-2 2,0-1-1,1 1 0,-1-1 0,1 0 0,-1 0 0,1 0 0,0 0 0,0-1 0,6 2 0,6 1-14,1-2 1,0 0-1,0-1 0,17 0 1,-25-1-4,9 0-347,-1-1 1,28-5-1,-37 5-339,0-1 0,0-1-1,0 0 1,0 0 0,0 0 0,-1-1-1,10-6 1,-7 1-2326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6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 4049,'0'0'3159,"17"-7"-2869,54-23-130,128-57-2046,-136 58-511,-62 29 2398,-1-1-1,1 1 1,-1 0-1,1-1 1,-1 1-1,1 0 0,0 0 1,-1-1-1,1 1 1,-1 0-1,1 0 1,0 0-1,-1 0 1,1 0-1,0 0 0,-1 0 1,1 0-1,0 0 1,-1 0-1,1 0 1,-1 0-1,1 0 1,0 0-1,-1 1 0,1-1 1,0 0-1,-1 0 1,1 1-1,-1-1 1,1 1-1,-1-1 1,1 1-1,0 1 177,0 0 0,0-1 0,-1 1 1,1 0-1,-1 0 0,0 0 0,0 0 0,1 4 0,0 10 189,2-4-158,0 0-1,0-1 0,2 1 0,-1-1 1,1 0-1,0-1 0,11 15 0,-13-20-179,1 0 0,0 0 0,0-1 0,0 1 0,1-1-1,-1 0 1,1-1 0,0 1 0,0-1 0,0 0 0,1 0-1,-1 0 1,1-1 0,0 0 0,0 0 0,9 1 0,-2-1 103,0 0 0,0-1 0,0-1 0,24-2 0,-32 1-73,0 0 0,0 0 1,0 0-1,0-1 0,0 0 1,0 0-1,0 0 0,-1 0 0,1-1 1,-1 0-1,0 0 0,1 0 1,-1 0-1,6-8 0,-8 8 22,0 0 0,0-1 0,0 0 0,-1 1 0,1-1 0,-1 0 0,0 0-1,0 0 1,0 1 0,-1-1 0,1 0 0,-1 0 0,0 0 0,0 0 0,-1-5 0,1-2-53,0 7-35,-1 1-1,1-1 1,-1 1 0,0-1-1,0 1 1,0 0 0,0-1-1,-1 1 1,0 0 0,1 0 0,-1 0-1,0 0 1,0 0 0,-1 0-1,-2-3 1,1 2-295,0 1 0,0-1 0,0 1 0,0 0 1,0 1-1,-1-1 0,1 1 0,-1 0 0,0 0 0,-7-2 0,1 1-2100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4257,'0'0'2272,"76"124"-1623,-50-82 71,-1 2-200,-1-3-256,-4-3-160,-2-6-48,-5-6-48,-4-8 0,-2-6 0,-5-4-8,-2-2-312,0 2-472,-7 0-81,-10-2-871,-8-4-720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1880,'0'0'1670,"23"-8"-948,72-28 92,-88 34-667,0-1-1,-1 1 1,1 0-1,0 1 1,0 0-1,0 0 0,1 0 1,-1 1-1,12 1 1,-4 0 173,-13-1-279,0 0 1,0 0 0,0 1-1,0-1 1,0 1 0,0-1-1,0 1 1,0 0 0,0 0-1,0 0 1,0 0 0,0 0-1,-1 0 1,1 1 0,0-1-1,1 3 1,0-1 36,-1 0-1,0 0 1,0 0 0,0 1 0,0-1 0,-1 1 0,1-1-1,1 7 1,-1-1 93,0 0-1,-1 0 0,0 0 0,-1 0 1,0 1-1,-2 16 0,2-22-121,-2-1-1,1 0 0,0 1 1,-1-1-1,1 0 0,-1 0 1,0 0-1,0 0 0,0 0 0,0 0 1,-1-1-1,1 1 0,-1-1 1,0 1-1,1-1 0,-1 0 1,-6 3-1,-3 2-49,-1-1 1,0 0-1,-14 4 0,24-9-80,0 1-123,0-1 0,0 0 0,0 0 0,0-1 0,-1 1 0,1-1 0,-4 0 0,5-8-5764</inkml:trace>
  <inkml:trace contextRef="#ctx0" brushRef="#br0" timeOffset="1">526 0 4305,'0'0'4622,"-14"18"-3740,-41 57-143,52-72-697,1 0 0,1-1 0,-1 1 1,0 0-1,1 0 0,-1 0 1,1 0-1,0 0 0,0 1 0,0-1 1,1 0-1,-1 0 0,1 1 0,-1-1 1,1 0-1,1 5 0,-1 2 66,0 7 60,-1-9-92,1 0 0,1 1-1,1 12 1,-1-18-73,0 0 1,0 0-1,0-1 0,0 1 0,0 0 0,1-1 0,-1 1 0,1-1 0,-1 0 0,1 1 0,0-1 1,0 0-1,0 0 0,3 2 0,0-1 2,-1 0-1,1 0 1,0 0 0,0-1 0,0 0-1,0 0 1,0 0 0,1-1 0,10 2-1,2-1-302,31-1 1,-30-2-274,-14 2 161,1-2-1,-1 1 1,0-1-1,1 0 1,-1 0-1,0 0 1,0-1-1,9-3 1,5-6-2684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7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3329,'0'0'1769,"24"-8"-1332,75-28-29,-87 32-273,1 0 0,0 0-1,0 2 1,20-3 0,-7 2 111,-9 1-79,29-4 1337,-47 33-1002,0-17-270,1 0-1,0 0 1,1 0 0,1 13-1,-1-21-239,0 0 0,-1-1-1,1 1 1,0-1 0,0 1 0,0-1-1,0 0 1,0 1 0,0-1 0,0 0-1,1 0 1,-1 1 0,0-1-1,1 0 1,-1 0 0,1-1 0,-1 1-1,1 0 1,-1 0 0,1-1 0,-1 1-1,1-1 1,0 1 0,2-1 0,5 2-168,1-1-1,-1-1 1,11 0 0,-12 0-33,31 0-1498,-4-4-1115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7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4177,'0'0'3491,"6"17"-3232,18 52-100,-18-51 1474,-6-20-1519,0-3-201,1-1 1,0 1-1,0 0 1,0 0 0,1 0-1,0 0 1,0 0-1,0 0 1,1 0-1,-1 0 1,1 1-1,0-1 1,1 1-1,-1 0 1,1 0 0,-1 0-1,1 1 1,7-6-1,-5 5 53,0-1 0,0 1 0,1 0 0,0 1 0,-1-1 0,1 2 0,1-1 0,-1 1 0,0-1 0,1 2 0,-1-1 0,14 0 0,-18 2 26,3 0 66,0 0 0,-1 0 1,1 1-1,6 1 1,-10-1-16,0-1 1,0 1-1,0 0 1,0 0-1,0 0 1,-1 0-1,1 1 1,0-1-1,0 0 1,-1 1-1,1-1 1,-1 1-1,3 3 1,8 12 343,-2 1 1,10 21 0,9 15-551,-24-48-561,-1-5-2668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8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6329,'0'0'3113,"-7"2"-4649,7 10-729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6585,'0'0'1833,"43"144"-569,-30-92-160,3 1-448,1-5-255,-1-4-249,2-8-88,-3-6-16,-4-6-40,-2-6-8,-2-8-56,-5-2-513,-2-2-951,0 0-400,-13-4-1329</inkml:trace>
  <inkml:trace contextRef="#ctx0" brushRef="#br0" timeOffset="1">43 110 2905,'0'0'1528,"19"-9"-1184,61-29 131,-76 36-396,0 1 0,-1-1 0,1 1-1,0-1 1,0 1 0,1 0 0,-1 1 0,0-1 0,0 1 0,0 0 0,0 0 0,7 1 0,-7-1 54,-3 0-83,0 0 1,1 1-1,-1-1 1,1 0-1,-1 1 1,0-1-1,0 1 1,1 0-1,-1-1 1,0 1-1,0 0 1,0 0-1,1 0 1,-1-1-1,0 1 1,0 0-1,-1 1 1,3 0-1,-2 1 22,1 0 0,-1 0-1,1 0 1,-1 0 0,0 0-1,0 0 1,0 6-1,1 4 110,-2 1 0,1-1 0,-3 14 0,2-23-106,-1 3-23,0-1-1,0 0 1,-1 0 0,0-1 0,0 1-1,0 0 1,-1 0 0,0-1 0,0 0 0,0 1-1,-1-1 1,1 0 0,-1-1 0,-1 1-1,1-1 1,0 0 0,-1 0 0,-9 6-1,7-5-218,1-1-1,-1 0 1,-1-1-1,1 0 0,0 0 1,-1 0-1,0-1 1,1 0-1,-1 0 0,0-1 1,0 0-1,0-1 1,-16 0-1,11-3-2098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9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6345,'0'0'5850,"2"120"-5794,1-104-8,-1-2-48,2-4-464,16-10-1393,3 0-583,-1 0-745</inkml:trace>
  <inkml:trace contextRef="#ctx0" brushRef="#br0" timeOffset="1">220 44 6129,'0'0'2131,"7"21"-1694,22 63-145,-28-82-275,0 1 1,0-1-1,1 1 1,-1-1-1,0 0 1,1 0-1,0 0 1,-1 0-1,1 0 1,0 0-1,0 0 1,0 0-1,0 0 1,0-1-1,1 0 1,-1 1-1,0-1 1,1 0-1,-1 0 1,1 0-1,-1 0 1,1 0-1,0-1 1,3 1-1,2 1 78,12 2 64,0-1 0,0-1 0,0-1 0,1-1 0,23-3 1,-39 3-143,0-1 0,0 0-1,-1 0 1,1 0 0,0-1 0,7-3 0,-10 4 13,0 0 0,0 0 0,-1 0-1,1 0 1,-1 0 0,1 0-1,-1-1 1,0 1 0,1 0 0,-1-1-1,0 1 1,0-1 0,0 0-1,0 1 1,0-1 0,0 0 0,0 1-1,-1-1 1,1 0 0,0-2-1,-1 1 2,1 0-1,-1 0 0,0 0 0,0 0 0,0 0 0,0 0 0,-1 0 0,1 0 0,-1 0 1,0 0-1,0 0 0,0 0 0,0 0 0,0 0 0,-1 1 0,1-1 0,-1 0 1,0 1-1,0 0 0,0-1 0,-3-2 0,0 1-20,-1 0-1,1 0 1,-1 1-1,0-1 1,0 1-1,-1 1 1,1-1-1,-12-2 1,4 2-189,-1 0-1,1 2 1,0-1 0,-27 2 0,21 0-164,-54 1-1949,4 4-1847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19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159 447 5097,'0'0'1706,"21"10"-1263,6 3-228,37 11 0,-59-23-186,0 1-1,0-2 0,0 1 0,1-1 1,-1 1-1,0-1 0,0-1 1,0 1-1,0-1 0,0 0 0,1 0 1,-1 0-1,-1-1 0,1 0 0,0 0 1,0 0-1,-1 0 0,1-1 1,4-3-1,-1 1 10,4-2 61,1-1-1,-1-1 0,-1 0 0,0 0 0,0-1 0,11-14 0,-16 16 59,0 1 0,-1-1 0,0 0 0,0 0 0,-1-1 0,0 1-1,-1-1 1,0 0 0,0 0 0,2-17 0,-3 15 94,-1-1 1,-1 0-1,0 0 1,-1 0-1,-2-13 1,2 18-158,-1 0-1,1 0 1,-2 1 0,1-1-1,-1 1 1,0-1 0,0 1-1,-1 0 1,-8-10 0,2 4-42,-1 1 0,0 0 0,-1 1 0,0 0 0,-1 1 1,0 1-1,0 0 0,-1 0 0,0 2 0,0-1 0,-1 2 0,0 0 1,0 1-1,0 0 0,0 1 0,0 1 0,-1 0 0,1 1 0,-1 1 1,-30 3-1,35-1-197,0 1 1,0 0 0,0 0 0,1 1 0,-1 0-1,1 1 1,0 1 0,0-1 0,1 1-1,-1 1 1,1 0 0,-11 11 0,18-16-46,-1 1-1,1 0 1,-1 0 0,1 0 0,0 0 0,0 0 0,1 0 0,-1 1 0,1-1 0,-1 1 0,1-1 0,0 1 0,0 4 0,0-6 17,1 1 1,0-1 0,1 1-1,-1-1 1,0 1 0,1-1 0,-1 0-1,1 1 1,0-1 0,0 0 0,-1 1-1,2-1 1,-1 0 0,0 0 0,0 0-1,1 0 1,-1 0 0,1 0-1,0 0 1,2 2 0,27 17-2723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3713,'0'0'1936,"0"19"-1525,1 63 10,0-44-38,11 55 0,-7-64-240,1 52-1,-6-80-371,2-11-1732,-2-9-92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0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2633,'0'0'6142,"-20"2"-5214,-63 9-167,81-10-720,-1-1 1,1 1 0,-1-1 0,1 1 0,-1 0-1,1 0 1,0 0 0,-1 0 0,1 0 0,0 0 0,0 1-1,0-1 1,-1 1 0,2-1 0,-4 4 0,4-3-29,0 0-1,0 0 1,0 0 0,0 0 0,0 0 0,1 0 0,-1 0 0,1 0 0,-1 1 0,1 3 0,-1 3-12,-1 9 8,0 0 0,4 37 1,-2-52-28,1 1 0,0 0 0,-1 0 0,2 0 0,-1-1 0,0 1 1,1 0-1,0-1 0,0 1 0,0-1 0,0 0 0,1 0 0,-1 0 0,1 0 0,-1 0 0,1 0 1,0-1-1,0 1 0,1-1 0,-1 0 0,0 0 0,1 0 0,4 1 0,-8-3 5,0 0 0,1 1-1,-1-1 1,1 0 0,-1 0 0,0 0-1,1 0 1,-1 0 0,0 1-1,1-1 1,-1 0 0,0 0 0,1 1-1,-1-1 1,0 0 0,0 0-1,1 1 1,-1-1 0,0 0 0,0 1-1,1-1 1,-1 0 0,0 1-1,0-1 1,0 1 0,0-1 0,0 0-1,1 1 1,-1-1 0,0 0-1,0 1 1,0-1 0,0 1-1,0-1 1,0 0 0,0 1 0,-1-1-1,1 1 1,0-1 0,0 0-1,0 1 1,0-1 0,0 0 0,0 1-1,-1-1 1,1 1 0,0-1-1,0 0 1,-1 0 0,1 1 0,-1-1-1,-20 21 276,7-9-162,12-9-93,0 0 1,0 0-1,1 1 1,-1-1-1,1 1 1,0-1-1,0 1 1,0 0-1,0 0 0,1-1 1,-1 1-1,1 0 1,0 0-1,0-1 1,1 1-1,0 6 1,0-9-9,-1 0 0,0 0 0,1 0 0,-1 0 0,1 0 1,-1-1-1,1 1 0,-1 0 0,1 0 0,-1 0 0,1-1 0,0 1 1,0 0-1,-1-1 0,1 1 0,0 0 0,0-1 0,0 1 1,0-1-1,0 0 0,-1 1 0,2-1 0,24 6-7,-21-6 6,14 3-494,0-1 1,0-1-1,0-1 0,-1-1 0,33-5 0,-21-3-2074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0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16 7682,'0'0'3360,"-34"-16"-5288,48 40 216,-1 0-1265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1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6425,'0'0'2360,"-21"17"-1366,-70 57-232,85-69-672,1 0 1,0 0 0,0 0-1,0 1 1,-6 11-1,9-13-26,0 0-1,0 0 0,1 0 1,0 0-1,-2 9 0,3-8-26,-3 6 10,2 0-1,0-1 0,0 1 1,1 0-1,0 0 1,1 0-1,4 17 1,-4-22-44,1 0 0,0 0 1,0 0-1,1-1 1,0 1-1,0-1 1,0 0-1,0 0 0,1 0 1,0 0-1,0-1 1,0 1-1,1-1 0,8 7 1,-5-7 1,0 1 0,0-2 0,0 1 0,1-1 0,0 0 0,-1-1 0,1 0 0,0 0 0,0-1 0,0 0 0,0-1 0,0 0 0,0 0 0,14-3 0,-19 3-24,0-1-1,0 1 1,0-1 0,0-1 0,0 1 0,0 0 0,-1-1 0,1 0 0,0 0 0,-1 0 0,0 0 0,1-1 0,-1 1 0,0-1 0,0 0 0,0 0 0,-1 0 0,1 0 0,-1 0 0,0 0 0,1-1 0,-2 1 0,1-1 0,0 0 0,-1 0-1,1 0 1,-1 1 0,0-1 0,0 0 0,-1 0 0,1 0 0,-1 0 0,0-1 0,0 1 0,-2-8 0,1 9-8,0 0-1,0 0 0,-1 0 1,1 0-1,-1 0 1,0 0-1,0 0 1,0 1-1,0-1 0,-1 1 1,1-1-1,-1 1 1,1 0-1,-5-3 1,-5-3-206,-27-12 0,32 16 212,-30-11 2,28 12 92,0-1 0,0 1-1,1-2 1,0 1 0,-9-7-1,16 11-64,0-1 0,0 0 0,0 1 0,1-1 0,-1 0-1,0 0 1,1 0 0,-1 1 0,0-1 0,1 0 0,-1 0 0,1 0-1,0 0 1,-1 0 0,1 0 0,0 0 0,-1 0 0,1 0 0,0 0-1,0 0 1,0 0 0,0-1 0,0 1 0,0 0 0,0 0 0,0 0-1,1 0 1,-1 0 0,0 0 0,1 0 0,-1 0 0,0 0 0,1 0-1,-1 0 1,1 0 0,0 1 0,-1-1 0,1 0 0,0 0 0,-1 0-1,1 1 1,0-1 0,0 0 0,0 1 0,1-2 0,31-8-653,0 1 1,40-6-1,-21 5-2029,-17 2-1141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1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3305,'0'0'2503,"14"22"-1662,41 71-168,-47-81-354,-2-1 0,0 1 1,0 0-1,7 25 1,-10-27-76,-2-6 85,1-1-1,-2 1 1,1 0-1,0 0 1,-1 6 776,-5-10-148,3 0-946,0 0 0,0 0 1,0 0-1,0-1 0,1 1 0,-1-1 0,0 1 0,0-1 0,1 0 1,-1 1-1,0-1 0,1 0 0,-1 0 0,1 0 0,-1 0 1,-2-3-1,2 1-56,0 0 0,-1 0 0,1 0 0,0-1 0,0 1 0,1 0 0,-3-8 0,1 3-187,1 1-1,1-1 1,-1 0-1,1 0 1,1 0-1,0 0 1,0-12-1,1 18 174,0 0-1,0 0 0,-1 0 1,1 0-1,0 0 0,1 0 1,-1 0-1,0 0 0,1 0 1,-1 1-1,1-1 0,-1 1 1,1-1-1,0 1 1,-1-1-1,1 1 0,0 0 1,0 0-1,0 0 0,0 0 1,0 0-1,0 0 0,0 1 1,4-1-1,4-2 21,0 1 1,0 0-1,21 0 1,-30 2 38,23-2-20,-1 2-1,0 1 1,37 6-1,-53-6 109,0 1 0,0 0-1,-1 0 1,1 1 0,-1 0-1,1 0 1,-1 0-1,0 1 1,-1 0 0,1 0-1,-1 0 1,1 1-1,-1 0 1,-1 0 0,1 0-1,6 9 1,-7-6 12,0-1-1,-1 1 1,1 0-1,1 9 1,8 16-2130,-10-28 61,1-3-986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2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0 696,'0'0'7140,"-21"1"-6383,-67 3-75,85-4-623,0 0-1,-1 0 0,1 0 1,0 1-1,0-1 1,-1 1-1,1 0 0,0 0 1,0 0-1,0 0 1,0 0-1,-3 3 0,-1 0 122,5-3-154,0 1 0,-1-1-1,1 1 1,0 0 0,0 0 0,0-1-1,0 1 1,1 0 0,-1 1 0,0-1 0,1 0-1,0 0 1,-1 1 0,1-1 0,0 1-1,0-1 1,0 1 0,1-1 0,-1 1-1,0 0 1,1-1 0,0 1 0,0 0-1,0 5 1,0-4-30,1 1-1,0 0 1,0-1-1,0 1 1,1 0-1,-1-1 1,1 0-1,0 1 1,0-1-1,1 0 1,-1 0 0,1 0-1,4 4 1,49 48 14,-36-38 30,-1 1 0,-1 0 0,-1 2 0,20 30 0,-34-47 30,-1 0 0,-1 0-1,1 0 1,0 0-1,1 8 1,-3-11-18,0 0 1,1 0-1,-1-1 1,0 1-1,0 0 1,0 0-1,0 0 1,0 0-1,0 0 1,-1 0-1,1 0 1,0 0-1,0 0 1,0 0-1,-1-1 1,1 1-1,-1 0 0,1 0 1,-1 0-1,1-1 1,-1 1-1,1 0 1,-1 0-1,1-1 1,-1 1-1,0 0 1,0-1-1,1 1 1,-1-1-1,0 1 1,0-1-1,1 1 1,-3-1-1,-23 7-283,0-2-1,0-1 0,-1-1 1,-44-1-1,48-1-930,-9-1-1668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5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0 4233,'0'0'3881,"-15"0"-3256,-45 2-87,57-2-434,-1 0 1,0 1 0,0-1-1,1 1 1,-1-1-1,0 1 1,1 0 0,-1 0-1,1 1 1,-1-1-1,1 1 1,-4 2 0,-4 3 228,-5 1-173,2 2 0,-1 0 0,1 0-1,0 1 1,1 1 0,1 1 0,0-1-1,0 2 1,-16 25 0,25-32-158,0 0 0,0-1 0,1 2 0,-1-1 1,2 0-1,-1 0 0,1 0 0,0 1 0,1-1 0,-1 1 0,2 7 0,-1-12-6,0 0 0,1 0-1,-1 0 1,1 0 0,-1 0 0,1 0-1,0 0 1,0 0 0,1 0-1,-1 0 1,0-1 0,1 1 0,0 0-1,3 3 1,-2-2-3,1 0 0,0-1 0,0 0 1,0 1-1,1-1 0,-1-1 0,10 5 0,-2-2-12,0-1 1,0 0-1,0-1 0,0-1 0,0 0 0,21 1 1,-7-2-16,33-4 1,-49 2 10,1-1 0,-1 0 0,0-1 0,-1 0 1,1 0-1,11-7 0,-14 7-1,0-1-1,-1 1 1,1-2 0,-1 1-1,0-1 1,7-7 0,-11 9 31,1 0 1,-1 0 0,0 0 0,0 0-1,-1 0 1,1 0 0,0 0-1,-1-1 1,0 1 0,0-1 0,0 1-1,0-1 1,-1 1 0,1-1 0,-1-5-1,0 6 4,0-3-1,1-1 1,-1 1-1,-1 0 0,1-1 1,-1 1-1,0 0 0,-1 0 1,0 0-1,0 0 0,0 0 1,-4-7-1,0 2 77,-1 0 0,0 0 0,-1 1 1,0 0-1,-18-17 0,21 23-21,0 0 0,0 1 0,0 0-1,-1 0 1,1 0 0,-1 0 0,0 1 0,0 0 0,1 0 0,-1 1-1,-1-1 1,1 1 0,0 1 0,-9-1 0,6 1-172,0 1-1,0 0 1,0 0-1,0 1 1,0 0-1,0 0 1,0 1 0,1 0-1,-1 1 1,1 0-1,0 0 1,0 1-1,1-1 1,-10 9 0,-2 2-2173,-29 32 1,28-26-651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4481,'0'0'1546,"-1"17"-1072,-1 56 88,2-69-499,0 0 0,1 0 0,-1 0-1,1 0 1,0 0 0,0 0 0,1-1 0,-1 1 0,1 0 0,-1-1 0,1 1 0,0-1 0,5 6-1,0 2 101,12 17 335,42 49 0,-53-68-471,2 1 1,-1-1-1,1-1 1,0 0-1,1-1 0,0 1 1,0-2-1,14 6 1,-16-9-359,1 0 1,0-1-1,-1-1 1,1 1-1,0-2 1,0 1-1,0-1 1,19-3-1,-21 2-91,30-4-2233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5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5537,'0'0'2073,"116"-10"-1881,-74 0-72,5-2-112,2 0 8,-5 0-16,-2 2-280,-8 2-401,-8 2-583,-10 0-464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6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3081,'0'0'1975,"23"12"-1459,72 41 21,-89-50-468,0 1 1,0-1-1,0 2 0,0-1 0,-1 1 0,0-1 0,0 1 0,0 1 1,-1-1-1,6 9 0,-4-5 24,1 0 64,-1 1 1,-1-1-1,0 1 1,0 0-1,-1 1 1,0-1-1,0 1 1,-1 0-1,-1 0 1,0 0-1,-1 0 0,1 17 1,-2-26-100,0 0-1,-1-1 1,1 1 0,0 0-1,-1-1 1,1 1 0,-1-1-1,0 1 1,0-1-1,1 1 1,-1-1 0,0 1-1,0-1 1,0 0 0,0 1-1,-1-1 1,1 0 0,0 0-1,0 0 1,-3 2 0,-4 1 21,1 0 1,-1 0 0,-8 3 0,8-4-67,-158 60-2515,137-52 1280,-19 5-2422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7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98 309 3753,'0'0'3405,"-3"6"-3163,-8 14 158,-13 35 0,20-44-313,1 0 0,0 0 0,0 1 0,1-1 0,0 22 0,2-24-79,1 18 0,0-26-8,-1 1 0,1-1 0,-1 0 0,1 1 0,-1-1 0,1 1-1,0-1 1,0 0 0,0 0 0,0 1 0,0-1 0,0 0 0,0 0 0,0 0 0,2 1 0,2 1-8,1 0 1,-1-1 0,0 1-1,1-1 1,0 0 0,-1-1 0,1 0-1,0 0 1,11 1 0,6-1-88,25-3-1,-42 2 74,2-1-47,1 0-1,-1-1 1,0 0-1,0 0 1,1-1-1,-2 0 1,1 0-1,14-9 1,-18 10 44,-1 0 0,1-1-1,-1 1 1,0-1 0,1 0 0,-1 1 0,-1-2 0,1 1-1,0 0 1,-1 0 0,0-1 0,1 0 0,-1 1 0,-1-1 0,1 0-1,0 0 1,-1 0 0,0 0 0,0 0 0,0-4 0,0 2 22,-1 1 0,0-1 0,0 1 0,-3-11-1,3 13 5,-1 1 0,0-1 0,0 1 0,0 0 0,0-1 0,-1 1-1,1 0 1,-1 0 0,1 0 0,-1 0 0,0 0 0,-3-3 0,-3-2 31,-1 1 1,0 0 0,0 1 0,-1-1 0,1 2 0,-1-1 0,0 1 0,0 1-1,-1 0 1,1 1 0,-1-1 0,1 2 0,-1 0 0,0 0 0,1 1-1,-21 2 1,25-1-8,0 0 0,-1 0 0,1 1 0,0 0-1,0 0 1,0 0 0,0 1 0,1 0 0,-1 0-1,1 1 1,-9 7 0,10-8-16,0 1-1,0-1 1,0 1 0,0 1-1,1-1 1,0 0 0,0 1 0,0-1-1,0 1 1,1 0 0,0 0-1,0 0 1,0 1 0,-1 5-1,2-4-4,0 1 0,0 0 0,1-1 0,0 1-1,0 0 1,1 0 0,3 14 0,-2-18 1,-1 1 1,1-1-1,0 0 1,0 1 0,0-1-1,1 0 1,-1-1-1,1 1 1,0 0-1,0-1 1,1 1-1,-1-1 1,0 0-1,6 3 1,-1-2-7,-1 0 0,0 0 0,1-1 0,0 0 0,-1-1 1,1 0-1,0 0 0,1-1 0,-1 0 0,9 1 0,-3-2-37,0 0 1,0-1-1,0 0 0,0-1 0,16-5 1,-21 4 7,1 0 0,0 0-1,-1-1 1,0-1 0,0 0 0,0 0 0,-1-1 0,0 0 0,0 0 0,0-1 0,-1 0 0,0 0-1,0 0 1,0-1 0,-1-1 0,-1 1 0,1-1 0,-1 0 0,-1 0 0,0 0 0,0 0 0,-1-1-1,0 0 1,0 0 0,-1 0 0,-1 0 0,1-12 0,-1 11 50,0-1 1,-1 1 0,-1-1-1,0 1 1,0-1-1,-1 1 1,-1-1 0,-7-20-1,-7-1 198,-25-36 0,0 1 365,39 63-543,1-1 1,-1 0-1,1-1 0,0 1 0,0 0 1,1-1-1,0 1 0,0-1 0,0 1 1,1-10-1,0 16-83,19 40 1011,23 76 55,2 44-93,0 3-713,-40-146-339,7 16 6,-2-14-3086,-6-15 498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5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80 40,'0'0'3241,"-11"-2"-2293,0-4-313,1-1 0,0 0-1,-10-9 1,20 16-611,0 0-1,0 0 1,0 0-1,0 0 1,0-1-1,0 1 1,0 0-1,-1 0 1,1 0-1,0 0 1,0-1 0,0 1-1,0 0 1,-1 0-1,1 0 1,0 0-1,0 0 1,0 0-1,-1 0 1,1 0-1,0 0 1,0 0-1,0-1 1,-1 1 0,1 0-1,0 0 1,0 0-1,0 0 1,-1 0-1,1 0 1,0 1-1,0-1 1,0 0-1,-1 0 1,1 0-1,0 0 1,0 0-1,0 0 1,-1 0 0,1 0-1,0 0 1,0 1-1,0-1 1,0 0-1,-1 0 1,1 0-1,0 0 1,0 0-1,0 1 1,0-1-1,0 0 1,-3 15 142,3-10-189,-18 314 901,19-290-802,0-18 8,0-1 0,-1 0 0,-3 21 0,2-29-62,0 0 0,0 0 0,0-1 0,0 1 0,0 0 0,0-1 0,-1 1 0,1-1 0,0 1 0,-4 1 0,4-2-18,0 0 0,-1 0 0,1 0 0,0 0 0,0 0 0,0 1 0,0-1 0,0 0-1,0 1 1,1-1 0,-1 0 0,0 1 0,1-1 0,-1 1 0,0 1 0,1-2 140,0-4-201,0 0 19,0 1 0,0-1 1,0 0-1,-1 1 0,1-1 1,-2-3-1,0-4-126,-6-82-741,4-147 0,5 133 624,-1 73 289,0 33 0,-1-8 192,-4 8-130,1-1 0,-1 1 1,0-1-1,0 1 1,-7 1-1,-5 0-67,12 0-2,0-1-1,1 1 0,-1 1 1,0-1-1,0 1 1,1-1-1,-1 1 1,1 1-1,0-1 1,-1 1-1,1-1 1,0 1-1,0 0 1,-5 6-1,-6 6 1,-25 33-1,36-42 3,-4 3-1,0 1 0,1 0 0,0 1 0,-6 15 0,13-26-20,0 0-1,0 0 0,0 0 0,0 1 1,0-1-1,0 0 0,0 0 1,0 0-1,0 0 0,0 0 0,0 0 1,0 1-1,0-1 0,0 0 1,0 0-1,0 0 0,0 0 0,0 0 1,0 0-1,0 0 0,0 1 1,0-1-1,1 0 0,-1 0 0,0 0 1,0 0-1,0 0 0,0 0 0,0 0 1,0 0-1,0 0 0,1 0 1,-1 0-1,0 0 0,0 0 0,0 0 1,0 0-1,0 0 0,0 0 1,1 0-1,8 1-172,10-3 114,-11-1 55,1 0-1,-1-1 1,0 0-1,0 0 1,9-7-1,37-31 28,-38 30-16,-1 0 3,-4 2 9,1 1 0,18-11 0,-25 18-9,0-1 0,0 1 0,0 0 0,1 0 0,-1 1 0,1 0 0,-1 0 0,1 0 0,9 0 0,-8 1 7,0 0 1,-1 1-1,1 0 1,0 0-1,-1 0 1,1 1-1,-1 0 1,1 1-1,-1-1 1,0 1-1,0 0 1,0 0-1,-1 1 1,1 0-1,8 8 1,-11-10 67,-1 0 0,1 0 1,-1 0-1,0 0 0,0 1 0,0-1 1,0 1-1,0-1 0,-1 1 0,1 0 1,-1-1-1,0 1 0,0 0 0,0 0 1,2 6 415,3-1-3484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7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5521,'0'0'3462,"4"19"-2212,11 63-183,-10-45-477,-1 0 1,-3 60-1,-1-55-497,0-42-276,0 0-11,1 0-1,-1 0 1,0 0-1,1 0 1,-1-1-1,0 1 1,1 0-1,-1 0 1,0-1-1,1 1 1,-1 0-1,0 0 1,0-1-1,1 1 1,-1 0-1,0-1 1,0 1-1,0 0 1,1-1-1,-1 1 1,0 0-1,0-1 1,0 0-1,1-1-798,5-13-3534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28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3 5337,'0'0'8314,"0"-2"-7266,-2 2-1560,-16 6-792,3 6-1569,-3 0-1792</inkml:trace>
  <inkml:trace contextRef="#ctx0" brushRef="#br0" timeOffset="1">129 247 7770,'0'0'6529,"0"12"-6321,-2-12-208,-3 0-216,-8 0-904,2-8-1897,-2 0-4024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0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48 173 3833,'0'0'2168,"2"-14"-1997,2-3-92,-2 7 20,0 0 0,0 0 0,-1 0 0,-1-15-1,0-51 3870,0 80-3604,1 7-294,1-1 0,-1 1-1,2 0 1,-1-1 0,6 12 0,2 11 35,20 55 6,0-4-43,-30-83-59,0 0-1,0 0 1,0 0 0,0 0 0,0 0 0,0 0-1,0 0 1,0 0 0,0 0 0,0 0-1,-1 0 1,1 0 0,0 0 0,-1 0 0,1-1-1,0 1 1,-1 0 0,1 0 0,-1 0-1,0 0 1,1-1 0,-1 1 0,0 0 0,1 0-1,-1-1 1,0 1 0,0-1 0,1 1-1,-2 0 1,-3 2 2,-1 0 0,1-1 0,-11 4 0,4-2 17,-80 33 100,167-37-250,7-15 314,-59 9-174,1 2 0,-1 0 0,27 0 0,-45 4-150,0 0 0,-1-1-1,1 1 1,0-1 0,7-3 0,9-6-3324,-11 2 305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0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5193,'0'0'5657,"0"110"-4993,0-94-343,-2-4-129,-3-4-104,3-2-88,2-4-296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1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5 5705,'0'0'3272,"6"-1"-3202,33-1 147,0 1-1,0 1 0,62 10 1,-98-9-227,0-1 1,0 1 0,0 0-1,0 0 1,0 0-1,0 1 1,-1-1 0,1 1-1,0-1 1,-1 1-1,1 0 1,-1 0 0,0 0-1,1 0 1,2 4-1,-4-4 19,0 1 0,1-1 0,-1 1 0,0-1 0,-1 1 0,1-1 0,0 1 0,-1-1-1,1 1 1,-1-1 0,0 1 0,0 0 0,0-1 0,0 1 0,0 0 0,0-1 0,-1 1 0,-1 4-1,1-4 13,-1 1 0,1-1 0,-1 0 0,0 0 0,0 0 0,0 0 0,-1 0 0,1 0 0,-1-1 0,1 1 0,-1-1 0,0 1 0,-4 1 0,-7 5 138,-23 11 0,31-17-128,-13 6 96,0 0 0,-1-1 0,0-1 0,-1-1 0,-25 5 0,41-11-157,4 0-174,4 0-859,179-6 354,-175 6 742,-1 1 1,1 0 0,-1 0-1,0 1 1,1 0-1,-1 0 1,0 0-1,0 1 1,0 0-1,-1 0 1,1 0-1,-1 1 1,1 0-1,-1 0 1,-1 0-1,1 1 1,0 0-1,-1 0 1,0 0-1,0 0 1,-1 0-1,1 1 1,-1 0-1,0-1 1,-1 1-1,1 1 1,-1-1-1,-1 0 1,1 0-1,-1 1 1,0-1-1,0 8 1,-1-9 75,0-2 91,0 1 1,0 0-1,0-1 1,0 1-1,-2 5 1,1-8-148,1 1 1,-1-1-1,0 0 1,0 1-1,0-1 0,0 0 1,0 1-1,0-1 1,0 0-1,0 0 1,0 0-1,-1 0 0,1 0 1,0 0-1,-3 1 1,-10 5 133,0 0 0,0-2 0,-28 8-1,-47 6-95,76-16-62,-24 4-102,-109 16-1399,137-23-1240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1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6489,'0'0'1721,"-37"126"-737,17-84 216,2-8-504,4-10-192,8-8-327,1-7-137,3-7-40,0-2-801,2-11-1303,-2-5-3113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3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3713,'0'0'4070,"-8"5"-3805,-1 0-121,1 1 0,-14 12 0,18-15-39,1 0 0,0 0-1,0 1 1,0 0 0,1-1 0,-1 1 0,1 0 0,0 0 0,0 1-1,0-1 1,-1 7 0,2-8-66,0 1 0,0-1-1,1 1 1,-1 0 0,1-1-1,0 1 1,0 0 0,0-1 0,1 1-1,-1-1 1,1 1 0,2 5 0,-2-7-38,0 1 1,1-1 0,-1 0 0,1 1 0,0-1 0,0 0 0,0 0 0,0 0 0,0 0 0,0-1 0,0 1 0,1-1 0,-1 1-1,1-1 1,-1 0 0,4 2 0,4 1 6,1-1 1,-1 0-1,1-1 0,0 0 0,21 0 0,55-4-22,-70 0-19,0 0 1,-1-1-1,1 0 1,-1-2-1,0 0 1,0-1-1,0 0 1,-1-1-1,27-17 0,-40 22 36,1 0-1,-1 0 0,0-1 1,0 1-1,0-1 0,0 1 1,0-1-1,-1 1 0,1-1 1,-1 0-1,1 0 0,-1 0 0,0 0 1,1-4-1,-2 6 17,1-1 0,-1 0 0,0 0 0,0 0 0,0 0 0,0 0 0,0 0 0,0 1 0,0-1-1,0 0 1,-1 0 0,1 0 0,-1 0 0,1 1 0,-1-1 0,0 0 0,0 0 0,0 1 0,0-1 0,0 1 0,0-1 0,0 1 0,0-1 0,-3-1 0,-2-1 54,-1 0 0,1 0 0,-1 1 0,0 0 0,0 0 0,-1 1 0,1 0 1,0 0-1,-1 1 0,-14-1 0,7 1-95,-1 1 0,0 1 0,1 0 0,-23 5 0,18-1-563,1 2 0,0 0 0,0 1-1,1 0 1,-32 22 0,41-23-1171,5-4-842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4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4721,'0'0'3045,"11"19"-2089,36 63 79,-36-60-510,-1 1 1,-2 0 0,0 0 0,6 32-1,1 3-223,-9-38-432,-2-4-513,1-1 1,1 0-1,13 28 0,-14-34-1963,-2-4-1189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4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1016,'0'0'4852,"21"-5"-4265,65-14-151,-75 17-305,0 0 0,-1 0 1,1 1-1,0 1 0,16 0 1,-13 1 80,-11-1-115,0 1 0,0-1 1,0 1-1,0 0 0,0-1 0,0 2 0,0-1 1,0 0-1,-1 0 0,1 1 0,0-1 0,-1 1 1,1 0-1,-1 0 0,0 0 0,0 0 0,1 0 1,-1 1-1,-1-1 0,1 1 0,0-1 0,-1 1 1,1 0-1,-1-1 0,2 7 0,0-2 19,-1 0 0,-1 0 0,1 0-1,-1 0 1,0 0 0,-1 0 0,0 1-1,0-1 1,0 0 0,-2 8 0,0-10-91,1-1 1,-1 1 0,0-1-1,0 1 1,-1-1 0,1 0-1,-1 0 1,0 0 0,0 0-1,0 0 1,-1-1 0,1 1-1,-1-1 1,-6 5-1,-7 4 44,-38 19 0,49-27-63,-78 35 62,83-38-76,1-1 1,-1 0-1,1 0 0,-1 1 1,1-1-1,-1 0 0,1 1 1,-1-1-1,1 1 1,-1-1-1,1 0 0,0 1 1,-1-1-1,1 1 0,0-1 1,-1 1-1,1 0 0,0-1 1,0 1-1,-1-1 0,1 1 1,0-1-1,0 1 1,0 0-1,0-1 0,0 1 1,0-1-1,0 1 0,0 0 1,0-1-1,0 1 0,0-1 1,0 1-1,1 0 0,-1-1 1,0 1-1,1 0 1,-1 1-4,1-1 0,0 0 0,0 1 0,0-1 1,0 0-1,0 1 0,0-1 0,1 0 0,-1 0 0,0 0 1,3 2-1,7 2 8,0-1-1,0 0 1,0 0-1,0-1 1,1-1 0,17 2-1,71 0-479,-87-4 272,-9 0-117,1-1 0,-1 0 0,1 0 0,-1 0 0,1 0 0,-1-1 0,0 1 0,1-1 0,4-4 0,-3 4-258,10-8-1833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5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1720,'0'0'9618,"0"-2"-9618</inkml:trace>
  <inkml:trace contextRef="#ctx0" brushRef="#br0" timeOffset="1">38 183 2617,'0'0'11930,"0"2"-10850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5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1064,'0'0'2948,"-4"1"-2839,2 0-100,0 0 0,0 0 0,0 0 0,0 0 0,0 0 0,1 1 0,-1-1 0,0 0 0,1 1 0,-1-1 0,1 1 0,-1 0 0,1-1 0,0 1 0,0 0 0,0 0 0,0 0 0,-1 3 0,-4 8 128,-6 26 1,6-15-17,-90 357 1272,80-287-1254,5 0 0,1 109-1,9-198-131,1-4-2,0 0 0,0 0-1,0 0 1,0 0 0,0 0-1,0 0 1,0 0 0,0 0-1,0 0 1,1-1 0,-1 1 0,0 0-1,1 0 1,-1 0 0,0 0-1,1 0 1,-1 0 0,2 0-1,-3-6 1540,1 2-1532,0-1 1,-1 1 0,1 0 0,-1 0-1,0 0 1,-1-5 0,-9-9-1,-13-30 0,10 19-12,-23-58-1,3 4 10,25 56 5,8 26-27,1 9-490,0 16 499,2 0-1,0 0 0,8 36 1,76 227 34,-86-287-35,1 0 1,-1 0-1,0 0 0,1 0 0,-1-1 0,1 1 0,-1 0 0,1 0 0,-1-1 1,1 1-1,-1 0 0,1 0 0,0-1 0,0 1 0,-1-1 0,1 1 0,0-1 1,0 1-1,-1-1 0,2 1 0,0-1-12,-1 0-1,0 1 1,1-1 0,-1 0 0,1-1-1,-1 1 1,0 0 0,1 0 0,-1 0-1,0-1 1,1 1 0,-1-1 0,3-1-1,18-9 22,-1-2 1,1-1-1,-2-1 0,0-1 0,27-28 1,82-97 31,-74 78 40,-43 48-14,-3 15-258,31-2-2694,-20-2-672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8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4537,'0'0'3758,"-1"3"-3579,-10 36 572,-1-2 0,-34 71 0,29-70-178,7-19-308,8-15-240,0 0 0,0-1 1,0 1-1,1 0 0,-1 0 0,1 0 0,0 0 0,0 0 0,0 0 1,0 0-1,1 0 0,0 0 0,0 7 0,0-10-26,1 0 1,-1 0-1,1 0 0,-1 0 1,1 0-1,0 0 0,-1 0 0,1 0 1,0 0-1,0 0 0,0-1 1,0 1-1,0 0 0,-1 0 0,1-1 1,0 1-1,0-1 0,1 1 1,-1-1-1,0 0 0,2 1 0,25 6 55,5-4-625,1-2 1,48-3 0,-78 1 124,0 1 0,0-1 0,0 0 0,-1 0 1,1 0-1,0-1 0,-1 1 0,1-1 0,-1 0 1,6-4-1,-1 0-2389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4097,'0'0'4126,"3"16"-3531,-1-4-470,17 113 1864,-16-15-1377,-4-77-2327,0-20-423,-4-2-704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9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3345,'0'0'2528,"29"104"-1744,-26-72 505,-3 0-41,0-4-368,0-2 24,-3-4-456,-6-4-95,-2-4-65,0-2-120,-2-6-168,2 0-64,2-4-481,0-2-1031,2 0-576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1 3513,'0'0'3352,"-19"2"-2589,-63 10-31,75-11-590,-1 1-1,1-1 1,0 2-1,0-1 0,1 1 1,-1 0-1,-8 5 0,3-1 135,1-1 69,0 0 0,0 1 0,0 0 0,-15 15 0,23-18-303,-1-1 0,1 1 0,0-1-1,0 1 1,1 0 0,-1 0 0,1 1 0,0-1 0,0 0 0,0 1 0,1-1 0,0 1 0,0 0 0,0-1 0,-1 8 0,2-8-42,0 1 1,0-1-1,0 0 0,0 0 1,1 1-1,-1-1 1,1 0-1,0 0 1,1 1-1,2 5 1,-2-7-8,0 0 1,0 0 0,0-1 0,1 1-1,0 0 1,-1-1 0,1 1 0,0-1-1,0 0 1,0 0 0,1 0-1,-1-1 1,4 2 0,3 2-44,1-2 0,-1 1 0,1-1 0,0-1 0,20 2 0,59-2-407,-66-2 356,-5 0-17,-1-1-1,1-1 1,0 0 0,-1-1-1,0-2 1,0 1-1,0-2 1,0-1-1,-1 0 1,0-1-1,27-17 1,-40 22 98,-1 0 0,0 0-1,1 0 1,-1 0 0,0 0 0,0-1 0,-1 0 0,1 1 0,-1-1 0,0 0-1,0 0 1,0 0 0,0-1 0,1-7 0,-2 9 30,-1 0-1,1 0 1,-1 0 0,0 0-1,0 0 1,0 0 0,-1 0 0,1 0-1,-1 0 1,1 0 0,-1 1-1,0-1 1,0 0 0,0 0-1,-1 0 1,1 1 0,-1-1 0,1 1-1,-1-1 1,0 1 0,0-1-1,-2-1 1,-5-3 81,0 0 0,0 1-1,0 0 1,-1 0 0,0 1 0,0 0 0,0 1-1,-1 0 1,1 1 0,-1 0 0,0 1-1,-12-2 1,-18 1 219,-78 2 0,103 1-318,7 1 11,0-1 0,0 1 0,0 1 0,1 0 0,-17 6 0,22-7-219,1 0-1,-1 0 1,1 0 0,-1 0 0,1 0 0,0 1 0,-1-1-1,1 1 1,0 0 0,0 0 0,0-1 0,1 1 0,-1 1 0,0-1-1,1 0 1,-1 0 0,1 0 0,0 1 0,0-1 0,0 1-1,0-1 1,0 1 0,0 2 0,0 4-2639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39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4537,'0'0'3946,"3"20"-3022,23 130 658,7 107-526,-33-255-1119,0-1-90,0-1 1,0 1 0,0-1-1,0 1 1,0-1 0,0 1 0,0-1-1,0 1 1,0-1 0,0 1-1,0-1 1,0 1 0,1-1-1,-1 0 1,0 1 0,0-1-1,0 1 1,1-1 0,-1 1-1,0-1 1,0 1 0,1-1 0,-1 0-1,0 1 1,1-1 0,-1 0-1,1 1 1,-1-1 0,0 0-1,1 0 1,-1 1 0,1-1-1,-1 0 1,1 0 0,-1 0 0,1 1-1,-1-1 1,1 0 0,0 0-1,3 0-2799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0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4217,'0'0'2334,"0"18"-1301,0 106 600,0-117-1482,1 1 1,-1-1-1,2 1 1,-1-1-1,1 0 1,0 1 0,0-1-1,1 0 1,6 13-1,-7-17-128,1 1 0,-1-1 0,1 1 1,-1-1-1,1 0 0,0 0 0,0 0 0,1 0 0,-1-1 0,0 1 0,1-1 0,0 0 0,-1 0 0,1 0 0,0-1 0,0 1 0,0-1 0,0 0 0,6 1 0,-3-1-33,0 0-1,1 0 1,-1-1 0,1 0-1,-1-1 1,0 1-1,1-1 1,-1-1 0,0 1-1,1-1 1,-1-1-1,0 1 1,-1-1 0,1 0-1,0-1 1,-1 0-1,0 0 1,6-5 0,-4 4-62,-2-2 1,1 1 0,0-1 0,-1 1-1,7-13 1,-10 15 27,0-1 1,-1 1-1,0-1 0,0 0 1,0 1-1,0-1 0,-1 0 0,0 0 1,0-1-1,0 1 0,-1-6 0,1-1 10,-1-13-9,0 24 53,0 0 0,0 0 1,0 0-1,0 0 0,-1 0 0,1 1 0,0-1 0,-1 0 0,1 0 0,-1 0 0,1 0 0,-1 0 1,1 0-1,-1 1 0,1-1 0,-1 0 0,0 0 0,-1-1 0,2 3 5,-1-1 0,1 0 0,0 0 0,0 0 0,-1 0 0,1 0 0,0 0 0,0 0 0,0 0 1,-1 0-1,1 0 0,0 1 0,0-1 0,0 0 0,-1 0 0,1 0 0,0 0 0,0 1 0,0-1 0,0 0 0,-1 0 0,1 1 0,0-1 0,0 0 0,0 0 0,0 0 0,0 1 0,0-1 0,0 0 0,0 0 0,0 1 0,0-1 0,0 0 0,0 0 0,0 1 0,0-1 0,0 0 0,0 0 1,0 1-1,0-1 0,0 0 0,0 1 0,0 16-100,0-14 149,0 273 1585,0-276-1680,0 1 0,0-1 0,1 0-1,-1 0 1,0 0 0,0 1-1,0-1 1,0 0 0,1 0 0,-1 0-1,0 1 1,0-1 0,0 0 0,1 0-1,-1 0 1,0 0 0,0 0-1,0 1 1,1-1 0,-1 0 0,0 0-1,0 0 1,1 0 0,-1 0 0,0 0-1,1 0 1,-1 0 0,0 0-1,0 0 1,1 0 0,-1 0 0,0 0-1,0 0 1,1 0 0,-1 0 0,0-1-1,0 1 1,1 0 0,2 0-315,1-1 5,0 1 1,0-1 0,0 0 0,0 0 0,0 0-1,0-1 1,0 1 0,-1-1 0,1 0 0,5-4 0,16-12-2529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7098,'0'0'6193,"0"-2"-6105,0 12-3217,0-2 25</inkml:trace>
  <inkml:trace contextRef="#ctx0" brushRef="#br0" timeOffset="1">0 3 6489,'78'146'1353,"-78"-142"-361,0 2 64,0-2 600,0 0-655,0-2-521,0 0-248,-2 0-232,-12 8-160,3 0-960,-4 0-2753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1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52 3609,'0'0'4857,"-4"-9"-4186,-11-24-29,9 25 135,3 7 43,2 8-256,1 2-559,0 1 0,1 0-1,0 0 1,1-1 0,0 1 0,1-1 0,5 16 0,31 56 120,15 40 48,-52-115-117,0 0-1,-1 1 0,0-1 0,0 1 1,-1-1-1,1 8 0,-2-13-46,1-1-1,0 1 1,0-1 0,0 1-1,-1-1 1,1 1 0,0-1-1,0 0 1,-1 1 0,1-1-1,0 1 1,-1-1 0,1 0-1,0 1 1,-1-1 0,1 0-1,-1 0 1,1 1 0,-1-1-1,1 0 1,-1 0 0,1 1-1,-1-1 1,1 0 0,-1 0-1,-18 4 59,13-3-40,-20 2-23,0 0 0,-37-3-1,37 0-109,26 0 10,7 0-456,92 0 165,94 0 856,-66-4-5092,-113 2 357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4305,'0'0'7369,"-7"106"-6712,1-82-185,1-2-168,-2-2-184,3-4-112,-1-2-8,1-2-128,-5 2-792,2-4-1529,1-2-1640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3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8 3745,'0'0'5896,"-11"-2"-5269,-39-3-210,48 5-403,1 0 1,-1 0-1,1 0 1,-1 0-1,1 1 1,-1-1-1,0 0 1,1 1-1,0-1 1,-1 1-1,1 0 1,-1-1-1,1 1 1,0 0-1,-1 0 1,1 0-1,0 0 1,0 0-1,0 0 1,-1 0-1,1 0 1,0 0-1,1 1 1,-1-1-1,-1 2 1,-2 2 65,-3 5 131,-1 1 0,1 0 0,-5 11 1,9-16-179,1-1 1,0 1-1,0 0 0,0 0 1,1 0-1,0 0 1,0 0-1,0 9 1,1-13-34,0 1-1,0 0 1,0 0 0,0 0-1,1-1 1,-1 1 0,1 0-1,0 0 1,0-1 0,0 1-1,0-1 1,0 1 0,2 2-1,-1-3-6,0 0 0,0-1-1,0 1 1,0 0 0,0-1-1,0 0 1,1 1 0,-1-1-1,1 0 1,-1 0 0,1-1-1,-1 1 1,1 0 0,3 0-1,12 1-75,-1-1-1,1 0 0,29-2 1,-42 0 79,6 0-16,0 0 0,0-1 0,0 0 0,18-6 0,-24 6 13,0 0 0,0 0 0,0-1 0,0 1 0,-1-1-1,0 0 1,1 0 0,-1-1 0,0 1 0,0-1 0,-1 0 0,4-4-1,-5 5 25,-1 0 0,0 0-1,0 1 1,0-1 0,0 0-1,0 0 1,0 0-1,-1 0 1,0 0 0,1 0-1,-1 0 1,0 0-1,0 0 1,-1 0 0,1 0-1,-1 0 1,1 0-1,-1 0 1,0 0 0,0 0-1,-1 0 1,1 1 0,0-1-1,-1 0 1,1 1-1,-1-1 1,0 1 0,0 0-1,0 0 1,0-1-1,-1 1 1,-3-3 0,-2 1 6,0 0 0,0 0 0,0 1 0,0 0 0,-1 0 0,1 1 0,-1 0 0,-17-2 0,-2 2-621,-40 3-1,49 3-239,2 0-4997,21-4 3267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5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249 136 368,'0'0'2531,"0"-14"-2220,0-88 643,0 101-859,0 0 1,0 0-1,0 0 1,0 0-1,0-1 1,-1 1-1,1 0 1,0 0-1,-1 0 1,1 0 0,-1 0-1,1 0 1,-1 0-1,1 0 1,-2-1-1,2 1-73,0 1 0,0 0 0,0 0-1,-1 0 1,1 0 0,0 0 0,0 0 0,0 0-1,0 0 1,0 0 0,-1 0 0,1 0 0,0 0-1,0 0 1,0 0 0,0 0 0,0 0 0,-1 0-1,1 0 1,0 0 0,0 0 0,0 0 0,0 0-1,0 0 1,-1 0 0,1 0 0,0 0 0,0 0-1,0 0 1,0 0 0,0 0 0,0 1 0,-1-1-1,1 0 1,0 0 0,0 0 0,0 0 0,0 0-1,-5 13 106,-12 86 295,-5 127 0,15 108-212,7-333 103,-1-27-317,1 0-1,2 0 1,8-44-1,25-74-66,-17 76 39,-8 31-19,-2 1 1,-2-2-1,3-72 0,-8 100 47,0 7 0,-1 1 0,0-1 1,0 0-1,0 1 0,0-1 1,0 0-1,0 1 0,-1-1 1,1 1-1,-1-1 0,1 0 1,-1 1-1,-2-4 0,2 6-4,-1 0-1,1-1 0,0 1 0,-1 0 0,1 0 1,-1 0-1,1 0 0,-1 0 0,-2 1 0,-2-1 9,2 0 2,-1 1 1,1 0-1,-1 0 0,1 0 0,-1 0 1,1 1-1,0-1 0,0 1 0,0 0 0,0 1 1,-4 2-1,-8 7 27,-19 17 1,15-12-18,-25 24-3,26-23 6,-34 25 1,52-43-20,1 1 0,-1-1 0,0 1 1,1-1-1,-1 1 0,0-1 1,0 0-1,1 1 0,-1-1 0,0 0 1,0 0-1,1 1 0,-1-1 1,-1 0-1,2-1-2,-1 1 1,1-1-1,0 1 1,0-1-1,0 0 1,0 1-1,0-1 1,0 1-1,0-1 1,0 1-1,0-1 1,0 0-1,0 1 1,0-1-1,1 1 1,-1-1-1,0 1 1,0-1-1,0 0 1,1 1-1,-1-1 1,0 1-1,1-1 1,3-7-25,1 0 1,-1 0 0,1 0 0,1 1 0,9-11 0,37-33-119,-39 39 139,67-66-1,-78 77-5,-1-1 0,0 1 1,1 0-1,-1 1 0,1-1 0,-1 0 0,1 0 0,-1 0 0,1 1 0,-1-1 1,1 1-1,0-1 0,-1 1 0,1 0 0,0 0 0,-1 0 0,1 0 1,0 0-1,-1 0 0,1 0 0,0 0 0,1 1 0,5 1 18,-1 1 0,1-1 0,11 7 0,-4-2-14,250 117 352,-253-116-30,-12-8-288,0 0 0,0 0 0,0 0 0,0 0 0,0 1 1,0-1-1,0 0 0,0 0 0,0 0 0,0 0 1,0 0-1,0 1 0,0-1 0,-1 0 0,1 0 0,0 0 1,0 0-1,0 0 0,0 0 0,0 0 0,0 1 0,-1-1 1,1 0-1,0 0 0,0 0 0,0 0 0,0 0 1,-1 0-1,1 0 0,0 0 0,0 0 0,0 0 0,0 0 1,-1 0-1,1 0 0,0 0 0,0 0 0,0 0 1,-1 0-1,-29 0 1086,20-1-1926,-18 1-1397,17 0 107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4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3513,'0'0'3673,"10"16"-2604,0-2-759,4 7 368,-1 1 0,20 45-1,18 69 1336,-15-39-1689,-36-96-337,2 4 11,0-1 0,0 0-1,0 1 1,4 5-1,-5-9-96,0 0-1,0 0 1,0 0 0,0 0-1,0 0 1,0 0 0,0-1-1,0 1 1,0 0 0,0-1-1,1 1 1,-1-1-1,0 1 1,0-1 0,1 0-1,-1 1 1,0-1 0,0 0-1,1 0 1,0 0 0,12 0-2405,0 0-287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4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4241,'0'0'3798,"-19"2"-3092,-55 10-62,71-12-579,1 0 1,-1 1 0,1-1-1,-1 1 1,1-1 0,0 1 0,-1 0-1,1 0 1,0 0 0,-1 0-1,1 1 1,-3 1 0,5-2-51,-1 0-1,1 0 1,-1-1 0,1 1 0,0 0 0,-1 0 0,1 0 0,0 0-1,0 0 1,0 0 0,-1 0 0,1-1 0,0 1 0,0 0-1,0 0 1,1 0 0,-1 0 0,0 1 0,1 6-98,-1-4 74,0 0 0,1 0-1,0 0 1,0 0 0,0-1-1,1 1 1,-1 0 0,1-1-1,0 1 1,0-1 0,0 1-1,0-1 1,4 4 0,6 7 50,23 19 0,-12-11-7,-14-14 9,0 2 0,-1-1 0,0 1 0,8 14 1,-15-24 2,-1 1 0,0-1 1,0 0-1,0 0 0,0 1 1,1-1-1,-1 0 0,0 0 1,0 1-1,0-1 1,0 0-1,0 0 0,0 1 1,0-1-1,0 0 0,0 1 1,0-1-1,0 0 0,0 0 1,0 1-1,0-1 1,0 0-1,0 0 0,0 1 1,0-1-1,0 0 0,0 0 1,-1 1-1,1-1 0,0 0 1,0 0-1,0 1 0,0-1 1,-1 0-1,1 0 1,0 0-1,0 1 0,0-1 1,-1 0-1,-10 3 282,8-3-246,-29 5-497,-60 2-1,91-7 339,1 0 1,0 0-1,0 0 0,0 0 0,-1 0 0,1 0 0,0 0 1,0 0-1,0 0 0,-1 0 0,1 0 0,0 0 1,0 0-1,0 0 0,-1 0 0,1 0 0,0 0 0,0 0 1,0 0-1,-1 0 0,1 0 0,0-1 0,0 1 1,0 0-1,0 0 0,-1 0 0,1 0 0,0 0 0,0-1 1,0 1-1,0 0 0,0 0 0,-1 0 0,1-1 0,0 1 1,0 0-1,0 0 0,0 0 0,0-1 0,0 1 1,0 0-1,0 0 0,0 0 0,0-1 0,0 1 0,0 0 1,0 0-1,0 0 0,0-1 0,0 1 0,0 0 0,0-3-786,0-8-3499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5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6809,'0'0'6226</inkml:trace>
  <inkml:trace contextRef="#ctx0" brushRef="#br0" timeOffset="1">0 1 6465,'114'140'1665,"-114"-134"3568,0-4-4793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7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90 117 4009,'0'0'3070,"-1"-7"-2710,-5-22 105,5 26-293,0 0-1,0 0 0,0 1 0,-1-1 0,1 0 0,-1 1 0,1 0 1,-1-1-1,-3-2 0,-6-11 365,9 13-462,0-1 0,1 0 0,0 0 0,0 0 0,0 0 1,0 0-1,0-4 0,1 8 15,0 0-69,0 0-1,0 0 1,0 0 0,0 0 0,-1-1 0,1 1 0,0 0 0,0 0 0,0 0 0,0 0 0,0 0-1,0 0 1,0 0 0,-1 0 0,1 0 0,0 0 0,0 0 0,0 0 0,0 0 0,0 0 0,0 0-1,0 0 1,-1 0 0,1 1 0,0-1 0,0 0 0,0 0 0,0 0 0,0 0 0,0 0 0,0 0-1,0 0 1,-1 0 0,1 0 0,0 0 0,0 0 0,0 0 0,0 1 0,0-1 0,0 0-1,0 0 1,0 0 0,0 0 0,0 9 14,3 73 178,-2-71-201,1 1 0,0-1 0,1 1 0,8 21 1,0-8 17,-5-14 10,-1 0 1,-1 0 0,1 1 0,-2 0 0,0 0 0,0 0 0,-1 0 0,1 13 0,-4-23-25,1-1 0,-1 1 0,1-1 1,-1 0-1,0 1 0,0-1 1,1 0-1,-1 1 0,0-1 0,0 0 1,0 0-1,0 0 0,-1 0 1,1 0-1,0 0 0,0 0 0,-1 0 1,-1 1-1,-28 14 18,30-16-32,-3 2-1,-1 1 1,-1-1 0,0 1 0,0-1 0,0 0 0,0-1-1,-10 2 1,16-3-23,8 0-824,35-1 885,71-10 0,-49-3-3176,-51 10 979,-2 0-893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4033,'0'0'5873,"0"16"-4863,0 51-202,0-56-561,-1 0 0,1 0 1,-4 14-1,2-18-164,0-1 1,0 0-1,-1 0 0,-5 10 0,5-8-117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9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4729,'0'0'2543,"0"18"-1639,0 60-171,0-65-552,0 1 111,0 1 0,4 19 1,-4-31-271,1 0 0,0 0 1,-1 0-1,1 0 0,1-1 0,-1 1 1,0 0-1,1-1 0,-1 1 1,1-1-1,0 0 0,0 0 1,0 1-1,0-1 0,3 2 1,-3-3-26,0 1 0,1-1 1,-1 0-1,1 0 0,-1 0 1,0 0-1,1-1 0,0 1 1,-1-1-1,1 1 0,3-1 1,30-1-248,-27 0 259,-2 1-59,-1-1-1,1-1 0,-1 1 0,0-1 0,1 0 0,-1-1 0,0 0 0,0 0 0,8-6 0,3-2-288,26-25 1,-41 35 268,-1 0 0,0 0 0,1 0 0,-1 1 0,1-1 0,0 1 0,-1-1 0,1 1 0,-1-1 0,1 1 0,0 0 0,1 0 0,12-3-1664,-7-1-174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5:49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3145,'0'0'4198,"0"7"-3345,0 0-662,-1 8 324,2-1 1,0 1-1,3 16 1,8 18 368,33 167 964,-40-186-1745,-3-13-27,2 27 336,-3-44-466,-1 0-1,0 0 1,1 0 0,-1 0-1,1 0 1,-1 0-1,1 0 1,-1 0-1,1 0 1,-1 0 0,1 0-1,-1 0 1,1 0-1,-1-1 1,1 1-1,-1 0 1,1 0 0,-1-1-1,0 1 1,1-1-1,20-26-4046,-12 13 230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3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94 1872,'0'0'4109,"-7"-3"-3537,-20-8-94,21 9 379,-6-3 3043,9 3-2690,11 3-1033,280 5-207,-202-8 47,156-21 0,96-26-1,-327 47 37,-16 2 116,-17 1-86,-68-3-13,1 3-1,-169 25 0,-168 72-53,413-94-10,-4 2-28,17-6 12,6 0-253,60 0 214,-6 1-11,103-10 1,-61-7 111,145-2 0,-246 18 144,-7 0-2044,-6 0-1685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4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46 105 5497,'0'0'3545,"4"-5"-3334,0 2-165,-1 0 1,0-1-1,1 1 0,-1 0 1,1 1-1,0-1 1,0 0-1,0 1 1,0 0-1,9-3 0,62-18 521,111-19 0,-183 41-280,-10 1 338,-14 2 281,-16 7-910,-56 21-1,42-13 0,2 1 3,23-8 9,-54 12 0,111-23-402,13-2 409,89-30 71,-47 9-34,-54 16-125,-16 3-286,1 1 0,0 0-1,32-2 1,-48 20-6352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5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27 5065,'0'0'3596,"0"-5"-3351,-1 4-228,-1-11 2,2 12-18,0-1 0,0 1 0,0 0 0,0-1 0,0 1 0,0 0 0,0 0 0,0-1 0,1 1 0,-1 0-1,0-1 1,0 1 0,0 0 0,0-1 0,0 1 0,1 0 0,-1 0 0,0-1 0,0 1 0,0 0 0,1 0-1,-1-1 1,0 1 0,0 0 0,1 0 0,-1 0 0,0-1 0,0 1 0,1 0 0,-1 0 0,0 0 0,1 0-1,-1 0 1,0 0 0,1 0 0,-1 0 0,0 0 0,1 0 0,20 1 469,32 5 0,-11 0 22,173 11 965,38 4-504,-200-14-736,0 3 0,84 26 0,-119-30-173,0 1 0,-1 0 1,0 2-1,0 0 0,25 18 1,-36-22-16,-1-1 1,1 1-1,-1 0 1,-1 0-1,1 1 1,-1-1-1,0 1 1,0 0-1,0 0 1,-1 0 0,0 1-1,0-1 1,-1 1-1,0 0 1,0 0-1,0-1 1,-1 1-1,1 8 1,-2-9-124,1 1 148,-1 0 1,0 1-1,0-1 0,-1 0 1,-1 10-1,1-15-143,1-1 0,-1 1 0,1 0 0,-1-1 0,0 1 0,0-1 0,0 1 0,0-1 0,0 1 0,0-1 0,0 1 1,0-1-1,0 0 0,-1 0 0,1 0 0,0 1 0,-1-1 0,1-1 0,-1 1 0,1 0 0,-1 0 0,0 0 0,1-1 0,-1 1 0,0-1 0,1 1 0,-1-1 1,-3 0-1,-52 1-5557,28-1 1702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8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0 600,'0'0'648,"-9"14"94,9-14-580,-13 2 1503,7 0-1573,0 0 1,0 0-1,1 0 1,-1 1-1,1 0 0,-1 0 1,1 0-1,0 1 1,0 0-1,1 0 1,-1 0-1,1 0 1,0 1-1,0-1 0,0 1 1,-4 9-1,-2 1-53,2 1 1,0 0-1,0 1 0,-6 24 0,9-21-41,0 0-1,1 1 1,1 0 0,2 0 0,-1 23 0,3-42 1,-1 1 0,0-1 1,1 0-1,0 1 1,0-1-1,-1 0 0,1 1 1,0-1-1,1 0 1,-1 0-1,0 0 0,1 0 1,-1 0-1,1 0 1,0 0-1,-1 0 0,1-1 1,0 1-1,0-1 1,0 1-1,0-1 0,0 0 1,1 0-1,3 2 1,2 0 3,1 0 1,-1 0 0,1-1 0,-1 0 0,16 1 0,-13-2 30,0-1 1,0 0 0,12-1-1,-19 0-26,1 0-1,-1 0 1,0 0-1,0 0 0,0-1 1,0 0-1,0 0 0,0 0 1,-1 0-1,7-6 1,-7 6-6,0 0 0,-1-1 1,1 1-1,-1-1 1,1 0-1,-1 0 1,0 0-1,0 0 1,-1 0-1,1 0 1,-1 0-1,2-5 0,-1 0 5,-1 1 0,0-1 0,0 0 0,-1-12 0,-1 11-2,0 1-1,0-1 1,-1 0-1,0 1 0,-1-1 1,-5-13-1,-7-21 23,12 36-25,0 1 1,0 0-1,0 0 0,0 1 1,-1-1-1,0 1 1,0 0-1,-1 0 1,1 0-1,-1 0 1,-7-5-1,7 6 7,2 1 58,0 0 0,0-1 1,1 1-1,-1-1 0,1 0 0,-3-7 0,3 7 31,0 0 1,0 0-1,0 1 0,-1-1 0,1 0 1,-6-5-1,8 9-92,-1 0 0,1 0 0,-1-1 0,1 1 0,-1 0 0,1 0 0,-1-1 0,1 1 1,-1 0-1,1 0 0,-1 0 0,1 0 0,-1 0 0,1 0 0,-1 0 0,1 0 0,-1 0 0,1 0 0,-1 0 0,1 0 0,-1 0 0,1 1 1,-1-1-1,1 0 0,-1 0 0,1 0 0,0 1 0,-1-1 0,1 0 0,-1 1 0,1-1 0,-1 1 0,-10 11-516,9-8 204,1 0-1,-1 0 1,1 0-1,-1-1 1,1 1 0,0 0-1,1 1 1,-1-1-1,1 0 1,0 5-1,0 0-1107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112 152 1816,'0'0'2888,"-1"-17"-2464,-1-7-253,-2-58 459,4 53 839,0 32-1557,1 15 52,1 0 1,7 28 0,1 4 183,-1 41 171,-4 136-1,-3-28-153,5-156 268,-7-46-378,-1 1-54,1 1 0,-1-1 0,1 0 1,-1 1-1,1-1 0,-1 1 0,0-1 1,0 1-1,0-1 0,0 1 0,0-1 0,0 1 1,0 0-1,0 0 0,-3-3 0,-26-18 15,18 13-4,-15-11 9,15 12-3,0-1 0,-19-18 1,30 26-23,0 0 0,0 0 0,0 0 0,1 0 1,-1 0-1,0 0 0,1 0 0,-1-1 1,1 1-1,-1 0 0,1 0 0,-1-1 1,1 1-1,0 0 0,0 0 0,-1-3 1,12 9-105,11 11 73,0 1 0,-1 0 0,-1 2 0,33 39 1,3 1 42,-55-57-5,1 0-1,0-1 1,0 1-1,0-1 1,0 1 0,0-1-1,0 0 1,1 0-1,-1 0 1,0 0-1,1 0 1,-1 0 0,0-1-1,4 1 1,-4-1-3,-1 0 1,1 0-1,-1 0 0,1 0 1,-1 0-1,0-1 1,1 1-1,-1-1 0,0 1 1,1-1-1,-1 1 1,0-1-1,1 0 1,-1 0-1,0 0 0,0 1 1,0-1-1,0 0 1,0 0-1,0-1 0,0 1 1,0 0-1,0 0 1,-1 0-1,2-2 0,7-17 125,0 1-1,-2-2 0,0 1 1,-1-1-1,4-31 0,6-110 797,-14 122-862,3 20-1847,-5 66-994,0-11 831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5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214 274 4433,'0'0'3853,"-1"22"-3482,-3 143 505,4 65 1299,0-232-2088,0 1 1,0 0 0,-1-1-1,1 1 1,0 0-1,-1-1 1,1 1 0,-1 0-1,0 0 1,-1-2-1,-1-4 55,-43-99 29,-87-220 149,128 310-346,1-1 0,0 0-1,1 0 1,1 1 0,-1-35 0,3 50 25,1 0 1,-1 0-1,0 0 0,1 0 1,-1 0-1,1 0 0,-1 0 1,1 0-1,0 0 0,-1 0 1,1 0-1,0 0 0,0 0 1,0 0-1,-1 1 0,1-1 1,0 0-1,0 1 0,0-1 1,0 1-1,2-1 0,26-12-32,-24 11 23,23-7-116,0 1 0,31-5 0,57-4-1580,-95 15 1265,58-8-1820,-7 1-793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6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1 577 5873,'0'0'1394,"19"9"-1021,63 30-11,-76-37-337,0 0 0,0 0 0,0 0 0,0-1 0,0 0 0,0-1 0,0 1 0,0-1 0,0 0 0,0-1 0,0 1 0,0-1 0,0 0 0,9-3 0,-13 3-22,16-4 56,0-2-1,0 0 1,-1 0-1,0-2 1,22-14-1,-9 2 116,50-45 0,-67 53-84,-1-1 0,0 0 0,-1 0 0,0-1 0,-1 0 0,-1-1 0,13-30 0,-11 18 23,-2 0 0,-1-1 0,-1 0 1,3-30-1,-7 28 358,-2-53 0,-2 37-328,1 46-276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7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95 4049,'0'0'1918,"-22"4"-1004,-70 13-69,53-8-12,36-8-662,1 0 0,-1 0 0,0-1 0,1 1 0,-1-1 0,0 0 0,-3 0 0,17-1-235,1-1 0,-1 0-1,0 0 1,0-1-1,-1-1 1,1 0-1,16-9 1,-1 2 38,27-13 28,-21 9 8,1 2-1,48-14 1,-66 24 6,-1 1 1,1 1 0,-1 0-1,1 1 1,24 3 0,-31-2 112,1 1 0,-1 1 0,1-1 1,-1 1-1,0 1 0,14 7 0,-17-8-76,-1 0 0,1 0 0,-1 0 0,0 1-1,0-1 1,0 1 0,0 0 0,-1 0 0,0 0-1,0 1 1,0-1 0,3 7 0,-4-4-277,-1-1 0,1 1 0,-2-1 0,1 1 0,-1-1 1,0 1-1,0-1 0,-3 11 0,3-17 213,0 7-327,-1-1 1,-1 0-1,1 0 0,-4 6 1,-13 24-2264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197 207 2865,'0'0'5391,"-11"6"-4982,2-1-288,-1 0 46,1 0 0,0 1 0,0 0 0,1 0 0,0 1 0,-8 8 0,11-10-10,-58 68 1616,58-66-1661,0 0 0,1 0 1,0 0-1,0 1 1,0 0-1,1 0 0,0 0 1,-3 17-1,5-24-112,1 1 0,0-1-1,0 1 1,-1-1 0,1 1 0,0 0-1,0-1 1,1 1 0,-1-1 0,0 1-1,0-1 1,1 1 0,-1-1 0,1 1-1,-1-1 1,1 1 0,0-1-1,0 1 1,-1-1 0,1 0 0,0 0-1,0 1 1,0-1 0,2 1 0,0 0-5,0-1 1,0 1-1,0-1 1,0 0-1,1 0 1,-1 0-1,0 0 1,1-1-1,-1 0 1,5 1-1,8 0 6,-1 0 0,1-1-1,0 0 1,-1-1 0,1-1 0,-1-1 0,0 0-1,1-1 1,25-10 0,-29 8-18,0 0 0,0 0 0,17-14 0,-26 18 14,0 0 0,-1-1 0,1 1 0,-1-1 0,0 1 0,1-1 0,-1 0 0,0 0 0,-1 0 1,1 0-1,-1 0 0,1 0 0,-1-1 0,0 1 0,0 0 0,0-1 0,-1 1 0,1-8 0,0 7 6,-1-1-1,0 0 1,0 1-1,0-1 1,-1 1 0,0-1-1,0 1 1,0-1-1,0 1 1,-1-1 0,1 1-1,-1 0 1,0 0-1,-1 0 1,1 0 0,-1 0-1,-5-6 1,-12-10 31,-1 1 0,-1 1 0,0 0 0,-2 2 0,0 1 0,-26-13 0,36 18 166,14 10-214,0 0-95,1-1 98,-1 1 0,1-1 0,0 1 0,-1 0 0,1-1 0,0 1 0,-1 0 0,1 0 0,-1 0 0,1-1 0,0 1 0,0 0 0,0 0 0,118-25-548,58-28-4555,-95 27 2595,-30 10 564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8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2 576,'0'0'4540,"5"-1"-3604,-2 1-780,13-1 422,-16 1-553,1 1 0,-1-1 0,1 0 1,-1 0-1,0 1 0,1-1 0,-1 0 0,1 1 0,-1-1 0,0 0 1,1 1-1,-1-1 0,0 0 0,0 1 0,1-1 0,-1 1 0,0-1 1,0 0-1,0 1 0,1-1 0,-1 1 0,0-1 0,0 1 0,0-1 0,0 1 1,0-1-1,0 1 0,0-1 0,0 1 0,0-1 0,0 1 0,0-1 1,0 1-1,0-1 0,-1 1 0,0 6 224,-1 0 1,0-1-1,-1 1 0,1-1 0,-7 11 1,-23 32 909,14-21-548,4-8 37,-12 31 0,22-43-553,1-1 0,0 1 1,1 0-1,0 1 0,0-1 0,1 0 1,-1 14-1,2-18-93,0 0 0,0 0 0,0-1 0,1 1 1,-1-1-1,1 1 0,0 0 0,0-1 0,2 5 0,-1-6-2,-1 1 0,1-1 0,0 0-1,0 0 1,0 0 0,0 0 0,0-1 0,1 1-1,-1 0 1,0-1 0,1 1 0,4 1-1,3 1-66,0 0-1,0-1 1,0 0-1,1-1 0,-1 0 1,15 0-1,65-2-2361,-71 0 1487,-10 0 264,-1-1 0,1 0 1,0 0-1,-1 0 0,12-5 0,-3-2-3028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8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 5281,'0'0'1424,"161"-64"-1528,-90 38-1040,-11 4-664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9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1 864,'0'0'6013,"14"19"-5542,45 58-33,-37-45-65,-21-32-312,-1 1 0,1 0 1,-1 0-1,0 0 0,1 0 1,-1 0-1,0 0 0,0 0 1,0 0-1,0 0 0,0 0 1,0 2-1,0 3 902,-2-6-480,-6 0-330,3 0-116,0 1 1,1-2-1,-1 1 0,0 0 1,0-1-1,-7-2 1,11 2-59,-1 0-1,1 1 1,-1-1 0,1 0 0,0 0 0,0 0 0,-1 0-1,1 0 1,0 0 0,0 0 0,0 0 0,0-1-1,0 1 1,1 0 0,-1-1 0,0 1 0,1-1 0,-1 1-1,0-1 1,1 1 0,0-1 0,-1 1 0,1-1 0,0 1-1,0-4 1,-1 2-17,1 0 0,0 0 1,0 0-1,0-1 0,1 1 0,-1 0 0,1 0 0,0 0 0,-1 0 0,1 0 0,1 0 0,-1 0 1,2-4-1,0 4 22,0-1 0,0 1 0,0-1 0,0 1 0,1 0 0,-1 1 0,1-1 1,7-4-1,-4 4-11,0-1-1,0 1 1,0 1 0,0-1 0,0 1 0,0 1 0,10-2 0,5 1 41,25 1 0,-38 1 16,-6 0 9,0 0 0,0 1 1,-1-1-1,1 1 0,0 0 0,-1-1 0,1 1 0,0 0 1,-1 1-1,1-1 0,-1 0 0,0 1 0,1-1 1,-1 1-1,0 0 0,0 0 0,0 0 0,0 0 0,0 0 1,-1 0-1,1 1 0,0-1 0,-1 0 0,0 1 1,2 3-1,0 2-43,0-1-1,-1 1 1,0 0 0,0 0 0,-1 0 0,0 0 0,0 13 0,-1-21-115,0 0 1,1 1-1,-1-1 1,0 0-1,0 1 1,1-1 0,-1 0-1,0 1 1,0-1-1,1 0 1,-1 0 0,0 1-1,1-1 1,-1 0-1,0 0 1,1 0-1,-1 1 1,0-1 0,1 0-1,-1 0 1,0 0-1,1 0 1,-1 0 0,1 0-1,-1 0 1,0 0-1,1 0 1,-1 0-1,1 0 1,-1 0 0,0 0-1,1 0 1,-1 0-1,0 0 1,1-1 0,3 1-726,11 0-1892</inkml:trace>
  <inkml:trace contextRef="#ctx0" brushRef="#br0" timeOffset="1">521 13 2817,'0'0'5405,"-12"18"-5014,-39 56-114,50-71-261,-1-1 0,1 1-1,-1-1 1,1 1 0,0-1 0,0 1 0,0 0 0,0 0-1,0-1 1,1 1 0,-1 0 0,1 0 0,0 0 0,-1 0 0,2 0-1,-1 3 1,1 4 40,-1-7-59,0 0 0,0 0 0,1 0 0,-1 0 0,1 0 0,-1-1 0,1 1 0,0 0 0,0 0 0,1-1 0,-1 1 0,1 0 0,-1-1 0,1 1 0,0-1 0,0 0 0,0 1 0,0-1 0,0 0 0,0 0 0,0-1 0,1 1 0,-1 0 0,1-1 0,0 1-1,-1-1 1,1 0 0,0 0 0,0 0 0,-1 0 0,1-1 0,6 2 0,0-1 4,1 1 1,0-2-1,-1 1 0,1-1 0,0 0 1,-1-1-1,1 0 0,-1-1 0,1 0 0,-1-1 1,1 0-1,-1 0 0,0 0 0,-1-2 0,1 1 1,-1-1-1,1 0 0,-1 0 0,-1-1 1,1-1-1,11-12 0,-16 16 27,-1 0 0,1-1 0,-1 1 0,0-1 0,0 0-1,-1 1 1,1-1 0,-1 0 0,0 0 0,0 0 0,1-6 0,-2 8-1,1-1 1,-1 1-1,0 0 0,0 0 0,-1 0 1,1 0-1,0 0 0,-1 0 0,1-1 1,-1 1-1,0 0 0,0 0 1,1 0-1,-1 1 0,-1-1 0,1 0 1,0 0-1,0 0 0,-1 1 0,1-1 1,-1 1-1,1-1 0,-3-1 0,-6-3 90,0 1-1,-1 0 0,1 0 0,-1 1 1,0 1-1,0 0 0,-1 0 0,1 1 1,-16-1-1,-16 1-158,-49 3 1,76-1-57,14 0-15,-1 0-1,1 0 1,0 1-1,-1-1 1,1 0-1,0 1 1,0 0-1,-1-1 1,1 1-1,0 0 1,0 0-1,0 0 1,-2 2 0,3-2-129,0 0 1,0 0 0,0 0 0,0 1-1,0-1 1,0 1 0,1-1 0,-1 0-1,0 1 1,1-1 0,-1 1 0,1-1-1,0 1 1,-1 0 0,1-1 0,0 1 0,0-1-1,0 3 1,0 5-2203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09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2961,'0'0'5761,"82"106"-4737,-73-84-320,-2-2-240,-3-4-216,-1-4-160,-3-4-32,2-4-56,2 2-560,7-6-1440,1 2-465,-1-2-3296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10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5145,'0'0'2887,"-7"18"-2499,-22 58-169,28-73-213,0 0-1,0 0 0,1 0 1,-1 0-1,1 0 0,-1 0 1,1 0-1,0 1 1,0-1-1,0 0 0,1 0 1,-1 0-1,1 0 0,1 5 1,-1-6-9,0 0 0,0 0 0,0 0 0,1 0 0,-1-1 0,1 1 1,-1 0-1,1-1 0,-1 1 0,1-1 0,0 0 0,0 1 0,0-1 0,0 0 0,3 1 1,4 1 2,0-1 1,-1 0-1,1 0 1,1-1-1,-1 0 1,17-1 0,-22 0 22,2 0-2,0-1 0,0 1 0,-1-1 1,1-1-1,-1 1 0,1-1 1,-1 0-1,1 0 0,-1 0 0,0-1 1,8-5-1,-10 6 20,-1 0 0,1 0 0,-1 0 0,0 0 0,0 0 0,0 0 0,0-1-1,0 1 1,0-1 0,-1 1 0,1-1 0,-1 0 0,0 1 0,1-1 0,-1 0 0,-1 0 0,1 0 0,0 0 0,-1 0-1,1 0 1,-1 0 0,0 0 0,-1-6 0,1 7 9,-1 0-1,0 0 1,0 1-1,0-1 1,0 0-1,0 0 1,0 0-1,0 1 1,-1-1-1,1 1 1,0-1-1,-1 1 1,0-1-1,1 1 1,-1 0-1,0 0 1,0 0-1,1 0 1,-1 0-1,-3-1 0,-6-3 178,0 1-1,-16-3 1,21 5-136,-34-6 208,22 4-926,-28-8 0,46 12 535,0 0 1,0 0-1,0-1 0,-1 1 1,1 0-1,0 0 0,0 0 1,0 0-1,0 0 0,0 0 1,0 0-1,-1 0 0,1 0 1,0-1-1,0 1 0,0 0 1,0 0-1,0 0 0,0 0 1,0 0-1,0 0 0,0-1 1,0 1-1,-1 0 0,1 0 1,0 0-1,0 0 0,0-1 1,0 1-1,0 0 0,0 0 1,0 0-1,0 0 0,0 0 1,1-1-1</inkml:trace>
  <inkml:trace contextRef="#ctx0" brushRef="#br0" timeOffset="1">232 24 3897,'0'0'3745,"67"114"-3361,-43-100-72,1-6-160,4-4-16,-3-4-56,1 0-80,11-2-400,-9-10-728,-7 0-1673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10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261 565 4481,'0'0'2867,"23"-6"-1916,72-23-144,-90 27-724,0 0 1,0 0-1,-1 0 1,1-1-1,-1 1 1,0-1-1,0 0 1,0-1-1,0 1 1,0-1-1,-1 0 1,1 1-1,-1-2 0,0 1 1,5-9-1,-2 2 117,1-1-15,0 0 1,-1-1-1,0 0 0,-1 0 0,-1-1 1,0 1-1,-1-1 0,0 0 1,-1 0-1,-1 0 0,0 0 0,-1 0 1,0 0-1,-4-23 0,1 28-125,1 0 0,-1 1 0,0-1 0,-1 1 0,0 0 0,-1 0 0,1 0 0,-1 0 0,-1 1 0,0 0 0,0 0 0,0 1 0,-12-10 0,2 3 34,-1 0 1,-1 1 0,0 1 0,-34-15 0,32 18-42,0 0-1,0 2 1,-1 1 0,1 0 0,-1 1-1,-1 2 1,1 0 0,-22 1 0,38 1-71,0 0 1,1 1-1,-1-1 0,0 1 1,1 0-1,-1 1 1,1-1-1,-1 1 1,1 0-1,-5 2 1,6-2-36,0 0 0,1 0 0,-1 0 0,1 1 0,0-1 1,-1 0-1,1 1 0,0 0 0,1 0 0,-1-1 0,0 1 0,1 0 0,-1 0 0,1 0 1,-2 7-1,1 6-706,0 0 1,1 0-1,0 1 0,3 22 1,3 5-2962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563 107 2473,'0'0'2267,"-20"-13"-1695,-67-38 8,79 47-485,0-1-1,-1 1 1,1 0 0,-1 1 0,0 0 0,0 1-1,0 0 1,-15-2 0,2 1 136,-14-2 361,-67 2-1,97 3-582,1 1 1,0-1-1,-1 1 1,1 0-1,0 1 0,0 0 1,0-1-1,0 2 1,0-1-1,1 0 0,-1 1 1,1 0-1,-1 0 1,1 0-1,0 1 0,0-1 1,1 1-1,-1 0 1,-3 5-1,-5 8-10,1 0 1,1 1-1,-13 30 0,14-27 1,1 0-1,1 1 1,1 0-1,1 1 0,-3 25 1,1 116-26,8-137 18,0 0 0,2-1 0,1 1-1,1-1 1,2 0 0,0 0 0,19 43 0,-7-26 4,3-1 1,41 62-1,-49-83 3,1-1-1,1-1 1,1-1-1,1 0 0,0-2 1,34 25-1,-34-30-2,1-1 0,0 0-1,0-2 1,1 0 0,1-1-1,-1-1 1,34 6 0,-1-6-26,99 1 1,-140-7 14,1 0 0,0 0 0,-1-2 0,1 1 0,-1-1 0,1-1 0,-1-1 0,15-5 0,-6-1-10,0 0-1,-1-2 0,0 0 0,-1-2 1,21-18-1,-30 23 20,0-1 0,-1 0 0,0-1 0,0 0 0,-1 0-1,-1-1 1,0 0 0,-1 0 0,0-1 0,5-14 0,-6 7 13,0-1 1,-1 0-1,2-27 0,-3-64 161,-3 112-168,-1-20 72,0 0 0,-1 0 0,-1 0 0,-1 1-1,-8-23 1,2 14 85,-1 0-1,-26-46 1,9 29 25,-1 1 0,-2 1 1,-66-69-1,88 103-428,0 0 1,-1 1-1,0 0 1,0 1-1,-1 0 1,-18-10-1,5 7-2120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11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19 4545,'0'0'6943,"-13"-3"-6368,-40-8-231,48 10-300,-1 0 1,1 0 0,-1 0 0,1 1-1,-1 0 1,1 0 0,-1 0 0,-9 2-1,12-1-43,0 0-1,1 0 0,-1 1 0,0-1 0,1 1 0,-1-1 0,1 1 1,-1 0-1,1 0 0,0 0 0,-1 0 0,-2 4 0,-21 30-7,25-33-69,0-1 0,0 1 0,0-1 0,0 1-1,1-1 1,-1 1 0,1-1 0,-1 1 0,1 0 0,0 4 0,2-7 36,-1 1 1,0-1 0,1 0 0,-1 1 0,1-1-1,-1 0 1,1 0 0,-1 0 0,1 0-1,-1 0 1,3 0 0,0 0-29,-2 0 33,16 0-270,-1 0-1,0-1 1,0-1-1,30-7 1,-37 5 184,-7 3 82,-1 0 0,1 0-1,0 0 1,0 0 0,0 1 0,0-1 0,3 1-1,-6 0 220,-13 6 470,-2 5-587,0 1 0,1 1-1,0 0 1,1 1 0,0 0 0,1 1 0,1 0-1,-9 17 1,16-24-44,1 0-1,0 1 0,0-1 0,1 0 1,0 1-1,1-1 0,0 1 0,0 0 1,1 15-1,0-21-19,0 0 0,0-1 1,1 1-1,-1 0 0,1-1 0,-1 1 0,1 0 0,0-1 0,0 1 1,0-1-1,0 1 0,1-1 0,-1 0 0,1 0 0,-1 1 1,3 1-1,-1-1 0,0-1 0,1 1 0,-1 0 1,1-1-1,0 0 0,-1 0 0,1 0 0,0 0 1,6 1-1,4 1-5,1-1-1,0-1 1,0 0 0,27-1 0,-33-1-211,0 0 1,0-1-1,1 0 1,-1 0-1,-1-1 1,1 0-1,0-1 1,0 0-1,-1 0 1,1-1-1,-1 0 1,0 0-1,0-1 1,-1 0-1,0 0 1,1-1-1,7-9 1,2-3-2410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11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26 4641,'0'0'5673,"-18"-26"-8217,30 26-449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6:12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128 138 4889,'0'0'2791,"-18"21"-2212,-57 69 96,70-84-553,0 1 1,0 0-1,1 0 1,0 0-1,-4 9 0,7-12-73,0-1 0,1 0-1,-1 1 1,1-1 0,-1 1-1,1-1 1,1 6 0,-1 4 8,0-12-53,0 1-1,0-1 0,1 0 0,-1 0 1,0 1-1,0-1 0,1 0 0,-1 0 1,1 0-1,-1 0 0,1 0 0,-1 0 1,1 0-1,0 0 0,0 0 0,-1 0 1,1 0-1,0 0 0,0 0 0,0 0 0,0-1 1,0 1-1,0 0 0,0-1 0,0 1 1,0-1-1,0 1 0,1-1 0,-1 1 1,0-1-1,2 0 0,4 2 12,1-1 0,-1-1-1,0 1 1,9-2 0,-5 1 57,-1 0-68,1 1 0,-1-2 0,1 0-1,-1 0 1,0-1 0,0 0 0,0 0 0,0-2 0,0 1 0,0-1 0,12-7 0,-20 10 0,0-1 1,-1 0 0,1 1 0,0-1-1,-1 0 1,1 0 0,-1 0 0,1 0-1,-1 0 1,0-1 0,0 1 0,0 0 0,0 0-1,0-1 1,-1 1 0,1-1 0,-1 1-1,0 0 1,1-5 0,-1 3 5,0 0 1,0-1-1,-1 1 1,1 0-1,-1 0 1,0 0-1,0 0 1,0 0-1,0 1 1,-1-1-1,-2-4 1,-11-14 27,10 15-24,0-1 0,0 0 0,0 0 0,1 0-1,-4-10 1,7 15-18,1 1 0,-1 0 0,1 0-1,-1-1 1,1 1 0,0 0 0,0-1-1,0 1 1,0 0 0,1-1 0,-1 1-1,0 0 1,1-1 0,0 1-1,-1 0 1,1 0 0,0 0 0,0 0-1,1 0 1,-1 0 0,0 0 0,1 0-1,-1 0 1,1 0 0,2-2 0,1 0-64,-1 0 0,2 0 0,-1 0 0,0 0 1,1 1-1,0 0 0,-1 0 0,1 1 0,1-1 1,-1 1-1,0 0 0,0 1 0,1 0 1,-1 0-1,1 0 0,-1 1 0,12 0 0,-15 1 65,0 0-1,0 0 0,-1 0 0,1 1 0,0-1 1,0 1-1,0-1 0,-1 1 0,1 0 0,-1 0 1,0 0-1,1 0 0,-1 1 0,0-1 1,0 0-1,2 5 0,3 3-3,-1 0-1,9 22 1,-9-20-40,-1 1 0,0 0 1,-1 1-1,-1-1 0,0 1 1,2 24-1,-5-37 74,1-2 36,0 1 0,0-1 0,-1 1 0,1-1 0,0 0 0,0 1 0,-1-1 0,1 0 0,0 0 0,-1 0 0,1 0 0,-1 1 1,1-1-1,-1 0 0,0 0 0,1 0 0,-1 0 0,0 0 0,1 0 0,-1-2 0,2-4 18,6-9-104,0-1 0,1 1 0,1 1 0,0 0-1,2 0 1,-1 1 0,2 0 0,-1 1 0,2 0 0,0 1-1,0 1 1,1 0 0,1 1 0,0 1 0,0 0 0,1 2-1,0-1 1,18-4 0,-25 9 15,-1 1 0,0 1 0,0-1 0,1 1 0,15 1 0,-21 0 26,0 1 0,0-1 0,0 1 0,0 0 1,0 0-1,0 0 0,0 0 0,0 1 0,0-1 0,0 1 1,-1 0-1,1 1 0,-1-1 0,6 5 0,2 5 336,-1 2 0,0 0 0,-1 0-1,-1 0 1,12 26 0,-9-16-267,16 24 1,-25-47 14,-23 1-11400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2 5945,'0'0'3808,"-4"0"-3196,-14-2-259,17 2-340,1 0 0,-1 0 0,1 1 0,0-1 0,-1 0 0,1 0 0,-1 0 0,1 0 1,-1 1-1,1-1 0,0 0 0,-1 0 0,1 1 0,0-1 0,-1 0 0,1 1 0,0-1 0,-1 0 0,1 1 0,0-1 0,0 0 0,-1 1 0,1-1 0,0 1 0,0-1 0,0 1 0,-1-1 0,1 0 0,0 1 0,-3 15 142,3-12-65,-35 146 1023,-8 46-867,28-102-260,-3 115-1,18-235-49,1 0 0,1-1 0,6-25 0,-4 39 39,-1 0-1,1 0 1,1 0 0,1 0-1,-1 1 1,2 0 0,15-21-1,-18 26 17,1 1 0,0 0 0,1 0 0,-1 1-1,1 0 1,0 0 0,1 0 0,-1 1 0,1-1-1,0 2 1,0-1 0,0 1 0,0 0 0,1 0-1,-1 1 1,1 0 0,-1 0 0,16 0 0,-17 1-4,0 1 1,0 0 0,1 0 0,-1 0 0,0 1 0,0 0 0,0 0 0,0 1 0,0-1 0,0 1-1,-1 1 1,12 5 0,11 10 2,44 36-1,-62-45 9,-1 0 1,0 0-1,0 1 0,-1 0 1,0 0-1,0 1 0,8 17 1,-15-25 7,7 21 264,-7-23-260,-1-1 1,0 1-1,0-1 1,0 1 0,0 0-1,0-1 1,0 1-1,0 0 1,0-1 0,0 1-1,0 0 1,0-1-1,-1 1 1,1 0 0,0-1-1,0 1 1,-1-1-1,1 1 1,0 0 0,-1-1-1,1 1 1,0-1-1,-1 1 1,1-1-1,-1 1 1,1-1 0,-1 0-1,1 1 1,-1-1-1,0 0 1,1 1 0,-1-1-1,1 0 1,-2 1-1,-20 4 139,-2-1 0,1-1-1,-33 1 1,35-3-82,-189 2 114,132-3-633,78-1 377,0 1 0,-1 0 0,1 0 0,0 0 0,-1 0 0,1 1 0,0-1 0,-1 0 0,1 0 0,0 0 0,0 0 0,-1 0 0,1 0 0,0 0 0,-1 1 0,1-1 0,0 0 0,0 0 0,-1 0 0,1 0 0,0 1 0,0-1 0,0 0 0,-1 0 0,1 1 0,0-1 0,0 0 0,0 1 0,0-1 0,-1 0 0,1 0 0,0 1 0,0-1 0,2 13-4783,3-3 434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2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6409,'0'0'2868,"4"0"-2699,197 9 290,-84-2-393,-41-2-24,-38-2-1176,0-1 0,52-4 0,-55-4-1644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5233,'0'0'2371,"16"2"-2115,-7-1-214,4 1-4,-1-1 1,1 2-1,0 0 1,0 0-1,-1 1 1,0 1-1,13 6 1,-9-2 45,0 1 0,0 0 0,-1 1 0,-1 1 0,0 0 1,22 26-1,-30-32 55,-1 1 0,-1 0 0,1 0 0,-1 0 0,0 1 0,-1 0 0,1-1 0,-2 1 0,1 0 0,-1 1 0,0-1 0,-1 0 0,0 0 0,0 1 0,-1-1 0,0 1 0,-2 10 0,1-14-47,-1 1 0,0-1-1,0 0 1,0 0 0,0 0 0,-1-1-1,0 1 1,0 0 0,0-1 0,-1 0 0,0 0-1,1 0 1,-1 0 0,-1-1 0,-5 5-1,-5 2 21,1-1 0,-1 0 0,-26 10 0,26-13-64,-31 7-1,12-4-614,32-8 328,1 0 0,0 0 0,0 0 0,0 0 0,0 0 0,0 0-1,0 0 1,0 1 0,0-1 0,0 1 0,1-1 0,-1 0 0,0 1-1,1-1 1,0 1 0,-1-1 0,1 1 0,-1 2 0,1-2-679,-3 11-3829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4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174 176 3625,'0'0'4637,"-10"0"-3965,-31 0 37,37 0-611,1 1-1,0-1 1,0 0-1,0 1 0,0 0 1,0-1-1,0 1 1,0 0-1,0 1 1,0-1-1,0 0 0,1 1 1,-5 2-1,2 1-57,1-1 0,-1 1 0,1 0 0,-6 6-1,6-5 15,-2 2-34,0 1 1,1-1 0,0 1-1,1 0 1,-1 1-1,-3 14 1,6-20-16,1 0 0,0 0 0,0 0 1,1 0-1,-1 0 0,1 0 0,0 0 0,0 1 0,0-1 0,1 0 0,0 0 1,-1 0-1,1 0 0,1-1 0,-1 1 0,0 0 0,1 0 0,0-1 0,3 6 0,1-2-4,0 0 0,1-1 0,0 0 0,0-1 0,0 1 0,1-2-1,-1 1 1,1-1 0,0 0 0,0 0 0,16 4 0,-3-2 2,-1-2 0,1 0 0,41 2 0,-59-6-3,31 2-6,0-2 0,35-4 0,-59 2-29,0 1 0,1-1 0,-1-1 0,0 0-1,-1-1 1,1 0 0,-1 0 0,1-1 0,-1 0-1,-1 0 1,10-8 0,-16 11 20,1-1-1,-1 1 0,0-1 1,0 0-1,-1 1 1,1-1-1,-1 0 1,1 0-1,-1 0 1,0 0-1,0-1 1,0 1-1,0 0 1,-1 0-1,1-1 1,-1 1-1,0 0 1,0-5-1,0 2 19,-1 0-1,0 1 0,0-1 1,0 0-1,0 1 1,-1-1-1,0 1 0,0-1 1,-4-6-1,0 3 33,0 0 0,-1 0 0,1 1 0,-1 0 0,-1 0 0,0 1-1,-15-11 1,17 14 8,-1 0 0,0 0 0,-1 0 0,1 1 0,0 0 0,-1 1 0,0 0-1,0 0 1,1 0 0,-17 0 0,15 1-38,-1 0-1,1 1 1,0 1 0,-1 0-1,1 0 1,0 0 0,0 1-1,0 1 1,0-1 0,0 2-1,-16 7 1,12-3 9,0 1-1,1 0 0,0 0 1,1 1-1,0 1 1,1 0-1,-13 18 0,18-23-12,1 0-1,0 0 0,0 1 1,1 0-1,0 0 0,0 0 0,1 0 1,0 0-1,0 1 0,1-1 0,-1 1 1,2-1-1,-1 1 0,1-1 1,0 1-1,2 13 0,0-16-5,-1-1 0,1 1-1,0 0 1,1 0 0,-1-1-1,1 0 1,0 1 0,0-1-1,0 0 1,0 0 0,1-1-1,0 1 1,5 4 0,5 2-62,0 0 1,27 13 0,-23-15-57,0-1 0,1 0 0,0-2 0,1 0 1,-1-1-1,1-1 0,0-1 0,-1 0 0,23-2 1,-37 0 67,1 0 1,-1-1-1,1 1 1,0-1-1,-1 0 1,1-1-1,-1 1 1,0-1-1,1 0 1,8-5-1,-11 5 43,1-1-1,-1 0 1,0 1-1,0-1 0,0 0 1,-1 0-1,1 0 1,-1-1-1,0 1 1,0-1-1,0 1 1,0-1-1,0 0 0,-1 0 1,2-6-1,1-9 44,-2 0 0,0-1 0,-1 1 0,-2-30 0,0 9-12,-1-8 136,-11-64 1,6 64 728,-2-65 0,9 83-549,0 29-87,-1 1-198,1 1 1,-1-1 0,0 0-1,1 1 1,-1-1 0,1 0-1,-1 1 1,0-1 0,1 1-1,-1-1 1,1 1 0,-1-1-1,1 1 1,-1-1 0,1 1-1,0 0 1,-1-1 0,1 1-1,0 0 1,-1-1 0,1 1-1,0 0 1,0-1 0,-1 1-1,1 0 1,0 0 0,-5 27-255,5-23 307,-7 179-49,7-150-51,1-15-559,1 0-1,1 0 1,1 0 0,0-1 0,2 1-1,0-1 1,1 0 0,0-1 0,2 0 0,15 24-1,-13-24-2022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4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0 960,'0'0'9354,"0"13"-8428,0 108 637,0-14-1384,0-62-6741,0-32 1654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5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 4049,'0'0'3047,"0"19"-2429,-2 64-125,2-76-410,-3 64 1605,2-65-1466,-1 1 0,1-1 0,-1 1-1,-1-1 1,1 0 0,-5 8-1,3-8-157,0 1 0,0-1 0,-1 0 0,0 0 0,0 0-1,-7 5 1,-38 29-467,34-29-155,15-10 329,0-1 0,0 1 0,0 0 0,0-1 0,0 1 0,1 0 0,-1-1 0,0 1 0,0 0 0,1 0 0,-1 0 0,0 0 0,1 0 1,-1 0-1,1 0 0,-1 0 0,1 0 0,0 0 0,-1 0 0,1 0 0,0 0 0,0 0 0,0 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6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68 210 4929,'0'0'3869,"-11"-15"-3237,-33-50-76,32 41-215,12 13-158,1 6-135,0 2-39,0 0 0,0 1 1,1-1-1,-1 1 0,0-1 0,1 0 0,0 1 0,-1 0 0,1 0 0,0-1 0,0 1 1,0 0-1,0 0 0,1 1 0,-1-1 0,5-2 0,5-4 12,26-10-1,-37 18-20,11-5-8,0 1 0,0 0-1,0 1 1,1 1 0,-1 0-1,1 0 1,20 1 0,-30 1 30,0 0 1,0 1 0,0-1-1,1 1 1,-1 0 0,0-1-1,0 1 1,0 0 0,0 1-1,0-1 1,0 1 0,-1-1 0,1 1-1,0 0 1,2 2 0,-1 0 22,-1 0-1,1 0 1,-1 0 0,0 0 0,0 1 0,0 0 0,0-1 0,2 8 0,-1 1 39,0 0 0,-1 0-1,0 1 1,-1-1 0,0 1-1,-1 18 1,0-19-50,-2 0-1,0 0 0,0-1 1,-2 1-1,1 0 0,-2-1 1,1 1-1,-2-1 0,-10 22 1,-5 2-17,-1-1-1,-2-1 1,-1-1 0,-2-1 0,-49 48 0,61-69-2,13-10-65,7-4-891,5 0 909,0 0-1,-1 0 1,1 1 0,0 0 0,0 1 0,0 1 0,1 0 0,12 1-1,-20-1 72,0 1-1,0 0 0,-1 0 1,1 0-1,-1 0 0,1 0 1,-1 1-1,1-1 1,-1 1-1,0 0 0,1 0 1,4 5-1,2 2 91,0 1 0,11 14 0,3 3-3067,-15-17 365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64 824,'0'0'3797,"-11"-8"-3298,-36-26-40,42 31-388,0 0 1,0 1-1,0 0 1,-1 0-1,1 0 1,0 0-1,-1 1 1,0 0-1,1 0 1,-1 0-1,1 1 1,-1 0-1,-5 1 1,-6-1 73,5-1-42,-7 0-6,0 1-1,0 0 1,0 1 0,0 1-1,0 1 1,-27 7-1,20 1-61,1 0 0,0 1-1,0 2 1,2 0 0,0 2 0,0 0-1,2 2 1,0 0 0,1 2-1,1 0 1,0 1 0,-18 28 0,20-23-9,0 0 0,2 1 0,2 1 0,0 0 0,2 1 0,1 0 0,1 1 0,1 0 0,2 0 0,-4 57 0,8-45-17,5 53 0,-1-76-7,1-1 0,1 1 0,0-1 0,1 0 0,10 23 0,-6-23-1,0 0 0,0-1 0,2 0 0,0-1-1,1 0 1,1 0 0,0-1 0,29 24 0,-31-30-1,1 0 0,0-1 1,1-1-1,0 0 1,0-1-1,0 0 0,1-1 1,0 0-1,0-1 0,0-1 1,1 0-1,25 1 0,-28-3 8,0-1-1,0 0 0,0-1 1,0 0-1,0-1 0,0 0 0,-1-1 1,1 0-1,-1-1 0,13-6 0,-3-2 0,-1 0-1,0-2 0,-1 0 0,-1-1 0,0-1 1,-1-1-1,0 0 0,-2-1 0,0-1 0,-1-1 0,-1 0 1,-1 0-1,-1-1 0,0-1 0,-2 0 0,0 0 1,-2-1-1,-1 0 0,0 0 0,-2-1 0,3-41 0,-4-77 188,-4 120-164,-1 0-1,-1 0 1,-1 0-1,-9-30 1,5 28-32,-1 1 0,0 0-1,-2 1 1,-16-27 0,24 45-39,-1 0 0,1 0 0,0 0-1,-1 1 1,0-1 0,0 1 0,0 0 0,0 0-1,-1 1 1,1-1 0,-1 1 0,0 0 0,-8-3-1,-2 1-437,0 1 0,0 1 0,-21-1-1,-25 2-2424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7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4417,'0'0'2087,"11"17"-1295,36 57 26,-43-68-674,-1 0 1,-1 0-1,1 0 0,-1 1 1,0-1-1,0 1 1,-1 0-1,0-1 1,0 1-1,-1 0 0,0 0 1,-1 11-1,1 3 206,0-15-328,-1 1 0,0-1-1,1 1 1,-2-1 0,1 0 0,-1 0 0,0 0-1,0 0 1,-1 0 0,0 0 0,0 0 0,0-1 0,-1 1-1,1-1 1,-1 0 0,-1 0 0,1-1 0,-1 1 0,1-1-1,-1 0 1,-1 0 0,1 0 0,0-1 0,-1 0-1,0 0 1,0-1 0,0 1 0,0-1 0,0 0 0,0-1-1,0 1 1,-13 0 0,1-3-1140,18 1 1079,0 0-1,0 0 0,0 0 0,-1 0 0,1 0 0,0 0 1,0 0-1,0 0 0,-1 0 0,1 0 0,0 0 1,0 0-1,0-1 0,-1 1 0,1 0 0,0 0 0,0 0 1,0 0-1,0 0 0,0-1 0,-1 1 0,1 0 0,0 0 1,0 0-1,0-1 0,0 1 0,0 0 0,0 0 0,0 0 1,0-1-1,0 1 0,0 0 0,0 0 0,0 0 0,0-1 1,0 1-1,-1-16-2083,1-4-1495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8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54 252 5089,'0'0'2301,"-9"17"-1716,-25 56-136,32-70-412,1 1-1,-1-1 0,1 0 0,0 1 0,0-1 0,0 0 0,1 1 0,-1-1 0,1 1 1,0 0-1,0-1 0,0 1 0,0-1 0,1 1 0,1 6 0,-1-7-8,1 3 8,0-1 1,0 0-1,0-1 0,1 1 1,0 0-1,0-1 0,0 1 1,1-1-1,0 0 0,-1 0 1,1-1-1,1 1 0,-1-1 1,6 4-1,4 2 59,-1-2 0,1 1 0,27 8 0,-21-10-116,0-1 0,1-2 0,-1 0 0,1-1 0,0-1 0,31-2-1,-49 0-2,0 1 0,0 0 0,-1 0-1,1-1 1,0 1 0,0-1 0,0 0-1,-1 0 1,1 0 0,0-1 0,-1 1-1,1 0 1,-1-1 0,1 0-1,-1 1 1,0-1 0,3-3 0,-3 2 4,0 1 0,0-1 0,-1 0 1,1 0-1,-1 0 0,1-1 0,-1 1 0,0 0 1,0 0-1,0-1 0,-1 1 0,1-1 1,-1 1-1,0-6 0,0 4 19,0 0 0,-1 0 0,0-1 0,0 1 0,0 0 0,0 0 0,-1 0 0,1 0 0,-2 0 1,-1-5-1,-2 1-2,0 1 1,0-1-1,-1 1 1,-9-8-1,7 6 92,-1 1-1,0 0 0,-1 0 0,0 1 0,0 1 1,-1 0-1,1 0 0,-2 2 0,1-1 1,-1 1-1,1 1 0,-1 0 0,0 1 1,-1 0-1,1 1 0,0 1 0,-19 0 1,30 1-85,1 0 1,-1 1 0,0-1-1,0 0 1,1 1-1,-1-1 1,0 1 0,1 0-1,-1 0 1,1-1 0,-1 1-1,1 0 1,-1 0 0,1 1-1,0-1 1,-3 2 0,2 1-5,-1-1 1,1 0 0,0 1-1,0-1 1,1 1 0,-1-1 0,-1 6-1,0 4-15,0 1 1,0 0-1,0 16 0,1 69-69,2-85 81,-1-11-43,1 1-1,0 0 1,1-1-1,-1 1 1,1-1-1,-1 1 1,1-1-1,0 1 1,0-1-1,1 1 0,-1-1 1,1 0-1,-1 1 1,1-1-1,0 0 1,0 0-1,1-1 1,-1 1-1,0 0 1,1-1-1,0 1 1,0-1-1,-1 0 1,1 0-1,1 0 1,-1 0-1,0-1 0,0 1 1,1-1-1,-1 0 1,0 0-1,1 0 1,0 0-1,-1-1 1,6 1-1,-3 0-34,0-1 0,0 0-1,0 0 1,0 0 0,0-1 0,0 0-1,0 0 1,0 0 0,0-1-1,0 0 1,-1 0 0,1-1-1,-1 0 1,1 1 0,-1-2 0,0 1-1,0-1 1,-1 1 0,1-1-1,7-9 1,-2 2-109,0 0 0,-1 0-1,0-1 1,-1 0 0,0 0 0,-1-1-1,0 0 1,-1-1 0,-1 1 0,0-1-1,-1 0 1,0 0 0,-1 0 0,1-17-1,-2 9 233,-1 1-1,-2-1 1,0 1-1,-1 0 1,-1 0-1,-1 0 1,-1 0-1,-12-33 1,16 50 69,-5-11 705,0 1 0,0 0 0,-17-25 0,21 37 353,2 8-630,0-6-567,2 58 501,2 0 0,25 113 0,-24-147-466,2 0-1,9 25 1,-12-40-365,0-1-1,1 1 1,0-1 0,0 0 0,1 0-1,0 0 1,0-1 0,9 8 0,6 3-2243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8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5209,'0'0'1879,"22"-4"-1447,73-12-52,-56 11-128,-21 6-1,-15 0-211,-1-1 36,0 1 0,1-1-1,-1 1 1,0 0 0,0 0 0,0 0-1,0 0 1,0 0 0,0 1 0,-1-1-1,1 1 1,0-1 0,0 1 0,-1-1-1,1 1 1,-1 0 0,0 0-1,0 0 1,1 0 0,-1 0 0,0 0-1,0 0 1,-1 0 0,1 0 0,0 0-1,0 5 1,1 4 129,-1 0-1,0 1 0,-1-1 1,-1 12-1,1-17-218,-1 1 48,0 0-1,0 0 1,0-1 0,-1 1 0,0 0-1,-5 9 1,-22 38 99,11-21-73,6-9-31,-32 65-3,36-72-30,2 0-1,0 1 1,-4 22 0,10-40 2,0 1 1,0 0 0,0-1 0,0 1 0,0-1 0,0 1-1,0-1 1,0 1 0,0 0 0,0-1 0,0 1 0,0-1 0,1 1-1,-1-1 1,0 1 0,0-1 0,1 1 0,-1-1 0,0 1-1,1-1 1,-1 1 0,1-1 0,-1 1 0,0-1 0,1 0 0,-1 1-1,1-1 1,-1 0 0,1 1 0,-1-1 0,1 0 0,-1 0-1,1 1 1,0-1 0,-1 0 0,1 0 0,-1 0 0,1 0 0,-1 0-1,2 0 1,3 1-16,1-1 0,0 0 0,9-1 0,-1 0 5,-2 1-23,1-1 0,-1-1 1,0 0-1,22-7 1,48-22-544,-61 23 358,60-29-3189,-48 19 635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7:5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8514,'0'0'5537,"-5"2"-7097,-1 10-1441,-5 2-1976</inkml:trace>
  <inkml:trace contextRef="#ctx0" brushRef="#br0" timeOffset="1">25 293 6649,'0'0'6050,"0"6"-6002,0-4-424,0 2-913,0 2-1967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0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0 176 2897,'0'0'3954,"0"-19"-3626,2-88 305,-2 75 410,0 14 2505,1 43-3405,0 1 0,1-1 1,8 30-1,-7-38-161,13 43 243,-13-53-354,-1-1-1,1 1 0,1-1 0,-1 0 0,1 0 0,8 10 1,22 19-4612,-20-22 128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0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5937,'0'0'2441,"22"122"-1209,-13-86-624,0-4-416,0-2-192,0-6-128,0-10-1016,0-8-832,-3-6-2922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4185,'0'0'941,"24"-6"-609,77-15 42,-89 18-212,1 1-1,0 1 1,-1 0 0,1 0 0,24 3 0,-27-1 6,-7 0-91,-1-1-1,1 0 1,-1 1 0,1 0-1,-1 0 1,0 0 0,1 0-1,-1 0 1,0 0 0,0 1 0,0-1-1,1 1 1,-1-1 0,-1 1-1,1 0 1,0 0 0,0 0-1,-1 0 1,1 0 0,-1 0 0,0 0-1,1 0 1,-1 1 0,0-1-1,0 0 1,-1 1 0,1-1 0,0 4-1,2 7 285,-1 1 0,-1 0 0,0-1 0,-1 16 0,0-16-315,-1-3 18,0 1 0,0-1 0,-1-1 0,0 1 0,-1 0 0,0 0 0,0-1 0,-7 13 0,-7 8 0,-22 32 0,7-12-14,31-48-45,0-1-7,0 0-1,1 0 1,-1-1 0,1 1-1,-1 0 1,1 0 0,-1 0 0,1 0-1,-1 0 1,1 0 0,0-1-1,0 1 1,-1 0 0,1 2 0,112-2 114,39 0-404,-54-4-4016,-66 0-278</inkml:trace>
  <inkml:trace contextRef="#ctx0" brushRef="#br0" timeOffset="1">1051 323 5937,'0'0'3257,"0"134"-1497,-14-90-823,-3 0-417,1-2-296,1-4-136,3-8-72,4-8-16,3-6-504,1-4-937,1-4-655,-1-2 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6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90 305 2761,'0'0'5393,"-15"19"-4890,-45 59-221,58-76-271,1 1 0,-1-1 0,0 1 0,1-1 0,-1 1 0,1 0 0,-2 5-1,3-8-9,0 0-1,0 1 0,0-1 0,0 0 1,0 1-1,0-1 0,0 0 0,0 0 0,0 1 1,1-1-1,-1 0 0,0 0 0,0 1 0,0-1 1,0 0-1,1 0 0,-1 0 0,0 1 1,0-1-1,0 0 0,1 0 0,-1 0 0,0 0 1,0 0-1,1 1 0,-1-1 0,0 0 1,0 0-1,1 0 0,-1 0 0,0 0 0,0 0 1,1 0-1,-1 0 0,1 0 0,1 1 0,7 1 0,0 0 1,1-1-1,-1 0 0,0 0 1,16-2-1,-7 0-3,1-1-1,17-5 1,5-4-209,-2-2 0,67-31 0,-104 43 205,1 0 1,0-1-1,-1 0 0,1 1 1,-1-1-1,0 0 1,0 0-1,0-1 1,0 1-1,0 0 0,0-1 1,2-3-1,-4 5 14,1 0 0,-1 0 0,1 0 0,-1 0 1,0 0-1,1-1 0,-1 1 0,0 0 0,0 0 0,0 0 0,0 0 0,0 0 0,0-1 0,0 1 0,0 0 0,-1 0 0,1 0 0,0 0 0,-1 0 0,1 0 0,-1 0 0,1 0 0,-1 0 0,1 0 0,-1 0 0,0 0 0,1 0 0,-1 0 1,0 0-1,0 1 0,0-1 0,0 0 0,1 0 0,-1 1 0,-2-1 0,-1-2 46,-1 1 0,-1-1-1,1 1 1,0 1 0,0-1 0,-1 1 0,1 0 0,-8-1 0,-46 0 398,49 2-346,-22-1 283,12 0 7,-29 3 1,43-2-338,1 1 1,0 0-1,0 0 1,0 1-1,0-1 0,0 1 1,0 0-1,0 0 1,0 1-1,-6 4 1,9-5-56,1 0 1,-1 0 0,0 0-1,1 0 1,-1 1 0,1-1-1,0 0 1,0 1 0,0-1-1,0 1 1,0-1-1,0 1 1,1 0 0,-1-1-1,1 1 1,0 2 0,-1 2-27,1-1 0,0 1 0,0-1 1,1 0-1,2 11 0,-2-13 5,1-1 0,0 1 0,0-1 0,0 1 1,0-1-1,0 0 0,1 0 0,0 1 0,-1-2 0,1 1 0,0 0 0,0-1 0,6 4 0,-1 0-206,1-1 0,0 0 0,0-1 0,13 5 0,-14-7 115,1 0 0,-1 0-1,1-1 1,-1 0 0,1-1-1,13 0 1,-17 0 51,1-1 0,0 0 0,0 0 1,-1 0-1,1-1 0,-1 0 0,1 0 0,-1 0 0,1-1 0,6-3 1,-1-3-28,1-1 1,-1 1 0,-1-2 0,1 1-1,-2-2 1,0 1 0,0-1 0,-1 0-1,0-1 1,-1 0 0,-1 0 0,0-1-1,-1 0 1,0 0 0,-1 0 0,-1 0-1,3-24 1,-4-57 7,-2 61 106,0 28 111,0 0-1,-1 0 1,1 0 0,-1 0-1,0 0 1,0 0-1,-1 0 1,0 0-1,0 0 1,0 1 0,-6-10-1,8 15-84,0 0-1,0 0 0,0-1 1,0 1-1,0 0 1,0 0-1,0 0 0,0-1 1,0 1-1,-1 0 1,1 0-1,0 0 0,0 0 1,0-1-1,0 1 0,0 0 1,0 0-1,-1 0 1,1 0-1,0 0 0,0 0 1,0 0-1,-1-1 1,1 1-1,0 0 0,0 0 1,0 0-1,0 0 1,-1 0-1,1 0 0,0 0 1,0 0-1,0 0 1,-1 0-1,1 0 0,0 0 1,0 0-1,0 0 1,-1 0-1,1 0 0,0 0 1,0 1-1,0-1 0,-1 0 1,1 0-1,0 0 1,0 0-1,0 0 0,0 0 1,-1 0-1,1 1 1,0-1-1,0 0 0,0 0 1,0 0-1,0 0 1,0 1-1,-4 10 276,2 41-126,2-36-229,-1-1 1,-2 16-1,2-25-292,0-1 0,-1 1 0,0-1 0,0 0 0,0 0 0,-1 0 0,1 0-1,-1 0 1,-5 7 0,-15 12-3913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2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141 342 3145,'0'0'4738,"-13"-1"-4342,-40-1 64,51 2-392,0 0 0,0 0 0,0 0-1,0 1 1,0-1 0,1 0 0,-1 1-1,0-1 1,0 1 0,-3 1 0,-3 8 397,6-5-262,-2 0-92,1 1-1,0 0 1,0 0 0,1 1 0,-1-1 0,1 0-1,1 1 1,-2 8 0,1 5 21,1 29-1,1-43-122,0-2-12,0 0 0,1-1-1,-1 1 1,1 0-1,0 0 1,0 0 0,0-1-1,1 1 1,-1-1-1,1 1 1,0-1-1,0 1 1,0-1 0,1 0-1,-1 0 1,1 0-1,-1 0 1,1-1 0,0 1-1,0-1 1,0 1-1,1-1 1,-1 0-1,0 0 1,1-1 0,-1 1-1,1-1 1,0 0-1,0 0 1,-1 0-1,7 1 1,-3-1-31,-1-1 1,1 0-1,-1 0 0,1-1 1,0 0-1,-1 0 0,1 0 1,-1-1-1,1 0 1,-1 0-1,0 0 0,0-1 1,0 0-1,0-1 0,-1 1 1,1-1-1,-1 0 0,0 0 1,0-1-1,8-8 0,-5 3-10,-1 1 0,0-1 1,-1 0-1,0 0 0,0 0 0,-1-1 0,6-19 0,-6 14-18,-2 0 1,0-1-1,-1 1 0,1-33 0,-3 40 84,0 0 0,-1 0 0,0-1 0,-1 1 0,1 0 0,-6-12-1,6 16-7,-1 1-1,0 0 1,-1 0-1,1 0 1,-1 0-1,0 0 0,0 1 1,0-1-1,0 1 1,-1 0-1,1 0 1,-1 0-1,0 0 0,-7-4 1,6 4 3,-1 1 0,1 0 0,-1-1 1,0 2-1,0-1 0,1 1 0,-1 0 0,0 0 1,0 0-1,0 1 0,0 0 0,-1 0 1,1 1-1,0 0 0,1 0 0,-1 0 0,0 1 1,0 0-1,0 0 0,1 0 0,-1 0 0,1 1 1,0 0-1,0 1 0,0-1 0,0 1 0,0 0 1,1 0-1,-7 7 0,4-1 7,0 0 0,0 0 1,2 1-1,-1 0 0,1 0 0,1 1 0,-7 22 1,7-12 34,0 0 1,2 0-1,0 34 1,2-51-65,0 1-1,1 0 1,0-1-1,0 1 1,0 0-1,1-1 1,0 1-1,0-1 1,0 0 0,1 0-1,-1 0 1,1 0-1,0 0 1,1-1-1,-1 1 1,1-1-1,0 0 1,0 0-1,1 0 1,-1-1 0,8 5-1,-6-4-5,0 0 1,1 0-1,0-1 1,-1 0-1,1 0 0,1-1 1,-1 0-1,14 2 0,2-1-66,36-2-1,-52-1 62,1 0-7,0-1 0,-1 0 0,1 0 0,0-1 1,-1 0-1,1-1 0,-1 0 0,1 0 0,-1 0 0,0-1 0,-1 0 0,1 0 0,0-1 0,-1 0 0,0 0 0,0 0 0,5-8 0,-4 5 15,0 0 1,-1-1-1,0 1 0,-1-1 1,0-1-1,0 1 0,-1-1 0,0 0 1,-1 0-1,0 0 0,0 0 1,1-18-1,-2-2 24,-2 0-1,-1 0 1,-1 0-1,-2 0 1,0 1 0,-10-30-1,0 12 51,4 13 361,-6-35 0,11 110 1288,3 90-1752,2-123-208,1-1 0,-1 1 0,2 0 0,-1-1 0,1 1 0,0-1 1,1 0-1,-1 0 0,1 0 0,1 0 0,-1 0 0,1-1 0,1 1 0,-1-1 0,1 0 0,0 0 0,9 8 0,19 12-2761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3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75 5233,'0'0'2974,"-1"-10"-2942,0 4-31,0 3 0,1-1-1,0 0 0,-1 0 0,1 0 0,1-6 1,-1 9-1,1 0 0,-1 0 0,0 0 0,1 0 0,-1 0 0,0 0 0,1 0 0,-1 0 0,1 0 0,0 0 0,-1 0 0,1 0 0,0 0 0,0 0 0,-1 0 0,1 0 1,0 1-1,0-1 0,0 0 0,0 1 0,0-1 0,0 1 0,0-1 0,0 1 0,0-1 0,2 1 0,13-3 16,-1 1-1,1 0 1,0 1-1,22 2 0,-35-1-11,0 1 0,-1-1-1,1 0 1,-1 1-1,1 0 1,-1 0 0,1-1-1,-1 2 1,0-1-1,1 0 1,-1 0 0,0 1-1,0-1 1,0 1-1,0-1 1,2 3 0,-2-1 42,1 0 1,-1 1 0,0-1-1,0 0 1,0 1-1,0-1 1,0 1 0,-1 0-1,2 7 1,-2-6 28,0 0 0,0 1 1,-1-1-1,1 0 0,-1 0 0,-1 0 0,1 1 1,-1-1-1,1 0 0,-2 0 0,1 0 0,0 0 0,-1 0 1,0 0-1,0 0 0,-5 6 0,-2 1-23,-2-1 0,1-1-1,-1 0 1,-1 0 0,0-1 0,0-1-1,0 0 1,-1-1 0,-21 9 0,31-14-46,0-1 0,0 0 0,0 0 0,0 0 0,-1 0 0,1 0 0,-6 0 0,10-1-865,6-3 690,0 0 0,1 0 1,11-9-1,-12 8 158,1-1 0,0 1 0,9-3 0,-8 4 4,1 1-1,-1 0 1,1 0-1,0 1 1,0 1-1,0 0 1,-1 0 0,11 2-1,-17-2 15,0 1-1,-1 0 0,1 0 1,0 1-1,-1-1 0,1 0 1,-1 1-1,0-1 0,0 1 1,1 0-1,-1 0 0,0 0 1,0 0-1,-1 0 0,1 0 1,0 1-1,-1-1 1,1 1-1,1 3 0,0 1 30,0 0 0,0 0 0,-1 0 0,0 0 0,0 0 0,0 10 0,-1-9 142,0 1 0,-1-1 1,-1 0-1,0 10 0,0-15-90,0 1 0,0-1 1,0 0-1,0 1 0,0-1 0,-1 0 1,0 0-1,1 0 0,-1 0 0,0 0 1,-5 5-1,-2 0 69,0 1 0,0-2 0,-1 1 0,0-2 0,0 1 1,-1-1-1,0-1 0,0 0 0,-15 5 0,8-5 15,0-1-1,-1 0 1,1-1-1,-1-1 1,-23-1-1,40-1-206,1 0-1,-1 0 0,1 0 0,-1 0 0,1-1 1,0 1-1,-1-1 0,1 1 0,-1-1 0,1 1 1,0-1-1,0 0 0,-1 0 0,1 1 1,0-1-1,0 0 0,0 0 0,0 0 0,0 0 1,0-1-1,0 1 0,0 0 0,0 0 1,0 0-1,1-1 0,-1 1 0,1-1 0,-1 1 1,1 0-1,-1-1 0,1 1 0,0-1 0,0 1 1,-1-1-1,1 1 0,0-2 0,0 0-320,0 1 1,0-1-1,1 0 0,-1 1 0,0-1 0,1 1 0,0-1 1,-1 1-1,1 0 0,0-1 0,0 1 0,0 0 0,1-1 1,-1 1-1,0 0 0,1 0 0,0 0 0,-1 0 0,1 0 1,3-2-1,9-3-4824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690 147 1032,'0'0'2233,"-1"-6"-1985,1 1-161,0 1 33,0-1 0,0 1 0,-1 0 0,1-1 1,-1 1-1,0 0 0,-1 0 0,1 0 0,0-1 0,-4-5 0,2 7-6,0 1 1,0-1-1,-1 1 0,1-1 0,0 1 1,-1 0-1,1 1 0,-1-1 0,-6-2 1,-38-7 66,25 6-70,-27-8 148,0 3 1,0 2-1,-76-3 1,104 10-220,3 1 15,-23 2 0,36-1-45,-1 0 1,1 1-1,0-1 1,0 1-1,-1 0 0,2 1 1,-10 4-1,6-1-6,0 0-1,0 1 1,1 0 0,0 0-1,0 1 1,1 0 0,0 1 0,0 0-1,1 0 1,-9 16 0,0 6-12,1 1 1,-9 34-1,22-63 7,-1 11 8,1-12 18,1-8-11,1 3-60,0 0 0,-1 0 0,1 0 0,0 0 0,1 0 0,-1 0 0,0 0 1,1 1-1,0-1 0,-1 0 0,1 1 0,0-1 0,3-2 0,8-12-793,-1-7-984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4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5433,'0'0'2793,"-14"134"-1529,-1-102-224,-5-2-200,-3-6-367,1-1-241,0-7-128,2-4-104,4-4 0,10-2-905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4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33 255 6065,'0'0'1489,"1"-22"-1021,5-71 32,5 7 221,-4 40 497,-4 39-706,0 9-172,5 11-249,43 114 188,-45-108-264,-1-1 1,-1 1 0,-1 0 0,0-1-1,0 25 1,-3-30 40,-1 23 275,0-33-310,1-1 1,-1 0-1,0 1 0,1-1 1,-1 0-1,0 1 0,-1-1 1,1 0-1,0 0 0,-1 0 1,1 0-1,-3 2 0,-4 4-3,-2-1-1,1 0 1,-1 0-1,0-1 1,0 0-1,-1-1 1,0-1-1,1 1 0,-2-2 1,-16 5-1,116-29-822,-57 18 809,57 1 1,-52 2 7,-35 0-24,0 0 0,0 0 0,1 0 0,-1 1 1,0-1-1,0 0 0,0 0 0,0 1 0,0-1 0,0 0 0,1 1 0,-1-1 0,0 1 0,0 0 0,0-1 0,0 1 0,-1 0 0,1-1 0,0 1 1,0 0-1,1 1 0,6 15-4443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5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0 3833,'0'0'3110,"0"18"-1881,0 84 947,0-73-373,-5-39-1594,3 10-141,0 1 1,0-1-1,0 1 1,1 0-1,-1 0 0,0 0 1,0 0-1,1 0 0,-1 0 1,0 0-1,1 1 1,0-1-1,-1 1 0,1-1 1,0 1-1,-1-1 0,1 1 1,0 0-1,-1 2 1,-7 8 37,7-9-145,-49 52 596,44-48-849,-1-1 0,0 0-1,0 0 1,0 0 0,-15 6 0,13-8-2761,0-1-2372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7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32 760,'0'0'3237,"0"-4"-2937,4-24 2529,-1 30-873,10 21-6385,-7-6 1376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0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1736,'0'0'4949,"-7"7"-4567,-19 20-63,25-26-285,0-1 0,0 1 0,1 0 0,-1-1 1,1 1-1,-1 0 0,0 0 0,1 0 1,-1 0-1,1-1 0,0 1 0,-1 0 1,1 0-1,0 0 0,0 0 0,-1 0 0,1 0 1,0 0-1,0 0 0,0 0 0,0 0 1,0 0-1,0 0 0,1 0 0,-1 1 0,1 2 39,-1-3-64,0-1 0,0 1 0,1 0 0,-1 0-1,0-1 1,1 1 0,-1 0 0,0-1-1,1 1 1,-1-1 0,1 1 0,-1-1 0,1 1-1,-1-1 1,1 1 0,-1-1 0,1 1-1,-1-1 1,1 1 0,0-1 0,-1 0 0,1 1-1,0-1 1,-1 0 0,1 0 0,0 0-1,0 1 1,-1-1 0,1 0 0,0 0 0,1 0-1,27 1-26,-23-2 18,-5 1 16,-1 0 1,1 0-1,-1 0 0,0 0 1,1-1-1,-1 1 0,1 0 1,-1 0-1,0-1 0,1 1 0,-1 0 1,0-1-1,1 1 0,-1 0 1,0-1-1,0 1 0,1 0 0,-1-1 1,0 1-1,0-1 0,0 1 1,0 0-1,1-1 0,-1 1 1,0-1-1,0 1 0,0-1 0,0 1 1,0-1-1,0 1 0,0 0 1,0-1-1,0 1 0,0-1 0,0 1 1,0-1-1,-1 0 0,1-2 425,-6 2 865,1 1-1248,1 1-1,-1-1 1,0 0-1,1 1 1,-1 0 0,1 0-1,-1 1 1,1-1-1,-1 1 1,1 0-1,0 0 1,0 0 0,0 1-1,0 0 1,0-1-1,0 1 1,1 1 0,0-1-1,-1 0 1,1 1-1,-3 4 1,5-6-59,1 0-1,-1-1 1,0 1-1,1 0 1,-1 0-1,1 0 1,-1 0 0,1 0-1,0 0 1,0 0-1,0 4 1,0-6-5,0 1 0,0 0 0,0 0 0,0 0 0,1-1 0,-1 1 0,0 0 0,0 0 0,1-1 0,-1 1 0,0 0 0,1 0 0,-1-1 0,0 1 0,1 0 1,-1-1-1,1 1 0,-1-1 0,1 1 0,0-1 0,-1 1 0,1-1 0,0 1 0,-1-1 0,1 1 0,0-1 0,0 1 0,0-1-80,0 0 0,0 0 0,-1 0 0,1 0 0,0 1 0,-1-1 0,1 0-1,0-1 1,0 1 0,-1 0 0,1 0 0,0 0 0,0 0 0,-1-1 0,1 1 0,0 0 0,-1 0 0,1-1 0,0 1 0,-1-1 0,1 1 0,-1-1 0,2 0 0,6-17-3363,-7 16 3191,4-16-4318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10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6 1488,'0'0'4993,"0"-2"-4545,3-2 1183,-2 6-561,0 12-110,-3 24-221,0-30-631,0 0 1,-1-1-1,0 1 0,0-1 0,-1 1 1,-5 8-1,-32 41 107,27-38-134,12-16-77,1-2-9,0-1 0,0 1-1,0 0 1,1 0 0,-1 0 0,0 0 0,1 0 0,-1 0-1,1 0 1,-1 0 0,1 0 0,-1 0 0,1 0-1,0 1 1,10-2-125,53 1 143,72-2 78,-95-3-459,-39 3-134,0 0 1,0 0 0,0-1 0,0 1 0,0-1 0,-1 1 0,1 0 0,-1-1 0,2-2 0,-2 2-427,3-6-1383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11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99 520,'0'0'4401,"1"-13"-3542,3-5-504,-2 6 408,0 1 0,-1-1-1,0-20 2209,-3 56-2658,1 0 0,4 29-1,-1 4 51,4 122 183,-3-110-432,-1 25 62,6-96-3455,17-30-1409,-13 14 1765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12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 5553,'0'0'8346,"0"-2"-8346,0 0-304,0 0-512</inkml:trace>
  <inkml:trace contextRef="#ctx0" brushRef="#br0" timeOffset="1">10 222 3329,'0'0'9434,"0"4"-9314,-9-4-7754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22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75 1360,'0'0'4119,"-7"0"-3535,-66 0 2632,73 0-3171,-1 0 0,1 0 0,0 0 0,0 0 0,-1 1 0,1-1-1,0 0 1,-1 0 0,1 0 0,0 0 0,-1 0 0,1 0 0,0-1 0,-1 1-1,1 0 1,0 0 0,-1 0 0,1 0 0,0 0 0,0 0 0,-1 0-1,1-1 1,0 1 0,0 0 0,-1 0 0,1 0 0,0-1 0,0 1 0,-1 0-1,1 0 1,0-1 0,0 1 0,0 0 0,0 0 0,0-1 0,-1 1 0,1 0-1,0-1 1,0 1 0,0 0 0,0-1 0,0 1 0,0 0 0,0-1 0,0 1-1,0 0 1,0 0 0,0-1 0,0 1 0,0 0 0,0-1 0,0 1 0,0 0-1,1-1 1,-1 1 0,0 0 0,0 0 0,0-1 0,0 1 0,1 0-1,-1-1 1,1-1-81,1 0 0,-1 0 0,1 0 0,0 0 0,0 1 0,3-4 0,2 0 47,5-3 18,21-12 0,-28 18-37,0 0-1,-1 0 1,1 0 0,0 1 0,0 0 0,0 0-1,0 0 1,9 0 0,-12 1 8,0-1 1,1 1-1,-1 0 1,1 0-1,-1 1 1,1-1-1,-1 0 1,1 1-1,-1 0 1,0-1-1,0 1 1,1 0-1,-1 0 1,0 0-1,0 1 0,0-1 1,0 0-1,0 1 1,0-1-1,0 1 1,0 0-1,-1 0 1,1-1-1,-1 1 1,1 0-1,-1 0 1,2 5-1,1 0 16,0 1 0,-1 0-1,-1 0 1,1 0 0,-1 1-1,-1-1 1,1 1 0,-1-1-1,-1 1 1,0-1 0,0 1 0,-2 13-1,1-20-7,1-1 0,-1 1 0,0 0 0,0 0 0,0-1-1,0 1 1,0-1 0,0 1 0,0-1 0,0 1 0,-1-1 0,1 0-1,0 1 1,-1-1 0,1 0 0,-1 0 0,0 0 0,1 0 0,-4 1-1,-4 2 20,0 0 0,-12 3 0,7-4 115,3-1-1098,19-1 397,9-2 525,24-4 0,-23 2 26,25 0 0,-38 3 10,1 0 0,0 0 0,-1 1-1,1-1 1,-1 1 0,1 0 0,-1 1 0,0-1-1,1 1 1,-1 0 0,0 1 0,0-1-1,-1 1 1,1 0 0,0 0 0,-1 1 0,6 4-1,-3-1 32,1 1 1,-1-1-1,-1 1 0,1 1 0,-1-1 0,-1 1 0,0 0 0,0 0 0,0 1 1,-2 0-1,1-1 0,-1 1 0,0 0 0,-1 1 0,0-1 0,-1 0 1,0 1-1,-1 16 0,0-18 27,0-6-31,1 0 1,-1 0-1,0 0 0,0 0 0,-1 1 1,1-1-1,0 0 0,-1 0 0,0 0 1,0 0-1,0 0 0,0 0 0,0-1 1,-1 1-1,1 0 0,-1 0 0,-3 3 1,-3 3 94,-1-1 1,0-1 0,0 0 0,-1 0 0,1 0 0,-2-1 0,1-1 0,0 0 0,-1 0 0,0-1 0,0-1 0,-1 0-1,1 0 1,-1-1 0,1 0 0,-1-1 0,-12-1 0,21 0-137,1 0 0,-1 0 0,1-1 0,-1 1 0,1-1 0,-1 0 0,1 0 0,-1 0 0,1 0-1,0 0 1,-1 0 0,1-1 0,0 1 0,0-1 0,0 0 0,-2-1 0,-5-5-310,8 8 90,0-1-1,0 0 0,0 1 1,0-1-1,0 1 0,0-1 1,0 1-1,0-1 0,-1 1 1,1 0-1,0-1 0,0 1 1,0 0-1,-1 0 0,1 0 1,-2 0-1,2 0-133,-6 0-3332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15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47 16,'0'0'2486,"0"-18"-540,0 16-1858,0 0 0,0 0 1,1 0-1,-1 0 1,0 1-1,1-1 1,-1 0-1,1 0 1,-1 1-1,1-1 0,0 0 1,2-2-1,-2 2-38,0 10 4577,-1 37-4349,-5-15-145,-2 0 0,-1 0 0,-1-1 0,-25 54 0,23-60-20,2-6-61,1 1-1,-6 21 0,14-38-46,0-1 0,0 0 0,0 1 1,0-1-1,0 0 0,0 1 0,0-1 1,0 0-1,0 1 0,0-1 0,0 0 1,0 1-1,0-1 0,0 0 0,0 1 1,0-1-1,1 0 0,-1 0 0,0 1 0,0-1 1,0 0-1,0 1 0,1-1 0,-1 0 1,0 0-1,0 1 0,1-1 0,-1 0 1,0 0-1,0 0 0,1 1 0,-1-1 0,1 0 1,12 4 134,-10-4-109,42 6 98,-1-2 0,85-3-1,-61-2-3565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77 1200,'0'0'2379,"-4"-6"-2013,-2-3-189,1 1 0,-2 1 0,-9-11 0,13 15-93,0 0 0,0 1 0,-1-1 0,1 1 0,-1 0 0,1 0 0,-1 0 0,0 0 0,0 1 0,0-1 0,0 1 0,0 0 0,-7 0 0,-5 0-58,0 0 0,0 2-1,1 0 1,-1 1-1,0 0 1,1 1 0,-1 1-1,-27 11 1,23-7 8,0 2 1,1 1-1,0 0 1,0 2-1,1 0 1,1 0-1,0 2 1,1 0-1,-20 26 1,18-18-21,2 0 1,0 2-1,2 0 0,0 0 1,2 1-1,-16 52 0,15-33 12,3 2-1,2-1 0,1 1 1,3 1-1,2-1 0,4 53 1,0-85-25,0 0-1,2-1 1,-1 1 0,2-1 0,0 0 0,0 0 0,1-1 0,1 1-1,16 23 1,-7-14 7,2-1 0,0-1 0,1 0 0,29 23 0,-36-34-1,-1-1 1,1-1-1,1 0 1,0-1-1,0 0 0,0 0 1,1-2-1,0 0 1,0 0-1,0-2 1,0 1-1,1-2 1,0 0-1,-1-1 1,1 0-1,28-3 0,-36 1 5,1-1-1,-1 0 1,0 0-1,0 0 0,0-1 1,0 0-1,0-1 1,0 0-1,11-9 0,5-5 10,24-25-1,-46 43-20,14-16 18,0 0-1,-1-1 0,-1-1 1,-1 0-1,0 0 1,-2-1-1,0 0 1,-1-1-1,-1-1 0,0 1 1,-2-1-1,-1 0 1,0 0-1,-1-1 0,1-42 1,-6-165 290,-3 187-213,-2 1 0,-2 0 1,-2 0-1,-2 0 0,-1 2 1,-29-60-1,38 90-96,0-1 1,-1 1 0,-1-1 0,1 1-1,-1 1 1,-1-1 0,0 1-1,-11-10 1,17 17-42,0 0-1,0 1 1,0-1 0,-1 0-1,1 1 1,0-1 0,-1 1-1,1-1 1,0 1 0,-1-1-1,1 1 1,0 0 0,-1 0-1,1 0 1,-1 0 0,1 0-1,-1 0 1,1 0 0,0 0-1,-1 1 1,1-1 0,0 1-1,-1-1 1,1 1 0,0-1-1,-1 1 1,1 0 0,0-1-1,0 1 1,-2 1 0,-3 3-361,1 0-1,0 1 1,0 0 0,-7 9 0,9-10 113,-25 33-1770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1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1456,'0'0'3528,"1"-4"-3222,-1 4-424,3-19 2663,-2 8-4159,-1 3-2209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26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3777,'0'0'2939,"0"-6"-2513,0-16-34,0 16-23,0 6-323,0 0-1,0 0 1,0 0 0,0 0-1,0 0 1,0 0 0,0 0 0,0 0-1,0 0 1,0 1 0,0-1-1,0 0 1,0 0 0,0 0-1,0 0 1,0 0 0,0 0-1,0 0 1,0 0 0,0 0 0,0 0-1,0 0 1,0 0 0,0 1-1,0-1 1,0 0 0,0 0-1,0 0 1,0 0 0,0 0-1,0 0 93,0 0-93,0 0 1,0 0 0,0 0-1,1 0 1,-1 0 0,0 0-1,0 0 1,0 0 0,0 0-1,0 0 1,0 0 0,0 0 0,0 0-1,0 0 1,0 1 0,0-1-1,0 0 1,0 0 0,1-1-1,-1 1 1,0 0 0,0 0-1,0 0 1,0 0 0,0 0 0,0 0-1,0 0 1,0 0 0,0 0-1,0 0 1,13 170 905,-3-80-550,-1 258 705,-9-286-1228,0-65-346,1 0 0,-1 0 0,1 0-1,0 0 1,0 0 0,0 0 0,1 0-1,2-5 1,-2 4-369,9-16-3496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27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4705,'0'0'5233,"-18"123"-4697,2-95-80,1-6-136,-1-4-72,3-8-136,2-4-112,2-6-456,5 0-1248,4-8 256,15-12-849,12-2-823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27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5473,'0'0'2821,"-10"19"-2397,-31 59-80,38-73-302,1-1 0,0 1 1,0 1-1,-1 6 0,4 5 110,0-11-110,0-4-27,0 0-1,0 0 1,0 0-1,0 0 1,0 0-1,0 0 1,0 0-1,1 0 1,-1 0-1,1 0 1,-1-1-1,1 1 0,0-1 1,-1 1-1,1-1 1,0 0-1,0 1 1,0-1-1,0 0 1,0 0-1,1-1 1,2 2-1,4 1 12,0-1-1,0 0 1,0 0-1,12 0 0,-3-1-37,1-1-1,0 0 0,24-4 0,-36 3 9,-1 0 0,1-1-1,0 0 1,0 0 0,-1-1-1,1 1 1,-1-2-1,0 1 1,0-1 0,0 1-1,0-2 1,5-4-1,-9 6 40,0 0 0,0 1-1,0-1 1,0 0 0,-1 0-1,0-1 1,1 1 0,-1 0-1,0 0 1,0-1-1,-1 1 1,1 0 0,-1-1-1,0 1 1,0 0 0,0-1-1,0 1 1,0-1-1,-1 1 1,1 0 0,-1-1-1,0 1 1,0 0 0,-1 0-1,1 0 1,0-1 0,-1 1-1,0 1 1,0-1-1,0 0 1,0 0 0,0 1-1,-5-5 1,-1 2 24,-1-1 0,0 1 0,0 1 0,0 0 0,-1 0 0,0 1 1,1 0-1,-1 0 0,-19-1 0,-7 1 20,-52 2 1,44 2-104,41-1 2,-10 0-285,1 0 1,0 1 0,-20 3 0,36-3-3531,14-1 1183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27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4721,'0'0'2639,"8"19"-1616,2 2-721,4 11 613,20 62-1,-17-33 143,-2-7-417,31 79 0,-45-131-913,0 0 1,-1 0 0,1 0-1,-1 1 1,1-1 0,-1 0-1,0 0 1,0 1 0,0-1-1,0 0 1,-1 0 0,1 1 0,0-1-1,-1 0 1,0 0 0,1 0-1,-1 0 1,0 0 0,-2 3-1,-13 13-3818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28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 4793,'0'0'3946,"-21"6"-3147,-63 22-100,81-27-631,0 0 0,-1 0 0,1 1 0,0 0 1,0-1-1,0 1 0,0 0 0,0 1 0,0-1 0,1 0 0,-5 6 0,6-6-48,0 0 0,0 0-1,0-1 1,0 1-1,0 0 1,0 0 0,1 0-1,-1 0 1,1 0-1,0 0 1,0 0 0,-1 0-1,1 0 1,0 0-1,1 3 1,0 0 0,0 0 0,1 0-1,0 0 1,0 0 0,0 0-1,1-1 1,-1 1 0,1-1 0,0 1-1,7 6 1,30 30 189,-27-29-147,-1 0 1,0 1-1,-1 0 1,13 21 0,-23-32-21,0-1 0,0 1 1,-1-1-1,1 0 0,0 1 1,-1-1-1,1 1 0,-1 0 1,0-1-1,1 1 1,-1-1-1,0 1 0,0-1 1,0 1-1,0 0 0,-1-1 1,1 1-1,0-1 0,0 1 1,-1-1-1,1 1 0,-1-1 1,0 1-1,1-1 1,-1 1-1,0-1 0,0 0 1,0 1-1,0-1 0,0 0 1,0 0-1,0 0 0,0 0 1,-1 0-1,1 0 0,-3 2 1,-4 2 49,-1-1 0,0 0 0,-1 0 0,-17 4 0,16-4-91,-20 5-231,-1-1 0,1-1 0,-1-2 0,-59 2 0,93-7-179,0 0-1,-1 0 1,1-1-1,0 1 1,0-1-1,0 0 1,0 1-1,0-1 1,0 0-1,2-2 1,5-1-858,21-12-2034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2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6065,'0'0'5818</inkml:trace>
  <inkml:trace contextRef="#ctx0" brushRef="#br0" timeOffset="1">1 1 7138,'62'102'1461,"-51"-83"-797,-12-16-17,-33 17 5182,47-40-18655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33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43 4457,'0'0'4802,"-5"-1"-3943,-16-2-29,20 3-725,0 0-1,0 0 1,1-1 0,-1 1 0,0 0 0,0-1 0,0 1-1,0 0 1,1-1 0,-1 1 0,0-1 0,0 1 0,1-1 0,-1 0-1,0 1 1,1-1 0,-1 0 0,1 1 0,-1-1 0,1 0 0,-1 0-1,1 1 1,0-1 0,-1 0 0,1 0 0,0 0 0,-1 0-1,1-1 1,0 1-118,1 1 0,-1 0 0,1-1 0,-1 1 1,1 0-1,-1-1 0,1 1 0,0 0 0,-1 0 0,1-1 0,-1 1 0,1 0 0,0 0 0,-1 0 0,1 0 0,0 0 0,-1 0 0,1 0 0,2-1-14,34-5-109,0 1 0,46 1 0,-83 5 94,1 0 1,-1 0 0,1 0-1,-1 0 1,0 0-1,1 0 1,-1 0-1,0 0 1,0 0 0,0 0-1,0 1 1,0-1-1,0 0 1,0 0-1,0 2 1,-1 1 16,1 0 30,-1 1 1,0 0-1,0-1 1,0 1 0,-1-1-1,1 1 1,-1-1-1,0 0 1,-1 0 0,1 0-1,-1 0 1,0 0-1,0-1 1,0 1-1,0-1 1,-7 6 0,-3 2 6,-1 0 0,-1-1 0,-17 10 1,3-6 31,-39 16 0,67-29-858,5 0 309,9 0 143,19 0 314,17-5 46,26 0-4,-71 4 5,0 1 0,0-1 0,0 1 0,0 0 0,0 0-1,0 0 1,-1 1 0,1 0 0,0-1 0,-1 1 0,1 0 0,-1 1-1,0-1 1,0 0 0,0 1 0,0 0 0,0 0 0,0 0 0,-1 0-1,1 0 1,-1 1 0,3 5 0,0 0 28,-1 0 1,0 0-1,-1 0 0,0 0 1,0 0-1,-1 1 1,-1-1-1,2 16 0,-3-23-31,0 8 116,1 0 0,-3 18 0,1-25-70,0 1 0,1-1-1,-1 0 1,0 0 0,-1-1-1,1 1 1,0 0-1,-1 0 1,1-1 0,-1 1-1,0-1 1,0 1 0,-3 2-1,-4 3 54,-1 0 0,-1 0 0,0-1 0,1 0 0,-2-1 0,1 0 0,-1-1 0,-13 4 0,8-4-101,-1 0 0,1-2 1,-1 0-1,0-1 0,-22 0 0,40-4-1681,0 2 1454,0-1 0,0 1 0,0-1 0,1 1 0,-1-1 0,0 1 0,0-1 1,1 1-1,-1-1 0,0 1 0,1 0 0,-1-1 0,0 1 0,1-1 0,0 1 0,15-8-2109,-12 7 1463,15-7-2947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34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4049,'0'0'3521,"15"102"-2297,-15-72-112,0 2-104,-2-2-288,-9-4-239,-2-2-273,4-8-136,2-8-72,5-4 0,9-10-3449,8-12-920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34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1 5233,'0'0'4142,"-14"0"-3828,-45 1-28,53-1-200,0 1-1,-1 0 0,1 0 0,0 0 0,0 1 0,0 0 0,0 0 0,0 0 0,-9 6 0,-3 1 122,3-1-89,0 0 0,0 1-1,1 0 1,0 2 0,-14 12 0,20-16-98,0 2 0,0-1 0,1 1 0,0 0 1,1 1-1,0 0 0,0 0 0,-7 17 0,12-24-29,1-1-1,-1 1 1,1-1-1,-1 1 1,1-1-1,0 6 1,0-4-95,0-4-89,4 0-575,33-2 635,71-13 1,-92 13 129,-7 0 2,1 1 0,-1 0-1,20 1 1,-26 0 2,0 0-1,0 1 1,0-1-1,-1 1 1,1-1-1,0 1 1,-1 0 0,1 0-1,0 1 1,-1-1-1,1 0 1,-1 1 0,0 0-1,1-1 1,-1 1-1,0 0 1,3 4 0,-1 0 23,0 0 1,-1 1 0,0-1 0,0 1 0,-1-1-1,1 1 1,-2 0 0,3 10 0,-2 3 414,1 36 0,-3-50-370,-1-1 0,1 1 0,-1-1-1,0 1 1,0-1 0,-1 1 0,1-1 0,-1 0 0,0 0-1,-4 7 1,1-5 43,0 0-1,0 0 1,-1 0-1,0-1 1,0 0-1,-7 6 1,-8 3 134,-1 0 0,0-1 0,-1-1 0,0-1 0,-1-1 0,-44 15 0,66-26-260,1 1 1,0-1 0,0 0-1,0 1 1,-1-1 0,1 0-1,0 0 1,0 0 0,-1 0-1,1 0 1,0 0 0,0 0-1,-1 0 1,1 0 0,0 0-1,0-1 1,0 1 0,-1-1-1,1 1 1,0-1 0,0 1-1,0-1 1,0 0 0,0 1-1,0-1 1,-1-1 0,0-1-108,0 1 1,1-1 0,0 0-1,-1 0 1,1 1 0,0-1-1,0 0 1,1 0 0,-2-4 0,0-11-1405,0 0 1,0 1 0,2-1 0,3-34 0,3 23-2181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11 464,'0'0'1231,"-10"0"-1095,-84 2 1782,79-2-1595,14-8-1784,1 4-30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35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2961,'0'0'2365,"18"-8"-1883,56-23-81,-59 25-231,2 1 597,-13 5-193,19-17 1680,-20 16-2471,4-5 917,-7 6-758,0 0-1,0-1 1,0 1 0,1 0-1,-1 0 1,0-1 0,0 1 0,0 0-1,0-1 1,0 1 0,0 0-1,0 0 1,0-1 0,0 1 0,0 0-1,-1 0 1,1-1 0,0 1 0,0 0-1,0 0 1,0-1 0,0 1-1,0 0 1,0 0 0,-1 0 0,1-1-1,0 1 1,0 0 0,0 0-1,0 0 1,-1-1 0,1 1 0,0 0-1,0 0 1,-1 0 0,1 0-1,-12-6-2936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1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1016,'0'0'1857,"36"-52"-1481,-34 48-24,-2 0-144,2 2-104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24 616,'34'-20'674,"-28"16"3120,-1 6-2487,40 118 671,-30-77-1285,40 84 0,-48-113-735,-5-9-304,0-1 1,1 1-1,-1-1 0,1 0 0,0 0 1,0 0-1,0 0 0,4 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5329,'0'0'3003,"2"11"-2266,7 26-56,-2 1 0,4 59 0,-14-5-1498,2-69-951,-2-1 1,-6 24-1,2-21-2032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6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4305,'0'0'3823,"-9"7"-3393,2-1-339,-8 6 246,1 2 0,-19 21 1,29-31-277,0 1 0,1 0 1,0 0-1,0 0 0,0 1 1,0-1-1,1 1 1,0 0-1,0-1 0,1 1 1,0 0-1,0 0 0,0 0 1,0 0-1,1 10 0,0-12-60,0-1 0,0 1 1,1 0-1,-1-1 0,1 1 0,0 0 0,0-1 0,0 1 0,0-1 0,1 1 0,-1-1 0,1 0 1,0 0-1,0 0 0,0 0 0,0 0 0,1 0 0,-1 0 0,1 0 0,0-1 0,-1 0 1,7 4-1,-2-1-20,0 0 1,1-1-1,-1 0 1,1 0-1,0-1 0,0 0 1,0-1-1,1 0 1,9 2-1,7-1-217,45-1 0,-64-2 207,0 0 3,-1 0 1,1-1-1,0 0 0,0 0 1,-1 0-1,1-1 1,-1 0-1,1 0 1,-1 0-1,0 0 0,0-1 1,0 0-1,0 0 1,0-1-1,-1 1 0,1-1 1,-1 0-1,0 0 1,0 0-1,0-1 0,-1 1 1,0-1-1,0 0 1,0 0-1,0 0 1,2-8-1,-2 4 66,0 0 1,3-13-1,-6 18 69,1 1 0,-1-1 0,1 0-1,-1 1 1,0-1 0,-1 0 0,1 1 0,-1-1 0,-1-5 0,1 7-20,0 1 0,0-1 0,0 1 1,0 0-1,0-1 0,-1 1 0,1 0 1,0-1-1,-1 1 0,1 0 0,-1 0 1,0 0-1,1 0 0,-3 0 0,-26-10 484,11 8-730,0 0-1,0 2 1,0 0 0,0 1 0,-20 2 0,26 0-946,1 0 0,-1 1 0,0 0 0,-16 6 0,18-4-2650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7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2905,'0'0'3624,"-58"120"-3063,58-96-145,0-2-200,0 2-40,9 0-72,9 2-96,-1-2 48,8-2-56,-1-4-368,16 0-377,-9-8-463,-2-4-744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7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4721,'0'0'1534,"6"20"-962,21 67 96,4 16 725,23 82 360,-54-183-1702,1 2 56,0 0 0,0 0 0,0 0 0,0 0 0,-1 0 0,0 0 0,0 0 0,-1 7-1,1-12-134,0-1 0,0 1-1,-1 0 1,1 0-1,0-1 1,-1 1 0,1 0-1,-1 0 1,0 0-1,1 0 1,-2-2 0,-1-1-60,0-5-58,1 1-1,0-1 1,0 1-1,1-1 1,0 0-1,1 0 1,0-12-1,0 15 128,1 3 6,-1 0 0,1 0-1,0 1 1,-1-1 0,1 0-1,1 0 1,-1 1-1,0-1 1,1 0 0,-1 1-1,1 0 1,0-1 0,0 1-1,0 0 1,0 0-1,0 0 1,0 0 0,1 0-1,2-1 1,2-2-16,-1 1 1,1 0 0,0 1-1,0-1 1,0 1-1,10-2 1,-11 4-2,0-1 0,-1 1 0,1 1 0,0-1 0,0 1 1,-1 0-1,1 0 0,0 0 0,9 3 0,-11-2 45,0 1 1,0-1-1,0 1 0,0 0 1,-1 0-1,1 0 0,-1 1 1,1-1-1,-1 1 0,0 0 1,0 0-1,0 0 0,4 6 1,-3-4 89,-1 1-1,0-1 1,0 0 0,0 1 0,-1 0 0,1-1 0,-2 1-1,1 0 1,0 0 0,-1 0 0,0 0 0,-1 0 0,0 0-1,1 1 1,-2-1 0,1 0 0,-2 6 0,1-9-19,0-1 1,1 0-1,-1 0 1,-1 0-1,1 0 1,0 0-1,0 0 1,-1 0-1,1 0 1,-1 0-1,0 0 1,0-1-1,1 1 1,-1-1-1,-4 3 1,-3 1 176,0 0 0,-13 5 0,18-8-190,-13 4 112,1 0 1,-1-1-1,0-1 1,0 0-1,-19 1 1,-25-2-562,-2-2-3420,51-1 2467,-3 0-2588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8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1320,'0'0'10488,"0"1"-9981,3 61-48,14 80 0,-10-96-577,-7-44-9,0-1 1,0 0 0,0 0 0,0 0-1,0 0 1,1 1 0,-1-1-1,0 0 1,1 0 0,-1 0-1,1 0 1,0 0 0,-1 0-1,1 0 1,0 0 0,1 2-1,-1-3-307,1 1 0,-1-1 0,1 1 0,0-1 0,-1 0 0,1 1-1,-1-1 1,1 0 0,0 0 0,2 0 0,5 0-2517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48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5337,'0'0'6858,"-2"109"-6042,2-73-400,0 0-216,0-2-152,0-2-40,0-4-8,0 0-192,0-2-576,0 8-945,-9-6-1391,-11-6-4802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21 744,'0'0'1761,"-102"-18"-1449,95 18-160,1-2-24,1 2-120,3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53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4065,'0'0'4677,"0"-3"-4029,1-3 1314,1 5-830,5 13-567,6 22-699,2 12 192,3 0 0,23 43 0,-37-80-56,-4-8-1,1 1 0,-1-1-1,1 0 1,0 1 0,0-1 0,0 0 0,-1 1 0,1-1-1,0 0 1,2 2 0,-2-3 6,0 0-3,-1 0-16,6-2-68,197-247 284,-94 120-129,-108 126 269,-6 3-617,2 0-816,-9 0-3021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8:5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91 3633,'0'0'6520,"-5"0"-5739,-11 0-142,15 0-333,2 0-52,13 0-112,236-14 502,-161 3-646,166-42 1,-245 50 38,-4 1-11,0 0 1,0 0-1,1 1 1,-1 0 0,7 0 607,-21 1-327,2 0-469,0 1-1,1 0 1,-1 0-1,1 1 1,-1-1 0,1 1-1,0 0 1,-7 4-1,-8 3-1318,-7 2-2754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09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129 172 128,'0'0'4682,"-2"-9"-3835,-3-20 333,-4-56-1,9 79-839,-1 0 0,0 0-1,0 1 1,0-1 0,0 0 0,-5-8-1,4 57 1451,11 192-1533,-2-133-163,17 128 263,-24-230-336,0 0-1,0 1 1,1-1 0,-1 0-1,0 1 1,0-1 0,0 0-1,0 1 1,0-1 0,-1 0-1,1 0 1,0 1 0,0-1-1,0 0 1,0 1 0,0-1-1,0 0 1,0 0-1,-1 1 1,1-1 0,0 0-1,0 0 1,0 1 0,0-1-1,-1 0 1,1 0 0,0 0-1,0 1 1,-1-1 0,1 0-1,0 0 1,0 0 0,-1 0-1,1 1 1,0-1 0,-1 0-1,-15 0 104,-16-11-126,24 7 25,1 0 0,0-1 1,0 0-1,0 0 1,-11-12-1,14 13-21,1 0 0,-1 0 0,1-1 0,0 1 0,0-1-1,0 0 1,1 0 0,0 0 0,0 0 0,-2-6 0,9 19-57,1 0-1,-1 0 1,2 0-1,11 11 1,5 7 53,57 82 114,-79-107-114,-1-1 0,0 1 0,1-1 0,-1 1 0,0-1 0,1 1 0,-1-1 0,1 0 1,-1 1-1,1-1 0,-1 0 0,1 1 0,-1-1 0,1 0 0,-1 0 0,1 1 0,-1-1 0,1 0 0,-1 0 0,1 0 0,-1 0 0,1 0 0,0 0 0,-1 0 0,1 0 0,-1 0 0,1 0 0,0 0 0,-1 0 0,1 0 0,-1 0 0,1 0 0,-1-1 0,1 1 0,-1 0 0,2-1 0,13-14-10,-13 13 23,19-24 44,48-60 16,-58 70-47,-1 0 1,-1 0-1,14-35 1,-22 49 44,-1 2-252,1 0-1,-1-1 1,0 1 0,0 0 0,0-1 0,0 1 0,0-1 0,0 1 0,0 0 0,1-1 0,-1 1 0,0 0 0,0-1 0,0 1 0,0 0 0,-1-1 0,1 1-1,0 0 1,0-1 0,0 1 0,0-1 0,0 1 0,0 0 0,-1-1 0,-6-7-5798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12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1 592,'0'0'2245,"-4"8"-1158,-14 12 6498,18-9-7269,0 36-54,3 159 776,1-153-852,18 97 1,-18-136-179,1 5 9,-5-19-9,0 0 0,0 0 0,0 0 0,0 1 0,0-1 1,0 0-1,0 0 0,0 0 0,0 0 0,0 1 0,0-1 0,0 0 0,0 0 0,0 0 0,0 0 1,0 0-1,0 1 0,0-1 0,0 0 0,0 0 0,0 0 0,-1 0 0,1 0 0,0 1 1,0-1-1,0 0 0,0 0 0,0 0 0,0 0 0,-1 0 0,1 0 0,0 0 0,0 0 1,0 0-1,0 1 0,0-1 0,-1 0 0,1 0 0,0 0 0,0 0 0,0 0 0,0 0 0,-1 0 1,1 0-1,0 0 0,0 0 0,0 0 0,0 0 0,0 0 0,-1 0 0,1 0 0,0-1 1,0 1-1,0 0 0,-1 0 0,-2 0-79,1 0 69,-1 0-1,0 0 1,1 0 0,-1-1 0,0 1 0,1-1 0,-1 0 0,1 0 0,-1 1-1,1-2 1,-1 1 0,-2-2 0,0-1 10,0 0 1,1 0-1,-1-1 0,-3-5 1,7 9-7,-10-13-25,0-1 0,2 0 0,0 0 0,1-1 1,0 0-1,1-1 0,1 0 0,-7-32 0,61 111-273,-35-42 327,-2 1-1,14 32 1,6 11 12,-31-64-46,0 1 1,0-1-1,0 0 1,1 0 0,-1 1-1,0-1 1,0 0-1,0 0 1,1 1-1,-1-1 1,0 0-1,0 0 1,1 0-1,-1 1 1,0-1-1,1 0 1,-1 0-1,0 0 1,0 0-1,1 0 1,-1 0 0,0 1-1,1-1 1,-1 0-1,0 0 1,1 0-1,-1 0 1,0 0-1,1 0 1,-1 0-1,0 0 1,0-1-1,1 1 1,-1 0-1,0 0 1,1 0-1,-1 0 1,0 0 0,1 0-1,-1-1 1,0 1-1,1 0 1,9-10-154,-9 8 139,15-15 23,58-70 36,-58 67-32,-2-1 1,18-32 0,-31 52-8,0 0 23,0-1 0,-1 0 1,1 0-1,0 0 0,0 1 0,-1-1 0,1 0 0,-1 0 0,1-4 307,-43 6 66,24 0-4189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2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8 1512,'0'0'2980,"-11"-8"286,8 8-3236,-1 1 0,1-1 0,0 1 0,0-1 1,0 1-1,0 0 0,0 0 0,0 1 0,0-1 1,1 1-1,-1-1 0,0 1 0,1 0 0,-1 0 1,1 0-1,-1 0 0,1 0 0,0 1 0,0-1 1,0 1-1,0-1 0,1 1 0,-1 0 0,-1 4 0,2-5-34,0 0 0,1 0-1,-1 0 1,1 0 0,-1 1 0,1-1-1,0 0 1,0 0 0,0 0-1,0 0 1,1 0 0,-1 0-1,0 0 1,1 0 0,-1 0-1,1 0 1,0 0 0,1 3-1,0-3 5,0 1 0,0-1-1,0 0 1,0 0 0,0 0-1,0 0 1,0 0 0,1 0-1,-1 0 1,1-1 0,4 2-1,2 1-14,-1-1 0,1 0 0,0-1 0,0 0 0,0-1 0,0 0 0,13 0 0,-10 0-74,-7-1 37,1 0 0,-1 0 0,1 0 0,-1 0 0,7-2 0,-11 1 49,0 1 0,0 0 0,0-1 1,0 1-1,0-1 0,0 1 1,0-1-1,0 1 0,-1-1 0,1 0 1,0 1-1,0-1 0,0 0 1,0 0-1,-1 1 0,1-1 0,-1 0 1,1 0-1,0 0 0,-1 0 1,1 0-1,-1 0 0,0 0 0,1 0 1,-1 0-1,0 0 0,0-1 1,0 1-1,1 0 0,-1 0 0,-1-1 1,2-4-18,-1 3 64,0 0 0,0 0-1,0 0 1,-1 0 0,1 0 0,-1 0-1,-1-5 1,1 7-11,1 0 1,-1 0-1,0 0 0,0 0 1,0 0-1,0 0 0,0 0 0,0 0 1,0 1-1,0-1 0,0 0 1,0 1-1,0-1 0,0 1 0,-1-1 1,1 1-1,0-1 0,0 1 1,-1 0-1,1 0 0,-2-1 1,-7 0 40,1 0 0,0 0 1,0 0-1,-1 1 1,1 1-1,0 0 1,0 0-1,-1 1 0,1 0 1,0 0-1,0 1 1,1 0-1,-1 1 1,1 0-1,-16 10 0,18-10-38,1 0-1,-1 0 0,1 1 0,0 0 0,0 0 0,-8 11 0,11-13-43,1 0-1,-1-1 0,1 1 1,0 0-1,0 0 1,0 0-1,0 0 0,0 0 1,1 1-1,-1-1 0,1 0 1,0 0-1,0 0 1,0 0-1,0 1 0,1-1 1,0 5-1,1-5-13,-1 1 0,1-1-1,0 0 1,-1 0 0,2 0-1,-1 0 1,0 0 0,0-1-1,1 1 1,0-1 0,-1 1-1,1-1 1,0 0 0,0 0-1,0 0 1,0 0 0,1-1-1,3 2 1,2 1-49,-1-1 1,1-1-1,0 1 0,0-1 1,0-1-1,10 1 0,-6-1 2,-5 0 42,0-1 1,-1 0-1,1 0 1,0-1-1,11-2 1,-17 3 25,-1-1 1,1 1-1,0-1 0,-1 0 1,1 0-1,-1 1 0,0-1 1,1 0-1,-1 0 1,0 0-1,1 0 0,-1-1 1,0 1-1,0 0 0,0 0 1,0-1-1,0 1 0,0-1 1,0 1-1,-1-1 1,1 1-1,0-1 0,-1 1 1,1-1-1,-1 0 0,0 1 1,0-1-1,1 0 1,-1 1-1,-1-4 0,1 1 49,0 1-1,-1-1 1,1 0-1,-1 1 1,0 0-1,0-1 1,0 1-1,-1-1 1,1 1-1,-1 0 1,0 0-1,0 0 1,0 0-1,0 0 1,-1 0-1,1 1 1,-1-1-1,1 1 1,-1 0-1,0-1 1,0 1-1,-3-1 0,6 2-41,-1 1-1,1 0 0,0 0 0,0 0 1,-1-1-1,1 1 0,0 0 0,0 0 1,-1 0-1,1 0 0,0 0 0,0-1 1,-1 1-1,1 0 0,0 0 0,-1 0 0,1 0 1,0 0-1,0 0 0,-1 0 0,1 0 1,0 0-1,-1 0 0,1 0 0,0 0 1,-1 0-1,1 0 0,0 0 0,0 1 1,-1-1-1,1 0 0,0 0 0,0 0 0,-1 0 1,1 0-1,0 1 0,0-1 0,-1 0 1,1 0-1,0 1 0,0-1 0,0 0 1,-1 0-1,1 1 0,0-1 0,0 0 0,0 0 1,0 1-1,0-1 0,0 0 0,0 0 1,-1 1-1,1-1 0,0 1 0,0 0-22,0 0-1,0 0 0,0 0 0,0 1 0,0-1 1,0 0-1,0 0 0,0 0 0,1 0 0,-1 1 1,0-1-1,1 0 0,0 1 0,0 0-18,0-1 1,1 1-1,-1-1 0,1 1 1,-1-1-1,1 0 0,-1 1 0,1-1 1,0 0-1,0 0 0,0 0 0,0 0 1,-1-1-1,1 1 0,0-1 0,4 2 1,3-1-59,0 0 0,14-1 1,-20 0 85,-2 0 6,1 0 0,-1 0 0,0-1 1,1 1-1,-1 0 0,0-1 0,1 0 0,-1 1 0,0-1 0,1 0 1,-1 1-1,0-1 0,0 0 0,0 0 0,0 0 0,0 0 0,0 0 0,0 0 1,0 0-1,0-1 0,0 1 0,-1 0 0,1 0 0,-1-1 0,1 1 1,-1 0-1,1-1 0,-1 1 0,1-1 0,-1 1 0,0-3 0,1-2 35,0-1 0,-1 1-1,0-1 1,0 0-1,-2-11 1,1 16 11,1-1 0,-1 1 0,0 0 0,0 1-1,0-1 1,0 0 0,-1 0 0,1 0 0,0 1 0,-1-1 0,1 0 0,-1 1 0,0-1-1,1 1 1,-1 0 0,0 0 0,0 0 0,0 0 0,0 0 0,0 0 0,-4-1 0,-3-1 124,0 0 0,0 1 0,-16-2 0,17 3-152,0 0 0,0 1 0,0 0 0,0 0 0,0 1 0,-13 2 0,18-2-21,1 0 0,-1 0 1,1 0-1,-1 0 0,1 0 1,0 0-1,0 1 0,0-1 0,0 1 1,0 0-1,0 0 0,0-1 1,0 1-1,1 0 0,-1 1 1,1-1-1,-1 0 0,1 0 1,0 1-1,0-1 0,0 0 0,0 1 1,0-1-1,0 5 0,-1-2-11,1 1 0,0 0 0,1 0 0,-1 0 0,1 0 0,1 0 0,0 7 0,-1-11 1,0 0 0,1 0-1,-1-1 1,1 1 0,0 0 0,-1-1 0,1 1 0,0-1-1,0 1 1,0-1 0,0 1 0,0-1 0,0 0-1,0 1 1,1-1 0,-1 0 0,0 0 0,1 0 0,-1 0-1,1 0 1,-1 0 0,1 0 0,0 0 0,-1-1-1,1 1 1,0-1 0,2 1 0,2 0-72,1 0 0,0 0 1,0 0-1,0-1 0,-1 0 0,15-3 0,-20 3 72,1 0 0,0-1 0,-1 1 0,1-1 0,0 1 0,-1-1-1,1 0 1,-1 1 0,1-1 0,-1 0 0,1 0 0,-1 0 0,0-1 0,1 1-1,-1 0 1,0 0 0,0-1 0,0 1 0,0 0 0,0-1 0,0 1-1,-1-1 1,1 0 0,0 1 0,-1-1 0,1 1 0,-1-1 0,1 0 0,-1 0-1,0 1 1,0-1 0,0-2 0,0 3 22,0 1-1,-1-1 1,1 0-1,-1 1 1,1-1 0,-1 1-1,1-1 1,-1 1 0,1-1-1,-1 1 1,1-1-1,-1 1 1,0-1 0,1 1-1,-1 0 1,0-1 0,1 1-1,-1 0 1,0 0-1,0-1 1,1 1 0,-1 0-1,0 0 1,0 0-1,1 0 1,-2 0 0,-23-2 195,19 2-189,-8 0 30,1 1 1,-17 2-1,25-2-20,-1 0 0,1 0 0,0 1 0,0 0 0,1 0 0,-1 0 0,0 1 0,-8 6 0,4-3 13,1 1 0,0 0 0,0 1 0,0 0 0,1 0 0,0 0 0,0 1 0,1 0 0,-5 10 0,10-17-49,1-1-1,-1 0 1,1 1 0,-1-1 0,1 1-1,0-1 1,0 1 0,-1-1 0,1 0-1,0 1 1,0-1 0,0 1 0,1-1-1,-1 1 1,1 1 0,-1-2-5,0-1 0,1 1 0,-1 0 0,1 0 0,-1-1 0,1 1 0,-1 0 0,1 0 0,-1-1 1,1 1-1,0-1 0,-1 1 0,1-1 0,0 1 0,0-1 0,-1 1 0,1-1 0,0 0 0,0 1 0,0-1 0,0 0 1,-1 0-1,1 1 0,1-1 0,14 1-197,0 0 0,-1-1 1,22-2-1,-34 1 191,0 1 0,-1-1 0,1 1 0,0-1-1,-1 0 1,1 0 0,0 0 0,-1 0 0,3-2 0,-4 2 29,0 0-1,0 0 1,0 0-1,0 1 1,0-1-1,0 0 1,0 0-1,-1 0 1,1-1-1,0 1 1,-1 0 0,1 0-1,-1 0 1,1 0-1,-1-1 1,1 1-1,-1 0 1,0 0-1,0-1 1,1-2 0,-1 2 244,-1 1-355,1 0 0,0 0 1,0 0-1,0 0 0,0 0 0,0 0 1,0 0-1,1 0 0,-1 0 0,0 0 0,0 0 1,1 0-1,-1 0 0,1 0 0,-1 0 0,1 0 1,-1 1-1,1-1 0,-1 0 0,1 0 1,1-1-1,6-4-2348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37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70 382 5641,'0'0'1781,"-3"-1"-1329,2 1-411,0 0 1,0 0 0,0-1-1,0 1 1,0 0 0,0 0-1,0 0 1,-1 0 0,1 0-1,0 1 1,0-1-1,0 0 1,0 0 0,0 1-1,0-1 1,0 1 0,0-1-1,0 1 1,0-1 0,0 1-1,1-1 1,-1 1 0,0 0-1,0 0 1,0-1 0,1 1-1,-1 0 1,0 0-1,1 0 1,-1 0 0,1 0-1,-1 0 1,1 0 0,-1 1-1,-6 12 88,2 1 0,-1-1 0,2 1-1,0 0 1,1 1 0,0-1 0,1 0-1,1 28 1,1-41-138,0 0-1,0 0 0,1 0 0,-1 0 1,1 0-1,0 0 0,-1 0 1,1 0-1,0 0 0,0 0 1,0 0-1,0 0 0,1-1 1,-1 1-1,0 0 0,1-1 0,-1 1 1,1-1-1,0 1 0,-1-1 1,1 0-1,0 0 0,0 0 1,0 0-1,0 0 0,0 0 1,0-1-1,3 2 0,5 1-78,1-1-1,-1 0 0,1-1 1,16 1-1,-15-2-19,0 0 0,0 0 0,0-1 0,1 0 0,-1-1 0,0-1 0,-1 0 0,1 0 0,0-1 0,-1-1 0,12-6 0,-21 10 102,72-44-370,-66 40 324,-1 0 1,0-1-1,0 0 0,-1-1 1,1 0-1,-1 0 1,7-11-1,-12 15 52,1 0 1,-1 0-1,0 0 0,0 0 1,0 0-1,0 0 1,-1 0-1,1 0 0,-1-1 1,0 1-1,0 0 0,0 0 1,0 0-1,0-1 0,-1 1 1,1 0-1,-1 0 1,0 0-1,0 0 0,0 0 1,-1 0-1,1 0 0,-1 0 1,0 0-1,1 1 0,-1-1 1,0 1-1,-1-1 1,1 1-1,0 0 0,-1 0 1,-3-3-1,-2-1 83,-1 1 0,0 1 0,0-1 1,0 1-1,-1 1 0,1 0 0,-1 0 0,0 1 0,-12-2 1,-10 1 453,-49 2 1,44 2-307,30-1-191,0 0 0,0 1 0,0 0 1,0 0-1,1 0 0,-1 1 0,-10 4 1,15-5-34,0 0 1,0 0 0,0 0-1,0 1 1,0-1 0,0 0-1,0 1 1,0-1 0,0 1-1,1 0 1,-1 0 0,1-1-1,-1 1 1,1 0 0,0 0-1,0 0 1,0 1 0,0-1-1,0 0 1,0 0 0,0 0-1,1 1 1,-1-1 0,1 0 0,0 5-1,0 12-7,-1 0 0,1 0 0,1 0 0,1-1 0,7 32 0,-5-35-6,3 9-85,18 42 0,-23-61 73,1 0 0,0 0 0,0 0 0,0 0 1,0-1-1,1 1 0,0-1 0,-1 0 0,2 0 0,-1 0 0,0 0 0,1-1 0,8 5 0,-9-6-62,0 0 0,1-1 0,-1 0-1,0 0 1,0 0 0,0-1-1,1 1 1,-1-1 0,0 0 0,1 0-1,-1 0 1,0-1 0,0 1-1,6-3 1,-4 2 49,-1-2 0,1 1 0,-1 0 0,0-1 0,1 0 0,-1-1 1,0 1-1,-1-1 0,7-6 0,-1 0 27,-1 0 1,0-1 0,-1 0 0,0-1-1,-1 0 1,0 0 0,-1-1-1,-1 1 1,0-1 0,0-1 0,-1 1-1,-1 0 1,0-1 0,-1 0-1,-1 0 1,0-16 0,-2-84 16,-1 92-8,0 1 1,-2-1-1,-7-24 0,-9-20 266,-46-98-1,66 164-260,0 0 1,0 0-1,0 1 1,0-1-1,0 0 1,0 0-1,0 0 1,0 0-1,0 0 1,0 0-1,0 0 1,0 0-1,0 0 1,0 0-1,0 0 1,0 0-1,0 0 1,0 0-1,0 0 1,0 0-1,0 0 1,0 0-1,0 0 1,0 0-1,0 0 1,0 0-1,0 0 1,-1 0-1,1 0 1,0 0-1,0 0 1,0 0 0,0 0-1,0 0 1,0 0-1,0 0 1,0 0-1,0 0 1,0 0-1,0 0 1,0 0-1,0 0 1,0 0-1,0 0 1,0 0-1,0 0 1,0 0-1,-1 0 1,1 0-1,0 0 1,0 0-1,0 0 1,0 0-1,0 11 303,2 16 84,38 145 671,2 34-1128,-39-195-707,0 1 0,1-1 0,0 0-1,1 0 1,7 12 0,-3-7-2243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3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4257,'0'0'4592,"4"23"-3595,2 6-676,1 11 331,3 53 1,-7 134 1498,-4-143-1815,0-55-274,0 6-1273,1-30 462,1 0 0,-1-1-1,1 1 1,0 0 0,3 6 0,2 7-3133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3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4233,'0'0'3449,"-10"3"-2927,-30 8-64,30-9 469,420-3 1528,-227 0-2270,-182 3-174,1 0 0,-1 0-1,0-1 1,0 1 0,0 0 0,0 0-1,0 0 1,0 2 0,0 0 34,3 2 34,-3-4-57,0 0 0,0 0 0,0 1 0,0-1 0,0 0 1,0 1-1,0 3 352,-4 2-2080,-10 0-1147,-4 0-1966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4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71 856,'0'0'4214,"0"-6"-3588,0 0-485,-1 0 20,1 1-1,-1-1 1,1 0-1,1 1 1,-1-1-1,1 0 1,1-6 0,-1 12-131,-1 0 1,0-1 0,0 1 0,0 0 0,0 0 0,0-1 0,0 1-1,0 0 1,0-1 0,0 1 0,1 0 0,-1 0 0,0-1 0,0 1-1,0 0 1,0 0 0,1 0 0,-1-1 0,0 1 0,0 0 0,1 0-1,-1 0 1,0 0 0,0-1 0,1 1 0,-1 0 0,0 0 0,1 0-1,-1 0 1,0 0 0,0 0 0,1 0 0,-1 0 0,0 0 0,1 0-1,-1 0 1,0 0 0,1 0 0,-1 0 0,0 0 0,0 0 0,1 0-1,-1 0 1,0 0 0,1 1 0,-1-1 0,0 0 0,0 0 0,1 0-1,-1 0 1,0 1 0,0-1 0,0 0 0,1 0 0,-1 0 0,0 1-1,0-1 1,0 0 0,0 0 0,1 1 0,-1-1 0,0 0-1,0 1 1,0-1 0,10 23-225,-9-20 351,10 27 79,-2 1 0,-1 1-1,-1 0 1,3 47 0,-4 130 296,-6-186-531,2 24 1689,-4-48-1579,-5-2-106,0-2 0,0 1 0,1-1 0,0 0 1,0 0-1,0-1 0,-6-6 0,-36-49-93,42 53 88,-38-60 13,110 139-474,-22-15 464,23 26 30,-67-82-34,1 1 1,-1-1-1,0 0 0,1 1 0,-1-1 1,0 0-1,1 1 0,-1-1 1,1 0-1,-1 0 0,0 1 0,1-1 1,-1 0-1,1 0 0,-1 0 1,1 1-1,-1-1 0,1 0 1,-1 0-1,1 0 0,-1 0 0,1 0 1,-1 0-1,1 0 0,-1 0 1,1 0-1,-1 0 0,1-1 1,-1 1-1,1 0 0,-1 0 0,1 0 1,-1-1-1,1 1 0,-1 0 1,0 0-1,1-1 0,-1 1 0,1 0 1,-1-1-1,0 1 0,1 0 1,-1-1-1,0 1 0,0-1 1,1 1-1,-1-1 0,0 1 0,0-1 1,1 0-1,2-4 14,-1-1-1,1 0 1,1-8 0,-1 4 16,70-221 122,-69 216-150,5-32 30,-7 32-123,6-22 1,-7 34-314,0 1 0,0-1 0,1 1 0,-1-1 0,1 1 0,0 0 0,-1 0 0,1 0 0,0 0 0,0 0 0,0 0 0,5-3 0,0-1-3853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4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85 2497,'0'0'2667,"-1"-12"-2256,-1-7-276,0 7 490,1-1 1,1-15 960,0 40-1262,17 357 819,16-157-1028,-30-183 537,-9-29-233,3 0-415,0 0 0,1 0-1,-1 0 1,0 0 0,0-1 0,0 0 0,1 1 0,-1-1 0,0 0 0,1 0 0,-1 0-1,1-1 1,-1 1 0,1-1 0,-1 1 0,1-1 0,0 0 0,0 0 0,0 0 0,0 0-1,0 0 1,0 0 0,-1-4 0,-11-17 15,2 0 0,0-1 0,-8-29 0,-5-8 13,21 54-31,-3-8 22,7 15-8,2 12-723,16 12 721,-3-6-4,-4 0 23,-1 1-1,0 0 1,12 36-1,-13-30 10,19 36 0,-27-58-41,1-1-1,-1 0 1,1 1 0,0-1-1,0 0 1,0-1-1,0 1 1,0 0-1,0 0 1,1-1-1,-1 1 1,1-1-1,4 2 1,-6-3 4,0 1 0,1-1 0,-1 1-1,0-1 1,1 0 0,-1 0 0,0 1 0,1-1 0,-1 0 0,1 0-1,-1-1 1,0 1 0,1 0 0,-1 0 0,0-1 0,1 1-1,-1-1 1,0 1 0,1-1 0,-1 1 0,0-1 0,0 0 0,0 0-1,1 1 1,-1-1 0,0 0 0,0 0 0,1-2 0,3-5 99,1 0-1,-2-1 1,1 1 0,-1-1 0,5-18 0,10-51-31,-14 56-18,-2 9-136,1-5 183,8-24 0,-10 35-254,1 1-1,0 1 1,0-1-1,0 0 1,1 1-1,0-1 1,7-7 0,-1 2-1663,12-19 0,-10 12-319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196 135 56,'0'0'3037,"-5"-1"-2712,-30-10 359,23 7-239,0 0 0,0 1 0,-1 0 0,-23-1 0,34 3-406,-1 1 1,0 0 0,1 1 0,-1-1 0,0 0-1,1 1 1,-1-1 0,1 1 0,-1 0 0,1 0-1,-1 0 1,-2 2 0,3-1-38,0 0-1,0 0 1,0 0 0,0 0 0,0 1 0,1-1-1,-1 0 1,1 1 0,0 0 0,-1-1 0,0 6-1,-2 5 6,1 0-1,1 0 1,0 0 0,1 1-1,0-1 1,2 19-1,-1-9-5,0-17-10,1-1 0,-1 0 0,0 0 0,1 0-1,0 0 1,1 0 0,-1 0 0,1 0 0,0-1 0,0 1 0,4 7 0,-4-9-4,1 0 1,-1-1-1,1 1 1,-1 0-1,1-1 1,0 0 0,0 1-1,0-1 1,0 0-1,0-1 1,1 1-1,-1-1 1,0 1-1,1-1 1,-1 0 0,1 0-1,4 0 1,0 1-41,0-1 0,1 0-1,-1-1 1,0 1 0,1-2 0,-1 1 0,1-1 0,-1-1 0,0 1 0,0-1 0,0-1-1,0 1 1,0-2 0,0 1 0,-1-1 0,13-7 0,-14 6 54,1 0 1,-1 0-1,0-1 1,0 0 0,0 0-1,-1 0 1,0 0-1,0-1 1,0 0-1,-1 0 1,0 0-1,-1-1 1,0 0-1,0 1 1,0-1-1,-1 0 1,0 0-1,-1 0 1,2-16 0,-3 18 17,0 0 0,0 0 0,-1 0 0,0 0 0,0 0 0,-1 0 0,1 0 0,-1 1 0,0-1 0,-1 1 0,1-1 0,-1 1 0,0 0 0,-1 0 0,1 0 1,-8-7-1,3 2 21,-1 0 0,0 1 0,-1 0 0,0 1 0,-1 0 0,-14-8 0,17 11 11,0 1-1,-1 1 1,1-1-1,-1 1 1,0 1-1,0 0 1,0 0-1,0 0 1,-17 1-1,21 1-35,1-1-44,0 1 0,0 0 0,1 1 0,-1-1 0,0 1-1,-5 1 1,7-1-16,1 0 0,-1 0 0,1 0 0,-1 0 0,1 0 0,-1 0 0,1 0 0,0 0 0,0 1 0,-1-1 0,1 0 0,0 1 0,0 0 0,0-1 0,1 1 0,-1-1 0,-1 4 0,-18 64-2090,11-35 557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9:5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52 1136,'0'0'3040,"-2"0"-2567,-16 0 1418,18 0-1686,2 0-218,85 2 162,-88-22 276,-1 18-391,1 1 1,0-1 0,0 0 0,-1 1 0,1-1 0,-1 1 0,0 0 0,1-1 0,-1 1 0,0 0 0,0 0 0,1 0-1,-1 0 1,0 0 0,0 1 0,-4-2 0,-1 1 36,0-1 1,0 2-1,-12-1 0,19 21-160,0-18 88,1-1 0,0 1 0,-1-1 0,1 1 0,0-1 0,0 1 0,0-1-1,0 0 1,0 1 0,0-1 0,1 0 0,-1 0 0,0 0 0,1 0 0,-1 0 0,0 0 0,1 0 0,-1 0 0,1-1 0,0 1 0,-1-1-1,3 1 1,6 2-8,0 0-1,13 1 1,4-2-13,-27-2 140,0-7 34,0 5-126,0 0-1,0 0 1,0 0 0,-1-1 0,1 1 0,-1 0 0,0 0 0,0 0 0,0 0-1,0 0 1,0 0 0,0 0 0,0 0 0,0 0 0,-1 1 0,1-1-1,-1 0 1,0 1 0,1-1 0,-1 1 0,0 0 0,0-1 0,0 1-1,1 0 1,-2 0 0,-1-1 0,-3 0 52,1 0 1,-1 0-1,0 0 0,0 1 0,0 0 1,0 0-1,-8 1 0,14 12-241,1-4 142,1 0-1,-1 0 1,1 0-1,3 10 1,-4-15 0,1-1 0,-1 0 1,1 0-1,0 0 0,0-1 1,0 1-1,0 0 1,0 0-1,0 0 0,1-1 1,-1 1-1,1-1 0,-1 1 1,1-1-1,-1 1 1,1-1-1,0 0 0,0 0 1,-1 0-1,1 0 1,4 1-1,-4 0 24,-1-2 263,-2-1-240,1-1 0,-1 0 0,1 1 0,-1-1 0,1 1 0,-1 0 0,0-1 0,0 1 0,0-1 0,0 1-1,0 0 1,0 0 0,0 0 0,0-1 0,0 1 0,-1 0 0,1 0 0,0 1 0,-1-1 0,1 0 0,0 0 0,-1 1-1,1-1 1,-1 1 0,0-1 0,1 1 0,-1-1 0,1 1 0,-1 0 0,1 0 0,-4 0 0,4 0 95,1 0-365,0-2 239,0 2 21,1-10-2265,3 4-226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50:0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89 1216,'0'0'2789,"0"-7"-2093,0-64 3466,2 61-2170,1 19-1403,1 3-695,13 31 137,-2 2 0,-3 0 0,-1 0 0,-2 1 0,-2 0 0,0 49-1,-5 23 1369,-3-119-1387,1-1-1,-1 1 0,0 0 0,0-1 0,0 1 0,0 0 0,0 0 0,0 0 0,-1-1 0,1 1 0,-3-1 0,-3-5 20,5 6-24,-49-54 112,46 48-115,0 1-1,0-1 0,1 0 0,0 0 0,0-1 0,1 1 0,-3-9 0,4-8-370,4 28 364,0 1-1,0 0 0,0-1 1,1 0-1,0 1 1,0-1-1,0 0 0,4 4 1,8 11 1,31 59 4,0 0 1,-46-77-6,0 0 1,0-1-1,1 1 0,-1 0 1,1-1-1,-1 1 0,1-1 1,-1 1-1,1-1 0,-1 1 1,1-1-1,-1 1 0,1-1 1,0 1-1,-1-1 0,1 0 1,0 1-1,-1-1 0,1 0 1,0 0-1,-1 0 0,1 1 1,0-1-1,-1 0 0,1 0 1,0 0-1,0 0 0,-1 0 1,1 0-1,0 0 0,0 0 1,-1-1-1,1 1 0,0 0 1,-1 0-1,1-1 0,0 1 1,2-3-15,0 1 0,0 0 0,0-1 1,-1 1-1,1-1 0,2-3 1,-3 3 14,221-239 95,-214 231 291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50:1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426 288 1800,'0'0'1410,"-6"-18"-1025,-3-11-212,-28-82 1099,35 105-926,-1 0 1,1 0 0,-1 0 0,-1 1-1,1-1 1,-1 1 0,0 0 0,-8-8 797,11 14-1128,1 0 0,0 0 0,0 0 1,-1 0-1,1 0 0,0 0 0,0 0 0,0 1 0,0-1 1,0 0-1,1 0 0,-1 1 0,1 6 15,8 489 669,-9-371-670,0-126-81,-1-4-148,1 0 201,-1 0-1,1 0 0,0 0 0,1-6 0,0-6 37,2-59-11,16-87-1,-8 87-6,0-88 1,-10 138-18,-1 8 10,0 0 0,-1 1-1,-4-29 1,4 41-8,0 0 1,0 0-1,-1 0 1,1 0-1,-1 0 0,0 0 1,0 0-1,0 0 0,-1 1 1,1-1-1,-1 1 0,0 0 1,0-1-1,0 1 0,0 1 1,-1-1-1,1 0 0,-1 1 1,-4-3-1,4 4 30,0 0 0,1 0 0,-1 0 0,0 0 0,0 1 0,0-1-1,0 1 1,0 0 0,0 0 0,0 1 0,0-1 0,0 1 0,0 0 0,0 0 0,0 0-1,1 0 1,-1 1 0,0 0 0,1 0 0,-1 0 0,1 0 0,0 0 0,-6 5 0,-12 13-39,1 1 0,0 0 0,2 2 1,-16 24-1,-54 105 8,81-137-35,3-9-3,0 1 0,1 0 0,0 0 0,0 0 0,0 0 1,1 0-1,0 1 0,-1 12 0,3-20-47,2 0-290,1-1 306,-1 1-1,0-1 1,0 0 0,1 1 0,-1-1-1,0 0 1,0 0 0,0-1-1,0 1 1,0 0 0,0-1 0,0 1-1,2-3 1,26-30 69,-18 20-49,30-34 37,-12 12 4,3 1-1,65-56 1,-93 87-6,0 2 0,0-1 1,0 0-1,0 1 0,0 0 1,1 0-1,-1 1 0,0-1 1,1 1-1,8-1 0,5 1-29,32 3 0,-43-2 54,5 2 62,1 0 0,-1 1 1,0 0-1,0 1 0,-1 0 0,18 9 0,70 42 693,-69-33-570,-23-16-690,1 1 1,0-2 0,10 6-1,-17-10-1078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50:1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27 3993,'0'0'2579,"-2"-7"-1519,2 552 1942,-9-441-3156,9-103 10,-1-5-617,-8-33 724,1 0-1,2 0 1,2 0-1,1-52 0,3-260-94,0 342 130,-1 1-1,1-1 0,-1 0 0,0 1 1,-4-11-1,5 15 6,-1 0 0,1 1 1,-1-1-1,0 1 0,1 0 0,-1-1 0,0 1 1,0-1-1,0 1 0,0 0 0,0 0 0,0-1 1,0 1-1,-1 0 0,1 0 0,0 0 0,-1 1 1,1-1-1,0 0 0,-1 0 0,1 1 0,-1-1 1,1 1-1,-1-1 0,0 1 0,1-1 0,-4 1 1,0 0-12,-1-1 1,1 1 0,0 1 0,-1-1 0,1 1-1,-1 0 1,1 0 0,0 1 0,0-1 0,0 1-1,0 0 1,0 1 0,0-1 0,-7 6 0,-28 24 29,1 2 0,-39 44-1,25-24-1,43-45-223,10-9 193,0 0-1,0 0 0,0 0 0,0 0 0,0 0 1,0 0-1,0 0 0,1 0 0,-1 0 1,0 0-1,0 0 0,0 0 0,0 0 0,0 0 1,0 0-1,0 0 0,0-1 0,0 1 1,0 0-1,0 0 0,0 0 0,0 0 0,0 0 1,0 0-1,0 0 0,0 0 0,0 0 1,0 0-1,0 0 0,0 0 0,0 0 0,0 0 1,0 0-1,0 0 0,0-1 0,0 1 1,0 0-1,0 0 0,0 0 0,0 0 0,0 0 1,0 0-1,0 0 0,0 0 0,0 0 1,0 0-1,0 0 0,0 0 0,0 0 0,0 0 1,0 0-1,0 0 0,0 0 0,0-1 1,0 1-1,-1 0 0,1 0 0,0 0 0,0 0 1,0 0-1,0 0 0,0 0 0,0 0 1,15-20-353,70-74 356,-67 76 4,0 1 0,1 1 0,24-15 0,-37 27-2,0 1 0,1 0 0,-1 1 0,1-1 0,-1 1 0,1 1 0,0-1 0,-1 1 0,1 0 0,0 1 0,0 0 0,0 0-1,0 0 1,13 3 0,-1 1 86,-1 1 0,1 0 0,35 17 0,49 24 364,-96-43 42,-9-5-952,-7-5-1058,-3-5-1428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50:2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77 3273,'0'0'3694,"0"-13"-3267,0-51 1129,5 70-1453,9 24-35,-2 1 1,-1 0 0,-1 0 0,6 39 0,-9-35 66,-2-1 0,1 44 1,-8 70 261,1-137-377,0 0 0,0 1 1,-1-1-1,-1 0 1,-4 12-1,7-23 4,0 0 1,-1 1-1,1-1 0,0 1 0,-1-1 0,1 0 0,-1 1 1,1-1-1,0 0 0,-1 1 0,1-1 0,-1 0 1,1 0-1,-1 0 0,1 1 0,-1-1 0,1 0 0,-1 0 1,1 0-1,-1 0 0,1 0 0,-1 0 0,1 0 1,-1 0-1,1 0 0,-1 0 0,1 0 0,-1 0 0,1 0 1,-1 0-1,1-1 0,-1 1 0,-18-9 309,8 1-321,1-1 0,0 0-1,1 0 1,0-1 0,0 0-1,1-1 1,1 0 0,0 0 0,0 0-1,1-1 1,0 0 0,1 0-1,-4-16 1,7 2-19,2 24 1,0 2-41,1 1-398,27 42 431,2-2 1,46 47 0,-47-63 55,-29-25-10,1-1-15,0 1-1,-1-1 1,1 0-1,-1 1 1,1-1-1,-1 0 1,1 0-1,-1 0 1,0 1-1,1-1 1,-1 0-1,0 0 1,0 0-1,1 0 1,-1 0-1,0 0 1,0 1-1,0-3 1,0-1 13,9-42 7,22-65-1,-25 96-62,0 0 1,0 1-1,1 0 1,1 0-1,1 0 1,0 1-1,1 0 1,12-13-1,-20 24-330,1 0 1,0-1-1,0 1 1,0 0-1,0 1 0,0-1 1,1 0-1,-1 1 1,0 0-1,1 0 0,-1 0 1,1 0-1,0 0 1,-1 1-1,1 0 0,6 0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50:2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87 3977,'0'0'3726,"-13"14"-3310,2-4-341,4-3-33,0 0-1,0 0 0,1 1 0,0-1 0,0 1 0,1 1 1,0-1-1,1 1 0,-1 0 0,2 0 0,-5 14 1,-33 219 1663,27-134-1359,11-69-344,3-39-80,0-4-820,-5-91 865,-1 12 22,6-219-26,0 302 87,-14 0 37,11 0-84,-1 0 0,1 0 0,0 1 0,-1-1 0,1 1 0,0 0 0,0 0 0,0 0 0,-1 1 0,1-1 0,0 1 0,1-1 0,-1 1-1,0 0 1,0 0 0,1 0 0,-1 1 0,1-1 0,0 1 0,0-1 0,-1 1 0,-1 5 0,21-27-831,2 2-1,26-19 1,-17 14 425,-18 13 401,5-4-3,28-17-1,-38 27 10,0 0 0,0 1 1,1 0-1,-1-1 0,0 2 0,1-1 0,0 1 0,-1 0 1,1 0-1,7 0 0,-11 1 42,-1 0 1,1 1-1,-1-1 1,0 0-1,1 1 1,-1 0-1,0-1 1,1 1-1,-1 0 1,0 0-1,0-1 1,1 1-1,-1 0 1,0 0-1,0 0 1,0 0-1,0 1 1,0-1-1,0 2 1,16 27 852,-15-26-784,7 16 184,-2 0 0,-1 1 1,7 30-1,0 5-90,-10-59-2374,3-12 1657,29-93-2587,-17 45 806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50:29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266 179 1272,'0'0'1939,"-2"-3"-1547,0 1-240,1 0 0,-2-1 0,1 1 0,0 0 0,0 0 0,-1 1 0,1-1 0,0 0-1,-1 1 1,0 0 0,1-1 0,-1 1 0,0 0 0,0 0 0,0 1 0,0-1 0,-5 0-1,-7 0 249,-1 0-1,-20 2 1,11 0-109,21-1-265,1 0 0,-1 1-1,1 0 1,0 0 0,0 0 0,-1 0 0,1 0-1,0 1 1,0-1 0,0 1 0,0 0 0,1 0-1,-1 0 1,0 0 0,1 0 0,-1 1 0,1-1-1,0 1 1,0 0 0,0 0 0,-2 3 0,-2 4-18,0 1-1,1-1 1,1 1 0,-7 21 0,4-5 33,1 1 0,1 0 0,1 0 0,2 1 1,0-1-1,4 32 0,-1-56-46,0 0 1,0 0-1,0 0 0,1 0 1,0 0-1,-1 0 0,2 0 1,-1-1-1,0 1 0,1-1 1,-1 0-1,1 1 0,0-1 1,0 0-1,0-1 0,1 1 1,-1 0-1,1-1 0,-1 0 1,5 2-1,1 1-6,-1-1-1,1-1 1,0 1-1,0-1 1,0-1 0,1 1-1,-1-2 1,10 2 0,-7-3-5,0 1 0,0-2 0,19-2 0,-26 2-7,0 0 0,0-1 0,0 1 0,0-1-1,0 0 1,0-1 0,-1 1 0,0-1 0,1 0-1,6-6 1,-5 3 18,-1 1-1,0-2 0,0 1 1,0 0-1,0-1 1,-1 0-1,0 0 1,-1 0-1,0-1 0,0 1 1,0-1-1,-1 1 1,2-14-1,-1-5 26,-1 0 0,-2-48 0,-1 27 5,0 25-18,0 0-1,-2 0 1,0 0 0,-9-28 0,8 35 6,-1 1-1,0 0 1,-1 1 0,-1-1 0,0 1-1,-1 1 1,-12-17 0,18 27-15,1 1-32,9-5-4046,2 0 1730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50:3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3993,'0'0'1015,"3"20"-782,0 4-108,0 4 146,1 0 0,11 37 0,43 103 1230,-17-59-615,26 136 251,-57-191-835,-2 1 1,1 87-1,-10-134-402,1-4-217,0 0-1,0 0 1,0 1 0,0-1 0,0 0-1,1 0 1,0 0 0,0 0-1,0 0 1,0 0 0,1 0 0,0 0-1,2 5 1,1-4-1822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50:30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9 4137,'0'0'3315,"-10"-2"-2855,2 0-385,5 1-55,0 0 0,0 0-1,0 0 1,0 1-1,0 0 1,-1-1-1,1 1 1,0 0 0,0 0-1,-1 1 1,1-1-1,0 1 1,0 0 0,0 0-1,0 0 1,0 0-1,0 0 1,0 0 0,-5 4-1,-30 26 208,1 2 0,1 1-1,-36 45 1,72-78-223,-8 8 133,0 1 0,-8 13 0,14-19-151,0-1 0,1 1 0,-1 0 0,1 0 1,-1 0-1,1 0 0,0 1 0,1-1 0,-1 0 1,1 5-1,0-8 3,0 0 1,0 0-1,0 0 1,1-1-1,-1 1 1,0 0-1,1 0 1,-1-1-1,0 1 1,1 0-1,-1-1 1,1 1-1,-1 0 1,1-1-1,-1 1 1,1-1-1,0 1 1,-1-1-1,1 1 1,0-1-1,-1 1 1,1-1-1,1 1 1,21 6-18,-19-6 25,63 16 16,-24-7-6,44 16-1,-74-21-2,-1 0 1,0 1-1,0 1 0,0-1 0,-1 2 1,0 0-1,19 17 0,-27-22 47,0 1-1,0 0 1,0 0-1,-1 0 1,1 0 0,-1 0-1,0 1 1,0-1-1,0 1 1,-1-1 0,1 1-1,-1 0 1,0-1-1,-1 1 1,1 0 0,-1 0-1,0 0 1,0 0-1,-1-1 1,1 1 0,-1 0-1,0 0 1,0-1-1,-1 1 1,1 0 0,-1-1-1,0 1 1,0-1-1,-1 0 1,1 0 0,-1 0-1,0 0 1,-4 4-1,-8 7 65,-1 0 0,-1 0-1,0-2 1,-1 0-1,-1-1 1,0-1-1,0 0 1,-1-2 0,-1 0-1,1-2 1,-34 9-1,43-14-121,-1-1-1,-19 0 1,31-12-4630,0 6 3227,0-5-3830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1:30:17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35 104,'0'0'2118,"-5"-4"-1683,-3-1-282,-18-18 834,15 21-3268,7 2 1461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305 197 640,'0'0'3301,"-15"-3"-2796,-48-9-61,59 11-370,0 1 0,1-1 0,-1 1-1,0 0 1,1-1 0,-1 2 0,0-1-1,0 0 1,1 1 0,-1 0-1,0 0 1,1 0 0,-1 0 0,-3 2-1,3 0-51,0 0 0,1 0 0,-1 0 0,1 1-1,-1-1 1,1 1 0,-4 6 0,3-4-6,0-1-14,1 0 0,-1 1 0,1-1-1,1 1 1,-1 0 0,1 0 0,0 0 0,0 0 0,1 0 0,0 0 0,0 1 0,0-1 0,1 0 0,0 10 0,0-12-4,1-1 0,0 1 0,0-1 0,0 1 0,0-1 0,0 0 0,1 0 0,-1 0 0,1 1 0,0-1 1,0-1-1,0 1 0,0 0 0,1 0 0,4 4 0,1-1-18,-1 0-1,1 0 1,0 0 0,14 7 0,-13-10-5,0 0 1,0-1-1,1 0 1,-1 0-1,0-1 1,1 0-1,-1-1 0,1 0 1,11-1-1,5 0 20,-18 1 16,0-1 0,0 0-1,0-1 1,-1 0 0,1 0 0,0-1-1,-1 0 1,0 0 0,0 0-1,0-1 1,0-1 0,0 1-1,-1-1 1,0 0 0,0 0 0,0-1-1,0 1 1,-1-1 0,0-1-1,0 1 1,-1-1 0,0 0 0,0 0-1,-1 0 1,1 0 0,-2 0-1,1-1 1,-1 0 0,0 1 0,0-1-1,0-9 1,-2 16-7,1-13 48,-1-1-1,0 0 0,-3-18 1,2 28-14,-1 0 1,1 0-1,-1 0 0,0 1 1,0-1-1,0 0 0,0 1 1,-1-1-1,0 1 0,0 0 0,0-1 1,-7-5-1,-3-2 64,0 0 0,-1 2 0,0-1 0,-1 2-1,0 0 1,-1 0 0,0 1 0,0 1 0,0 1 0,-1 1 0,0 0-1,0 1 1,-1 1 0,1 0 0,-29 0 0,38 3 20,-4 0-8,0 0-1,-22 4 1,29-3-121,1 0 1,-1 0-1,1 1 1,-1 0 0,1 0-1,0 0 1,0 1-1,0-1 1,0 1-1,-5 5 1,4-4-65,1 0 1,-1 1-1,1 0 1,0 0-1,0 0 1,1 1-1,0-1 0,-1 1 1,2 0-1,-3 7 1,2-3-605,1 0 1,0 0 0,0 0-1,1 1 1,1 14 0,0-4-1738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1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0 904,'0'0'416,"68"58"-408,-59-46-8,-2-2 8,2 0-8,-2-4-40,-3-2-600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8:5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1432,'0'0'1417,"-3"8"-1225,-9 24-39,11-28-106,0 0 0,0 0 0,0 0 0,1 0 0,-1 0 1,1 0-1,0 0 0,1 8 0,0 2 16,-1-10-45,1-1 1,-1 1 0,1-1-1,0 1 1,0-1-1,1 0 1,-1 1 0,0-1-1,1 0 1,0 0 0,0 0-1,4 5 1,3 3 417,21 18-1,-16-18-554,1 0 0,0 0 0,0-2 1,1 0-1,0-1 0,1 0 0,0-2 0,0 0 0,30 7 0,-28-11-1366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1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2961,'0'0'1072,"1"23"-764,8 143 448,-7 98 488,-3-135-936,1-128-194,0-6 215,0-409-774,-9 414 621,4 1-170,0-1-1,1 1 1,-1 0 0,0 0 0,0 1 0,1 0-1,-1 0 1,0 0 0,1 0 0,0 1 0,0-1 0,0 1-1,-7 5 1,-4 7-11,-27 30-1,35-37 10,-167 223 29,151-199-26,3 1-16,29-68-375,78-192 282,-50 126 52,-35 94 48,5-13 2,1 0-1,1 0 1,17-28 0,-23 44-1,0-1 1,0 1 0,0 0-1,1 0 1,0 0 0,-1 1 0,1-1-1,0 1 1,1 0 0,-1 0 0,1 0-1,-1 0 1,1 1 0,0 0-1,0 0 1,0 0 0,0 1 0,0 0-1,0 0 1,6-1 0,-5 2 31,1-1 0,-1 1 1,0 0-1,0 1 0,0 0 1,0 0-1,1 0 0,-1 0 1,0 1-1,-1 0 0,1 0 1,0 1-1,8 5 0,32 24 434,-10-7-227,45 25 0,-66-43-240,-1 0 1,1-1-1,1-1 1,-1 0-1,1-1 1,30 4-1,45-2-1221,-50-6-664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40 2841,'0'0'1303,"3"19"-669,23 125 467,-8-48-445,-2-19-299,5 82 1,-21-157-383,1 0 99,-1 0 1,0 0 0,0 0 0,0 0 0,0 0 0,0 0 0,-1-1 0,1 1 0,-1 3 0,0-4-50,1-1 0,-1 1-1,0-1 1,1 1 0,-1-1 0,0 1 0,1-1 0,-1 0 0,0 1-1,0-1 1,1 0 0,-1 1 0,0-1 0,0 0 0,0 0 0,0 0 0,1 0-1,-1 0 1,0 0 0,0 0 0,0 0 0,-1 0 0,1 0-34,0 0 1,0 0 0,0-1-1,0 1 1,0 0-1,1 0 1,-1-1 0,0 1-1,0 0 1,0-1 0,0 1-1,0-1 1,0 1-1,0-1 1,1 0 0,-1 1-1,0-1 1,0 0-1,1 1 1,-1-1 0,1 0-1,-1 0 1,0 0-1,1 1 1,-1-1 0,1 0-1,0 0 1,-1 0-1,1 0 1,0 0 0,0 0-1,-1-1 1,0-5-89,1 0 0,-1 0 0,2-13 0,-1 6-45,0-30-28,1 0-1,13-72 1,0 56 167,-5 27 23,6-60-1,-15 89-76,1 1 113,-1 0 0,0 0 0,0 0 0,0 0 1,0 0-1,-1-4 0,0 7-34,1-1 0,0 0 0,-1 1 0,1-1 1,0 0-1,-1 1 0,1-1 0,-1 0 0,1 1 1,-1-1-1,1 1 0,-1-1 0,1 1 0,-1-1 1,0 1-1,1 0 0,-1-1 0,0 1 0,1 0 0,-1-1 1,0 1-1,1 0 0,-1 0 0,0 0 0,0 0 1,1 0-1,-1 0 0,-1 0 0,-5-1-12,0 2 0,0-1 1,-1 1-1,1 0 0,0 0 0,0 1 0,0 0 1,0 1-1,1-1 0,-1 1 0,1 0 0,-1 1 0,-6 4 1,-7 7-21,0 1 1,-25 26 0,27-24 21,-93 88 32,119-125-687,55-85 669,-51 87-25,1 1 0,0 1-1,1 0 1,16-14-1,-19 21 1,-1 1-1,1 0 0,1 0 0,-1 1 0,1 0 0,0 1 1,0 1-1,1 0 0,25-5 0,-5 5 146,0 1-1,57 3 1,-57 3-75,0 1-1,0 2 1,41 14-1,-41-11-53,-25-7-80,0 1 0,0 0 0,0 0 0,-1 1 0,1 0 0,-1 0-1,0 1 1,7 5 0,-1 2-359,0 1-1,17 21 1,-7-4-1304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1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3833,'0'0'1924,"4"24"-1622,1 5-208,3 12 107,3 64 1,-6 205 652,-12-232-766,1 5-436,6-83 291,0 0 1,0 0 0,0 0 0,0 0 0,1 0 0,-1 0 0,0 0 0,0 0-1,0 0 1,0 0 0,1 0 0,-1 0 0,0 0 0,0 0 0,0 0 0,0 0 0,1 0-1,-1 0 1,0 0 0,0 0 0,0 0 0,0 0 0,1 0 0,-1 0 0,0 0 0,0 0-1,0 0 1,0 0 0,0 0 0,1-1 0,-1 1 0,0 0 0,0 0 0,0 0 0,0 0-1,0 0 1,0-1 0,1 1 0,10-15-1600,1-7-433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1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254 104 1536,'0'0'780,"-19"11"-333,0 0-371,-102 63 242,98-60-240,3 0 157,-23 11 0,42-25-220,1 0 1,0 1-1,0-1 0,0 0 1,0 0-1,-1 0 1,1 1-1,0-1 1,0 0-1,0 0 0,-1 0 1,1 0-1,0 0 1,0 0-1,-1 1 0,1-1 1,0 0-1,0 0 1,-1 0-1,1 0 1,0 0-1,0 0 0,-1 0 1,1 0-1,0 0 1,-1 0-1,1 0 0,0 0 1,0 0-1,-1-1 1,1 1-1,0 0 1,0 0-1,0 0 0,-1 0 1,4-5-81,-3 4 98,9-10-23,1-1 0,-1 2 0,23-20 0,42-25 36,-45 34-6,2 2 0,0 1-1,1 1 1,67-23 0,-86 36 25,0 0 1,1 2-1,-1-1 1,0 2-1,16-1 1,-22 2-17,0 1 1,0-1 0,1 1 0,-1 1 0,0-1 0,0 1 0,0 0 0,0 1 0,-1 0 0,13 7 0,48 35 195,-41-25-235,2-2-1,-1-1 1,2-1 0,53 21 0,67 2-1235,-81-28-186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4033,'0'0'3361,"107"-32"-7322</inkml:trace>
  <inkml:trace contextRef="#ctx0" brushRef="#br0" timeOffset="1">743 22 4641,'0'0'2561,"47"0"-2818,-9-8-1079,0-2-1448</inkml:trace>
  <inkml:trace contextRef="#ctx0" brushRef="#br0" timeOffset="2">1468 56 4297,'0'0'0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1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16 616,'0'0'7074,"-22"-10"-8243,22 4-2887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1:08:4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72,'0'0'240,"0"2"-272,-8 2 32,-1 0-120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5T11:10:35.1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1:11:38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1728,'0'0'0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1:52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134 230 488,'0'0'1430,"11"8"123,-2 30 2551,-9-79-1646,-4-108-1946,-1 63-461,3 88-176,0 5 132,3 10 68,1 0 0,0 0 0,8 27 0,0-6-13,12 77-28,24 100 0,-40-190 246,0 1 1,-2 1-1,-1-1 1,0 36 0,-15-62-159,4-1-108,-1-1 1,0 0-1,0 0 0,1-1 0,-1 0 0,-9-5 0,1-1 47,-30-21-1,27 14-66,0-2-1,1 0 1,-27-36-1,42 49 7,62 61-480,66 103 523,-97-123-38,-25-35-57,1 0 0,0-1 1,0 1-1,0-1 0,-1 0 1,1 1-1,0-1 0,0-1 1,0 1-1,5-1 0,-5 0 15,0 0-1,0 0 0,0 0 0,-1 0 0,1-1 0,0 1 0,0-1 0,-1 0 1,5-3-1,22-24 47,-19 19-25,147-177 25,-154 183-5,-2 3-1,0 0 0,0-1 0,0 1-1,0-1 1,0 1 0,0-1 0,0 1 0,-1-1-1,1 1 1,-1-1 0,1 0 0,0-3 1164,-2 6-1151,0-1 1,-1 0-1,1 0 1,0 0 0,0 0-1,0 0 1,0 0-1,0 0 1,0 0-1,0 0 1,-2-1 0,2 1-40,0 0 1,1 0 0,-1 0-1,0-1 1,0 1 0,0 0-1,0 0 1,0 0 0,1 0-1,-1 1 1,0-1 0,0 0 0,0 0-1,0 0 1,1 1 0,-1-1-1,-1 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8:5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34 936,'0'0'4156,"-1"-6"-3531,-5-16-183,4 16 302,2 10-751,2 13 63,0 1 1,1-1-1,1 0 0,1-1 1,11 30-1,1 4 90,17 72 37,19 57-127,-52-189 921,-3-10-1034,-3 6-16,1 0 1,1-1-1,0 1 0,1-1 1,0-23-1,2 36 62,1 0-1,-1 0 1,1 0-1,0 0 1,-1 0 0,1 0-1,0 0 1,0 0-1,0 0 1,1 0 0,-1 0-1,0 0 1,1 1-1,-1-1 1,1 0 0,0 1-1,-1 0 1,1-1-1,0 1 1,0 0 0,0 0-1,0 0 1,0 0-1,2-1 1,6-2-15,0 0 0,0 1 1,18-3-1,0 2-31,-1 1-1,0 2 1,38 3 0,-61-2 41,0 1 0,0 0 0,0 0 1,0 1-1,0-1 0,-1 1 0,1 0 1,0 0-1,-1 0 0,1 0 0,-1 1 1,0-1-1,0 1 0,0 0 0,0 0 0,0 0 1,2 4-1,-1-2-2,-1-1 0,0 1 0,0 0 0,-1 0 0,1 0-1,-1 0 1,0 1 0,0-1 0,-1 0 0,0 1 0,0-1 0,1 8 0,-2-9 23,0 0 1,0 0 0,-1 0-1,1 0 1,-1 0-1,0 0 1,0-1-1,0 1 1,0 0 0,-1 0-1,1-1 1,-1 1-1,0-1 1,0 1-1,0-1 1,-1 0 0,1 0-1,-1 0 1,0 0-1,0 0 1,-6 4 0,-9 6 85,0 0 1,-1-1-1,-1 0 1,0-2-1,-28 11 1,13-9 28,-1 0 0,-52 8 0,64-17-83,-1-1 0,-38 0 0,69-12-1588,8 2-66,-1 0-924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1:5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12 4177,'0'0'2664,"0"-11"1971,3 60-4529,2 1-1,21 90 1,-5-30-34,24 91 34,-17-84-66,-41-136-99,-16-30 0,-10-44-163,4-1 1,-30-134-1,31 92 190,32 132 35,0-7-8,1 11-33,0 0 20,0 0 15,1 1 0,-1-1-1,1 0 1,0 0 0,-1 1-1,1-1 1,-1 1 0,1-1-1,0 0 1,-1 1 0,1-1-1,0 1 1,-1-1 0,1 1-1,0-1 1,0 1-1,-1-1 1,1 1 0,0-1-1,0 1 1,-5 17-98,2-10 72,-22 54 77,-46 82-1,60-130-451,9-14-509,6-7 591,54-67 363,50-75-18,-95 128 197,3-1 132,-13 20-341,0 1-1,0 0 0,0 0 1,0 1-1,0-1 0,0 1 1,0-1-1,0 1 1,0 0-1,1 0 0,3 1 1,2-1 3,-7 0-16,11 0 71,-1 0 0,1 0 0,0 2-1,0 0 1,18 5 0,171 74 1202,-202-81-1260,0 0 0,1 0 1,-1 0-1,1 0 1,-1 0-1,0 0 1,1 0-1,-1 1 0,1-1 1,-1 0-1,0 0 1,1 1-1,-1-1 0,0 0 1,1 0-1,-1 1 1,0-1-1,0 0 1,1 1-1,-1-1 0,0 0 1,0 1-1,1-1 1,-1 0-1,0 1 1,0-1-1,0 1 0,0-1 1,0 0-1,0 1 1,0-1-1,0 1 1,1-1-1,-1 0 0,-1 1 1,1 0-1,0 0-113,-1 0 1,0-1-1,1 1 0,-1 0 0,0-1 0,0 1 0,0 0 1,0-1-1,0 1 0,1-1 0,-1 1 0,0-1 0,-2 1 1,-16 5-2561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29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88 200,'0'0'0,"-27"-50"-72,21 32 16,4-2-16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31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169 229 472,'0'0'1578,"-1"-4"-1291,-2-9 247,3 16 892,1 3-1213,0-1 0,0 1 0,1-1 0,2 6 0,73 170 286,-57-125-381,18 75-1,-30-82 119,-6-29-108,-1-15-85,-2-6-23,-1-5-20,-1 1-1,0-1 1,0 1 0,-7-10 0,-5-10 6,7 8-8,0-1-1,2 0 1,0-1-1,-4-26 1,-5-79-23,5 32 55,9 86-31,-19-107 97,16 93-82,-2 1 1,0 0-1,-15-31 0,19 47-8,1 0-1,-1 0 0,0 1 0,0-1 0,-1 0 0,-2-2 0,5 4-2,-1 1 0,1-1 0,-1 1 0,1-1-1,-1 1 1,0 0 0,1-1 0,-1 1 0,1 0 0,-1-1-1,0 1 1,1 0 0,-1 0 0,0-1 0,0 1 0,1 0-1,-1 0 1,0 0 0,1 0 0,-1 0 0,0 0 0,0 0-1,1 0 1,-1 0 0,0 0 0,1 1 0,-1-1 0,0 0 0,1 0-1,-1 1 1,0-1 0,1 0 0,-1 1 0,1-1 0,-1 1-1,0-1 1,1 1 0,-1-1 0,0 1 0,-5 9-10,0 0 0,1 0 0,0 0 0,0 1 0,-5 19 0,5-15 3,-59 193-189,62-200 107,1-6 47,1 0-1,-1 0 1,1 0 0,-1 0-1,0 0 1,0-1 0,1 1-1,-1 0 1,0-1 0,-3 4-1,7-41-1232,11 6 1268,0 0 0,2 1 0,32-45 0,-30 46 5,73-110 246,-90 137-237,0 0-1,0 0 1,0 0 0,0 0 0,1 0-1,-1 0 1,0 0 0,0 0-1,1 0 1,-1 0 0,0 1-1,1-1 1,-1 1 0,1-1 0,-1 1-1,0-1 1,1 1 0,1 0-1,31-1 302,-20 2-143,-5 0-79,0 1 0,0 0 0,-1 0 0,1 1 0,-1 0 0,0 1 0,0 0 0,9 5 0,6 3-7,0 0-62,-14-7-4,0 0 1,1-1 0,-1 0 0,18 4 0,-7 0 45,-19-8-15,-2 0-91,1 0 1,0 1-1,0-1 1,-1 0-1,1 0 0,0 0 1,0 0-1,-1 0 0,1 1 1,0-1-1,0 0 1,-1 0-1,1 0 0,0 0 1,0 0-1,-1 0 0,1 0 1,0 0-1,0 0 1,-1 0-1,1 0 0,0 0 1,-1 0-1,1 0 0,0 0 1,0 0-1,-1-1 1,-9-2-1295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3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757 55 1464,'0'0'1814,"-3"-3"-1681,1 1-56,0 0-1,0-1 0,0 1 1,-1 0-1,1 0 0,-1 1 1,0-1-1,1 0 1,-1 1-1,0 0 0,-5-2 1,-12-3 295,1 0 1,-1 1-1,0 2 1,-39-3 0,10 5-102,26-1-186,-1 2 0,1 1 1,-27 4-1,38-2-79,0 1 0,0 0 0,0 0 0,0 2 0,1-1 1,0 1-1,0 1 0,1 0 0,-18 15 0,6-1-11,0 1 0,-34 46 0,33-38 4,2 2 0,1 0-1,2 1 1,1 2 0,2-1-1,1 2 1,2 0 0,1 0-1,2 1 1,2 0 0,1 1-1,2-1 1,0 43 0,4-50-13,3 116-3,0-114 17,0 1 0,13 46 0,-11-60-18,2 0 1,-1 0-1,2-1 0,1 0 0,17 28 1,-18-35 7,0 0 0,1-1 0,0 0 0,0 0 0,1-1-1,0 0 1,1-1 0,0 0 0,16 8 0,-5-4 18,1-2 0,0 0 0,1-2 0,-1-1 0,1 0 0,1-2-1,-1-1 1,1-1 0,31 0 0,-48-3-10,74-3-4,-70 2-5,-1-1 0,0-1-1,0 0 1,0 0-1,12-6 1,-1-2 10,0 0 1,-2-1-1,1-1 0,-2-1 1,29-26-1,-35 28 6,-1 0 1,-1-1-1,0-1 0,-1 0 1,0 0-1,-1-1 0,-1-1 1,10-23-1,-10 15 19,-2-1 1,0 1-1,-2-1 1,0 0-1,-2-1 0,-1-36 1,-2 37 26,-1 1 0,-1-1-1,-1 0 1,-1 1 0,-11-31 0,-51-139 244,45 141 12,-44-80-1,62 127-249,-56-88 338,52 84-292,1 1-1,-2 0 0,1 1 1,-1-1-1,-1 2 1,1-1-1,-12-6 0,10 8-282,0 0-1,0 1 1,0 0-1,-23-7 0,33 12 69,0 0 0,0 0 0,0 0 0,0 1 0,0-1 0,1 0 0,-1 0 0,0 1-1,0-1 1,0 0 0,0 1 0,0-1 0,1 1 0,-1-1 0,0 1 0,0-1 0,1 1-1,-1-1 1,0 1 0,1 0 0,-1-1 0,1 1 0,-1 0 0,1 0 0,-1 0 0,1-1-1,-1 1 1,1 0 0,0 0 0,-1 1 0,0 0-164,-9 19-2093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36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605 105 1200,'0'0'3014,"-11"0"-1847,-32 0-830,0 1 0,0 2-1,-43 9 1,69-8-292,-8 1-9,-29 10 0,46-12-38,1 0 1,-1 1 0,0 0-1,1 0 1,0 0-1,0 1 1,-10 9-1,-2 6 2,1 0-1,1 1 0,1 0 0,1 2 0,1 0 0,-17 36 0,13-17 1,2 0-1,2 2 1,-10 44-1,19-54 1,1 0 0,1 1 0,3 46 0,0-40-2,14 126-15,-3-58 19,-9-73 1,10 93-16,-10-114 30,1 0 0,1 0 0,1-1 0,0 1 0,1-1 0,9 17 0,-9-20-3,1-1-1,1 0 1,0-1-1,0 0 0,1 0 1,0-1-1,1 0 1,0 0-1,0-1 0,0-1 1,17 8-1,-5-3 37,1-2 0,0-1 0,1-1 0,42 7 0,-32-10-11,0-2 1,55-3-1,-80 0-37,0 0 7,0 0-1,0-1 0,0 0 1,0 0-1,0-1 0,-1 0 1,1-1-1,-1 0 0,0 0 1,0-1-1,0 0 0,-1 0 1,1-1-1,-1 0 0,-1 0 1,8-9-1,-3 2 12,0-1 0,0 0 0,-2-1 0,0 0 0,0-1 0,-1 0 0,7-24 0,-11 27 22,-1-1 1,0 1 0,-1-1 0,1-22-1,-6-56 242,3 89-269,-4-33 149,-2 0-1,-20-63 1,13 50-146,-11-42 49,-67-248 218,73 281-131,-36-83 0,44 120-23,-1 0 0,-1 0 0,-1 1 1,-1 0-1,-1 1 0,-30-30 0,29 34-225,-1 0 0,0 1 0,-1 0 0,-1 2 0,0 0 0,-23-10 0,37 20-190,1 1-1,-1-1 0,0 1 1,0 0-1,1 0 0,-1 0 1,0 1-1,0-1 0,0 1 1,0 0-1,0 1 0,0-1 1,1 1-1,-9 2 0,-7 9-2215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40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366 205 2577,'0'0'2683,"-4"-5"-2195,-9-15-31,5 13 966,4 11-716,4 14-430,0-16-264,0 408 1259,0-410-1290,-10-11-400,2-5 356,-1-1 0,2 0 0,0-1 0,2 0 0,0 0 0,-5-30 0,-4-115-338,13 143 296,0-32-89,-3-42-212,2 82 352,0 1 1,0 0 0,-1 0 0,0 0-1,-9-20 1,11 29 51,0 0 0,0 0 0,0 1 0,0-1 0,-1 0 0,1 1 0,-1-1 0,1 1 0,-1 0 0,1-1 0,-1 1 0,0 0 0,1 0 0,-1 0 0,0 0 0,0 0 0,0 1-1,0-1 1,0 0 0,0 1 0,0 0 0,0-1 0,0 1 0,0 0 0,0 0 0,0 0 0,-1 0 0,1 0 0,0 1 0,0-1 0,0 1 0,0-1 0,0 1 0,0 0 0,1 0 0,-1 0 0,0 0 0,-2 1 0,-6 8-15,1-1 1,1 1-1,0 0 1,-7 13-1,-26 49-17,32-55 39,-1 2-7,-4 5-8,2 1 1,-11 30-1,22-55-22,1 0-1,0 0 1,0 1 0,0-1-1,0 0 1,0 0-1,0 0 1,0 0 0,0 0-1,0 1 1,0-1 0,0 0-1,0 0 1,0 0 0,0 0-1,0 1 1,0-1 0,0 0-1,0 0 1,0 0-1,0 0 1,0 1 0,0-1-1,0 0 1,0 0 0,0 0-1,0 0 1,0 1 0,0-1-1,0 0 1,0 0 0,0 0-1,1 0 1,-1 0-1,0 0 1,0 1 0,0-1-1,0 0 1,0 0 0,1 0-1,-1 0 1,0 0 0,9-2-259,7-9 314,8-12-23,-2 0 0,-1-1 0,25-36 0,-10 12 25,-29 39-21,2-3 3,0 2 0,12-13 1,-17 20 2,0-1 0,0 1 1,1 0-1,-1 1 1,1-1-1,0 1 0,0-1 1,0 1-1,7-1 1,6-1 82,1 2 1,0 0 0,33 2 0,-33 0 0,-4 0 4,-1 2 0,1 0-1,-1 0 1,0 1-1,0 1 1,17 7 0,2 3 269,41 23 0,-70-35-400,-3-1 5,0-1 0,0 1-1,1-1 1,-1 1 0,0-1 0,0 1 0,0 0 0,0 0-1,0 0 1,0 0 0,0 0 0,0 0 0,0 0 0,0 0-1,0 0 1,-1 0 0,2 3 0,-2-11-1335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42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307 101 680,'0'0'2567,"6"-12"-2215,19-36 125,-18 36 1844,-7 13-2154,-3 64-35,-18 97 1,7-66-121,8-55-5,-1 8 10,0 57 1,7-106-18,0 0 1,0 0-1,0 0 1,0 0-1,0 0 0,0 0 1,0 0-1,0 0 1,0 0-1,0 0 1,0 0-1,-1 0 1,1 0-1,0 0 0,0 0 1,0 0-1,0-1 1,0 1-1,0 0 1,0 0-1,0 0 1,0 0-1,0 0 1,0 0-1,0 0 0,0 0 1,0 0-1,-1 0 1,1 0-1,0 0 1,0 0-1,0 0 1,0 0-1,0 0 0,0 0 1,0 0-1,0 0 1,0 0-1,0 0 1,0 0-1,0 0 1,-1 0-1,1 1 0,0-1 1,0 0-1,0 0 1,0 0-1,0 0 1,0 0-1,0 0 1,0 0-1,0 0 0,0 0 1,0 0-1,0 0 1,-4-7 11,-1-31-66,1-2-1,2-66 1,2 72 44,2 6 4,1 1 0,1 0 1,15-51-1,-11 51 2,-2 1-1,-1-1 1,4-54 0,-11 81 21,1-1 1,0 1 0,-1-1-1,1 1 1,-1 0-1,1-1 1,-1 1 0,1 0-1,-1 0 1,1 0 0,0 0-1,-3 1 1,0-1-7,0 0-10,1 1 0,0-1 0,0 1 0,0-1-1,0 1 1,-1 0 0,1 1 0,1-1 0,-1 0 0,0 1 0,0-1 0,0 1 0,-3 4 0,-4 2 2,1 1 0,-10 12 0,12-13-3,-27 34 9,2 1-1,2 1 0,2 1 1,-38 83-1,59-111-10,-5 11 9,12-28-15,1-5-160,0-1 163,0 0 1,1 1 0,-1-1-1,1 1 1,1-1-1,-1 1 1,1 0 0,0 0-1,4-6 1,3-6 1,22-41 2,3 2-1,2 1 0,70-79 1,-105 132-11,0 0 1,0 0-1,0 0 1,1 1-1,-1-1 1,1 1 0,-1 0-1,1-1 1,-1 1-1,1 0 1,0 0-1,0 1 1,-1-1-1,1 1 1,0-1-1,0 1 1,0 0 0,0 0-1,0 0 1,4 1-1,4-1 19,2 1 33,-1 0-1,0 1 0,0 1 1,-1 0-1,1 0 0,0 1 0,-1 1 1,0 0-1,0 0 0,15 11 1,13 11 360,47 41 0,-78-61-340,97 83 369,-103-89-570,1 0 0,-1 0 0,1 0 0,-1-1 0,1 1 0,-1-1 0,1 1 1,0-1-1,-1 0 0,1 0 0,-1 0 0,1 0 0,0-1 0,-1 1 0,5-2 0,11-5-1534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45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25 472,'0'0'1764,"0"-3"-1477,0-16 539,0 19-609,-9 0-72,3-2-1127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47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170 264 576,'0'0'2698,"-4"-11"-2430,-15-37-61,18 44-67,-1 0 1,1-1-1,0 1 1,0 0-1,-1-7 0,0-2 780,7 89 208,-3-66-1105,64 387 260,-65-389-278,5 33 21,-3-255 185,-2 189-212,2 0 1,12-48-1,22-47-5,-21 73 10,17-88 0,-31 123 12,-1-23 1,-1 30-1,-14 4 496,9 2-504,0-1 0,0 1-1,0 0 1,0 0 0,0 1-1,0-1 1,0 1 0,0 0 0,0 1-1,1-1 1,-8 6 0,-5 5-11,-24 24 1,27-24 9,-138 139 48,144-145-53,7-6-7,0-1 1,0 1-1,-1 0 0,1 0 0,0 0 1,0 1-1,0-1 0,0 0 0,0 0 1,0 1-1,1-1 0,-1 0 0,-1 3 1,3-4-560,6 0 524,0-1 0,0 0 1,0 0-1,0-1 0,-1 0 0,1 0 1,-1 0-1,9-5 0,50-32-50,-46 26 103,19-12-1,62-53 0,-98 76-16,0 0 0,0 1 1,1-1-1,-1 1 0,1 0 1,-1-1-1,1 1 0,-1 0 0,1 1 1,-1-1-1,1 0 0,0 1 1,0 0-1,-1-1 0,1 1 0,0 0 1,0 1-1,-1-1 0,1 0 1,0 1-1,4 1 0,1 0 88,-1 1-1,1 0 1,-1 1-1,0-1 1,0 1-1,7 7 1,5 2-116,-1 1 0,-1 1 0,-1 0 0,0 2 0,-1-1 0,0 2 0,20 34 0,30 86-1806,-38-70 99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54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909 174 984,'0'0'2111,"-6"-11"-1685,-19-33 9,21 38-269,0 0 0,0 0 0,-1 1 0,0-1 1,0 1-1,0 0 0,-1 0 0,1 1 0,-1 0 1,-1 0-1,-6-4 0,4 3-9,-4-2-17,-1 0-1,0 1 1,-1 0 0,1 1 0,-1 1 0,-29-5 0,14 5-73,1 2 1,-50 3-1,66 0-57,1 1 0,-1 0 0,1 1 1,-1 0-1,-21 10 0,-58 33-5,75-37-4,-5 4-2,1 1-1,1 0 1,0 2 0,1 0-1,1 1 1,0 1 0,2 0 0,0 2-1,0 0 1,2 0 0,1 2 0,1-1-1,-15 36 1,12-18-3,1 1 0,3 1 0,1 0 0,1 0 0,3 1 0,1 0 0,2 53 1,3-44 6,-2 4-10,4 1 0,14 98 0,-13-137-8,1 0 1,1-1-1,0 0 0,1 0 1,1 0-1,0-1 0,2 0 1,-1-1-1,2 1 0,0-2 1,0 1-1,1-1 0,21 17 1,-22-22 15,0 0 0,1-1 0,0 0 0,1-1 0,-1-1 0,1 0 0,1 0 0,-1-1 0,0 0 0,1-2 0,13 3 0,16-1 170,85-3 0,-98-1-113,-3-2-16,0-1 1,0-1-1,0-1 1,-1-1 0,0-1-1,0-2 1,0 0-1,29-17 1,-18 6-7,-1-1 1,0-2-1,-2-1 1,47-45-1,-60 50-19,-2-1-1,0 0 0,-1-2 0,23-37 0,-33 46 4,0 0 0,-1-1 0,0 0 0,-1 0 0,-1-1 0,0 1 1,-1-1-1,0 0 0,0-28 0,-3 37-22,1-2 43,-1 0 1,0 0-1,-1 0 1,0 0-1,0 0 0,-1 0 1,0 0-1,0 0 0,-4-8 1,-14-19 253,-1 1 0,-33-39-1,14 20 47,-10-15 141,-3 1-1,-2 3 1,-85-75-1,120 123-294,0 0 0,-42-24 0,52 35-256,1 0-1,-2 0 1,1 1-1,0 1 1,-1 0 0,1 0-1,-1 1 1,0 0-1,-14 0 1,23 2 2,0 0 1,1 0-1,-1 0 0,1 0 1,-1 1-1,0-1 1,1 0-1,-1 1 0,1-1 1,-1 1-1,1 0 1,-1-1-1,1 1 0,-1 0 1,1 0-1,-2 2 1,-15 16-949,1 0 0,1 1 1,-15 26-1,30-44 910,-39 58-3530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4 488,'0'0'1816,"-5"0"-1487,-18-2-97,16 0 644,7 2-867,0 0 0,0 0 1,0 0-1,0 0 0,0 0 0,-1 0 1,1 0-1,0 0 0,0 0 0,0 0 1,0 0-1,0 0 0,0 0 1,0 0-1,-1 0 0,1 0 0,0 0 1,0 0-1,0 0 0,0 0 1,0 0-1,0 0 0,0 0 0,-1 1 1,1-1-1,0 0 0,0 0 0,0 0 1,0 0-1,0 0 0,0 0 1,0 0-1,0 0 0,0 0 0,0 0 1,0 1-1,-1-1 0,1 0 1,0 0-1,0 0 0,0 0 0,0 0 1,0 0-1,0 0 0,0 1 0,0-1 1,-2 3 53,-19 27 632,-39 42 0,50-62-604,-1 0-1,0 0 1,0-1-1,-1-1 0,0 0 1,0-1-1,-15 7 0,10-7 33,0-1-1,0 0 1,-1-2-1,1 0 0,-1-1 1,0 0-1,0-2 1,-34-1-1,48 0-115,-1-1-1,1 0 1,0-1-1,0 1 1,0-1 0,0 1-1,1-1 1,-1 0 0,0 0-1,1-1 1,-1 1-1,1-1 1,0 0 0,0 0-1,0 0 1,0 0 0,0 0-1,1-1 1,-1 1-1,1-1 1,0 0 0,0 0-1,1 0 1,-1 0 0,1 0-1,-1 0 1,1 0-1,1 0 1,-2-8 0,2-3-75,0 8 55,0 0 0,0 0 1,0 0-1,3-12 1,-2 17 8,0-1 0,0 1 1,0 0-1,0-1 0,0 1 1,1 0-1,-1 0 1,1 0-1,-1 0 0,1 0 1,0 1-1,0-1 1,0 0-1,0 1 0,0-1 1,0 1-1,3-2 1,0 1-12,0 0 1,1 0 0,0 0 0,-1 1 0,1 0 0,0 0 0,0 0-1,-1 1 1,1 0 0,0 0 0,0 0 0,0 1 0,-1 0-1,1 0 1,0 0 0,-1 1 0,10 4 0,-1 3-18,0 1 0,0 1-1,-1 0 1,14 16 0,43 56 2,-52-60 46,-8-11 23,-2-3-19,0 1 0,-1-1 1,0 1-1,9 20 0,-14-27 19,1 15-2277,-3-12 686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49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56 1040,'0'0'2259,"0"14"-1968,2 93 143,-2-99-383,-3 244 1169,-18-1-634,16-205-566,5-45-121,0-16-1338,-6-155 254,1-5 1366,5 143-128,0-27 355,-9-84-1,8 136-332,0 1-1,-1-1 1,1 1 0,-1-1-1,-4-7 1,5 12-43,0 0-1,0 1 1,0-1 0,0 1-1,0 0 1,0-1 0,0 1-1,0 0 1,-1 0-1,1 0 1,0-1 0,-1 1-1,1 1 1,-1-1 0,1 0-1,-1 0 1,0 1-1,1-1 1,-1 0 0,0 1-1,0 0 1,1-1 0,-1 1-1,-3 0 1,1 0-15,0 0 1,0 0-1,0 0 1,0 1-1,0-1 1,1 1 0,-1 0-1,0 0 1,0 0-1,1 1 1,-1-1-1,1 1 1,-1 0-1,1 0 1,0 0-1,0 1 1,0-1-1,0 1 1,0-1-1,-4 7 1,-6 5-13,2 0 1,0 1-1,1 1 0,-15 29 1,-23 72 8,48-117-14,-2 3-445,0-8 187,2-7-70,0 2 271,0 0-1,1 0 1,0 0 0,1 0-1,0 0 1,1 1-1,0-1 1,0 1-1,1 0 1,0 0-1,9-13 1,-1 2 62,1 1 0,1 1-1,0-1 1,2 2 0,0 0 0,1 2 0,33-26 0,-45 38 5,0 1 0,1 0 0,-1-1 0,1 2 1,0-1-1,-1 1 0,1-1 0,0 2 1,0-1-1,0 1 0,0-1 0,0 2 0,6 0 1,5 1 119,0 1 1,0 0-1,19 7 1,282 107 1547,-307-112-1802,-11-4 187,1-1 0,0 1 0,-1-1 0,1 0 1,-1 1-1,1-1 0,0 0 0,-1 0 0,1 1 0,0-1 0,-1 0 0,1 0 0,0 0 0,-1 0 0,1 0 1,1 0-1,-2-1-91,1 0 0,-1 1 1,0-1-1,1 0 1,-1 0-1,0 0 1,1 1-1,-1-1 0,0 0 1,0 0-1,0 0 1,0 0-1,0 1 1,0-1-1,0 0 0,0-2 1,0-16-1232,0 0-520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52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27 144,'0'0'2965,"0"-3"-2617,0-16 397,0 19-712,0-1 0,0 1 0,0 0 0,0 0 0,0-1 0,-1 1 0,1 0 0,0 0 0,0-1 0,0 1 0,-1 0 0,1 0 0,0 0 0,0-1 0,-1 1 0,1 0 0,0 0 0,0 0 0,-1 0 0,1 0 0,0 0-1,-1 0 1,1 0 0,0-1 0,0 1 0,-1 0 0,1 0 0,0 0 0,-1 0 0,1 0 0,0 1 0,-1-1 0,1 0 0,0 0 0,0 0 0,-1 0 0,1 0 0,0 0 0,0 0 0,-1 1 0,1-1 0,0 0 0,0 0 0,-1 0 0,1 0 0,0 1 0,0-1 0,0 0 0,-1 0-1,1 1 1,0-1 0,0 0 0,0 0 0,0 1 0,0-1 0,-1 0 0,1 1 0,0-1 0,0 0 0,0 0 0,0 1 0,0-1 0,0 1 0,5 97 132,21 118 1,-21-179-144,37 237 40,-41-263-64,-1-13-162,-2-18-92,-57-484 42,59 504 214,-5-35 19,5 32 4,-1 0-1,0 0 0,0 0 0,0 0 0,0 0 0,0 0 1,0 1-1,-1-1 0,-2-3 0,3 6-3,0-1 0,0 0 0,0 1 0,0-1 1,0 1-1,0-1 0,0 1 0,0-1 0,0 1 0,0 0 0,0 0 0,0-1 0,0 1 0,0 0 1,-1 0-1,1 0 0,0 0 0,0 0 0,0 1 0,-2-1 0,1 0-15,0 1-1,0-1 1,0 1 0,0 0-1,0 0 1,0 0 0,0 0-1,0 0 1,-3 2-1,-10 13-17,2 0 0,0 0 0,0 2 0,-15 29 0,22-37 19,1-2-5,-7 12 11,1-1 0,-15 38 0,24-41-108,2-16 4,7-4-939,34-32 1062,-26 21-22,25-16 0,-30 24-7,1 0-1,0 1 0,1 0 1,0 1-1,0 0 1,0 1-1,0 0 0,1 1 1,-1 1-1,1 0 1,0 0-1,22 1 1,-26 1 14,2-1 29,0 1 0,0 1 0,0-1 0,0 2 0,-1 0 0,1 0 0,-1 0-1,14 6 1,-7 0 144,0 1 0,29 20 0,-38-23-121,-1 0-1,0 0 0,0 1 1,0 0-1,-1 0 0,0 0 1,8 15-1,-14-22-49,1 0-1,-1 1 0,0-1 1,0 0-1,0 1 1,1-1-1,-1 1 0,0-1 1,0 0-1,0 1 1,0-1-1,0 1 0,0-1 1,0 1-1,0-1 1,0 0-1,0 1 1,0-1-1,0 1 0,0-1 1,0 1-1,0-1 1,-1 0-1,1 1 0,0-1 1,0 0-1,0 1 1,-1 0-1,0-1-44,0 1 1,0 0-1,0 0 0,0-1 1,0 1-1,0-1 0,0 1 1,0-1-1,0 0 0,0 1 0,-1-1 1,-32 4-1282,31-4 1197,-22 0-1271,3 0-460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56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635 353 336,'0'0'2151,"0"-3"-1879,0 0-176,1-2 214,-1 0-1,-1 0 1,1 1-1,-1-1 1,1 0 0,-1 0-1,-1 0 1,-2-7-1,-9-10 187,-1 1 0,-2 0-1,0 1 1,-32-31 0,22 28-178,0 0 0,-1 3-1,-32-20 1,47 33-248,-1-1 1,1 2-1,-1 0 0,-1 0 0,1 2 0,-1-1 0,1 2 0,-1 0 0,0 0 1,0 1-1,-16 0 0,27 3-74,0-1 0,-1 1 0,1 0 1,0 0-1,0 0 0,0 0 0,0 0 0,0 1 0,0-1 1,1 1-1,-1 0 0,0 0 0,1 0 0,0 0 0,-1 0 0,1 0 1,-4 5-1,-3 6-20,0 0 1,-10 18-1,14-22 22,-10 22-15,0 0 0,2 1 0,1 0 0,2 1 0,1 1 0,-7 59-1,-2 211-99,18-286 105,-1 19-14,6 209-88,-2-220 102,0-1 0,2 0 0,1 0 0,1 0 0,1-1 0,1 0 0,19 35 0,-19-43-16,1-1 0,0 0-1,1-1 1,1 0 0,0-1 0,0 0 0,2-1 0,0 0-1,0-1 1,1-1 0,0 0 0,0-1 0,1-1-1,1 0 1,-1-1 0,1-1 0,0-1 0,1 0-1,-1-1 1,1-1 0,30 1 0,-30-3 18,75-1 6,-80-1-4,0-1 0,0 0 0,0-1-1,0 0 1,12-5 0,-8 1 10,-1 0-1,0-2 1,0 0-1,-1-1 0,0 0 1,-1-1-1,25-24 1,-24 18 8,-1 0 0,0-1-1,-1-1 1,-1 0 0,18-38 0,-20 33 19,-2-1 1,0 1-1,-1-2 1,-2 1-1,0 0 1,-2-1-1,-1 0 1,-1-32-1,-1 36 47,0 1-1,-1-1 0,-2 1 1,0 0-1,-9-32 0,0 20 44,-1 0 0,-1 0 0,-2 1 0,-2 1 0,-1 1 0,-1 1 0,-1 0 0,-1 2 0,-2 0 0,-1 2 0,-1 0 0,-1 2 0,-33-22 0,17 17-113,-34-25-511,70 47 305,0 0 0,1-1 0,-1 1-1,1-1 1,0-1 0,1 1 0,-6-10-1,0-6-1027,-12-32-1,3-2-1605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2:58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170 167 160,'0'0'616,"0"0"-583,0 0-1,0 0 1,0 0-1,0 1 1,0-1-1,-1 0 1,1 0-1,0 0 1,0 0-1,0 0 1,0 0-1,0 0 1,0 0-1,0 0 1,0 0-1,0 0 1,0 0-1,0 0 1,0 0-1,-1 0 1,1 0-1,0 0 1,0 0-1,0 0 1,0 0-1,0 0 1,0 0 0,0 0-1,0 0 1,0 0-1,0 0 1,0 0-1,0-1 1,0 1-1,0 0 1,-1 0-1,1 0 1,0 0-1,0 0 1,0 0-1,0 0 1,0 0-1,0 0 1,0 0-1,0 0 1,0 0-1,0 0 1,0 0-1,0-1 1,0 1-1,0 0 1,0 0-1,0 0 1,0 0-1,0 0 1,0 0-1,0 0 1,0 0-1,0 0 1,0 0-1,0 0 1,0 0-1,0 0 1,0-1-1,0 1 1,0-1 59,0-1-1,-1 1 1,1-1 0,0 1-1,-1-1 1,0 1 0,1 0-1,-1-1 1,0 1 0,0 0-1,1-1 1,-1 1 0,0 0-1,0 0 1,0 0 0,-1 0-1,1 0 1,0 0 0,0 0-1,-1 0 1,1 0-1,0 1 1,-1-1 0,1 1-1,-3-2 1,4 13 19,7 330 898,-5-204-535,-2-113-282,0-22-159,0 1 1,-1-1 0,1 1-1,-1-1 1,1 0-1,-3 5 1,3-6-27,0-1 0,0 1 0,-1 0-1,1 0 1,-1-1 0,1 1 0,0 0 0,-1-1 0,1 1 0,-1-1-1,1 1 1,-1-1 0,0 1 0,1-1 0,-1 1 0,0-1 0,1 1-1,-1-1 1,0 0 0,1 1 0,-1-1 0,0 0 0,0 0 0,1 1-1,-2-1 1,1-1-10,1 1 0,-1-1 0,1 1 0,-1-1-1,1 1 1,-1-1 0,1 1 0,0-1 0,-1 0 0,1 1 0,0-1-1,0 0 1,-1 1 0,1-1 0,0 0 0,0 1 0,0-1-1,0 0 1,0 0 0,-1-3-16,-5-20 3,2-1 1,-3-44-1,6-54 100,1 69-85,2 20 29,2 1 1,1-1-1,18-63 1,-17 76-13,0-2-7,0 1 2,4-28 0,-10 40 46,-4 8 69,-10 8 79,12-4-202,-18 12-2,-1 1 1,2 0-1,0 2 1,1 1-1,-26 32 1,39-41-159,8-9-353,14-11 241,66-64 299,16-13 19,-96 86-57,0 0 1,0 0 0,1 0 0,-1 1 0,0 0 0,1-1 0,-1 1 0,1 1 0,0-1 0,-1 0-1,1 1 1,0 0 0,-1 0 0,1 0 0,0 0 0,6 1 0,4 2 105,0 1-1,25 9 1,-25-8-22,29 13 96,-32-12-155,0-1 0,1-1 0,0 0 0,-1 0 0,14 1 0,49 0-441,4 0-2411,-55-1 386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3:00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326 139 1872,'0'0'3432,"-1"-4"-3207,0 3-123,0 3 527,24 365 748,-10-228-1190,-10-3 164,-4-92-260,0-43-102,0-1 0,0 0-1,0 0 1,0 1 0,-1-1 0,1 0 0,0 0 0,0 0 0,0 0 0,-1 0 0,1 0-1,0 0 1,0-1 0,0 1 0,0 0 0,-1-1 0,0 0 0,-1-3-20,1 0 0,0 0 1,0 0-1,0-1 0,1 1 1,-1-1-1,1 0 0,0 1 0,-1-8 1,0 0-21,-3-25 29,1-1 1,2 0-1,3-42 0,0 18 17,-1-138-147,0 188 118,-1 0 1,-1 0-1,0 0 0,0 1 0,-1-1 1,-1 1-1,0-1 0,0 1 0,-1 0 0,0 0 1,-11-15-1,15 25 36,0-1 1,0 1-1,0 0 0,-1-1 1,1 1-1,0 0 0,0 0 1,-1 0-1,1 0 0,0 0 1,-1 0-1,1 0 0,-1 0 1,1 1-1,-1-1 0,0 1 1,1-1-1,-1 1 1,0 0-1,1-1 0,-1 1 1,0 0-1,1 0 0,-1 0 1,0 0-1,1 0 0,-1 1 1,0-1-1,1 0 0,-1 1 1,0-1-1,-1 2 0,-3 1-1,1 0 0,0 0 0,0 0 0,0 1 0,0 0 0,1 0 0,-8 7 0,-12 16-2,2 0 0,0 2 0,2 0 0,1 1 0,-27 59 0,44-84-87,0 0-1,0 0 1,1 0 0,0 0 0,0 0 0,0 0 0,1 10 0,4-17-722,26-39 863,34-59 1,2-3 40,-34 56-60,19-26 64,-43 63-70,0 0-1,1 0 0,1 1 1,17-13-1,-20 18 2,-1 1 0,0 0 0,1 0 0,-1 1-1,1 0 1,0 0 0,0 1 0,-1 0 0,1 0-1,10 0 1,-5 1 40,0 0 0,1 1 0,-1 0 0,0 1 0,13 3 0,-3 3 72,0 1-1,0 1 0,-1 1 1,-1 1-1,0 0 1,21 18-1,2 11 348,-42-40-539,-1-1-1,1 0 1,-1 1 0,1-1 0,0 0-1,-1 0 1,1 0 0,0 1-1,-1-1 1,1 0 0,0 0-1,-1 0 1,1 0 0,0 0 0,-1 0-1,1-1 1,0 1 0,-1 0-1,1 0 1,0 0 0,-1-1-1,1 1 1,-1 0 0,1 0-1,-1-1 1,1 1 0,0-1 0,-1 1-1,1 0 1,-1-1 0,1 0-1,14-17-1943,-5-3-719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3:1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14 581 1176,'0'0'2221,"-1"-11"-1965,-7-80 741,6 59 1008,1 32-1897,0 0-58,1 12-47,2 29 65,2-1 0,2 0-1,1 0 1,14 40 0,19 38-34,-26-85-13,-3 1 0,0 0-1,10 68 1,-17-75-20,1 18 30,-5-45-24,1 0-26,-1 0 39,1 0-1,-1 0 1,1 0-1,-1 0 0,1 0 1,-1 0-1,0 0 1,1-1-1,-1 1 1,1 0-1,-1 0 0,1-1 1,-1 1-1,0 0 1,1 0-1,-1-1 1,0 1-1,1 0 0,-1-1 1,0 1-1,1-1 1,-1 1-1,0 0 1,0-1-1,1 1 0,-1-1 1,0 1-1,0-1 1,0 1-1,0-1 1,0 1-1,0-1 0,0 1 1,1-1-1,-1 1 1,-1-1-1,1 0 1,2-6 73,12-30 24,2 1 0,40-66 0,-42 78-102,191-306 79,19 3 288,-221 323-362,14-20 301,-1 1 0,-1-2 0,-1 0-1,13-33 1,-26 52-122,0 1 0,0-1 0,0 0 0,0 1 0,-1-1 0,0-5 0,0 5-41,0 5-145,-1 1 0,1 0 0,0-1 0,0 1 0,-1-1 0,1 1 0,0 0 0,0-1 0,-1 1 0,1 0 0,0 0 0,-1-1 0,1 1 0,0 0 0,-1 0 0,1-1 0,0 1 0,-1 0 0,1 0 0,-1 0 0,1 0 0,-1 0 0,1-1 0,0 1 0,-1 0 0,23 26-7271,-11-14 5070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3:13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1297 357 232,'0'0'2250,"0"-13"-1775,-2-61 277,2 72-638,-1-1 1,1 1 0,-1 0 0,0 0-1,0-1 1,1 1 0,-1 0-1,-1 0 1,1 0 0,0 0-1,-1 0 1,1 0 0,-1 0-1,1 0 1,-1 1 0,0-1-1,0 1 1,1-1 0,-4-1-1,-7-4 103,1 0 0,-16-6 0,19 9-121,-18-7 5,-1 1-1,0 1 1,-1 1-1,0 2 1,-51-6-1,-146 4-155,196 8 80,6 0-25,0 1 0,-1 1 0,1 1 0,0 1 0,1 0 0,-1 2 1,1 1-1,-28 12 0,18-2-1,1 1 0,1 1 0,0 1 0,2 2 0,0 0-1,2 3 1,0 0 0,2 1 0,-39 54 0,42-45-10,1 0 1,-27 71-1,28-61 13,3-7-9,3 2 1,1-1 0,1 2 0,-4 44-1,6-10-12,2 101-1,7-96 14,1 95 3,1-143 3,1 0 0,2-1 0,10 36 0,35 91-26,-32-109 17,2 0 0,1-1-1,34 53 1,-41-81 57,1 0 0,1-2 0,1 0 0,0-1 0,1-1 0,1 0 0,39 24-1,-6-10 188,111 46 0,-142-68-170,0-1-1,1-1 1,0-1-1,41 4 1,-24-6 74,77-6 0,-81-2-117,0-1 0,-1-1 1,1-3-1,-2 0 0,1-2 1,-2-2-1,1-1 1,54-35-1,-65 35 15,-2-1 1,0-2-1,-1 1 1,-1-2-1,0-1 0,-2 0 1,0-1-1,-1 0 1,-2-2-1,13-24 0,-3-4 47,-2-1-1,-2 0 0,19-93 0,-26 85 11,6-114-1,-19-63 366,-3 190-327,-2 1 1,-2 1 0,-3 0 0,-1 0 0,-2 0 0,-20-42 0,4 23-23,-2 0 0,-4 2-1,-52-69 1,54 84-100,-2 2-1,-3 2 1,-1 1-1,-2 2 1,-82-61-1,112 93-8,-118-76 5,107 72-6,0 0 1,0 1-1,-48-14 0,60 22-28,1 1 0,0 1 0,0-1 0,-1 1 0,1 1 0,-1 0 0,1 1 0,0 0 0,-1 0 0,1 1 0,0 0 0,0 1 0,0 0 0,0 1 0,1 0 0,-1 1 0,1 0 0,-15 10 0,-8 10-42,1 2 0,1 0 0,1 2 0,2 1 1,1 1-1,1 2 0,-23 41 0,21-27 29,2 1 0,3 1 1,2 1-1,-28 104 1,33-84 5,4 0 0,-3 76 1,9 142-22,5-272 54,0 28-22,3 1 0,1 0 0,3-1-1,1 0 1,2-1 0,2 0 0,21 49 0,-20-62-4,1-2 0,2 1-1,0-2 1,2 0 0,1-2 0,1 0 0,1-1 0,1 0 0,1-2 0,43 32-1,-40-37 13,0-1 0,1-1-1,1-1 1,0-1 0,1-2 0,54 14-1,-41-17-10,0-1 0,0-2 0,1-2 0,58-3 0,-83-1 37,1-1-1,-1 0 1,0-2 0,0 0 0,0-1-1,-1 0 1,1-2 0,-1 0-1,-1-1 1,1-1 0,-1 0-1,-1-1 1,0-1 0,0 0-1,-1-1 1,-1-1 0,0 0 0,-1-1-1,0 0 1,-1-1 0,15-25-1,-1-10 44,30-81-1,5-57-22,-47 137 3,-2 0 1,3-54-1,-5-104 68,-9 177-47,-3 0-1,0 1 0,-2-1 1,-1 1-1,-2 0 1,-1 0-1,-23-53 0,16 50 12,0 1 0,-2 1 0,-2 0-1,-1 1 1,-40-45 0,47 62-62,0 1 0,0 0 0,-2 1 0,0 0 0,-19-10 0,22 15-5,0 1 1,0 1-1,-1 0 1,1 0-1,-1 2 1,0 0-1,-26-3 1,24 4-17,-1 2-1,1-1 1,0 2 0,-1 0 0,1 1-1,0 1 1,0 0 0,0 1 0,-18 8-1,6 0 4,1 2-1,0 1 0,1 2 1,1 0-1,0 2 0,1 0 1,2 2-1,-39 43 1,44-43 0,1 0 0,2 1 0,0 0 0,1 1 0,1 1 0,1 0 1,1 1-1,2-1 0,0 2 0,-7 43 0,10-31-11,2 0 1,1 1-1,2 0 0,2-1 0,2 1 1,1-1-1,1 0 0,22 68 0,-7-50-34,40 80 0,-47-109 6,2-1 0,0-1 0,2 0 0,37 40-1,-45-55-6,0-1-1,1 0 0,0-1 0,0 0 1,0-1-1,1 0 0,0-1 0,1 0 1,-1-1-1,1 0 0,0-1 0,0-1 0,1 0 1,-1 0-1,25 0 0,-21-1 47,0-2 0,0 0 0,0-1 0,-1 0 0,1-2 0,-1 0 0,31-9 0,-34 6 19,1 0-1,-1-1 0,0 0 1,-1-1-1,0 0 0,0-1 1,-1-1-1,0 0 0,-1 0 1,0-1-1,0 0 1,-1-1-1,-1 0 0,0 0 1,-1-1-1,0 0 0,0 0 1,-2-1-1,0 0 0,4-14 1,-2-10 47,-2-1 0,-2 1-1,-1-62 1,-2 84-10,-1-8 19,-2-1 0,0 1 0,-1 0 0,-1 0 0,-2 1 0,0-1 0,-1 1 0,-2 1 0,0 0 0,-1 0 0,-28-39 0,31 51-1,0 0 0,0 1 0,-1-1 1,-1 2-1,-20-16 0,22 19 7,0 1 0,0-1 0,0 1 0,-1 1 0,1 0 0,-1 0 0,0 1 0,0 0 0,-11-2 0,7 3-35,-1 0-1,1 1 1,-1 1-1,-22 3 1,29-3-42,0 1-1,0 0 1,0 0 0,0 1 0,1 0 0,-1 0-1,1 1 1,-1 0 0,1 0 0,-7 6-1,5-2-143,-1 1 1,1 0-1,0 0 0,1 1 0,0 0 0,1 0 1,0 0-1,1 1 0,0 0 0,0 0 0,-3 15 0,2-1-775,1 1-1,1 0 1,1 0-1,1 26 1,1-7-3202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9:5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7 109 696,'0'0'983,"2"-9"-787,1-3-81,-1 7 50,-1 0 0,0 0 0,0-1 0,0 1 0,-1-1 0,0-7 0,0 11 0,-1 1 1,0 0 0,1 0-1,-1-1 1,0 1-1,0 0 1,0 0 0,0 0-1,0 0 1,0 0-1,0 0 1,0 0 0,-2-1-1,0-1 521,3 3-646,0-1 0,-1 1-1,1 0 1,0-1 0,0 1-1,0 0 1,0 0 0,0-1-1,0 1 1,0 0-1,0 0 1,0-1 0,0 1-1,0 0 1,0-1 0,0 1-1,0 0 1,1 0 0,-1-1-1,0 1 1,0 0 0,0 0-1,0-1 1,0 1 0,0 0-1,1 0 1,-1 0 0,0-1-1,1 1 1,95-10 420,148 5 0,-170 5-381,-33 3-58,1 1-1,51 12 1,13 1 6,338 23 119,-370-34-59,110 22 0,-157-23-39,255 34 546,-96-15-449,-153-19-126,383 41 287,396-36 1990,-801-11-2524,0 1 0,15-4 1,4-4-3034,-15 1-1589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01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13 138 808,'0'0'2587,"-2"-2"-2385,-6-6 750,7 8-925,1-1 1,0 1-1,0 0 0,0 0 0,0 0 1,0 0-1,0-1 0,-1 1 0,1 0 1,0 0-1,0 0 0,0-1 0,0 1 1,0 0-1,0 0 0,0 0 0,0-1 1,0 1-1,0 0 0,0 0 0,0 0 1,0-1-1,0 1 0,0 0 0,0 0 1,0 0-1,0-1 0,0 1 0,0 0 1,1 0-1,-1 0 0,0-1 0,0 1 1,0 0-1,0 0 0,0 0 0,0 0 1,1-1-1,-1 1 0,0 0 0,0 0 1,0 0-1,0 0 0,1 0 0,-1 0 1,0 0-1,0 0 0,0-1 0,1 1 1,-1 0-1,0 0 0,0 0 0,0 0 1,1 0-1,-1 0 0,0 0 0,0 0 1,0 0-1,1 0 0,-1 0 0,0 1 1,322-28 655,-255 24-653,356-29 18,107-18-8,-36 42-37,-297 21 128,-45-2 97,355 2 418,-206-21-403,-123 2-63,366 2 1174,-391 4 1273,-154 7-1233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37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2937,'0'0'3539,"0"-3"-2676,0-14 3622,0 23-4424,1 5 110,0 0 0,6 20 0,0 6 54,0 101-1081,-7-138 714,0 1 1,-1-1 0,1 1-1,1-1 1,-1 1 0,0-1-1,0 0 1,0 1 0,0-1-1,0 1 1,0-1 0,0 1-1,1-1 1,-1 0 0,0 1 0,0-1-1,0 1 1,1-1 0,-1 0-1,0 1 1,1-1 0,-1 0-1,0 0 1,1 1 0,-1-1-1,0 0 1,1 0 0,-1 1 0,1-1-1,-1 0 1,0 0 0,1 0-1,-1 0 1,1 1 0,-1-1-1,0 0 1,1 0 0,-1 0-1,1 0 1,-1 0 0,1 0-1,-1 0 1,1 0 0,-1-1 0,0 1-1,1 0 1,-1 0 0,1 0-1,0-1 1,4 0-2488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0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48 1712,'0'0'3681,"-8"-4"-3382,2 0-240,1 1-17,-1 0 0,0 0 0,1 0 0,-1 1 1,0 0-1,0 0 0,-8 0 0,-215-18 882,-3 20-430,102 2-209,84 0 164,4 0-4880,48-2 2886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38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2713,'0'0'3710,"0"0"-3638,1 0 0,-1-1 0,1 1 0,0 0 0,-1 0 0,1-1 0,-1 1 0,1 0 0,-1 0 0,1 0 0,-1 0 0,1 0 0,0-1 0,-1 1 0,1 0 0,-1 0 0,2 1 0,1 3 91,0 0 0,-1 0-1,0 0 1,1 0 0,-1 1 0,-1-1 0,1 1-1,-1 0 1,0-1 0,1 7 0,3 8 480,16 79 149,-8-29-3195,-7-46 214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49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5623 105 968,'0'0'2827,"-2"0"-2208,-85 0 2619,-238 6-1208,37 1-742,-39 2-1113,-131 45-128,363-46 232,-149-8-1,235 0-288,-412-41 997,308 27-838,-313-11-37,379 26-108,-52 6 0,-20 4 16,-126-5 1,52-4-11,-192-4-29,218-14 30,-55-1-22,214 17 12,-26 0-23,1 1 0,-67 10 1,-49 23 13,2 6 0,-161 66 0,124-17-41,83-38 27,4-9 14,-25 13-17,118-53 15,-1 0 0,1 0 0,0 1 0,0 0-1,0 0 1,1 0 0,-1 0 0,1 1 0,-1-1 0,1 1 0,0 0 0,1 0 0,-1 0 0,1 0 0,-1 1 0,1-1 0,1 1 0,-1-1 0,1 1 0,-1-1 0,1 1-1,1 0 1,-2 8 0,2 24-11,-1-17-10,1-1 0,3 29 0,-1-41-10,0 1 1,0 0 0,1-1 0,0 0 0,1 0-1,0 0 1,0 0 0,0 0 0,8 8-1,6 6-147,27 24 0,-32-34 138,0 0 0,0-2-1,1 1 1,0-2 0,0 0 0,1-1 0,0 0 0,1-1 0,0-1-1,-1 0 1,25 4 0,12-3-15,0-1 0,67-4 0,-86-1 91,26-2-14,82-12 1,58-23 57,-83 14-60,445-71 49,-95 48-28,-365 39-30,120-4-4,352 37 2,-281 20 12,208 23 19,-345-43-45,-54-7-22,110 5 0,156 20-170,-297-33 208,58 10-3,-51-5-110,1-5 1,126 4-1,7-11-22,-199-5 129,0 0-1,0-2 1,0 1 0,-1-2 0,1 1 0,20-11 0,2 0-69,-9 5-37,44-23 0,-61 27 108,0 1 0,0-2 1,-1 1-1,0-1 0,0 0 1,0-1-1,-1 1 0,11-16 0,-12 13 4,-1 1 0,-1-2 0,0 1-1,0 0 1,0-1 0,-1 1-1,1-12 1,-1 5 5,7-21 0,40-130 35,-32 118-27,-13 39 3,0-1 0,0 1-1,-1-1 1,-1 0 0,0 0 0,1-15 0,-2 9 94,-1 8-24,1 1 0,-2 0 1,1-1-1,-1 1 0,0 0 0,-1-1 0,1 1 1,-2 0-1,-3-10 0,-18-28 205,-2 1-1,-2 2 1,-2 1 0,-1 1-1,-2 2 1,-49-45 0,73 75-304,-2 0 0,-18-12 1,23 18-79,0 0 0,0 0 0,0 1 0,0 0 0,0 0 0,0 0 0,-1 1 1,-11-1-1,-118 1-3994,64 6-1754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39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14 3817,'0'0'2595,"-3"-2"-2088,-9-9-142,12 11-350,-1 0-1,1 0 1,0 0-1,0 0 1,0 0-1,0 0 1,-1 0 0,1 0-1,0 0 1,0 0-1,0 0 1,0 0-1,-1 0 1,1 0-1,0 0 1,0 0 0,0 0-1,0 0 1,-1 0-1,1 1 1,0-1-1,0 0 1,0 0-1,0 0 1,0 0-1,0 0 1,-1 0 0,1 1-1,0-1 1,0 0-1,0 0 1,0 0-1,0 0 1,0 0-1,0 1 1,0-1-1,0 0 1,0 0 0,0 0-1,0 0 1,0 1-1,0-1 1,0 0-1,0 0 1,0 0-1,0 0 1,0 1-1,0-1 1,0 0 0,0 0-1,0 0 1,0 0-1,0 1 1,0 13 7,0-12 68,0 62 535,9 71 1,-9-134-671,0-1 0,0 1 0,0-1 0,0 1 0,1 0 1,-1-1-1,0 1 0,0 0 0,0-1 0,1 1 0,-1-1 1,0 1-1,0 0 0,1-1 0,-1 1 0,1-1 0,-1 1 0,0-1 1,1 0-1,-1 1 0,1-1 0,-1 1 0,1-1 0,0 0 1,-1 1-1,1-1 0,-1 0 0,1 1 0,-1-1 0,1 0 1,0 0-1,-1 0 0,1 0 0,0 0 0,-1 0 0,1 0 0,0 0 1,-1 0-1,1 0 0,0 0 0,2 0-229,-1-1 1,0 0-1,0 0 0,0 1 1,0-1-1,-1 0 0,1 0 1,0-1-1,0 1 0,2-3 1,9-9-1966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40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1480,'0'0'4539,"0"5"-4225,2 117 1995,-2-81-1420,-1-25-749,-1 0-1,-1 0 0,-1 0 0,0 0 1,-9 21-1,3-8-1111,4-13-668,-2-5-1226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52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4182 176 2529,'0'0'2307,"-24"-5"-1697,-80-15-67,24 6 449,-22-6 575,62 9-1159,-10-2-67,1 1 0,-60-5 0,92 15-230,-80-6 706,-141-29 1,209 31-792,1 2 0,-40-2 0,-59 6-24,59 0 14,-820 0 556,241 2-314,615 0-256,0 2 0,-43 9 1,34-5-2,-43 9-19,-48 7 20,-306 37-18,356-49 13,0 4-1,-120 40 1,184-50-6,1 1 0,0 1 0,0 0 0,1 2 0,0 0 0,-21 16 0,30-20-5,1 0 1,0 0-1,0 1 1,0 0-1,0 0 1,1 0-1,1 1 1,-1 0-1,1-1 0,0 2 1,1-1-1,0 0 1,0 1-1,1-1 1,-2 13-1,1 11-63,2 1 0,4 53-1,-2-74 58,2 0 0,0 0 0,0-1 0,1 0 0,8 18 0,32 52-45,-35-68 28,-1-1 0,2 0 1,-1 0-1,2-1 0,-1 0 1,1-1-1,25 18 0,-18-16 44,1-2-1,1 0 1,0 0 0,39 11-1,-5-8 48,1-2 0,0-2 1,82 2-1,218-8 11,-203-4-51,350-30-1,-340 17-10,186 4-1,-180 10 18,144-1-11,-165 1-8,124 10-1,32 5-5,-70-1 2,-7 5 6,33 1-36,113-10-778,-369-10 810,0 0 0,0 0-1,0 0 1,0-1-1,-1 0 1,1 1 0,0-1-1,0 0 1,-1 0-1,1-1 1,0 1-1,-1 0 1,1-1 0,-1 0-1,0 1 1,0-1-1,3-3 1,-2 2 2,0-1 0,0 0 0,-1 0-1,0 0 1,1 0 0,-1 0 0,-1 0 0,1 0 0,-1-1 0,2-6-1,4-32 89,-2-1 0,-1-77 0,-4 113-68,1-6-3,-2 0 1,1 0-1,-1 1 0,-1-1 1,-1 0-1,-4-15 0,-16-29 341,-40-74-1,50 110-200,-1 0 1,-1 1 0,-1 1 0,0 0-1,-32-27 1,6 11 230,-71-48 1,103 77-390,-64-38 35,64 40-69,-1 0 1,0 0-1,0 2 1,0-1 0,-20-3-1,-3 5-833,-37 0 0,53 2 157,-44 0-2880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55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3097 228 2577,'0'0'3426,"-22"-8"-2578,-68-23-215,62 21 61,-34-18-1,24 10-318,-15-3 151,-1 3 0,0 2 0,-65-10 0,-171-13 146,222 31-577,-101 4-37,112 4-54,-247 23 15,200-12-8,-721 29 169,809-39-175,1 0 0,-1 1 0,1 1-1,0 0 1,-28 10 0,-70 38-8,25-11 7,-93 40 0,136-57-2,-80 55 0,118-73-20,0 1 1,0 0-1,1 0 1,-1 0-1,2 1 1,-1 0-1,1 0 1,0 1-1,0-1 1,1 1 0,0 0-1,0 0 1,1 1-1,0-1 1,1 1-1,0-1 1,0 1-1,1 0 1,0 0-1,0 15 1,1-12-6,-1 0 0,2 0 0,0 0-1,1-1 1,0 1 0,0 0 0,1-1 0,5 13 0,5 4 4,1 0 1,2 0-1,0-2 1,25 30-1,-30-43 19,0 0-1,2-1 1,-1-1-1,1 0 1,1 0-1,0-2 1,1 0-1,-1 0 1,24 9 0,-5-7 36,0 0 0,0-2 0,47 6 0,108 4-1,-46-6-6,339 19 67,-268-31-74,235-2-14,27-39 40,-409 32-46,172-6 19,-183 12-18,9-3 10,0-3 1,106-27 0,-153 30-10,-1 0 0,0 0 0,0-2 0,0 0 0,21-14 0,-33 18 6,-1 0 0,1 0 0,-1-1 0,0 1 1,0-1-1,0 0 0,0 0 0,-1 0 0,1 0 0,-1-1 0,0 1 0,-1-1 1,1 1-1,-1-1 0,0 1 0,1-8 0,1-9 7,-1 0 0,-2-31 0,0 31-16,0 8 16,0-3 24,0 0-1,0 0 1,-2 0-1,0 0 1,-7-25-1,3 27 44,0 0 0,0 0 1,-2 0-1,0 1 0,0 0 0,-1 0 0,-19-20 0,5 10 124,-1 1-1,-44-31 0,40 33-191,0 2 0,-2 0 0,0 3-1,-1 0 1,0 2 0,-1 1 0,-1 1 0,0 2 0,-57-8 0,56 13-518,-1 2 1,0 1-1,0 2 1,0 1-1,1 2 1,-65 15 0,15 10-2045,7 3-1291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1:59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7 527 1360,'0'0'2495,"-4"-20"-557,4 20-1923,0-1 1,0 1-1,0 0 0,0 0 0,-1 0 0,1 0 0,0 0 1,0-1-1,0 1 0,0 0 0,0 0 0,0 0 1,-1 0-1,1-1 0,0 1 0,0 0 0,0 0 0,0 0 1,0-1-1,0 1 0,0 0 0,0 0 0,0 0 0,0-1 1,0 1-1,0 0 0,0 0 0,0 0 0,0-1 0,0 1 1,0 0-1,0 0 0,0 0 0,0-1 0,1 1 1,-1 0-1,0 0 0,0 0 0,0 0 0,0-1 0,0 1 1,0 0-1,1 0 0,-1 0 0,0 0 0,0 0 0,0 0 1,0-1-1,1 1 0,-1 0 0,0 0 0,0 0 0,1 0 1,11-4-9,-12 4-2,159-38 167,171-64 0,-245 71-150,4-1-10,107-55 1,31-50-842,-135 70-1757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2:01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81 295 232,'0'0'3704,"-10"-18"-2972,-33-56-75,41 70-560,0 1 0,-1 0-1,1 0 1,0 0 0,-1 0 0,0 0-1,-3-3 1,6 6-53,-1 0-1,1 0 1,0-1 0,0 1-1,-1 0 1,1 0 0,0 0-1,0-1 1,-1 1 0,1 0-1,0 0 1,0-1-1,0 1 1,0 0 0,-1-1-1,1 1 1,0 0 0,0-1-1,0 1 1,0 0-1,0-1 1,0 1 0,0 0-1,0-1 1,0 0 588,1 1-698,263-10 141,-171 5-56,494-63 155,-555 63-136,44-7 16,18-2 17,147-6 0,233-4 82,-189 16-114,-233 8-33,-27 1 4,0 1-1,0 1 0,40 11 0,69 30 91,-118-36 2576,-16-4-3148,-1-2 184,1-1-1,-1 1 1,0 0 0,0-1 0,1 1 0,-1 0-1,0-1 1,0 1 0,0-1 0,-1 0-1,1 1 1,0-1 0,0 0 0,-3 2-1,-15 11-5560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2:02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12 141 1296,'0'0'2061,"-2"-2"-1744,2 2-256,-1-1-1,0 0-1,0 1 0,0-1 0,1 0 1,-1 0-1,0 0 0,1 1 0,-1-1 1,0 0-1,1 0 0,-1-2 0,11 1 63,210-24 1848,-109 12-1709,-44 5-206,689-64 1253,-553 71-1265,-152 2-33,-44 0-2,0 0 0,0 1 0,0 0 0,0 0 0,-1 0 0,1 1 0,0 0 0,0 1 0,-1-1 0,10 6 0,-14-7-1257,-7-1-2516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2:03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2 119 120,'0'0'4482,"0"0"-4424,0 0 0,0 0-1,0 0 1,0 0 0,0-1-1,0 1 1,-1 0 0,1 0 0,0 0-1,0 0 1,0 0 0,0 0-1,0 0 1,0-1 0,0 1-1,0 0 1,0 0 0,0 0-1,0 0 1,0-1 0,0 1 0,0 0-1,0 0 1,0 0 0,0 0-1,0 0 1,0-1 0,0 1-1,0 0 1,0 0 0,0 0-1,0 0 1,0 0 0,0-1 0,0 1-1,0 0 1,0 0 0,0 0-1,0 0 1,0 0 0,1 0-1,-1-1 1,0 1 0,0 0-1,0 0 1,0 0 0,0 0 0,0 0-1,1 0 1,10-4-14,0 2 1,0-1-1,15 0 0,1-1 2,361-40 323,5 23-174,-107 8-203,235-5 17,-515 18-6,72 3-34,-67-2 21,-1 0-1,1 2 1,-1-1 0,0 1 0,14 6 0,-24-9-190,8 3 653,-18 0-6075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0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1872,'0'0'1890,"-20"1"-1572,-65 3 72,77-4-287,0 1-1,1 0 0,-10 3 0,14-3-56,1-1 1,0 1-1,0 1 0,0-1 0,0 0 1,-4 3-1,2-1-3,0 0-30,1 1-1,-1-1 0,1 0 0,0 1 0,0 0 1,0 0-1,1-1 0,-1 2 0,1-1 0,0 0 0,0 0 1,1 1-1,-1-1 0,1 1 0,0-1 0,-1 10 0,1 3 47,0 1 0,1-1-1,3 21 1,-2-30-38,0 0 1,1 0 0,1 0-1,-1 0 1,1 0-1,0-1 1,1 1 0,0-1-1,0 0 1,0 0-1,1-1 1,0 1 0,1-1-1,-1 0 1,1 0-1,0-1 1,1 0 0,-1 0-1,1 0 1,0-1-1,0 0 1,1 0 0,-1-1-1,1 0 1,0 0-1,0-1 1,0 0 0,0 0-1,0-1 1,9 1-1,180-2-1940,-150-5-695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2:05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1 569 3849,'0'0'1059,"13"17"-717,43 55 69,30 28 680,-50-60-743,-32-35-395,-2-2 118,0-1 0,0 1 0,0-1-1,1 0 1,-1 1 0,1-1 0,5 3 0,-7-5-48,0 1 0,0-1 0,0 0 0,0 0 1,0 0-1,1 0 0,-1 0 0,0 0 0,0 0 0,0 0 0,0 0 1,0-1-1,0 1 0,0 0 0,0-1 0,0 1 0,0 0 1,0-1-1,0 1 0,0-1 0,0 0 0,-1 1 0,1-1 1,0 0-1,0 0 0,-1 1 0,1-1 0,0 0 0,-1 0 1,2-1-1,21-29 475,-2-1 1,19-37-1,31-76 277,-45 86-294,33-114-1,-48 134-352,-3-2 0,-1 1 0,-2-1 0,0-42 0,-5 24 88,0 58-336,4 4-1727,20 20 243,20 26 0,-23-24 201,12 11-1587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2:0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1 399 3137,'0'0'2432,"5"-3"-2274,-3 2-153,-1 0 1,0 0 1,0 0-1,0 1 0,0-1 0,-1 0 0,1 1 0,0-1 0,0 1 0,0-1 0,0 1 0,0 0 0,0-1 0,1 1 0,-1 0 0,0 0 0,0 0 0,0-1 0,0 1 0,0 1 0,0-1 0,0 0 0,0 0 0,0 0 0,0 0 0,1 1 0,-1-1 0,0 0 0,0 1 1,0-1-1,0 1 0,-1-1 0,1 1 0,0 0 0,0-1 0,0 1 0,0 0 0,-1 0 0,1 0 0,0-1 0,0 3 0,10 10 136,-2 2 0,0-1 1,0 1-1,-1 1 0,9 25 0,19 86 317,-27-89-328,1 0-1,23 51 1,-31-83-104,1-1-1,0 1 1,0-1 0,6 6-1,-9-10-1,1 0 1,-1 0-1,1 0 0,0 0 0,-1-1 1,1 1-1,0 0 0,0-1 0,0 1 1,0-1-1,-1 1 0,1-1 0,0 1 0,0-1 1,0 1-1,0-1 0,0 0 0,0 0 1,0 1-1,0-1 0,0 0 0,0 0 1,0 0-1,0 0 0,0 0 0,0 0 1,0-1-1,0 1 0,0 0 0,0 0 0,0-1 1,0 1-1,1-1 0,2-2 126,-1 0 0,0-1 0,0 1 0,0 0 1,0-1-1,-1 0 0,0 0 0,1 0 0,-1 0 0,2-8 0,3-2 125,91-223 1412,-80 181-1404,-2-1-1,11-82 1,-19 72-224,-3 22-48,1 0 1,19-67 0,-24 110-33,-1 1 0,1 0 0,-1-1 0,1 1 0,0 0 0,0 0 0,-1-1 0,1 1 0,0 0 1,0 0-1,0 0 0,1 0 0,-1 0 0,0 0 0,0 1 0,0-1 0,3-1 0,-1 1-140,0 0 0,0 0-1,0 0 1,0 1-1,0-1 1,0 1-1,6 0 1,2 0-529,-1 2-1,1-1 0,16 6 1,-18-5-241,-1 1 0,13 6 0,11 9-3786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2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1 326 3897,'0'0'1451,"5"8"-1163,19 31 259,25 58 0,-47-94-518,19 40 251,59 115 163,-64-130-405,2-1 0,0-1 0,33 36 0,-50-61-33,0-1 1,1 1-1,-1 0 1,0 0 0,0 0-1,0-1 1,1 1-1,-1 0 1,0-1 0,1 1-1,-1-1 1,0 0-1,1 1 1,-1-1 0,1 0-1,-1 0 1,0 0-1,1 0 1,-1 0 0,3-1-1,-1 1 15,0-1-1,-1 0 1,1 0 0,0 0-1,-1 0 1,0 0 0,1 0-1,-1-1 1,0 1-1,4-4 1,17-19 156,-2 0 1,0-2-1,31-54 0,-33 52-67,-14 19-77,139-221 959,-111 171-486,50-125 0,-70 143-334,7-43 0,-19 81-177,0 3-250,0-1 0,-1 0 0,1 0 0,0 0 0,0 1 0,0-1 0,0 0 0,0 1 0,0-1 0,0 1 0,0-1 0,0 1 0,3-1 0,7-4-2273,-7 1-123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19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34 928,'0'0'4893,"0"-4"-4297,0-26 2169,-15 30-1341,12 1-1414,0-1 0,-1 1 0,1 0 0,0 0 0,0 0 0,0 0 0,0 1 0,0-1 0,0 1 1,0 0-1,0 0 0,0 0 0,1 0 0,-1 0 0,1 1 0,-4 4 0,-5 5-19,1 2 0,-8 14 0,16-26 13,-7 13-8,0 1-1,1-1 0,1 1 0,-6 21 1,10-26-28,0 0 0,1 0 0,0 0 1,1 1-1,0-1 0,1 1 1,1 17-1,0-25 22,-1-1 0,1 0 0,0 0 0,0 0-1,0 0 1,0 0 0,1 0 0,-1 0 0,1-1 0,0 1 0,-1 0 0,1-1 0,4 5-1,-1-4-17,-1 1-1,1-1 0,-1 1 1,1-2-1,0 1 0,0 0 1,7 2-1,1-1-122,1 0-1,0-1 1,0 0 0,1-1-1,18 0 1,-24-1 110,1-1 0,0 0 0,-1-1-1,1 0 1,16-4 0,-21 3 47,-1 1-1,0-1 1,0 0 0,0 0-1,-1-1 1,1 1-1,0-1 1,-1 0 0,0 1-1,0-2 1,1 1-1,-2 0 1,1-1 0,4-6-1,-3 2 23,0 0 0,0 0 0,-1-1 0,0 1 0,0-1 0,-1 0 0,0 0 0,1-16 0,-2 1 53,-1 0 1,-3-26-1,2 42-36,0 1-1,0 0 0,-1 0 1,0 0-1,-1 0 0,0 0 1,0 0-1,0 0 0,-1 1 1,0 0-1,0-1 0,-5-4 0,5 6 28,0 1 0,0 1 0,0-1 0,0 0-1,0 1 1,-1 0 0,0 0 0,1 0 0,-1 1-1,0 0 1,0 0 0,-1 0 0,1 0 0,0 1-1,0 0 1,-1 0 0,-5 0 0,4 0-89,0 1 0,0 1 0,1-1 0,-1 1 1,0 0-1,1 1 0,-1-1 0,0 1 0,1 1 0,0-1 1,-1 1-1,1 0 0,0 1 0,1-1 0,-11 9 0,2-2-523,1 1-1,0 1 1,1 0-1,0 1 1,1 0 0,0 1-1,1 0 1,1 0-1,0 1 1,-8 19-1,11-9-3172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2921,'0'0'2240,"-27"108"-1624,27-86-168,5-2-56,6 2 33,2 0-177,3-2-136,4 2-96,7-4-16,4-2-104,7-4-489,19-12-63,-5 0-848,-8 0-993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1 302 5521,'0'0'1184,"149"0"-783,-84 0 95,1-2 0,1-6-184,0-2-184,-7 0-64,-2-2-64,-9 2 0,-5-2 0,-8 2-304,-10 0-456,-10 0-201,-7 0-671,-9 2-528</inkml:trace>
  <inkml:trace contextRef="#ctx0" brushRef="#br0" timeOffset="1">506 9 3385,'0'0'1085,"24"-2"-799,77-4-62,-96 5-186,0 1 0,0 0 0,0 1 1,0-1-1,0 1 0,0 0 0,7 2 0,-10-2-8,0 1-1,0-1 0,0 0 1,0 1-1,0-1 0,0 1 1,0-1-1,-1 1 0,3 2 1,0 1 28,0-1 22,-1 0-1,0 1 1,0-1 0,0 1-1,0 0 1,-1 0-1,0 0 1,0 0 0,0 0-1,-1 0 1,2 7 0,-1 1 276,-1 0 0,-1 1 0,0 18 1,-1-25-253,0 0 1,-1 0 0,0 0 0,0 0-1,0 0 1,-1 0 0,0 0 0,0-1-1,0 0 1,-1 1 0,0-1-1,-8 8 1,-6 6 7,0-1 0,-23 17-1,35-31-90,-54 43-890,-105 64-1,117-83-1205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4785,'0'0'2219,"0"5"-2008,0 523 1327,0-527-1535,0-1 0,-1 0 0,1 1 0,0-1 0,-1 1 1,1-1-1,0 0 0,0 1 0,-1-1 0,1 0 1,-1 0-1,1 1 0,0-1 0,-1 0 0,1 0 0,-1 1 1,1-1-1,-1 0 0,1 0 0,0 0 0,-1 0 1,1 0-1,-1 0 0,1 0 0,-1 0 0,1 0 1,-1 0-1,1 0 0,-1 0 0,0 0 0,-15-2-64,14 2 41,0-1 0,1 0 0,-1 0 0,0 0 0,0 0 0,1 0 0,-1 0 0,1 0 0,-1 0 0,1-1 1,-1 1-1,1-1 0,0 1 0,0-1 0,0 1 0,0-1 0,0 0 0,0 0 0,0 1 0,0-1 0,1 0 0,-1 0 0,1 0 0,-1 0 0,1 0 0,0 0 1,0-2-1,-1 0-14,1 0 0,0 1 0,1-1 1,-1 0-1,1 1 0,-1-1 0,1 0 1,0 1-1,1-1 0,-1 1 1,0 0-1,1-1 0,0 1 0,2-4 1,6-4 22,0 0 0,1 1 0,0 0 0,16-11 0,55-31 46,-57 37-14,-11 6-6,52-29 10,-59 35-28,0 0-1,0 0 0,0 1 1,0 0-1,0 0 0,0 1 0,15-1 1,-21 2 3,1 0 1,-1 1 0,0-1-1,0 0 1,0 1 0,1-1-1,-1 1 1,0-1 0,0 1-1,0-1 1,0 1 0,0 0-1,0 0 1,0 0 0,0-1-1,0 1 1,0 0 0,-1 0-1,1 0 1,0 0 0,-1 0-1,1 1 1,0-1 0,-1 0-1,0 0 1,1 2 0,2 4 11,-2 0 1,1 0-1,0 11 1,1 63 198,-3-63-152,0-12-34,-1 0 0,1 0-1,-1 0 1,0-1-1,-1 1 1,1 0 0,-1-1-1,-1 1 1,1-1 0,-1 1-1,-3 5 1,0-3 51,0 0 1,-1 0 0,0-1 0,0 1-1,0-2 1,-10 7 0,-2 1 96,-1-2 0,0-1 1,-1 0-1,-44 15 0,48-21-118,0-1 0,0 0 0,0-1 0,0-1 0,-1 0 0,1-2 0,-1 0 0,-18-2 0,35 1-79,0 1 1,-1 0-1,1 0 0,0-1 0,0 1 1,-1-1-1,1 1 0,0-1 0,0 1 1,0-1-1,0 0 0,0 1 0,-1-1 1,1 0-1,1 0 0,-1 0 0,0 0 1,0 0-1,0 0 0,0 0 0,1 0 1,-1 0-1,0-1 0,1 1 0,-1-2 0,0 0-357,0-1 0,1 0 0,-1 0 0,1 0-1,0 0 1,0 0 0,0-4 0,2-5-1917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5577,'0'0'1990,"15"4"-1773,45 8 63,70 6-1,142-13 139,-70-3-3696,-176-1 908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2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3265,'0'0'981,"19"2"-733,61 9 98,-75-10-298,0 0 0,0 1 0,1 0 0,-1 0 0,-1 0 0,1 0 0,0 1 0,-1 0 0,1 0 0,-1 0 0,0 0 0,0 1 0,0-1 0,0 1 0,-1 0 0,1 0 0,-1 1 0,0-1 0,4 9 0,-3-5 79,0 0 0,-1 1 0,1 0 0,-2-1 0,1 1 1,-1 0-1,-1 1 0,1-1 0,-2 0 0,1 0 0,-2 13 0,0-11 67,0 0 0,-1 0 0,0 0 0,0 0 0,-2 0 0,1-1 0,-1 1 0,-11 18 0,-2-3 261,-1-1 1,-1-1-1,-1-1 0,-41 37 0,-21 6-936,-3-6-4049,63-47-38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3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7 3393,'0'0'2079,"-21"-1"-1578,-66-4-29,78 5-369,0-1-1,0 1 0,-1 1 1,1 0-1,0 0 1,0 1-1,-12 3 0,14-2-47,1 1 0,0 0-1,-1 0 1,1 0 0,1 0-1,-1 1 1,-5 6 0,2-3 16,0 1 0,1-1 0,0 2 0,1-1 0,0 1 1,0 0-1,1 0 0,1 1 0,-1 0 0,2 0 0,0 0 0,0 1 1,1-1-1,0 1 0,1 0 0,-1 12 0,3-20-50,-1 6 106,1-1 0,0 1 0,0 0 0,4 18 0,-3-25-93,1 0 0,-1 0 0,0 0 0,1 0 0,0 0 0,-1 0 0,1 0 0,0 0 0,0-1 0,1 1 0,-1-1 0,1 1 0,-1-1 0,1 0 0,0 0 0,-1 0 0,6 2 1,0 0-9,1-1 0,-1 0 0,1 0 0,0-1 0,0 0 0,0 0 0,12 0 0,68-2-115,-61 0-40,3-3-548,-1-1-1,0-1 1,57-17-1,-50 12-221,13-4-1013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 1584,'0'0'3425,"-13"-4"-2897,-39-14-45,38 13-86,12 2 51,10 1-207,227 21-18,-129-8-200,-22-9-433,-65-2-827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3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5113,'0'0'1432,"114"0"-1176,-67 0 33,1 0 15,4-2 8,-6-2-104,1 2-104,-5-2-96,-2 2 0,-4-2-8,0 0-8,-1-2-456,3-2-393,-9 0-1015,-9 0-2961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4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2921,'0'0'1347,"23"4"-962,73 14 110,-92-17-453,-1 0 0,0 0 1,1 0-1,-1 0 0,0 1 1,0-1-1,0 1 0,0 0 1,0 0-1,0 0 0,-1 0 0,1 1 1,-1-1-1,1 1 0,-1 0 1,0-1-1,0 1 0,0 0 1,-1 0-1,1 0 0,-1 1 1,1-1-1,1 6 0,-1-2 75,2 3 82,-1 0 0,0 1 0,-1-1 0,2 22 0,-3 44 643,-1-65-737,-2 11 86,0 0 0,-2 0 1,0 0-1,-1-1 0,-2 0 1,-16 40-1,1-15 169,-53 82 0,70-120-401,-13 15-777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6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1 4113,'0'0'1084,"-18"1"-823,0 0-194,6-1-8,0 0 0,0 2 0,0-1-1,1 2 1,-1-1 0,0 2 0,1-1 0,-15 8 0,-84 47 878,96-50-740,1 1 1,-1 1-1,2 0 0,-1 1 1,-15 18-1,25-25-176,1-1-1,-1 0 1,1 1-1,0-1 1,0 1-1,0 0 1,0-1-1,1 1 1,0 0 0,-1 0-1,1 0 1,1 0-1,-1 1 1,1-1-1,-1 0 1,1 0-1,0 0 1,1 0-1,-1 1 1,2 5-1,0-5-29,0 0-1,0 0 1,0 0 0,1-1-1,-1 1 1,1 0 0,0-1-1,1 0 1,-1 0 0,1 0-1,0 0 1,0 0 0,0-1-1,9 6 1,1-1 5,0 0 0,0-1-1,1-1 1,0 0 0,0-1 0,1-1-1,18 4 1,-7-5-32,-1 0 0,2-1 0,38-4-1,-61 2 34,-1 0 0,0-1-1,1 0 1,-1 0 0,0 0-1,0-1 1,1 1-1,-1-1 1,6-4 0,-8 5 17,0 0 1,0-1 0,0 1 0,-1-1 0,1 0 0,0 1-1,-1-1 1,0 0 0,1 0 0,-1 0 0,0 0 0,0 0-1,0 0 1,0-1 0,0 1 0,-1 0 0,1 0 0,-1-1-1,1-3 1,0 1 51,-1 0 1,0 0-1,-1 0 0,1 1 1,-1-1-1,0 0 0,0 0 0,0 1 1,-1-1-1,0 1 0,-4-9 0,2 6 12,-1 0-1,-1 1 0,1-1 1,-1 1-1,-12-10 0,8 7-36,-1 1-1,0 0 0,-1 1 1,1 0-1,-2 1 1,1 0-1,-20-6 0,15 7-140,-1 1 0,0 1-1,0 1 1,0 0 0,-19 1-1,26 1-68,2 0-434,1 0-3162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6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3409,'0'0'2136,"-46"128"-1576,46-96-104,0-2-160,11-6-63,7-2-25,2-6 16,2-2 16,0-4-56,0-2-168,1-4-16,3-4-360,1 0-176,17 0-633,-6-14-431,-7-2-2697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7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3441,'0'0'2372,"1"21"-1902,11 142 175,-9-126-560,14 136 144,-12-148-187,0 0-1,1 0 1,2 0-1,17 38 1,-24-59-40,8 11-51,-9-14 39,0-1 1,0 1-1,1-1 0,-1 0 1,0 1-1,0-1 0,1 0 1,-1 1-1,0-1 0,1 0 1,-1 0-1,1 1 0,-1-1 1,0 0-1,1 0 0,-1 0 0,1 1 1,-1-1-1,0 0 0,1 0 1,-1 0-1,1 0 0,-1 0 1,1 0-1,-1 0 0,1 0 1,-1 0-1,1 0 0,-1 0 1,1 0-1,0-3 1,0 1 0,0 0 0,0 0 0,0-1 0,-1 1-1,1-1 1,-1 1 0,1-1 0,-1 1 0,0 0 0,-1-5 0,2 4-17,-1-19-84,0 9 63,1 0 0,0 1 0,5-18-1,-5 26 42,0 0 0,0 0 0,1 0 0,0 1 0,0-1 0,0 0-1,0 1 1,0-1 0,1 1 0,-1 0 0,1 0 0,0 0 0,0 0 0,6-4-1,1 1 3,1-1 0,0 2-1,0 0 1,0 0-1,1 1 1,-1 0 0,1 1-1,13-2 1,7 1 37,60 0 0,-86 4-27,1 0 0,-1 1-1,1 0 1,-1 0 0,0 1 0,1-1 0,-1 1-1,0 1 1,0-1 0,6 5 0,-8-5 10,-1 0-1,0 0 1,0 0 0,0 1 0,0 0-1,0-1 1,-1 1 0,1 0-1,-1 0 1,0 0 0,0 1 0,0-1-1,0 1 1,-1-1 0,1 1 0,-1-1-1,0 1 1,1 6 0,-1-5 37,0 0-1,0 1 1,-1-1 0,0 0-1,0 1 1,-1-1 0,1 1-1,-1-1 1,0 0 0,-1 1-1,1-1 1,-1 0 0,0 0-1,0 0 1,-1 0 0,1-1-1,-1 1 1,0-1 0,-1 1-1,1-1 1,-1 0 0,1 0-1,-8 5 1,-7 5 43,-1-1-1,0 0 1,-1-2-1,0 0 1,-26 9-1,-2-3-57,-62 15 1,73-23-130,-1-2 0,-1-2 1,-65 1-1,111-9-791,75-30-1198,-33 15 373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7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4905,'0'0'4101,"23"0"-3628,159 0 316,168-18-563,-345 18-573,0-1 0,0 0 0,0 0 1,-1-1-1,1 1 0,0-1 0,-1 0 0,1 0 0,-1 0 0,1-1 0,-1 1 0,0-1 0,0 0 0,3-4 0,7-7-2158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28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2801,'0'0'2703,"24"-3"-2483,80-6-49,-94 9-127,0-1 0,1 1 0,-1 0 0,0 1 0,0 0 0,0 1 0,0 0 0,0 1 0,-1 0 1,1 0-1,11 7 0,-9-5 63,-2-1 12,-1 0 1,1 1-1,-1 0 1,0 1 0,-1 0-1,16 14 1,-20-16-22,-1 0 0,1 0 0,-1 0 0,0 1 0,0-1 0,-1 1 0,1 0 0,-1 0 0,0 0-1,0 0 1,-1 0 0,1 0 0,-1 0 0,0 1 0,0 6 0,-1-1 404,0 0-1,-1 15 0,0-22-375,0 1-1,0-1 0,-1 0 0,1 1 0,-1-1 0,0 0 0,0 0 0,-4 6 0,-12 12 108,-1 0 1,0-1-1,-2-2 0,-34 27 1,29-26-65,2 1 1,0 1 0,-24 29 0,44-45-260,0 0 0,1 1 0,-1-1-1,1 1 1,0 0 0,1 0 0,-4 13 0,-1 6-372,6-23-53,-1 0 0,1 0 1,0-1-1,-1 1 0,0 0 0,1-1 1,-1 1-1,0-1 0,0 0 0,-5 4 0,-3 0-3225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1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30 231 1360,'0'0'6779,"10"-4"-6187,-2-4-374,0-1 0,0 0 0,-1-1 0,0 0 0,-1 0 0,10-21 0,-9 17-125,-1 3 10,0 0-1,-1-1 1,-1 0-1,0 0 1,-1 0-1,0 0 1,0-1 0,0-17-1,-3 30-50,0 5-239,7 83 239,0-15 26,-6 98 15,-1-122-84,-1-36-74,-1 1 0,0-1-1,-1 1 1,0-1 0,-2 0-1,1 0 1,-1 0 0,-1-1-1,-9 15 1,8-16-146,5-11 210,1 1 0,0-1 0,-1 0-1,1 0 1,0 0 0,-1 0 0,1 0-1,0 0 1,-1 0 0,1 0 0,-2-1-1,1 1-7,-84 2-1414,381 0 2984,-320-4-4665,21 2 957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2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3 784,'0'0'6053,"-2"0"-5690,0-1-340,-1 1-127,0-1-1,0 1 1,0 0 0,0 0 0,0 0 0,-4 1-1,-1 2-1707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4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398 299 1528,'0'0'4452,"-14"-6"-4096,-48-16-53,58 20-261,-1 1 0,1-1 0,0 1 0,-1 0 0,1 1 0,-1-1 0,1 1 0,-1 0 0,1 0 1,-5 1-1,-6 0 43,7 0-41,1-1 0,-1 2 0,0-1 0,1 1 0,-1 1 0,1-1-1,0 1 1,-8 4 0,-2 3 105,-33 22-1,41-25-127,1 0-1,-1 1 1,1 1-1,1-1 1,0 1-1,0 0 1,0 1-1,1 0 1,1 0-1,0 0 1,0 1-1,-4 14 1,4-5-51,0-1 0,1 1 0,1 0-1,1 0 1,1 0 0,2 25 0,-1-43 24,0 1 1,0 0-1,1 0 1,-1-1-1,1 1 0,0 0 1,0-1-1,0 1 0,0 0 1,0-1-1,0 0 1,1 1-1,0-1 0,-1 0 1,1 1-1,0-1 1,0 0-1,0 0 0,0-1 1,0 1-1,0 0 0,1-1 1,-1 1-1,1-1 1,-1 0-1,1 0 0,-1 0 1,1 0-1,0 0 1,-1 0-1,1-1 0,5 1 1,-2 0-1,0-1 0,1 0 0,-1 0 0,1-1 0,-1 0 0,0 0 0,0 0 0,1-1 0,-1 0 0,0 0 0,0 0 0,-1-1 0,9-4 0,-5 1 7,0-1 0,-1 0 0,1 0 0,-1-1 0,-1 0 0,10-12 0,-13 14 1,0 0-1,-1 0 1,1-1-1,-2 1 1,1 0-1,-1-1 1,1 0-1,-2 0 1,1 1-1,-1-1 1,0-9-1,0 7 1,0 0 0,-1 0 0,0 0 0,-1 0-1,0 0 1,-1 0 0,1 0 0,-2 0 0,1 0 0,-1 1 0,-8-15 0,7 15-9,-19-30 64,21 35-45,0 1 1,0 0 0,1-1-1,-2 1 1,1 0 0,0 0-1,0 0 1,-1 1 0,1-1-1,-1 0 1,1 1 0,-4-2-1,6 3-19,0 0-1,-1 0 1,1 0-1,0 0 0,0 0 1,0 0-1,0 0 1,0 0-1,-1 0 0,1 0 1,0 0-1,0 0 1,0 0-1,0 0 0,0-1 1,0 1-1,0 0 1,-1 0-1,1 0 0,0 0 1,0 0-1,0 0 1,0-1-1,0 1 0,0 0 1,0 0-1,0 0 1,0 0-1,0 0 0,0 0 1,0-1-1,0 1 1,0 0-1,0 0 0,0 0 1,0 0-1,0-1 1,4-5-83,13-6 134,-12 9-67,9-7 57,0-2 0,-1 0 0,0 0 0,0-1 0,19-27 0,-25 29 45,0-1 0,0 1 0,-1-1 0,0 0 0,-1-1 0,0 1 0,-1-1 0,3-21 0,-5 22 308,-1 1 0,-1-1 0,-1-21 0,-7 34-124,5 4-267,-1 0 1,1 0-1,-1 1 0,1-1 1,1 1-1,-1 0 0,1-1 1,-2 7-1,-1 2 12,-5 18 12,1-1 0,1 2 0,1-1 0,-2 46 1,3 136 53,7-169-55,-2-32-26,1 1-1,1-1 0,0 0 1,1 1-1,1-1 0,0 0 1,0 0-1,2-1 0,-1 1 1,10 16-1,-13-27-69,0-1 0,0 0 0,0 0 0,0 0 0,0 0 0,1 0 1,-1 0-1,0 0 0,1 0 0,-1 0 0,0-1 0,1 1 0,-1 0 0,1-1 0,-1 1 0,1-1 0,-1 0 0,4 1 0,-2-1-337,1 1 1,0-1-1,0-1 0,-1 1 0,1 0 1,6-2-1,8-7-2489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29:0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12 536,'0'0'3075,"-4"-1"-2952,-13-3 231,0 1 1,1 1-1,-1 1 0,-28 0 0,42 2-352,0-1 1,0 1-1,0 0 0,0 0 0,0 0 1,0 0-1,0 1 0,-4 2 0,-11 4 5,-115 43 181,132-51-190,0 1 0,-1 0 0,1-1 0,0 1 0,0 0 0,0 0 0,0 0 0,0 0 0,0 0 0,0 0 0,0 0 0,0 1 0,0-1 0,0 0 0,1 0 0,-1 1 0,1-1 0,-1 0 0,1 1 0,-1-1 0,1 1 0,0-1 0,-1 2 0,0 6-1,1 0 0,0 16 0,1-11 12,-1-12-5,0 0 1,1 0-1,-1 0 1,1 0-1,0 0 1,0 0-1,0 0 1,0 0-1,0 0 1,0 0-1,0-1 1,0 1-1,1 0 1,-1-1-1,1 0 1,-1 1-1,1-1 1,-1 0-1,1 1 1,2 0-1,7 5 48,1-1 0,13 5 1,-10-4 80,-1-1-88,-1 1 1,0 0-1,-1 1 0,19 14 1,-31-21-51,1 0 1,-1 0-1,1 0 1,-1 0-1,1 0 1,-1 0-1,0 0 1,0 0-1,1 0 0,-1 0 1,0 0-1,0 0 1,0 0-1,0 1 1,1 6-696,3 0-591,0-2-556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4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36 189 5249,'0'0'1531,"1"-18"-968,7-123 1475,-6 113-879,-2 27-629,0 4-471,-3 68-46,-16 92 1,-3 33-17,20-124-305,2-41-2911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0 3777,'0'0'3361,"11"104"-2569,-11-84-56,-15-2-96,-8 2-216,-1-2-192,-3-3-232,-2-1-8,5-2-456,-1-4-680,10-2-441,6-4-1439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5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50 351 3409,'0'0'3275,"-8"23"-2943,-25 78-106,31-95-228,1 1 0,-1-1 1,1 0-1,0 0 0,1 1 1,-1-1-1,1 0 0,1 1 1,-1-1-1,1 0 0,0 0 1,1 1-1,-1-1 0,1 0 1,0 0-1,1-1 0,-1 1 1,1 0-1,0-1 0,1 1 1,-1-1-1,1 0 0,0 0 1,1-1-1,-1 1 0,1-1 1,8 7-1,-7-7 26,0-1 0,0 1 0,0-1 0,0 0 0,1-1 0,-1 0 0,1 0 0,0 0 1,0 0-1,-1-1 0,8 0 0,-4 0 40,0-1 1,0 0 0,-1-1 0,1 0-1,-1 0 1,1-1 0,13-4 0,-15 3-46,0-1 0,0 0 0,0-1 0,-1 0-1,0 0 1,0 0 0,0-1 0,0 0 0,-1 0 0,0-1 0,0 1 0,-1-2 0,0 1 0,0 0 0,-1-1 0,0 0 0,0 0 0,0 0 0,-1-1 0,-1 1 0,1-1 0,-2 1 0,3-16-1,-4 18-12,0 0 0,0 0 0,-1 1 0,0-1-1,0 0 1,0 0 0,-1 1 0,1-1-1,-1 0 1,-1 1 0,-4-8 0,2 5 11,0 1 1,0 0-1,-1 1 1,-1-1-1,1 1 1,-1 0-1,-7-4 1,2 2 94,0 0 0,0 1 0,-1 0 0,0 1 0,0 1 1,0 0-1,-1 1 0,0 0 0,0 1 0,0 0 0,0 2 0,0-1 0,-28 2 1,39 0-112,0 1 0,0-1 0,0 0 1,0 1-1,0 0 0,0-1 0,0 1 1,0 1-1,0-1 0,0 0 0,0 1 1,1-1-1,-1 1 0,1 0 1,-1 0-1,1 0 0,0 0 0,-1 0 1,1 1-1,0-1 0,0 0 0,1 1 1,-1 0-1,1-1 0,-1 1 0,1 0 1,0 0-1,0 0 0,-1 3 1,-1 8-29,0 1 1,1-1-1,1 1 1,1 27 0,0-28 15,1-4-4,-1 0-1,2 0 0,0 0 0,0 0 0,1 0 0,0-1 0,0 1 1,8 14-1,-6-16-40,-1-1 1,1 1 0,0-1 0,0 0-1,1 0 1,0-1 0,0 0 0,0 0-1,1 0 1,9 6 0,-11-10-31,0 0 1,-1 0-1,1 0 1,0 0-1,0-1 1,0 0-1,0 0 1,0 0-1,1-1 1,-1 0-1,0 0 1,0 0-1,0-1 1,0 1-1,0-1 1,0 0-1,0-1 1,0 1-1,0-1 1,0 0-1,0 0 1,-1-1-1,1 1 1,-1-1-1,0 0 1,0 0-1,5-5 1,2-4 57,0-1 0,-1 0 0,-1 0 0,0-1 0,-1 0 1,0 0-1,-1-1 0,-1 0 0,-1 0 0,0-1 0,0 0 0,2-22 0,0-16 414,-3 0-1,-4-75 0,-1 62 131,1-44 1550,15 290-359,-3-70-1463,-8-49-208,15 122-233,-18-175 68,0 0 0,1 0 1,-1-1-1,2 0 0,-1 1 1,4 6-1,-5-11-58,1 0-1,-1 0 1,1-1 0,0 1-1,-1 0 1,1 0 0,0-1-1,0 1 1,0-1 0,0 0-1,0 1 1,1-1 0,-1 0-1,0 0 1,0 0 0,1-1-1,-1 1 1,1-1 0,2 1-1,15 0-2331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6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53 3489,'0'0'5510,"-12"-9"-4686,-41-24-269,49 31-516,1 1-1,-1-1 1,0 1 0,1 0-1,-1 0 1,0 0-1,0 1 1,1-1 0,-1 1-1,0 0 1,0 0-1,0 0 1,-5 1 0,-4 0 43,-1 1-36,1 0 1,0 0-1,-1 1 0,1 1 1,-22 9-1,8-1-4,-40 26-1,59-33 11,0 0-1,0 1 0,-11 11 0,17-15-58,-1 0 0,1 1 0,0 0 0,0-1 0,1 1 0,-1 0 0,1 0 0,-1 0 0,1 0 0,0 0 0,0 0 0,0 0 0,1 0 0,-2 5 0,2-5-8,0 1 0,0-1 0,0 0 0,0 0 0,1 1 0,-1-1 0,1 0 0,0 0-1,0 0 1,0 0 0,0 0 0,2 4 0,2-1 9,-1-1-1,1 1 1,0 0 0,8 7-1,35 29 10,40 40 8,-80-72-6,1 0 0,-1 0 1,0 1-1,-1 0 0,-1 0 1,10 23-1,-14-30 35,-1 0 0,0 0 0,0 0-1,-1 0 1,1 0 0,-1 8 0,0-11 6,0 1-1,0-1 1,0 1-1,0-1 1,0 1-1,-1-1 1,1 1-1,-1-1 1,1 1-1,-1-1 1,0 0-1,1 1 1,-1-1-1,0 0 1,0 0-1,0 0 1,0 1-1,0-1 1,0 0-1,0 0 1,-2 1-1,-14 7 72,-1-1 0,1-1-1,-1-1 1,-31 7 0,-4-2-4730,42-9 374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8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1304,'0'0'699,"2"24"-333,0-9-322,18 158 320,49 150 473,-66-308-762,-3-15 482,0-2-47,-1-9-355,-1 1-1,0-1 1,0 0 0,-5-12 0,-2-13-113,5 16 21,1-1-1,-1-37 1,4 55-53,1-1 1,-1 1-1,1 0 1,0 0 0,0 0-1,0 0 1,0 0-1,0 0 1,1 0-1,-1 0 1,1 0-1,0 0 1,0 1-1,0-1 1,0 1-1,0-1 1,0 1-1,1 0 1,-1 0-1,1 0 1,0 0 0,0 1-1,-1-1 1,1 1-1,4-2 1,3-1-11,-1 1 0,1 0-1,0 0 1,0 1 0,1 0 0,17-1 0,-19 3 19,0 0-1,0 0 1,0 1-1,0 0 1,12 3-1,-16-2 23,1 0-1,-1 1 1,0-1-1,0 1 1,0 0-1,-1 0 1,1 0-1,-1 0 1,8 8-1,-5-3 36,0 0-1,-1 0 1,0 0 0,0 1-1,-1 0 1,0 0-1,-1 0 1,0 1-1,6 17 1,-6-7 37,0-1 1,-1 0-1,-1 1 1,-1 24-1,-1-40-83,0 0-1,0-1 0,0 1 0,0 0 0,-1 0 0,0 0 1,0-1-1,0 1 0,0 0 0,0-1 0,-1 1 0,1-1 0,-1 0 1,0 1-1,0-1 0,0 0 0,-1 0 0,1 0 0,-1 0 1,1-1-1,-1 1 0,-6 4 0,-2-1 72,0 0-1,1 0 1,-2-1-1,1-1 1,0 0-1,-1 0 1,0-1-1,-23 3 1,-6-3 261,-53-1 1,60-3-175,24 1-55,0 0 0,0-1 0,-13-3 0,19 3-120,-1 0 0,1-1 0,0 1-1,-1-1 1,1 0 0,0 0 0,0 0-1,0-1 1,-4-4 0,7 7-67,0 0 1,1-1-1,-1 1 0,1-1 1,-1 1-1,1-1 0,0 0 1,-1 1-1,1-1 0,-1 1 1,1-1-1,0 0 0,0 1 1,-1-1-1,1 0 0,0 1 1,0-1-1,0 0 0,0 0 1,0 1-1,0-1 0,0 0 1,0 1-1,0-1 0,0 0 1,0 0-1,0 1 0,0-1 1,1 0-1,-1 1 0,0-1 1,0 0-1,1 1 0,-1-1 1,1 1-1,-1-1 0,1-1 1,2 0-234,-1-1 0,1 1 0,0 0 0,-1 0 1,6-3-1,-8 4 261,27-15-1896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3793,'0'0'1301,"-3"21"-1218,-10 70-48,11-82 0,2-1-1,-1 1 1,1-1 0,1 1-1,0 0 1,0-1 0,0 0 0,1 1-1,0-1 1,1 0 0,0 0 0,0 0-1,1 0 1,0 0 0,9 12 0,-4-8 19,1-1 0,1-1 1,0 1-1,0-2 1,1 0-1,0 0 0,18 9 1,-15-10-6,1-1 0,-1 0 0,1-1 1,0-1-1,1-1 0,0 0 0,-1-1 1,1 0-1,0-2 0,0 0 0,23-2 0,-34 1-39,-1-1 0,0 0 0,0 0 0,1 0 0,-1-1 0,0 1 0,0-1 0,0 0 0,-1-1 0,1 1 0,0-1 0,-1 0 0,0-1 0,1 1 0,-1 0-1,-1-1 1,1 0 0,0 0 0,-1 0 0,0-1 0,0 1 0,0-1 0,-1 1 0,1-1 0,-1 0 0,0 0 0,-1 0 0,1 0 0,-1-1 0,1-9 0,-1 7 26,-1-1 1,0 1 0,-3-13-1,3 18-31,-1 0 0,0-1-1,0 1 1,-1 0 0,1 0-1,-1 0 1,0 0 0,0 0-1,0 0 1,0 0 0,-3-3-1,-7-5 13,-1 0 0,0 1 0,-1 0 0,0 1 0,0 0 0,-1 1 0,0 1 0,0 0 0,-1 1 0,0 1 0,0 1 0,0 0 0,-1 1-1,1 0 1,-1 1 0,-20 1 0,17 1 0,8-1-10,1 1-1,-1 1 0,1 0 0,-13 2 0,21-2-9,0 0-1,-1 0 0,1 1 1,0-1-1,0 0 1,0 1-1,0 0 1,0 0-1,0 0 0,1 0 1,-1 0-1,1 0 1,-1 1-1,1-1 1,0 1-1,0 0 0,0 0 1,-2 3-1,1 2 5,-1 0 0,2 0 0,-1 0 0,1 0 0,0 0 0,1 0 0,-1 12 0,3 61 37,0-55-40,-1-20-1,0 0-1,1 1 0,0-1 0,0 0 1,1 0-1,0 0 0,0 0 0,0 0 1,1 0-1,0-1 0,0 1 0,4 5 1,-4-7-12,0 0 0,1-1-1,-1 0 1,1 1 0,-1-1 0,1 0 0,0 0 0,0-1 0,1 0 0,-1 1 0,0-1-1,1 0 1,-1-1 0,1 1 0,0-1 0,7 1 0,1-1-12,1 0 0,0-1 0,0 0 0,0-1 0,-1-1 0,1 0-1,0-1 1,-1-1 0,0 0 0,0 0 0,16-9 0,-13 5-19,1-1 0,-2-1 0,1 0 0,-1-2 1,-1 1-1,0-2 0,22-25 0,-31 31 31,0 1 0,-1 0 0,0-1 1,0 0-1,-1 0 0,0 0 0,0 0 0,-1 0 1,3-12-1,-3 6 3,0-1 0,-1 1 1,-1-1-1,-1-20 0,0 29 61,0-1 1,-1 1-1,1 0 0,-1-1 1,0 1-1,0 0 1,-1 0-1,-4-7 0,4 6 162,1 39 149,17 141 464,-4-82-557,-10-80-265,-1-4-16,1 0 0,0 0 0,0-1 0,1 1-1,0 0 1,0-1 0,5 11 0,-6-17-41,1 1-1,-1 0 1,1-1-1,-1 1 1,1-1-1,-1 0 1,1 1 0,0-1-1,0 0 1,0 0-1,0 0 1,0 0-1,0 0 1,0-1-1,0 1 1,0-1 0,0 1-1,0-1 1,0 0-1,0 0 1,1 0-1,-1 0 1,3 0-1,1 0-135,33 1-1313,3-1-276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39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5065,'0'0'4044,"12"0"-3756,110 1 788,235-4-1315,-352 3-65,1 0-1,-1 0 1,1-1-1,-1 0 0,1 0 1,-1 0-1,1 0 1,-1-1-1,0 0 1,0 0-1,0-1 1,0 1-1,0-1 0,-1 0 1,1-1-1,-1 1 1,0-1-1,6-6 1,0-5-1856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40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50 2681,'0'0'3146,"-5"-9"-2970,3 5-149,-1 0-16,1 1 0,0-1 1,0 0-1,-3-7 0,5 11-7,0-1-1,0 1 1,0 0-1,0-1 1,0 1 0,0-1-1,0 1 1,0 0-1,0-1 1,0 1 0,0 0-1,0-1 1,0 1-1,0 0 1,0-1 0,0 1-1,0-1 1,1 1-1,-1 0 1,0-1 0,0 1-1,0 0 1,0 0-1,1-1 1,-1 1 0,0-1-1,1 1 10,0 0 0,0 0 0,0-1 0,0 1-1,0 0 1,0 0 0,-1 0 0,1 0 0,0 0 0,0 0-1,0 0 1,0 0 0,0 1 0,0-1 0,-1 0 0,2 1-1,32 11 351,0 1 1,-2 2-1,40 24 0,-57-30-271,0 0 0,-1 2 0,0-1 0,-1 2 0,0 0 0,17 21 0,-25-28 10,-1 1 0,0 0 1,0-1-1,-1 2 0,1-1 0,-1 0 0,-1 1 0,1-1 0,-1 1 1,0 0-1,-1-1 0,1 1 0,-1 0 0,-1 0 0,1 0 0,-1 0 0,-1 0 1,1 0-1,-3 9 0,2-12-34,0 0 1,-1 0-1,1-1 0,-1 1 1,0-1-1,-1 1 0,1-1 0,0 0 1,-1 0-1,0 0 0,0 0 1,0 0-1,-4 3 0,-5 2 37,-1 1 0,-16 7 0,18-10-54,-21 10-80,0-1 0,0-2 0,-1-1 0,-56 13 1,81-24-304,-5 1-125,12-2 327,1 0 0,0 0 0,-1 0-1,1 0 1,0 0 0,-1 0 0,1 0 0,0 0 0,-1 0 0,1 1 0,0-1 0,0 0 0,-1 0-1,1 0 1,0 1 0,0-1 0,0 0 0,-1 0 0,1 0 0,0 1 0,0-1 0,0 0 0,-1 1-1,1-1 1,0 0 0,0 0 0,0 1 0,0-1 0,0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41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261 400 1616,'0'0'2320,"-23"6"-1872,-72 21 328,83-23-540,1 0 1,-1 0-1,-17 11 1,22-11-82,0 2 0,0-1 1,-9 11-1,13-13-98,0 0 0,0 1 0,0-1 1,1 1-1,0-1 0,-1 1 0,1 0 0,1 0 0,-4 8 1,3-4-20,1 0-1,0 0 1,0 0 0,1 11 0,0-15-36,0-1 1,0 1-1,1-1 0,0 0 0,-1 1 1,1-1-1,0 0 0,1 0 0,-1 0 0,1 0 1,-1 0-1,1 0 0,2 3 0,0-1 3,0-1-1,0 1 0,1-1 0,-1 0 1,1-1-1,10 7 0,-3-4 29,-1 0 1,1-1-1,0-1 0,1 0 0,-1-1 0,19 3 1,-4-3-9,44-2 1,-41-1-67,-21 0 14,0-1 0,-1 0 0,1 0 0,0-1-1,-1 0 1,0 0 0,1-1 0,-1 0 0,0 0 0,8-6-1,-12 7 20,0 0 0,-1-1 0,1 1 0,-1-1 0,0 0 0,1 0 0,-1-1 0,-1 1-1,1-1 1,0 1 0,-1-1 0,0 0 0,0 0 0,0 0 0,0 0 0,0 0-1,-1-1 1,0 1 0,0 0 0,0-1 0,0-5 0,-1 6 10,1-1-1,-1 0 1,0 1 0,0-1 0,-1 0-1,0 1 1,1-1 0,-2 0 0,1 1-1,0-1 1,-1 1 0,0 0 0,0-1 0,0 1-1,-1 0 1,1 0 0,-1 0 0,0 1-1,0-1 1,0 1 0,-8-6 0,0-1 4,-1 0 1,0 2 0,-1-1 0,0 2 0,-1 0-1,0 0 1,0 1 0,-21-6 0,14 7 91,1 1 0,-1 1 0,1 0 0,-1 2 0,-34 1 0,48 1-90,1-1 0,0 1 1,0 1-1,0-1 0,0 1 0,0 0 1,1 0-1,-1 1 0,0 0 0,-6 4 0,9-4-6,-1-1-1,1 1 0,0-1 0,0 1 0,1 0 1,-1 0-1,0 0 0,1 1 0,0-1 0,0 1 1,0-1-1,0 1 0,0 0 0,1-1 0,0 1 1,-2 7-1,2-1-13,1-1 1,-1 1 0,2-1-1,-1 1 1,1-1 0,1 0-1,0 1 1,0-1 0,1 0-1,0 0 1,0 0 0,1 0-1,0-1 1,1 0 0,0 1-1,0-2 1,1 1 0,0-1-1,0 1 1,0-2 0,1 1-1,0-1 1,1 0 0,0 0-1,-1-1 1,2 0 0,-1 0-1,0-1 1,14 4 0,-12-5-18,-1 0 0,0-1 0,1 0 0,0-1 1,-1 0-1,1 0 0,0-1 0,-1 0 0,1-1 1,0 0-1,-1-1 0,1 0 0,-1 0 0,1-1 1,-1 0-1,0-1 0,0 0 0,0 0 0,-1-1 1,0 0-1,0-1 0,0 1 0,0-2 0,11-12 1,-7 7 14,-1-1 0,-1-1 1,0 0-1,-1 0 0,0-1 1,-1 0-1,10-29 1,-11 22 38,-1 0 0,-1 0 0,0 0 1,-2-1-1,0-32 0,-3 45-9,2-25 77,-2 0 1,-2 0 0,-11-63 0,9 81 2,-2-5 98,1 0-1,1-1 0,-1-38 0,5 61-53,0 3-89,0 481 2271,0-480-2318,-1 8-235,1 0 1,1 0 0,0 0 0,5 22 0,-5-33 150,-1 1 1,1 0-1,0 0 1,0 0-1,0-1 0,0 1 1,0 0-1,0-1 0,0 1 1,0-1-1,0 1 1,1-1-1,-1 0 0,1 1 1,-1-1-1,1 0 0,0 0 1,-1 0-1,1 0 0,0 0 1,2 0-1,2 1-332,0-1 0,0 0 0,1-1 0,-1 1-1,8-1 1,17 0-1500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40:41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4537,'0'0'4481,"-7"124"-3809,3-76-264,-1 9-176,-1 1-152,-1 4-72,3-2-8,-1 8-400,5-14-1032,-2-16-1001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</a:t>
            </a:r>
            <a:r>
              <a:rPr lang="el-GR" dirty="0"/>
              <a:t>και</a:t>
            </a:r>
            <a:r>
              <a:rPr lang="el-GR" baseline="0" dirty="0"/>
              <a:t> 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2E8D3C3-F6AF-4B77-BE34-0EFDA9AC29B8}" type="slidenum">
              <a:rPr lang="en-US" smtClean="0">
                <a:ea typeface="+mn-ea"/>
                <a:cs typeface="Arial Unicode MS" pitchFamily="-112" charset="0"/>
              </a:rPr>
              <a:pPr defTabSz="914400"/>
              <a:t>‹#›</a:t>
            </a:fld>
            <a:endParaRPr lang="en-US">
              <a:ea typeface="+mn-ea"/>
              <a:cs typeface="Arial Unicode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019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C0D7-D61E-4C36-824E-2C016B9C5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4F1-9DF7-4EB8-AF1B-FF1B665B2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69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AF7B-E247-4AA5-97DB-C858130D4E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7C44-CE31-44A2-9F98-32C06BA75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D03A-87B7-4331-B7E5-AAEC9B8BFD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4CE-F0D2-4490-BE9C-8D3F94B1B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C6F-4BE5-4D8B-BC33-560F6B1AB8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6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A190-4700-4A0A-AB0B-252EB0E95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273-BAA5-4233-9C4E-DE6667199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2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E8D3C3-F6AF-4B77-BE34-0EFDA9AC29B8}" type="slidenum">
              <a:rPr lang="en-US" smtClean="0">
                <a:ea typeface="+mn-ea"/>
                <a:cs typeface="Arial Unicode MS" pitchFamily="-112" charset="0"/>
              </a:rPr>
              <a:pPr defTabSz="914400"/>
              <a:t>‹#›</a:t>
            </a:fld>
            <a:endParaRPr lang="en-US">
              <a:ea typeface="+mn-ea"/>
              <a:cs typeface="Arial Unicode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22.png"/><Relationship Id="rId42" Type="http://schemas.openxmlformats.org/officeDocument/2006/relationships/customXml" Target="../ink/ink22.xml"/><Relationship Id="rId47" Type="http://schemas.openxmlformats.org/officeDocument/2006/relationships/image" Target="../media/image35.png"/><Relationship Id="rId63" Type="http://schemas.openxmlformats.org/officeDocument/2006/relationships/image" Target="../media/image43.png"/><Relationship Id="rId68" Type="http://schemas.openxmlformats.org/officeDocument/2006/relationships/customXml" Target="../ink/ink35.xml"/><Relationship Id="rId7" Type="http://schemas.openxmlformats.org/officeDocument/2006/relationships/image" Target="../media/image15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9" Type="http://schemas.openxmlformats.org/officeDocument/2006/relationships/image" Target="../media/image26.png"/><Relationship Id="rId11" Type="http://schemas.openxmlformats.org/officeDocument/2006/relationships/image" Target="../media/image17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30.png"/><Relationship Id="rId40" Type="http://schemas.openxmlformats.org/officeDocument/2006/relationships/customXml" Target="../ink/ink21.xml"/><Relationship Id="rId45" Type="http://schemas.openxmlformats.org/officeDocument/2006/relationships/image" Target="../media/image34.png"/><Relationship Id="rId53" Type="http://schemas.openxmlformats.org/officeDocument/2006/relationships/image" Target="../media/image38.png"/><Relationship Id="rId58" Type="http://schemas.openxmlformats.org/officeDocument/2006/relationships/customXml" Target="../ink/ink30.xml"/><Relationship Id="rId66" Type="http://schemas.openxmlformats.org/officeDocument/2006/relationships/customXml" Target="../ink/ink34.xml"/><Relationship Id="rId5" Type="http://schemas.openxmlformats.org/officeDocument/2006/relationships/image" Target="../media/image14.png"/><Relationship Id="rId61" Type="http://schemas.openxmlformats.org/officeDocument/2006/relationships/image" Target="../media/image42.png"/><Relationship Id="rId19" Type="http://schemas.openxmlformats.org/officeDocument/2006/relationships/image" Target="../media/image21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5.png"/><Relationship Id="rId30" Type="http://schemas.openxmlformats.org/officeDocument/2006/relationships/customXml" Target="../ink/ink16.xm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46.png"/><Relationship Id="rId8" Type="http://schemas.openxmlformats.org/officeDocument/2006/relationships/customXml" Target="../ink/ink5.xml"/><Relationship Id="rId51" Type="http://schemas.openxmlformats.org/officeDocument/2006/relationships/image" Target="../media/image37.png"/><Relationship Id="rId3" Type="http://schemas.openxmlformats.org/officeDocument/2006/relationships/image" Target="../media/image13.png"/><Relationship Id="rId12" Type="http://schemas.openxmlformats.org/officeDocument/2006/relationships/customXml" Target="../ink/ink7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41.png"/><Relationship Id="rId67" Type="http://schemas.openxmlformats.org/officeDocument/2006/relationships/image" Target="../media/image45.png"/><Relationship Id="rId20" Type="http://schemas.openxmlformats.org/officeDocument/2006/relationships/customXml" Target="../ink/ink11.xml"/><Relationship Id="rId41" Type="http://schemas.openxmlformats.org/officeDocument/2006/relationships/image" Target="../media/image32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36.png"/><Relationship Id="rId57" Type="http://schemas.openxmlformats.org/officeDocument/2006/relationships/image" Target="../media/image40.png"/><Relationship Id="rId10" Type="http://schemas.openxmlformats.org/officeDocument/2006/relationships/customXml" Target="../ink/ink6.xml"/><Relationship Id="rId31" Type="http://schemas.openxmlformats.org/officeDocument/2006/relationships/image" Target="../media/image27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44.png"/><Relationship Id="rId4" Type="http://schemas.openxmlformats.org/officeDocument/2006/relationships/customXml" Target="../ink/ink3.xml"/><Relationship Id="rId9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customXml" Target="../ink/ink10.xml"/><Relationship Id="rId39" Type="http://schemas.openxmlformats.org/officeDocument/2006/relationships/image" Target="../media/image31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5" Type="http://schemas.openxmlformats.org/officeDocument/2006/relationships/customXml" Target="../ink/ink3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image" Target="../media/image56.png"/><Relationship Id="rId26" Type="http://schemas.openxmlformats.org/officeDocument/2006/relationships/image" Target="../media/image60.png"/><Relationship Id="rId21" Type="http://schemas.openxmlformats.org/officeDocument/2006/relationships/customXml" Target="../ink/ink48.xml"/><Relationship Id="rId34" Type="http://schemas.openxmlformats.org/officeDocument/2006/relationships/image" Target="../media/image64.png"/><Relationship Id="rId7" Type="http://schemas.openxmlformats.org/officeDocument/2006/relationships/customXml" Target="../ink/ink41.xml"/><Relationship Id="rId12" Type="http://schemas.openxmlformats.org/officeDocument/2006/relationships/image" Target="../media/image53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66.png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customXml" Target="../ink/ink43.xml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56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" Type="http://schemas.openxmlformats.org/officeDocument/2006/relationships/image" Target="../media/image49.png"/><Relationship Id="rId9" Type="http://schemas.openxmlformats.org/officeDocument/2006/relationships/customXml" Target="../ink/ink42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51.xml"/><Relationship Id="rId30" Type="http://schemas.openxmlformats.org/officeDocument/2006/relationships/image" Target="../media/image62.png"/><Relationship Id="rId35" Type="http://schemas.openxmlformats.org/officeDocument/2006/relationships/customXml" Target="../ink/ink55.xml"/><Relationship Id="rId8" Type="http://schemas.openxmlformats.org/officeDocument/2006/relationships/image" Target="../media/image51.png"/><Relationship Id="rId3" Type="http://schemas.openxmlformats.org/officeDocument/2006/relationships/customXml" Target="../ink/ink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customXml" Target="../ink/ink5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74.png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" Type="http://schemas.openxmlformats.org/officeDocument/2006/relationships/image" Target="../media/image69.png"/><Relationship Id="rId21" Type="http://schemas.openxmlformats.org/officeDocument/2006/relationships/image" Target="../media/image78.png"/><Relationship Id="rId7" Type="http://schemas.openxmlformats.org/officeDocument/2006/relationships/image" Target="../media/image71.png"/><Relationship Id="rId12" Type="http://schemas.openxmlformats.org/officeDocument/2006/relationships/customXml" Target="../ink/ink64.xml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73.png"/><Relationship Id="rId24" Type="http://schemas.openxmlformats.org/officeDocument/2006/relationships/customXml" Target="../ink/ink70.xml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23" Type="http://schemas.openxmlformats.org/officeDocument/2006/relationships/image" Target="../media/image79.png"/><Relationship Id="rId28" Type="http://schemas.openxmlformats.org/officeDocument/2006/relationships/customXml" Target="../ink/ink72.xml"/><Relationship Id="rId10" Type="http://schemas.openxmlformats.org/officeDocument/2006/relationships/customXml" Target="../ink/ink63.xml"/><Relationship Id="rId19" Type="http://schemas.openxmlformats.org/officeDocument/2006/relationships/image" Target="../media/image77.png"/><Relationship Id="rId4" Type="http://schemas.openxmlformats.org/officeDocument/2006/relationships/customXml" Target="../ink/ink60.xml"/><Relationship Id="rId9" Type="http://schemas.openxmlformats.org/officeDocument/2006/relationships/image" Target="../media/image72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.xml"/><Relationship Id="rId21" Type="http://schemas.openxmlformats.org/officeDocument/2006/relationships/image" Target="../media/image92.png"/><Relationship Id="rId42" Type="http://schemas.openxmlformats.org/officeDocument/2006/relationships/customXml" Target="../ink/ink93.xml"/><Relationship Id="rId47" Type="http://schemas.openxmlformats.org/officeDocument/2006/relationships/image" Target="../media/image105.png"/><Relationship Id="rId63" Type="http://schemas.openxmlformats.org/officeDocument/2006/relationships/image" Target="../media/image113.png"/><Relationship Id="rId68" Type="http://schemas.openxmlformats.org/officeDocument/2006/relationships/customXml" Target="../ink/ink106.xml"/><Relationship Id="rId84" Type="http://schemas.openxmlformats.org/officeDocument/2006/relationships/customXml" Target="../ink/ink114.xml"/><Relationship Id="rId89" Type="http://schemas.openxmlformats.org/officeDocument/2006/relationships/image" Target="../media/image126.png"/><Relationship Id="rId16" Type="http://schemas.openxmlformats.org/officeDocument/2006/relationships/customXml" Target="../ink/ink80.xml"/><Relationship Id="rId11" Type="http://schemas.openxmlformats.org/officeDocument/2006/relationships/image" Target="../media/image87.png"/><Relationship Id="rId32" Type="http://schemas.openxmlformats.org/officeDocument/2006/relationships/customXml" Target="../ink/ink88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101.xml"/><Relationship Id="rId74" Type="http://schemas.openxmlformats.org/officeDocument/2006/relationships/customXml" Target="../ink/ink109.xml"/><Relationship Id="rId79" Type="http://schemas.openxmlformats.org/officeDocument/2006/relationships/image" Target="../media/image121.png"/><Relationship Id="rId102" Type="http://schemas.openxmlformats.org/officeDocument/2006/relationships/customXml" Target="../ink/ink123.xml"/><Relationship Id="rId5" Type="http://schemas.openxmlformats.org/officeDocument/2006/relationships/image" Target="../media/image84.png"/><Relationship Id="rId90" Type="http://schemas.openxmlformats.org/officeDocument/2006/relationships/customXml" Target="../ink/ink117.xml"/><Relationship Id="rId95" Type="http://schemas.openxmlformats.org/officeDocument/2006/relationships/image" Target="../media/image129.png"/><Relationship Id="rId22" Type="http://schemas.openxmlformats.org/officeDocument/2006/relationships/customXml" Target="../ink/ink83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96.xml"/><Relationship Id="rId64" Type="http://schemas.openxmlformats.org/officeDocument/2006/relationships/customXml" Target="../ink/ink104.xml"/><Relationship Id="rId69" Type="http://schemas.openxmlformats.org/officeDocument/2006/relationships/image" Target="../media/image116.png"/><Relationship Id="rId80" Type="http://schemas.openxmlformats.org/officeDocument/2006/relationships/customXml" Target="../ink/ink112.xml"/><Relationship Id="rId85" Type="http://schemas.openxmlformats.org/officeDocument/2006/relationships/image" Target="../media/image124.png"/><Relationship Id="rId12" Type="http://schemas.openxmlformats.org/officeDocument/2006/relationships/customXml" Target="../ink/ink78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91.xml"/><Relationship Id="rId59" Type="http://schemas.openxmlformats.org/officeDocument/2006/relationships/image" Target="../media/image111.png"/><Relationship Id="rId103" Type="http://schemas.openxmlformats.org/officeDocument/2006/relationships/image" Target="../media/image133.png"/><Relationship Id="rId20" Type="http://schemas.openxmlformats.org/officeDocument/2006/relationships/customXml" Target="../ink/ink82.xml"/><Relationship Id="rId41" Type="http://schemas.openxmlformats.org/officeDocument/2006/relationships/image" Target="../media/image102.png"/><Relationship Id="rId54" Type="http://schemas.openxmlformats.org/officeDocument/2006/relationships/customXml" Target="../ink/ink99.xml"/><Relationship Id="rId62" Type="http://schemas.openxmlformats.org/officeDocument/2006/relationships/customXml" Target="../ink/ink103.xml"/><Relationship Id="rId70" Type="http://schemas.openxmlformats.org/officeDocument/2006/relationships/customXml" Target="../ink/ink107.xml"/><Relationship Id="rId75" Type="http://schemas.openxmlformats.org/officeDocument/2006/relationships/image" Target="../media/image119.png"/><Relationship Id="rId83" Type="http://schemas.openxmlformats.org/officeDocument/2006/relationships/image" Target="../media/image123.png"/><Relationship Id="rId88" Type="http://schemas.openxmlformats.org/officeDocument/2006/relationships/customXml" Target="../ink/ink116.xml"/><Relationship Id="rId91" Type="http://schemas.openxmlformats.org/officeDocument/2006/relationships/image" Target="../media/image127.png"/><Relationship Id="rId96" Type="http://schemas.openxmlformats.org/officeDocument/2006/relationships/customXml" Target="../ink/ink12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5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49" Type="http://schemas.openxmlformats.org/officeDocument/2006/relationships/image" Target="../media/image106.png"/><Relationship Id="rId57" Type="http://schemas.openxmlformats.org/officeDocument/2006/relationships/image" Target="../media/image110.png"/><Relationship Id="rId10" Type="http://schemas.openxmlformats.org/officeDocument/2006/relationships/customXml" Target="../ink/ink77.xml"/><Relationship Id="rId31" Type="http://schemas.openxmlformats.org/officeDocument/2006/relationships/image" Target="../media/image97.png"/><Relationship Id="rId44" Type="http://schemas.openxmlformats.org/officeDocument/2006/relationships/customXml" Target="../ink/ink94.xml"/><Relationship Id="rId52" Type="http://schemas.openxmlformats.org/officeDocument/2006/relationships/customXml" Target="../ink/ink98.xml"/><Relationship Id="rId60" Type="http://schemas.openxmlformats.org/officeDocument/2006/relationships/customXml" Target="../ink/ink102.xml"/><Relationship Id="rId65" Type="http://schemas.openxmlformats.org/officeDocument/2006/relationships/image" Target="../media/image114.png"/><Relationship Id="rId73" Type="http://schemas.openxmlformats.org/officeDocument/2006/relationships/image" Target="../media/image118.png"/><Relationship Id="rId78" Type="http://schemas.openxmlformats.org/officeDocument/2006/relationships/customXml" Target="../ink/ink111.xml"/><Relationship Id="rId81" Type="http://schemas.openxmlformats.org/officeDocument/2006/relationships/image" Target="../media/image122.png"/><Relationship Id="rId86" Type="http://schemas.openxmlformats.org/officeDocument/2006/relationships/customXml" Target="../ink/ink115.xml"/><Relationship Id="rId94" Type="http://schemas.openxmlformats.org/officeDocument/2006/relationships/customXml" Target="../ink/ink119.xml"/><Relationship Id="rId99" Type="http://schemas.openxmlformats.org/officeDocument/2006/relationships/image" Target="../media/image131.png"/><Relationship Id="rId101" Type="http://schemas.openxmlformats.org/officeDocument/2006/relationships/image" Target="../media/image132.png"/><Relationship Id="rId4" Type="http://schemas.openxmlformats.org/officeDocument/2006/relationships/customXml" Target="../ink/ink74.xml"/><Relationship Id="rId9" Type="http://schemas.openxmlformats.org/officeDocument/2006/relationships/image" Target="../media/image86.png"/><Relationship Id="rId13" Type="http://schemas.openxmlformats.org/officeDocument/2006/relationships/image" Target="../media/image88.png"/><Relationship Id="rId18" Type="http://schemas.openxmlformats.org/officeDocument/2006/relationships/customXml" Target="../ink/ink81.xml"/><Relationship Id="rId39" Type="http://schemas.openxmlformats.org/officeDocument/2006/relationships/image" Target="../media/image101.png"/><Relationship Id="rId34" Type="http://schemas.openxmlformats.org/officeDocument/2006/relationships/customXml" Target="../ink/ink89.xml"/><Relationship Id="rId50" Type="http://schemas.openxmlformats.org/officeDocument/2006/relationships/customXml" Target="../ink/ink97.xml"/><Relationship Id="rId55" Type="http://schemas.openxmlformats.org/officeDocument/2006/relationships/image" Target="../media/image109.png"/><Relationship Id="rId76" Type="http://schemas.openxmlformats.org/officeDocument/2006/relationships/customXml" Target="../ink/ink110.xml"/><Relationship Id="rId97" Type="http://schemas.openxmlformats.org/officeDocument/2006/relationships/image" Target="../media/image130.png"/><Relationship Id="rId104" Type="http://schemas.openxmlformats.org/officeDocument/2006/relationships/customXml" Target="../ink/ink124.xml"/><Relationship Id="rId7" Type="http://schemas.openxmlformats.org/officeDocument/2006/relationships/image" Target="../media/image85.png"/><Relationship Id="rId71" Type="http://schemas.openxmlformats.org/officeDocument/2006/relationships/image" Target="../media/image117.png"/><Relationship Id="rId92" Type="http://schemas.openxmlformats.org/officeDocument/2006/relationships/customXml" Target="../ink/ink118.xml"/><Relationship Id="rId2" Type="http://schemas.openxmlformats.org/officeDocument/2006/relationships/customXml" Target="../ink/ink73.xml"/><Relationship Id="rId29" Type="http://schemas.openxmlformats.org/officeDocument/2006/relationships/image" Target="../media/image96.png"/><Relationship Id="rId24" Type="http://schemas.openxmlformats.org/officeDocument/2006/relationships/customXml" Target="../ink/ink84.xml"/><Relationship Id="rId40" Type="http://schemas.openxmlformats.org/officeDocument/2006/relationships/customXml" Target="../ink/ink92.xml"/><Relationship Id="rId45" Type="http://schemas.openxmlformats.org/officeDocument/2006/relationships/image" Target="../media/image104.png"/><Relationship Id="rId66" Type="http://schemas.openxmlformats.org/officeDocument/2006/relationships/customXml" Target="../ink/ink105.xml"/><Relationship Id="rId87" Type="http://schemas.openxmlformats.org/officeDocument/2006/relationships/image" Target="../media/image125.png"/><Relationship Id="rId61" Type="http://schemas.openxmlformats.org/officeDocument/2006/relationships/image" Target="../media/image112.png"/><Relationship Id="rId82" Type="http://schemas.openxmlformats.org/officeDocument/2006/relationships/customXml" Target="../ink/ink113.xml"/><Relationship Id="rId19" Type="http://schemas.openxmlformats.org/officeDocument/2006/relationships/image" Target="../media/image91.png"/><Relationship Id="rId14" Type="http://schemas.openxmlformats.org/officeDocument/2006/relationships/customXml" Target="../ink/ink79.xml"/><Relationship Id="rId30" Type="http://schemas.openxmlformats.org/officeDocument/2006/relationships/customXml" Target="../ink/ink87.xml"/><Relationship Id="rId35" Type="http://schemas.openxmlformats.org/officeDocument/2006/relationships/image" Target="../media/image99.png"/><Relationship Id="rId56" Type="http://schemas.openxmlformats.org/officeDocument/2006/relationships/customXml" Target="../ink/ink100.xml"/><Relationship Id="rId77" Type="http://schemas.openxmlformats.org/officeDocument/2006/relationships/image" Target="../media/image120.png"/><Relationship Id="rId100" Type="http://schemas.openxmlformats.org/officeDocument/2006/relationships/customXml" Target="../ink/ink122.xml"/><Relationship Id="rId105" Type="http://schemas.openxmlformats.org/officeDocument/2006/relationships/image" Target="../media/image134.png"/><Relationship Id="rId8" Type="http://schemas.openxmlformats.org/officeDocument/2006/relationships/customXml" Target="../ink/ink76.xml"/><Relationship Id="rId51" Type="http://schemas.openxmlformats.org/officeDocument/2006/relationships/image" Target="../media/image107.png"/><Relationship Id="rId72" Type="http://schemas.openxmlformats.org/officeDocument/2006/relationships/customXml" Target="../ink/ink108.xml"/><Relationship Id="rId93" Type="http://schemas.openxmlformats.org/officeDocument/2006/relationships/image" Target="../media/image128.png"/><Relationship Id="rId98" Type="http://schemas.openxmlformats.org/officeDocument/2006/relationships/customXml" Target="../ink/ink121.xml"/><Relationship Id="rId3" Type="http://schemas.openxmlformats.org/officeDocument/2006/relationships/image" Target="../media/image83.png"/><Relationship Id="rId25" Type="http://schemas.openxmlformats.org/officeDocument/2006/relationships/image" Target="../media/image94.png"/><Relationship Id="rId46" Type="http://schemas.openxmlformats.org/officeDocument/2006/relationships/customXml" Target="../ink/ink95.xml"/><Relationship Id="rId67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12" Type="http://schemas.openxmlformats.org/officeDocument/2006/relationships/customXml" Target="../ink/ink130.xml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.xml"/><Relationship Id="rId11" Type="http://schemas.openxmlformats.org/officeDocument/2006/relationships/image" Target="../media/image139.png"/><Relationship Id="rId5" Type="http://schemas.openxmlformats.org/officeDocument/2006/relationships/image" Target="../media/image136.png"/><Relationship Id="rId10" Type="http://schemas.openxmlformats.org/officeDocument/2006/relationships/customXml" Target="../ink/ink129.xml"/><Relationship Id="rId4" Type="http://schemas.openxmlformats.org/officeDocument/2006/relationships/customXml" Target="../ink/ink126.xml"/><Relationship Id="rId9" Type="http://schemas.openxmlformats.org/officeDocument/2006/relationships/image" Target="../media/image138.png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.png"/><Relationship Id="rId21" Type="http://schemas.openxmlformats.org/officeDocument/2006/relationships/image" Target="../media/image150.png"/><Relationship Id="rId63" Type="http://schemas.openxmlformats.org/officeDocument/2006/relationships/image" Target="../media/image171.png"/><Relationship Id="rId159" Type="http://schemas.openxmlformats.org/officeDocument/2006/relationships/image" Target="../media/image219.png"/><Relationship Id="rId170" Type="http://schemas.openxmlformats.org/officeDocument/2006/relationships/customXml" Target="../ink/ink215.xml"/><Relationship Id="rId226" Type="http://schemas.openxmlformats.org/officeDocument/2006/relationships/customXml" Target="../ink/ink243.xml"/><Relationship Id="rId268" Type="http://schemas.openxmlformats.org/officeDocument/2006/relationships/customXml" Target="../ink/ink264.xml"/><Relationship Id="rId32" Type="http://schemas.openxmlformats.org/officeDocument/2006/relationships/customXml" Target="../ink/ink146.xml"/><Relationship Id="rId74" Type="http://schemas.openxmlformats.org/officeDocument/2006/relationships/customXml" Target="../ink/ink167.xml"/><Relationship Id="rId128" Type="http://schemas.openxmlformats.org/officeDocument/2006/relationships/customXml" Target="../ink/ink194.xml"/><Relationship Id="rId5" Type="http://schemas.openxmlformats.org/officeDocument/2006/relationships/image" Target="../media/image142.png"/><Relationship Id="rId181" Type="http://schemas.openxmlformats.org/officeDocument/2006/relationships/image" Target="../media/image230.png"/><Relationship Id="rId237" Type="http://schemas.openxmlformats.org/officeDocument/2006/relationships/image" Target="../media/image258.png"/><Relationship Id="rId279" Type="http://schemas.openxmlformats.org/officeDocument/2006/relationships/image" Target="../media/image279.png"/><Relationship Id="rId43" Type="http://schemas.openxmlformats.org/officeDocument/2006/relationships/image" Target="../media/image161.png"/><Relationship Id="rId139" Type="http://schemas.openxmlformats.org/officeDocument/2006/relationships/image" Target="../media/image209.png"/><Relationship Id="rId290" Type="http://schemas.openxmlformats.org/officeDocument/2006/relationships/customXml" Target="../ink/ink275.xml"/><Relationship Id="rId85" Type="http://schemas.openxmlformats.org/officeDocument/2006/relationships/image" Target="../media/image182.png"/><Relationship Id="rId150" Type="http://schemas.openxmlformats.org/officeDocument/2006/relationships/customXml" Target="../ink/ink205.xml"/><Relationship Id="rId192" Type="http://schemas.openxmlformats.org/officeDocument/2006/relationships/customXml" Target="../ink/ink226.xml"/><Relationship Id="rId206" Type="http://schemas.openxmlformats.org/officeDocument/2006/relationships/customXml" Target="../ink/ink233.xml"/><Relationship Id="rId248" Type="http://schemas.openxmlformats.org/officeDocument/2006/relationships/customXml" Target="../ink/ink254.xml"/><Relationship Id="rId12" Type="http://schemas.openxmlformats.org/officeDocument/2006/relationships/customXml" Target="../ink/ink136.xml"/><Relationship Id="rId108" Type="http://schemas.openxmlformats.org/officeDocument/2006/relationships/customXml" Target="../ink/ink184.xml"/><Relationship Id="rId54" Type="http://schemas.openxmlformats.org/officeDocument/2006/relationships/customXml" Target="../ink/ink157.xml"/><Relationship Id="rId75" Type="http://schemas.openxmlformats.org/officeDocument/2006/relationships/image" Target="../media/image177.png"/><Relationship Id="rId96" Type="http://schemas.openxmlformats.org/officeDocument/2006/relationships/customXml" Target="../ink/ink178.xml"/><Relationship Id="rId140" Type="http://schemas.openxmlformats.org/officeDocument/2006/relationships/customXml" Target="../ink/ink200.xml"/><Relationship Id="rId161" Type="http://schemas.openxmlformats.org/officeDocument/2006/relationships/image" Target="../media/image220.png"/><Relationship Id="rId182" Type="http://schemas.openxmlformats.org/officeDocument/2006/relationships/customXml" Target="../ink/ink221.xml"/><Relationship Id="rId217" Type="http://schemas.openxmlformats.org/officeDocument/2006/relationships/image" Target="../media/image248.png"/><Relationship Id="rId6" Type="http://schemas.openxmlformats.org/officeDocument/2006/relationships/customXml" Target="../ink/ink133.xml"/><Relationship Id="rId238" Type="http://schemas.openxmlformats.org/officeDocument/2006/relationships/customXml" Target="../ink/ink249.xml"/><Relationship Id="rId259" Type="http://schemas.openxmlformats.org/officeDocument/2006/relationships/image" Target="../media/image269.png"/><Relationship Id="rId23" Type="http://schemas.openxmlformats.org/officeDocument/2006/relationships/image" Target="../media/image151.png"/><Relationship Id="rId119" Type="http://schemas.openxmlformats.org/officeDocument/2006/relationships/image" Target="../media/image199.png"/><Relationship Id="rId270" Type="http://schemas.openxmlformats.org/officeDocument/2006/relationships/customXml" Target="../ink/ink265.xml"/><Relationship Id="rId291" Type="http://schemas.openxmlformats.org/officeDocument/2006/relationships/image" Target="../media/image285.png"/><Relationship Id="rId44" Type="http://schemas.openxmlformats.org/officeDocument/2006/relationships/customXml" Target="../ink/ink152.xml"/><Relationship Id="rId65" Type="http://schemas.openxmlformats.org/officeDocument/2006/relationships/image" Target="../media/image172.png"/><Relationship Id="rId86" Type="http://schemas.openxmlformats.org/officeDocument/2006/relationships/customXml" Target="../ink/ink173.xml"/><Relationship Id="rId130" Type="http://schemas.openxmlformats.org/officeDocument/2006/relationships/customXml" Target="../ink/ink195.xml"/><Relationship Id="rId151" Type="http://schemas.openxmlformats.org/officeDocument/2006/relationships/image" Target="../media/image215.png"/><Relationship Id="rId172" Type="http://schemas.openxmlformats.org/officeDocument/2006/relationships/customXml" Target="../ink/ink216.xml"/><Relationship Id="rId193" Type="http://schemas.openxmlformats.org/officeDocument/2006/relationships/image" Target="../media/image236.png"/><Relationship Id="rId207" Type="http://schemas.openxmlformats.org/officeDocument/2006/relationships/image" Target="../media/image243.png"/><Relationship Id="rId228" Type="http://schemas.openxmlformats.org/officeDocument/2006/relationships/customXml" Target="../ink/ink244.xml"/><Relationship Id="rId249" Type="http://schemas.openxmlformats.org/officeDocument/2006/relationships/image" Target="../media/image264.png"/><Relationship Id="rId13" Type="http://schemas.openxmlformats.org/officeDocument/2006/relationships/image" Target="../media/image146.png"/><Relationship Id="rId109" Type="http://schemas.openxmlformats.org/officeDocument/2006/relationships/image" Target="../media/image194.png"/><Relationship Id="rId260" Type="http://schemas.openxmlformats.org/officeDocument/2006/relationships/customXml" Target="../ink/ink260.xml"/><Relationship Id="rId281" Type="http://schemas.openxmlformats.org/officeDocument/2006/relationships/image" Target="../media/image280.png"/><Relationship Id="rId34" Type="http://schemas.openxmlformats.org/officeDocument/2006/relationships/customXml" Target="../ink/ink147.xml"/><Relationship Id="rId55" Type="http://schemas.openxmlformats.org/officeDocument/2006/relationships/image" Target="../media/image167.png"/><Relationship Id="rId76" Type="http://schemas.openxmlformats.org/officeDocument/2006/relationships/customXml" Target="../ink/ink168.xml"/><Relationship Id="rId97" Type="http://schemas.openxmlformats.org/officeDocument/2006/relationships/image" Target="../media/image188.png"/><Relationship Id="rId120" Type="http://schemas.openxmlformats.org/officeDocument/2006/relationships/customXml" Target="../ink/ink190.xml"/><Relationship Id="rId141" Type="http://schemas.openxmlformats.org/officeDocument/2006/relationships/image" Target="../media/image210.png"/><Relationship Id="rId7" Type="http://schemas.openxmlformats.org/officeDocument/2006/relationships/image" Target="../media/image143.png"/><Relationship Id="rId162" Type="http://schemas.openxmlformats.org/officeDocument/2006/relationships/customXml" Target="../ink/ink211.xml"/><Relationship Id="rId183" Type="http://schemas.openxmlformats.org/officeDocument/2006/relationships/image" Target="../media/image231.png"/><Relationship Id="rId218" Type="http://schemas.openxmlformats.org/officeDocument/2006/relationships/customXml" Target="../ink/ink239.xml"/><Relationship Id="rId239" Type="http://schemas.openxmlformats.org/officeDocument/2006/relationships/image" Target="../media/image259.png"/><Relationship Id="rId250" Type="http://schemas.openxmlformats.org/officeDocument/2006/relationships/customXml" Target="../ink/ink255.xml"/><Relationship Id="rId271" Type="http://schemas.openxmlformats.org/officeDocument/2006/relationships/image" Target="../media/image275.png"/><Relationship Id="rId292" Type="http://schemas.openxmlformats.org/officeDocument/2006/relationships/customXml" Target="../ink/ink276.xml"/><Relationship Id="rId24" Type="http://schemas.openxmlformats.org/officeDocument/2006/relationships/customXml" Target="../ink/ink142.xml"/><Relationship Id="rId45" Type="http://schemas.openxmlformats.org/officeDocument/2006/relationships/image" Target="../media/image162.png"/><Relationship Id="rId66" Type="http://schemas.openxmlformats.org/officeDocument/2006/relationships/customXml" Target="../ink/ink163.xml"/><Relationship Id="rId87" Type="http://schemas.openxmlformats.org/officeDocument/2006/relationships/image" Target="../media/image183.png"/><Relationship Id="rId110" Type="http://schemas.openxmlformats.org/officeDocument/2006/relationships/customXml" Target="../ink/ink185.xml"/><Relationship Id="rId131" Type="http://schemas.openxmlformats.org/officeDocument/2006/relationships/image" Target="../media/image205.png"/><Relationship Id="rId152" Type="http://schemas.openxmlformats.org/officeDocument/2006/relationships/customXml" Target="../ink/ink206.xml"/><Relationship Id="rId173" Type="http://schemas.openxmlformats.org/officeDocument/2006/relationships/image" Target="../media/image226.png"/><Relationship Id="rId194" Type="http://schemas.openxmlformats.org/officeDocument/2006/relationships/customXml" Target="../ink/ink227.xml"/><Relationship Id="rId208" Type="http://schemas.openxmlformats.org/officeDocument/2006/relationships/customXml" Target="../ink/ink234.xml"/><Relationship Id="rId229" Type="http://schemas.openxmlformats.org/officeDocument/2006/relationships/image" Target="../media/image254.png"/><Relationship Id="rId240" Type="http://schemas.openxmlformats.org/officeDocument/2006/relationships/customXml" Target="../ink/ink250.xml"/><Relationship Id="rId261" Type="http://schemas.openxmlformats.org/officeDocument/2006/relationships/image" Target="../media/image270.png"/><Relationship Id="rId14" Type="http://schemas.openxmlformats.org/officeDocument/2006/relationships/customXml" Target="../ink/ink137.xml"/><Relationship Id="rId35" Type="http://schemas.openxmlformats.org/officeDocument/2006/relationships/image" Target="../media/image157.png"/><Relationship Id="rId56" Type="http://schemas.openxmlformats.org/officeDocument/2006/relationships/customXml" Target="../ink/ink158.xml"/><Relationship Id="rId77" Type="http://schemas.openxmlformats.org/officeDocument/2006/relationships/image" Target="../media/image178.png"/><Relationship Id="rId100" Type="http://schemas.openxmlformats.org/officeDocument/2006/relationships/customXml" Target="../ink/ink180.xml"/><Relationship Id="rId282" Type="http://schemas.openxmlformats.org/officeDocument/2006/relationships/customXml" Target="../ink/ink271.xml"/><Relationship Id="rId8" Type="http://schemas.openxmlformats.org/officeDocument/2006/relationships/customXml" Target="../ink/ink134.xml"/><Relationship Id="rId98" Type="http://schemas.openxmlformats.org/officeDocument/2006/relationships/customXml" Target="../ink/ink179.xml"/><Relationship Id="rId121" Type="http://schemas.openxmlformats.org/officeDocument/2006/relationships/image" Target="../media/image200.png"/><Relationship Id="rId142" Type="http://schemas.openxmlformats.org/officeDocument/2006/relationships/customXml" Target="../ink/ink201.xml"/><Relationship Id="rId163" Type="http://schemas.openxmlformats.org/officeDocument/2006/relationships/image" Target="../media/image221.png"/><Relationship Id="rId184" Type="http://schemas.openxmlformats.org/officeDocument/2006/relationships/customXml" Target="../ink/ink222.xml"/><Relationship Id="rId219" Type="http://schemas.openxmlformats.org/officeDocument/2006/relationships/image" Target="../media/image249.png"/><Relationship Id="rId230" Type="http://schemas.openxmlformats.org/officeDocument/2006/relationships/customXml" Target="../ink/ink245.xml"/><Relationship Id="rId251" Type="http://schemas.openxmlformats.org/officeDocument/2006/relationships/image" Target="../media/image265.png"/><Relationship Id="rId25" Type="http://schemas.openxmlformats.org/officeDocument/2006/relationships/image" Target="../media/image152.png"/><Relationship Id="rId46" Type="http://schemas.openxmlformats.org/officeDocument/2006/relationships/customXml" Target="../ink/ink153.xml"/><Relationship Id="rId67" Type="http://schemas.openxmlformats.org/officeDocument/2006/relationships/image" Target="../media/image173.png"/><Relationship Id="rId272" Type="http://schemas.openxmlformats.org/officeDocument/2006/relationships/customXml" Target="../ink/ink266.xml"/><Relationship Id="rId293" Type="http://schemas.openxmlformats.org/officeDocument/2006/relationships/image" Target="../media/image286.png"/><Relationship Id="rId88" Type="http://schemas.openxmlformats.org/officeDocument/2006/relationships/customXml" Target="../ink/ink174.xml"/><Relationship Id="rId111" Type="http://schemas.openxmlformats.org/officeDocument/2006/relationships/image" Target="../media/image195.png"/><Relationship Id="rId132" Type="http://schemas.openxmlformats.org/officeDocument/2006/relationships/customXml" Target="../ink/ink196.xml"/><Relationship Id="rId153" Type="http://schemas.openxmlformats.org/officeDocument/2006/relationships/image" Target="../media/image216.png"/><Relationship Id="rId174" Type="http://schemas.openxmlformats.org/officeDocument/2006/relationships/customXml" Target="../ink/ink217.xml"/><Relationship Id="rId195" Type="http://schemas.openxmlformats.org/officeDocument/2006/relationships/image" Target="../media/image237.png"/><Relationship Id="rId209" Type="http://schemas.openxmlformats.org/officeDocument/2006/relationships/image" Target="../media/image244.png"/><Relationship Id="rId220" Type="http://schemas.openxmlformats.org/officeDocument/2006/relationships/customXml" Target="../ink/ink240.xml"/><Relationship Id="rId241" Type="http://schemas.openxmlformats.org/officeDocument/2006/relationships/image" Target="../media/image260.png"/><Relationship Id="rId15" Type="http://schemas.openxmlformats.org/officeDocument/2006/relationships/image" Target="../media/image147.png"/><Relationship Id="rId36" Type="http://schemas.openxmlformats.org/officeDocument/2006/relationships/customXml" Target="../ink/ink148.xml"/><Relationship Id="rId57" Type="http://schemas.openxmlformats.org/officeDocument/2006/relationships/image" Target="../media/image168.png"/><Relationship Id="rId262" Type="http://schemas.openxmlformats.org/officeDocument/2006/relationships/customXml" Target="../ink/ink261.xml"/><Relationship Id="rId283" Type="http://schemas.openxmlformats.org/officeDocument/2006/relationships/image" Target="../media/image281.png"/><Relationship Id="rId78" Type="http://schemas.openxmlformats.org/officeDocument/2006/relationships/customXml" Target="../ink/ink169.xml"/><Relationship Id="rId99" Type="http://schemas.openxmlformats.org/officeDocument/2006/relationships/image" Target="../media/image189.png"/><Relationship Id="rId101" Type="http://schemas.openxmlformats.org/officeDocument/2006/relationships/image" Target="../media/image190.png"/><Relationship Id="rId122" Type="http://schemas.openxmlformats.org/officeDocument/2006/relationships/customXml" Target="../ink/ink191.xml"/><Relationship Id="rId143" Type="http://schemas.openxmlformats.org/officeDocument/2006/relationships/image" Target="../media/image211.png"/><Relationship Id="rId164" Type="http://schemas.openxmlformats.org/officeDocument/2006/relationships/customXml" Target="../ink/ink212.xml"/><Relationship Id="rId185" Type="http://schemas.openxmlformats.org/officeDocument/2006/relationships/image" Target="../media/image232.png"/><Relationship Id="rId9" Type="http://schemas.openxmlformats.org/officeDocument/2006/relationships/image" Target="../media/image144.png"/><Relationship Id="rId210" Type="http://schemas.openxmlformats.org/officeDocument/2006/relationships/customXml" Target="../ink/ink235.xml"/><Relationship Id="rId26" Type="http://schemas.openxmlformats.org/officeDocument/2006/relationships/customXml" Target="../ink/ink143.xml"/><Relationship Id="rId231" Type="http://schemas.openxmlformats.org/officeDocument/2006/relationships/image" Target="../media/image255.png"/><Relationship Id="rId252" Type="http://schemas.openxmlformats.org/officeDocument/2006/relationships/customXml" Target="../ink/ink256.xml"/><Relationship Id="rId273" Type="http://schemas.openxmlformats.org/officeDocument/2006/relationships/image" Target="../media/image276.png"/><Relationship Id="rId294" Type="http://schemas.openxmlformats.org/officeDocument/2006/relationships/customXml" Target="../ink/ink277.xml"/><Relationship Id="rId47" Type="http://schemas.openxmlformats.org/officeDocument/2006/relationships/image" Target="../media/image163.png"/><Relationship Id="rId68" Type="http://schemas.openxmlformats.org/officeDocument/2006/relationships/customXml" Target="../ink/ink164.xml"/><Relationship Id="rId89" Type="http://schemas.openxmlformats.org/officeDocument/2006/relationships/image" Target="../media/image184.png"/><Relationship Id="rId112" Type="http://schemas.openxmlformats.org/officeDocument/2006/relationships/customXml" Target="../ink/ink186.xml"/><Relationship Id="rId133" Type="http://schemas.openxmlformats.org/officeDocument/2006/relationships/image" Target="../media/image206.png"/><Relationship Id="rId154" Type="http://schemas.openxmlformats.org/officeDocument/2006/relationships/customXml" Target="../ink/ink207.xml"/><Relationship Id="rId175" Type="http://schemas.openxmlformats.org/officeDocument/2006/relationships/image" Target="../media/image227.png"/><Relationship Id="rId196" Type="http://schemas.openxmlformats.org/officeDocument/2006/relationships/customXml" Target="../ink/ink228.xml"/><Relationship Id="rId200" Type="http://schemas.openxmlformats.org/officeDocument/2006/relationships/customXml" Target="../ink/ink230.xml"/><Relationship Id="rId16" Type="http://schemas.openxmlformats.org/officeDocument/2006/relationships/customXml" Target="../ink/ink138.xml"/><Relationship Id="rId221" Type="http://schemas.openxmlformats.org/officeDocument/2006/relationships/image" Target="../media/image250.png"/><Relationship Id="rId242" Type="http://schemas.openxmlformats.org/officeDocument/2006/relationships/customXml" Target="../ink/ink251.xml"/><Relationship Id="rId263" Type="http://schemas.openxmlformats.org/officeDocument/2006/relationships/image" Target="../media/image271.png"/><Relationship Id="rId284" Type="http://schemas.openxmlformats.org/officeDocument/2006/relationships/customXml" Target="../ink/ink272.xml"/><Relationship Id="rId37" Type="http://schemas.openxmlformats.org/officeDocument/2006/relationships/image" Target="../media/image158.png"/><Relationship Id="rId58" Type="http://schemas.openxmlformats.org/officeDocument/2006/relationships/customXml" Target="../ink/ink159.xml"/><Relationship Id="rId79" Type="http://schemas.openxmlformats.org/officeDocument/2006/relationships/image" Target="../media/image179.png"/><Relationship Id="rId102" Type="http://schemas.openxmlformats.org/officeDocument/2006/relationships/customXml" Target="../ink/ink181.xml"/><Relationship Id="rId123" Type="http://schemas.openxmlformats.org/officeDocument/2006/relationships/image" Target="../media/image201.png"/><Relationship Id="rId144" Type="http://schemas.openxmlformats.org/officeDocument/2006/relationships/customXml" Target="../ink/ink202.xml"/><Relationship Id="rId90" Type="http://schemas.openxmlformats.org/officeDocument/2006/relationships/customXml" Target="../ink/ink175.xml"/><Relationship Id="rId165" Type="http://schemas.openxmlformats.org/officeDocument/2006/relationships/image" Target="../media/image222.png"/><Relationship Id="rId186" Type="http://schemas.openxmlformats.org/officeDocument/2006/relationships/customXml" Target="../ink/ink223.xml"/><Relationship Id="rId211" Type="http://schemas.openxmlformats.org/officeDocument/2006/relationships/image" Target="../media/image245.png"/><Relationship Id="rId232" Type="http://schemas.openxmlformats.org/officeDocument/2006/relationships/customXml" Target="../ink/ink246.xml"/><Relationship Id="rId253" Type="http://schemas.openxmlformats.org/officeDocument/2006/relationships/image" Target="../media/image266.png"/><Relationship Id="rId274" Type="http://schemas.openxmlformats.org/officeDocument/2006/relationships/customXml" Target="../ink/ink267.xml"/><Relationship Id="rId295" Type="http://schemas.openxmlformats.org/officeDocument/2006/relationships/image" Target="../media/image287.png"/><Relationship Id="rId27" Type="http://schemas.openxmlformats.org/officeDocument/2006/relationships/image" Target="../media/image153.png"/><Relationship Id="rId48" Type="http://schemas.openxmlformats.org/officeDocument/2006/relationships/customXml" Target="../ink/ink154.xml"/><Relationship Id="rId69" Type="http://schemas.openxmlformats.org/officeDocument/2006/relationships/image" Target="../media/image174.png"/><Relationship Id="rId113" Type="http://schemas.openxmlformats.org/officeDocument/2006/relationships/image" Target="../media/image196.png"/><Relationship Id="rId134" Type="http://schemas.openxmlformats.org/officeDocument/2006/relationships/customXml" Target="../ink/ink197.xml"/><Relationship Id="rId80" Type="http://schemas.openxmlformats.org/officeDocument/2006/relationships/customXml" Target="../ink/ink170.xml"/><Relationship Id="rId155" Type="http://schemas.openxmlformats.org/officeDocument/2006/relationships/image" Target="../media/image217.png"/><Relationship Id="rId176" Type="http://schemas.openxmlformats.org/officeDocument/2006/relationships/customXml" Target="../ink/ink218.xml"/><Relationship Id="rId197" Type="http://schemas.openxmlformats.org/officeDocument/2006/relationships/image" Target="../media/image238.png"/><Relationship Id="rId201" Type="http://schemas.openxmlformats.org/officeDocument/2006/relationships/image" Target="../media/image240.png"/><Relationship Id="rId222" Type="http://schemas.openxmlformats.org/officeDocument/2006/relationships/customXml" Target="../ink/ink241.xml"/><Relationship Id="rId243" Type="http://schemas.openxmlformats.org/officeDocument/2006/relationships/image" Target="../media/image261.png"/><Relationship Id="rId264" Type="http://schemas.openxmlformats.org/officeDocument/2006/relationships/customXml" Target="../ink/ink262.xml"/><Relationship Id="rId285" Type="http://schemas.openxmlformats.org/officeDocument/2006/relationships/image" Target="../media/image282.png"/><Relationship Id="rId17" Type="http://schemas.openxmlformats.org/officeDocument/2006/relationships/image" Target="../media/image148.png"/><Relationship Id="rId38" Type="http://schemas.openxmlformats.org/officeDocument/2006/relationships/customXml" Target="../ink/ink149.xml"/><Relationship Id="rId59" Type="http://schemas.openxmlformats.org/officeDocument/2006/relationships/image" Target="../media/image169.png"/><Relationship Id="rId103" Type="http://schemas.openxmlformats.org/officeDocument/2006/relationships/image" Target="../media/image191.png"/><Relationship Id="rId124" Type="http://schemas.openxmlformats.org/officeDocument/2006/relationships/customXml" Target="../ink/ink192.xml"/><Relationship Id="rId70" Type="http://schemas.openxmlformats.org/officeDocument/2006/relationships/customXml" Target="../ink/ink165.xml"/><Relationship Id="rId91" Type="http://schemas.openxmlformats.org/officeDocument/2006/relationships/image" Target="../media/image185.png"/><Relationship Id="rId145" Type="http://schemas.openxmlformats.org/officeDocument/2006/relationships/image" Target="../media/image212.png"/><Relationship Id="rId166" Type="http://schemas.openxmlformats.org/officeDocument/2006/relationships/customXml" Target="../ink/ink213.xml"/><Relationship Id="rId187" Type="http://schemas.openxmlformats.org/officeDocument/2006/relationships/image" Target="../media/image233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236.xml"/><Relationship Id="rId233" Type="http://schemas.openxmlformats.org/officeDocument/2006/relationships/image" Target="../media/image256.png"/><Relationship Id="rId254" Type="http://schemas.openxmlformats.org/officeDocument/2006/relationships/customXml" Target="../ink/ink257.xml"/><Relationship Id="rId28" Type="http://schemas.openxmlformats.org/officeDocument/2006/relationships/customXml" Target="../ink/ink144.xml"/><Relationship Id="rId49" Type="http://schemas.openxmlformats.org/officeDocument/2006/relationships/image" Target="../media/image164.png"/><Relationship Id="rId114" Type="http://schemas.openxmlformats.org/officeDocument/2006/relationships/customXml" Target="../ink/ink187.xml"/><Relationship Id="rId275" Type="http://schemas.openxmlformats.org/officeDocument/2006/relationships/image" Target="../media/image277.png"/><Relationship Id="rId296" Type="http://schemas.openxmlformats.org/officeDocument/2006/relationships/customXml" Target="../ink/ink278.xml"/><Relationship Id="rId60" Type="http://schemas.openxmlformats.org/officeDocument/2006/relationships/customXml" Target="../ink/ink160.xml"/><Relationship Id="rId81" Type="http://schemas.openxmlformats.org/officeDocument/2006/relationships/image" Target="../media/image180.png"/><Relationship Id="rId135" Type="http://schemas.openxmlformats.org/officeDocument/2006/relationships/image" Target="../media/image207.png"/><Relationship Id="rId156" Type="http://schemas.openxmlformats.org/officeDocument/2006/relationships/customXml" Target="../ink/ink208.xml"/><Relationship Id="rId177" Type="http://schemas.openxmlformats.org/officeDocument/2006/relationships/image" Target="../media/image228.png"/><Relationship Id="rId198" Type="http://schemas.openxmlformats.org/officeDocument/2006/relationships/customXml" Target="../ink/ink229.xml"/><Relationship Id="rId202" Type="http://schemas.openxmlformats.org/officeDocument/2006/relationships/customXml" Target="../ink/ink231.xml"/><Relationship Id="rId223" Type="http://schemas.openxmlformats.org/officeDocument/2006/relationships/image" Target="../media/image251.png"/><Relationship Id="rId244" Type="http://schemas.openxmlformats.org/officeDocument/2006/relationships/customXml" Target="../ink/ink252.xml"/><Relationship Id="rId18" Type="http://schemas.openxmlformats.org/officeDocument/2006/relationships/customXml" Target="../ink/ink139.xml"/><Relationship Id="rId39" Type="http://schemas.openxmlformats.org/officeDocument/2006/relationships/image" Target="../media/image159.png"/><Relationship Id="rId265" Type="http://schemas.openxmlformats.org/officeDocument/2006/relationships/image" Target="../media/image272.png"/><Relationship Id="rId286" Type="http://schemas.openxmlformats.org/officeDocument/2006/relationships/customXml" Target="../ink/ink273.xml"/><Relationship Id="rId50" Type="http://schemas.openxmlformats.org/officeDocument/2006/relationships/customXml" Target="../ink/ink155.xml"/><Relationship Id="rId104" Type="http://schemas.openxmlformats.org/officeDocument/2006/relationships/customXml" Target="../ink/ink182.xml"/><Relationship Id="rId125" Type="http://schemas.openxmlformats.org/officeDocument/2006/relationships/image" Target="../media/image202.png"/><Relationship Id="rId146" Type="http://schemas.openxmlformats.org/officeDocument/2006/relationships/customXml" Target="../ink/ink203.xml"/><Relationship Id="rId167" Type="http://schemas.openxmlformats.org/officeDocument/2006/relationships/image" Target="../media/image223.png"/><Relationship Id="rId188" Type="http://schemas.openxmlformats.org/officeDocument/2006/relationships/customXml" Target="../ink/ink224.xml"/><Relationship Id="rId71" Type="http://schemas.openxmlformats.org/officeDocument/2006/relationships/image" Target="../media/image175.png"/><Relationship Id="rId92" Type="http://schemas.openxmlformats.org/officeDocument/2006/relationships/customXml" Target="../ink/ink176.xml"/><Relationship Id="rId213" Type="http://schemas.openxmlformats.org/officeDocument/2006/relationships/image" Target="../media/image246.png"/><Relationship Id="rId234" Type="http://schemas.openxmlformats.org/officeDocument/2006/relationships/customXml" Target="../ink/ink247.xml"/><Relationship Id="rId2" Type="http://schemas.openxmlformats.org/officeDocument/2006/relationships/customXml" Target="../ink/ink131.xml"/><Relationship Id="rId29" Type="http://schemas.openxmlformats.org/officeDocument/2006/relationships/image" Target="../media/image154.png"/><Relationship Id="rId255" Type="http://schemas.openxmlformats.org/officeDocument/2006/relationships/image" Target="../media/image267.png"/><Relationship Id="rId276" Type="http://schemas.openxmlformats.org/officeDocument/2006/relationships/customXml" Target="../ink/ink268.xml"/><Relationship Id="rId297" Type="http://schemas.openxmlformats.org/officeDocument/2006/relationships/image" Target="../media/image288.png"/><Relationship Id="rId40" Type="http://schemas.openxmlformats.org/officeDocument/2006/relationships/customXml" Target="../ink/ink150.xml"/><Relationship Id="rId115" Type="http://schemas.openxmlformats.org/officeDocument/2006/relationships/image" Target="../media/image197.png"/><Relationship Id="rId136" Type="http://schemas.openxmlformats.org/officeDocument/2006/relationships/customXml" Target="../ink/ink198.xml"/><Relationship Id="rId157" Type="http://schemas.openxmlformats.org/officeDocument/2006/relationships/image" Target="../media/image218.png"/><Relationship Id="rId178" Type="http://schemas.openxmlformats.org/officeDocument/2006/relationships/customXml" Target="../ink/ink219.xml"/><Relationship Id="rId61" Type="http://schemas.openxmlformats.org/officeDocument/2006/relationships/image" Target="../media/image170.png"/><Relationship Id="rId82" Type="http://schemas.openxmlformats.org/officeDocument/2006/relationships/customXml" Target="../ink/ink171.xml"/><Relationship Id="rId199" Type="http://schemas.openxmlformats.org/officeDocument/2006/relationships/image" Target="../media/image239.png"/><Relationship Id="rId203" Type="http://schemas.openxmlformats.org/officeDocument/2006/relationships/image" Target="../media/image241.png"/><Relationship Id="rId19" Type="http://schemas.openxmlformats.org/officeDocument/2006/relationships/image" Target="../media/image149.png"/><Relationship Id="rId224" Type="http://schemas.openxmlformats.org/officeDocument/2006/relationships/customXml" Target="../ink/ink242.xml"/><Relationship Id="rId245" Type="http://schemas.openxmlformats.org/officeDocument/2006/relationships/image" Target="../media/image262.png"/><Relationship Id="rId266" Type="http://schemas.openxmlformats.org/officeDocument/2006/relationships/customXml" Target="../ink/ink263.xml"/><Relationship Id="rId287" Type="http://schemas.openxmlformats.org/officeDocument/2006/relationships/image" Target="../media/image283.png"/><Relationship Id="rId30" Type="http://schemas.openxmlformats.org/officeDocument/2006/relationships/customXml" Target="../ink/ink145.xml"/><Relationship Id="rId105" Type="http://schemas.openxmlformats.org/officeDocument/2006/relationships/image" Target="../media/image192.png"/><Relationship Id="rId126" Type="http://schemas.openxmlformats.org/officeDocument/2006/relationships/customXml" Target="../ink/ink193.xml"/><Relationship Id="rId147" Type="http://schemas.openxmlformats.org/officeDocument/2006/relationships/image" Target="../media/image213.png"/><Relationship Id="rId168" Type="http://schemas.openxmlformats.org/officeDocument/2006/relationships/customXml" Target="../ink/ink214.xml"/><Relationship Id="rId51" Type="http://schemas.openxmlformats.org/officeDocument/2006/relationships/image" Target="../media/image165.png"/><Relationship Id="rId72" Type="http://schemas.openxmlformats.org/officeDocument/2006/relationships/customXml" Target="../ink/ink166.xml"/><Relationship Id="rId93" Type="http://schemas.openxmlformats.org/officeDocument/2006/relationships/image" Target="../media/image186.png"/><Relationship Id="rId189" Type="http://schemas.openxmlformats.org/officeDocument/2006/relationships/image" Target="../media/image234.png"/><Relationship Id="rId3" Type="http://schemas.openxmlformats.org/officeDocument/2006/relationships/image" Target="../media/image141.png"/><Relationship Id="rId214" Type="http://schemas.openxmlformats.org/officeDocument/2006/relationships/customXml" Target="../ink/ink237.xml"/><Relationship Id="rId235" Type="http://schemas.openxmlformats.org/officeDocument/2006/relationships/image" Target="../media/image257.png"/><Relationship Id="rId256" Type="http://schemas.openxmlformats.org/officeDocument/2006/relationships/customXml" Target="../ink/ink258.xml"/><Relationship Id="rId277" Type="http://schemas.openxmlformats.org/officeDocument/2006/relationships/image" Target="../media/image278.png"/><Relationship Id="rId116" Type="http://schemas.openxmlformats.org/officeDocument/2006/relationships/customXml" Target="../ink/ink188.xml"/><Relationship Id="rId137" Type="http://schemas.openxmlformats.org/officeDocument/2006/relationships/image" Target="../media/image208.png"/><Relationship Id="rId158" Type="http://schemas.openxmlformats.org/officeDocument/2006/relationships/customXml" Target="../ink/ink209.xml"/><Relationship Id="rId20" Type="http://schemas.openxmlformats.org/officeDocument/2006/relationships/customXml" Target="../ink/ink140.xml"/><Relationship Id="rId41" Type="http://schemas.openxmlformats.org/officeDocument/2006/relationships/image" Target="../media/image160.png"/><Relationship Id="rId62" Type="http://schemas.openxmlformats.org/officeDocument/2006/relationships/customXml" Target="../ink/ink161.xml"/><Relationship Id="rId83" Type="http://schemas.openxmlformats.org/officeDocument/2006/relationships/image" Target="../media/image181.png"/><Relationship Id="rId179" Type="http://schemas.openxmlformats.org/officeDocument/2006/relationships/image" Target="../media/image229.png"/><Relationship Id="rId190" Type="http://schemas.openxmlformats.org/officeDocument/2006/relationships/customXml" Target="../ink/ink225.xml"/><Relationship Id="rId204" Type="http://schemas.openxmlformats.org/officeDocument/2006/relationships/customXml" Target="../ink/ink232.xml"/><Relationship Id="rId225" Type="http://schemas.openxmlformats.org/officeDocument/2006/relationships/image" Target="../media/image252.png"/><Relationship Id="rId246" Type="http://schemas.openxmlformats.org/officeDocument/2006/relationships/customXml" Target="../ink/ink253.xml"/><Relationship Id="rId267" Type="http://schemas.openxmlformats.org/officeDocument/2006/relationships/image" Target="../media/image273.png"/><Relationship Id="rId288" Type="http://schemas.openxmlformats.org/officeDocument/2006/relationships/customXml" Target="../ink/ink274.xml"/><Relationship Id="rId106" Type="http://schemas.openxmlformats.org/officeDocument/2006/relationships/customXml" Target="../ink/ink183.xml"/><Relationship Id="rId127" Type="http://schemas.openxmlformats.org/officeDocument/2006/relationships/image" Target="../media/image203.png"/><Relationship Id="rId10" Type="http://schemas.openxmlformats.org/officeDocument/2006/relationships/customXml" Target="../ink/ink135.xml"/><Relationship Id="rId31" Type="http://schemas.openxmlformats.org/officeDocument/2006/relationships/image" Target="../media/image155.png"/><Relationship Id="rId52" Type="http://schemas.openxmlformats.org/officeDocument/2006/relationships/customXml" Target="../ink/ink156.xml"/><Relationship Id="rId73" Type="http://schemas.openxmlformats.org/officeDocument/2006/relationships/image" Target="../media/image176.png"/><Relationship Id="rId94" Type="http://schemas.openxmlformats.org/officeDocument/2006/relationships/customXml" Target="../ink/ink177.xml"/><Relationship Id="rId148" Type="http://schemas.openxmlformats.org/officeDocument/2006/relationships/customXml" Target="../ink/ink204.xml"/><Relationship Id="rId169" Type="http://schemas.openxmlformats.org/officeDocument/2006/relationships/image" Target="../media/image224.png"/><Relationship Id="rId4" Type="http://schemas.openxmlformats.org/officeDocument/2006/relationships/customXml" Target="../ink/ink132.xml"/><Relationship Id="rId180" Type="http://schemas.openxmlformats.org/officeDocument/2006/relationships/customXml" Target="../ink/ink220.xml"/><Relationship Id="rId215" Type="http://schemas.openxmlformats.org/officeDocument/2006/relationships/image" Target="../media/image247.png"/><Relationship Id="rId236" Type="http://schemas.openxmlformats.org/officeDocument/2006/relationships/customXml" Target="../ink/ink248.xml"/><Relationship Id="rId257" Type="http://schemas.openxmlformats.org/officeDocument/2006/relationships/image" Target="../media/image268.png"/><Relationship Id="rId278" Type="http://schemas.openxmlformats.org/officeDocument/2006/relationships/customXml" Target="../ink/ink269.xml"/><Relationship Id="rId42" Type="http://schemas.openxmlformats.org/officeDocument/2006/relationships/customXml" Target="../ink/ink151.xml"/><Relationship Id="rId84" Type="http://schemas.openxmlformats.org/officeDocument/2006/relationships/customXml" Target="../ink/ink172.xml"/><Relationship Id="rId138" Type="http://schemas.openxmlformats.org/officeDocument/2006/relationships/customXml" Target="../ink/ink199.xml"/><Relationship Id="rId191" Type="http://schemas.openxmlformats.org/officeDocument/2006/relationships/image" Target="../media/image235.png"/><Relationship Id="rId205" Type="http://schemas.openxmlformats.org/officeDocument/2006/relationships/image" Target="../media/image242.png"/><Relationship Id="rId247" Type="http://schemas.openxmlformats.org/officeDocument/2006/relationships/image" Target="../media/image263.png"/><Relationship Id="rId107" Type="http://schemas.openxmlformats.org/officeDocument/2006/relationships/image" Target="../media/image193.png"/><Relationship Id="rId289" Type="http://schemas.openxmlformats.org/officeDocument/2006/relationships/image" Target="../media/image284.png"/><Relationship Id="rId11" Type="http://schemas.openxmlformats.org/officeDocument/2006/relationships/image" Target="../media/image145.png"/><Relationship Id="rId53" Type="http://schemas.openxmlformats.org/officeDocument/2006/relationships/image" Target="../media/image166.png"/><Relationship Id="rId149" Type="http://schemas.openxmlformats.org/officeDocument/2006/relationships/image" Target="../media/image214.png"/><Relationship Id="rId95" Type="http://schemas.openxmlformats.org/officeDocument/2006/relationships/image" Target="../media/image187.png"/><Relationship Id="rId160" Type="http://schemas.openxmlformats.org/officeDocument/2006/relationships/customXml" Target="../ink/ink210.xml"/><Relationship Id="rId216" Type="http://schemas.openxmlformats.org/officeDocument/2006/relationships/customXml" Target="../ink/ink238.xml"/><Relationship Id="rId258" Type="http://schemas.openxmlformats.org/officeDocument/2006/relationships/customXml" Target="../ink/ink259.xml"/><Relationship Id="rId22" Type="http://schemas.openxmlformats.org/officeDocument/2006/relationships/customXml" Target="../ink/ink141.xml"/><Relationship Id="rId64" Type="http://schemas.openxmlformats.org/officeDocument/2006/relationships/customXml" Target="../ink/ink162.xml"/><Relationship Id="rId118" Type="http://schemas.openxmlformats.org/officeDocument/2006/relationships/customXml" Target="../ink/ink189.xml"/><Relationship Id="rId171" Type="http://schemas.openxmlformats.org/officeDocument/2006/relationships/image" Target="../media/image225.png"/><Relationship Id="rId227" Type="http://schemas.openxmlformats.org/officeDocument/2006/relationships/image" Target="../media/image253.png"/><Relationship Id="rId269" Type="http://schemas.openxmlformats.org/officeDocument/2006/relationships/image" Target="../media/image274.png"/><Relationship Id="rId33" Type="http://schemas.openxmlformats.org/officeDocument/2006/relationships/image" Target="../media/image156.png"/><Relationship Id="rId129" Type="http://schemas.openxmlformats.org/officeDocument/2006/relationships/image" Target="../media/image204.png"/><Relationship Id="rId280" Type="http://schemas.openxmlformats.org/officeDocument/2006/relationships/customXml" Target="../ink/ink270.xml"/></Relationships>
</file>

<file path=ppt/slides/_rels/slide4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276.png"/><Relationship Id="rId2" Type="http://schemas.openxmlformats.org/officeDocument/2006/relationships/customXml" Target="../ink/ink27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996952"/>
            <a:ext cx="7200800" cy="194421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3600" dirty="0" err="1">
                <a:solidFill>
                  <a:schemeClr val="bg1"/>
                </a:solidFill>
                <a:ea typeface="ＭＳ Ｐゴシック" pitchFamily="-112" charset="-128"/>
              </a:rPr>
              <a:t>Προεπεξεργασία</a:t>
            </a:r>
            <a:endParaRPr lang="en-US" sz="3600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1F070-D488-4CB0-B77C-938A39FEBF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186" y="1233223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10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203848" y="6035676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68344" y="15081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609" y="-88019"/>
            <a:ext cx="7931322" cy="1366854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Βασικές Δομές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77711" y="1258831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Λεξικό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Ανεστραμμένο ευρετήριο: αποτελείται από λίστες καταχωρήσεων (</a:t>
            </a:r>
            <a:r>
              <a:rPr lang="en-US" sz="2400" dirty="0">
                <a:ea typeface="ＭＳ Ｐゴシック" pitchFamily="-112" charset="-128"/>
              </a:rPr>
              <a:t>postings lists</a:t>
            </a:r>
            <a:r>
              <a:rPr lang="el-GR" sz="2400" dirty="0">
                <a:ea typeface="ＭＳ Ｐゴシック" pitchFamily="-112" charset="-128"/>
              </a:rPr>
              <a:t>), μία για κάθε όρο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26124" y="6442844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63411" y="3252932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816211" y="4726230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4548131" y="5842194"/>
            <a:ext cx="309713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endParaRPr lang="en-US" sz="1800" dirty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76838" y="2252339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232324" y="2826654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914261" y="3167206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914261" y="4224481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914261" y="3700606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590661" y="3243406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590661" y="3776806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809861" y="4310206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809861" y="3700606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809861" y="3167206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809861" y="4234006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590661" y="4310206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428986" y="4234006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8000861" y="3167206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5140186" y="4234006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562461" y="4234006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193" y="149978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Το </a:t>
            </a:r>
            <a:r>
              <a:rPr lang="el-GR" sz="2000" i="1" dirty="0">
                <a:solidFill>
                  <a:srgbClr val="FF0000"/>
                </a:solidFill>
                <a:ea typeface="ＭＳ Ｐゴシック" pitchFamily="-112" charset="-128"/>
              </a:rPr>
              <a:t>λεξικό</a:t>
            </a:r>
            <a:r>
              <a:rPr lang="el-GR" sz="2000" dirty="0">
                <a:ea typeface="ＭＳ Ｐゴシック" pitchFamily="-112" charset="-128"/>
              </a:rPr>
              <a:t> περιέχει: το </a:t>
            </a:r>
            <a:r>
              <a:rPr lang="el-GR" sz="2000" i="1" dirty="0">
                <a:solidFill>
                  <a:srgbClr val="FF0000"/>
                </a:solidFill>
                <a:ea typeface="ＭＳ Ｐゴシック" pitchFamily="-112" charset="-128"/>
              </a:rPr>
              <a:t>λεξιλόγιο</a:t>
            </a:r>
            <a:r>
              <a:rPr lang="el-GR" sz="2000" i="1" dirty="0">
                <a:ea typeface="ＭＳ Ｐゴシック" pitchFamily="-112" charset="-128"/>
              </a:rPr>
              <a:t> όρων -- </a:t>
            </a:r>
            <a:r>
              <a:rPr lang="el-GR" sz="2000" dirty="0">
                <a:ea typeface="ＭＳ Ｐゴシック" pitchFamily="-112" charset="-128"/>
              </a:rPr>
              <a:t>για κάθε όρο: τη συχνότητα εγγράφου (</a:t>
            </a:r>
            <a:r>
              <a:rPr lang="en-US" sz="2000" dirty="0">
                <a:ea typeface="ＭＳ Ｐゴシック" pitchFamily="-112" charset="-128"/>
              </a:rPr>
              <a:t>document frequency</a:t>
            </a:r>
            <a:r>
              <a:rPr lang="el-GR" sz="2000" dirty="0">
                <a:ea typeface="ＭＳ Ｐゴシック" pitchFamily="-112" charset="-128"/>
              </a:rPr>
              <a:t>) και δείκτη στη λίστα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Σε κάθε ερώτημα, </a:t>
            </a:r>
            <a:r>
              <a:rPr lang="el-GR" sz="2000" i="1" u="sng" dirty="0">
                <a:ea typeface="ＭＳ Ｐゴシック" pitchFamily="-112" charset="-128"/>
              </a:rPr>
              <a:t>αναζήτηση στο λεξικό</a:t>
            </a:r>
            <a:r>
              <a:rPr lang="el-GR" sz="2000" i="1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αν υπάρχει ο όρος και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 σε ποιες λίστες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Ποια δομή δεδομένων είναι κατάλληλη;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61096"/>
            <a:ext cx="5867400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6574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270896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</a:t>
            </a:r>
          </a:p>
        </p:txBody>
      </p:sp>
    </p:spTree>
    <p:extLst>
      <p:ext uri="{BB962C8B-B14F-4D97-AF65-F5344CB8AC3E}">
        <p14:creationId xmlns:p14="http://schemas.microsoft.com/office/powerpoint/2010/main" val="131595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81950" cy="243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(vocabulary)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dictionary): </a:t>
            </a:r>
            <a:r>
              <a:rPr lang="el-GR" sz="2400" dirty="0"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>
                <a:ea typeface="ＭＳ Ｐゴシック" pitchFamily="-112" charset="-128"/>
              </a:rPr>
              <a:t>Πως αποθηκεύουμε ένα λεξικό </a:t>
            </a:r>
            <a:r>
              <a:rPr lang="en-US" sz="2400" i="1" dirty="0">
                <a:ea typeface="ＭＳ Ｐゴシック" pitchFamily="-112" charset="-128"/>
              </a:rPr>
              <a:t>(</a:t>
            </a:r>
            <a:r>
              <a:rPr lang="el-GR" sz="2400" i="1" dirty="0">
                <a:ea typeface="ＭＳ Ｐゴシック" pitchFamily="-112" charset="-128"/>
              </a:rPr>
              <a:t>στη μνήμη</a:t>
            </a:r>
            <a:r>
              <a:rPr lang="en-US" sz="2400" i="1" dirty="0">
                <a:ea typeface="ＭＳ Ｐゴシック" pitchFamily="-112" charset="-128"/>
              </a:rPr>
              <a:t>)</a:t>
            </a:r>
            <a:r>
              <a:rPr lang="el-GR" sz="2400" i="1" dirty="0">
                <a:ea typeface="ＭＳ Ｐゴシック" pitchFamily="-112" charset="-128"/>
              </a:rPr>
              <a:t> αποδοτικά;</a:t>
            </a:r>
            <a:endParaRPr lang="en-US" sz="2400" i="1" dirty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63700"/>
            <a:ext cx="10474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24558" y="2819400"/>
            <a:ext cx="7490792" cy="19812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</a:t>
            </a:r>
            <a:r>
              <a:rPr lang="en-US" sz="3200" dirty="0">
                <a:ea typeface="ＭＳ Ｐゴシック" pitchFamily="-112" charset="-128"/>
              </a:rPr>
              <a:t>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Δομές για Λεξικά </a:t>
            </a:r>
          </a:p>
          <a:p>
            <a:pPr eaLnBrk="1" hangingPunct="1"/>
            <a:endParaRPr lang="en-US" sz="39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D9507-E875-4BDA-8CE9-1137AB3B0A3E}"/>
              </a:ext>
            </a:extLst>
          </p:cNvPr>
          <p:cNvSpPr txBox="1"/>
          <p:nvPr/>
        </p:nvSpPr>
        <p:spPr>
          <a:xfrm>
            <a:off x="4953000" y="6358949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7F7853-8DA4-45F5-816C-9EF8658580D0}"/>
                  </a:ext>
                </a:extLst>
              </p14:cNvPr>
              <p14:cNvContentPartPr/>
              <p14:nvPr/>
            </p14:nvContentPartPr>
            <p14:xfrm>
              <a:off x="6632306" y="700957"/>
              <a:ext cx="468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7F7853-8DA4-45F5-816C-9EF8658580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3306" y="691957"/>
                <a:ext cx="2232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52450" y="5036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απλοϊκή λύση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array of </a:t>
            </a:r>
            <a:r>
              <a:rPr lang="en-US" dirty="0" err="1">
                <a:ea typeface="ＭＳ Ｐゴシック" pitchFamily="-112" charset="-128"/>
              </a:rPr>
              <a:t>struct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      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char[20]  </a:t>
            </a:r>
            <a:r>
              <a:rPr lang="el-GR" sz="2400" dirty="0">
                <a:ea typeface="ＭＳ Ｐゴシック" pitchFamily="-112" charset="-128"/>
              </a:rPr>
              <a:t> 		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int</a:t>
            </a:r>
            <a:r>
              <a:rPr lang="en-US" sz="2400" dirty="0">
                <a:ea typeface="ＭＳ Ｐゴシック" pitchFamily="-112" charset="-128"/>
              </a:rPr>
              <a:t>                   </a:t>
            </a: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n-US" sz="2400" dirty="0">
                <a:ea typeface="ＭＳ Ｐゴシック" pitchFamily="-112" charset="-128"/>
              </a:rPr>
              <a:t>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20 bytes   </a:t>
            </a:r>
            <a:r>
              <a:rPr lang="el-GR" sz="2400" dirty="0">
                <a:solidFill>
                  <a:srgbClr val="00A000"/>
                </a:solidFill>
                <a:ea typeface="ＭＳ Ｐゴシック" pitchFamily="-112" charset="-128"/>
              </a:rPr>
              <a:t>		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4/8 bytes      </a:t>
            </a:r>
            <a:r>
              <a:rPr lang="el-GR" sz="2400" dirty="0">
                <a:solidFill>
                  <a:srgbClr val="00A000"/>
                </a:solidFill>
                <a:ea typeface="ＭＳ Ｐゴシック" pitchFamily="-112" charset="-128"/>
              </a:rPr>
              <a:t>	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  4/8 bytes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89353" y="7040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ingdings" pitchFamily="-112" charset="2"/>
              <a:buChar char="§"/>
            </a:pPr>
            <a:r>
              <a:rPr lang="el-GR" dirty="0">
                <a:solidFill>
                  <a:schemeClr val="tx1"/>
                </a:solidFill>
                <a:latin typeface="Calibri"/>
                <a:ea typeface="ＭＳ Ｐゴシック" pitchFamily="-112" charset="-128"/>
              </a:rPr>
              <a:t>Πως αναζητούμε έναν όρο (κλειδί, </a:t>
            </a:r>
            <a:r>
              <a:rPr lang="en-US" dirty="0">
                <a:solidFill>
                  <a:schemeClr val="tx1"/>
                </a:solidFill>
                <a:latin typeface="Calibri"/>
                <a:ea typeface="ＭＳ Ｐゴシック" pitchFamily="-112" charset="-128"/>
              </a:rPr>
              <a:t>key) </a:t>
            </a:r>
            <a:r>
              <a:rPr lang="el-GR" dirty="0">
                <a:solidFill>
                  <a:schemeClr val="tx1"/>
                </a:solidFill>
                <a:latin typeface="Calibri"/>
                <a:ea typeface="ＭＳ Ｐゴシック" pitchFamily="-112" charset="-128"/>
              </a:rPr>
              <a:t>στο λεξικό γρήγορα κατά την εκτέλεση του ερωτήματος;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950" y="1750807"/>
            <a:ext cx="8153400" cy="38100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Κριτήρια για την επιλογή δομής: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ποιες λειτουργίες, </a:t>
            </a:r>
            <a:r>
              <a:rPr lang="en-US" sz="2400" dirty="0">
                <a:ea typeface="ＭＳ Ｐゴシック" pitchFamily="-112" charset="-128"/>
              </a:rPr>
              <a:t>workload, </a:t>
            </a:r>
            <a:r>
              <a:rPr lang="el-GR" sz="2400" dirty="0">
                <a:ea typeface="ＭＳ Ｐゴシック" pitchFamily="-112" charset="-128"/>
              </a:rPr>
              <a:t>μέγεθος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>
                <a:ea typeface="ＭＳ Ｐゴシック" pitchFamily="-112" charset="-128"/>
              </a:rPr>
              <a:t>;</a:t>
            </a:r>
            <a:r>
              <a:rPr lang="el-GR" sz="2400" dirty="0">
                <a:ea typeface="ＭＳ Ｐゴシック" pitchFamily="-112" charset="-128"/>
              </a:rPr>
              <a:t> Μόνο εισαγωγές </a:t>
            </a:r>
            <a:r>
              <a:rPr lang="en-US" sz="2400" dirty="0">
                <a:ea typeface="ＭＳ Ｐゴシック" pitchFamily="-112" charset="-128"/>
              </a:rPr>
              <a:t>(insert only – append only)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Πόσοι είναι οι όροι</a:t>
            </a:r>
            <a:endParaRPr lang="en-US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3050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το Λεξικό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Δυο βασικές επιλογές: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Πίνακες Κατακερματισμού (</a:t>
            </a:r>
            <a:r>
              <a:rPr lang="en-US" sz="2900" dirty="0" err="1">
                <a:ea typeface="ＭＳ Ｐゴシック" pitchFamily="-112" charset="-128"/>
              </a:rPr>
              <a:t>Hashtables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 Δέντρα (</a:t>
            </a:r>
            <a:r>
              <a:rPr lang="en-US" sz="2900" dirty="0">
                <a:ea typeface="ＭＳ Ｐゴシック" pitchFamily="-112" charset="-128"/>
              </a:rPr>
              <a:t>Trees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Μερικά συστήματα ανάκτησης πληροφορίας χρησιμοποιούν πίνακες κατακερματισμού άλλα δέντρα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596336" y="13652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8650" y="352247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Πίνακες Κατακερματισμού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  <a:endParaRPr lang="el-GR" sz="24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+:</a:t>
            </a:r>
            <a:endParaRPr lang="en-US" sz="36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- </a:t>
            </a:r>
            <a:r>
              <a:rPr lang="en-US" sz="3600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judgment/</a:t>
            </a:r>
            <a:r>
              <a:rPr lang="en-US" dirty="0" err="1">
                <a:ea typeface="ＭＳ Ｐゴシック" pitchFamily="-112" charset="-128"/>
              </a:rPr>
              <a:t>judgement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n-US" i="1" dirty="0"/>
              <a:t>resume</a:t>
            </a:r>
            <a:r>
              <a:rPr lang="en-US" dirty="0"/>
              <a:t> vs. </a:t>
            </a:r>
            <a:r>
              <a:rPr lang="en-US" i="1" dirty="0"/>
              <a:t>r</a:t>
            </a:r>
            <a:r>
              <a:rPr lang="en-US" i="1" dirty="0">
                <a:cs typeface="Calibri"/>
              </a:rPr>
              <a:t>é</a:t>
            </a:r>
            <a:r>
              <a:rPr lang="en-US" i="1" dirty="0"/>
              <a:t>sum</a:t>
            </a:r>
            <a:r>
              <a:rPr lang="en-US" i="1" dirty="0">
                <a:cs typeface="Calibri"/>
              </a:rPr>
              <a:t>é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84603" y="18297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26906"/>
            <a:chOff x="76200" y="1458913"/>
            <a:chExt cx="8991600" cy="5456871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41947" y="6204288"/>
              <a:ext cx="1089803" cy="33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17400000">
              <a:off x="2463912" y="6252462"/>
              <a:ext cx="977677" cy="33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17400000">
              <a:off x="5339376" y="6199281"/>
              <a:ext cx="865549" cy="33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17400000">
              <a:off x="8445027" y="6146099"/>
              <a:ext cx="753423" cy="33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604253" cy="35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2999" y="1676400"/>
                <a:ext cx="536574" cy="35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670197" cy="35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49" y="2798763"/>
                <a:ext cx="734405" cy="35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659785" cy="35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76487" cy="35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F33D6C9-64AB-4707-80AB-F4B81E06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10EDE-4EAB-4844-B408-CC12D09F505B}"/>
              </a:ext>
            </a:extLst>
          </p:cNvPr>
          <p:cNvSpPr txBox="1"/>
          <p:nvPr/>
        </p:nvSpPr>
        <p:spPr>
          <a:xfrm>
            <a:off x="323528" y="908720"/>
            <a:ext cx="78867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fontAlgn="auto">
              <a:spcAft>
                <a:spcPts val="0"/>
              </a:spcAft>
              <a:buClr>
                <a:srgbClr val="357E69"/>
              </a:buClr>
            </a:pPr>
            <a:endParaRPr lang="en-US" sz="20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lvl="0" algn="ctr" fontAlgn="auto">
              <a:spcAft>
                <a:spcPts val="0"/>
              </a:spcAft>
              <a:buClr>
                <a:srgbClr val="357E69"/>
              </a:buClr>
            </a:pPr>
            <a:r>
              <a:rPr lang="el-GR" sz="2000" dirty="0" err="1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Προεπεξεργασία</a:t>
            </a:r>
            <a:r>
              <a:rPr lang="el-GR" sz="2000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/Κατασκευή του ευρετηρίου</a:t>
            </a:r>
          </a:p>
          <a:p>
            <a:pPr lvl="0" fontAlgn="auto">
              <a:spcAft>
                <a:spcPts val="0"/>
              </a:spcAft>
              <a:buClr>
                <a:srgbClr val="357E69"/>
              </a:buClr>
            </a:pPr>
            <a:endParaRPr lang="el-GR" sz="2000" dirty="0">
              <a:solidFill>
                <a:srgbClr val="FF0000"/>
              </a:solidFill>
              <a:latin typeface="+mn-lt"/>
              <a:ea typeface="ＭＳ Ｐゴシック" pitchFamily="-112" charset="-128"/>
            </a:endParaRPr>
          </a:p>
          <a:p>
            <a:pPr lvl="0" fontAlgn="auto">
              <a:spcAft>
                <a:spcPts val="0"/>
              </a:spcAft>
              <a:buClr>
                <a:srgbClr val="357E69"/>
              </a:buClr>
            </a:pPr>
            <a:r>
              <a:rPr lang="el-GR" sz="2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Επεξεργασία εγγράφου</a:t>
            </a:r>
          </a:p>
          <a:p>
            <a:pPr lvl="0" fontAlgn="auto">
              <a:spcAft>
                <a:spcPts val="0"/>
              </a:spcAft>
              <a:buClr>
                <a:srgbClr val="357E69"/>
              </a:buClr>
            </a:pPr>
            <a:r>
              <a:rPr lang="el-GR" sz="2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		 λεξικό/λεξιλόγιο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lvl="0" fontAlgn="auto">
              <a:spcAft>
                <a:spcPts val="0"/>
              </a:spcAft>
              <a:buClr>
                <a:srgbClr val="357E69"/>
              </a:buClr>
            </a:pPr>
            <a:r>
              <a:rPr lang="el-GR" sz="2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Κατασκευή ευρετηρίου</a:t>
            </a:r>
          </a:p>
          <a:p>
            <a:pPr lvl="0" fontAlgn="auto">
              <a:spcAft>
                <a:spcPts val="0"/>
              </a:spcAft>
              <a:buClr>
                <a:srgbClr val="357E69"/>
              </a:buClr>
            </a:pPr>
            <a:r>
              <a:rPr lang="el-GR" sz="2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     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		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ανεστραμμένο ευρετήριο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7AF15-C018-4C79-AFC9-0FFC0612668D}"/>
              </a:ext>
            </a:extLst>
          </p:cNvPr>
          <p:cNvSpPr txBox="1"/>
          <p:nvPr/>
        </p:nvSpPr>
        <p:spPr>
          <a:xfrm>
            <a:off x="323528" y="3645024"/>
            <a:ext cx="78867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357E69"/>
              </a:buClr>
            </a:pPr>
            <a:endParaRPr lang="el-GR" sz="2200" dirty="0">
              <a:solidFill>
                <a:srgbClr val="FF0000"/>
              </a:solidFill>
              <a:latin typeface="+mn-lt"/>
              <a:ea typeface="ＭＳ Ｐゴシック" pitchFamily="-112" charset="-128"/>
            </a:endParaRPr>
          </a:p>
          <a:p>
            <a:pPr algn="ctr" fontAlgn="auto">
              <a:spcAft>
                <a:spcPts val="0"/>
              </a:spcAft>
              <a:buClr>
                <a:srgbClr val="357E69"/>
              </a:buClr>
            </a:pPr>
            <a:r>
              <a:rPr lang="el-GR" sz="2200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Κανονική Λειτουργία</a:t>
            </a:r>
          </a:p>
          <a:p>
            <a:pPr algn="ctr" fontAlgn="auto">
              <a:spcAft>
                <a:spcPts val="0"/>
              </a:spcAft>
              <a:buClr>
                <a:srgbClr val="357E69"/>
              </a:buClr>
            </a:pPr>
            <a:endParaRPr lang="el-GR" sz="2200" dirty="0">
              <a:solidFill>
                <a:srgbClr val="FF0000"/>
              </a:solidFill>
              <a:latin typeface="+mn-lt"/>
              <a:ea typeface="ＭＳ Ｐゴシック" pitchFamily="-112" charset="-128"/>
            </a:endParaRPr>
          </a:p>
          <a:p>
            <a:r>
              <a:rPr lang="el-GR" sz="2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Επεξεργασία Ερωτημάτων</a:t>
            </a:r>
          </a:p>
          <a:p>
            <a:endParaRPr lang="el-GR" sz="20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r>
              <a:rPr lang="el-GR" sz="2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Ενημέρωση ευρετηρίου</a:t>
            </a:r>
          </a:p>
        </p:txBody>
      </p:sp>
    </p:spTree>
    <p:extLst>
      <p:ext uri="{BB962C8B-B14F-4D97-AF65-F5344CB8AC3E}">
        <p14:creationId xmlns:p14="http://schemas.microsoft.com/office/powerpoint/2010/main" val="2632648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848600" y="18103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O(log M), M: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αριθμός των όρων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προϋποθέτει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ισοζύγιση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68344" y="6771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3332638"/>
            <a:ext cx="7218615" cy="2096865"/>
          </a:xfrm>
          <a:prstGeom prst="rect">
            <a:avLst/>
          </a:prstGeom>
        </p:spPr>
      </p:pic>
      <p:sp>
        <p:nvSpPr>
          <p:cNvPr id="30" name="Content Placeholder 21"/>
          <p:cNvSpPr>
            <a:spLocks noGrp="1"/>
          </p:cNvSpPr>
          <p:nvPr>
            <p:ph idx="1"/>
          </p:nvPr>
        </p:nvSpPr>
        <p:spPr>
          <a:xfrm>
            <a:off x="571500" y="1946957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>
                <a:ea typeface="ＭＳ Ｐゴシック" pitchFamily="-112" charset="-128"/>
              </a:rPr>
              <a:t>Ορισμός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>
                <a:ea typeface="ＭＳ Ｐゴシック" pitchFamily="-112" charset="-128"/>
              </a:rPr>
              <a:t> [</a:t>
            </a:r>
            <a:r>
              <a:rPr lang="en-US" i="1" dirty="0">
                <a:ea typeface="ＭＳ Ｐゴシック" pitchFamily="-112" charset="-128"/>
              </a:rPr>
              <a:t>a</a:t>
            </a:r>
            <a:r>
              <a:rPr lang="en-US" dirty="0">
                <a:ea typeface="ＭＳ Ｐゴシック" pitchFamily="-112" charset="-128"/>
              </a:rPr>
              <a:t>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] </a:t>
            </a:r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a, b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>
                <a:ea typeface="ＭＳ Ｐゴシック" pitchFamily="-112" charset="-128"/>
              </a:rPr>
              <a:t>[2,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4]</a:t>
            </a:r>
          </a:p>
        </p:txBody>
      </p:sp>
    </p:spTree>
    <p:extLst>
      <p:ext uri="{BB962C8B-B14F-4D97-AF65-F5344CB8AC3E}">
        <p14:creationId xmlns:p14="http://schemas.microsoft.com/office/powerpoint/2010/main" val="2519267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>
                <a:ea typeface="ＭＳ Ｐゴシック" pitchFamily="-112" charset="-128"/>
              </a:rPr>
              <a:t>Ορισμός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>
                <a:ea typeface="ＭＳ Ｐゴシック" pitchFamily="-112" charset="-128"/>
              </a:rPr>
              <a:t> [</a:t>
            </a:r>
            <a:r>
              <a:rPr lang="en-US" i="1" dirty="0">
                <a:ea typeface="ＭＳ Ｐゴシック" pitchFamily="-112" charset="-128"/>
              </a:rPr>
              <a:t>a</a:t>
            </a:r>
            <a:r>
              <a:rPr lang="en-US" dirty="0">
                <a:ea typeface="ＭＳ Ｐゴシック" pitchFamily="-112" charset="-128"/>
              </a:rPr>
              <a:t>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] </a:t>
            </a:r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a, b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>
                <a:ea typeface="ＭＳ Ｐゴシック" pitchFamily="-112" charset="-128"/>
              </a:rPr>
              <a:t>[2,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4]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619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78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956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απλούστερο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δυαδικό δέντρο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πιο συνηθισμένο</a:t>
            </a:r>
            <a:r>
              <a:rPr lang="en-US" sz="2400" dirty="0">
                <a:ea typeface="ＭＳ Ｐゴシック" pitchFamily="-112" charset="-128"/>
              </a:rPr>
              <a:t>: B-</a:t>
            </a:r>
            <a:r>
              <a:rPr lang="el-GR" sz="2400" dirty="0">
                <a:ea typeface="ＭＳ Ｐゴシック" pitchFamily="-112" charset="-128"/>
              </a:rPr>
              <a:t>δέντρα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ή μπορεί να οριστεί)</a:t>
            </a:r>
          </a:p>
          <a:p>
            <a:pPr marL="0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+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Λύνουν το πρόβλημα προθέματος </a:t>
            </a:r>
            <a:r>
              <a:rPr lang="en-US" sz="1600" dirty="0">
                <a:ea typeface="ＭＳ Ｐゴシック" pitchFamily="-112" charset="-128"/>
              </a:rPr>
              <a:t>(</a:t>
            </a:r>
            <a:r>
              <a:rPr lang="el-GR" sz="1600" dirty="0">
                <a:ea typeface="ＭＳ Ｐゴシック" pitchFamily="-112" charset="-128"/>
              </a:rPr>
              <a:t>π.χ., όροι που αρχίζουν με </a:t>
            </a:r>
            <a:r>
              <a:rPr lang="en-US" sz="1600" i="1" dirty="0" err="1">
                <a:ea typeface="ＭＳ Ｐゴシック" pitchFamily="-112" charset="-128"/>
              </a:rPr>
              <a:t>hyp</a:t>
            </a:r>
            <a:r>
              <a:rPr lang="en-US" sz="1600" dirty="0">
                <a:ea typeface="ＭＳ Ｐゴシック" pitchFamily="-112" charset="-128"/>
              </a:rPr>
              <a:t>)</a:t>
            </a:r>
            <a:endParaRPr lang="el-GR" sz="16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sz="1600" i="1" dirty="0">
                <a:ea typeface="ＭＳ Ｐゴシック" pitchFamily="-112" charset="-128"/>
              </a:rPr>
              <a:t>a</a:t>
            </a:r>
            <a:r>
              <a:rPr lang="el-GR" sz="1600" dirty="0">
                <a:ea typeface="ＭＳ Ｐゴシック" pitchFamily="-112" charset="-128"/>
              </a:rPr>
              <a:t> και </a:t>
            </a:r>
            <a:r>
              <a:rPr lang="en-US" sz="1600" i="1" dirty="0">
                <a:ea typeface="ＭＳ Ｐゴシック" pitchFamily="-112" charset="-128"/>
              </a:rPr>
              <a:t>b</a:t>
            </a:r>
            <a:r>
              <a:rPr lang="el-GR" sz="1600" dirty="0">
                <a:ea typeface="ＭＳ Ｐゴシック" pitchFamily="-112" charset="-128"/>
              </a:rPr>
              <a:t> καθορίζονται από το μέγεθος του </a:t>
            </a:r>
            <a:r>
              <a:rPr lang="en-US" sz="1600" dirty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Πιο αργή</a:t>
            </a:r>
            <a:r>
              <a:rPr lang="en-US" dirty="0">
                <a:ea typeface="ＭＳ Ｐゴシック" pitchFamily="-112" charset="-128"/>
              </a:rPr>
              <a:t>: O(log 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)  [</a:t>
            </a:r>
            <a:r>
              <a:rPr lang="el-GR" dirty="0">
                <a:ea typeface="ＭＳ Ｐゴシック" pitchFamily="-112" charset="-128"/>
              </a:rPr>
              <a:t>και αυτό απαιτεί (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δέντρα)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</a:t>
            </a:r>
            <a:r>
              <a:rPr lang="el-GR" dirty="0" err="1">
                <a:ea typeface="ＭＳ Ｐゴシック" pitchFamily="-112" charset="-128"/>
              </a:rPr>
              <a:t>επανα-ισοζύγιση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rebalancing) </a:t>
            </a:r>
            <a:r>
              <a:rPr lang="el-GR" dirty="0">
                <a:ea typeface="ＭＳ Ｐゴシック" pitchFamily="-112" charset="-128"/>
              </a:rPr>
              <a:t>των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δυαδικών δέντρων είναι ακριβή 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τα </a:t>
            </a:r>
            <a:r>
              <a:rPr lang="en-US" dirty="0">
                <a:ea typeface="ＭＳ Ｐゴシック" pitchFamily="-112" charset="-128"/>
              </a:rPr>
              <a:t>B-</a:t>
            </a:r>
            <a:r>
              <a:rPr lang="el-GR" dirty="0">
                <a:ea typeface="ＭＳ Ｐゴシック" pitchFamily="-112" charset="-128"/>
              </a:rPr>
              <a:t>δέντρα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καλύτερα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596336" y="1948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996952"/>
            <a:ext cx="7200800" cy="194421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Λίστες Καταχωρήσεων</a:t>
            </a:r>
            <a:r>
              <a:rPr lang="en-US" sz="3600" dirty="0">
                <a:solidFill>
                  <a:schemeClr val="bg1"/>
                </a:solidFill>
                <a:ea typeface="ＭＳ Ｐゴシック" pitchFamily="-112" charset="-128"/>
              </a:rPr>
              <a:t>: </a:t>
            </a:r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Επεκτάσεις</a:t>
            </a:r>
            <a:endParaRPr lang="en-US" sz="3600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1F070-D488-4CB0-B77C-938A39FEBF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2781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Τι θα δούμε σήμερα;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12118" y="1988840"/>
            <a:ext cx="8003232" cy="377301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>
                <a:ea typeface="ＭＳ Ｐゴシック" pitchFamily="34" charset="-128"/>
              </a:rPr>
              <a:t>Ανεστραμμένο ευρετήριο</a:t>
            </a:r>
          </a:p>
          <a:p>
            <a:pPr marL="342900" lvl="1" indent="0" eaLnBrk="1" hangingPunct="1">
              <a:buNone/>
            </a:pPr>
            <a:endParaRPr lang="el-GR" sz="2800" dirty="0"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Γρηγορότερη συγχώνευση</a:t>
            </a:r>
            <a:r>
              <a:rPr lang="en-US" sz="2400" dirty="0">
                <a:ea typeface="ＭＳ Ｐゴシック" pitchFamily="34" charset="-128"/>
              </a:rPr>
              <a:t>: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Λίστες Παράβλεψης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skip lists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Λίστες καταχωρήσεων </a:t>
            </a:r>
            <a:r>
              <a:rPr lang="el-GR" sz="2400" i="1" dirty="0">
                <a:ea typeface="ＭＳ Ｐゴシック" pitchFamily="34" charset="-128"/>
              </a:rPr>
              <a:t>με πληροφορίες θέσεων </a:t>
            </a:r>
            <a:r>
              <a:rPr lang="el-GR" sz="2400" dirty="0"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positional postings</a:t>
            </a:r>
            <a:r>
              <a:rPr lang="el-GR" sz="2400" dirty="0">
                <a:ea typeface="ＭＳ Ｐゴシック" pitchFamily="34" charset="-128"/>
              </a:rPr>
              <a:t>)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και ερωτήματα φράσεων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phrase queries</a:t>
            </a:r>
            <a:r>
              <a:rPr lang="el-GR" sz="2400" dirty="0">
                <a:ea typeface="ＭＳ Ｐゴシック" pitchFamily="34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34" charset="-128"/>
            </a:endParaRPr>
          </a:p>
          <a:p>
            <a:pPr marL="342900" lvl="1" indent="0" eaLnBrk="1" hangingPunct="1">
              <a:buNone/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C893A0-1466-4038-A3EB-A44E730DDBBF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5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4"/>
          <p:cNvSpPr>
            <a:spLocks noGrp="1" noChangeArrowheads="1"/>
          </p:cNvSpPr>
          <p:nvPr>
            <p:ph type="title"/>
          </p:nvPr>
        </p:nvSpPr>
        <p:spPr>
          <a:xfrm>
            <a:off x="323528" y="731837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Βασική συγχώνευση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0217" name="Slide Number Placeholder 4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04ED0B-50E3-48A3-BC03-B0595931CB2D}" type="slidenum">
              <a:rPr lang="en-US"/>
              <a:pPr/>
              <a:t>26</a:t>
            </a:fld>
            <a:endParaRPr lang="en-US"/>
          </a:p>
        </p:txBody>
      </p:sp>
      <p:sp>
        <p:nvSpPr>
          <p:cNvPr id="50208" name="Text Box 88"/>
          <p:cNvSpPr txBox="1">
            <a:spLocks noChangeArrowheads="1"/>
          </p:cNvSpPr>
          <p:nvPr/>
        </p:nvSpPr>
        <p:spPr bwMode="auto">
          <a:xfrm>
            <a:off x="7772400" y="34290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Brutus</a:t>
            </a:r>
          </a:p>
        </p:txBody>
      </p:sp>
      <p:sp>
        <p:nvSpPr>
          <p:cNvPr id="50209" name="Text Box 89"/>
          <p:cNvSpPr txBox="1">
            <a:spLocks noChangeArrowheads="1"/>
          </p:cNvSpPr>
          <p:nvPr/>
        </p:nvSpPr>
        <p:spPr bwMode="auto">
          <a:xfrm>
            <a:off x="7848600" y="3962400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Caesar</a:t>
            </a:r>
          </a:p>
        </p:txBody>
      </p:sp>
      <p:sp>
        <p:nvSpPr>
          <p:cNvPr id="1264736" name="Text Box 96"/>
          <p:cNvSpPr txBox="1">
            <a:spLocks noChangeArrowheads="1"/>
          </p:cNvSpPr>
          <p:nvPr/>
        </p:nvSpPr>
        <p:spPr bwMode="auto">
          <a:xfrm>
            <a:off x="2286000" y="5791200"/>
            <a:ext cx="5788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Can we do better?</a:t>
            </a:r>
          </a:p>
          <a:p>
            <a:r>
              <a:rPr lang="en-US" dirty="0"/>
              <a:t>Yes (if index isn’t changing too fast).</a:t>
            </a:r>
          </a:p>
        </p:txBody>
      </p:sp>
      <p:sp>
        <p:nvSpPr>
          <p:cNvPr id="502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  <p:sp>
        <p:nvSpPr>
          <p:cNvPr id="50180" name="Text Box 46"/>
          <p:cNvSpPr txBox="1">
            <a:spLocks noChangeArrowheads="1"/>
          </p:cNvSpPr>
          <p:nvPr/>
        </p:nvSpPr>
        <p:spPr bwMode="auto">
          <a:xfrm>
            <a:off x="7189590" y="2749645"/>
            <a:ext cx="76655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128</a:t>
            </a:r>
          </a:p>
        </p:txBody>
      </p:sp>
      <p:sp>
        <p:nvSpPr>
          <p:cNvPr id="50181" name="Text Box 47"/>
          <p:cNvSpPr txBox="1">
            <a:spLocks noChangeArrowheads="1"/>
          </p:cNvSpPr>
          <p:nvPr/>
        </p:nvSpPr>
        <p:spPr bwMode="auto">
          <a:xfrm>
            <a:off x="7662665" y="3283045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50182" name="Text Box 49"/>
          <p:cNvSpPr txBox="1">
            <a:spLocks noChangeArrowheads="1"/>
          </p:cNvSpPr>
          <p:nvPr/>
        </p:nvSpPr>
        <p:spPr bwMode="auto">
          <a:xfrm>
            <a:off x="2825552" y="27496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0183" name="AutoShape 50"/>
          <p:cNvCxnSpPr>
            <a:cxnSpLocks noChangeShapeType="1"/>
            <a:stCxn id="50182" idx="3"/>
            <a:endCxn id="50184" idx="1"/>
          </p:cNvCxnSpPr>
          <p:nvPr/>
        </p:nvCxnSpPr>
        <p:spPr bwMode="auto">
          <a:xfrm>
            <a:off x="3204182" y="2980478"/>
            <a:ext cx="39205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84" name="Text Box 52"/>
          <p:cNvSpPr txBox="1">
            <a:spLocks noChangeArrowheads="1"/>
          </p:cNvSpPr>
          <p:nvPr/>
        </p:nvSpPr>
        <p:spPr bwMode="auto">
          <a:xfrm>
            <a:off x="3596239" y="27496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0185" name="AutoShape 53"/>
          <p:cNvCxnSpPr>
            <a:cxnSpLocks noChangeShapeType="1"/>
            <a:stCxn id="50184" idx="3"/>
            <a:endCxn id="50186" idx="1"/>
          </p:cNvCxnSpPr>
          <p:nvPr/>
        </p:nvCxnSpPr>
        <p:spPr bwMode="auto">
          <a:xfrm>
            <a:off x="3974869" y="2980478"/>
            <a:ext cx="28970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86" name="Text Box 55"/>
          <p:cNvSpPr txBox="1">
            <a:spLocks noChangeArrowheads="1"/>
          </p:cNvSpPr>
          <p:nvPr/>
        </p:nvSpPr>
        <p:spPr bwMode="auto">
          <a:xfrm>
            <a:off x="4264577" y="27496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50187" name="AutoShape 56"/>
          <p:cNvCxnSpPr>
            <a:cxnSpLocks noChangeShapeType="1"/>
            <a:stCxn id="50186" idx="3"/>
            <a:endCxn id="50188" idx="1"/>
          </p:cNvCxnSpPr>
          <p:nvPr/>
        </p:nvCxnSpPr>
        <p:spPr bwMode="auto">
          <a:xfrm>
            <a:off x="4643207" y="2980478"/>
            <a:ext cx="107983" cy="149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88" name="Text Box 58"/>
          <p:cNvSpPr txBox="1">
            <a:spLocks noChangeArrowheads="1"/>
          </p:cNvSpPr>
          <p:nvPr/>
        </p:nvSpPr>
        <p:spPr bwMode="auto">
          <a:xfrm>
            <a:off x="4751190" y="2749645"/>
            <a:ext cx="5746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41</a:t>
            </a:r>
          </a:p>
        </p:txBody>
      </p:sp>
      <p:cxnSp>
        <p:nvCxnSpPr>
          <p:cNvPr id="50189" name="AutoShape 59"/>
          <p:cNvCxnSpPr>
            <a:cxnSpLocks noChangeShapeType="1"/>
            <a:stCxn id="50188" idx="3"/>
            <a:endCxn id="50190" idx="1"/>
          </p:cNvCxnSpPr>
          <p:nvPr/>
        </p:nvCxnSpPr>
        <p:spPr bwMode="auto">
          <a:xfrm>
            <a:off x="5325865" y="2979833"/>
            <a:ext cx="187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0" name="Text Box 61"/>
          <p:cNvSpPr txBox="1">
            <a:spLocks noChangeArrowheads="1"/>
          </p:cNvSpPr>
          <p:nvPr/>
        </p:nvSpPr>
        <p:spPr bwMode="auto">
          <a:xfrm>
            <a:off x="5513190" y="2749645"/>
            <a:ext cx="5746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48</a:t>
            </a:r>
          </a:p>
        </p:txBody>
      </p:sp>
      <p:cxnSp>
        <p:nvCxnSpPr>
          <p:cNvPr id="50191" name="AutoShape 62"/>
          <p:cNvCxnSpPr>
            <a:cxnSpLocks noChangeShapeType="1"/>
            <a:stCxn id="50190" idx="3"/>
            <a:endCxn id="50192" idx="1"/>
          </p:cNvCxnSpPr>
          <p:nvPr/>
        </p:nvCxnSpPr>
        <p:spPr bwMode="auto">
          <a:xfrm flipV="1">
            <a:off x="6087865" y="2980478"/>
            <a:ext cx="263525" cy="149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2" name="Text Box 64"/>
          <p:cNvSpPr txBox="1">
            <a:spLocks noChangeArrowheads="1"/>
          </p:cNvSpPr>
          <p:nvPr/>
        </p:nvSpPr>
        <p:spPr bwMode="auto">
          <a:xfrm>
            <a:off x="6351390" y="2749645"/>
            <a:ext cx="57259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64</a:t>
            </a:r>
          </a:p>
        </p:txBody>
      </p:sp>
      <p:cxnSp>
        <p:nvCxnSpPr>
          <p:cNvPr id="50193" name="AutoShape 65"/>
          <p:cNvCxnSpPr>
            <a:cxnSpLocks noChangeShapeType="1"/>
            <a:stCxn id="50192" idx="3"/>
            <a:endCxn id="50180" idx="1"/>
          </p:cNvCxnSpPr>
          <p:nvPr/>
        </p:nvCxnSpPr>
        <p:spPr bwMode="auto">
          <a:xfrm>
            <a:off x="6923983" y="2980478"/>
            <a:ext cx="26560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4" name="Text Box 67"/>
          <p:cNvSpPr txBox="1">
            <a:spLocks noChangeArrowheads="1"/>
          </p:cNvSpPr>
          <p:nvPr/>
        </p:nvSpPr>
        <p:spPr bwMode="auto">
          <a:xfrm>
            <a:off x="2846190" y="32830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195" name="AutoShape 68"/>
          <p:cNvCxnSpPr>
            <a:cxnSpLocks noChangeShapeType="1"/>
            <a:stCxn id="50194" idx="3"/>
            <a:endCxn id="50196" idx="1"/>
          </p:cNvCxnSpPr>
          <p:nvPr/>
        </p:nvCxnSpPr>
        <p:spPr bwMode="auto">
          <a:xfrm>
            <a:off x="3224820" y="3513878"/>
            <a:ext cx="39205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6" name="Text Box 70"/>
          <p:cNvSpPr txBox="1">
            <a:spLocks noChangeArrowheads="1"/>
          </p:cNvSpPr>
          <p:nvPr/>
        </p:nvSpPr>
        <p:spPr bwMode="auto">
          <a:xfrm>
            <a:off x="3616877" y="32830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0197" name="AutoShape 71"/>
          <p:cNvCxnSpPr>
            <a:cxnSpLocks noChangeShapeType="1"/>
            <a:stCxn id="50196" idx="3"/>
            <a:endCxn id="50198" idx="1"/>
          </p:cNvCxnSpPr>
          <p:nvPr/>
        </p:nvCxnSpPr>
        <p:spPr bwMode="auto">
          <a:xfrm>
            <a:off x="3995507" y="3513878"/>
            <a:ext cx="26907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8" name="Text Box 73"/>
          <p:cNvSpPr txBox="1">
            <a:spLocks noChangeArrowheads="1"/>
          </p:cNvSpPr>
          <p:nvPr/>
        </p:nvSpPr>
        <p:spPr bwMode="auto">
          <a:xfrm>
            <a:off x="4264577" y="32830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0199" name="AutoShape 74"/>
          <p:cNvCxnSpPr>
            <a:cxnSpLocks noChangeShapeType="1"/>
            <a:stCxn id="50198" idx="3"/>
            <a:endCxn id="50200" idx="1"/>
          </p:cNvCxnSpPr>
          <p:nvPr/>
        </p:nvCxnSpPr>
        <p:spPr bwMode="auto">
          <a:xfrm>
            <a:off x="4643207" y="3513878"/>
            <a:ext cx="128620" cy="149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0" name="Text Box 76"/>
          <p:cNvSpPr txBox="1">
            <a:spLocks noChangeArrowheads="1"/>
          </p:cNvSpPr>
          <p:nvPr/>
        </p:nvSpPr>
        <p:spPr bwMode="auto">
          <a:xfrm>
            <a:off x="4771827" y="3283045"/>
            <a:ext cx="3794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50201" name="AutoShape 77"/>
          <p:cNvCxnSpPr>
            <a:cxnSpLocks noChangeShapeType="1"/>
            <a:stCxn id="50200" idx="3"/>
            <a:endCxn id="50202" idx="1"/>
          </p:cNvCxnSpPr>
          <p:nvPr/>
        </p:nvCxnSpPr>
        <p:spPr bwMode="auto">
          <a:xfrm>
            <a:off x="5151240" y="3513233"/>
            <a:ext cx="2270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2" name="Text Box 79"/>
          <p:cNvSpPr txBox="1">
            <a:spLocks noChangeArrowheads="1"/>
          </p:cNvSpPr>
          <p:nvPr/>
        </p:nvSpPr>
        <p:spPr bwMode="auto">
          <a:xfrm>
            <a:off x="5378252" y="3283045"/>
            <a:ext cx="5746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50203" name="AutoShape 80"/>
          <p:cNvCxnSpPr>
            <a:cxnSpLocks noChangeShapeType="1"/>
            <a:stCxn id="50202" idx="3"/>
            <a:endCxn id="50204" idx="1"/>
          </p:cNvCxnSpPr>
          <p:nvPr/>
        </p:nvCxnSpPr>
        <p:spPr bwMode="auto">
          <a:xfrm>
            <a:off x="5952927" y="3513233"/>
            <a:ext cx="1857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4" name="Text Box 82"/>
          <p:cNvSpPr txBox="1">
            <a:spLocks noChangeArrowheads="1"/>
          </p:cNvSpPr>
          <p:nvPr/>
        </p:nvSpPr>
        <p:spPr bwMode="auto">
          <a:xfrm>
            <a:off x="6138665" y="3283045"/>
            <a:ext cx="5889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50205" name="AutoShape 83"/>
          <p:cNvCxnSpPr>
            <a:cxnSpLocks noChangeShapeType="1"/>
            <a:stCxn id="50204" idx="3"/>
            <a:endCxn id="50206" idx="1"/>
          </p:cNvCxnSpPr>
          <p:nvPr/>
        </p:nvCxnSpPr>
        <p:spPr bwMode="auto">
          <a:xfrm flipV="1">
            <a:off x="6727627" y="3513878"/>
            <a:ext cx="173038" cy="253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6" name="Text Box 85"/>
          <p:cNvSpPr txBox="1">
            <a:spLocks noChangeArrowheads="1"/>
          </p:cNvSpPr>
          <p:nvPr/>
        </p:nvSpPr>
        <p:spPr bwMode="auto">
          <a:xfrm>
            <a:off x="6900665" y="3283045"/>
            <a:ext cx="57259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21</a:t>
            </a:r>
          </a:p>
        </p:txBody>
      </p:sp>
      <p:cxnSp>
        <p:nvCxnSpPr>
          <p:cNvPr id="50207" name="AutoShape 86"/>
          <p:cNvCxnSpPr>
            <a:cxnSpLocks noChangeShapeType="1"/>
            <a:stCxn id="50206" idx="3"/>
            <a:endCxn id="50181" idx="1"/>
          </p:cNvCxnSpPr>
          <p:nvPr/>
        </p:nvCxnSpPr>
        <p:spPr bwMode="auto">
          <a:xfrm>
            <a:off x="7473258" y="3513878"/>
            <a:ext cx="189407" cy="253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10" name="AutoShape 90"/>
          <p:cNvSpPr>
            <a:spLocks noChangeArrowheads="1"/>
          </p:cNvSpPr>
          <p:nvPr/>
        </p:nvSpPr>
        <p:spPr bwMode="auto">
          <a:xfrm rot="10800000">
            <a:off x="1773040" y="303539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11" name="Text Box 91"/>
          <p:cNvSpPr txBox="1">
            <a:spLocks noChangeArrowheads="1"/>
          </p:cNvSpPr>
          <p:nvPr/>
        </p:nvSpPr>
        <p:spPr bwMode="auto">
          <a:xfrm>
            <a:off x="539552" y="30544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0212" name="AutoShape 93"/>
          <p:cNvCxnSpPr>
            <a:cxnSpLocks noChangeShapeType="1"/>
            <a:stCxn id="50211" idx="3"/>
          </p:cNvCxnSpPr>
          <p:nvPr/>
        </p:nvCxnSpPr>
        <p:spPr bwMode="auto">
          <a:xfrm>
            <a:off x="918182" y="3285278"/>
            <a:ext cx="269070" cy="253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13" name="Text Box 94"/>
          <p:cNvSpPr txBox="1">
            <a:spLocks noChangeArrowheads="1"/>
          </p:cNvSpPr>
          <p:nvPr/>
        </p:nvSpPr>
        <p:spPr bwMode="auto">
          <a:xfrm>
            <a:off x="1166615" y="3063970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0214" name="Text Box 95"/>
          <p:cNvSpPr txBox="1">
            <a:spLocks noChangeArrowheads="1"/>
          </p:cNvSpPr>
          <p:nvPr/>
        </p:nvSpPr>
        <p:spPr bwMode="auto">
          <a:xfrm>
            <a:off x="1320982" y="4139979"/>
            <a:ext cx="5887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A50021"/>
                </a:solidFill>
                <a:latin typeface="+mn-lt"/>
              </a:rPr>
              <a:t>Αν τα μήκη των λιστών είναι 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m </a:t>
            </a:r>
            <a:r>
              <a:rPr lang="el-GR" dirty="0">
                <a:solidFill>
                  <a:srgbClr val="A50021"/>
                </a:solidFill>
                <a:latin typeface="+mn-lt"/>
              </a:rPr>
              <a:t>και 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n,  O(</a:t>
            </a:r>
            <a:r>
              <a:rPr lang="en-US" i="1" dirty="0" err="1">
                <a:solidFill>
                  <a:srgbClr val="A50021"/>
                </a:solidFill>
                <a:latin typeface="+mn-lt"/>
              </a:rPr>
              <a:t>m+n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A5C537-9535-2EE3-5735-64A197D0D07B}"/>
              </a:ext>
            </a:extLst>
          </p:cNvPr>
          <p:cNvGrpSpPr/>
          <p:nvPr/>
        </p:nvGrpSpPr>
        <p:grpSpPr>
          <a:xfrm>
            <a:off x="787739" y="1478440"/>
            <a:ext cx="184680" cy="145080"/>
            <a:chOff x="787739" y="1478440"/>
            <a:chExt cx="18468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7D89B4-29B7-EF47-6116-153A427014C0}"/>
                    </a:ext>
                  </a:extLst>
                </p14:cNvPr>
                <p14:cNvContentPartPr/>
                <p14:nvPr/>
              </p14:nvContentPartPr>
              <p14:xfrm>
                <a:off x="787739" y="1478440"/>
                <a:ext cx="88560" cy="145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7D89B4-29B7-EF47-6116-153A427014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8739" y="1469440"/>
                  <a:ext cx="106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52B000-9687-1FCC-BC9D-D34E3CE4136E}"/>
                    </a:ext>
                  </a:extLst>
                </p14:cNvPr>
                <p14:cNvContentPartPr/>
                <p14:nvPr/>
              </p14:nvContentPartPr>
              <p14:xfrm>
                <a:off x="875219" y="1496440"/>
                <a:ext cx="97200" cy="10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52B000-9687-1FCC-BC9D-D34E3CE413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6219" y="1487440"/>
                  <a:ext cx="11484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0B4E1B-B7C0-A566-E276-60B38B649A4A}"/>
                  </a:ext>
                </a:extLst>
              </p14:cNvPr>
              <p14:cNvContentPartPr/>
              <p14:nvPr/>
            </p14:nvContentPartPr>
            <p14:xfrm>
              <a:off x="1275179" y="1491400"/>
              <a:ext cx="163800" cy="219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0B4E1B-B7C0-A566-E276-60B38B649A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6539" y="1482400"/>
                <a:ext cx="18144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ED21612-1CF5-1405-1FCD-BF6800B07F5D}"/>
              </a:ext>
            </a:extLst>
          </p:cNvPr>
          <p:cNvGrpSpPr/>
          <p:nvPr/>
        </p:nvGrpSpPr>
        <p:grpSpPr>
          <a:xfrm>
            <a:off x="8117699" y="2756080"/>
            <a:ext cx="605880" cy="165240"/>
            <a:chOff x="8117699" y="2756080"/>
            <a:chExt cx="60588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15DD8F-7D7A-AE1B-0095-32312E9EF860}"/>
                    </a:ext>
                  </a:extLst>
                </p14:cNvPr>
                <p14:cNvContentPartPr/>
                <p14:nvPr/>
              </p14:nvContentPartPr>
              <p14:xfrm>
                <a:off x="8541059" y="2756080"/>
                <a:ext cx="182520" cy="111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15DD8F-7D7A-AE1B-0095-32312E9EF8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32419" y="2747080"/>
                  <a:ext cx="200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2414E59-BEBC-E944-FB64-D2A6FC68382A}"/>
                    </a:ext>
                  </a:extLst>
                </p14:cNvPr>
                <p14:cNvContentPartPr/>
                <p14:nvPr/>
              </p14:nvContentPartPr>
              <p14:xfrm>
                <a:off x="8120579" y="2845000"/>
                <a:ext cx="268920" cy="1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2414E59-BEBC-E944-FB64-D2A6FC6838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11579" y="2836000"/>
                  <a:ext cx="286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0DBE1D-1D82-163A-C656-51C16F7F93E6}"/>
                    </a:ext>
                  </a:extLst>
                </p14:cNvPr>
                <p14:cNvContentPartPr/>
                <p14:nvPr/>
              </p14:nvContentPartPr>
              <p14:xfrm>
                <a:off x="8117699" y="2792800"/>
                <a:ext cx="153360" cy="128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0DBE1D-1D82-163A-C656-51C16F7F93E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09059" y="2783800"/>
                  <a:ext cx="1710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55E4FD-84EA-E177-601B-6274D0879BEB}"/>
              </a:ext>
            </a:extLst>
          </p:cNvPr>
          <p:cNvGrpSpPr/>
          <p:nvPr/>
        </p:nvGrpSpPr>
        <p:grpSpPr>
          <a:xfrm>
            <a:off x="8370419" y="3377800"/>
            <a:ext cx="465840" cy="230760"/>
            <a:chOff x="8370419" y="3377800"/>
            <a:chExt cx="46584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E20B8D-5393-E937-CD09-AE093A2E6403}"/>
                    </a:ext>
                  </a:extLst>
                </p14:cNvPr>
                <p14:cNvContentPartPr/>
                <p14:nvPr/>
              </p14:nvContentPartPr>
              <p14:xfrm>
                <a:off x="8375099" y="3546640"/>
                <a:ext cx="16308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E20B8D-5393-E937-CD09-AE093A2E64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66459" y="3537640"/>
                  <a:ext cx="180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965E07-F19D-2949-EC9C-8AE24C27BD0B}"/>
                    </a:ext>
                  </a:extLst>
                </p14:cNvPr>
                <p14:cNvContentPartPr/>
                <p14:nvPr/>
              </p14:nvContentPartPr>
              <p14:xfrm>
                <a:off x="8370419" y="3491200"/>
                <a:ext cx="115200" cy="11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965E07-F19D-2949-EC9C-8AE24C27BD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61779" y="3482200"/>
                  <a:ext cx="13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ACA889-0925-DBA1-4BD0-BCBF7547B8DC}"/>
                    </a:ext>
                  </a:extLst>
                </p14:cNvPr>
                <p14:cNvContentPartPr/>
                <p14:nvPr/>
              </p14:nvContentPartPr>
              <p14:xfrm>
                <a:off x="8710979" y="3377800"/>
                <a:ext cx="125280" cy="23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ACA889-0925-DBA1-4BD0-BCBF7547B8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02339" y="3369160"/>
                  <a:ext cx="14292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B8CD5CD-02A4-0E66-550F-ADF9075F3776}"/>
                  </a:ext>
                </a:extLst>
              </p14:cNvPr>
              <p14:cNvContentPartPr/>
              <p14:nvPr/>
            </p14:nvContentPartPr>
            <p14:xfrm>
              <a:off x="2953859" y="2243800"/>
              <a:ext cx="154080" cy="352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B8CD5CD-02A4-0E66-550F-ADF9075F37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4859" y="2234800"/>
                <a:ext cx="1717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C4A968B-81D9-515B-A507-6FB84876E0CF}"/>
                  </a:ext>
                </a:extLst>
              </p14:cNvPr>
              <p14:cNvContentPartPr/>
              <p14:nvPr/>
            </p14:nvContentPartPr>
            <p14:xfrm>
              <a:off x="2923979" y="3809440"/>
              <a:ext cx="226440" cy="29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C4A968B-81D9-515B-A507-6FB84876E0C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15339" y="3800440"/>
                <a:ext cx="24408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2D643F3-4AA0-7E94-A798-7B1385BD0650}"/>
              </a:ext>
            </a:extLst>
          </p:cNvPr>
          <p:cNvGrpSpPr/>
          <p:nvPr/>
        </p:nvGrpSpPr>
        <p:grpSpPr>
          <a:xfrm>
            <a:off x="3523019" y="3226960"/>
            <a:ext cx="523440" cy="871920"/>
            <a:chOff x="3523019" y="3226960"/>
            <a:chExt cx="523440" cy="8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2320C3-9EC1-CCB9-5AB1-53CDDD16E51F}"/>
                    </a:ext>
                  </a:extLst>
                </p14:cNvPr>
                <p14:cNvContentPartPr/>
                <p14:nvPr/>
              </p14:nvContentPartPr>
              <p14:xfrm>
                <a:off x="3715259" y="3792160"/>
                <a:ext cx="271800" cy="306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2320C3-9EC1-CCB9-5AB1-53CDDD16E5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06259" y="3783160"/>
                  <a:ext cx="289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E301D4-3B1E-D881-6621-A64E6B85A372}"/>
                    </a:ext>
                  </a:extLst>
                </p14:cNvPr>
                <p14:cNvContentPartPr/>
                <p14:nvPr/>
              </p14:nvContentPartPr>
              <p14:xfrm>
                <a:off x="3523019" y="3226960"/>
                <a:ext cx="523440" cy="55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E301D4-3B1E-D881-6621-A64E6B85A3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14379" y="3218320"/>
                  <a:ext cx="541080" cy="57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CA085-369C-E3AF-0AC5-74AC5A9AD332}"/>
              </a:ext>
            </a:extLst>
          </p:cNvPr>
          <p:cNvGrpSpPr/>
          <p:nvPr/>
        </p:nvGrpSpPr>
        <p:grpSpPr>
          <a:xfrm>
            <a:off x="3011099" y="4801960"/>
            <a:ext cx="339480" cy="411120"/>
            <a:chOff x="3011099" y="4801960"/>
            <a:chExt cx="33948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68CADE-5245-51A5-CCE0-DACE90BEBC9F}"/>
                    </a:ext>
                  </a:extLst>
                </p14:cNvPr>
                <p14:cNvContentPartPr/>
                <p14:nvPr/>
              </p14:nvContentPartPr>
              <p14:xfrm>
                <a:off x="3011099" y="4801960"/>
                <a:ext cx="153000" cy="350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68CADE-5245-51A5-CCE0-DACE90BEBC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02099" y="4792960"/>
                  <a:ext cx="170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6F4795-209B-8129-75CD-E9FFBCEB6C39}"/>
                    </a:ext>
                  </a:extLst>
                </p14:cNvPr>
                <p14:cNvContentPartPr/>
                <p14:nvPr/>
              </p14:nvContentPartPr>
              <p14:xfrm>
                <a:off x="3340499" y="5089600"/>
                <a:ext cx="10080" cy="12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6F4795-209B-8129-75CD-E9FFBCEB6C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31499" y="5080600"/>
                  <a:ext cx="2772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96269C-1FBB-3395-298A-D86FAB1814C6}"/>
                  </a:ext>
                </a:extLst>
              </p14:cNvPr>
              <p14:cNvContentPartPr/>
              <p14:nvPr/>
            </p14:nvContentPartPr>
            <p14:xfrm>
              <a:off x="4296659" y="3851560"/>
              <a:ext cx="157320" cy="185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96269C-1FBB-3395-298A-D86FAB1814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88019" y="3842560"/>
                <a:ext cx="174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A73879-F7E5-24B2-C806-7A6647B45B20}"/>
                  </a:ext>
                </a:extLst>
              </p14:cNvPr>
              <p14:cNvContentPartPr/>
              <p14:nvPr/>
            </p14:nvContentPartPr>
            <p14:xfrm>
              <a:off x="3740099" y="2326600"/>
              <a:ext cx="19908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A73879-F7E5-24B2-C806-7A6647B45B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31099" y="2317600"/>
                <a:ext cx="21672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D8CF486-AD8E-0AE6-277E-93985C66C765}"/>
                  </a:ext>
                </a:extLst>
              </p14:cNvPr>
              <p14:cNvContentPartPr/>
              <p14:nvPr/>
            </p14:nvContentPartPr>
            <p14:xfrm>
              <a:off x="4905419" y="3848680"/>
              <a:ext cx="201960" cy="243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D8CF486-AD8E-0AE6-277E-93985C66C7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96779" y="3840040"/>
                <a:ext cx="219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1F7767-AD0D-2EA7-BD49-8D986A66A562}"/>
                  </a:ext>
                </a:extLst>
              </p14:cNvPr>
              <p14:cNvContentPartPr/>
              <p14:nvPr/>
            </p14:nvContentPartPr>
            <p14:xfrm>
              <a:off x="4415099" y="2364760"/>
              <a:ext cx="123840" cy="273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1F7767-AD0D-2EA7-BD49-8D986A66A5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06099" y="2355760"/>
                <a:ext cx="14148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B5B8387-A6D8-1ACA-BB0D-8626850279A3}"/>
              </a:ext>
            </a:extLst>
          </p:cNvPr>
          <p:cNvGrpSpPr/>
          <p:nvPr/>
        </p:nvGrpSpPr>
        <p:grpSpPr>
          <a:xfrm>
            <a:off x="4336619" y="2800720"/>
            <a:ext cx="857880" cy="922320"/>
            <a:chOff x="4336619" y="2800720"/>
            <a:chExt cx="857880" cy="9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D52C16-12F2-5FDF-94AC-A50DB935B071}"/>
                    </a:ext>
                  </a:extLst>
                </p14:cNvPr>
                <p14:cNvContentPartPr/>
                <p14:nvPr/>
              </p14:nvContentPartPr>
              <p14:xfrm>
                <a:off x="4803539" y="3307240"/>
                <a:ext cx="390960" cy="41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D52C16-12F2-5FDF-94AC-A50DB935B0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4539" y="3298600"/>
                  <a:ext cx="4086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25EA9D6-0086-EA4B-BC80-CCCC6F5F1075}"/>
                    </a:ext>
                  </a:extLst>
                </p14:cNvPr>
                <p14:cNvContentPartPr/>
                <p14:nvPr/>
              </p14:nvContentPartPr>
              <p14:xfrm>
                <a:off x="4336619" y="2800720"/>
                <a:ext cx="287280" cy="41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25EA9D6-0086-EA4B-BC80-CCCC6F5F10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7619" y="2792080"/>
                  <a:ext cx="304920" cy="43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180F187-0B14-0448-8243-6081DCD5E202}"/>
                  </a:ext>
                </a:extLst>
              </p14:cNvPr>
              <p14:cNvContentPartPr/>
              <p14:nvPr/>
            </p14:nvContentPartPr>
            <p14:xfrm>
              <a:off x="3436619" y="2923840"/>
              <a:ext cx="248760" cy="97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180F187-0B14-0448-8243-6081DCD5E2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27619" y="2914840"/>
                <a:ext cx="266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493B34-7CB3-035A-382C-0CD227F0BF4F}"/>
                  </a:ext>
                </a:extLst>
              </p14:cNvPr>
              <p14:cNvContentPartPr/>
              <p14:nvPr/>
            </p14:nvContentPartPr>
            <p14:xfrm>
              <a:off x="2928659" y="2733400"/>
              <a:ext cx="268920" cy="419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493B34-7CB3-035A-382C-0CD227F0BF4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19659" y="2724400"/>
                <a:ext cx="28656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CCF409-3727-0376-0379-F749D485C613}"/>
                  </a:ext>
                </a:extLst>
              </p14:cNvPr>
              <p14:cNvContentPartPr/>
              <p14:nvPr/>
            </p14:nvContentPartPr>
            <p14:xfrm>
              <a:off x="3757739" y="4441600"/>
              <a:ext cx="43560" cy="4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CCF409-3727-0376-0379-F749D485C6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8739" y="4432960"/>
                <a:ext cx="61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230883E-9A24-C765-8344-5BCBBA6A2BC6}"/>
                  </a:ext>
                </a:extLst>
              </p14:cNvPr>
              <p14:cNvContentPartPr/>
              <p14:nvPr/>
            </p14:nvContentPartPr>
            <p14:xfrm>
              <a:off x="3267779" y="4030840"/>
              <a:ext cx="44280" cy="7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230883E-9A24-C765-8344-5BCBBA6A2BC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58779" y="4022200"/>
                <a:ext cx="619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98753EF-2F84-CE39-3EC5-78599E996DC0}"/>
              </a:ext>
            </a:extLst>
          </p:cNvPr>
          <p:cNvGrpSpPr/>
          <p:nvPr/>
        </p:nvGrpSpPr>
        <p:grpSpPr>
          <a:xfrm>
            <a:off x="3412499" y="4835800"/>
            <a:ext cx="176760" cy="306720"/>
            <a:chOff x="3412499" y="4835800"/>
            <a:chExt cx="1767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7E2B606-BBD6-7B20-6B65-F25B4DE74241}"/>
                    </a:ext>
                  </a:extLst>
                </p14:cNvPr>
                <p14:cNvContentPartPr/>
                <p14:nvPr/>
              </p14:nvContentPartPr>
              <p14:xfrm>
                <a:off x="3457499" y="4835800"/>
                <a:ext cx="113400" cy="139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7E2B606-BBD6-7B20-6B65-F25B4DE742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48499" y="4826800"/>
                  <a:ext cx="131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3E6725-DE8B-DADB-7ABB-5105F209074F}"/>
                    </a:ext>
                  </a:extLst>
                </p14:cNvPr>
                <p14:cNvContentPartPr/>
                <p14:nvPr/>
              </p14:nvContentPartPr>
              <p14:xfrm>
                <a:off x="3412499" y="4987000"/>
                <a:ext cx="176760" cy="155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3E6725-DE8B-DADB-7ABB-5105F20907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03859" y="4978360"/>
                  <a:ext cx="19440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5DAE2D3-B39A-D0F6-47A8-34904B802ED4}"/>
                  </a:ext>
                </a:extLst>
              </p14:cNvPr>
              <p14:cNvContentPartPr/>
              <p14:nvPr/>
            </p14:nvContentPartPr>
            <p14:xfrm>
              <a:off x="5418419" y="3508480"/>
              <a:ext cx="38160" cy="36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5DAE2D3-B39A-D0F6-47A8-34904B802ED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09779" y="3499480"/>
                <a:ext cx="55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89C8685-4B59-E9D0-2E5E-3C90681905D2}"/>
                  </a:ext>
                </a:extLst>
              </p14:cNvPr>
              <p14:cNvContentPartPr/>
              <p14:nvPr/>
            </p14:nvContentPartPr>
            <p14:xfrm>
              <a:off x="5607779" y="3819520"/>
              <a:ext cx="289800" cy="21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89C8685-4B59-E9D0-2E5E-3C90681905D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98779" y="3810880"/>
                <a:ext cx="3074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67E9F2E-51A1-7EAF-FF6D-0CEB7FDCDAA9}"/>
                  </a:ext>
                </a:extLst>
              </p14:cNvPr>
              <p14:cNvContentPartPr/>
              <p14:nvPr/>
            </p14:nvContentPartPr>
            <p14:xfrm>
              <a:off x="6286019" y="3889720"/>
              <a:ext cx="292320" cy="203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67E9F2E-51A1-7EAF-FF6D-0CEB7FDCDAA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77019" y="3881080"/>
                <a:ext cx="30996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F8E9BD8-8D62-D8E4-1BE4-FB355D828DDA}"/>
              </a:ext>
            </a:extLst>
          </p:cNvPr>
          <p:cNvGrpSpPr/>
          <p:nvPr/>
        </p:nvGrpSpPr>
        <p:grpSpPr>
          <a:xfrm>
            <a:off x="7076939" y="3872440"/>
            <a:ext cx="367200" cy="261720"/>
            <a:chOff x="7076939" y="3872440"/>
            <a:chExt cx="3672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BD41F1-9B7E-4116-4332-1117790C857B}"/>
                    </a:ext>
                  </a:extLst>
                </p14:cNvPr>
                <p14:cNvContentPartPr/>
                <p14:nvPr/>
              </p14:nvContentPartPr>
              <p14:xfrm>
                <a:off x="7185659" y="3892600"/>
                <a:ext cx="18000" cy="241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BD41F1-9B7E-4116-4332-1117790C85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7019" y="3883600"/>
                  <a:ext cx="35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EEF4AF-D1EB-D024-B86A-205FB8693DC2}"/>
                    </a:ext>
                  </a:extLst>
                </p14:cNvPr>
                <p14:cNvContentPartPr/>
                <p14:nvPr/>
              </p14:nvContentPartPr>
              <p14:xfrm>
                <a:off x="7076939" y="3872440"/>
                <a:ext cx="367200" cy="92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EEF4AF-D1EB-D024-B86A-205FB8693D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67939" y="3863440"/>
                  <a:ext cx="38484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20665FD-64EB-E19D-9C21-6A070C89F024}"/>
                  </a:ext>
                </a:extLst>
              </p14:cNvPr>
              <p14:cNvContentPartPr/>
              <p14:nvPr/>
            </p14:nvContentPartPr>
            <p14:xfrm>
              <a:off x="7774259" y="3955960"/>
              <a:ext cx="528840" cy="20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20665FD-64EB-E19D-9C21-6A070C89F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65259" y="3946960"/>
                <a:ext cx="546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AF9912B-0DDD-EE7E-5674-5CA7F6B94674}"/>
                  </a:ext>
                </a:extLst>
              </p14:cNvPr>
              <p14:cNvContentPartPr/>
              <p14:nvPr/>
            </p14:nvContentPartPr>
            <p14:xfrm>
              <a:off x="8518019" y="3943000"/>
              <a:ext cx="8280" cy="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AF9912B-0DDD-EE7E-5674-5CA7F6B9467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509379" y="3934000"/>
                <a:ext cx="25920" cy="2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73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Επέκταση των λιστών με δείκτες παράβλεψης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skip pointers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κατά την κατασκευή του ευρετηρίου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51203" name="Rectangle 75"/>
          <p:cNvSpPr>
            <a:spLocks noGrp="1" noChangeArrowheads="1"/>
          </p:cNvSpPr>
          <p:nvPr>
            <p:ph idx="1"/>
          </p:nvPr>
        </p:nvSpPr>
        <p:spPr>
          <a:xfrm>
            <a:off x="457200" y="4038600"/>
            <a:ext cx="8229600" cy="25146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Γιατί</a:t>
            </a:r>
            <a:r>
              <a:rPr lang="en-US" dirty="0">
                <a:ea typeface="ＭＳ Ｐゴシック" pitchFamily="34" charset="-128"/>
              </a:rPr>
              <a:t>?</a:t>
            </a:r>
          </a:p>
          <a:p>
            <a:pPr lvl="1" eaLnBrk="1" hangingPunct="1"/>
            <a:r>
              <a:rPr lang="el-GR" i="1" dirty="0">
                <a:ea typeface="ＭＳ Ｐゴシック" pitchFamily="34" charset="-128"/>
              </a:rPr>
              <a:t>Για να αποφύγουμε (</a:t>
            </a:r>
            <a:r>
              <a:rPr lang="en-US" i="1" dirty="0">
                <a:ea typeface="ＭＳ Ｐゴシック" pitchFamily="34" charset="-128"/>
              </a:rPr>
              <a:t>skip</a:t>
            </a:r>
            <a:r>
              <a:rPr lang="el-GR" i="1" dirty="0">
                <a:ea typeface="ＭＳ Ｐゴシック" pitchFamily="34" charset="-128"/>
              </a:rPr>
              <a:t>) καταχωρήσεις που δεν θα εμφανιστούν στο αποτέλεσμα της αναζήτησης</a:t>
            </a:r>
            <a:r>
              <a:rPr lang="en-US" i="1" dirty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Πως</a:t>
            </a:r>
            <a:r>
              <a:rPr lang="en-US" dirty="0">
                <a:ea typeface="ＭＳ Ｐゴシック" pitchFamily="34" charset="-128"/>
              </a:rPr>
              <a:t>?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Που να τοποθετήσουμε αυτούς τους δείκτες</a:t>
            </a:r>
            <a:r>
              <a:rPr lang="en-US" dirty="0">
                <a:ea typeface="ＭＳ Ｐゴシック" pitchFamily="34" charset="-128"/>
              </a:rPr>
              <a:t>?</a:t>
            </a:r>
          </a:p>
        </p:txBody>
      </p:sp>
      <p:sp>
        <p:nvSpPr>
          <p:cNvPr id="51219" name="Slide Number Placeholder 5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2B64CF-A505-45A6-BBF0-B74AD18C67EE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447800" y="2055813"/>
            <a:ext cx="5133975" cy="468312"/>
            <a:chOff x="912" y="1295"/>
            <a:chExt cx="3234" cy="295"/>
          </a:xfrm>
        </p:grpSpPr>
        <p:sp>
          <p:nvSpPr>
            <p:cNvPr id="51236" name="Text Box 18"/>
            <p:cNvSpPr txBox="1">
              <a:spLocks noChangeArrowheads="1"/>
            </p:cNvSpPr>
            <p:nvPr/>
          </p:nvSpPr>
          <p:spPr bwMode="auto">
            <a:xfrm>
              <a:off x="3661" y="1296"/>
              <a:ext cx="48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128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912" y="1296"/>
              <a:ext cx="408" cy="294"/>
              <a:chOff x="1584" y="3162"/>
              <a:chExt cx="408" cy="294"/>
            </a:xfrm>
          </p:grpSpPr>
          <p:sp>
            <p:nvSpPr>
              <p:cNvPr id="51256" name="Text Box 20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1257" name="AutoShape 21"/>
              <p:cNvCxnSpPr>
                <a:cxnSpLocks noChangeShapeType="1"/>
                <a:stCxn id="51256" idx="3"/>
                <a:endCxn id="51254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320" y="1296"/>
              <a:ext cx="421" cy="294"/>
              <a:chOff x="1992" y="3162"/>
              <a:chExt cx="421" cy="294"/>
            </a:xfrm>
          </p:grpSpPr>
          <p:sp>
            <p:nvSpPr>
              <p:cNvPr id="51254" name="Text Box 23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51255" name="AutoShape 24"/>
              <p:cNvCxnSpPr>
                <a:cxnSpLocks noChangeShapeType="1"/>
                <a:stCxn id="51254" idx="3"/>
                <a:endCxn id="51252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741" y="1296"/>
              <a:ext cx="384" cy="294"/>
              <a:chOff x="2413" y="3162"/>
              <a:chExt cx="384" cy="294"/>
            </a:xfrm>
          </p:grpSpPr>
          <p:sp>
            <p:nvSpPr>
              <p:cNvPr id="51252" name="Text Box 26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8</a:t>
                </a:r>
              </a:p>
            </p:txBody>
          </p:sp>
          <p:cxnSp>
            <p:nvCxnSpPr>
              <p:cNvPr id="51253" name="AutoShape 27"/>
              <p:cNvCxnSpPr>
                <a:cxnSpLocks noChangeShapeType="1"/>
                <a:stCxn id="51252" idx="3"/>
                <a:endCxn id="51250" idx="1"/>
              </p:cNvCxnSpPr>
              <p:nvPr/>
            </p:nvCxnSpPr>
            <p:spPr bwMode="auto">
              <a:xfrm flipV="1">
                <a:off x="2656" y="3307"/>
                <a:ext cx="141" cy="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125" y="1296"/>
              <a:ext cx="480" cy="291"/>
              <a:chOff x="2797" y="3162"/>
              <a:chExt cx="480" cy="291"/>
            </a:xfrm>
          </p:grpSpPr>
          <p:sp>
            <p:nvSpPr>
              <p:cNvPr id="51250" name="Text Box 29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62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41</a:t>
                </a:r>
              </a:p>
            </p:txBody>
          </p:sp>
          <p:cxnSp>
            <p:nvCxnSpPr>
              <p:cNvPr id="51251" name="AutoShape 30"/>
              <p:cNvCxnSpPr>
                <a:cxnSpLocks noChangeShapeType="1"/>
                <a:stCxn id="51250" idx="3"/>
                <a:endCxn id="51248" idx="1"/>
              </p:cNvCxnSpPr>
              <p:nvPr/>
            </p:nvCxnSpPr>
            <p:spPr bwMode="auto">
              <a:xfrm>
                <a:off x="3159" y="3307"/>
                <a:ext cx="11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605" y="1296"/>
              <a:ext cx="528" cy="291"/>
              <a:chOff x="3277" y="3162"/>
              <a:chExt cx="528" cy="291"/>
            </a:xfrm>
          </p:grpSpPr>
          <p:sp>
            <p:nvSpPr>
              <p:cNvPr id="51248" name="Text Box 32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62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48</a:t>
                </a:r>
              </a:p>
            </p:txBody>
          </p:sp>
          <p:cxnSp>
            <p:nvCxnSpPr>
              <p:cNvPr id="51249" name="AutoShape 33"/>
              <p:cNvCxnSpPr>
                <a:cxnSpLocks noChangeShapeType="1"/>
                <a:stCxn id="51248" idx="3"/>
                <a:endCxn id="51246" idx="1"/>
              </p:cNvCxnSpPr>
              <p:nvPr/>
            </p:nvCxnSpPr>
            <p:spPr bwMode="auto">
              <a:xfrm>
                <a:off x="3639" y="3307"/>
                <a:ext cx="166" cy="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3133" y="1296"/>
              <a:ext cx="528" cy="294"/>
              <a:chOff x="3805" y="3162"/>
              <a:chExt cx="528" cy="294"/>
            </a:xfrm>
          </p:grpSpPr>
          <p:sp>
            <p:nvSpPr>
              <p:cNvPr id="51246" name="Text Box 35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64</a:t>
                </a:r>
              </a:p>
            </p:txBody>
          </p:sp>
          <p:cxnSp>
            <p:nvCxnSpPr>
              <p:cNvPr id="51247" name="AutoShape 36"/>
              <p:cNvCxnSpPr>
                <a:cxnSpLocks noChangeShapeType="1"/>
                <a:stCxn id="51246" idx="3"/>
                <a:endCxn id="51236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035" y="1295"/>
              <a:ext cx="2870" cy="1"/>
              <a:chOff x="1227" y="1817"/>
              <a:chExt cx="2870" cy="1"/>
            </a:xfrm>
          </p:grpSpPr>
          <p:cxnSp>
            <p:nvCxnSpPr>
              <p:cNvPr id="51244" name="AutoShape 37"/>
              <p:cNvCxnSpPr>
                <a:cxnSpLocks noChangeShapeType="1"/>
                <a:stCxn id="51256" idx="0"/>
                <a:endCxn id="51250" idx="0"/>
              </p:cNvCxnSpPr>
              <p:nvPr/>
            </p:nvCxnSpPr>
            <p:spPr bwMode="auto">
              <a:xfrm rot="5400000" flipH="1" flipV="1">
                <a:off x="1862" y="1182"/>
                <a:ext cx="1" cy="1272"/>
              </a:xfrm>
              <a:prstGeom prst="curvedConnector3">
                <a:avLst>
                  <a:gd name="adj1" fmla="val 14395468"/>
                </a:avLst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51245" name="AutoShape 38"/>
              <p:cNvCxnSpPr>
                <a:cxnSpLocks noChangeShapeType="1"/>
                <a:stCxn id="51250" idx="0"/>
                <a:endCxn id="51236" idx="0"/>
              </p:cNvCxnSpPr>
              <p:nvPr/>
            </p:nvCxnSpPr>
            <p:spPr bwMode="auto">
              <a:xfrm rot="5400000" flipH="1" flipV="1">
                <a:off x="3297" y="1019"/>
                <a:ext cx="1" cy="1598"/>
              </a:xfrm>
              <a:prstGeom prst="curvedConnector3">
                <a:avLst>
                  <a:gd name="adj1" fmla="val 14395468"/>
                </a:avLst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51205" name="Text Box 40"/>
          <p:cNvSpPr txBox="1">
            <a:spLocks noChangeArrowheads="1"/>
          </p:cNvSpPr>
          <p:nvPr/>
        </p:nvSpPr>
        <p:spPr bwMode="auto">
          <a:xfrm>
            <a:off x="6356350" y="3352800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31</a:t>
            </a: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479550" y="3352800"/>
            <a:ext cx="647700" cy="466725"/>
            <a:chOff x="1597" y="3498"/>
            <a:chExt cx="408" cy="294"/>
          </a:xfrm>
        </p:grpSpPr>
        <p:sp>
          <p:nvSpPr>
            <p:cNvPr id="51234" name="Text Box 42"/>
            <p:cNvSpPr txBox="1">
              <a:spLocks noChangeArrowheads="1"/>
            </p:cNvSpPr>
            <p:nvPr/>
          </p:nvSpPr>
          <p:spPr bwMode="auto">
            <a:xfrm>
              <a:off x="1597" y="349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51235" name="AutoShape 43"/>
            <p:cNvCxnSpPr>
              <a:cxnSpLocks noChangeShapeType="1"/>
              <a:stCxn id="51234" idx="3"/>
              <a:endCxn id="5123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127250" y="3352800"/>
            <a:ext cx="647700" cy="466725"/>
            <a:chOff x="2005" y="3498"/>
            <a:chExt cx="408" cy="294"/>
          </a:xfrm>
        </p:grpSpPr>
        <p:sp>
          <p:nvSpPr>
            <p:cNvPr id="51232" name="Text Box 45"/>
            <p:cNvSpPr txBox="1">
              <a:spLocks noChangeArrowheads="1"/>
            </p:cNvSpPr>
            <p:nvPr/>
          </p:nvSpPr>
          <p:spPr bwMode="auto">
            <a:xfrm>
              <a:off x="2005" y="349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51233" name="AutoShape 46"/>
            <p:cNvCxnSpPr>
              <a:cxnSpLocks noChangeShapeType="1"/>
              <a:stCxn id="51232" idx="3"/>
              <a:endCxn id="5123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2774950" y="3352800"/>
            <a:ext cx="630238" cy="466725"/>
            <a:chOff x="2413" y="3498"/>
            <a:chExt cx="397" cy="294"/>
          </a:xfrm>
        </p:grpSpPr>
        <p:sp>
          <p:nvSpPr>
            <p:cNvPr id="51230" name="Text Box 48"/>
            <p:cNvSpPr txBox="1">
              <a:spLocks noChangeArrowheads="1"/>
            </p:cNvSpPr>
            <p:nvPr/>
          </p:nvSpPr>
          <p:spPr bwMode="auto">
            <a:xfrm>
              <a:off x="2413" y="349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51231" name="AutoShape 49"/>
            <p:cNvCxnSpPr>
              <a:cxnSpLocks noChangeShapeType="1"/>
              <a:stCxn id="51230" idx="3"/>
              <a:endCxn id="5122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3405188" y="3352800"/>
            <a:ext cx="557212" cy="466725"/>
            <a:chOff x="2810" y="3498"/>
            <a:chExt cx="351" cy="294"/>
          </a:xfrm>
        </p:grpSpPr>
        <p:sp>
          <p:nvSpPr>
            <p:cNvPr id="51228" name="Text Box 51"/>
            <p:cNvSpPr txBox="1">
              <a:spLocks noChangeArrowheads="1"/>
            </p:cNvSpPr>
            <p:nvPr/>
          </p:nvSpPr>
          <p:spPr bwMode="auto">
            <a:xfrm>
              <a:off x="2810" y="349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51229" name="AutoShape 52"/>
            <p:cNvCxnSpPr>
              <a:cxnSpLocks noChangeShapeType="1"/>
              <a:stCxn id="51228" idx="3"/>
              <a:endCxn id="51226" idx="1"/>
            </p:cNvCxnSpPr>
            <p:nvPr/>
          </p:nvCxnSpPr>
          <p:spPr bwMode="auto">
            <a:xfrm flipV="1">
              <a:off x="3053" y="3643"/>
              <a:ext cx="108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3962400" y="3352800"/>
            <a:ext cx="869950" cy="461963"/>
            <a:chOff x="3161" y="3498"/>
            <a:chExt cx="548" cy="291"/>
          </a:xfrm>
        </p:grpSpPr>
        <p:sp>
          <p:nvSpPr>
            <p:cNvPr id="51226" name="Text Box 54"/>
            <p:cNvSpPr txBox="1">
              <a:spLocks noChangeArrowheads="1"/>
            </p:cNvSpPr>
            <p:nvPr/>
          </p:nvSpPr>
          <p:spPr bwMode="auto">
            <a:xfrm>
              <a:off x="3161" y="3498"/>
              <a:ext cx="384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cxnSp>
          <p:nvCxnSpPr>
            <p:cNvPr id="51227" name="AutoShape 55"/>
            <p:cNvCxnSpPr>
              <a:cxnSpLocks noChangeShapeType="1"/>
              <a:stCxn id="51226" idx="3"/>
              <a:endCxn id="51224" idx="1"/>
            </p:cNvCxnSpPr>
            <p:nvPr/>
          </p:nvCxnSpPr>
          <p:spPr bwMode="auto">
            <a:xfrm>
              <a:off x="3545" y="3643"/>
              <a:ext cx="164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4832350" y="3352800"/>
            <a:ext cx="762000" cy="466725"/>
            <a:chOff x="3565" y="2496"/>
            <a:chExt cx="480" cy="294"/>
          </a:xfrm>
        </p:grpSpPr>
        <p:sp>
          <p:nvSpPr>
            <p:cNvPr id="51224" name="Text Box 57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51225" name="AutoShape 58"/>
            <p:cNvCxnSpPr>
              <a:cxnSpLocks noChangeShapeType="1"/>
              <a:stCxn id="51224" idx="3"/>
              <a:endCxn id="51222" idx="1"/>
            </p:cNvCxnSpPr>
            <p:nvPr/>
          </p:nvCxnSpPr>
          <p:spPr bwMode="auto">
            <a:xfrm>
              <a:off x="3936" y="2643"/>
              <a:ext cx="10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5594350" y="3352800"/>
            <a:ext cx="838200" cy="466725"/>
            <a:chOff x="4045" y="3498"/>
            <a:chExt cx="528" cy="294"/>
          </a:xfrm>
        </p:grpSpPr>
        <p:sp>
          <p:nvSpPr>
            <p:cNvPr id="51222" name="Text Box 60"/>
            <p:cNvSpPr txBox="1">
              <a:spLocks noChangeArrowheads="1"/>
            </p:cNvSpPr>
            <p:nvPr/>
          </p:nvSpPr>
          <p:spPr bwMode="auto">
            <a:xfrm>
              <a:off x="4045" y="3498"/>
              <a:ext cx="3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21</a:t>
              </a:r>
            </a:p>
          </p:txBody>
        </p:sp>
        <p:cxnSp>
          <p:nvCxnSpPr>
            <p:cNvPr id="51223" name="AutoShape 61"/>
            <p:cNvCxnSpPr>
              <a:cxnSpLocks noChangeShapeType="1"/>
              <a:stCxn id="51222" idx="3"/>
              <a:endCxn id="51205" idx="1"/>
            </p:cNvCxnSpPr>
            <p:nvPr/>
          </p:nvCxnSpPr>
          <p:spPr bwMode="auto">
            <a:xfrm>
              <a:off x="4409" y="3645"/>
              <a:ext cx="16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1674813" y="3351213"/>
            <a:ext cx="4972050" cy="1587"/>
            <a:chOff x="1055" y="1967"/>
            <a:chExt cx="3132" cy="1"/>
          </a:xfrm>
        </p:grpSpPr>
        <p:cxnSp>
          <p:nvCxnSpPr>
            <p:cNvPr id="51220" name="AutoShape 65"/>
            <p:cNvCxnSpPr>
              <a:cxnSpLocks noChangeShapeType="1"/>
              <a:stCxn id="51234" idx="0"/>
              <a:endCxn id="51226" idx="0"/>
            </p:cNvCxnSpPr>
            <p:nvPr/>
          </p:nvCxnSpPr>
          <p:spPr bwMode="auto">
            <a:xfrm rot="5400000" flipH="1" flipV="1">
              <a:off x="1871" y="1151"/>
              <a:ext cx="1" cy="1634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221" name="AutoShape 66"/>
            <p:cNvCxnSpPr>
              <a:cxnSpLocks noChangeShapeType="1"/>
              <a:stCxn id="51226" idx="0"/>
              <a:endCxn id="51205" idx="0"/>
            </p:cNvCxnSpPr>
            <p:nvPr/>
          </p:nvCxnSpPr>
          <p:spPr bwMode="auto">
            <a:xfrm rot="5400000" flipH="1" flipV="1">
              <a:off x="3437" y="1219"/>
              <a:ext cx="1" cy="1498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51214" name="Text Box 70"/>
          <p:cNvSpPr txBox="1">
            <a:spLocks noChangeArrowheads="1"/>
          </p:cNvSpPr>
          <p:nvPr/>
        </p:nvSpPr>
        <p:spPr bwMode="auto">
          <a:xfrm>
            <a:off x="4251325" y="29813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31</a:t>
            </a:r>
          </a:p>
        </p:txBody>
      </p:sp>
      <p:sp>
        <p:nvSpPr>
          <p:cNvPr id="51215" name="Text Box 71"/>
          <p:cNvSpPr txBox="1">
            <a:spLocks noChangeArrowheads="1"/>
          </p:cNvSpPr>
          <p:nvPr/>
        </p:nvSpPr>
        <p:spPr bwMode="auto">
          <a:xfrm>
            <a:off x="1628775" y="3032125"/>
            <a:ext cx="509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11</a:t>
            </a:r>
          </a:p>
        </p:txBody>
      </p:sp>
      <p:sp>
        <p:nvSpPr>
          <p:cNvPr id="51216" name="Text Box 72"/>
          <p:cNvSpPr txBox="1">
            <a:spLocks noChangeArrowheads="1"/>
          </p:cNvSpPr>
          <p:nvPr/>
        </p:nvSpPr>
        <p:spPr bwMode="auto">
          <a:xfrm>
            <a:off x="1628775" y="1676400"/>
            <a:ext cx="509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41</a:t>
            </a:r>
          </a:p>
        </p:txBody>
      </p:sp>
      <p:sp>
        <p:nvSpPr>
          <p:cNvPr id="51217" name="Text Box 73"/>
          <p:cNvSpPr txBox="1">
            <a:spLocks noChangeArrowheads="1"/>
          </p:cNvSpPr>
          <p:nvPr/>
        </p:nvSpPr>
        <p:spPr bwMode="auto">
          <a:xfrm>
            <a:off x="3657600" y="1660525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128</a:t>
            </a:r>
          </a:p>
        </p:txBody>
      </p:sp>
      <p:sp>
        <p:nvSpPr>
          <p:cNvPr id="5121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CB2997-3864-4169-A8A0-3E4C6C615C7F}"/>
                  </a:ext>
                </a:extLst>
              </p14:cNvPr>
              <p14:cNvContentPartPr/>
              <p14:nvPr/>
            </p14:nvContentPartPr>
            <p14:xfrm>
              <a:off x="6055726" y="2153089"/>
              <a:ext cx="648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CB2997-3864-4169-A8A0-3E4C6C615C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6726" y="2144449"/>
                <a:ext cx="24120" cy="2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Επεξεργασία ερωτήματος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skip pointers</a:t>
            </a:r>
          </a:p>
        </p:txBody>
      </p:sp>
      <p:sp>
        <p:nvSpPr>
          <p:cNvPr id="52257" name="Slide Number Placeholder 6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99B44-B44F-4B62-B469-3EF189E4CBB0}" type="slidenum">
              <a:rPr lang="en-US"/>
              <a:pPr/>
              <a:t>28</a:t>
            </a:fld>
            <a:endParaRPr lang="en-US"/>
          </a:p>
        </p:txBody>
      </p:sp>
      <p:sp>
        <p:nvSpPr>
          <p:cNvPr id="52250" name="Text Box 60"/>
          <p:cNvSpPr txBox="1">
            <a:spLocks noChangeArrowheads="1"/>
          </p:cNvSpPr>
          <p:nvPr/>
        </p:nvSpPr>
        <p:spPr bwMode="auto">
          <a:xfrm>
            <a:off x="179512" y="4038600"/>
            <a:ext cx="8733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l-GR" dirty="0">
                <a:solidFill>
                  <a:schemeClr val="tx1"/>
                </a:solidFill>
                <a:latin typeface="+mn-lt"/>
              </a:rPr>
              <a:t>Υποθέστε ότι έχουμε διατρέξει τις λίστες και έχουμε βρει το κοινό στοιχείο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8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σε κάθε λίστα, το ταιριάζουμε και προχωράμε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251" name="Text Box 63"/>
          <p:cNvSpPr txBox="1">
            <a:spLocks noChangeArrowheads="1"/>
          </p:cNvSpPr>
          <p:nvPr/>
        </p:nvSpPr>
        <p:spPr bwMode="auto">
          <a:xfrm>
            <a:off x="251520" y="5010822"/>
            <a:ext cx="5667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Έχουμε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41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και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Το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είναι το μικρότερο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52253" name="Text Box 66"/>
          <p:cNvSpPr txBox="1">
            <a:spLocks noChangeArrowheads="1"/>
          </p:cNvSpPr>
          <p:nvPr/>
        </p:nvSpPr>
        <p:spPr bwMode="auto">
          <a:xfrm>
            <a:off x="425450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2258" name="Text Box 67"/>
          <p:cNvSpPr txBox="1">
            <a:spLocks noChangeArrowheads="1"/>
          </p:cNvSpPr>
          <p:nvPr/>
        </p:nvSpPr>
        <p:spPr bwMode="auto">
          <a:xfrm>
            <a:off x="376773" y="5525354"/>
            <a:ext cx="8245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Ο δείκτης παράλειψης του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είναι το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31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οπότε μπορούμε να παραβλέψουμε τις ενδιάμεσες καταχωρήσεις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25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36" y="1709737"/>
            <a:ext cx="567055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EC5807-3B8F-4FF9-B1AA-FB09668F8787}"/>
                  </a:ext>
                </a:extLst>
              </p14:cNvPr>
              <p14:cNvContentPartPr/>
              <p14:nvPr/>
            </p14:nvContentPartPr>
            <p14:xfrm>
              <a:off x="693526" y="4992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EC5807-3B8F-4FF9-B1AA-FB09668F87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886" y="4902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229" name="Ink 52228">
                <a:extLst>
                  <a:ext uri="{FF2B5EF4-FFF2-40B4-BE49-F238E27FC236}">
                    <a16:creationId xmlns:a16="http://schemas.microsoft.com/office/drawing/2014/main" id="{4B68E52B-224B-4717-A73A-358BA4A4F5FC}"/>
                  </a:ext>
                </a:extLst>
              </p14:cNvPr>
              <p14:cNvContentPartPr/>
              <p14:nvPr/>
            </p14:nvContentPartPr>
            <p14:xfrm>
              <a:off x="4388206" y="3745693"/>
              <a:ext cx="360" cy="360"/>
            </p14:xfrm>
          </p:contentPart>
        </mc:Choice>
        <mc:Fallback xmlns="">
          <p:pic>
            <p:nvPicPr>
              <p:cNvPr id="52229" name="Ink 52228">
                <a:extLst>
                  <a:ext uri="{FF2B5EF4-FFF2-40B4-BE49-F238E27FC236}">
                    <a16:creationId xmlns:a16="http://schemas.microsoft.com/office/drawing/2014/main" id="{4B68E52B-224B-4717-A73A-358BA4A4F5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79206" y="37366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Επεξεργασία ερωτήματος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skip pointers</a:t>
            </a:r>
          </a:p>
        </p:txBody>
      </p:sp>
      <p:sp>
        <p:nvSpPr>
          <p:cNvPr id="52257" name="Slide Number Placeholder 6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99B44-B44F-4B62-B469-3EF189E4CBB0}" type="slidenum">
              <a:rPr lang="en-US"/>
              <a:pPr/>
              <a:t>29</a:t>
            </a:fld>
            <a:endParaRPr lang="en-US"/>
          </a:p>
        </p:txBody>
      </p:sp>
      <p:sp>
        <p:nvSpPr>
          <p:cNvPr id="52253" name="Text Box 66"/>
          <p:cNvSpPr txBox="1">
            <a:spLocks noChangeArrowheads="1"/>
          </p:cNvSpPr>
          <p:nvPr/>
        </p:nvSpPr>
        <p:spPr bwMode="auto">
          <a:xfrm>
            <a:off x="425450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225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" y="1484784"/>
            <a:ext cx="7344816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8826" y="5225316"/>
            <a:ext cx="741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tx1"/>
                </a:solidFill>
                <a:latin typeface="+mn-lt"/>
              </a:rPr>
              <a:t>Αριθμός συγκρίσεων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χωρίς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και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με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χρήση δεικτών παράβλεψης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35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230"/>
            <a:ext cx="9144000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Τα βασικά βήματα για την κατασκευή του ευρετηρίου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1517" name="Slide Number Placeholder 5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F4BFDE-B856-4CB6-A4E2-BE7902507A37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7251" y="2669232"/>
            <a:ext cx="6907213" cy="1114425"/>
            <a:chOff x="1338" y="1724"/>
            <a:chExt cx="4351" cy="702"/>
          </a:xfrm>
        </p:grpSpPr>
        <p:sp>
          <p:nvSpPr>
            <p:cNvPr id="21551" name="AutoShape 4"/>
            <p:cNvSpPr>
              <a:spLocks noChangeArrowheads="1"/>
            </p:cNvSpPr>
            <p:nvPr/>
          </p:nvSpPr>
          <p:spPr bwMode="auto">
            <a:xfrm>
              <a:off x="2026" y="1724"/>
              <a:ext cx="1085" cy="32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Tokenizer</a:t>
              </a:r>
            </a:p>
          </p:txBody>
        </p:sp>
        <p:sp>
          <p:nvSpPr>
            <p:cNvPr id="21552" name="AutoShape 5"/>
            <p:cNvSpPr>
              <a:spLocks noChangeArrowheads="1"/>
            </p:cNvSpPr>
            <p:nvPr/>
          </p:nvSpPr>
          <p:spPr bwMode="auto">
            <a:xfrm>
              <a:off x="2496" y="2087"/>
              <a:ext cx="192" cy="33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553" name="Text Box 6"/>
            <p:cNvSpPr txBox="1">
              <a:spLocks noChangeArrowheads="1"/>
            </p:cNvSpPr>
            <p:nvPr/>
          </p:nvSpPr>
          <p:spPr bwMode="auto">
            <a:xfrm>
              <a:off x="1338" y="2069"/>
              <a:ext cx="11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2">
                      <a:lumMod val="75000"/>
                    </a:schemeClr>
                  </a:solidFill>
                </a:rPr>
                <a:t>Token stream.</a:t>
              </a:r>
            </a:p>
          </p:txBody>
        </p:sp>
        <p:sp>
          <p:nvSpPr>
            <p:cNvPr id="21554" name="Rectangle 7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Friends</a:t>
              </a:r>
            </a:p>
          </p:txBody>
        </p:sp>
        <p:sp>
          <p:nvSpPr>
            <p:cNvPr id="21555" name="Rectangle 8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Romans</a:t>
              </a:r>
            </a:p>
          </p:txBody>
        </p:sp>
        <p:sp>
          <p:nvSpPr>
            <p:cNvPr id="21556" name="Rectangle 9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Countrymen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92276" y="3756639"/>
            <a:ext cx="7342189" cy="1455738"/>
            <a:chOff x="1066" y="2385"/>
            <a:chExt cx="4625" cy="917"/>
          </a:xfrm>
        </p:grpSpPr>
        <p:sp>
          <p:nvSpPr>
            <p:cNvPr id="21545" name="AutoShape 11"/>
            <p:cNvSpPr>
              <a:spLocks noChangeArrowheads="1"/>
            </p:cNvSpPr>
            <p:nvPr/>
          </p:nvSpPr>
          <p:spPr bwMode="auto">
            <a:xfrm>
              <a:off x="1680" y="2385"/>
              <a:ext cx="1824" cy="579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Linguistic modules</a:t>
              </a:r>
            </a:p>
          </p:txBody>
        </p:sp>
        <p:sp>
          <p:nvSpPr>
            <p:cNvPr id="21546" name="AutoShape 12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547" name="Text Box 13"/>
            <p:cNvSpPr txBox="1">
              <a:spLocks noChangeArrowheads="1"/>
            </p:cNvSpPr>
            <p:nvPr/>
          </p:nvSpPr>
          <p:spPr bwMode="auto">
            <a:xfrm>
              <a:off x="1066" y="2895"/>
              <a:ext cx="8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+mn-lt"/>
                </a:rPr>
                <a:t>Terms</a:t>
              </a:r>
            </a:p>
          </p:txBody>
        </p:sp>
        <p:sp>
          <p:nvSpPr>
            <p:cNvPr id="21548" name="Rectangle 14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friend</a:t>
              </a:r>
            </a:p>
          </p:txBody>
        </p:sp>
        <p:sp>
          <p:nvSpPr>
            <p:cNvPr id="21549" name="Rectangle 15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roman</a:t>
              </a:r>
            </a:p>
          </p:txBody>
        </p:sp>
        <p:sp>
          <p:nvSpPr>
            <p:cNvPr id="21550" name="Rectangle 16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countryman</a:t>
              </a:r>
            </a:p>
          </p:txBody>
        </p:sp>
      </p:grpSp>
      <p:sp>
        <p:nvSpPr>
          <p:cNvPr id="21523" name="AutoShape 18"/>
          <p:cNvSpPr>
            <a:spLocks noChangeArrowheads="1"/>
          </p:cNvSpPr>
          <p:nvPr/>
        </p:nvSpPr>
        <p:spPr bwMode="auto">
          <a:xfrm>
            <a:off x="3402852" y="5195582"/>
            <a:ext cx="1322575" cy="39838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</a:rPr>
              <a:t>Indexer</a:t>
            </a:r>
          </a:p>
        </p:txBody>
      </p:sp>
      <p:sp>
        <p:nvSpPr>
          <p:cNvPr id="21524" name="AutoShape 19"/>
          <p:cNvSpPr>
            <a:spLocks noChangeArrowheads="1"/>
          </p:cNvSpPr>
          <p:nvPr/>
        </p:nvSpPr>
        <p:spPr bwMode="auto">
          <a:xfrm>
            <a:off x="3934672" y="5586543"/>
            <a:ext cx="358165" cy="415706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25" name="Text Box 20"/>
          <p:cNvSpPr txBox="1">
            <a:spLocks noChangeArrowheads="1"/>
          </p:cNvSpPr>
          <p:nvPr/>
        </p:nvSpPr>
        <p:spPr bwMode="auto">
          <a:xfrm>
            <a:off x="2771799" y="6086380"/>
            <a:ext cx="1989289" cy="3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Inverted index.</a:t>
            </a:r>
          </a:p>
        </p:txBody>
      </p:sp>
      <p:sp>
        <p:nvSpPr>
          <p:cNvPr id="20514" name="Text Box 23"/>
          <p:cNvSpPr txBox="1">
            <a:spLocks noChangeArrowheads="1"/>
          </p:cNvSpPr>
          <p:nvPr/>
        </p:nvSpPr>
        <p:spPr bwMode="auto">
          <a:xfrm>
            <a:off x="4753334" y="5259917"/>
            <a:ext cx="1113052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friend</a:t>
            </a:r>
          </a:p>
        </p:txBody>
      </p:sp>
      <p:sp>
        <p:nvSpPr>
          <p:cNvPr id="20515" name="Text Box 24"/>
          <p:cNvSpPr txBox="1">
            <a:spLocks noChangeArrowheads="1"/>
          </p:cNvSpPr>
          <p:nvPr/>
        </p:nvSpPr>
        <p:spPr bwMode="auto">
          <a:xfrm>
            <a:off x="4753334" y="5675623"/>
            <a:ext cx="1211498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roman</a:t>
            </a:r>
          </a:p>
        </p:txBody>
      </p:sp>
      <p:sp>
        <p:nvSpPr>
          <p:cNvPr id="20516" name="Text Box 25"/>
          <p:cNvSpPr txBox="1">
            <a:spLocks noChangeArrowheads="1"/>
          </p:cNvSpPr>
          <p:nvPr/>
        </p:nvSpPr>
        <p:spPr bwMode="auto">
          <a:xfrm>
            <a:off x="4753334" y="6091329"/>
            <a:ext cx="2023182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countryman</a:t>
            </a:r>
          </a:p>
        </p:txBody>
      </p:sp>
      <p:sp>
        <p:nvSpPr>
          <p:cNvPr id="21542" name="AutoShape 26"/>
          <p:cNvSpPr>
            <a:spLocks noChangeArrowheads="1"/>
          </p:cNvSpPr>
          <p:nvPr/>
        </p:nvSpPr>
        <p:spPr bwMode="auto">
          <a:xfrm>
            <a:off x="6742733" y="5043003"/>
            <a:ext cx="645231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43" name="AutoShape 27"/>
          <p:cNvSpPr>
            <a:spLocks noChangeArrowheads="1"/>
          </p:cNvSpPr>
          <p:nvPr/>
        </p:nvSpPr>
        <p:spPr bwMode="auto">
          <a:xfrm>
            <a:off x="6874962" y="5466533"/>
            <a:ext cx="483209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44" name="AutoShape 28"/>
          <p:cNvSpPr>
            <a:spLocks noChangeArrowheads="1"/>
          </p:cNvSpPr>
          <p:nvPr/>
        </p:nvSpPr>
        <p:spPr bwMode="auto">
          <a:xfrm>
            <a:off x="6874963" y="5882239"/>
            <a:ext cx="511676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28" name="Text Box 29"/>
          <p:cNvSpPr txBox="1">
            <a:spLocks noChangeArrowheads="1"/>
          </p:cNvSpPr>
          <p:nvPr/>
        </p:nvSpPr>
        <p:spPr bwMode="auto">
          <a:xfrm>
            <a:off x="7635711" y="5200531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529" name="Text Box 30"/>
          <p:cNvSpPr txBox="1">
            <a:spLocks noChangeArrowheads="1"/>
          </p:cNvSpPr>
          <p:nvPr/>
        </p:nvSpPr>
        <p:spPr bwMode="auto">
          <a:xfrm>
            <a:off x="8268314" y="5200531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1530" name="Text Box 31"/>
          <p:cNvSpPr txBox="1">
            <a:spLocks noChangeArrowheads="1"/>
          </p:cNvSpPr>
          <p:nvPr/>
        </p:nvSpPr>
        <p:spPr bwMode="auto">
          <a:xfrm>
            <a:off x="8288471" y="5616237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531" name="Text Box 32"/>
          <p:cNvSpPr txBox="1">
            <a:spLocks noChangeArrowheads="1"/>
          </p:cNvSpPr>
          <p:nvPr/>
        </p:nvSpPr>
        <p:spPr bwMode="auto">
          <a:xfrm>
            <a:off x="7581444" y="6039366"/>
            <a:ext cx="59539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21532" name="Text Box 33"/>
          <p:cNvSpPr txBox="1">
            <a:spLocks noChangeArrowheads="1"/>
          </p:cNvSpPr>
          <p:nvPr/>
        </p:nvSpPr>
        <p:spPr bwMode="auto">
          <a:xfrm>
            <a:off x="8400107" y="6031942"/>
            <a:ext cx="56438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16</a:t>
            </a:r>
          </a:p>
        </p:txBody>
      </p:sp>
      <p:cxnSp>
        <p:nvCxnSpPr>
          <p:cNvPr id="21533" name="AutoShape 34"/>
          <p:cNvCxnSpPr>
            <a:cxnSpLocks noChangeShapeType="1"/>
            <a:stCxn id="21528" idx="3"/>
            <a:endCxn id="21529" idx="1"/>
          </p:cNvCxnSpPr>
          <p:nvPr/>
        </p:nvCxnSpPr>
        <p:spPr bwMode="auto">
          <a:xfrm>
            <a:off x="7990775" y="5382402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4" name="AutoShape 35"/>
          <p:cNvCxnSpPr>
            <a:cxnSpLocks noChangeShapeType="1"/>
            <a:stCxn id="21529" idx="3"/>
          </p:cNvCxnSpPr>
          <p:nvPr/>
        </p:nvCxnSpPr>
        <p:spPr bwMode="auto">
          <a:xfrm>
            <a:off x="8645085" y="5382402"/>
            <a:ext cx="29769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535" name="Text Box 36"/>
          <p:cNvSpPr txBox="1">
            <a:spLocks noChangeArrowheads="1"/>
          </p:cNvSpPr>
          <p:nvPr/>
        </p:nvSpPr>
        <p:spPr bwMode="auto">
          <a:xfrm>
            <a:off x="7655868" y="5616237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1536" name="AutoShape 37"/>
          <p:cNvCxnSpPr>
            <a:cxnSpLocks noChangeShapeType="1"/>
            <a:stCxn id="21535" idx="3"/>
            <a:endCxn id="21530" idx="1"/>
          </p:cNvCxnSpPr>
          <p:nvPr/>
        </p:nvCxnSpPr>
        <p:spPr bwMode="auto">
          <a:xfrm>
            <a:off x="8010932" y="5798108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7" name="AutoShape 38"/>
          <p:cNvCxnSpPr>
            <a:cxnSpLocks noChangeShapeType="1"/>
            <a:stCxn id="21530" idx="3"/>
          </p:cNvCxnSpPr>
          <p:nvPr/>
        </p:nvCxnSpPr>
        <p:spPr bwMode="auto">
          <a:xfrm>
            <a:off x="8665242" y="5798108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8" name="AutoShape 39"/>
          <p:cNvCxnSpPr>
            <a:cxnSpLocks noChangeShapeType="1"/>
            <a:stCxn id="21531" idx="3"/>
            <a:endCxn id="21532" idx="1"/>
          </p:cNvCxnSpPr>
          <p:nvPr/>
        </p:nvCxnSpPr>
        <p:spPr bwMode="auto">
          <a:xfrm flipV="1">
            <a:off x="8176835" y="6213814"/>
            <a:ext cx="223272" cy="742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21518" name="Picture 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19" name="Picture 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0" name="Picture 4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1" name="Picture 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2" name="Picture 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1511" name="AutoShape 51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21513" name="Rectangle 53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Friends, Romans, countrymen.</a:t>
            </a:r>
          </a:p>
        </p:txBody>
      </p:sp>
      <p:sp>
        <p:nvSpPr>
          <p:cNvPr id="21514" name="Oval 54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1515" name="Oval 55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1516" name="Oval 56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" name="TextBox 52"/>
          <p:cNvSpPr txBox="1"/>
          <p:nvPr/>
        </p:nvSpPr>
        <p:spPr>
          <a:xfrm>
            <a:off x="179512" y="170080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Συλλέγουμε τα έγγραφα που θέλουμε να συμπεριλάβουμε στο ευρετήριο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9512" y="25649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2. Διαιρούμε το κείμενο σε γλωσσικά σύμβολα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(token)</a:t>
            </a:r>
            <a:endParaRPr lang="el-GR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512" y="393305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3. Γλωσσολογική προ-επεξεργασία των συμβόλων</a:t>
            </a:r>
            <a:endParaRPr lang="el-GR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530120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4. Ευρετηριάζουμε τα έγγραφα στα οποία περιλαμβάνεται κάθε όρος</a:t>
            </a:r>
            <a:endParaRPr lang="el-GR" sz="2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33223-5DC2-29AF-4512-B8EBA885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7C1FB-EECC-D676-F0A6-7FB530C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" y="1484784"/>
            <a:ext cx="7344816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B8AA5E-95E2-9969-163A-C0D9596367B2}"/>
                  </a:ext>
                </a:extLst>
              </p14:cNvPr>
              <p14:cNvContentPartPr/>
              <p14:nvPr/>
            </p14:nvContentPartPr>
            <p14:xfrm>
              <a:off x="2823179" y="1781753"/>
              <a:ext cx="175680" cy="25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B8AA5E-95E2-9969-163A-C0D9596367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4539" y="1772753"/>
                <a:ext cx="1933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7967D7-4E80-147B-EA5E-59B957549D25}"/>
                  </a:ext>
                </a:extLst>
              </p14:cNvPr>
              <p14:cNvContentPartPr/>
              <p14:nvPr/>
            </p14:nvContentPartPr>
            <p14:xfrm>
              <a:off x="2860619" y="4215353"/>
              <a:ext cx="200520" cy="24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7967D7-4E80-147B-EA5E-59B957549D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1619" y="4206713"/>
                <a:ext cx="21816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D55052C-B8D0-B538-38B1-831D3432E194}"/>
              </a:ext>
            </a:extLst>
          </p:cNvPr>
          <p:cNvGrpSpPr/>
          <p:nvPr/>
        </p:nvGrpSpPr>
        <p:grpSpPr>
          <a:xfrm>
            <a:off x="3309539" y="4196993"/>
            <a:ext cx="177840" cy="248760"/>
            <a:chOff x="3309539" y="4196993"/>
            <a:chExt cx="1778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394F68-F03D-881B-9A40-2BD1A9B71D92}"/>
                    </a:ext>
                  </a:extLst>
                </p14:cNvPr>
                <p14:cNvContentPartPr/>
                <p14:nvPr/>
              </p14:nvContentPartPr>
              <p14:xfrm>
                <a:off x="3322859" y="4382393"/>
                <a:ext cx="13320" cy="3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394F68-F03D-881B-9A40-2BD1A9B71D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4219" y="4373393"/>
                  <a:ext cx="30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DC62A5-94AC-52D4-8E41-4F416D9FFE4A}"/>
                    </a:ext>
                  </a:extLst>
                </p14:cNvPr>
                <p14:cNvContentPartPr/>
                <p14:nvPr/>
              </p14:nvContentPartPr>
              <p14:xfrm>
                <a:off x="3309539" y="4196993"/>
                <a:ext cx="177840" cy="248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DC62A5-94AC-52D4-8E41-4F416D9FFE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00539" y="4187993"/>
                  <a:ext cx="19548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5C36B3-91A2-23F0-E275-ACF9CAFA8454}"/>
                  </a:ext>
                </a:extLst>
              </p14:cNvPr>
              <p14:cNvContentPartPr/>
              <p14:nvPr/>
            </p14:nvContentPartPr>
            <p14:xfrm>
              <a:off x="2722379" y="2200073"/>
              <a:ext cx="331920" cy="485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5C36B3-91A2-23F0-E275-ACF9CAFA84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3379" y="2191073"/>
                <a:ext cx="3495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432666-64E5-057E-AD48-E3FD873938F8}"/>
                  </a:ext>
                </a:extLst>
              </p14:cNvPr>
              <p14:cNvContentPartPr/>
              <p14:nvPr/>
            </p14:nvContentPartPr>
            <p14:xfrm>
              <a:off x="3262019" y="3538193"/>
              <a:ext cx="276840" cy="55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432666-64E5-057E-AD48-E3FD873938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53019" y="3529193"/>
                <a:ext cx="2944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0AD045-1F2A-20D5-43A6-9F91E7E130F7}"/>
                  </a:ext>
                </a:extLst>
              </p14:cNvPr>
              <p14:cNvContentPartPr/>
              <p14:nvPr/>
            </p14:nvContentPartPr>
            <p14:xfrm>
              <a:off x="3655859" y="4154513"/>
              <a:ext cx="234360" cy="21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0AD045-1F2A-20D5-43A6-9F91E7E130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7219" y="4145873"/>
                <a:ext cx="252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FD201E6-DCDE-3207-683E-09C415000DF5}"/>
                  </a:ext>
                </a:extLst>
              </p14:cNvPr>
              <p14:cNvContentPartPr/>
              <p14:nvPr/>
            </p14:nvContentPartPr>
            <p14:xfrm>
              <a:off x="3346259" y="2647553"/>
              <a:ext cx="274320" cy="19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FD201E6-DCDE-3207-683E-09C415000D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37259" y="2638553"/>
                <a:ext cx="2919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731AE4-F7D1-7F1B-30B1-2503D621E429}"/>
                  </a:ext>
                </a:extLst>
              </p14:cNvPr>
              <p14:cNvContentPartPr/>
              <p14:nvPr/>
            </p14:nvContentPartPr>
            <p14:xfrm>
              <a:off x="4287659" y="4176113"/>
              <a:ext cx="6120" cy="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731AE4-F7D1-7F1B-30B1-2503D621E42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79019" y="4167473"/>
                <a:ext cx="23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C1CC06-0C63-D37B-1E9F-32D3C2C5A6AB}"/>
                  </a:ext>
                </a:extLst>
              </p14:cNvPr>
              <p14:cNvContentPartPr/>
              <p14:nvPr/>
            </p14:nvContentPartPr>
            <p14:xfrm>
              <a:off x="3838379" y="2719193"/>
              <a:ext cx="235800" cy="249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C1CC06-0C63-D37B-1E9F-32D3C2C5A6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29739" y="2710193"/>
                <a:ext cx="253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3DB855-FD9E-6E63-5FC1-01E7BC0C3981}"/>
                  </a:ext>
                </a:extLst>
              </p14:cNvPr>
              <p14:cNvContentPartPr/>
              <p14:nvPr/>
            </p14:nvContentPartPr>
            <p14:xfrm>
              <a:off x="3684299" y="2228513"/>
              <a:ext cx="408600" cy="49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3DB855-FD9E-6E63-5FC1-01E7BC0C39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75299" y="2219513"/>
                <a:ext cx="42624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DCE408C-93FD-57BE-E98B-09B28C617A4D}"/>
              </a:ext>
            </a:extLst>
          </p:cNvPr>
          <p:cNvGrpSpPr/>
          <p:nvPr/>
        </p:nvGrpSpPr>
        <p:grpSpPr>
          <a:xfrm>
            <a:off x="4162019" y="3633593"/>
            <a:ext cx="729000" cy="841320"/>
            <a:chOff x="4162019" y="3633593"/>
            <a:chExt cx="72900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658A01-F6D8-9C67-C717-9DA315F1B7D2}"/>
                    </a:ext>
                  </a:extLst>
                </p14:cNvPr>
                <p14:cNvContentPartPr/>
                <p14:nvPr/>
              </p14:nvContentPartPr>
              <p14:xfrm>
                <a:off x="4162019" y="4210313"/>
                <a:ext cx="254520" cy="264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658A01-F6D8-9C67-C717-9DA315F1B7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53379" y="4201313"/>
                  <a:ext cx="272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FCA55A-5182-44A0-E631-B04318C58C6E}"/>
                    </a:ext>
                  </a:extLst>
                </p14:cNvPr>
                <p14:cNvContentPartPr/>
                <p14:nvPr/>
              </p14:nvContentPartPr>
              <p14:xfrm>
                <a:off x="4637579" y="4199873"/>
                <a:ext cx="196200" cy="231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FCA55A-5182-44A0-E631-B04318C58C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28939" y="4190873"/>
                  <a:ext cx="213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15E2D3-5073-8BFA-1A22-4238C88B892A}"/>
                    </a:ext>
                  </a:extLst>
                </p14:cNvPr>
                <p14:cNvContentPartPr/>
                <p14:nvPr/>
              </p14:nvContentPartPr>
              <p14:xfrm>
                <a:off x="4560539" y="3633593"/>
                <a:ext cx="330480" cy="51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15E2D3-5073-8BFA-1A22-4238C88B892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51899" y="3624593"/>
                  <a:ext cx="348120" cy="53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462B33-EE30-E6DC-0FB6-5FF97E0F600A}"/>
                  </a:ext>
                </a:extLst>
              </p14:cNvPr>
              <p14:cNvContentPartPr/>
              <p14:nvPr/>
            </p14:nvContentPartPr>
            <p14:xfrm>
              <a:off x="4366139" y="2710913"/>
              <a:ext cx="234360" cy="245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462B33-EE30-E6DC-0FB6-5FF97E0F600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57499" y="2702273"/>
                <a:ext cx="2520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9FB833-F784-7EB6-67D3-8678EE8CABED}"/>
                  </a:ext>
                </a:extLst>
              </p14:cNvPr>
              <p14:cNvContentPartPr/>
              <p14:nvPr/>
            </p14:nvContentPartPr>
            <p14:xfrm>
              <a:off x="5062739" y="4231553"/>
              <a:ext cx="264600" cy="29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9FB833-F784-7EB6-67D3-8678EE8CABE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54099" y="4222913"/>
                <a:ext cx="2822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CE5841-ABA2-A2A3-F873-1034991D1C47}"/>
                  </a:ext>
                </a:extLst>
              </p14:cNvPr>
              <p14:cNvContentPartPr/>
              <p14:nvPr/>
            </p14:nvContentPartPr>
            <p14:xfrm>
              <a:off x="5036459" y="1599953"/>
              <a:ext cx="291960" cy="393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CE5841-ABA2-A2A3-F873-1034991D1C4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7819" y="1590953"/>
                <a:ext cx="3096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111A4A-5148-0CA7-0ECE-834092CA851F}"/>
                  </a:ext>
                </a:extLst>
              </p14:cNvPr>
              <p14:cNvContentPartPr/>
              <p14:nvPr/>
            </p14:nvContentPartPr>
            <p14:xfrm>
              <a:off x="5825219" y="1981193"/>
              <a:ext cx="567360" cy="828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111A4A-5148-0CA7-0ECE-834092CA851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16219" y="1972193"/>
                <a:ext cx="585000" cy="8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843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Που να τοποθετήσουμε τους δείκτες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3232" cy="24048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Tradeoff:</a:t>
            </a:r>
          </a:p>
          <a:p>
            <a:pPr lvl="1" eaLnBrk="1" hangingPunct="1"/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Πολλοί δείκτες </a:t>
            </a:r>
            <a:r>
              <a:rPr lang="el-GR" dirty="0">
                <a:ea typeface="ＭＳ Ｐゴシック" pitchFamily="34" charset="-128"/>
              </a:rPr>
              <a:t>παράβλεψης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el-GR" dirty="0">
                <a:ea typeface="ＭＳ Ｐゴシック" pitchFamily="34" charset="-128"/>
                <a:sym typeface="Symbol" pitchFamily="18" charset="2"/>
              </a:rPr>
              <a:t>μικρότερα διαστήματα παράβλεψης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 </a:t>
            </a:r>
            <a:r>
              <a:rPr lang="el-GR" dirty="0">
                <a:ea typeface="ＭＳ Ｐゴシック" pitchFamily="34" charset="-128"/>
                <a:sym typeface="Symbol" pitchFamily="18" charset="2"/>
              </a:rPr>
              <a:t>μεγαλύτερη πιθανότητα παράβλεψης</a:t>
            </a:r>
            <a:r>
              <a:rPr lang="en-US" dirty="0">
                <a:ea typeface="ＭＳ Ｐゴシック" pitchFamily="34" charset="-128"/>
              </a:rPr>
              <a:t>.  </a:t>
            </a:r>
            <a:r>
              <a:rPr lang="el-GR" dirty="0">
                <a:ea typeface="ＭＳ Ｐゴシック" pitchFamily="34" charset="-128"/>
              </a:rPr>
              <a:t>Πολλές συγκρίσεις για να παραλείψουμε δείκτες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lvl="1" eaLnBrk="1" hangingPunct="1"/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Λιγότεροι δείκτες </a:t>
            </a:r>
            <a:r>
              <a:rPr lang="el-GR" dirty="0">
                <a:ea typeface="ＭＳ Ｐゴシック" pitchFamily="34" charset="-128"/>
              </a:rPr>
              <a:t>παράβλεψης 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el-GR" dirty="0">
                <a:ea typeface="ＭＳ Ｐゴシック" pitchFamily="34" charset="-128"/>
                <a:sym typeface="Symbol" pitchFamily="18" charset="2"/>
              </a:rPr>
              <a:t>λιγότερες συγκρίσεις δεικτών αλλά μεγαλύτερα διαστήματα 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 </a:t>
            </a:r>
            <a:r>
              <a:rPr lang="el-GR" dirty="0">
                <a:ea typeface="ＭＳ Ｐゴシック" pitchFamily="34" charset="-128"/>
                <a:sym typeface="Symbol" pitchFamily="18" charset="2"/>
              </a:rPr>
              <a:t>λίγες επιτυχημένες παραβλέψεις</a:t>
            </a:r>
            <a:r>
              <a:rPr lang="en-US" dirty="0">
                <a:ea typeface="ＭＳ Ｐゴシック" pitchFamily="34" charset="-128"/>
              </a:rPr>
              <a:t>.</a:t>
            </a:r>
          </a:p>
        </p:txBody>
      </p:sp>
      <p:sp>
        <p:nvSpPr>
          <p:cNvPr id="53282" name="Slide Number Placeholder 7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C3CF98-2F7B-4A89-B1B3-9D0FD4804760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53267" name="Group 53266">
            <a:extLst>
              <a:ext uri="{FF2B5EF4-FFF2-40B4-BE49-F238E27FC236}">
                <a16:creationId xmlns:a16="http://schemas.microsoft.com/office/drawing/2014/main" id="{0C926401-EFFC-45D5-AD1B-65314B6434E5}"/>
              </a:ext>
            </a:extLst>
          </p:cNvPr>
          <p:cNvGrpSpPr/>
          <p:nvPr/>
        </p:nvGrpSpPr>
        <p:grpSpPr>
          <a:xfrm>
            <a:off x="1403648" y="4149080"/>
            <a:ext cx="6477000" cy="1295400"/>
            <a:chOff x="1447800" y="4953000"/>
            <a:chExt cx="6477000" cy="1295400"/>
          </a:xfrm>
        </p:grpSpPr>
        <p:sp>
          <p:nvSpPr>
            <p:cNvPr id="53252" name="Rectangle 5"/>
            <p:cNvSpPr>
              <a:spLocks noChangeArrowheads="1"/>
            </p:cNvSpPr>
            <p:nvPr/>
          </p:nvSpPr>
          <p:spPr bwMode="auto">
            <a:xfrm>
              <a:off x="7543800" y="4953000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1447800" y="4953000"/>
              <a:ext cx="609600" cy="304800"/>
              <a:chOff x="1104" y="3168"/>
              <a:chExt cx="384" cy="192"/>
            </a:xfrm>
          </p:grpSpPr>
          <p:sp>
            <p:nvSpPr>
              <p:cNvPr id="53321" name="Rectangle 4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22" name="AutoShape 6"/>
              <p:cNvCxnSpPr>
                <a:cxnSpLocks noChangeShapeType="1"/>
                <a:stCxn id="53321" idx="3"/>
                <a:endCxn id="53252" idx="1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057400" y="4953000"/>
              <a:ext cx="609600" cy="304800"/>
              <a:chOff x="1104" y="3168"/>
              <a:chExt cx="384" cy="192"/>
            </a:xfrm>
          </p:grpSpPr>
          <p:sp>
            <p:nvSpPr>
              <p:cNvPr id="53319" name="Rectangle 9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20" name="AutoShape 10"/>
              <p:cNvCxnSpPr>
                <a:cxnSpLocks noChangeShapeType="1"/>
                <a:stCxn id="53319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67000" y="4953000"/>
              <a:ext cx="609600" cy="304800"/>
              <a:chOff x="1104" y="3168"/>
              <a:chExt cx="384" cy="192"/>
            </a:xfrm>
          </p:grpSpPr>
          <p:sp>
            <p:nvSpPr>
              <p:cNvPr id="53317" name="Rectangle 12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8" name="AutoShape 13"/>
              <p:cNvCxnSpPr>
                <a:cxnSpLocks noChangeShapeType="1"/>
                <a:stCxn id="53317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76600" y="4953000"/>
              <a:ext cx="609600" cy="304800"/>
              <a:chOff x="1104" y="3168"/>
              <a:chExt cx="384" cy="192"/>
            </a:xfrm>
          </p:grpSpPr>
          <p:sp>
            <p:nvSpPr>
              <p:cNvPr id="53315" name="Rectangle 15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6" name="AutoShape 16"/>
              <p:cNvCxnSpPr>
                <a:cxnSpLocks noChangeShapeType="1"/>
                <a:stCxn id="53315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886200" y="4953000"/>
              <a:ext cx="609600" cy="304800"/>
              <a:chOff x="1104" y="3168"/>
              <a:chExt cx="384" cy="192"/>
            </a:xfrm>
          </p:grpSpPr>
          <p:sp>
            <p:nvSpPr>
              <p:cNvPr id="53313" name="Rectangle 18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4" name="AutoShape 19"/>
              <p:cNvCxnSpPr>
                <a:cxnSpLocks noChangeShapeType="1"/>
                <a:stCxn id="53313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495800" y="4953000"/>
              <a:ext cx="609600" cy="304800"/>
              <a:chOff x="1104" y="3168"/>
              <a:chExt cx="384" cy="192"/>
            </a:xfrm>
          </p:grpSpPr>
          <p:sp>
            <p:nvSpPr>
              <p:cNvPr id="53311" name="Rectangle 21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2" name="AutoShape 22"/>
              <p:cNvCxnSpPr>
                <a:cxnSpLocks noChangeShapeType="1"/>
                <a:stCxn id="53311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5105400" y="4953000"/>
              <a:ext cx="609600" cy="304800"/>
              <a:chOff x="1104" y="3168"/>
              <a:chExt cx="384" cy="192"/>
            </a:xfrm>
          </p:grpSpPr>
          <p:sp>
            <p:nvSpPr>
              <p:cNvPr id="53309" name="Rectangle 24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0" name="AutoShape 25"/>
              <p:cNvCxnSpPr>
                <a:cxnSpLocks noChangeShapeType="1"/>
                <a:stCxn id="53309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5715000" y="4953000"/>
              <a:ext cx="609600" cy="304800"/>
              <a:chOff x="1104" y="3168"/>
              <a:chExt cx="384" cy="192"/>
            </a:xfrm>
          </p:grpSpPr>
          <p:sp>
            <p:nvSpPr>
              <p:cNvPr id="53307" name="Rectangle 27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8" name="AutoShape 28"/>
              <p:cNvCxnSpPr>
                <a:cxnSpLocks noChangeShapeType="1"/>
                <a:stCxn id="53307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324600" y="4953000"/>
              <a:ext cx="609600" cy="304800"/>
              <a:chOff x="1104" y="3168"/>
              <a:chExt cx="384" cy="192"/>
            </a:xfrm>
          </p:grpSpPr>
          <p:sp>
            <p:nvSpPr>
              <p:cNvPr id="53305" name="Rectangle 30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6" name="AutoShape 31"/>
              <p:cNvCxnSpPr>
                <a:cxnSpLocks noChangeShapeType="1"/>
                <a:stCxn id="53305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53262" name="Rectangle 32"/>
            <p:cNvSpPr>
              <a:spLocks noChangeArrowheads="1"/>
            </p:cNvSpPr>
            <p:nvPr/>
          </p:nvSpPr>
          <p:spPr bwMode="auto">
            <a:xfrm>
              <a:off x="7543800" y="5943600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1447800" y="5943600"/>
              <a:ext cx="609600" cy="304800"/>
              <a:chOff x="1104" y="3168"/>
              <a:chExt cx="384" cy="192"/>
            </a:xfrm>
          </p:grpSpPr>
          <p:sp>
            <p:nvSpPr>
              <p:cNvPr id="53303" name="Rectangle 34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4" name="AutoShape 35"/>
              <p:cNvCxnSpPr>
                <a:cxnSpLocks noChangeShapeType="1"/>
                <a:stCxn id="53303" idx="3"/>
                <a:endCxn id="53262" idx="1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2057400" y="5943600"/>
              <a:ext cx="609600" cy="304800"/>
              <a:chOff x="1104" y="3168"/>
              <a:chExt cx="384" cy="192"/>
            </a:xfrm>
          </p:grpSpPr>
          <p:sp>
            <p:nvSpPr>
              <p:cNvPr id="53301" name="Rectangle 37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2" name="AutoShape 38"/>
              <p:cNvCxnSpPr>
                <a:cxnSpLocks noChangeShapeType="1"/>
                <a:stCxn id="53301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2667000" y="5943600"/>
              <a:ext cx="609600" cy="304800"/>
              <a:chOff x="1104" y="3168"/>
              <a:chExt cx="384" cy="192"/>
            </a:xfrm>
          </p:grpSpPr>
          <p:sp>
            <p:nvSpPr>
              <p:cNvPr id="53299" name="Rectangle 40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0" name="AutoShape 41"/>
              <p:cNvCxnSpPr>
                <a:cxnSpLocks noChangeShapeType="1"/>
                <a:stCxn id="53299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3276600" y="5943600"/>
              <a:ext cx="609600" cy="304800"/>
              <a:chOff x="1104" y="3168"/>
              <a:chExt cx="384" cy="192"/>
            </a:xfrm>
          </p:grpSpPr>
          <p:sp>
            <p:nvSpPr>
              <p:cNvPr id="53297" name="Rectangle 43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8" name="AutoShape 44"/>
              <p:cNvCxnSpPr>
                <a:cxnSpLocks noChangeShapeType="1"/>
                <a:stCxn id="53297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3886200" y="5943600"/>
              <a:ext cx="609600" cy="304800"/>
              <a:chOff x="1104" y="3168"/>
              <a:chExt cx="384" cy="192"/>
            </a:xfrm>
          </p:grpSpPr>
          <p:sp>
            <p:nvSpPr>
              <p:cNvPr id="53295" name="Rectangle 46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6" name="AutoShape 47"/>
              <p:cNvCxnSpPr>
                <a:cxnSpLocks noChangeShapeType="1"/>
                <a:stCxn id="53295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4495800" y="5943600"/>
              <a:ext cx="609600" cy="304800"/>
              <a:chOff x="1104" y="3168"/>
              <a:chExt cx="384" cy="192"/>
            </a:xfrm>
          </p:grpSpPr>
          <p:sp>
            <p:nvSpPr>
              <p:cNvPr id="53293" name="Rectangle 49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4" name="AutoShape 50"/>
              <p:cNvCxnSpPr>
                <a:cxnSpLocks noChangeShapeType="1"/>
                <a:stCxn id="53293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5105400" y="5943600"/>
              <a:ext cx="609600" cy="304800"/>
              <a:chOff x="1104" y="3168"/>
              <a:chExt cx="384" cy="192"/>
            </a:xfrm>
          </p:grpSpPr>
          <p:sp>
            <p:nvSpPr>
              <p:cNvPr id="53291" name="Rectangle 52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2" name="AutoShape 53"/>
              <p:cNvCxnSpPr>
                <a:cxnSpLocks noChangeShapeType="1"/>
                <a:stCxn id="53291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5715000" y="5943600"/>
              <a:ext cx="609600" cy="304800"/>
              <a:chOff x="1104" y="3168"/>
              <a:chExt cx="384" cy="192"/>
            </a:xfrm>
          </p:grpSpPr>
          <p:sp>
            <p:nvSpPr>
              <p:cNvPr id="53289" name="Rectangle 55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0" name="AutoShape 56"/>
              <p:cNvCxnSpPr>
                <a:cxnSpLocks noChangeShapeType="1"/>
                <a:stCxn id="53289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>
              <a:off x="6324600" y="5943600"/>
              <a:ext cx="609600" cy="304800"/>
              <a:chOff x="1104" y="3168"/>
              <a:chExt cx="384" cy="192"/>
            </a:xfrm>
          </p:grpSpPr>
          <p:sp>
            <p:nvSpPr>
              <p:cNvPr id="53287" name="Rectangle 58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88" name="AutoShape 59"/>
              <p:cNvCxnSpPr>
                <a:cxnSpLocks noChangeShapeType="1"/>
                <a:stCxn id="53287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53272" name="AutoShape 60"/>
            <p:cNvCxnSpPr>
              <a:cxnSpLocks noChangeShapeType="1"/>
              <a:stCxn id="53321" idx="0"/>
            </p:cNvCxnSpPr>
            <p:nvPr/>
          </p:nvCxnSpPr>
          <p:spPr bwMode="auto">
            <a:xfrm rot="5400000" flipV="1">
              <a:off x="22471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3" name="AutoShape 61"/>
            <p:cNvCxnSpPr>
              <a:cxnSpLocks noChangeShapeType="1"/>
              <a:stCxn id="53317" idx="0"/>
              <a:endCxn id="53313" idx="0"/>
            </p:cNvCxnSpPr>
            <p:nvPr/>
          </p:nvCxnSpPr>
          <p:spPr bwMode="auto">
            <a:xfrm rot="5400000" flipV="1">
              <a:off x="34663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4" name="AutoShape 62"/>
            <p:cNvCxnSpPr>
              <a:cxnSpLocks noChangeShapeType="1"/>
              <a:stCxn id="53313" idx="0"/>
              <a:endCxn id="53309" idx="0"/>
            </p:cNvCxnSpPr>
            <p:nvPr/>
          </p:nvCxnSpPr>
          <p:spPr bwMode="auto">
            <a:xfrm rot="5400000" flipV="1">
              <a:off x="46855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5" name="AutoShape 63"/>
            <p:cNvCxnSpPr>
              <a:cxnSpLocks noChangeShapeType="1"/>
              <a:stCxn id="53309" idx="0"/>
              <a:endCxn id="53305" idx="0"/>
            </p:cNvCxnSpPr>
            <p:nvPr/>
          </p:nvCxnSpPr>
          <p:spPr bwMode="auto">
            <a:xfrm rot="5400000" flipV="1">
              <a:off x="59047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6" name="AutoShape 64"/>
            <p:cNvCxnSpPr>
              <a:cxnSpLocks noChangeShapeType="1"/>
              <a:stCxn id="53303" idx="0"/>
              <a:endCxn id="53293" idx="0"/>
            </p:cNvCxnSpPr>
            <p:nvPr/>
          </p:nvCxnSpPr>
          <p:spPr bwMode="auto">
            <a:xfrm rot="5400000" flipV="1">
              <a:off x="3161506" y="4420394"/>
              <a:ext cx="1588" cy="30480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7" name="AutoShape 65"/>
            <p:cNvCxnSpPr>
              <a:cxnSpLocks noChangeShapeType="1"/>
              <a:stCxn id="53293" idx="0"/>
              <a:endCxn id="53262" idx="0"/>
            </p:cNvCxnSpPr>
            <p:nvPr/>
          </p:nvCxnSpPr>
          <p:spPr bwMode="auto">
            <a:xfrm rot="5400000" flipV="1">
              <a:off x="6209506" y="4420394"/>
              <a:ext cx="1588" cy="30480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>
              <a:off x="6934200" y="4953000"/>
              <a:ext cx="609600" cy="304800"/>
              <a:chOff x="1104" y="3168"/>
              <a:chExt cx="384" cy="192"/>
            </a:xfrm>
          </p:grpSpPr>
          <p:sp>
            <p:nvSpPr>
              <p:cNvPr id="53285" name="Rectangle 67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86" name="AutoShape 68"/>
              <p:cNvCxnSpPr>
                <a:cxnSpLocks noChangeShapeType="1"/>
                <a:stCxn id="53285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1" name="Group 69"/>
            <p:cNvGrpSpPr>
              <a:grpSpLocks/>
            </p:cNvGrpSpPr>
            <p:nvPr/>
          </p:nvGrpSpPr>
          <p:grpSpPr bwMode="auto">
            <a:xfrm>
              <a:off x="6934200" y="5943600"/>
              <a:ext cx="609600" cy="304800"/>
              <a:chOff x="1104" y="3168"/>
              <a:chExt cx="384" cy="192"/>
            </a:xfrm>
          </p:grpSpPr>
          <p:sp>
            <p:nvSpPr>
              <p:cNvPr id="53283" name="Rectangle 70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84" name="AutoShape 71"/>
              <p:cNvCxnSpPr>
                <a:cxnSpLocks noChangeShapeType="1"/>
                <a:stCxn id="53283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53280" name="AutoShape 72"/>
            <p:cNvCxnSpPr>
              <a:cxnSpLocks noChangeShapeType="1"/>
              <a:stCxn id="53305" idx="0"/>
              <a:endCxn id="53252" idx="0"/>
            </p:cNvCxnSpPr>
            <p:nvPr/>
          </p:nvCxnSpPr>
          <p:spPr bwMode="auto">
            <a:xfrm rot="5400000" flipV="1">
              <a:off x="71239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5328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Τοποθέτηση των δεικτών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8476"/>
            <a:ext cx="8229600" cy="3388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>
                <a:ea typeface="ＭＳ Ｐゴシック" pitchFamily="34" charset="-128"/>
              </a:rPr>
              <a:t>Απλώς </a:t>
            </a:r>
            <a:r>
              <a:rPr lang="el-GR" dirty="0" err="1">
                <a:ea typeface="ＭＳ Ｐゴシック" pitchFamily="34" charset="-128"/>
              </a:rPr>
              <a:t>ευριστικός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l-GR" dirty="0">
                <a:ea typeface="ＭＳ Ｐゴシック" pitchFamily="34" charset="-128"/>
              </a:rPr>
              <a:t>για καταχωρήσεις μήκους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L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l-GR" dirty="0">
                <a:ea typeface="ＭＳ Ｐゴシック" pitchFamily="34" charset="-128"/>
              </a:rPr>
              <a:t>χρησιμοποίησε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L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δείκτες </a:t>
            </a:r>
            <a:r>
              <a:rPr lang="el-GR" dirty="0">
                <a:ea typeface="ＭＳ Ｐゴシック" pitchFamily="34" charset="-128"/>
              </a:rPr>
              <a:t>παράβλεψης σε ίδια απόσταση μεταξύ τους </a:t>
            </a:r>
            <a:r>
              <a:rPr lang="en-US" dirty="0">
                <a:ea typeface="ＭＳ Ｐゴシック" pitchFamily="34" charset="-128"/>
              </a:rPr>
              <a:t>(evenly spaced)</a:t>
            </a:r>
            <a:r>
              <a:rPr lang="el-GR" dirty="0">
                <a:ea typeface="ＭＳ Ｐゴシック" pitchFamily="34" charset="-128"/>
              </a:rPr>
              <a:t>, δηλαδή σε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απόσταση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L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Αγνοεί την κατανομή των όρων της ερώτησης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Εύκολο αν το ευρετήριο είναι σχετικά στατικό.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Δύσκολο αν το </a:t>
            </a:r>
            <a:r>
              <a:rPr lang="en-US" i="1" dirty="0">
                <a:ea typeface="ＭＳ Ｐゴシック" pitchFamily="34" charset="-128"/>
              </a:rPr>
              <a:t>L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αλλάζει συνεχώς λόγω τροποποιήσεων.</a:t>
            </a:r>
            <a:endParaRPr lang="en-US" sz="2000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Βοηθάει αν </a:t>
            </a:r>
            <a:r>
              <a:rPr lang="en-US" i="1" dirty="0">
                <a:ea typeface="ＭＳ Ｐゴシック" pitchFamily="34" charset="-128"/>
              </a:rPr>
              <a:t>memory-based</a:t>
            </a:r>
          </a:p>
          <a:p>
            <a:pPr lvl="1" eaLnBrk="1" hangingPunct="1"/>
            <a:r>
              <a:rPr lang="en-US" sz="2000" dirty="0">
                <a:ea typeface="ＭＳ Ｐゴシック" pitchFamily="34" charset="-128"/>
              </a:rPr>
              <a:t>T</a:t>
            </a:r>
            <a:r>
              <a:rPr lang="el-GR" sz="2000" dirty="0">
                <a:ea typeface="ＭＳ Ｐゴシック" pitchFamily="34" charset="-128"/>
              </a:rPr>
              <a:t>ο</a:t>
            </a:r>
            <a:r>
              <a:rPr lang="en-US" sz="2000" dirty="0">
                <a:ea typeface="ＭＳ Ｐゴシック" pitchFamily="34" charset="-128"/>
              </a:rPr>
              <a:t> I/O </a:t>
            </a:r>
            <a:r>
              <a:rPr lang="el-GR" sz="2000" dirty="0">
                <a:ea typeface="ＭＳ Ｐゴシック" pitchFamily="34" charset="-128"/>
              </a:rPr>
              <a:t>κόστος για να φορτωθεί μια μεγαλύτερη (λόγω </a:t>
            </a:r>
            <a:r>
              <a:rPr lang="en-US" sz="2000" dirty="0">
                <a:ea typeface="ＭＳ Ｐゴシック" pitchFamily="34" charset="-128"/>
              </a:rPr>
              <a:t>skip pointers)</a:t>
            </a:r>
            <a:r>
              <a:rPr lang="el-GR" sz="2000" dirty="0">
                <a:ea typeface="ＭＳ Ｐゴシック" pitchFamily="34" charset="-128"/>
              </a:rPr>
              <a:t> λίστα καταχωρήσεων μπορεί να υπερβαίνει το κέρδος από τη γρηγορότερη συγχώνευση</a:t>
            </a:r>
          </a:p>
          <a:p>
            <a:pPr marL="342900" lvl="1" indent="0" eaLnBrk="1" hangingPunct="1"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35864C-F27B-4145-9951-EA30AC33F8EA}" type="slidenum">
              <a:rPr lang="en-US"/>
              <a:pPr/>
              <a:t>32</a:t>
            </a:fld>
            <a:endParaRPr lang="en-US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34888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Ευρετήρια φράσεων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1228B6-52B9-4927-8771-A475F0C1F445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0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Ερωτήματα Φράσεων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phrase queries)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352928" cy="435133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Θέλουμε να μπορούμε να απαντάμε σε ερωτήματα όπως </a:t>
            </a:r>
            <a:r>
              <a:rPr lang="en-US" dirty="0">
                <a:ea typeface="ＭＳ Ｐゴシック" pitchFamily="34" charset="-128"/>
              </a:rPr>
              <a:t>“</a:t>
            </a:r>
            <a:r>
              <a:rPr lang="en-US" b="1" i="1" dirty="0" err="1">
                <a:ea typeface="ＭＳ Ｐゴシック" pitchFamily="34" charset="-128"/>
              </a:rPr>
              <a:t>stanford</a:t>
            </a:r>
            <a:r>
              <a:rPr lang="en-US" b="1" i="1" dirty="0">
                <a:ea typeface="ＭＳ Ｐゴシック" pitchFamily="34" charset="-128"/>
              </a:rPr>
              <a:t> university” </a:t>
            </a:r>
            <a:r>
              <a:rPr lang="en-US" dirty="0">
                <a:ea typeface="ＭＳ Ｐゴシック" pitchFamily="34" charset="-128"/>
              </a:rPr>
              <a:t>– </a:t>
            </a:r>
            <a:r>
              <a:rPr lang="el-GR" dirty="0">
                <a:ea typeface="ＭＳ Ｐゴシック" pitchFamily="34" charset="-128"/>
              </a:rPr>
              <a:t>ως φράση</a:t>
            </a:r>
            <a:endParaRPr lang="en-US" b="1" i="1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Οπότε το έγγραφο </a:t>
            </a:r>
            <a:r>
              <a:rPr lang="en-US" i="1" dirty="0">
                <a:ea typeface="ＭＳ Ｐゴシック" pitchFamily="34" charset="-128"/>
              </a:rPr>
              <a:t>“I went to university at Stanford”</a:t>
            </a:r>
            <a:r>
              <a:rPr lang="el-GR" i="1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δεν αποτελεί ταίριασμα</a:t>
            </a:r>
            <a:r>
              <a:rPr lang="en-US" dirty="0">
                <a:ea typeface="ＭＳ Ｐゴシック" pitchFamily="34" charset="-128"/>
              </a:rPr>
              <a:t>. </a:t>
            </a: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Η έννοια των ερωτημάτων φράσεων έχει αποδειχθεί </a:t>
            </a: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πολύ δημοφιλής </a:t>
            </a:r>
            <a:r>
              <a:rPr lang="el-GR" dirty="0">
                <a:ea typeface="ＭＳ Ｐゴシック" pitchFamily="34" charset="-128"/>
              </a:rPr>
              <a:t>και εύκολα κατανοητή από τους χρήστες, </a:t>
            </a: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Από τις λίγες μορφές αναζήτησης πέρα της βασικής που υιοθετήθηκαν  (ερωτήσεις με «» αποτελούν το </a:t>
            </a: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10%</a:t>
            </a:r>
            <a:r>
              <a:rPr lang="el-GR" dirty="0"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Ακόμα περισσότερες είναι </a:t>
            </a:r>
            <a:r>
              <a:rPr lang="el-GR" i="1" dirty="0">
                <a:ea typeface="ＭＳ Ｐゴシック" pitchFamily="34" charset="-128"/>
              </a:rPr>
              <a:t>έμμεσα </a:t>
            </a:r>
            <a:r>
              <a:rPr lang="el-GR" dirty="0">
                <a:ea typeface="ＭＳ Ｐゴシック" pitchFamily="34" charset="-128"/>
              </a:rPr>
              <a:t>ερωτήματα φράσεων</a:t>
            </a: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Για να τα υποστηρίξουμε, δεν αρκούν εγγραφές της μορφής</a:t>
            </a:r>
            <a:r>
              <a:rPr lang="en-US" dirty="0">
                <a:ea typeface="ＭＳ Ｐゴシック" pitchFamily="34" charset="-128"/>
              </a:rPr>
              <a:t>  </a:t>
            </a:r>
            <a:endParaRPr lang="el-GR" dirty="0">
              <a:ea typeface="ＭＳ Ｐゴシック" pitchFamily="34" charset="-128"/>
            </a:endParaRPr>
          </a:p>
          <a:p>
            <a:pPr marL="342900" lvl="1" indent="0">
              <a:buNone/>
            </a:pPr>
            <a:r>
              <a:rPr lang="el-GR" dirty="0">
                <a:ea typeface="ＭＳ Ｐゴシック" pitchFamily="34" charset="-128"/>
              </a:rPr>
              <a:t>          </a:t>
            </a:r>
            <a:r>
              <a:rPr lang="en-US" dirty="0">
                <a:ea typeface="ＭＳ Ｐゴシック" pitchFamily="34" charset="-128"/>
              </a:rPr>
              <a:t> &lt;</a:t>
            </a:r>
            <a:r>
              <a:rPr lang="en-US" i="1" dirty="0">
                <a:ea typeface="ＭＳ Ｐゴシック" pitchFamily="34" charset="-128"/>
              </a:rPr>
              <a:t>term 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n-US" i="1" dirty="0">
                <a:ea typeface="ＭＳ Ｐゴシック" pitchFamily="34" charset="-128"/>
              </a:rPr>
              <a:t>docs</a:t>
            </a:r>
            <a:r>
              <a:rPr lang="en-US" dirty="0">
                <a:ea typeface="ＭＳ Ｐゴシック" pitchFamily="34" charset="-128"/>
              </a:rPr>
              <a:t>&gt; 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03A1E7-0811-4A2C-8EF8-184186123B94}" type="slidenum">
              <a:rPr lang="en-US"/>
              <a:pPr/>
              <a:t>34</a:t>
            </a:fld>
            <a:endParaRPr lang="en-US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51893"/>
            <a:ext cx="7886700" cy="1325563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Μια πρώτη προσέγγιση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: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Ευρετήρια ζευγών λέξεων 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Biword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indexes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152062"/>
            <a:ext cx="7080448" cy="394123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Εισήγαγε στο ευρετήριο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κάθε διαδοχικό ζεύγος όρων </a:t>
            </a:r>
            <a:r>
              <a:rPr lang="el-GR" dirty="0">
                <a:ea typeface="ＭＳ Ｐゴシック" pitchFamily="34" charset="-128"/>
              </a:rPr>
              <a:t>στο κείμενο ως φράση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Για παράδειγμα το κείμενο </a:t>
            </a:r>
            <a:r>
              <a:rPr lang="en-US" dirty="0">
                <a:ea typeface="ＭＳ Ｐゴシック" pitchFamily="34" charset="-128"/>
              </a:rPr>
              <a:t>“Friends, Romans, Countrymen” </a:t>
            </a:r>
            <a:r>
              <a:rPr lang="el-GR" dirty="0">
                <a:ea typeface="ＭＳ Ｐゴシック" pitchFamily="34" charset="-128"/>
              </a:rPr>
              <a:t>παράγει τα </a:t>
            </a:r>
            <a:r>
              <a:rPr lang="en-US" dirty="0" err="1">
                <a:ea typeface="ＭＳ Ｐゴシック" pitchFamily="34" charset="-128"/>
              </a:rPr>
              <a:t>biwords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b="1" i="1" dirty="0">
                <a:ea typeface="ＭＳ Ｐゴシック" pitchFamily="34" charset="-128"/>
              </a:rPr>
              <a:t>friends romans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b="1" i="1" dirty="0">
                <a:ea typeface="ＭＳ Ｐゴシック" pitchFamily="34" charset="-128"/>
              </a:rPr>
              <a:t>romans countrymen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Κάθε τέτοιο </a:t>
            </a:r>
            <a:r>
              <a:rPr lang="en-US" dirty="0" err="1">
                <a:ea typeface="ＭＳ Ｐゴシック" pitchFamily="34" charset="-128"/>
              </a:rPr>
              <a:t>biword</a:t>
            </a:r>
            <a:r>
              <a:rPr lang="el-GR" dirty="0">
                <a:ea typeface="ＭＳ Ｐゴシック" pitchFamily="34" charset="-128"/>
              </a:rPr>
              <a:t> είναι τώρα ένας όρος του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ευρετηρίου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Επιτρέπει την επεξεργασία ερωτημάτων φράσεων με δύο λέξεις</a:t>
            </a:r>
            <a:r>
              <a:rPr lang="en-US" dirty="0">
                <a:ea typeface="ＭＳ Ｐゴシック" pitchFamily="34" charset="-128"/>
              </a:rPr>
              <a:t>.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44B9B6-7DB9-44D7-99FE-BFA292DB9D25}" type="slidenum">
              <a:rPr lang="en-US"/>
              <a:pPr/>
              <a:t>35</a:t>
            </a:fld>
            <a:endParaRPr lang="en-US"/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A79F30-4F6C-B063-765D-8F254E0C4024}"/>
                  </a:ext>
                </a:extLst>
              </p14:cNvPr>
              <p14:cNvContentPartPr/>
              <p14:nvPr/>
            </p14:nvContentPartPr>
            <p14:xfrm>
              <a:off x="4300619" y="3207160"/>
              <a:ext cx="1170360" cy="8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A79F30-4F6C-B063-765D-8F254E0C40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1619" y="3198160"/>
                <a:ext cx="11880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7728C5-1A6F-06C5-72D9-341B6ABACA67}"/>
                  </a:ext>
                </a:extLst>
              </p14:cNvPr>
              <p14:cNvContentPartPr/>
              <p14:nvPr/>
            </p14:nvContentPartPr>
            <p14:xfrm>
              <a:off x="5426699" y="3584440"/>
              <a:ext cx="1395000" cy="4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7728C5-1A6F-06C5-72D9-341B6ABACA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8059" y="3575440"/>
                <a:ext cx="1412640" cy="6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Μεγαλύτερες φράσεις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50943" y="1612052"/>
            <a:ext cx="7886700" cy="435133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Οι μεγαλύτερες φράσεις με κατάτμηση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marL="0" indent="0" eaLnBrk="1" hangingPunct="1">
              <a:buNone/>
            </a:pPr>
            <a:r>
              <a:rPr lang="en-US" b="1" i="1" dirty="0" err="1">
                <a:ea typeface="ＭＳ Ｐゴシック" pitchFamily="34" charset="-128"/>
              </a:rPr>
              <a:t>stanford</a:t>
            </a:r>
            <a:r>
              <a:rPr lang="en-US" b="1" i="1" dirty="0">
                <a:ea typeface="ＭＳ Ｐゴシック" pitchFamily="34" charset="-128"/>
              </a:rPr>
              <a:t> university </a:t>
            </a:r>
            <a:r>
              <a:rPr lang="en-US" b="1" i="1" dirty="0" err="1">
                <a:ea typeface="ＭＳ Ｐゴシック" pitchFamily="34" charset="-128"/>
              </a:rPr>
              <a:t>palo</a:t>
            </a:r>
            <a:r>
              <a:rPr lang="en-US" b="1" i="1" dirty="0">
                <a:ea typeface="ＭＳ Ｐゴシック" pitchFamily="34" charset="-128"/>
              </a:rPr>
              <a:t> alto </a:t>
            </a:r>
            <a:r>
              <a:rPr lang="el-GR" dirty="0">
                <a:ea typeface="ＭＳ Ｐゴシック" pitchFamily="34" charset="-128"/>
              </a:rPr>
              <a:t>μπορεί να διασπαστεί ως ένα </a:t>
            </a:r>
            <a:r>
              <a:rPr lang="en-US" dirty="0">
                <a:ea typeface="ＭＳ Ｐゴシック" pitchFamily="34" charset="-128"/>
              </a:rPr>
              <a:t>Boolean </a:t>
            </a:r>
            <a:r>
              <a:rPr lang="el-GR" dirty="0">
                <a:ea typeface="ＭＳ Ｐゴシック" pitchFamily="34" charset="-128"/>
              </a:rPr>
              <a:t>ερώτημα με </a:t>
            </a:r>
            <a:r>
              <a:rPr lang="en-US" dirty="0" err="1">
                <a:ea typeface="ＭＳ Ｐゴシック" pitchFamily="34" charset="-128"/>
              </a:rPr>
              <a:t>biwords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err="1">
                <a:ea typeface="ＭＳ Ｐゴシック" pitchFamily="34" charset="-128"/>
              </a:rPr>
              <a:t>stanford</a:t>
            </a:r>
            <a:r>
              <a:rPr lang="en-US" b="1" i="1" dirty="0">
                <a:ea typeface="ＭＳ Ｐゴシック" pitchFamily="34" charset="-128"/>
              </a:rPr>
              <a:t> university </a:t>
            </a:r>
            <a:r>
              <a:rPr lang="en-US" i="1" dirty="0">
                <a:ea typeface="ＭＳ Ｐゴシック" pitchFamily="34" charset="-128"/>
              </a:rPr>
              <a:t>AND</a:t>
            </a:r>
            <a:r>
              <a:rPr lang="en-US" b="1" i="1" dirty="0">
                <a:ea typeface="ＭＳ Ｐゴシック" pitchFamily="34" charset="-128"/>
              </a:rPr>
              <a:t> university </a:t>
            </a:r>
            <a:r>
              <a:rPr lang="en-US" b="1" i="1" dirty="0" err="1">
                <a:ea typeface="ＭＳ Ｐゴシック" pitchFamily="34" charset="-128"/>
              </a:rPr>
              <a:t>palo</a:t>
            </a:r>
            <a:r>
              <a:rPr lang="en-US" b="1" i="1" dirty="0">
                <a:ea typeface="ＭＳ Ｐゴシック" pitchFamily="34" charset="-128"/>
              </a:rPr>
              <a:t> </a:t>
            </a:r>
            <a:r>
              <a:rPr lang="en-US" i="1" dirty="0">
                <a:ea typeface="ＭＳ Ｐゴシック" pitchFamily="34" charset="-128"/>
              </a:rPr>
              <a:t>AND</a:t>
            </a:r>
            <a:r>
              <a:rPr lang="en-US" b="1" i="1" dirty="0">
                <a:ea typeface="ＭＳ Ｐゴシック" pitchFamily="34" charset="-128"/>
              </a:rPr>
              <a:t> </a:t>
            </a:r>
            <a:r>
              <a:rPr lang="en-US" b="1" i="1" dirty="0" err="1">
                <a:ea typeface="ＭＳ Ｐゴシック" pitchFamily="34" charset="-128"/>
              </a:rPr>
              <a:t>palo</a:t>
            </a:r>
            <a:r>
              <a:rPr lang="en-US" b="1" i="1" dirty="0">
                <a:ea typeface="ＭＳ Ｐゴシック" pitchFamily="34" charset="-128"/>
              </a:rPr>
              <a:t> alto</a:t>
            </a:r>
          </a:p>
          <a:p>
            <a:pPr eaLnBrk="1" hangingPunct="1">
              <a:buFont typeface="Wingdings" pitchFamily="2" charset="2"/>
              <a:buNone/>
            </a:pPr>
            <a:endParaRPr lang="en-US" b="1" i="1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dirty="0">
                <a:ea typeface="ＭＳ Ｐゴシック" pitchFamily="34" charset="-128"/>
              </a:rPr>
              <a:t>Χωρίς να εξετάσουμε τα  έγγραφα, δεν μπορούμε να εξακριβώσουμε ότι τα έγγραφα που ικανοποιούν το παραπάνω ερώτημα περιέχουν τη φράση</a:t>
            </a:r>
            <a:r>
              <a:rPr lang="en-US" dirty="0">
                <a:ea typeface="ＭＳ Ｐゴシック" pitchFamily="34" charset="-128"/>
              </a:rPr>
              <a:t>.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C6A02F-ADBD-4B49-A859-70642F05473F}" type="slidenum">
              <a:rPr lang="en-US"/>
              <a:pPr/>
              <a:t>36</a:t>
            </a:fld>
            <a:endParaRPr lang="en-US"/>
          </a:p>
        </p:txBody>
      </p:sp>
      <p:sp>
        <p:nvSpPr>
          <p:cNvPr id="58372" name="AutoShape 5"/>
          <p:cNvSpPr>
            <a:spLocks noChangeArrowheads="1"/>
          </p:cNvSpPr>
          <p:nvPr/>
        </p:nvSpPr>
        <p:spPr bwMode="auto">
          <a:xfrm>
            <a:off x="3491880" y="4581128"/>
            <a:ext cx="2404826" cy="689372"/>
          </a:xfrm>
          <a:prstGeom prst="upArrowCallout">
            <a:avLst>
              <a:gd name="adj1" fmla="val 147799"/>
              <a:gd name="adj2" fmla="val 14779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false positives!</a:t>
            </a:r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FD4A03-5AB9-0CD1-60DB-0A2C8236930A}"/>
              </a:ext>
            </a:extLst>
          </p:cNvPr>
          <p:cNvGrpSpPr/>
          <p:nvPr/>
        </p:nvGrpSpPr>
        <p:grpSpPr>
          <a:xfrm>
            <a:off x="662819" y="1996120"/>
            <a:ext cx="2235600" cy="397800"/>
            <a:chOff x="662819" y="1996120"/>
            <a:chExt cx="223560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1DC76C-6214-0C24-DB38-FEB0370DC7C9}"/>
                    </a:ext>
                  </a:extLst>
                </p14:cNvPr>
                <p14:cNvContentPartPr/>
                <p14:nvPr/>
              </p14:nvContentPartPr>
              <p14:xfrm>
                <a:off x="662819" y="2004400"/>
                <a:ext cx="15480" cy="88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1DC76C-6214-0C24-DB38-FEB0370DC7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3819" y="1995400"/>
                  <a:ext cx="33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C3E70CF-BC97-6885-645B-A079A1F9161B}"/>
                    </a:ext>
                  </a:extLst>
                </p14:cNvPr>
                <p14:cNvContentPartPr/>
                <p14:nvPr/>
              </p14:nvContentPartPr>
              <p14:xfrm>
                <a:off x="743819" y="1998280"/>
                <a:ext cx="28440" cy="95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C3E70CF-BC97-6885-645B-A079A1F916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819" y="1989280"/>
                  <a:ext cx="46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CD3DAE-16D3-C328-D1F0-75ED240243B5}"/>
                    </a:ext>
                  </a:extLst>
                </p14:cNvPr>
                <p14:cNvContentPartPr/>
                <p14:nvPr/>
              </p14:nvContentPartPr>
              <p14:xfrm>
                <a:off x="801419" y="1996120"/>
                <a:ext cx="2097000" cy="39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CD3DAE-16D3-C328-D1F0-75ED240243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2779" y="1987120"/>
                  <a:ext cx="211464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61C6EB-C957-24D2-62D2-1D9B2522C73D}"/>
              </a:ext>
            </a:extLst>
          </p:cNvPr>
          <p:cNvGrpSpPr/>
          <p:nvPr/>
        </p:nvGrpSpPr>
        <p:grpSpPr>
          <a:xfrm>
            <a:off x="1831019" y="1949680"/>
            <a:ext cx="2261160" cy="406800"/>
            <a:chOff x="1831019" y="1949680"/>
            <a:chExt cx="22611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142E58-B3E1-A512-1628-39DCE666C6C4}"/>
                    </a:ext>
                  </a:extLst>
                </p14:cNvPr>
                <p14:cNvContentPartPr/>
                <p14:nvPr/>
              </p14:nvContentPartPr>
              <p14:xfrm>
                <a:off x="3970499" y="1993600"/>
                <a:ext cx="23760" cy="85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142E58-B3E1-A512-1628-39DCE666C6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61859" y="1984960"/>
                  <a:ext cx="41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710CFC-C2C1-E1B7-2996-6C5AD1C95F52}"/>
                    </a:ext>
                  </a:extLst>
                </p14:cNvPr>
                <p14:cNvContentPartPr/>
                <p14:nvPr/>
              </p14:nvContentPartPr>
              <p14:xfrm>
                <a:off x="4009739" y="1949680"/>
                <a:ext cx="18720" cy="12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710CFC-C2C1-E1B7-2996-6C5AD1C95F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01099" y="1940680"/>
                  <a:ext cx="36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FBD8AF-9C4D-7491-B8A8-A50BB8789457}"/>
                    </a:ext>
                  </a:extLst>
                </p14:cNvPr>
                <p14:cNvContentPartPr/>
                <p14:nvPr/>
              </p14:nvContentPartPr>
              <p14:xfrm>
                <a:off x="1831019" y="1991080"/>
                <a:ext cx="1626120" cy="35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FBD8AF-9C4D-7491-B8A8-A50BB87894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2379" y="1982440"/>
                  <a:ext cx="16437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89C543-D3D3-DBDD-AC19-E925C0010E83}"/>
                    </a:ext>
                  </a:extLst>
                </p14:cNvPr>
                <p14:cNvContentPartPr/>
                <p14:nvPr/>
              </p14:nvContentPartPr>
              <p14:xfrm>
                <a:off x="2931899" y="1976680"/>
                <a:ext cx="1160280" cy="379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89C543-D3D3-DBDD-AC19-E925C0010E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22899" y="1968040"/>
                  <a:ext cx="1177920" cy="39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285951-7353-BA7A-F44A-342A96A97F67}"/>
                  </a:ext>
                </a:extLst>
              </p14:cNvPr>
              <p14:cNvContentPartPr/>
              <p14:nvPr/>
            </p14:nvContentPartPr>
            <p14:xfrm>
              <a:off x="45419" y="3483280"/>
              <a:ext cx="430200" cy="189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285951-7353-BA7A-F44A-342A96A97F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779" y="3474280"/>
                <a:ext cx="4478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611CB9-893D-33E6-CF0B-DE3BAC85A81A}"/>
                  </a:ext>
                </a:extLst>
              </p14:cNvPr>
              <p14:cNvContentPartPr/>
              <p14:nvPr/>
            </p14:nvContentPartPr>
            <p14:xfrm>
              <a:off x="817979" y="3055600"/>
              <a:ext cx="896400" cy="106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611CB9-893D-33E6-CF0B-DE3BAC85A8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9339" y="3046960"/>
                <a:ext cx="9140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0CCBBAB-38BB-C633-61D8-01729135A3F6}"/>
                  </a:ext>
                </a:extLst>
              </p14:cNvPr>
              <p14:cNvContentPartPr/>
              <p14:nvPr/>
            </p14:nvContentPartPr>
            <p14:xfrm>
              <a:off x="3515819" y="2996560"/>
              <a:ext cx="542160" cy="50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0CCBBAB-38BB-C633-61D8-01729135A3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7179" y="2987920"/>
                <a:ext cx="559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63C103-DAAB-1000-B1CF-C8B601710D47}"/>
                  </a:ext>
                </a:extLst>
              </p14:cNvPr>
              <p14:cNvContentPartPr/>
              <p14:nvPr/>
            </p14:nvContentPartPr>
            <p14:xfrm>
              <a:off x="5677979" y="3001600"/>
              <a:ext cx="664200" cy="42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63C103-DAAB-1000-B1CF-C8B601710D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69339" y="2992960"/>
                <a:ext cx="681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A8030D-6195-C030-E206-81A4EC25F467}"/>
                  </a:ext>
                </a:extLst>
              </p14:cNvPr>
              <p14:cNvContentPartPr/>
              <p14:nvPr/>
            </p14:nvContentPartPr>
            <p14:xfrm>
              <a:off x="2259419" y="2745280"/>
              <a:ext cx="235080" cy="297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A8030D-6195-C030-E206-81A4EC25F46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0779" y="2736280"/>
                <a:ext cx="252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7A7F74-3F26-3908-CFC4-7188830F3654}"/>
                  </a:ext>
                </a:extLst>
              </p14:cNvPr>
              <p14:cNvContentPartPr/>
              <p14:nvPr/>
            </p14:nvContentPartPr>
            <p14:xfrm>
              <a:off x="4120259" y="2626840"/>
              <a:ext cx="241560" cy="306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7A7F74-3F26-3908-CFC4-7188830F36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11619" y="2618200"/>
                <a:ext cx="259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74343A5-1703-DF06-C2A6-F4CF528D1211}"/>
                  </a:ext>
                </a:extLst>
              </p14:cNvPr>
              <p14:cNvContentPartPr/>
              <p14:nvPr/>
            </p14:nvContentPartPr>
            <p14:xfrm>
              <a:off x="5821979" y="2688400"/>
              <a:ext cx="292680" cy="297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74343A5-1703-DF06-C2A6-F4CF528D121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3339" y="2679400"/>
                <a:ext cx="310320" cy="31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8CDF13-2A28-49B7-B8DA-A87CD4BD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3D98D78-7896-4EE5-8D2D-242E0A38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C6F-4BE5-4D8B-BC33-560F6B1AB88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DFCDD-E069-43D1-9C01-A6C5540171CD}"/>
              </a:ext>
            </a:extLst>
          </p:cNvPr>
          <p:cNvSpPr txBox="1"/>
          <p:nvPr/>
        </p:nvSpPr>
        <p:spPr>
          <a:xfrm>
            <a:off x="899592" y="198884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d1: a b 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d2: b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 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d3: b c d c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d4:  a c d b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d5: a c b a b 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5049DF-B46C-F323-32CA-5438505549E6}"/>
              </a:ext>
            </a:extLst>
          </p:cNvPr>
          <p:cNvGrpSpPr/>
          <p:nvPr/>
        </p:nvGrpSpPr>
        <p:grpSpPr>
          <a:xfrm>
            <a:off x="4501499" y="1226633"/>
            <a:ext cx="676800" cy="198000"/>
            <a:chOff x="4501499" y="1226633"/>
            <a:chExt cx="6768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C8BB65-F023-31D6-0893-955D4927DFE3}"/>
                    </a:ext>
                  </a:extLst>
                </p14:cNvPr>
                <p14:cNvContentPartPr/>
                <p14:nvPr/>
              </p14:nvContentPartPr>
              <p14:xfrm>
                <a:off x="4501499" y="1226633"/>
                <a:ext cx="138600" cy="138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C8BB65-F023-31D6-0893-955D4927DF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2859" y="1217633"/>
                  <a:ext cx="156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FAC101-3B8D-E7CC-8FD7-0572B95746EF}"/>
                    </a:ext>
                  </a:extLst>
                </p14:cNvPr>
                <p14:cNvContentPartPr/>
                <p14:nvPr/>
              </p14:nvContentPartPr>
              <p14:xfrm>
                <a:off x="4643339" y="1307273"/>
                <a:ext cx="113400" cy="10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FAC101-3B8D-E7CC-8FD7-0572B95746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4339" y="1298633"/>
                  <a:ext cx="131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683BDF-04AE-8504-4EBF-F7B60DF8D46B}"/>
                    </a:ext>
                  </a:extLst>
                </p14:cNvPr>
                <p14:cNvContentPartPr/>
                <p14:nvPr/>
              </p14:nvContentPartPr>
              <p14:xfrm>
                <a:off x="4912979" y="1234193"/>
                <a:ext cx="265320" cy="19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683BDF-04AE-8504-4EBF-F7B60DF8D4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04339" y="1225193"/>
                  <a:ext cx="2829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379170-E8A5-2337-15A8-7E95923A106A}"/>
              </a:ext>
            </a:extLst>
          </p:cNvPr>
          <p:cNvGrpSpPr/>
          <p:nvPr/>
        </p:nvGrpSpPr>
        <p:grpSpPr>
          <a:xfrm>
            <a:off x="4491779" y="1751873"/>
            <a:ext cx="565560" cy="340200"/>
            <a:chOff x="4491779" y="1751873"/>
            <a:chExt cx="56556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74FD82-7260-E05C-11FB-3251814D159D}"/>
                    </a:ext>
                  </a:extLst>
                </p14:cNvPr>
                <p14:cNvContentPartPr/>
                <p14:nvPr/>
              </p14:nvContentPartPr>
              <p14:xfrm>
                <a:off x="4491779" y="1751873"/>
                <a:ext cx="154440" cy="22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74FD82-7260-E05C-11FB-3251814D15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83139" y="1743233"/>
                  <a:ext cx="172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DB5F24-C79B-02DA-406F-115A9478DAA6}"/>
                    </a:ext>
                  </a:extLst>
                </p14:cNvPr>
                <p14:cNvContentPartPr/>
                <p14:nvPr/>
              </p14:nvContentPartPr>
              <p14:xfrm>
                <a:off x="4787339" y="1952393"/>
                <a:ext cx="254160" cy="1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DB5F24-C79B-02DA-406F-115A9478DA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8699" y="1943393"/>
                  <a:ext cx="271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868DDCC-E5B8-D85E-D5CE-E3D300845EA7}"/>
                    </a:ext>
                  </a:extLst>
                </p14:cNvPr>
                <p14:cNvContentPartPr/>
                <p14:nvPr/>
              </p14:nvContentPartPr>
              <p14:xfrm>
                <a:off x="4927739" y="1871033"/>
                <a:ext cx="129600" cy="22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868DDCC-E5B8-D85E-D5CE-E3D300845E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18739" y="1862033"/>
                  <a:ext cx="1472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48530-6714-34D7-934B-82EA20C8DA8A}"/>
              </a:ext>
            </a:extLst>
          </p:cNvPr>
          <p:cNvGrpSpPr/>
          <p:nvPr/>
        </p:nvGrpSpPr>
        <p:grpSpPr>
          <a:xfrm>
            <a:off x="4446779" y="2434433"/>
            <a:ext cx="591480" cy="232200"/>
            <a:chOff x="4446779" y="2434433"/>
            <a:chExt cx="59148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DA5DEE-88FE-3E7F-EF12-B27F4A8EDDDC}"/>
                    </a:ext>
                  </a:extLst>
                </p14:cNvPr>
                <p14:cNvContentPartPr/>
                <p14:nvPr/>
              </p14:nvContentPartPr>
              <p14:xfrm>
                <a:off x="4446779" y="2450273"/>
                <a:ext cx="183960" cy="13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DA5DEE-88FE-3E7F-EF12-B27F4A8EDD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38139" y="2441273"/>
                  <a:ext cx="201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EB4CDF-2FCE-32A0-7EBE-6E1B44ED7D5C}"/>
                    </a:ext>
                  </a:extLst>
                </p14:cNvPr>
                <p14:cNvContentPartPr/>
                <p14:nvPr/>
              </p14:nvContentPartPr>
              <p14:xfrm>
                <a:off x="4807499" y="2499233"/>
                <a:ext cx="22680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EB4CDF-2FCE-32A0-7EBE-6E1B44ED7D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8499" y="2490593"/>
                  <a:ext cx="244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8D84781-11D4-8900-9C26-1379064E6412}"/>
                    </a:ext>
                  </a:extLst>
                </p14:cNvPr>
                <p14:cNvContentPartPr/>
                <p14:nvPr/>
              </p14:nvContentPartPr>
              <p14:xfrm>
                <a:off x="4965899" y="2434433"/>
                <a:ext cx="72360" cy="232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8D84781-11D4-8900-9C26-1379064E64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7259" y="2425433"/>
                  <a:ext cx="900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ADE467-82B9-96AD-0DA2-A77A1E0E4F47}"/>
              </a:ext>
            </a:extLst>
          </p:cNvPr>
          <p:cNvGrpSpPr/>
          <p:nvPr/>
        </p:nvGrpSpPr>
        <p:grpSpPr>
          <a:xfrm>
            <a:off x="4465499" y="3243713"/>
            <a:ext cx="977400" cy="350280"/>
            <a:chOff x="4465499" y="3243713"/>
            <a:chExt cx="9774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D96643-774E-EC81-5D22-AC116EC4F46C}"/>
                    </a:ext>
                  </a:extLst>
                </p14:cNvPr>
                <p14:cNvContentPartPr/>
                <p14:nvPr/>
              </p14:nvContentPartPr>
              <p14:xfrm>
                <a:off x="4465499" y="3286193"/>
                <a:ext cx="150120" cy="137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D96643-774E-EC81-5D22-AC116EC4F4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56499" y="3277553"/>
                  <a:ext cx="167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3E71BD-67B5-DC72-4738-38A7A99AA42D}"/>
                    </a:ext>
                  </a:extLst>
                </p14:cNvPr>
                <p14:cNvContentPartPr/>
                <p14:nvPr/>
              </p14:nvContentPartPr>
              <p14:xfrm>
                <a:off x="4633619" y="3335873"/>
                <a:ext cx="110160" cy="10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3E71BD-67B5-DC72-4738-38A7A99AA4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24979" y="3327233"/>
                  <a:ext cx="127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7569B46-B242-A813-F7C7-890E0333D252}"/>
                    </a:ext>
                  </a:extLst>
                </p14:cNvPr>
                <p14:cNvContentPartPr/>
                <p14:nvPr/>
              </p14:nvContentPartPr>
              <p14:xfrm>
                <a:off x="4780499" y="3243713"/>
                <a:ext cx="204120" cy="257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7569B46-B242-A813-F7C7-890E0333D2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71499" y="3235073"/>
                  <a:ext cx="221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69212E-19AA-CDAF-B461-16AC4B7D9B45}"/>
                    </a:ext>
                  </a:extLst>
                </p14:cNvPr>
                <p14:cNvContentPartPr/>
                <p14:nvPr/>
              </p14:nvContentPartPr>
              <p14:xfrm>
                <a:off x="5143739" y="3431633"/>
                <a:ext cx="231120" cy="2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69212E-19AA-CDAF-B461-16AC4B7D9B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35099" y="3422993"/>
                  <a:ext cx="248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26D8FA-B569-155F-17FF-BAC0871CF252}"/>
                    </a:ext>
                  </a:extLst>
                </p14:cNvPr>
                <p14:cNvContentPartPr/>
                <p14:nvPr/>
              </p14:nvContentPartPr>
              <p14:xfrm>
                <a:off x="5303219" y="3367193"/>
                <a:ext cx="139680" cy="22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26D8FA-B569-155F-17FF-BAC0871CF2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94219" y="3358553"/>
                  <a:ext cx="1573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203BE5-496C-E611-FEE9-638E10BA8E8F}"/>
              </a:ext>
            </a:extLst>
          </p:cNvPr>
          <p:cNvGrpSpPr/>
          <p:nvPr/>
        </p:nvGrpSpPr>
        <p:grpSpPr>
          <a:xfrm>
            <a:off x="5621099" y="3279713"/>
            <a:ext cx="1006920" cy="373680"/>
            <a:chOff x="5621099" y="3279713"/>
            <a:chExt cx="100692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0C1E7F-8394-EE9E-D6D7-9B9A0181F28F}"/>
                    </a:ext>
                  </a:extLst>
                </p14:cNvPr>
                <p14:cNvContentPartPr/>
                <p14:nvPr/>
              </p14:nvContentPartPr>
              <p14:xfrm>
                <a:off x="5678339" y="3279713"/>
                <a:ext cx="106560" cy="19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0C1E7F-8394-EE9E-D6D7-9B9A0181F2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9339" y="3271073"/>
                  <a:ext cx="124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473340-E15D-3BFD-0D41-47E8E3030D30}"/>
                    </a:ext>
                  </a:extLst>
                </p14:cNvPr>
                <p14:cNvContentPartPr/>
                <p14:nvPr/>
              </p14:nvContentPartPr>
              <p14:xfrm>
                <a:off x="5907659" y="3463313"/>
                <a:ext cx="14040" cy="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473340-E15D-3BFD-0D41-47E8E3030D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99019" y="3454673"/>
                  <a:ext cx="31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E83AA1B-4E06-826E-0A1A-4FBA06D94038}"/>
                    </a:ext>
                  </a:extLst>
                </p14:cNvPr>
                <p14:cNvContentPartPr/>
                <p14:nvPr/>
              </p14:nvContentPartPr>
              <p14:xfrm>
                <a:off x="5621099" y="3300593"/>
                <a:ext cx="143640" cy="25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E83AA1B-4E06-826E-0A1A-4FBA06D940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12099" y="3291953"/>
                  <a:ext cx="161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8BC9A6-468C-1421-0BDB-E352FB47F8C3}"/>
                    </a:ext>
                  </a:extLst>
                </p14:cNvPr>
                <p14:cNvContentPartPr/>
                <p14:nvPr/>
              </p14:nvContentPartPr>
              <p14:xfrm>
                <a:off x="5907659" y="3373313"/>
                <a:ext cx="17280" cy="193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8BC9A6-468C-1421-0BDB-E352FB47F8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9019" y="3364673"/>
                  <a:ext cx="34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8D79C3B-0632-D031-0F46-2B21A444BD82}"/>
                    </a:ext>
                  </a:extLst>
                </p14:cNvPr>
                <p14:cNvContentPartPr/>
                <p14:nvPr/>
              </p14:nvContentPartPr>
              <p14:xfrm>
                <a:off x="6033299" y="3568073"/>
                <a:ext cx="69120" cy="8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8D79C3B-0632-D031-0F46-2B21A444BD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24659" y="3559073"/>
                  <a:ext cx="86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72375E-E87E-C5B3-5047-3F60909A5A34}"/>
                    </a:ext>
                  </a:extLst>
                </p14:cNvPr>
                <p14:cNvContentPartPr/>
                <p14:nvPr/>
              </p14:nvContentPartPr>
              <p14:xfrm>
                <a:off x="6259019" y="3312833"/>
                <a:ext cx="172440" cy="241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72375E-E87E-C5B3-5047-3F60909A5A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50379" y="3304193"/>
                  <a:ext cx="190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C5F556-E1B1-FD84-F9DF-09B95989E7DD}"/>
                    </a:ext>
                  </a:extLst>
                </p14:cNvPr>
                <p14:cNvContentPartPr/>
                <p14:nvPr/>
              </p14:nvContentPartPr>
              <p14:xfrm>
                <a:off x="6484379" y="3349553"/>
                <a:ext cx="143640" cy="21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C5F556-E1B1-FD84-F9DF-09B95989E7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75379" y="3340913"/>
                  <a:ext cx="1612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2042CB-3159-E134-EFF2-559FB4FDD5AE}"/>
              </a:ext>
            </a:extLst>
          </p:cNvPr>
          <p:cNvGrpSpPr/>
          <p:nvPr/>
        </p:nvGrpSpPr>
        <p:grpSpPr>
          <a:xfrm>
            <a:off x="4433099" y="3791273"/>
            <a:ext cx="525240" cy="306720"/>
            <a:chOff x="4433099" y="3791273"/>
            <a:chExt cx="5252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73C3F88-914F-3234-3B19-FE65B8189FCE}"/>
                    </a:ext>
                  </a:extLst>
                </p14:cNvPr>
                <p14:cNvContentPartPr/>
                <p14:nvPr/>
              </p14:nvContentPartPr>
              <p14:xfrm>
                <a:off x="4433099" y="3791273"/>
                <a:ext cx="158760" cy="237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73C3F88-914F-3234-3B19-FE65B8189F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24459" y="3782633"/>
                  <a:ext cx="176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A2A8CD-D448-45CA-278E-6433D284CBE1}"/>
                    </a:ext>
                  </a:extLst>
                </p14:cNvPr>
                <p14:cNvContentPartPr/>
                <p14:nvPr/>
              </p14:nvContentPartPr>
              <p14:xfrm>
                <a:off x="4728659" y="3926993"/>
                <a:ext cx="229680" cy="171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A2A8CD-D448-45CA-278E-6433D284CB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19659" y="3917993"/>
                  <a:ext cx="2473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9D0D6A-9AAF-9DE4-BB35-EF7D6D14650C}"/>
              </a:ext>
            </a:extLst>
          </p:cNvPr>
          <p:cNvGrpSpPr/>
          <p:nvPr/>
        </p:nvGrpSpPr>
        <p:grpSpPr>
          <a:xfrm>
            <a:off x="5172539" y="3867953"/>
            <a:ext cx="893160" cy="313560"/>
            <a:chOff x="5172539" y="3867953"/>
            <a:chExt cx="8931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335300-4E5C-6B84-8763-7A194512C74E}"/>
                    </a:ext>
                  </a:extLst>
                </p14:cNvPr>
                <p14:cNvContentPartPr/>
                <p14:nvPr/>
              </p14:nvContentPartPr>
              <p14:xfrm>
                <a:off x="5172539" y="4001153"/>
                <a:ext cx="217440" cy="22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335300-4E5C-6B84-8763-7A194512C7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63899" y="3992153"/>
                  <a:ext cx="235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627D13-2A49-6816-8547-C056EB191CF9}"/>
                    </a:ext>
                  </a:extLst>
                </p14:cNvPr>
                <p14:cNvContentPartPr/>
                <p14:nvPr/>
              </p14:nvContentPartPr>
              <p14:xfrm>
                <a:off x="5294219" y="3913313"/>
                <a:ext cx="126360" cy="178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627D13-2A49-6816-8547-C056EB191C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85579" y="3904313"/>
                  <a:ext cx="144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2EDBA7-112F-D00F-3D24-0BC58A25664D}"/>
                    </a:ext>
                  </a:extLst>
                </p14:cNvPr>
                <p14:cNvContentPartPr/>
                <p14:nvPr/>
              </p14:nvContentPartPr>
              <p14:xfrm>
                <a:off x="5568899" y="3867953"/>
                <a:ext cx="208800" cy="266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2EDBA7-112F-D00F-3D24-0BC58A25664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59899" y="3858953"/>
                  <a:ext cx="226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BAEE86-0378-1DE5-29B6-2534F1905083}"/>
                    </a:ext>
                  </a:extLst>
                </p14:cNvPr>
                <p14:cNvContentPartPr/>
                <p14:nvPr/>
              </p14:nvContentPartPr>
              <p14:xfrm>
                <a:off x="5880299" y="3965873"/>
                <a:ext cx="14760" cy="20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BAEE86-0378-1DE5-29B6-2534F19050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71659" y="3956873"/>
                  <a:ext cx="32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F412E0-5A2F-E3B1-0DAC-2B99C07CBA93}"/>
                    </a:ext>
                  </a:extLst>
                </p14:cNvPr>
                <p14:cNvContentPartPr/>
                <p14:nvPr/>
              </p14:nvContentPartPr>
              <p14:xfrm>
                <a:off x="6046979" y="4098353"/>
                <a:ext cx="18720" cy="83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F412E0-5A2F-E3B1-0DAC-2B99C07CBA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38339" y="4089713"/>
                  <a:ext cx="363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A5F10C-381E-011A-ABDF-730E277D631E}"/>
              </a:ext>
            </a:extLst>
          </p:cNvPr>
          <p:cNvGrpSpPr/>
          <p:nvPr/>
        </p:nvGrpSpPr>
        <p:grpSpPr>
          <a:xfrm>
            <a:off x="6276659" y="3842033"/>
            <a:ext cx="343440" cy="309240"/>
            <a:chOff x="6276659" y="3842033"/>
            <a:chExt cx="34344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DB8E20-653B-95F7-1FB5-C21B85C7D7BE}"/>
                    </a:ext>
                  </a:extLst>
                </p14:cNvPr>
                <p14:cNvContentPartPr/>
                <p14:nvPr/>
              </p14:nvContentPartPr>
              <p14:xfrm>
                <a:off x="6276659" y="3953273"/>
                <a:ext cx="119520" cy="140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DB8E20-653B-95F7-1FB5-C21B85C7D7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68019" y="3944273"/>
                  <a:ext cx="137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2241B2-3DB1-3443-BBDA-2C0F51494B0B}"/>
                    </a:ext>
                  </a:extLst>
                </p14:cNvPr>
                <p14:cNvContentPartPr/>
                <p14:nvPr/>
              </p14:nvContentPartPr>
              <p14:xfrm>
                <a:off x="6398699" y="3842033"/>
                <a:ext cx="42840" cy="255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2241B2-3DB1-3443-BBDA-2C0F51494B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89699" y="3833033"/>
                  <a:ext cx="60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F39478-6448-A8D4-589B-4EE98862DC8B}"/>
                    </a:ext>
                  </a:extLst>
                </p14:cNvPr>
                <p14:cNvContentPartPr/>
                <p14:nvPr/>
              </p14:nvContentPartPr>
              <p14:xfrm>
                <a:off x="6464219" y="3953993"/>
                <a:ext cx="155880" cy="19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F39478-6448-A8D4-589B-4EE98862DC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55219" y="3945353"/>
                  <a:ext cx="1735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E6B29B-45AE-9783-E3A5-FB5E433BD20F}"/>
              </a:ext>
            </a:extLst>
          </p:cNvPr>
          <p:cNvGrpSpPr/>
          <p:nvPr/>
        </p:nvGrpSpPr>
        <p:grpSpPr>
          <a:xfrm>
            <a:off x="4550819" y="4313993"/>
            <a:ext cx="317880" cy="262800"/>
            <a:chOff x="4550819" y="4313993"/>
            <a:chExt cx="31788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87BB3B-9132-FEEF-CA4B-7B413203B480}"/>
                    </a:ext>
                  </a:extLst>
                </p14:cNvPr>
                <p14:cNvContentPartPr/>
                <p14:nvPr/>
              </p14:nvContentPartPr>
              <p14:xfrm>
                <a:off x="4550819" y="4313993"/>
                <a:ext cx="99720" cy="19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87BB3B-9132-FEEF-CA4B-7B413203B4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42179" y="4304993"/>
                  <a:ext cx="117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C752D4-7577-8B69-D998-04D389B40884}"/>
                    </a:ext>
                  </a:extLst>
                </p14:cNvPr>
                <p14:cNvContentPartPr/>
                <p14:nvPr/>
              </p14:nvContentPartPr>
              <p14:xfrm>
                <a:off x="4728299" y="4334153"/>
                <a:ext cx="140400" cy="242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C752D4-7577-8B69-D998-04D389B408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19299" y="4325153"/>
                  <a:ext cx="15804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3EE78F-C1DA-2DC5-E93B-2ABCABF4CD28}"/>
              </a:ext>
            </a:extLst>
          </p:cNvPr>
          <p:cNvGrpSpPr/>
          <p:nvPr/>
        </p:nvGrpSpPr>
        <p:grpSpPr>
          <a:xfrm>
            <a:off x="4477379" y="4798913"/>
            <a:ext cx="301320" cy="176760"/>
            <a:chOff x="4477379" y="4798913"/>
            <a:chExt cx="30132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944672-D781-6A77-AC42-FBCAA14C0F69}"/>
                    </a:ext>
                  </a:extLst>
                </p14:cNvPr>
                <p14:cNvContentPartPr/>
                <p14:nvPr/>
              </p14:nvContentPartPr>
              <p14:xfrm>
                <a:off x="4477379" y="4798913"/>
                <a:ext cx="128880" cy="156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944672-D781-6A77-AC42-FBCAA14C0F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68739" y="4789913"/>
                  <a:ext cx="146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9EA53F-EF4B-C335-070A-AFF75185DD95}"/>
                    </a:ext>
                  </a:extLst>
                </p14:cNvPr>
                <p14:cNvContentPartPr/>
                <p14:nvPr/>
              </p14:nvContentPartPr>
              <p14:xfrm>
                <a:off x="4673219" y="4846433"/>
                <a:ext cx="105480" cy="12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9EA53F-EF4B-C335-070A-AFF75185DD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64579" y="4837793"/>
                  <a:ext cx="1231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428CF88-EEFF-12B1-C319-05E7724E5B2B}"/>
                  </a:ext>
                </a:extLst>
              </p14:cNvPr>
              <p14:cNvContentPartPr/>
              <p14:nvPr/>
            </p14:nvContentPartPr>
            <p14:xfrm>
              <a:off x="4524899" y="5347193"/>
              <a:ext cx="51480" cy="402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428CF88-EEFF-12B1-C319-05E7724E5B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15899" y="5338553"/>
                <a:ext cx="691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C79B045-3774-8F9E-8093-442227759A8C}"/>
                  </a:ext>
                </a:extLst>
              </p14:cNvPr>
              <p14:cNvContentPartPr/>
              <p14:nvPr/>
            </p14:nvContentPartPr>
            <p14:xfrm>
              <a:off x="4479179" y="5872793"/>
              <a:ext cx="24480" cy="47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C79B045-3774-8F9E-8093-442227759A8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70179" y="5863793"/>
                <a:ext cx="421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CD778709-D7FA-C287-ECE5-5A209FE6F7A5}"/>
              </a:ext>
            </a:extLst>
          </p:cNvPr>
          <p:cNvGrpSpPr/>
          <p:nvPr/>
        </p:nvGrpSpPr>
        <p:grpSpPr>
          <a:xfrm>
            <a:off x="5002619" y="4445753"/>
            <a:ext cx="224280" cy="143640"/>
            <a:chOff x="5002619" y="4445753"/>
            <a:chExt cx="2242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891366-3E37-51BD-EA6F-51E22E214A53}"/>
                    </a:ext>
                  </a:extLst>
                </p14:cNvPr>
                <p14:cNvContentPartPr/>
                <p14:nvPr/>
              </p14:nvContentPartPr>
              <p14:xfrm>
                <a:off x="5002619" y="4519913"/>
                <a:ext cx="163080" cy="48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891366-3E37-51BD-EA6F-51E22E214A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93979" y="4511273"/>
                  <a:ext cx="180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1A9E8F-7D3E-C8F3-01D9-62F45C28B7B9}"/>
                    </a:ext>
                  </a:extLst>
                </p14:cNvPr>
                <p14:cNvContentPartPr/>
                <p14:nvPr/>
              </p14:nvContentPartPr>
              <p14:xfrm>
                <a:off x="5131859" y="4445753"/>
                <a:ext cx="95040" cy="14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1A9E8F-7D3E-C8F3-01D9-62F45C28B7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22859" y="4437113"/>
                  <a:ext cx="1126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82D2A48-B307-797D-7AB1-41012D8C0468}"/>
              </a:ext>
            </a:extLst>
          </p:cNvPr>
          <p:cNvGrpSpPr/>
          <p:nvPr/>
        </p:nvGrpSpPr>
        <p:grpSpPr>
          <a:xfrm>
            <a:off x="5049419" y="4842833"/>
            <a:ext cx="209160" cy="123480"/>
            <a:chOff x="5049419" y="4842833"/>
            <a:chExt cx="209160" cy="1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0B57921-0953-7333-C50C-45E52019D57E}"/>
                    </a:ext>
                  </a:extLst>
                </p14:cNvPr>
                <p14:cNvContentPartPr/>
                <p14:nvPr/>
              </p14:nvContentPartPr>
              <p14:xfrm>
                <a:off x="5049419" y="4920953"/>
                <a:ext cx="16848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0B57921-0953-7333-C50C-45E52019D5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40419" y="4911953"/>
                  <a:ext cx="186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DA8356-9F56-EF67-3403-C8D3FE9714CB}"/>
                    </a:ext>
                  </a:extLst>
                </p14:cNvPr>
                <p14:cNvContentPartPr/>
                <p14:nvPr/>
              </p14:nvContentPartPr>
              <p14:xfrm>
                <a:off x="5197379" y="4842833"/>
                <a:ext cx="61200" cy="123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DA8356-9F56-EF67-3403-C8D3FE9714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8739" y="4834193"/>
                  <a:ext cx="788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20DC80-31E5-672C-D16B-0D1C81992228}"/>
              </a:ext>
            </a:extLst>
          </p:cNvPr>
          <p:cNvGrpSpPr/>
          <p:nvPr/>
        </p:nvGrpSpPr>
        <p:grpSpPr>
          <a:xfrm>
            <a:off x="5004419" y="5329913"/>
            <a:ext cx="177480" cy="129240"/>
            <a:chOff x="5004419" y="5329913"/>
            <a:chExt cx="17748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B379EF-9C6B-40CE-2845-56D301467DA3}"/>
                    </a:ext>
                  </a:extLst>
                </p14:cNvPr>
                <p14:cNvContentPartPr/>
                <p14:nvPr/>
              </p14:nvContentPartPr>
              <p14:xfrm>
                <a:off x="5004419" y="5403353"/>
                <a:ext cx="177480" cy="7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B379EF-9C6B-40CE-2845-56D301467D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95779" y="5394713"/>
                  <a:ext cx="19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D5D138-6974-3CBA-C77E-F9D8E9823A6C}"/>
                    </a:ext>
                  </a:extLst>
                </p14:cNvPr>
                <p14:cNvContentPartPr/>
                <p14:nvPr/>
              </p14:nvContentPartPr>
              <p14:xfrm>
                <a:off x="5115659" y="5329913"/>
                <a:ext cx="56520" cy="129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AD5D138-6974-3CBA-C77E-F9D8E9823A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07019" y="5321273"/>
                  <a:ext cx="7416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765A974-BFDA-8A47-18A4-2C9C909C6B0F}"/>
                  </a:ext>
                </a:extLst>
              </p14:cNvPr>
              <p14:cNvContentPartPr/>
              <p14:nvPr/>
            </p14:nvContentPartPr>
            <p14:xfrm>
              <a:off x="5005139" y="5841113"/>
              <a:ext cx="54720" cy="183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765A974-BFDA-8A47-18A4-2C9C909C6B0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96499" y="5832113"/>
                <a:ext cx="72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2E3BCB1-E26A-9AD3-23E4-CF6C414A404C}"/>
                  </a:ext>
                </a:extLst>
              </p14:cNvPr>
              <p14:cNvContentPartPr/>
              <p14:nvPr/>
            </p14:nvContentPartPr>
            <p14:xfrm>
              <a:off x="5211059" y="2504273"/>
              <a:ext cx="165960" cy="141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2E3BCB1-E26A-9AD3-23E4-CF6C414A40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202059" y="2495633"/>
                <a:ext cx="18360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F699138-ED64-6780-F93B-61274515AD90}"/>
              </a:ext>
            </a:extLst>
          </p:cNvPr>
          <p:cNvGrpSpPr/>
          <p:nvPr/>
        </p:nvGrpSpPr>
        <p:grpSpPr>
          <a:xfrm>
            <a:off x="5183699" y="2909993"/>
            <a:ext cx="245520" cy="182880"/>
            <a:chOff x="5183699" y="2909993"/>
            <a:chExt cx="24552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948EF59-42FA-E4E5-BCB8-421772EA4089}"/>
                    </a:ext>
                  </a:extLst>
                </p14:cNvPr>
                <p14:cNvContentPartPr/>
                <p14:nvPr/>
              </p14:nvContentPartPr>
              <p14:xfrm>
                <a:off x="5183699" y="2909993"/>
                <a:ext cx="167040" cy="182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948EF59-42FA-E4E5-BCB8-421772EA40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75059" y="2901353"/>
                  <a:ext cx="18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C1F00B-739C-8A45-7BC3-EFA76EC90EA1}"/>
                    </a:ext>
                  </a:extLst>
                </p14:cNvPr>
                <p14:cNvContentPartPr/>
                <p14:nvPr/>
              </p14:nvContentPartPr>
              <p14:xfrm>
                <a:off x="5360099" y="2951033"/>
                <a:ext cx="69120" cy="12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C1F00B-739C-8A45-7BC3-EFA76EC90E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51099" y="2942393"/>
                  <a:ext cx="867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B66851-7192-3BEC-6137-7942A8129AEE}"/>
              </a:ext>
            </a:extLst>
          </p:cNvPr>
          <p:cNvGrpSpPr/>
          <p:nvPr/>
        </p:nvGrpSpPr>
        <p:grpSpPr>
          <a:xfrm>
            <a:off x="5596979" y="2833673"/>
            <a:ext cx="825480" cy="272880"/>
            <a:chOff x="5596979" y="2833673"/>
            <a:chExt cx="82548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2896AC9-42E3-8DB1-B014-BD9728F656D4}"/>
                    </a:ext>
                  </a:extLst>
                </p14:cNvPr>
                <p14:cNvContentPartPr/>
                <p14:nvPr/>
              </p14:nvContentPartPr>
              <p14:xfrm>
                <a:off x="5596979" y="2968313"/>
                <a:ext cx="162000" cy="12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2896AC9-42E3-8DB1-B014-BD9728F656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88339" y="2959673"/>
                  <a:ext cx="179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A3D31C-EFD1-9805-CC91-E15AE900AF04}"/>
                    </a:ext>
                  </a:extLst>
                </p14:cNvPr>
                <p14:cNvContentPartPr/>
                <p14:nvPr/>
              </p14:nvContentPartPr>
              <p14:xfrm>
                <a:off x="5823779" y="2963273"/>
                <a:ext cx="89280" cy="114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A3D31C-EFD1-9805-CC91-E15AE900AF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14779" y="2954633"/>
                  <a:ext cx="106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B76D60-8DAD-2ACC-6F03-976EDCBAC70A}"/>
                    </a:ext>
                  </a:extLst>
                </p14:cNvPr>
                <p14:cNvContentPartPr/>
                <p14:nvPr/>
              </p14:nvContentPartPr>
              <p14:xfrm>
                <a:off x="5993339" y="3005753"/>
                <a:ext cx="82800" cy="80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B76D60-8DAD-2ACC-6F03-976EDCBAC7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84339" y="2997113"/>
                  <a:ext cx="100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5C60568-F896-C382-11A4-407C270A38CD}"/>
                    </a:ext>
                  </a:extLst>
                </p14:cNvPr>
                <p14:cNvContentPartPr/>
                <p14:nvPr/>
              </p14:nvContentPartPr>
              <p14:xfrm>
                <a:off x="6115739" y="2833673"/>
                <a:ext cx="134280" cy="272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5C60568-F896-C382-11A4-407C270A38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06739" y="2824673"/>
                  <a:ext cx="151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13B0BC6-EC1C-6BF1-78D7-40AE415D78B4}"/>
                    </a:ext>
                  </a:extLst>
                </p14:cNvPr>
                <p14:cNvContentPartPr/>
                <p14:nvPr/>
              </p14:nvContentPartPr>
              <p14:xfrm>
                <a:off x="6322379" y="2942393"/>
                <a:ext cx="100080" cy="158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13B0BC6-EC1C-6BF1-78D7-40AE415D78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13739" y="2933753"/>
                  <a:ext cx="117720" cy="17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3787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Διευρυμένα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biwords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34" charset="-128"/>
              </a:rPr>
              <a:t>Επεξεργασία του κειμένου και εκτέλεση</a:t>
            </a:r>
            <a:r>
              <a:rPr lang="en-US" sz="2400" dirty="0">
                <a:ea typeface="ＭＳ Ｐゴシック" pitchFamily="34" charset="-128"/>
              </a:rPr>
              <a:t> part-of-speech-tagging (POST).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34" charset="-128"/>
              </a:rPr>
              <a:t>Ομαδοποιούμε τους όρους </a:t>
            </a:r>
            <a:r>
              <a:rPr lang="en-US" sz="2400" dirty="0">
                <a:ea typeface="ＭＳ Ｐゴシック" pitchFamily="34" charset="-128"/>
              </a:rPr>
              <a:t>(</a:t>
            </a:r>
            <a:r>
              <a:rPr lang="el-GR" sz="2400" dirty="0">
                <a:ea typeface="ＭＳ Ｐゴシック" pitchFamily="34" charset="-128"/>
              </a:rPr>
              <a:t>έστω</a:t>
            </a:r>
            <a:r>
              <a:rPr lang="en-US" sz="2400" dirty="0">
                <a:ea typeface="ＭＳ Ｐゴシック" pitchFamily="34" charset="-128"/>
              </a:rPr>
              <a:t>) </a:t>
            </a:r>
            <a:r>
              <a:rPr lang="el-GR" sz="2400" dirty="0">
                <a:ea typeface="ＭＳ Ｐゴシック" pitchFamily="34" charset="-128"/>
              </a:rPr>
              <a:t>σε ουσιαστικά- </a:t>
            </a:r>
            <a:r>
              <a:rPr lang="en-US" sz="2400" dirty="0">
                <a:ea typeface="ＭＳ Ｐゴシック" pitchFamily="34" charset="-128"/>
              </a:rPr>
              <a:t>Nouns (N) </a:t>
            </a:r>
            <a:r>
              <a:rPr lang="el-GR" sz="2400" dirty="0">
                <a:ea typeface="ＭＳ Ｐゴシック" pitchFamily="34" charset="-128"/>
              </a:rPr>
              <a:t>και άρθρα/προθέσεις </a:t>
            </a:r>
            <a:r>
              <a:rPr lang="en-US" sz="2400" dirty="0">
                <a:ea typeface="ＭＳ Ｐゴシック" pitchFamily="34" charset="-128"/>
              </a:rPr>
              <a:t> (X).</a:t>
            </a:r>
            <a:endParaRPr lang="el-GR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Διευρυμένο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biword</a:t>
            </a:r>
            <a:r>
              <a:rPr lang="en-US" sz="2400" dirty="0">
                <a:ea typeface="ＭＳ Ｐゴシック" pitchFamily="34" charset="-128"/>
              </a:rPr>
              <a:t>: </a:t>
            </a:r>
            <a:r>
              <a:rPr lang="el-GR" sz="2400" dirty="0">
                <a:ea typeface="ＭＳ Ｐゴシック" pitchFamily="34" charset="-128"/>
              </a:rPr>
              <a:t> κάθε ακολουθία όρων της μορφής </a:t>
            </a:r>
            <a:r>
              <a:rPr lang="en-US" sz="2400" dirty="0">
                <a:ea typeface="ＭＳ Ｐゴシック" pitchFamily="34" charset="-128"/>
              </a:rPr>
              <a:t> NX*N 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>
                <a:ea typeface="ＭＳ Ｐゴシック" pitchFamily="34" charset="-128"/>
              </a:rPr>
              <a:t>Κάθε τέτοιο διευρυμένο </a:t>
            </a:r>
            <a:r>
              <a:rPr lang="en-US" dirty="0" err="1">
                <a:ea typeface="ＭＳ Ｐゴシック" pitchFamily="34" charset="-128"/>
              </a:rPr>
              <a:t>biword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είναι τώρα ένας όρος του λεξικού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9316CF-7079-4006-8E9F-7F043F36EE1D}" type="slidenum">
              <a:rPr lang="en-US"/>
              <a:pPr/>
              <a:t>38</a:t>
            </a:fld>
            <a:endParaRPr lang="en-US"/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Διευρυμένα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biwords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229600" cy="37730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34" charset="-128"/>
              </a:rPr>
              <a:t>Παράδειγμα</a:t>
            </a:r>
            <a:r>
              <a:rPr lang="en-US" sz="2400" dirty="0">
                <a:ea typeface="ＭＳ Ｐゴシック" pitchFamily="34" charset="-128"/>
              </a:rPr>
              <a:t>:  </a:t>
            </a:r>
            <a:r>
              <a:rPr lang="en-US" sz="2400" b="1" i="1" dirty="0">
                <a:ea typeface="ＭＳ Ｐゴシック" pitchFamily="34" charset="-128"/>
              </a:rPr>
              <a:t>catcher in the rye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>
                <a:ea typeface="ＭＳ Ｐゴシック" pitchFamily="34" charset="-128"/>
              </a:rPr>
              <a:t>                </a:t>
            </a:r>
            <a:r>
              <a:rPr lang="en-US" b="1" dirty="0">
                <a:ea typeface="ＭＳ Ｐゴシック" pitchFamily="34" charset="-128"/>
              </a:rPr>
              <a:t>N    X   </a:t>
            </a:r>
            <a:r>
              <a:rPr lang="en-US" b="1" dirty="0" err="1">
                <a:ea typeface="ＭＳ Ｐゴシック" pitchFamily="34" charset="-128"/>
              </a:rPr>
              <a:t>X</a:t>
            </a:r>
            <a:r>
              <a:rPr lang="en-US" b="1" dirty="0">
                <a:ea typeface="ＭＳ Ｐゴシック" pitchFamily="34" charset="-128"/>
              </a:rPr>
              <a:t>    N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34" charset="-128"/>
              </a:rPr>
              <a:t>Επεξεργασία ερωτήματος: χώρισε το σε </a:t>
            </a:r>
            <a:r>
              <a:rPr lang="en-US" sz="2400" dirty="0">
                <a:ea typeface="ＭＳ Ｐゴシック" pitchFamily="34" charset="-128"/>
              </a:rPr>
              <a:t>N</a:t>
            </a:r>
            <a:r>
              <a:rPr lang="el-GR" sz="2400" dirty="0">
                <a:ea typeface="ＭＳ Ｐゴシック" pitchFamily="34" charset="-128"/>
              </a:rPr>
              <a:t> και </a:t>
            </a:r>
            <a:r>
              <a:rPr lang="en-US" sz="2400" dirty="0">
                <a:ea typeface="ＭＳ Ｐゴシック" pitchFamily="34" charset="-128"/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>
                <a:ea typeface="ＭＳ Ｐゴシック" pitchFamily="34" charset="-128"/>
              </a:rPr>
              <a:t>Διαίρεσε την ερώτηση σε διευρυμένα </a:t>
            </a:r>
            <a:r>
              <a:rPr lang="en-US" dirty="0" err="1">
                <a:ea typeface="ＭＳ Ｐゴシック" pitchFamily="34" charset="-128"/>
              </a:rPr>
              <a:t>biwords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dirty="0">
                <a:ea typeface="ＭＳ Ｐゴシック" pitchFamily="34" charset="-128"/>
              </a:rPr>
              <a:t>Αναζήτησε στο ευρετήριο το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n-US" b="1" i="1" dirty="0">
                <a:ea typeface="ＭＳ Ｐゴシック" pitchFamily="34" charset="-128"/>
              </a:rPr>
              <a:t>catcher rye</a:t>
            </a:r>
            <a:endParaRPr lang="el-GR" b="1" i="1" dirty="0">
              <a:ea typeface="ＭＳ Ｐゴシック" pitchFamily="34" charset="-128"/>
            </a:endParaRPr>
          </a:p>
          <a:p>
            <a:endParaRPr lang="el-GR" dirty="0"/>
          </a:p>
          <a:p>
            <a:r>
              <a:rPr lang="el-GR" sz="2400" dirty="0">
                <a:ea typeface="ＭＳ Ｐゴシック" pitchFamily="34" charset="-128"/>
                <a:cs typeface="+mn-cs"/>
              </a:rPr>
              <a:t>Παράδειγμα: </a:t>
            </a:r>
            <a:r>
              <a:rPr lang="en-US" sz="2400" b="1" i="1" dirty="0">
                <a:ea typeface="ＭＳ Ｐゴシック" pitchFamily="34" charset="-128"/>
              </a:rPr>
              <a:t>cost overruns on a power plant</a:t>
            </a:r>
            <a:endParaRPr lang="el-GR" dirty="0"/>
          </a:p>
          <a:p>
            <a:pPr lvl="1"/>
            <a:r>
              <a:rPr lang="en-US" dirty="0"/>
              <a:t>“cost overruns” “overruns power” “power plant”</a:t>
            </a:r>
            <a:endParaRPr lang="en-US" b="1" i="1" dirty="0">
              <a:ea typeface="ＭＳ Ｐゴシック" pitchFamily="34" charset="-128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9316CF-7079-4006-8E9F-7F043F36EE1D}" type="slidenum">
              <a:rPr lang="en-US"/>
              <a:pPr/>
              <a:t>39</a:t>
            </a:fld>
            <a:endParaRPr lang="en-US"/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</p:spTree>
    <p:extLst>
      <p:ext uri="{BB962C8B-B14F-4D97-AF65-F5344CB8AC3E}">
        <p14:creationId xmlns:p14="http://schemas.microsoft.com/office/powerpoint/2010/main" val="368124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539552" y="507951"/>
            <a:ext cx="5040560" cy="2319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1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(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d1) :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Το Παν. Ιωαννίνων ιδρύθηκε το 1970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 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2 (d2) :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Τα Ιωάννινα είναι η μεγαλύτερη πόλη της Ηπείρου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3 (d3) : 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Η πτυχιακή εξεταστική στο Τμήμα Μηχ. Η/Υ και Πληροφορικής θ΄ αρχίσει την 1</a:t>
            </a:r>
            <a:r>
              <a:rPr lang="el-GR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η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Φεβρουαρίου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4 (d4) : 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Οι μαθητές των Ιωαννίνων αρίστευσαν στις εξετάσεις για την εισαγωγή  στα Πανεπιστήμια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5 (d5):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Το 2017 ιδρύθηκε Πολυτεχνική Σχολή στο ΠΙ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 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-180528" y="96876"/>
            <a:ext cx="4680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Ακολουθία εγγράφων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547" y="5082239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Όροι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(terms)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που θα εισαχθούν στο ευρετήριο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680" y="352541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Token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(λεκτικές μονάδες)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3595" y="2878179"/>
            <a:ext cx="0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6136" y="9087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Granularity: </a:t>
            </a:r>
            <a:r>
              <a:rPr lang="el-GR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Μονάδα εγγράφου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5081" y="50130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Περιστολή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(stemming) 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περικοπή καταλήξεων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Λημματοποίηση</a:t>
            </a:r>
            <a:r>
              <a:rPr lang="el-GR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lemmatization) 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γλωσσική/μορφολογική επεξεργασία και αναγωγή της λέξης  στη ρίζα της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1880" y="2982755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Θέματα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Που σταματάμε: κενό/σημείο στίξης αλλά και απόστροφοι/όχι κενό/παύλα,  </a:t>
            </a:r>
            <a:r>
              <a:rPr lang="el-GR" sz="1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κλπ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Stop words 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(το, και?)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Κανονικοποίηση</a:t>
            </a:r>
            <a:endParaRPr lang="el-GR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914400" lvl="1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Κεφαλαία/μικρά</a:t>
            </a:r>
          </a:p>
          <a:p>
            <a:pPr marL="914400" lvl="1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Τόνοι</a:t>
            </a:r>
          </a:p>
          <a:p>
            <a:pPr marL="914400" lvl="1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Κανόνες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vs 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Λίστες ισοδυναμίας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23595" y="4125490"/>
            <a:ext cx="0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9791" y="6134586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Ίδια πολιτική και στο κείμενο και στην ερώτηση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2592" y="6959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Περίληψη</a:t>
            </a:r>
          </a:p>
        </p:txBody>
      </p:sp>
    </p:spTree>
    <p:extLst>
      <p:ext uri="{BB962C8B-B14F-4D97-AF65-F5344CB8AC3E}">
        <p14:creationId xmlns:p14="http://schemas.microsoft.com/office/powerpoint/2010/main" val="102465324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9682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Θέματα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96217" y="1700808"/>
            <a:ext cx="7886700" cy="331236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00" dirty="0">
                <a:ea typeface="ＭＳ Ｐゴシック" pitchFamily="34" charset="-128"/>
              </a:rPr>
              <a:t>False positives</a:t>
            </a:r>
            <a:endParaRPr lang="el-GR" sz="20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Περισσότερους από 2 όρους -&gt;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Phrase index </a:t>
            </a:r>
            <a:r>
              <a:rPr lang="el-GR" sz="2000" dirty="0">
                <a:ea typeface="ＭＳ Ｐゴシック" pitchFamily="34" charset="-128"/>
              </a:rPr>
              <a:t>(ευρετήριο φράσης)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Δημιουργούνται πολύ μεγάλα λεξικά </a:t>
            </a: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Δεν είναι δυνατόν για μεγαλύτερες φράσεις από 2 λέξεις, μεγάλα ακόμα και για αυτές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000" b="1" i="1" dirty="0"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Τα ευρετήρια </a:t>
            </a:r>
            <a:r>
              <a:rPr lang="en-US" sz="2000" dirty="0" err="1">
                <a:ea typeface="ＭＳ Ｐゴシック" pitchFamily="34" charset="-128"/>
              </a:rPr>
              <a:t>biword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l-GR" sz="2000" dirty="0">
                <a:ea typeface="ＭＳ Ｐゴシック" pitchFamily="34" charset="-128"/>
              </a:rPr>
              <a:t>δεν είναι η συνήθης λύση (για όλα τα </a:t>
            </a:r>
            <a:r>
              <a:rPr lang="en-US" sz="2000" dirty="0" err="1">
                <a:ea typeface="ＭＳ Ｐゴシック" pitchFamily="34" charset="-128"/>
              </a:rPr>
              <a:t>biwords</a:t>
            </a:r>
            <a:r>
              <a:rPr lang="el-GR" sz="2000" dirty="0">
                <a:ea typeface="ＭＳ Ｐゴシック" pitchFamily="34" charset="-128"/>
              </a:rPr>
              <a:t>) αλλά χρησιμοποιούνται </a:t>
            </a:r>
            <a:r>
              <a:rPr lang="el-GR" sz="2000" i="1" dirty="0">
                <a:ea typeface="ＭＳ Ｐゴシック" pitchFamily="34" charset="-128"/>
              </a:rPr>
              <a:t>ως μέρος πιο σύνθετων λύσεων</a:t>
            </a:r>
            <a:endParaRPr lang="en-US" sz="2000" i="1" dirty="0">
              <a:ea typeface="ＭＳ Ｐゴシック" pitchFamily="34" charset="-128"/>
            </a:endParaRP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987F5-7619-4B85-8544-0DDAACABEF83}" type="slidenum">
              <a:rPr lang="en-US"/>
              <a:pPr/>
              <a:t>40</a:t>
            </a:fld>
            <a:endParaRPr lang="en-US"/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117" y="577855"/>
            <a:ext cx="8326438" cy="1138138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Λύση 2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: Positional 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(Ευρετήρια Θέσεων)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5851"/>
            <a:ext cx="8229600" cy="398904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Στις καταχωρήσεις, με κάθε όρο, αποθηκεύουμε και τη θέση (θέσεις) όπου εμφανίζονται τα </a:t>
            </a:r>
            <a:r>
              <a:rPr lang="en-US" dirty="0">
                <a:ea typeface="ＭＳ Ｐゴシック" pitchFamily="34" charset="-128"/>
              </a:rPr>
              <a:t>tokens </a:t>
            </a:r>
            <a:r>
              <a:rPr lang="el-GR" dirty="0">
                <a:ea typeface="ＭＳ Ｐゴシック" pitchFamily="34" charset="-128"/>
              </a:rPr>
              <a:t>του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&lt;</a:t>
            </a:r>
            <a:r>
              <a:rPr lang="en-US" b="1" i="1" dirty="0">
                <a:ea typeface="ＭＳ Ｐゴシック" pitchFamily="34" charset="-128"/>
              </a:rPr>
              <a:t>term</a:t>
            </a:r>
            <a:r>
              <a:rPr lang="en-US" i="1" dirty="0">
                <a:ea typeface="ＭＳ Ｐゴシック" pitchFamily="34" charset="-128"/>
              </a:rPr>
              <a:t>, </a:t>
            </a:r>
            <a:r>
              <a:rPr lang="en-US" dirty="0">
                <a:ea typeface="ＭＳ Ｐゴシック" pitchFamily="34" charset="-128"/>
              </a:rPr>
              <a:t>number of docs containing </a:t>
            </a:r>
            <a:r>
              <a:rPr lang="en-US" b="1" i="1" dirty="0">
                <a:ea typeface="ＭＳ Ｐゴシック" pitchFamily="34" charset="-128"/>
              </a:rPr>
              <a:t>term</a:t>
            </a:r>
            <a:r>
              <a:rPr lang="en-US" dirty="0">
                <a:ea typeface="ＭＳ Ｐゴシック" pitchFamily="34" charset="-128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i="1" dirty="0">
                <a:ea typeface="ＭＳ Ｐゴシック" pitchFamily="34" charset="-128"/>
              </a:rPr>
              <a:t>doc1</a:t>
            </a:r>
            <a:r>
              <a:rPr lang="en-US" dirty="0">
                <a:ea typeface="ＭＳ Ｐゴシック" pitchFamily="34" charset="-128"/>
              </a:rPr>
              <a:t>: position1, position2 … 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i="1" dirty="0">
                <a:ea typeface="ＭＳ Ｐゴシック" pitchFamily="34" charset="-128"/>
              </a:rPr>
              <a:t>doc2</a:t>
            </a:r>
            <a:r>
              <a:rPr lang="en-US" dirty="0">
                <a:ea typeface="ＭＳ Ｐゴシック" pitchFamily="34" charset="-128"/>
              </a:rPr>
              <a:t>: position1, position2 … 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etc.&gt;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6DBA28-A6A2-40B6-BFD0-07119E9606D3}" type="slidenum">
              <a:rPr lang="en-US"/>
              <a:pPr/>
              <a:t>41</a:t>
            </a:fld>
            <a:endParaRPr lang="en-US"/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F03DD8-AE45-67C0-7DDD-2A431A412707}"/>
              </a:ext>
            </a:extLst>
          </p:cNvPr>
          <p:cNvGrpSpPr/>
          <p:nvPr/>
        </p:nvGrpSpPr>
        <p:grpSpPr>
          <a:xfrm>
            <a:off x="724379" y="3249640"/>
            <a:ext cx="1387440" cy="697320"/>
            <a:chOff x="724379" y="3249640"/>
            <a:chExt cx="138744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340230D-0A73-86A0-41DC-6B6FDCD28A24}"/>
                    </a:ext>
                  </a:extLst>
                </p14:cNvPr>
                <p14:cNvContentPartPr/>
                <p14:nvPr/>
              </p14:nvContentPartPr>
              <p14:xfrm>
                <a:off x="1340339" y="3441520"/>
                <a:ext cx="18000" cy="1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340230D-0A73-86A0-41DC-6B6FDCD28A2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1339" y="3432520"/>
                  <a:ext cx="35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D737D3-62A9-4CAF-360E-D6D19963BF79}"/>
                    </a:ext>
                  </a:extLst>
                </p14:cNvPr>
                <p14:cNvContentPartPr/>
                <p14:nvPr/>
              </p14:nvContentPartPr>
              <p14:xfrm>
                <a:off x="724379" y="3700720"/>
                <a:ext cx="13320" cy="99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D737D3-62A9-4CAF-360E-D6D19963BF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5739" y="3692080"/>
                  <a:ext cx="30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DAE234-1D09-000F-2875-4B2ABC8A0C60}"/>
                    </a:ext>
                  </a:extLst>
                </p14:cNvPr>
                <p14:cNvContentPartPr/>
                <p14:nvPr/>
              </p14:nvContentPartPr>
              <p14:xfrm>
                <a:off x="804659" y="3566800"/>
                <a:ext cx="584640" cy="73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DAE234-1D09-000F-2875-4B2ABC8A0C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5659" y="3557800"/>
                  <a:ext cx="602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DDF9DB-16F2-B3E8-EBF3-B541901A4B5F}"/>
                    </a:ext>
                  </a:extLst>
                </p14:cNvPr>
                <p14:cNvContentPartPr/>
                <p14:nvPr/>
              </p14:nvContentPartPr>
              <p14:xfrm>
                <a:off x="882419" y="3904120"/>
                <a:ext cx="305280" cy="4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DDF9DB-16F2-B3E8-EBF3-B541901A4B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3419" y="3895120"/>
                  <a:ext cx="322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20F558-19A1-E578-4260-A7B36656407B}"/>
                    </a:ext>
                  </a:extLst>
                </p14:cNvPr>
                <p14:cNvContentPartPr/>
                <p14:nvPr/>
              </p14:nvContentPartPr>
              <p14:xfrm>
                <a:off x="1679099" y="3249640"/>
                <a:ext cx="432720" cy="35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20F558-19A1-E578-4260-A7B3665640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0099" y="3240640"/>
                  <a:ext cx="45036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1F7237-136B-77E4-A94F-AFFDCFBF4B6A}"/>
                  </a:ext>
                </a:extLst>
              </p14:cNvPr>
              <p14:cNvContentPartPr/>
              <p14:nvPr/>
            </p14:nvContentPartPr>
            <p14:xfrm>
              <a:off x="2594939" y="3296440"/>
              <a:ext cx="420120" cy="37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1F7237-136B-77E4-A94F-AFFDCFBF4B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85939" y="3287440"/>
                <a:ext cx="437760" cy="38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8CDF13-2A28-49B7-B8DA-A87CD4BD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3D98D78-7896-4EE5-8D2D-242E0A38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C6F-4BE5-4D8B-BC33-560F6B1AB88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DFCDD-E069-43D1-9C01-A6C5540171CD}"/>
              </a:ext>
            </a:extLst>
          </p:cNvPr>
          <p:cNvSpPr txBox="1"/>
          <p:nvPr/>
        </p:nvSpPr>
        <p:spPr>
          <a:xfrm>
            <a:off x="899592" y="198884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d1: a b 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d2: b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 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d3: b c d c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d4:  a c d b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d5: a c b a b 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5023F-553A-66C7-21EB-AF28851041D7}"/>
              </a:ext>
            </a:extLst>
          </p:cNvPr>
          <p:cNvGrpSpPr/>
          <p:nvPr/>
        </p:nvGrpSpPr>
        <p:grpSpPr>
          <a:xfrm>
            <a:off x="3591779" y="1318793"/>
            <a:ext cx="608040" cy="155880"/>
            <a:chOff x="3591779" y="1318793"/>
            <a:chExt cx="60804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CDC3DD-A0AE-F911-FBB3-3E75FDBC2C85}"/>
                    </a:ext>
                  </a:extLst>
                </p14:cNvPr>
                <p14:cNvContentPartPr/>
                <p14:nvPr/>
              </p14:nvContentPartPr>
              <p14:xfrm>
                <a:off x="3591779" y="1332473"/>
                <a:ext cx="176040" cy="120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CDC3DD-A0AE-F911-FBB3-3E75FDBC2C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82779" y="1323473"/>
                  <a:ext cx="193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BA0A47-8DA7-ED48-06E6-DC747E040A6C}"/>
                    </a:ext>
                  </a:extLst>
                </p14:cNvPr>
                <p14:cNvContentPartPr/>
                <p14:nvPr/>
              </p14:nvContentPartPr>
              <p14:xfrm>
                <a:off x="3782219" y="1321673"/>
                <a:ext cx="83880" cy="10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BA0A47-8DA7-ED48-06E6-DC747E040A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73579" y="1313033"/>
                  <a:ext cx="101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1E4F95-188D-9921-140A-3F582730C03F}"/>
                    </a:ext>
                  </a:extLst>
                </p14:cNvPr>
                <p14:cNvContentPartPr/>
                <p14:nvPr/>
              </p14:nvContentPartPr>
              <p14:xfrm>
                <a:off x="3990659" y="1382873"/>
                <a:ext cx="186840" cy="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1E4F95-188D-9921-140A-3F582730C0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82019" y="1374233"/>
                  <a:ext cx="204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0484F4-6F10-13A5-AC5B-DE07054CFB6F}"/>
                    </a:ext>
                  </a:extLst>
                </p14:cNvPr>
                <p14:cNvContentPartPr/>
                <p14:nvPr/>
              </p14:nvContentPartPr>
              <p14:xfrm>
                <a:off x="4104419" y="1318793"/>
                <a:ext cx="95400" cy="15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0484F4-6F10-13A5-AC5B-DE07054CFB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95779" y="1310153"/>
                  <a:ext cx="1130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562177-A0A6-DC9F-B9FD-843DF3EB459D}"/>
              </a:ext>
            </a:extLst>
          </p:cNvPr>
          <p:cNvGrpSpPr/>
          <p:nvPr/>
        </p:nvGrpSpPr>
        <p:grpSpPr>
          <a:xfrm>
            <a:off x="4427699" y="1223753"/>
            <a:ext cx="402840" cy="327960"/>
            <a:chOff x="4427699" y="1223753"/>
            <a:chExt cx="40284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DE19CF-DE52-E20A-C73F-1383CFFBD750}"/>
                    </a:ext>
                  </a:extLst>
                </p14:cNvPr>
                <p14:cNvContentPartPr/>
                <p14:nvPr/>
              </p14:nvContentPartPr>
              <p14:xfrm>
                <a:off x="4427699" y="1223753"/>
                <a:ext cx="160560" cy="23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DE19CF-DE52-E20A-C73F-1383CFFBD7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18699" y="1214753"/>
                  <a:ext cx="178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F16E22-F99D-F076-8194-969CF929B026}"/>
                    </a:ext>
                  </a:extLst>
                </p14:cNvPr>
                <p14:cNvContentPartPr/>
                <p14:nvPr/>
              </p14:nvContentPartPr>
              <p14:xfrm>
                <a:off x="4661339" y="1370633"/>
                <a:ext cx="6840" cy="84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F16E22-F99D-F076-8194-969CF929B0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52699" y="1361993"/>
                  <a:ext cx="24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D586E6-87B5-BE17-CFD7-A2BA052CB89A}"/>
                    </a:ext>
                  </a:extLst>
                </p14:cNvPr>
                <p14:cNvContentPartPr/>
                <p14:nvPr/>
              </p14:nvContentPartPr>
              <p14:xfrm>
                <a:off x="4766459" y="1431833"/>
                <a:ext cx="64080" cy="119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D586E6-87B5-BE17-CFD7-A2BA052CB8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57819" y="1423193"/>
                  <a:ext cx="817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D5F54B-FB20-0F69-B40E-DD22EC5EC620}"/>
              </a:ext>
            </a:extLst>
          </p:cNvPr>
          <p:cNvGrpSpPr/>
          <p:nvPr/>
        </p:nvGrpSpPr>
        <p:grpSpPr>
          <a:xfrm>
            <a:off x="5091539" y="1229153"/>
            <a:ext cx="330480" cy="238680"/>
            <a:chOff x="5091539" y="1229153"/>
            <a:chExt cx="33048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9344A97-4FD0-18C0-BE78-DB196D8529FC}"/>
                    </a:ext>
                  </a:extLst>
                </p14:cNvPr>
                <p14:cNvContentPartPr/>
                <p14:nvPr/>
              </p14:nvContentPartPr>
              <p14:xfrm>
                <a:off x="5091539" y="1328153"/>
                <a:ext cx="129600" cy="7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9344A97-4FD0-18C0-BE78-DB196D8529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82539" y="1319153"/>
                  <a:ext cx="147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44E766-7035-D0AA-B2D9-45FB1A7C261D}"/>
                    </a:ext>
                  </a:extLst>
                </p14:cNvPr>
                <p14:cNvContentPartPr/>
                <p14:nvPr/>
              </p14:nvContentPartPr>
              <p14:xfrm>
                <a:off x="5190179" y="1229153"/>
                <a:ext cx="29160" cy="19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44E766-7035-D0AA-B2D9-45FB1A7C26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81539" y="1220153"/>
                  <a:ext cx="46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E42AD0-BF64-C5FE-EC07-5BF6FE0E8798}"/>
                    </a:ext>
                  </a:extLst>
                </p14:cNvPr>
                <p14:cNvContentPartPr/>
                <p14:nvPr/>
              </p14:nvContentPartPr>
              <p14:xfrm>
                <a:off x="5300699" y="1362353"/>
                <a:ext cx="121320" cy="10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E42AD0-BF64-C5FE-EC07-5BF6FE0E87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92059" y="1353353"/>
                  <a:ext cx="13896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4FF48A-E771-C46B-9CDF-4B70D45B0E88}"/>
                  </a:ext>
                </a:extLst>
              </p14:cNvPr>
              <p14:cNvContentPartPr/>
              <p14:nvPr/>
            </p14:nvContentPartPr>
            <p14:xfrm>
              <a:off x="5555219" y="1441193"/>
              <a:ext cx="18720" cy="9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4FF48A-E771-C46B-9CDF-4B70D45B0E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46579" y="1432553"/>
                <a:ext cx="363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738333E-C05F-107A-5873-27DFC85CBBF0}"/>
              </a:ext>
            </a:extLst>
          </p:cNvPr>
          <p:cNvGrpSpPr/>
          <p:nvPr/>
        </p:nvGrpSpPr>
        <p:grpSpPr>
          <a:xfrm>
            <a:off x="5854739" y="1267673"/>
            <a:ext cx="425880" cy="265320"/>
            <a:chOff x="5854739" y="1267673"/>
            <a:chExt cx="42588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65D7BC-27F6-4700-98EE-5B048CDA86E3}"/>
                    </a:ext>
                  </a:extLst>
                </p14:cNvPr>
                <p14:cNvContentPartPr/>
                <p14:nvPr/>
              </p14:nvContentPartPr>
              <p14:xfrm>
                <a:off x="5854739" y="1352993"/>
                <a:ext cx="100080" cy="83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65D7BC-27F6-4700-98EE-5B048CDA86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46099" y="1344353"/>
                  <a:ext cx="117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34F7C34-C06B-2E33-FE16-67DA5E95CD6D}"/>
                    </a:ext>
                  </a:extLst>
                </p14:cNvPr>
                <p14:cNvContentPartPr/>
                <p14:nvPr/>
              </p14:nvContentPartPr>
              <p14:xfrm>
                <a:off x="5907659" y="1267673"/>
                <a:ext cx="52200" cy="16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34F7C34-C06B-2E33-FE16-67DA5E95CD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99019" y="1258673"/>
                  <a:ext cx="69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BD7DC3-0334-C530-B5DA-1CE01AE31E30}"/>
                    </a:ext>
                  </a:extLst>
                </p14:cNvPr>
                <p14:cNvContentPartPr/>
                <p14:nvPr/>
              </p14:nvContentPartPr>
              <p14:xfrm>
                <a:off x="6058139" y="1329593"/>
                <a:ext cx="90720" cy="91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BD7DC3-0334-C530-B5DA-1CE01AE31E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49499" y="1320953"/>
                  <a:ext cx="108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A944FE-D639-CADE-838D-63E06F348A5E}"/>
                    </a:ext>
                  </a:extLst>
                </p14:cNvPr>
                <p14:cNvContentPartPr/>
                <p14:nvPr/>
              </p14:nvContentPartPr>
              <p14:xfrm>
                <a:off x="6129419" y="1341833"/>
                <a:ext cx="11160" cy="10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A944FE-D639-CADE-838D-63E06F348A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20419" y="1333193"/>
                  <a:ext cx="2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A6DAB5-6422-C34A-E3AA-A86050B4B224}"/>
                    </a:ext>
                  </a:extLst>
                </p14:cNvPr>
                <p14:cNvContentPartPr/>
                <p14:nvPr/>
              </p14:nvContentPartPr>
              <p14:xfrm>
                <a:off x="6252899" y="1436873"/>
                <a:ext cx="27720" cy="9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A6DAB5-6422-C34A-E3AA-A86050B4B2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43899" y="1428233"/>
                  <a:ext cx="45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81F16C-F653-C07D-E764-2ABDB25C10ED}"/>
              </a:ext>
            </a:extLst>
          </p:cNvPr>
          <p:cNvGrpSpPr/>
          <p:nvPr/>
        </p:nvGrpSpPr>
        <p:grpSpPr>
          <a:xfrm>
            <a:off x="6503459" y="1188473"/>
            <a:ext cx="339120" cy="266760"/>
            <a:chOff x="6503459" y="1188473"/>
            <a:chExt cx="33912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9A9EF2-797E-539D-E2B6-2714FCC3E683}"/>
                    </a:ext>
                  </a:extLst>
                </p14:cNvPr>
                <p14:cNvContentPartPr/>
                <p14:nvPr/>
              </p14:nvContentPartPr>
              <p14:xfrm>
                <a:off x="6503459" y="1293593"/>
                <a:ext cx="154800" cy="80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9A9EF2-797E-539D-E2B6-2714FCC3E6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94459" y="1284953"/>
                  <a:ext cx="172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BB9364-064D-C5CB-9DBE-DB85D7EDD3D2}"/>
                    </a:ext>
                  </a:extLst>
                </p14:cNvPr>
                <p14:cNvContentPartPr/>
                <p14:nvPr/>
              </p14:nvContentPartPr>
              <p14:xfrm>
                <a:off x="6634859" y="1188473"/>
                <a:ext cx="31320" cy="207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BB9364-064D-C5CB-9DBE-DB85D7EDD3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25859" y="1179473"/>
                  <a:ext cx="48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54539E-A631-824D-129F-EFA7E8D8DCDC}"/>
                    </a:ext>
                  </a:extLst>
                </p14:cNvPr>
                <p14:cNvContentPartPr/>
                <p14:nvPr/>
              </p14:nvContentPartPr>
              <p14:xfrm>
                <a:off x="6699659" y="1269113"/>
                <a:ext cx="142920" cy="18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54539E-A631-824D-129F-EFA7E8D8DC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0659" y="1260473"/>
                  <a:ext cx="1605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571EF0-807F-3A40-B571-8586D79756F1}"/>
              </a:ext>
            </a:extLst>
          </p:cNvPr>
          <p:cNvGrpSpPr/>
          <p:nvPr/>
        </p:nvGrpSpPr>
        <p:grpSpPr>
          <a:xfrm>
            <a:off x="3963299" y="1895513"/>
            <a:ext cx="900720" cy="220680"/>
            <a:chOff x="3963299" y="1895513"/>
            <a:chExt cx="9007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F5CD66-58D2-F5EA-573F-1E2E8C09AAAD}"/>
                    </a:ext>
                  </a:extLst>
                </p14:cNvPr>
                <p14:cNvContentPartPr/>
                <p14:nvPr/>
              </p14:nvContentPartPr>
              <p14:xfrm>
                <a:off x="3963299" y="1895513"/>
                <a:ext cx="131040" cy="171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F5CD66-58D2-F5EA-573F-1E2E8C09AA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54659" y="1886513"/>
                  <a:ext cx="148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4F4CF9-ADCA-739D-CE65-EBA7CE0FC70D}"/>
                    </a:ext>
                  </a:extLst>
                </p14:cNvPr>
                <p14:cNvContentPartPr/>
                <p14:nvPr/>
              </p14:nvContentPartPr>
              <p14:xfrm>
                <a:off x="3989219" y="1965713"/>
                <a:ext cx="249840" cy="7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4F4CF9-ADCA-739D-CE65-EBA7CE0FC7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80219" y="1957073"/>
                  <a:ext cx="26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CDFC0A-4AF9-9653-4151-1921DED7093E}"/>
                    </a:ext>
                  </a:extLst>
                </p14:cNvPr>
                <p14:cNvContentPartPr/>
                <p14:nvPr/>
              </p14:nvContentPartPr>
              <p14:xfrm>
                <a:off x="4284419" y="1966793"/>
                <a:ext cx="79560" cy="149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CDFC0A-4AF9-9653-4151-1921DED709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75779" y="1957793"/>
                  <a:ext cx="97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9FF9C49-AEAB-EB6A-57D2-39521B8C07D2}"/>
                    </a:ext>
                  </a:extLst>
                </p14:cNvPr>
                <p14:cNvContentPartPr/>
                <p14:nvPr/>
              </p14:nvContentPartPr>
              <p14:xfrm>
                <a:off x="4298819" y="1948793"/>
                <a:ext cx="247680" cy="104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9FF9C49-AEAB-EB6A-57D2-39521B8C07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0179" y="1939793"/>
                  <a:ext cx="265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814B0E-9CA1-6927-52E4-A451A530ACEB}"/>
                    </a:ext>
                  </a:extLst>
                </p14:cNvPr>
                <p14:cNvContentPartPr/>
                <p14:nvPr/>
              </p14:nvContentPartPr>
              <p14:xfrm>
                <a:off x="4493579" y="1980473"/>
                <a:ext cx="165960" cy="4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814B0E-9CA1-6927-52E4-A451A530AC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84579" y="1971473"/>
                  <a:ext cx="183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95B927F-7CD8-34F0-8D42-C9CCAFB14050}"/>
                    </a:ext>
                  </a:extLst>
                </p14:cNvPr>
                <p14:cNvContentPartPr/>
                <p14:nvPr/>
              </p14:nvContentPartPr>
              <p14:xfrm>
                <a:off x="4742699" y="1974713"/>
                <a:ext cx="121320" cy="57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95B927F-7CD8-34F0-8D42-C9CCAFB140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33699" y="1965713"/>
                  <a:ext cx="138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13B6F2-B7A1-315B-5AE5-E5DF015411AD}"/>
                    </a:ext>
                  </a:extLst>
                </p14:cNvPr>
                <p14:cNvContentPartPr/>
                <p14:nvPr/>
              </p14:nvContentPartPr>
              <p14:xfrm>
                <a:off x="4760339" y="1907033"/>
                <a:ext cx="2880" cy="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13B6F2-B7A1-315B-5AE5-E5DF015411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51339" y="1898033"/>
                  <a:ext cx="20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55C57BE-ACA1-A42A-F928-358B3ACAFDF8}"/>
              </a:ext>
            </a:extLst>
          </p:cNvPr>
          <p:cNvGrpSpPr/>
          <p:nvPr/>
        </p:nvGrpSpPr>
        <p:grpSpPr>
          <a:xfrm>
            <a:off x="5039699" y="1972553"/>
            <a:ext cx="361800" cy="173160"/>
            <a:chOff x="5039699" y="1972553"/>
            <a:chExt cx="36180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A987E52-B049-B6C6-40E8-1B898BFA036B}"/>
                    </a:ext>
                  </a:extLst>
                </p14:cNvPr>
                <p14:cNvContentPartPr/>
                <p14:nvPr/>
              </p14:nvContentPartPr>
              <p14:xfrm>
                <a:off x="5039699" y="1972553"/>
                <a:ext cx="87120" cy="17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A987E52-B049-B6C6-40E8-1B898BFA03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30699" y="1963553"/>
                  <a:ext cx="104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3D5DB6-4E0E-D30E-7156-25BAFE203DD5}"/>
                    </a:ext>
                  </a:extLst>
                </p14:cNvPr>
                <p14:cNvContentPartPr/>
                <p14:nvPr/>
              </p14:nvContentPartPr>
              <p14:xfrm>
                <a:off x="5210339" y="1975433"/>
                <a:ext cx="191160" cy="7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3D5DB6-4E0E-D30E-7156-25BAFE203D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01339" y="1966433"/>
                  <a:ext cx="2088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1E3D3A-FA63-0327-740F-12D6A22BC583}"/>
              </a:ext>
            </a:extLst>
          </p:cNvPr>
          <p:cNvGrpSpPr/>
          <p:nvPr/>
        </p:nvGrpSpPr>
        <p:grpSpPr>
          <a:xfrm>
            <a:off x="5720099" y="1859513"/>
            <a:ext cx="952200" cy="190440"/>
            <a:chOff x="5720099" y="1859513"/>
            <a:chExt cx="95220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A9F909-98C0-CFE5-86B2-7158FDFFCC18}"/>
                    </a:ext>
                  </a:extLst>
                </p14:cNvPr>
                <p14:cNvContentPartPr/>
                <p14:nvPr/>
              </p14:nvContentPartPr>
              <p14:xfrm>
                <a:off x="5720099" y="1869953"/>
                <a:ext cx="190080" cy="180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A9F909-98C0-CFE5-86B2-7158FDFFCC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11099" y="1860953"/>
                  <a:ext cx="207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367998-C67B-979D-0DD7-85546916A7B2}"/>
                    </a:ext>
                  </a:extLst>
                </p14:cNvPr>
                <p14:cNvContentPartPr/>
                <p14:nvPr/>
              </p14:nvContentPartPr>
              <p14:xfrm>
                <a:off x="5998739" y="1904873"/>
                <a:ext cx="85320" cy="136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367998-C67B-979D-0DD7-85546916A7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89739" y="1895873"/>
                  <a:ext cx="102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9DF564-1AAB-D3ED-500B-D7880B23FF5C}"/>
                    </a:ext>
                  </a:extLst>
                </p14:cNvPr>
                <p14:cNvContentPartPr/>
                <p14:nvPr/>
              </p14:nvContentPartPr>
              <p14:xfrm>
                <a:off x="5949419" y="1859513"/>
                <a:ext cx="12240" cy="17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9DF564-1AAB-D3ED-500B-D7880B23FF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40419" y="1850513"/>
                  <a:ext cx="2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525175-66FA-40ED-E823-496DDC130A51}"/>
                    </a:ext>
                  </a:extLst>
                </p14:cNvPr>
                <p14:cNvContentPartPr/>
                <p14:nvPr/>
              </p14:nvContentPartPr>
              <p14:xfrm>
                <a:off x="6157859" y="1901273"/>
                <a:ext cx="118800" cy="140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525175-66FA-40ED-E823-496DDC130A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48859" y="1892273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41BF4B-26AF-134B-76EC-2C45FD860FCE}"/>
                    </a:ext>
                  </a:extLst>
                </p14:cNvPr>
                <p14:cNvContentPartPr/>
                <p14:nvPr/>
              </p14:nvContentPartPr>
              <p14:xfrm>
                <a:off x="6378539" y="1925753"/>
                <a:ext cx="155880" cy="8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41BF4B-26AF-134B-76EC-2C45FD860F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69539" y="1916753"/>
                  <a:ext cx="173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F331D6-2407-2AE0-BB8F-52C305E80BD9}"/>
                    </a:ext>
                  </a:extLst>
                </p14:cNvPr>
                <p14:cNvContentPartPr/>
                <p14:nvPr/>
              </p14:nvContentPartPr>
              <p14:xfrm>
                <a:off x="6583379" y="1879673"/>
                <a:ext cx="88920" cy="147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F331D6-2407-2AE0-BB8F-52C305E80B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74739" y="1870673"/>
                  <a:ext cx="1065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27C1ABB-C020-AEFE-32E3-8E42BCB53AF9}"/>
              </a:ext>
            </a:extLst>
          </p:cNvPr>
          <p:cNvGrpSpPr/>
          <p:nvPr/>
        </p:nvGrpSpPr>
        <p:grpSpPr>
          <a:xfrm>
            <a:off x="3421139" y="2633153"/>
            <a:ext cx="567360" cy="168120"/>
            <a:chOff x="3421139" y="2633153"/>
            <a:chExt cx="5673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BC8735-9D56-4320-31A1-C5E0AB61F5A0}"/>
                    </a:ext>
                  </a:extLst>
                </p14:cNvPr>
                <p14:cNvContentPartPr/>
                <p14:nvPr/>
              </p14:nvContentPartPr>
              <p14:xfrm>
                <a:off x="3421139" y="2662313"/>
                <a:ext cx="146520" cy="12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BC8735-9D56-4320-31A1-C5E0AB61F5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2139" y="2653313"/>
                  <a:ext cx="164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615E861-E086-D2E1-50E1-48C26066BD14}"/>
                    </a:ext>
                  </a:extLst>
                </p14:cNvPr>
                <p14:cNvContentPartPr/>
                <p14:nvPr/>
              </p14:nvContentPartPr>
              <p14:xfrm>
                <a:off x="3577739" y="2673833"/>
                <a:ext cx="132120" cy="127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615E861-E086-D2E1-50E1-48C26066BD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69099" y="2664833"/>
                  <a:ext cx="149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7879130-A494-5A97-239C-4C682765D6BC}"/>
                    </a:ext>
                  </a:extLst>
                </p14:cNvPr>
                <p14:cNvContentPartPr/>
                <p14:nvPr/>
              </p14:nvContentPartPr>
              <p14:xfrm>
                <a:off x="3799139" y="2692553"/>
                <a:ext cx="150120" cy="3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7879130-A494-5A97-239C-4C682765D6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90499" y="2683553"/>
                  <a:ext cx="167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8ADD32-E446-0548-A5A8-A61AA0E1F0DB}"/>
                    </a:ext>
                  </a:extLst>
                </p14:cNvPr>
                <p14:cNvContentPartPr/>
                <p14:nvPr/>
              </p14:nvContentPartPr>
              <p14:xfrm>
                <a:off x="3876899" y="2633153"/>
                <a:ext cx="111600" cy="154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8ADD32-E446-0548-A5A8-A61AA0E1F0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68259" y="2624513"/>
                  <a:ext cx="1292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F947C3-03D7-D164-A1FC-BBD8E6DCCBA5}"/>
              </a:ext>
            </a:extLst>
          </p:cNvPr>
          <p:cNvGrpSpPr/>
          <p:nvPr/>
        </p:nvGrpSpPr>
        <p:grpSpPr>
          <a:xfrm>
            <a:off x="4332659" y="2548193"/>
            <a:ext cx="392040" cy="224640"/>
            <a:chOff x="4332659" y="2548193"/>
            <a:chExt cx="39204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B89AF6-307D-1B15-3B7B-5B3182C63AB0}"/>
                    </a:ext>
                  </a:extLst>
                </p14:cNvPr>
                <p14:cNvContentPartPr/>
                <p14:nvPr/>
              </p14:nvContentPartPr>
              <p14:xfrm>
                <a:off x="4332659" y="2548193"/>
                <a:ext cx="165240" cy="21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B89AF6-307D-1B15-3B7B-5B3182C63A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24019" y="2539553"/>
                  <a:ext cx="182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CA5B85-0912-9258-CCD7-5C617836D2D4}"/>
                    </a:ext>
                  </a:extLst>
                </p14:cNvPr>
                <p14:cNvContentPartPr/>
                <p14:nvPr/>
              </p14:nvContentPartPr>
              <p14:xfrm>
                <a:off x="4581779" y="2659433"/>
                <a:ext cx="15480" cy="11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CA5B85-0912-9258-CCD7-5C617836D2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72779" y="2650433"/>
                  <a:ext cx="3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323B731-9CBC-56E1-BCFA-E1A97E2D8C2C}"/>
                    </a:ext>
                  </a:extLst>
                </p14:cNvPr>
                <p14:cNvContentPartPr/>
                <p14:nvPr/>
              </p14:nvContentPartPr>
              <p14:xfrm>
                <a:off x="4677899" y="2634593"/>
                <a:ext cx="46800" cy="9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323B731-9CBC-56E1-BCFA-E1A97E2D8C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68899" y="2625953"/>
                  <a:ext cx="644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862225-23C9-C9CE-97BF-E4C10B2B07F1}"/>
              </a:ext>
            </a:extLst>
          </p:cNvPr>
          <p:cNvGrpSpPr/>
          <p:nvPr/>
        </p:nvGrpSpPr>
        <p:grpSpPr>
          <a:xfrm>
            <a:off x="4916939" y="2550353"/>
            <a:ext cx="576360" cy="299520"/>
            <a:chOff x="4916939" y="2550353"/>
            <a:chExt cx="57636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4C1ED3-9C06-8D56-9ED8-531CE99262EB}"/>
                    </a:ext>
                  </a:extLst>
                </p14:cNvPr>
                <p14:cNvContentPartPr/>
                <p14:nvPr/>
              </p14:nvContentPartPr>
              <p14:xfrm>
                <a:off x="4916939" y="2559713"/>
                <a:ext cx="124200" cy="13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4C1ED3-9C06-8D56-9ED8-531CE99262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07939" y="2551073"/>
                  <a:ext cx="14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4AEE3C-7C34-2B1B-5575-E2712DE6D058}"/>
                    </a:ext>
                  </a:extLst>
                </p14:cNvPr>
                <p14:cNvContentPartPr/>
                <p14:nvPr/>
              </p14:nvContentPartPr>
              <p14:xfrm>
                <a:off x="5116379" y="2643953"/>
                <a:ext cx="3600" cy="55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4AEE3C-7C34-2B1B-5575-E2712DE6D0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07739" y="2635313"/>
                  <a:ext cx="2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5470E1-76BC-20F5-7A25-50E380A5E44D}"/>
                    </a:ext>
                  </a:extLst>
                </p14:cNvPr>
                <p14:cNvContentPartPr/>
                <p14:nvPr/>
              </p14:nvContentPartPr>
              <p14:xfrm>
                <a:off x="5181179" y="2550353"/>
                <a:ext cx="144000" cy="176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5470E1-76BC-20F5-7A25-50E380A5E4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72179" y="2541713"/>
                  <a:ext cx="161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D461917-E555-8838-7359-05EBCBD4882B}"/>
                    </a:ext>
                  </a:extLst>
                </p14:cNvPr>
                <p14:cNvContentPartPr/>
                <p14:nvPr/>
              </p14:nvContentPartPr>
              <p14:xfrm>
                <a:off x="5454419" y="2758793"/>
                <a:ext cx="38880" cy="91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D461917-E555-8838-7359-05EBCBD488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45779" y="2749793"/>
                  <a:ext cx="565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FFD71A7-09BC-63F3-6E20-E1A62348EBF2}"/>
              </a:ext>
            </a:extLst>
          </p:cNvPr>
          <p:cNvGrpSpPr/>
          <p:nvPr/>
        </p:nvGrpSpPr>
        <p:grpSpPr>
          <a:xfrm>
            <a:off x="5765099" y="2463233"/>
            <a:ext cx="813960" cy="288360"/>
            <a:chOff x="5765099" y="2463233"/>
            <a:chExt cx="81396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767210-FB18-25DF-B1BF-31090D001A45}"/>
                    </a:ext>
                  </a:extLst>
                </p14:cNvPr>
                <p14:cNvContentPartPr/>
                <p14:nvPr/>
              </p14:nvContentPartPr>
              <p14:xfrm>
                <a:off x="5765099" y="2564033"/>
                <a:ext cx="155160" cy="6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767210-FB18-25DF-B1BF-31090D001A4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56099" y="2555393"/>
                  <a:ext cx="17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2D1408-4258-5334-AA45-9344E82C8405}"/>
                    </a:ext>
                  </a:extLst>
                </p14:cNvPr>
                <p14:cNvContentPartPr/>
                <p14:nvPr/>
              </p14:nvContentPartPr>
              <p14:xfrm>
                <a:off x="5856539" y="2463233"/>
                <a:ext cx="61920" cy="154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2D1408-4258-5334-AA45-9344E82C84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47539" y="2454593"/>
                  <a:ext cx="79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B13DCF-7FE1-512B-ED14-3D2269E822AE}"/>
                    </a:ext>
                  </a:extLst>
                </p14:cNvPr>
                <p14:cNvContentPartPr/>
                <p14:nvPr/>
              </p14:nvContentPartPr>
              <p14:xfrm>
                <a:off x="5996579" y="2543513"/>
                <a:ext cx="126720" cy="12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B13DCF-7FE1-512B-ED14-3D2269E822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87579" y="2534873"/>
                  <a:ext cx="144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F4E1AE-438E-DDD2-5816-901A2DE15342}"/>
                    </a:ext>
                  </a:extLst>
                </p14:cNvPr>
                <p14:cNvContentPartPr/>
                <p14:nvPr/>
              </p14:nvContentPartPr>
              <p14:xfrm>
                <a:off x="6203939" y="2577713"/>
                <a:ext cx="14040" cy="66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F4E1AE-438E-DDD2-5816-901A2DE153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95299" y="2569073"/>
                  <a:ext cx="31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06B6095-B4D8-3CC4-4A02-2F69034EAA96}"/>
                    </a:ext>
                  </a:extLst>
                </p14:cNvPr>
                <p14:cNvContentPartPr/>
                <p14:nvPr/>
              </p14:nvContentPartPr>
              <p14:xfrm>
                <a:off x="6332099" y="2502833"/>
                <a:ext cx="90720" cy="12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06B6095-B4D8-3CC4-4A02-2F69034EAA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23459" y="2494193"/>
                  <a:ext cx="108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098161-6103-A190-6E87-7EC20A181BA3}"/>
                    </a:ext>
                  </a:extLst>
                </p14:cNvPr>
                <p14:cNvContentPartPr/>
                <p14:nvPr/>
              </p14:nvContentPartPr>
              <p14:xfrm>
                <a:off x="6418499" y="2527313"/>
                <a:ext cx="10080" cy="115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098161-6103-A190-6E87-7EC20A181B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09859" y="2518673"/>
                  <a:ext cx="27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0459EF-406F-D9B1-9EDA-358A9292311C}"/>
                    </a:ext>
                  </a:extLst>
                </p14:cNvPr>
                <p14:cNvContentPartPr/>
                <p14:nvPr/>
              </p14:nvContentPartPr>
              <p14:xfrm>
                <a:off x="6549179" y="2642513"/>
                <a:ext cx="29880" cy="10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0459EF-406F-D9B1-9EDA-358A929231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40179" y="2633873"/>
                  <a:ext cx="475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551A3B-1A2E-2383-A04D-0993A73B631D}"/>
              </a:ext>
            </a:extLst>
          </p:cNvPr>
          <p:cNvGrpSpPr/>
          <p:nvPr/>
        </p:nvGrpSpPr>
        <p:grpSpPr>
          <a:xfrm>
            <a:off x="6715499" y="2467553"/>
            <a:ext cx="465120" cy="217440"/>
            <a:chOff x="6715499" y="2467553"/>
            <a:chExt cx="4651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5119BA-51FD-49C0-D7BA-32CD48A9C2D6}"/>
                    </a:ext>
                  </a:extLst>
                </p14:cNvPr>
                <p14:cNvContentPartPr/>
                <p14:nvPr/>
              </p14:nvContentPartPr>
              <p14:xfrm>
                <a:off x="6715499" y="2561153"/>
                <a:ext cx="192960" cy="99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5119BA-51FD-49C0-D7BA-32CD48A9C2D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6859" y="2552513"/>
                  <a:ext cx="210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35D91C9-8427-9C56-EC22-A7FF0413D5C2}"/>
                    </a:ext>
                  </a:extLst>
                </p14:cNvPr>
                <p14:cNvContentPartPr/>
                <p14:nvPr/>
              </p14:nvContentPartPr>
              <p14:xfrm>
                <a:off x="6864539" y="2467553"/>
                <a:ext cx="28440" cy="16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35D91C9-8427-9C56-EC22-A7FF0413D5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5899" y="2458913"/>
                  <a:ext cx="46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C5C3038-5D72-C3FB-E554-17DA76D5D7E9}"/>
                    </a:ext>
                  </a:extLst>
                </p14:cNvPr>
                <p14:cNvContentPartPr/>
                <p14:nvPr/>
              </p14:nvContentPartPr>
              <p14:xfrm>
                <a:off x="6941579" y="2547473"/>
                <a:ext cx="133920" cy="13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C5C3038-5D72-C3FB-E554-17DA76D5D7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32579" y="2538833"/>
                  <a:ext cx="151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275CEC-8AE2-B2BD-CC52-3A5C12EA6157}"/>
                    </a:ext>
                  </a:extLst>
                </p14:cNvPr>
                <p14:cNvContentPartPr/>
                <p14:nvPr/>
              </p14:nvContentPartPr>
              <p14:xfrm>
                <a:off x="7152179" y="2551073"/>
                <a:ext cx="28440" cy="73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275CEC-8AE2-B2BD-CC52-3A5C12EA61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43179" y="2542433"/>
                  <a:ext cx="460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F854407-795F-D6F0-78D3-15B5B403B0F1}"/>
              </a:ext>
            </a:extLst>
          </p:cNvPr>
          <p:cNvGrpSpPr/>
          <p:nvPr/>
        </p:nvGrpSpPr>
        <p:grpSpPr>
          <a:xfrm>
            <a:off x="7325699" y="2527673"/>
            <a:ext cx="257400" cy="206640"/>
            <a:chOff x="7325699" y="2527673"/>
            <a:chExt cx="25740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5CCCFD-ED77-E9C5-7B41-CD057AC200C9}"/>
                    </a:ext>
                  </a:extLst>
                </p14:cNvPr>
                <p14:cNvContentPartPr/>
                <p14:nvPr/>
              </p14:nvContentPartPr>
              <p14:xfrm>
                <a:off x="7325699" y="2527673"/>
                <a:ext cx="158760" cy="135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5CCCFD-ED77-E9C5-7B41-CD057AC200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17059" y="2519033"/>
                  <a:ext cx="176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104C2FC-2EB4-55E9-4F8A-9092238F0661}"/>
                    </a:ext>
                  </a:extLst>
                </p14:cNvPr>
                <p14:cNvContentPartPr/>
                <p14:nvPr/>
              </p14:nvContentPartPr>
              <p14:xfrm>
                <a:off x="7561139" y="2645393"/>
                <a:ext cx="21960" cy="88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104C2FC-2EB4-55E9-4F8A-9092238F066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52499" y="2636753"/>
                  <a:ext cx="396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F1BB4BE-D255-E795-9C90-2E8EAA3F7D72}"/>
              </a:ext>
            </a:extLst>
          </p:cNvPr>
          <p:cNvGrpSpPr/>
          <p:nvPr/>
        </p:nvGrpSpPr>
        <p:grpSpPr>
          <a:xfrm>
            <a:off x="7706219" y="2462513"/>
            <a:ext cx="390240" cy="166320"/>
            <a:chOff x="7706219" y="2462513"/>
            <a:chExt cx="39024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B5C009-8897-0DE2-B9D9-E642C545E802}"/>
                    </a:ext>
                  </a:extLst>
                </p14:cNvPr>
                <p14:cNvContentPartPr/>
                <p14:nvPr/>
              </p14:nvContentPartPr>
              <p14:xfrm>
                <a:off x="7706219" y="2549273"/>
                <a:ext cx="106920" cy="73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B5C009-8897-0DE2-B9D9-E642C545E80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97219" y="2540633"/>
                  <a:ext cx="124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3F052C-EB5E-640F-17D0-71A85F52CFE2}"/>
                    </a:ext>
                  </a:extLst>
                </p14:cNvPr>
                <p14:cNvContentPartPr/>
                <p14:nvPr/>
              </p14:nvContentPartPr>
              <p14:xfrm>
                <a:off x="7797299" y="2462513"/>
                <a:ext cx="84600" cy="149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3F052C-EB5E-640F-17D0-71A85F52CF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88659" y="2453873"/>
                  <a:ext cx="102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CF1706B-CD1D-5E35-147C-80411FBAD042}"/>
                    </a:ext>
                  </a:extLst>
                </p14:cNvPr>
                <p14:cNvContentPartPr/>
                <p14:nvPr/>
              </p14:nvContentPartPr>
              <p14:xfrm>
                <a:off x="7909259" y="2533793"/>
                <a:ext cx="53640" cy="95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CF1706B-CD1D-5E35-147C-80411FBAD0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00619" y="2525153"/>
                  <a:ext cx="71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278C414-14B9-D7F4-FAA4-6F124F84AE76}"/>
                    </a:ext>
                  </a:extLst>
                </p14:cNvPr>
                <p14:cNvContentPartPr/>
                <p14:nvPr/>
              </p14:nvContentPartPr>
              <p14:xfrm>
                <a:off x="8055419" y="2542433"/>
                <a:ext cx="41040" cy="53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278C414-14B9-D7F4-FAA4-6F124F84AE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46419" y="2533793"/>
                  <a:ext cx="586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B12ABA8-5A67-F1A0-ADFF-3CE3E1A2C22B}"/>
              </a:ext>
            </a:extLst>
          </p:cNvPr>
          <p:cNvGrpSpPr/>
          <p:nvPr/>
        </p:nvGrpSpPr>
        <p:grpSpPr>
          <a:xfrm>
            <a:off x="8332259" y="2445953"/>
            <a:ext cx="365760" cy="173880"/>
            <a:chOff x="8332259" y="2445953"/>
            <a:chExt cx="36576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DD5D6ED-F136-48F1-58CB-2D539D8CD2C9}"/>
                    </a:ext>
                  </a:extLst>
                </p14:cNvPr>
                <p14:cNvContentPartPr/>
                <p14:nvPr/>
              </p14:nvContentPartPr>
              <p14:xfrm>
                <a:off x="8332259" y="2479073"/>
                <a:ext cx="92520" cy="134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DD5D6ED-F136-48F1-58CB-2D539D8CD2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23619" y="2470073"/>
                  <a:ext cx="110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7B39F61-533F-23DC-25C3-87DED4B86BA2}"/>
                    </a:ext>
                  </a:extLst>
                </p14:cNvPr>
                <p14:cNvContentPartPr/>
                <p14:nvPr/>
              </p14:nvContentPartPr>
              <p14:xfrm>
                <a:off x="8483819" y="2551073"/>
                <a:ext cx="9360" cy="68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7B39F61-533F-23DC-25C3-87DED4B86B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74819" y="2542433"/>
                  <a:ext cx="27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48030C-4676-66E8-9E68-54D842AF1023}"/>
                    </a:ext>
                  </a:extLst>
                </p14:cNvPr>
                <p14:cNvContentPartPr/>
                <p14:nvPr/>
              </p14:nvContentPartPr>
              <p14:xfrm>
                <a:off x="8565899" y="2466113"/>
                <a:ext cx="102240" cy="81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48030C-4676-66E8-9E68-54D842AF10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57259" y="2457473"/>
                  <a:ext cx="119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9881433-AD01-4208-E29C-EEB6D853E720}"/>
                    </a:ext>
                  </a:extLst>
                </p14:cNvPr>
                <p14:cNvContentPartPr/>
                <p14:nvPr/>
              </p14:nvContentPartPr>
              <p14:xfrm>
                <a:off x="8656619" y="2445953"/>
                <a:ext cx="41400" cy="160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9881433-AD01-4208-E29C-EEB6D853E72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47619" y="2436953"/>
                  <a:ext cx="5904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13606DF-DF82-2CF0-DDD0-034071B3DFF9}"/>
                  </a:ext>
                </a:extLst>
              </p14:cNvPr>
              <p14:cNvContentPartPr/>
              <p14:nvPr/>
            </p14:nvContentPartPr>
            <p14:xfrm>
              <a:off x="4892459" y="2835473"/>
              <a:ext cx="350640" cy="496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13606DF-DF82-2CF0-DDD0-034071B3DFF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883819" y="2826833"/>
                <a:ext cx="3682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BFF382A-9CD4-4669-350F-8BBDA6A9E0FC}"/>
                  </a:ext>
                </a:extLst>
              </p14:cNvPr>
              <p14:cNvContentPartPr/>
              <p14:nvPr/>
            </p14:nvContentPartPr>
            <p14:xfrm>
              <a:off x="6306899" y="2800913"/>
              <a:ext cx="153720" cy="39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BFF382A-9CD4-4669-350F-8BBDA6A9E0F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97899" y="2792273"/>
                <a:ext cx="1713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F09DE9E-6D83-5F35-EEF2-511FAED186E0}"/>
              </a:ext>
            </a:extLst>
          </p:cNvPr>
          <p:cNvGrpSpPr/>
          <p:nvPr/>
        </p:nvGrpSpPr>
        <p:grpSpPr>
          <a:xfrm>
            <a:off x="5220779" y="3140033"/>
            <a:ext cx="493200" cy="256680"/>
            <a:chOff x="5220779" y="3140033"/>
            <a:chExt cx="49320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BC2213-262B-D82C-A025-0392624B5E82}"/>
                    </a:ext>
                  </a:extLst>
                </p14:cNvPr>
                <p14:cNvContentPartPr/>
                <p14:nvPr/>
              </p14:nvContentPartPr>
              <p14:xfrm>
                <a:off x="5342099" y="3258833"/>
                <a:ext cx="371880" cy="137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BC2213-262B-D82C-A025-0392624B5E8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33099" y="3250193"/>
                  <a:ext cx="389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B37E87F-615C-9E8D-2451-4B2197B949C6}"/>
                    </a:ext>
                  </a:extLst>
                </p14:cNvPr>
                <p14:cNvContentPartPr/>
                <p14:nvPr/>
              </p14:nvContentPartPr>
              <p14:xfrm>
                <a:off x="5220779" y="3140033"/>
                <a:ext cx="163800" cy="249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B37E87F-615C-9E8D-2451-4B2197B949C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11779" y="3131033"/>
                  <a:ext cx="1814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0238A80-6C8F-AF81-CAA2-8D46276483BF}"/>
              </a:ext>
            </a:extLst>
          </p:cNvPr>
          <p:cNvGrpSpPr/>
          <p:nvPr/>
        </p:nvGrpSpPr>
        <p:grpSpPr>
          <a:xfrm>
            <a:off x="5890019" y="3025193"/>
            <a:ext cx="312480" cy="325440"/>
            <a:chOff x="5890019" y="3025193"/>
            <a:chExt cx="31248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A1D7B3-1A0D-8530-FACC-33DC31334CF4}"/>
                    </a:ext>
                  </a:extLst>
                </p14:cNvPr>
                <p14:cNvContentPartPr/>
                <p14:nvPr/>
              </p14:nvContentPartPr>
              <p14:xfrm>
                <a:off x="5890019" y="3121313"/>
                <a:ext cx="212040" cy="229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A1D7B3-1A0D-8530-FACC-33DC31334CF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81379" y="3112313"/>
                  <a:ext cx="229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7F8C31-3D40-FFDC-01B4-D74B51F2DDAC}"/>
                    </a:ext>
                  </a:extLst>
                </p14:cNvPr>
                <p14:cNvContentPartPr/>
                <p14:nvPr/>
              </p14:nvContentPartPr>
              <p14:xfrm>
                <a:off x="5996579" y="3025193"/>
                <a:ext cx="205920" cy="81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7F8C31-3D40-FFDC-01B4-D74B51F2DDA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87579" y="3016553"/>
                  <a:ext cx="2235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0F8A2B5-3BC3-C80B-7863-6ED31B2F0A54}"/>
              </a:ext>
            </a:extLst>
          </p:cNvPr>
          <p:cNvGrpSpPr/>
          <p:nvPr/>
        </p:nvGrpSpPr>
        <p:grpSpPr>
          <a:xfrm>
            <a:off x="4591859" y="3790913"/>
            <a:ext cx="368280" cy="200880"/>
            <a:chOff x="4591859" y="3790913"/>
            <a:chExt cx="3682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0482AF7-A070-16ED-A0A6-EC33DAE1339D}"/>
                    </a:ext>
                  </a:extLst>
                </p14:cNvPr>
                <p14:cNvContentPartPr/>
                <p14:nvPr/>
              </p14:nvContentPartPr>
              <p14:xfrm>
                <a:off x="4591859" y="3818633"/>
                <a:ext cx="197640" cy="173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0482AF7-A070-16ED-A0A6-EC33DAE133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82859" y="3809993"/>
                  <a:ext cx="215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3DAC2AA-7E28-3A1D-58E9-5E1441D3940F}"/>
                    </a:ext>
                  </a:extLst>
                </p14:cNvPr>
                <p14:cNvContentPartPr/>
                <p14:nvPr/>
              </p14:nvContentPartPr>
              <p14:xfrm>
                <a:off x="4846739" y="3790913"/>
                <a:ext cx="113400" cy="136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3DAC2AA-7E28-3A1D-58E9-5E1441D394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37739" y="3781913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F12F12-4BDE-2339-1043-246B685EA7A0}"/>
                    </a:ext>
                  </a:extLst>
                </p14:cNvPr>
                <p14:cNvContentPartPr/>
                <p14:nvPr/>
              </p14:nvContentPartPr>
              <p14:xfrm>
                <a:off x="4839539" y="3885233"/>
                <a:ext cx="105120" cy="4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F12F12-4BDE-2339-1043-246B685EA7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30539" y="3876233"/>
                  <a:ext cx="1227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41C1EF6-C43D-FE63-EB96-E5951B1D1B91}"/>
              </a:ext>
            </a:extLst>
          </p:cNvPr>
          <p:cNvGrpSpPr/>
          <p:nvPr/>
        </p:nvGrpSpPr>
        <p:grpSpPr>
          <a:xfrm>
            <a:off x="5109179" y="3831593"/>
            <a:ext cx="632520" cy="88200"/>
            <a:chOff x="5109179" y="3831593"/>
            <a:chExt cx="63252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2F1CDBF-071E-EEB1-2DB2-165CA69C5BFF}"/>
                    </a:ext>
                  </a:extLst>
                </p14:cNvPr>
                <p14:cNvContentPartPr/>
                <p14:nvPr/>
              </p14:nvContentPartPr>
              <p14:xfrm>
                <a:off x="5109179" y="3833753"/>
                <a:ext cx="266760" cy="86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2F1CDBF-071E-EEB1-2DB2-165CA69C5B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00539" y="3825113"/>
                  <a:ext cx="284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F26AE3B-F1CD-F841-08B9-46B8C7437F17}"/>
                    </a:ext>
                  </a:extLst>
                </p14:cNvPr>
                <p14:cNvContentPartPr/>
                <p14:nvPr/>
              </p14:nvContentPartPr>
              <p14:xfrm>
                <a:off x="5399339" y="3831593"/>
                <a:ext cx="52560" cy="70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F26AE3B-F1CD-F841-08B9-46B8C7437F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90339" y="3822953"/>
                  <a:ext cx="70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625D3F6-2A56-0618-8345-0DDB5330002E}"/>
                    </a:ext>
                  </a:extLst>
                </p14:cNvPr>
                <p14:cNvContentPartPr/>
                <p14:nvPr/>
              </p14:nvContentPartPr>
              <p14:xfrm>
                <a:off x="5554499" y="3837713"/>
                <a:ext cx="187200" cy="65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625D3F6-2A56-0618-8345-0DDB5330002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45499" y="3828713"/>
                  <a:ext cx="2048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B7187ED-3D06-8215-8679-ED4EAF490FA0}"/>
              </a:ext>
            </a:extLst>
          </p:cNvPr>
          <p:cNvGrpSpPr/>
          <p:nvPr/>
        </p:nvGrpSpPr>
        <p:grpSpPr>
          <a:xfrm>
            <a:off x="5986859" y="3563033"/>
            <a:ext cx="811440" cy="268920"/>
            <a:chOff x="5986859" y="3563033"/>
            <a:chExt cx="8114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92F6D8A-6A1A-09DB-68E0-FC16A00430CC}"/>
                    </a:ext>
                  </a:extLst>
                </p14:cNvPr>
                <p14:cNvContentPartPr/>
                <p14:nvPr/>
              </p14:nvContentPartPr>
              <p14:xfrm>
                <a:off x="5986859" y="3628553"/>
                <a:ext cx="181440" cy="203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92F6D8A-6A1A-09DB-68E0-FC16A00430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77859" y="3619913"/>
                  <a:ext cx="199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C0BCB64-B311-9796-57FC-D891FEF9339B}"/>
                    </a:ext>
                  </a:extLst>
                </p14:cNvPr>
                <p14:cNvContentPartPr/>
                <p14:nvPr/>
              </p14:nvContentPartPr>
              <p14:xfrm>
                <a:off x="6302579" y="3660233"/>
                <a:ext cx="127800" cy="14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0BCB64-B311-9796-57FC-D891FEF933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93579" y="3651593"/>
                  <a:ext cx="145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FBCBE07-3AD1-9F5D-DB70-3A08DB9D4FC7}"/>
                    </a:ext>
                  </a:extLst>
                </p14:cNvPr>
                <p14:cNvContentPartPr/>
                <p14:nvPr/>
              </p14:nvContentPartPr>
              <p14:xfrm>
                <a:off x="6324899" y="3563033"/>
                <a:ext cx="6840" cy="9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FBCBE07-3AD1-9F5D-DB70-3A08DB9D4FC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15899" y="3554033"/>
                  <a:ext cx="2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209F1E5-1D05-582B-4CED-0989193A6722}"/>
                    </a:ext>
                  </a:extLst>
                </p14:cNvPr>
                <p14:cNvContentPartPr/>
                <p14:nvPr/>
              </p14:nvContentPartPr>
              <p14:xfrm>
                <a:off x="6459179" y="3672833"/>
                <a:ext cx="339120" cy="135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209F1E5-1D05-582B-4CED-0989193A67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50179" y="3663833"/>
                  <a:ext cx="35676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12683FD-2062-EF58-D9CD-1C8C41A849C0}"/>
                  </a:ext>
                </a:extLst>
              </p14:cNvPr>
              <p14:cNvContentPartPr/>
              <p14:nvPr/>
            </p14:nvContentPartPr>
            <p14:xfrm>
              <a:off x="3555059" y="4214633"/>
              <a:ext cx="173880" cy="244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12683FD-2062-EF58-D9CD-1C8C41A849C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546419" y="4205633"/>
                <a:ext cx="19152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217B77B-8E65-DCC8-78AC-78EC702CC875}"/>
              </a:ext>
            </a:extLst>
          </p:cNvPr>
          <p:cNvGrpSpPr/>
          <p:nvPr/>
        </p:nvGrpSpPr>
        <p:grpSpPr>
          <a:xfrm>
            <a:off x="3918659" y="4338473"/>
            <a:ext cx="240840" cy="173160"/>
            <a:chOff x="3918659" y="4338473"/>
            <a:chExt cx="24084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6C5A2C-A7BD-F871-1B2B-487389E3CE4D}"/>
                    </a:ext>
                  </a:extLst>
                </p14:cNvPr>
                <p14:cNvContentPartPr/>
                <p14:nvPr/>
              </p14:nvContentPartPr>
              <p14:xfrm>
                <a:off x="3918659" y="4429913"/>
                <a:ext cx="215640" cy="1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6C5A2C-A7BD-F871-1B2B-487389E3CE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09659" y="4421273"/>
                  <a:ext cx="23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628C8B-E0F9-34C6-937C-C21BD2A3416F}"/>
                    </a:ext>
                  </a:extLst>
                </p14:cNvPr>
                <p14:cNvContentPartPr/>
                <p14:nvPr/>
              </p14:nvContentPartPr>
              <p14:xfrm>
                <a:off x="4046819" y="4338473"/>
                <a:ext cx="112680" cy="173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628C8B-E0F9-34C6-937C-C21BD2A341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37819" y="4329473"/>
                  <a:ext cx="1303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8EC0B5-F5B8-D0B2-845D-C75A3F1F3A19}"/>
              </a:ext>
            </a:extLst>
          </p:cNvPr>
          <p:cNvGrpSpPr/>
          <p:nvPr/>
        </p:nvGrpSpPr>
        <p:grpSpPr>
          <a:xfrm>
            <a:off x="4511939" y="4329113"/>
            <a:ext cx="629640" cy="322200"/>
            <a:chOff x="4511939" y="4329113"/>
            <a:chExt cx="6296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9EBF01D-8179-7F8F-9246-9E6E2A460904}"/>
                    </a:ext>
                  </a:extLst>
                </p14:cNvPr>
                <p14:cNvContentPartPr/>
                <p14:nvPr/>
              </p14:nvContentPartPr>
              <p14:xfrm>
                <a:off x="4511939" y="4334873"/>
                <a:ext cx="199080" cy="213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9EBF01D-8179-7F8F-9246-9E6E2A4609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02939" y="4325873"/>
                  <a:ext cx="216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C32430D-F9BD-48E3-F352-324819FB76C0}"/>
                    </a:ext>
                  </a:extLst>
                </p14:cNvPr>
                <p14:cNvContentPartPr/>
                <p14:nvPr/>
              </p14:nvContentPartPr>
              <p14:xfrm>
                <a:off x="4793819" y="4414073"/>
                <a:ext cx="360" cy="10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C32430D-F9BD-48E3-F352-324819FB76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85179" y="4405073"/>
                  <a:ext cx="18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E94E47-A123-2E72-ABB7-3E5634E299B3}"/>
                    </a:ext>
                  </a:extLst>
                </p14:cNvPr>
                <p14:cNvContentPartPr/>
                <p14:nvPr/>
              </p14:nvContentPartPr>
              <p14:xfrm>
                <a:off x="4876259" y="4523513"/>
                <a:ext cx="51480" cy="127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E94E47-A123-2E72-ABB7-3E5634E299B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67619" y="4514873"/>
                  <a:ext cx="6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88F9414-7BFA-A0A0-EA54-0E0D7737AD38}"/>
                    </a:ext>
                  </a:extLst>
                </p14:cNvPr>
                <p14:cNvContentPartPr/>
                <p14:nvPr/>
              </p14:nvContentPartPr>
              <p14:xfrm>
                <a:off x="5029619" y="4329113"/>
                <a:ext cx="111960" cy="24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88F9414-7BFA-A0A0-EA54-0E0D7737AD3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20979" y="4320113"/>
                  <a:ext cx="12960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F4F4C9E-945E-528E-E892-F8B22F273287}"/>
                  </a:ext>
                </a:extLst>
              </p14:cNvPr>
              <p14:cNvContentPartPr/>
              <p14:nvPr/>
            </p14:nvContentPartPr>
            <p14:xfrm>
              <a:off x="5403299" y="4534313"/>
              <a:ext cx="59400" cy="128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F4F4C9E-945E-528E-E892-F8B22F27328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394299" y="4525673"/>
                <a:ext cx="7704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FEFD7C8-D878-9B20-E910-6989A055B1A8}"/>
              </a:ext>
            </a:extLst>
          </p:cNvPr>
          <p:cNvGrpSpPr/>
          <p:nvPr/>
        </p:nvGrpSpPr>
        <p:grpSpPr>
          <a:xfrm>
            <a:off x="5706779" y="4374113"/>
            <a:ext cx="463680" cy="310320"/>
            <a:chOff x="5706779" y="4374113"/>
            <a:chExt cx="4636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17336E4-6E01-6DCF-9DBF-88E478BA0FD7}"/>
                    </a:ext>
                  </a:extLst>
                </p14:cNvPr>
                <p14:cNvContentPartPr/>
                <p14:nvPr/>
              </p14:nvContentPartPr>
              <p14:xfrm>
                <a:off x="5706779" y="4374113"/>
                <a:ext cx="145080" cy="20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17336E4-6E01-6DCF-9DBF-88E478BA0F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98139" y="4365113"/>
                  <a:ext cx="162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31269BA-FBA3-A004-2290-75C67AEE9CA1}"/>
                    </a:ext>
                  </a:extLst>
                </p14:cNvPr>
                <p14:cNvContentPartPr/>
                <p14:nvPr/>
              </p14:nvContentPartPr>
              <p14:xfrm>
                <a:off x="5908379" y="4508753"/>
                <a:ext cx="156600" cy="175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31269BA-FBA3-A004-2290-75C67AEE9C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99739" y="4500113"/>
                  <a:ext cx="174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E4750B-920E-F552-7273-1E06EFECF370}"/>
                    </a:ext>
                  </a:extLst>
                </p14:cNvPr>
                <p14:cNvContentPartPr/>
                <p14:nvPr/>
              </p14:nvContentPartPr>
              <p14:xfrm>
                <a:off x="6161459" y="4468073"/>
                <a:ext cx="9000" cy="11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E4750B-920E-F552-7273-1E06EFECF37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52819" y="4459433"/>
                  <a:ext cx="2664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25185E9-AD99-4ACE-612F-EB83F43660BE}"/>
              </a:ext>
            </a:extLst>
          </p:cNvPr>
          <p:cNvGrpSpPr/>
          <p:nvPr/>
        </p:nvGrpSpPr>
        <p:grpSpPr>
          <a:xfrm>
            <a:off x="6320219" y="4423793"/>
            <a:ext cx="616680" cy="270360"/>
            <a:chOff x="6320219" y="4423793"/>
            <a:chExt cx="61668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5EE418-3CE3-241E-6EE6-4C775D0AAAE0}"/>
                    </a:ext>
                  </a:extLst>
                </p14:cNvPr>
                <p14:cNvContentPartPr/>
                <p14:nvPr/>
              </p14:nvContentPartPr>
              <p14:xfrm>
                <a:off x="6320219" y="4423793"/>
                <a:ext cx="41040" cy="11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5EE418-3CE3-241E-6EE6-4C775D0AAAE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11219" y="4414793"/>
                  <a:ext cx="58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EE95F9D-A8A7-9B69-9D97-72A5C8D718BF}"/>
                    </a:ext>
                  </a:extLst>
                </p14:cNvPr>
                <p14:cNvContentPartPr/>
                <p14:nvPr/>
              </p14:nvContentPartPr>
              <p14:xfrm>
                <a:off x="6440819" y="4560233"/>
                <a:ext cx="29880" cy="95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EE95F9D-A8A7-9B69-9D97-72A5C8D718B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32179" y="4551593"/>
                  <a:ext cx="47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004EB2B-5212-9EC7-7010-352E58323E7B}"/>
                    </a:ext>
                  </a:extLst>
                </p14:cNvPr>
                <p14:cNvContentPartPr/>
                <p14:nvPr/>
              </p14:nvContentPartPr>
              <p14:xfrm>
                <a:off x="6558539" y="4434953"/>
                <a:ext cx="378360" cy="259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004EB2B-5212-9EC7-7010-352E58323E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49899" y="4425953"/>
                  <a:ext cx="39600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205069B-4EB5-7004-37D4-1BC96CA110D0}"/>
                  </a:ext>
                </a:extLst>
              </p14:cNvPr>
              <p14:cNvContentPartPr/>
              <p14:nvPr/>
            </p14:nvContentPartPr>
            <p14:xfrm>
              <a:off x="5307899" y="4924913"/>
              <a:ext cx="157320" cy="172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205069B-4EB5-7004-37D4-1BC96CA110D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299259" y="4915913"/>
                <a:ext cx="17496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93A5C26-9093-ED34-F498-BEFF19031C92}"/>
              </a:ext>
            </a:extLst>
          </p:cNvPr>
          <p:cNvGrpSpPr/>
          <p:nvPr/>
        </p:nvGrpSpPr>
        <p:grpSpPr>
          <a:xfrm>
            <a:off x="4086779" y="4903673"/>
            <a:ext cx="932400" cy="381240"/>
            <a:chOff x="4086779" y="4903673"/>
            <a:chExt cx="9324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D633AFD-B145-3AEF-03B0-19494D4BB1EE}"/>
                    </a:ext>
                  </a:extLst>
                </p14:cNvPr>
                <p14:cNvContentPartPr/>
                <p14:nvPr/>
              </p14:nvContentPartPr>
              <p14:xfrm>
                <a:off x="4086779" y="4903673"/>
                <a:ext cx="160560" cy="213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D633AFD-B145-3AEF-03B0-19494D4BB1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78139" y="4895033"/>
                  <a:ext cx="178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A1C454-0864-17F2-0DF6-61DE887FD5B3}"/>
                    </a:ext>
                  </a:extLst>
                </p14:cNvPr>
                <p14:cNvContentPartPr/>
                <p14:nvPr/>
              </p14:nvContentPartPr>
              <p14:xfrm>
                <a:off x="4356419" y="4971713"/>
                <a:ext cx="111240" cy="179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A1C454-0864-17F2-0DF6-61DE887FD5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47419" y="4962713"/>
                  <a:ext cx="128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EA0B9C1-76DB-F20E-B6F8-B1646096E553}"/>
                    </a:ext>
                  </a:extLst>
                </p14:cNvPr>
                <p14:cNvContentPartPr/>
                <p14:nvPr/>
              </p14:nvContentPartPr>
              <p14:xfrm>
                <a:off x="4558379" y="5137673"/>
                <a:ext cx="57240" cy="10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EA0B9C1-76DB-F20E-B6F8-B1646096E55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49739" y="5128673"/>
                  <a:ext cx="74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F79F7F4-AD4A-5C66-A0BA-B02019FA43B0}"/>
                    </a:ext>
                  </a:extLst>
                </p14:cNvPr>
                <p14:cNvContentPartPr/>
                <p14:nvPr/>
              </p14:nvContentPartPr>
              <p14:xfrm>
                <a:off x="4720379" y="5029313"/>
                <a:ext cx="99360" cy="153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F79F7F4-AD4A-5C66-A0BA-B02019FA43B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11739" y="5020673"/>
                  <a:ext cx="11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A6188B3-ED7C-F648-9286-C04F598CF5A4}"/>
                    </a:ext>
                  </a:extLst>
                </p14:cNvPr>
                <p14:cNvContentPartPr/>
                <p14:nvPr/>
              </p14:nvContentPartPr>
              <p14:xfrm>
                <a:off x="4954019" y="5182313"/>
                <a:ext cx="65160" cy="102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A6188B3-ED7C-F648-9286-C04F598CF5A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45019" y="5173313"/>
                  <a:ext cx="82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A651248-B008-D5DB-533E-0B0E7DB86E1F}"/>
                    </a:ext>
                  </a:extLst>
                </p14:cNvPr>
                <p14:cNvContentPartPr/>
                <p14:nvPr/>
              </p14:nvContentPartPr>
              <p14:xfrm>
                <a:off x="4579979" y="5039753"/>
                <a:ext cx="10080" cy="15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A651248-B008-D5DB-533E-0B0E7DB86E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71339" y="5030753"/>
                  <a:ext cx="27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11176B7-DBCD-F0BE-2C4D-416603A26D7B}"/>
                    </a:ext>
                  </a:extLst>
                </p14:cNvPr>
                <p14:cNvContentPartPr/>
                <p14:nvPr/>
              </p14:nvContentPartPr>
              <p14:xfrm>
                <a:off x="4596899" y="5156393"/>
                <a:ext cx="38160" cy="54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11176B7-DBCD-F0BE-2C4D-416603A26D7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88259" y="5147393"/>
                  <a:ext cx="558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FA84FF3-4D33-6E3C-1F6C-2372D58A3953}"/>
              </a:ext>
            </a:extLst>
          </p:cNvPr>
          <p:cNvGrpSpPr/>
          <p:nvPr/>
        </p:nvGrpSpPr>
        <p:grpSpPr>
          <a:xfrm>
            <a:off x="5540099" y="5015633"/>
            <a:ext cx="246240" cy="180360"/>
            <a:chOff x="5540099" y="5015633"/>
            <a:chExt cx="2462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F64118-94F9-0F01-C180-56216CB2E967}"/>
                    </a:ext>
                  </a:extLst>
                </p14:cNvPr>
                <p14:cNvContentPartPr/>
                <p14:nvPr/>
              </p14:nvContentPartPr>
              <p14:xfrm>
                <a:off x="5540099" y="5027513"/>
                <a:ext cx="93960" cy="76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F64118-94F9-0F01-C180-56216CB2E96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31459" y="5018513"/>
                  <a:ext cx="111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8BD87C-9797-1724-B703-A96DD8720A85}"/>
                    </a:ext>
                  </a:extLst>
                </p14:cNvPr>
                <p14:cNvContentPartPr/>
                <p14:nvPr/>
              </p14:nvContentPartPr>
              <p14:xfrm>
                <a:off x="5636219" y="5015633"/>
                <a:ext cx="25200" cy="180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8BD87C-9797-1724-B703-A96DD8720A8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27579" y="5006993"/>
                  <a:ext cx="42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7B0C520-8622-4D3F-579E-DE113253A88E}"/>
                    </a:ext>
                  </a:extLst>
                </p14:cNvPr>
                <p14:cNvContentPartPr/>
                <p14:nvPr/>
              </p14:nvContentPartPr>
              <p14:xfrm>
                <a:off x="5765099" y="5028233"/>
                <a:ext cx="21240" cy="81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7B0C520-8622-4D3F-579E-DE113253A88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56459" y="5019233"/>
                  <a:ext cx="3888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377A1E1-CC1E-BCC3-A2C9-0706DB753724}"/>
                  </a:ext>
                </a:extLst>
              </p14:cNvPr>
              <p14:cNvContentPartPr/>
              <p14:nvPr/>
            </p14:nvContentPartPr>
            <p14:xfrm>
              <a:off x="5009459" y="4994033"/>
              <a:ext cx="150120" cy="205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377A1E1-CC1E-BCC3-A2C9-0706DB75372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000819" y="4985033"/>
                <a:ext cx="16776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1988828-8D0F-83FA-7F44-800EF747336B}"/>
              </a:ext>
            </a:extLst>
          </p:cNvPr>
          <p:cNvGrpSpPr/>
          <p:nvPr/>
        </p:nvGrpSpPr>
        <p:grpSpPr>
          <a:xfrm>
            <a:off x="5950859" y="4961633"/>
            <a:ext cx="154800" cy="242640"/>
            <a:chOff x="5950859" y="4961633"/>
            <a:chExt cx="15480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E3D5BE7-7DD6-F6FE-C3A1-2F6638DFF165}"/>
                    </a:ext>
                  </a:extLst>
                </p14:cNvPr>
                <p14:cNvContentPartPr/>
                <p14:nvPr/>
              </p14:nvContentPartPr>
              <p14:xfrm>
                <a:off x="5950859" y="4971713"/>
                <a:ext cx="110880" cy="136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E3D5BE7-7DD6-F6FE-C3A1-2F6638DFF1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42219" y="4963073"/>
                  <a:ext cx="12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F62859A-7620-99BB-4870-68794F2BA2BD}"/>
                    </a:ext>
                  </a:extLst>
                </p14:cNvPr>
                <p14:cNvContentPartPr/>
                <p14:nvPr/>
              </p14:nvContentPartPr>
              <p14:xfrm>
                <a:off x="6055979" y="5022473"/>
                <a:ext cx="1800" cy="1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F62859A-7620-99BB-4870-68794F2BA2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46979" y="5013473"/>
                  <a:ext cx="19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2B5DCE-8EAF-B684-953D-5A9F71AD68EB}"/>
                    </a:ext>
                  </a:extLst>
                </p14:cNvPr>
                <p14:cNvContentPartPr/>
                <p14:nvPr/>
              </p14:nvContentPartPr>
              <p14:xfrm>
                <a:off x="6084419" y="4961633"/>
                <a:ext cx="21240" cy="242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2B5DCE-8EAF-B684-953D-5A9F71AD68E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75779" y="4952993"/>
                  <a:ext cx="3888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40FCFFE-F433-F98E-45F7-09288E162B1E}"/>
                  </a:ext>
                </a:extLst>
              </p14:cNvPr>
              <p14:cNvContentPartPr/>
              <p14:nvPr/>
            </p14:nvContentPartPr>
            <p14:xfrm>
              <a:off x="6392939" y="5204633"/>
              <a:ext cx="37080" cy="74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40FCFFE-F433-F98E-45F7-09288E162B1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384299" y="5195633"/>
                <a:ext cx="5472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EA2018A-54D0-2501-A1AF-547C884F6114}"/>
              </a:ext>
            </a:extLst>
          </p:cNvPr>
          <p:cNvGrpSpPr/>
          <p:nvPr/>
        </p:nvGrpSpPr>
        <p:grpSpPr>
          <a:xfrm>
            <a:off x="6445859" y="4915553"/>
            <a:ext cx="463680" cy="201240"/>
            <a:chOff x="6445859" y="4915553"/>
            <a:chExt cx="4636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BDF101-6F37-0329-8B6F-A7F93CA5E9BF}"/>
                    </a:ext>
                  </a:extLst>
                </p14:cNvPr>
                <p14:cNvContentPartPr/>
                <p14:nvPr/>
              </p14:nvContentPartPr>
              <p14:xfrm>
                <a:off x="6445859" y="5033993"/>
                <a:ext cx="137160" cy="72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BDF101-6F37-0329-8B6F-A7F93CA5E9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37219" y="5024993"/>
                  <a:ext cx="154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6BBC6D3-81E9-C26A-C610-546573C6CACD}"/>
                    </a:ext>
                  </a:extLst>
                </p14:cNvPr>
                <p14:cNvContentPartPr/>
                <p14:nvPr/>
              </p14:nvContentPartPr>
              <p14:xfrm>
                <a:off x="6572219" y="4915553"/>
                <a:ext cx="53640" cy="172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6BBC6D3-81E9-C26A-C610-546573C6CA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63579" y="4906913"/>
                  <a:ext cx="71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CD9A28D-6A3D-4D55-7FCC-A7D33DB0997E}"/>
                    </a:ext>
                  </a:extLst>
                </p14:cNvPr>
                <p14:cNvContentPartPr/>
                <p14:nvPr/>
              </p14:nvContentPartPr>
              <p14:xfrm>
                <a:off x="6690659" y="4973153"/>
                <a:ext cx="113400" cy="143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CD9A28D-6A3D-4D55-7FCC-A7D33DB0997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82019" y="4964513"/>
                  <a:ext cx="131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DDCE1D2-ACFA-58C4-01A9-628C14A97BA2}"/>
                    </a:ext>
                  </a:extLst>
                </p14:cNvPr>
                <p14:cNvContentPartPr/>
                <p14:nvPr/>
              </p14:nvContentPartPr>
              <p14:xfrm>
                <a:off x="6882899" y="5012033"/>
                <a:ext cx="26640" cy="5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DDCE1D2-ACFA-58C4-01A9-628C14A97BA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74259" y="5003393"/>
                  <a:ext cx="442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D6DC5E7-BFCB-F429-1698-269E6F72BE1E}"/>
              </a:ext>
            </a:extLst>
          </p:cNvPr>
          <p:cNvGrpSpPr/>
          <p:nvPr/>
        </p:nvGrpSpPr>
        <p:grpSpPr>
          <a:xfrm>
            <a:off x="7051379" y="4880993"/>
            <a:ext cx="435600" cy="313920"/>
            <a:chOff x="7051379" y="4880993"/>
            <a:chExt cx="43560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A0E9FDF-D9B3-525E-5521-A031A07C7697}"/>
                    </a:ext>
                  </a:extLst>
                </p14:cNvPr>
                <p14:cNvContentPartPr/>
                <p14:nvPr/>
              </p14:nvContentPartPr>
              <p14:xfrm>
                <a:off x="7051379" y="4934273"/>
                <a:ext cx="101160" cy="186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A0E9FDF-D9B3-525E-5521-A031A07C769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42379" y="4925633"/>
                  <a:ext cx="118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2A9C4C-8B30-9F60-1F7F-2314CAA99237}"/>
                    </a:ext>
                  </a:extLst>
                </p14:cNvPr>
                <p14:cNvContentPartPr/>
                <p14:nvPr/>
              </p14:nvContentPartPr>
              <p14:xfrm>
                <a:off x="7251179" y="5096633"/>
                <a:ext cx="16200" cy="98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2A9C4C-8B30-9F60-1F7F-2314CAA9923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42539" y="5087633"/>
                  <a:ext cx="33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7713680-0B4C-3C54-A3F5-A32176A5A09A}"/>
                    </a:ext>
                  </a:extLst>
                </p14:cNvPr>
                <p14:cNvContentPartPr/>
                <p14:nvPr/>
              </p14:nvContentPartPr>
              <p14:xfrm>
                <a:off x="7360979" y="4911953"/>
                <a:ext cx="126000" cy="215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7713680-0B4C-3C54-A3F5-A32176A5A0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52339" y="4903313"/>
                  <a:ext cx="143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B2243E-AED9-268D-F8C3-3C3C9B3D1E0B}"/>
                    </a:ext>
                  </a:extLst>
                </p14:cNvPr>
                <p14:cNvContentPartPr/>
                <p14:nvPr/>
              </p14:nvContentPartPr>
              <p14:xfrm>
                <a:off x="7413899" y="4880993"/>
                <a:ext cx="58680" cy="32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B2243E-AED9-268D-F8C3-3C3C9B3D1E0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05259" y="4872353"/>
                  <a:ext cx="763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BCA2E44-3806-F388-AAB4-211CBD687AE3}"/>
                  </a:ext>
                </a:extLst>
              </p14:cNvPr>
              <p14:cNvContentPartPr/>
              <p14:nvPr/>
            </p14:nvContentPartPr>
            <p14:xfrm>
              <a:off x="2031539" y="265433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BCA2E44-3806-F388-AAB4-211CBD687AE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022539" y="2567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0B37561-44C9-E6FA-8E04-5F97BCFCE215}"/>
              </a:ext>
            </a:extLst>
          </p:cNvPr>
          <p:cNvGrpSpPr/>
          <p:nvPr/>
        </p:nvGrpSpPr>
        <p:grpSpPr>
          <a:xfrm>
            <a:off x="5114219" y="380633"/>
            <a:ext cx="144360" cy="171000"/>
            <a:chOff x="5114219" y="380633"/>
            <a:chExt cx="14436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538CDD0-5135-55F0-36AA-15084EA0FD61}"/>
                    </a:ext>
                  </a:extLst>
                </p14:cNvPr>
                <p14:cNvContentPartPr/>
                <p14:nvPr/>
              </p14:nvContentPartPr>
              <p14:xfrm>
                <a:off x="5114219" y="380633"/>
                <a:ext cx="14760" cy="22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538CDD0-5135-55F0-36AA-15084EA0FD6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05219" y="371633"/>
                  <a:ext cx="3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88124A-8052-6753-C9D1-DADC632CE628}"/>
                    </a:ext>
                  </a:extLst>
                </p14:cNvPr>
                <p14:cNvContentPartPr/>
                <p14:nvPr/>
              </p14:nvContentPartPr>
              <p14:xfrm>
                <a:off x="5114219" y="394313"/>
                <a:ext cx="70560" cy="125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88124A-8052-6753-C9D1-DADC632CE62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05219" y="385313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418422E-9C96-47EC-767D-6DA19C40AD60}"/>
                    </a:ext>
                  </a:extLst>
                </p14:cNvPr>
                <p14:cNvContentPartPr/>
                <p14:nvPr/>
              </p14:nvContentPartPr>
              <p14:xfrm>
                <a:off x="5247779" y="410873"/>
                <a:ext cx="10800" cy="140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418422E-9C96-47EC-767D-6DA19C40AD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39139" y="401873"/>
                  <a:ext cx="284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14C6953-F12E-6192-10E9-FF0B6AE159E7}"/>
              </a:ext>
            </a:extLst>
          </p:cNvPr>
          <p:cNvGrpSpPr/>
          <p:nvPr/>
        </p:nvGrpSpPr>
        <p:grpSpPr>
          <a:xfrm>
            <a:off x="5400059" y="459113"/>
            <a:ext cx="617760" cy="208440"/>
            <a:chOff x="5400059" y="459113"/>
            <a:chExt cx="61776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755FE9-72DC-D57C-B348-F608AF32D595}"/>
                    </a:ext>
                  </a:extLst>
                </p14:cNvPr>
                <p14:cNvContentPartPr/>
                <p14:nvPr/>
              </p14:nvContentPartPr>
              <p14:xfrm>
                <a:off x="5400059" y="536153"/>
                <a:ext cx="133200" cy="104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755FE9-72DC-D57C-B348-F608AF32D5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91059" y="527513"/>
                  <a:ext cx="15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0746C7-F826-35FD-C845-9C2ABEC23AC1}"/>
                    </a:ext>
                  </a:extLst>
                </p14:cNvPr>
                <p14:cNvContentPartPr/>
                <p14:nvPr/>
              </p14:nvContentPartPr>
              <p14:xfrm>
                <a:off x="5533619" y="545513"/>
                <a:ext cx="70200" cy="122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0746C7-F826-35FD-C845-9C2ABEC23AC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24979" y="536873"/>
                  <a:ext cx="87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B57960E-D832-EF1A-8B90-9295C77E8C21}"/>
                    </a:ext>
                  </a:extLst>
                </p14:cNvPr>
                <p14:cNvContentPartPr/>
                <p14:nvPr/>
              </p14:nvContentPartPr>
              <p14:xfrm>
                <a:off x="5736299" y="476393"/>
                <a:ext cx="124200" cy="176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57960E-D832-EF1A-8B90-9295C77E8C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27659" y="467753"/>
                  <a:ext cx="141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01EBCB0-AE1E-3089-AA17-A466E8D946C7}"/>
                    </a:ext>
                  </a:extLst>
                </p14:cNvPr>
                <p14:cNvContentPartPr/>
                <p14:nvPr/>
              </p14:nvContentPartPr>
              <p14:xfrm>
                <a:off x="5962019" y="459113"/>
                <a:ext cx="23760" cy="99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01EBCB0-AE1E-3089-AA17-A466E8D946C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53379" y="450113"/>
                  <a:ext cx="41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0422D5F-6299-44E4-D6CC-5E98F7353033}"/>
                    </a:ext>
                  </a:extLst>
                </p14:cNvPr>
                <p14:cNvContentPartPr/>
                <p14:nvPr/>
              </p14:nvContentPartPr>
              <p14:xfrm>
                <a:off x="6006299" y="459833"/>
                <a:ext cx="11520" cy="148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0422D5F-6299-44E4-D6CC-5E98F735303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97299" y="450833"/>
                  <a:ext cx="2916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C85750F-1673-7631-9990-400AB11F9D5B}"/>
                  </a:ext>
                </a:extLst>
              </p14:cNvPr>
              <p14:cNvContentPartPr/>
              <p14:nvPr/>
            </p14:nvContentPartPr>
            <p14:xfrm>
              <a:off x="783059" y="2051753"/>
              <a:ext cx="155880" cy="138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C85750F-1673-7631-9990-400AB11F9D5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74059" y="2042753"/>
                <a:ext cx="173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C23AD614-B8F0-3E18-9D25-456F9C71489D}"/>
                  </a:ext>
                </a:extLst>
              </p14:cNvPr>
              <p14:cNvContentPartPr/>
              <p14:nvPr/>
            </p14:nvContentPartPr>
            <p14:xfrm>
              <a:off x="668579" y="3281873"/>
              <a:ext cx="239040" cy="32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C23AD614-B8F0-3E18-9D25-456F9C71489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59579" y="3273233"/>
                <a:ext cx="256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3A05161-DFD0-286A-805F-B97D5BD3F9A5}"/>
                  </a:ext>
                </a:extLst>
              </p14:cNvPr>
              <p14:cNvContentPartPr/>
              <p14:nvPr/>
            </p14:nvContentPartPr>
            <p14:xfrm>
              <a:off x="4430579" y="2242913"/>
              <a:ext cx="117720" cy="253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3A05161-DFD0-286A-805F-B97D5BD3F9A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421579" y="2233913"/>
                <a:ext cx="135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546F063-31D1-EF1C-9274-A7BA32B8F58D}"/>
                  </a:ext>
                </a:extLst>
              </p14:cNvPr>
              <p14:cNvContentPartPr/>
              <p14:nvPr/>
            </p14:nvContentPartPr>
            <p14:xfrm>
              <a:off x="4592939" y="4072433"/>
              <a:ext cx="112320" cy="1965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546F063-31D1-EF1C-9274-A7BA32B8F58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584299" y="4063793"/>
                <a:ext cx="1299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33B33108-9829-FF22-2BAB-F542B76C291B}"/>
                  </a:ext>
                </a:extLst>
              </p14:cNvPr>
              <p14:cNvContentPartPr/>
              <p14:nvPr/>
            </p14:nvContentPartPr>
            <p14:xfrm>
              <a:off x="4873739" y="2340833"/>
              <a:ext cx="114840" cy="1076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33B33108-9829-FF22-2BAB-F542B76C291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864739" y="2331833"/>
                <a:ext cx="13248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0174EB3-20B7-050A-2AEF-B0516F785C3D}"/>
              </a:ext>
            </a:extLst>
          </p:cNvPr>
          <p:cNvGrpSpPr/>
          <p:nvPr/>
        </p:nvGrpSpPr>
        <p:grpSpPr>
          <a:xfrm>
            <a:off x="1549139" y="4746713"/>
            <a:ext cx="281520" cy="279000"/>
            <a:chOff x="1549139" y="4746713"/>
            <a:chExt cx="2815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88CBC7F-13D2-CDC9-5F29-8E0F21E19ACB}"/>
                    </a:ext>
                  </a:extLst>
                </p14:cNvPr>
                <p14:cNvContentPartPr/>
                <p14:nvPr/>
              </p14:nvContentPartPr>
              <p14:xfrm>
                <a:off x="1549139" y="4746713"/>
                <a:ext cx="147600" cy="260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88CBC7F-13D2-CDC9-5F29-8E0F21E19A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40499" y="4737713"/>
                  <a:ext cx="1652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7389EB-F501-EF32-EA72-77D136828455}"/>
                    </a:ext>
                  </a:extLst>
                </p14:cNvPr>
                <p14:cNvContentPartPr/>
                <p14:nvPr/>
              </p14:nvContentPartPr>
              <p14:xfrm>
                <a:off x="1815899" y="4804673"/>
                <a:ext cx="14760" cy="221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7389EB-F501-EF32-EA72-77D13682845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06899" y="4795673"/>
                  <a:ext cx="3240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4AD134C-734F-CFB4-88DA-902BE08C12CF}"/>
                  </a:ext>
                </a:extLst>
              </p14:cNvPr>
              <p14:cNvContentPartPr/>
              <p14:nvPr/>
            </p14:nvContentPartPr>
            <p14:xfrm>
              <a:off x="1560299" y="5208233"/>
              <a:ext cx="222120" cy="320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4AD134C-734F-CFB4-88DA-902BE08C12C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551659" y="5199233"/>
                <a:ext cx="239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9BC5D11-4579-FF27-5E0C-75022E7D8169}"/>
                  </a:ext>
                </a:extLst>
              </p14:cNvPr>
              <p14:cNvContentPartPr/>
              <p14:nvPr/>
            </p14:nvContentPartPr>
            <p14:xfrm>
              <a:off x="5921339" y="2240393"/>
              <a:ext cx="123480" cy="1965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9BC5D11-4579-FF27-5E0C-75022E7D816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912699" y="2231753"/>
                <a:ext cx="1411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7E209EA-A17A-BD93-BB0B-9D4332E25B76}"/>
                  </a:ext>
                </a:extLst>
              </p14:cNvPr>
              <p14:cNvContentPartPr/>
              <p14:nvPr/>
            </p14:nvContentPartPr>
            <p14:xfrm>
              <a:off x="5847539" y="4064513"/>
              <a:ext cx="126000" cy="2401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7E209EA-A17A-BD93-BB0B-9D4332E25B7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38899" y="4055873"/>
                <a:ext cx="143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E889FD-D72E-DB5A-932E-A2375A7CDF94}"/>
                  </a:ext>
                </a:extLst>
              </p14:cNvPr>
              <p14:cNvContentPartPr/>
              <p14:nvPr/>
            </p14:nvContentPartPr>
            <p14:xfrm>
              <a:off x="6372059" y="2279633"/>
              <a:ext cx="42120" cy="36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E889FD-D72E-DB5A-932E-A2375A7CDF9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363419" y="2270633"/>
                <a:ext cx="59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84B06F7-B774-4462-3204-7C875B8BF5FE}"/>
                  </a:ext>
                </a:extLst>
              </p14:cNvPr>
              <p14:cNvContentPartPr/>
              <p14:nvPr/>
            </p14:nvContentPartPr>
            <p14:xfrm>
              <a:off x="6972179" y="2091353"/>
              <a:ext cx="149040" cy="203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84B06F7-B774-4462-3204-7C875B8BF5F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963179" y="2082713"/>
                <a:ext cx="1666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5388552-E525-9B24-F96A-4A0954B7B7A6}"/>
                  </a:ext>
                </a:extLst>
              </p14:cNvPr>
              <p14:cNvContentPartPr/>
              <p14:nvPr/>
            </p14:nvContentPartPr>
            <p14:xfrm>
              <a:off x="4213139" y="5225153"/>
              <a:ext cx="255600" cy="2588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5388552-E525-9B24-F96A-4A0954B7B7A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204499" y="5216153"/>
                <a:ext cx="2732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929E592-99FC-254B-8E6B-C9C0B8DFAA8E}"/>
                  </a:ext>
                </a:extLst>
              </p14:cNvPr>
              <p14:cNvContentPartPr/>
              <p14:nvPr/>
            </p14:nvContentPartPr>
            <p14:xfrm>
              <a:off x="5464499" y="5415593"/>
              <a:ext cx="191520" cy="2412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929E592-99FC-254B-8E6B-C9C0B8DFAA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455859" y="5406593"/>
                <a:ext cx="2091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8D169B3-0E9E-1FFF-4392-5190A035094F}"/>
                  </a:ext>
                </a:extLst>
              </p14:cNvPr>
              <p14:cNvContentPartPr/>
              <p14:nvPr/>
            </p14:nvContentPartPr>
            <p14:xfrm>
              <a:off x="7803779" y="2029433"/>
              <a:ext cx="128520" cy="2084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8D169B3-0E9E-1FFF-4392-5190A035094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795139" y="2020433"/>
                <a:ext cx="1461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3797611-1183-3BC0-7617-FCCDA28131EF}"/>
                  </a:ext>
                </a:extLst>
              </p14:cNvPr>
              <p14:cNvContentPartPr/>
              <p14:nvPr/>
            </p14:nvContentPartPr>
            <p14:xfrm>
              <a:off x="6625139" y="5323433"/>
              <a:ext cx="143640" cy="2203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3797611-1183-3BC0-7617-FCCDA28131E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616499" y="5314793"/>
                <a:ext cx="16128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BDAFA71-4841-E95F-5E9F-6BC455303837}"/>
              </a:ext>
            </a:extLst>
          </p:cNvPr>
          <p:cNvGrpSpPr/>
          <p:nvPr/>
        </p:nvGrpSpPr>
        <p:grpSpPr>
          <a:xfrm>
            <a:off x="2378579" y="4666433"/>
            <a:ext cx="428760" cy="420480"/>
            <a:chOff x="2378579" y="4666433"/>
            <a:chExt cx="4287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11BA3E2-0C6F-188D-A4B0-BE3F3B777B60}"/>
                    </a:ext>
                  </a:extLst>
                </p14:cNvPr>
                <p14:cNvContentPartPr/>
                <p14:nvPr/>
              </p14:nvContentPartPr>
              <p14:xfrm>
                <a:off x="2378579" y="4784513"/>
                <a:ext cx="121320" cy="213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11BA3E2-0C6F-188D-A4B0-BE3F3B777B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69579" y="4775513"/>
                  <a:ext cx="138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FCE49A5-FB6C-2090-CE89-B0339FE18A70}"/>
                    </a:ext>
                  </a:extLst>
                </p14:cNvPr>
                <p14:cNvContentPartPr/>
                <p14:nvPr/>
              </p14:nvContentPartPr>
              <p14:xfrm>
                <a:off x="2518979" y="4666433"/>
                <a:ext cx="86040" cy="365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FCE49A5-FB6C-2090-CE89-B0339FE18A7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09979" y="4657433"/>
                  <a:ext cx="103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48CDB03-E856-0DC4-A725-D3E0B84B4957}"/>
                    </a:ext>
                  </a:extLst>
                </p14:cNvPr>
                <p14:cNvContentPartPr/>
                <p14:nvPr/>
              </p14:nvContentPartPr>
              <p14:xfrm>
                <a:off x="2670179" y="4822673"/>
                <a:ext cx="137160" cy="264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48CDB03-E856-0DC4-A725-D3E0B84B49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61539" y="4813673"/>
                  <a:ext cx="154800" cy="28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924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Παράδειγμα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Για ερωτήματα φράσεων, χρησιμοποιούμε έναν αλγόριθμο φράσεων αναδρομικά στο επίπεδο εγγράφου 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Αλλά τώρα δεν αρκεί η ισότητα των </a:t>
            </a:r>
            <a:r>
              <a:rPr lang="en-US" dirty="0">
                <a:ea typeface="ＭＳ Ｐゴシック" pitchFamily="34" charset="-128"/>
              </a:rPr>
              <a:t>doc id</a:t>
            </a:r>
          </a:p>
        </p:txBody>
      </p:sp>
      <p:sp>
        <p:nvSpPr>
          <p:cNvPr id="624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F5266E-5575-44A5-BF66-3902C0CD83CC}" type="slidenum">
              <a:rPr lang="en-US"/>
              <a:pPr/>
              <a:t>43</a:t>
            </a:fld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79512" y="1750807"/>
            <a:ext cx="5410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&lt;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be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993427;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7, 18, 33, 72, 86, 231;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3, 149;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17, 191, 291, 430, 434;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363, 367, …&gt;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769979" y="2302113"/>
            <a:ext cx="5076056" cy="1497843"/>
          </a:xfrm>
          <a:prstGeom prst="leftArrowCallout">
            <a:avLst>
              <a:gd name="adj1" fmla="val 25000"/>
              <a:gd name="adj2" fmla="val 25000"/>
              <a:gd name="adj3" fmla="val 49981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600" b="1" dirty="0">
                <a:latin typeface="Times New Roman" pitchFamily="18" charset="0"/>
              </a:rPr>
              <a:t>Ποιο από τα έγγραφα</a:t>
            </a:r>
          </a:p>
          <a:p>
            <a:pPr algn="ctr" eaLnBrk="0" hangingPunct="0"/>
            <a:r>
              <a:rPr lang="en-US" sz="1600" b="1" dirty="0">
                <a:solidFill>
                  <a:srgbClr val="A40508"/>
                </a:solidFill>
                <a:latin typeface="Times New Roman" pitchFamily="18" charset="0"/>
              </a:rPr>
              <a:t>1,2,4,5</a:t>
            </a:r>
            <a:r>
              <a:rPr lang="el-GR" sz="1600" b="1" dirty="0">
                <a:solidFill>
                  <a:srgbClr val="A40508"/>
                </a:solidFill>
                <a:latin typeface="Times New Roman" pitchFamily="18" charset="0"/>
              </a:rPr>
              <a:t> </a:t>
            </a:r>
            <a:r>
              <a:rPr lang="el-GR" sz="1600" b="1" dirty="0">
                <a:latin typeface="Times New Roman" pitchFamily="18" charset="0"/>
              </a:rPr>
              <a:t>μπορεί να περιέχει το </a:t>
            </a:r>
            <a:r>
              <a:rPr lang="en-US" sz="1600" b="1" dirty="0">
                <a:latin typeface="Times New Roman" pitchFamily="18" charset="0"/>
              </a:rPr>
              <a:t>“</a:t>
            </a:r>
            <a:r>
              <a:rPr lang="en-US" sz="1600" b="1" i="1" dirty="0">
                <a:latin typeface="Times New Roman" pitchFamily="18" charset="0"/>
              </a:rPr>
              <a:t>to be</a:t>
            </a:r>
          </a:p>
          <a:p>
            <a:pPr algn="ctr" eaLnBrk="0" hangingPunct="0"/>
            <a:r>
              <a:rPr lang="en-US" sz="1600" b="1" i="1" dirty="0">
                <a:latin typeface="Times New Roman" pitchFamily="18" charset="0"/>
              </a:rPr>
              <a:t>or not to be</a:t>
            </a:r>
            <a:r>
              <a:rPr lang="en-US" sz="1600" b="1" dirty="0">
                <a:latin typeface="Times New Roman" pitchFamily="18" charset="0"/>
              </a:rPr>
              <a:t>”?</a:t>
            </a: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368A20-B496-4D29-9D11-196C0CCB2DF9}"/>
                  </a:ext>
                </a:extLst>
              </p14:cNvPr>
              <p14:cNvContentPartPr/>
              <p14:nvPr/>
            </p14:nvContentPartPr>
            <p14:xfrm>
              <a:off x="733846" y="2847493"/>
              <a:ext cx="20160" cy="1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368A20-B496-4D29-9D11-196C0CCB2D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5206" y="2838853"/>
                <a:ext cx="37800" cy="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430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Επεξεργασία ερωτήματος φράσης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38486" y="1988840"/>
            <a:ext cx="7344816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Βρες τις εγγραφές του ευρετηρίου για τους όρους του ερωτήματος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Συγχώνευσε τις </a:t>
            </a:r>
            <a:r>
              <a:rPr lang="el-GR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doc:position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λίστες για απαρίθμηση όλων των πιθανών θέσεων </a:t>
            </a:r>
            <a:endParaRPr lang="en-US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Δύο συγχωνεύσεις: όρο και θέση</a:t>
            </a:r>
            <a:endParaRPr lang="en-US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12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8CDF13-2A28-49B7-B8DA-A87CD4BD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3D98D78-7896-4EE5-8D2D-242E0A38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C6F-4BE5-4D8B-BC33-560F6B1AB88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DFCDD-E069-43D1-9C01-A6C5540171CD}"/>
              </a:ext>
            </a:extLst>
          </p:cNvPr>
          <p:cNvSpPr txBox="1"/>
          <p:nvPr/>
        </p:nvSpPr>
        <p:spPr>
          <a:xfrm>
            <a:off x="899592" y="198884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d1: a b 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d2: b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 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d3: b c d c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d4:  a c d b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d5: a c b a b 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C5D7B-D185-4429-9805-A6649198F60C}"/>
              </a:ext>
            </a:extLst>
          </p:cNvPr>
          <p:cNvSpPr txBox="1"/>
          <p:nvPr/>
        </p:nvSpPr>
        <p:spPr>
          <a:xfrm>
            <a:off x="3491880" y="15567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“a  b”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742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430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Επεξεργασία ερωτήματος φράσης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2024844"/>
            <a:ext cx="8715404" cy="280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lvl="1" indent="0">
              <a:buClr>
                <a:srgbClr val="336699"/>
              </a:buClr>
            </a:pPr>
            <a:r>
              <a:rPr lang="el-GR" dirty="0">
                <a:solidFill>
                  <a:schemeClr val="tx1"/>
                </a:solidFill>
                <a:latin typeface="+mj-lt"/>
              </a:rPr>
              <a:t>Παράδειγμα ερωτήματος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“to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or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not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to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” </a:t>
            </a:r>
            <a:endParaRPr lang="el-GR" i="1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TO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993427:</a:t>
            </a:r>
          </a:p>
          <a:p>
            <a:pPr lvl="2"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7, 18, 33, 72, 86, 231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1, 17, 74, 222, 255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 </a:t>
            </a:r>
            <a:r>
              <a:rPr lang="pt-BR" sz="2200" b="1" dirty="0">
                <a:solidFill>
                  <a:schemeClr val="tx1"/>
                </a:solidFill>
                <a:latin typeface="+mj-lt"/>
              </a:rPr>
              <a:t>4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8, 16, 190, 429, 433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5: 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363, 367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 7: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13, 23, 191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 . . .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el-GR"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2"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de-DE" sz="2200" b="1" dirty="0">
                <a:solidFill>
                  <a:schemeClr val="tx1"/>
                </a:solidFill>
                <a:latin typeface="+mn-lt"/>
              </a:rPr>
              <a:t>BE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, 178239:</a:t>
            </a:r>
          </a:p>
          <a:p>
            <a:pPr lvl="2">
              <a:spcBef>
                <a:spcPts val="0"/>
              </a:spcBef>
            </a:pPr>
            <a:r>
              <a:rPr lang="de-DE" sz="2200" dirty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2200" dirty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17, 25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tx1"/>
                </a:solidFill>
                <a:latin typeface="+mj-lt"/>
              </a:rPr>
              <a:t>4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17, 191, 291, 430, 434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 </a:t>
            </a:r>
            <a:r>
              <a:rPr lang="de-DE" sz="2200" b="1" dirty="0">
                <a:solidFill>
                  <a:schemeClr val="tx1"/>
                </a:solidFill>
                <a:latin typeface="+mj-lt"/>
              </a:rPr>
              <a:t>5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14, 19, 101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; . . . 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2013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Ερωτήματα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γειτονικότητας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Proximity queries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147248" cy="182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Η ίδια γενική μέθοδος για ερωτήματα </a:t>
            </a:r>
            <a:r>
              <a:rPr lang="el-GR" dirty="0" err="1">
                <a:ea typeface="ＭＳ Ｐゴシック" pitchFamily="34" charset="-128"/>
              </a:rPr>
              <a:t>γειτονικότητας</a:t>
            </a:r>
            <a:r>
              <a:rPr lang="el-GR" dirty="0">
                <a:ea typeface="ＭＳ Ｐゴシック" pitchFamily="34" charset="-128"/>
              </a:rPr>
              <a:t> (</a:t>
            </a:r>
            <a:r>
              <a:rPr lang="en-US" dirty="0">
                <a:ea typeface="ＭＳ Ｐゴシック" pitchFamily="34" charset="-128"/>
              </a:rPr>
              <a:t>proximity searches</a:t>
            </a:r>
            <a:r>
              <a:rPr lang="el-GR" dirty="0">
                <a:ea typeface="ＭＳ Ｐゴシック" pitchFamily="34" charset="-128"/>
              </a:rPr>
              <a:t>)</a:t>
            </a:r>
            <a:endParaRPr lang="en-US" b="1" i="1" dirty="0">
              <a:ea typeface="ＭＳ Ｐゴシック" pitchFamily="34" charset="-128"/>
            </a:endParaRPr>
          </a:p>
          <a:p>
            <a:pPr eaLnBrk="1" hangingPunct="1"/>
            <a:endParaRPr lang="el-GR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LIMIT! /3 STATUTE /3 FEDERAL /2 TORT </a:t>
            </a:r>
          </a:p>
          <a:p>
            <a:pPr lvl="1" eaLnBrk="1" hangingPunct="1"/>
            <a:r>
              <a:rPr lang="el-GR" dirty="0">
                <a:ea typeface="ＭＳ Ｐゴシック" pitchFamily="34" charset="-128"/>
                <a:cs typeface="Arial" pitchFamily="34" charset="0"/>
              </a:rPr>
              <a:t>Πάλι,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/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means “within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words of”.</a:t>
            </a:r>
          </a:p>
          <a:p>
            <a:pPr eaLnBrk="1" hangingPunct="1"/>
            <a:r>
              <a:rPr lang="el-GR" dirty="0">
                <a:ea typeface="ＭＳ Ｐゴシック" pitchFamily="34" charset="-128"/>
                <a:cs typeface="Arial" pitchFamily="34" charset="0"/>
              </a:rPr>
              <a:t>Μπορούμε να χρησιμοποιήσουμε ευρετήρια θέσεων αλλά όχι ευρετήρια </a:t>
            </a:r>
            <a:r>
              <a:rPr lang="en-US" dirty="0" err="1">
                <a:ea typeface="ＭＳ Ｐゴシック" pitchFamily="34" charset="-128"/>
                <a:cs typeface="Arial" pitchFamily="34" charset="0"/>
              </a:rPr>
              <a:t>biword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2EE471-B302-43A5-A08A-077F30C8135C}" type="slidenum">
              <a:rPr lang="en-US"/>
              <a:pPr/>
              <a:t>47</a:t>
            </a:fld>
            <a:endParaRPr lang="en-US"/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6206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Πολυπλοκότητα ερώτησης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147248" cy="1828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  <a:cs typeface="Arial" pitchFamily="34" charset="0"/>
              </a:rPr>
              <a:t>Αυξάνει την πολυπλοκότητα της ερώτησης από Ο(Τ), Τ αριθμός εγγράφων σε Ο(Ν), Ν αριθμός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token.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2EE471-B302-43A5-A08A-077F30C8135C}" type="slidenum">
              <a:rPr lang="en-US"/>
              <a:pPr/>
              <a:t>48</a:t>
            </a:fld>
            <a:endParaRPr lang="en-US"/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</p:spTree>
    <p:extLst>
      <p:ext uri="{BB962C8B-B14F-4D97-AF65-F5344CB8AC3E}">
        <p14:creationId xmlns:p14="http://schemas.microsoft.com/office/powerpoint/2010/main" val="1020213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Μέγεθος ευρετηρίου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Μπορούμε να συμπιέσουμε τα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position values/offsets</a:t>
            </a: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Παρόλα αυτά, σημαντική αύξηση του χώρου αποθήκευσης των λιστών καταχωρήσεων</a:t>
            </a:r>
            <a:endParaRPr lang="en-US" i="1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Αλλά χρησιμοποιείται ευρέως </a:t>
            </a:r>
          </a:p>
          <a:p>
            <a:pPr eaLnBrk="1" hangingPunct="1"/>
            <a:endParaRPr lang="el-GR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Η σχετική θέση των όρων χρησιμοποιείται και εμμέσως για την κατάταξη των αποτελεσμάτων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89BF1-224F-462E-A011-1BECF8BD0E5B}" type="slidenum">
              <a:rPr lang="en-US"/>
              <a:pPr/>
              <a:t>49</a:t>
            </a:fld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5800" y="44196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endParaRPr lang="el-GR" sz="2600"/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771C842-7A56-48C8-9548-FCF7C46CE285}"/>
              </a:ext>
            </a:extLst>
          </p:cNvPr>
          <p:cNvSpPr/>
          <p:nvPr/>
        </p:nvSpPr>
        <p:spPr>
          <a:xfrm>
            <a:off x="395536" y="3645024"/>
            <a:ext cx="7704856" cy="774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Επανάληψη (ερωτήσεις)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1507EB-1C60-4B69-B7EA-51F75011C9CF}" type="slidenum">
              <a:rPr lang="en-US"/>
              <a:pPr/>
              <a:t>5</a:t>
            </a:fld>
            <a:endParaRPr lang="en-US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2.2.4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412988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 2.1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Are the following statements true or false?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In a Boolean retrieval system, stemming never lowers precision.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 </a:t>
            </a:r>
          </a:p>
          <a:p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1Α Σωστό 1Β Λάθος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. In a Boolean retrieval system, stemming never lowers recall.</a:t>
            </a:r>
            <a:endParaRPr lang="el-GR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2Α Σωστό 2Β Λάθος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854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531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Μέγεθος ευρετηρίου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2516" y="1412776"/>
            <a:ext cx="8583980" cy="489516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Χρειάζεται μια εγγραφή για κάθε εμφάνιση στο έγγραφο αντί για μια για κάθε έγγραφο  </a:t>
            </a: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Το </a:t>
            </a:r>
            <a:r>
              <a:rPr lang="el-GR" i="1" dirty="0">
                <a:ea typeface="ＭＳ Ｐゴシック" pitchFamily="34" charset="-128"/>
              </a:rPr>
              <a:t>μέγεθος του ευρετηρίου </a:t>
            </a:r>
            <a:r>
              <a:rPr lang="el-GR" dirty="0">
                <a:ea typeface="ＭＳ Ｐゴシック" pitchFamily="34" charset="-128"/>
              </a:rPr>
              <a:t>εξαρτάται από το </a:t>
            </a:r>
            <a:r>
              <a:rPr lang="el-GR" i="1" dirty="0">
                <a:ea typeface="ＭＳ Ｐゴシック" pitchFamily="34" charset="-128"/>
              </a:rPr>
              <a:t>μέσο μέγεθος του αρχείου </a:t>
            </a:r>
            <a:endParaRPr lang="en-US" i="1" dirty="0">
              <a:ea typeface="ＭＳ Ｐゴシック" pitchFamily="34" charset="-128"/>
            </a:endParaRP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Μέσο μέγεθος </a:t>
            </a:r>
            <a:r>
              <a:rPr lang="en-US" dirty="0">
                <a:ea typeface="ＭＳ Ｐゴシック" pitchFamily="34" charset="-128"/>
              </a:rPr>
              <a:t>web </a:t>
            </a:r>
            <a:r>
              <a:rPr lang="el-GR" dirty="0">
                <a:ea typeface="ＭＳ Ｐゴシック" pitchFamily="34" charset="-128"/>
              </a:rPr>
              <a:t>σελίδας</a:t>
            </a:r>
            <a:r>
              <a:rPr lang="en-US" dirty="0">
                <a:ea typeface="ＭＳ Ｐゴシック" pitchFamily="34" charset="-128"/>
              </a:rPr>
              <a:t> &lt;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1000 </a:t>
            </a:r>
            <a:r>
              <a:rPr lang="el-GR" dirty="0">
                <a:ea typeface="ＭＳ Ｐゴシック" pitchFamily="34" charset="-128"/>
              </a:rPr>
              <a:t>όροι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SEC filings, books, </a:t>
            </a:r>
            <a:r>
              <a:rPr lang="el-GR" dirty="0">
                <a:ea typeface="ＭＳ Ｐゴシック" pitchFamily="34" charset="-128"/>
              </a:rPr>
              <a:t>ακόμα και μερικά επικά ποιήματα </a:t>
            </a:r>
            <a:r>
              <a:rPr lang="en-US" dirty="0">
                <a:ea typeface="ＭＳ Ｐゴシック" pitchFamily="34" charset="-128"/>
              </a:rPr>
              <a:t>… </a:t>
            </a:r>
            <a:r>
              <a:rPr lang="el-GR" dirty="0">
                <a:ea typeface="ＭＳ Ｐゴシック" pitchFamily="34" charset="-128"/>
              </a:rPr>
              <a:t>πάνω από</a:t>
            </a:r>
            <a:r>
              <a:rPr lang="en-US" dirty="0">
                <a:ea typeface="ＭＳ Ｐゴシック" pitchFamily="34" charset="-128"/>
              </a:rPr>
              <a:t> 100,000 </a:t>
            </a:r>
            <a:r>
              <a:rPr lang="el-GR" dirty="0">
                <a:ea typeface="ＭＳ Ｐゴシック" pitchFamily="34" charset="-128"/>
              </a:rPr>
              <a:t>όρους</a:t>
            </a: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Έστω ένας όρος με συχνότητα</a:t>
            </a:r>
            <a:r>
              <a:rPr lang="en-US" dirty="0">
                <a:ea typeface="ＭＳ Ｐゴシック" pitchFamily="34" charset="-128"/>
              </a:rPr>
              <a:t>  0.01% (1 </a:t>
            </a:r>
            <a:r>
              <a:rPr lang="el-GR" dirty="0">
                <a:ea typeface="ＭＳ Ｐゴシック" pitchFamily="34" charset="-128"/>
              </a:rPr>
              <a:t>ανά</a:t>
            </a:r>
            <a:r>
              <a:rPr lang="en-US" dirty="0">
                <a:ea typeface="ＭＳ Ｐゴシック" pitchFamily="34" charset="-128"/>
              </a:rPr>
              <a:t> 1000</a:t>
            </a:r>
            <a:r>
              <a:rPr lang="el-GR" dirty="0">
                <a:ea typeface="ＭＳ Ｐゴシック" pitchFamily="34" charset="-128"/>
              </a:rPr>
              <a:t> όρους</a:t>
            </a:r>
            <a:r>
              <a:rPr lang="en-US" dirty="0">
                <a:ea typeface="ＭＳ Ｐゴシック" pitchFamily="34" charset="-128"/>
              </a:rPr>
              <a:t>)</a:t>
            </a:r>
            <a:r>
              <a:rPr lang="el-GR" dirty="0">
                <a:ea typeface="ＭＳ Ｐゴシック" pitchFamily="34" charset="-128"/>
              </a:rPr>
              <a:t> σε </a:t>
            </a: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ένα</a:t>
            </a:r>
            <a:r>
              <a:rPr lang="el-GR" dirty="0">
                <a:ea typeface="ＭＳ Ｐゴシック" pitchFamily="34" charset="-128"/>
              </a:rPr>
              <a:t> έγγραφο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6567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354267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3EEE73-29F9-47CF-A53F-4E82EB51D904}" type="slidenum">
              <a:rPr lang="en-US"/>
              <a:pPr/>
              <a:t>50</a:t>
            </a:fld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2516" y="3583609"/>
            <a:ext cx="7769225" cy="1524000"/>
            <a:chOff x="624" y="3168"/>
            <a:chExt cx="489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24" y="3216"/>
              <a:ext cx="4894" cy="912"/>
              <a:chOff x="912" y="2448"/>
              <a:chExt cx="3888" cy="992"/>
            </a:xfrm>
          </p:grpSpPr>
          <p:sp>
            <p:nvSpPr>
              <p:cNvPr id="66570" name="Rectangle 7"/>
              <p:cNvSpPr>
                <a:spLocks noChangeArrowheads="1"/>
              </p:cNvSpPr>
              <p:nvPr/>
            </p:nvSpPr>
            <p:spPr bwMode="auto">
              <a:xfrm>
                <a:off x="3504" y="3109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l-GR" sz="2200" dirty="0">
                    <a:solidFill>
                      <a:srgbClr val="FF0000"/>
                    </a:solidFill>
                  </a:rPr>
                  <a:t>?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571" name="Rectangle 8"/>
              <p:cNvSpPr>
                <a:spLocks noChangeArrowheads="1"/>
              </p:cNvSpPr>
              <p:nvPr/>
            </p:nvSpPr>
            <p:spPr bwMode="auto">
              <a:xfrm>
                <a:off x="2208" y="3109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6572" name="Rectangle 9"/>
              <p:cNvSpPr>
                <a:spLocks noChangeArrowheads="1"/>
              </p:cNvSpPr>
              <p:nvPr/>
            </p:nvSpPr>
            <p:spPr bwMode="auto">
              <a:xfrm>
                <a:off x="912" y="3109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100,000</a:t>
                </a:r>
              </a:p>
            </p:txBody>
          </p:sp>
          <p:sp>
            <p:nvSpPr>
              <p:cNvPr id="66573" name="Rectangle 10"/>
              <p:cNvSpPr>
                <a:spLocks noChangeArrowheads="1"/>
              </p:cNvSpPr>
              <p:nvPr/>
            </p:nvSpPr>
            <p:spPr bwMode="auto">
              <a:xfrm>
                <a:off x="3504" y="2779"/>
                <a:ext cx="129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6574" name="Rectangle 11"/>
              <p:cNvSpPr>
                <a:spLocks noChangeArrowheads="1"/>
              </p:cNvSpPr>
              <p:nvPr/>
            </p:nvSpPr>
            <p:spPr bwMode="auto">
              <a:xfrm>
                <a:off x="2208" y="2779"/>
                <a:ext cx="129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6575" name="Rectangle 12"/>
              <p:cNvSpPr>
                <a:spLocks noChangeArrowheads="1"/>
              </p:cNvSpPr>
              <p:nvPr/>
            </p:nvSpPr>
            <p:spPr bwMode="auto">
              <a:xfrm>
                <a:off x="912" y="2779"/>
                <a:ext cx="129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1000</a:t>
                </a:r>
              </a:p>
            </p:txBody>
          </p:sp>
          <p:sp>
            <p:nvSpPr>
              <p:cNvPr id="66576" name="Rectangle 13"/>
              <p:cNvSpPr>
                <a:spLocks noChangeArrowheads="1"/>
              </p:cNvSpPr>
              <p:nvPr/>
            </p:nvSpPr>
            <p:spPr bwMode="auto">
              <a:xfrm>
                <a:off x="3504" y="2448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Positional postings</a:t>
                </a:r>
              </a:p>
            </p:txBody>
          </p:sp>
          <p:sp>
            <p:nvSpPr>
              <p:cNvPr id="66577" name="Rectangle 1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Postings</a:t>
                </a:r>
              </a:p>
            </p:txBody>
          </p:sp>
          <p:sp>
            <p:nvSpPr>
              <p:cNvPr id="66578" name="Rectangle 15"/>
              <p:cNvSpPr>
                <a:spLocks noChangeArrowheads="1"/>
              </p:cNvSpPr>
              <p:nvPr/>
            </p:nvSpPr>
            <p:spPr bwMode="auto">
              <a:xfrm>
                <a:off x="912" y="2448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endParaRPr lang="el-GR" sz="2200">
                  <a:solidFill>
                    <a:schemeClr val="tx1"/>
                  </a:solidFill>
                </a:endParaRPr>
              </a:p>
            </p:txBody>
          </p:sp>
          <p:sp>
            <p:nvSpPr>
              <p:cNvPr id="66579" name="Line 16"/>
              <p:cNvSpPr>
                <a:spLocks noChangeShapeType="1"/>
              </p:cNvSpPr>
              <p:nvPr/>
            </p:nvSpPr>
            <p:spPr bwMode="auto">
              <a:xfrm>
                <a:off x="912" y="2448"/>
                <a:ext cx="388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0" name="Line 17"/>
              <p:cNvSpPr>
                <a:spLocks noChangeShapeType="1"/>
              </p:cNvSpPr>
              <p:nvPr/>
            </p:nvSpPr>
            <p:spPr bwMode="auto">
              <a:xfrm>
                <a:off x="912" y="2779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1" name="Line 18"/>
              <p:cNvSpPr>
                <a:spLocks noChangeShapeType="1"/>
              </p:cNvSpPr>
              <p:nvPr/>
            </p:nvSpPr>
            <p:spPr bwMode="auto">
              <a:xfrm>
                <a:off x="912" y="3109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2" name="Line 19"/>
              <p:cNvSpPr>
                <a:spLocks noChangeShapeType="1"/>
              </p:cNvSpPr>
              <p:nvPr/>
            </p:nvSpPr>
            <p:spPr bwMode="auto">
              <a:xfrm>
                <a:off x="912" y="3440"/>
                <a:ext cx="388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3" name="Line 20"/>
              <p:cNvSpPr>
                <a:spLocks noChangeShapeType="1"/>
              </p:cNvSpPr>
              <p:nvPr/>
            </p:nvSpPr>
            <p:spPr bwMode="auto">
              <a:xfrm>
                <a:off x="912" y="2448"/>
                <a:ext cx="0" cy="99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4" name="Line 21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0" cy="9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5" name="Line 22"/>
              <p:cNvSpPr>
                <a:spLocks noChangeShapeType="1"/>
              </p:cNvSpPr>
              <p:nvPr/>
            </p:nvSpPr>
            <p:spPr bwMode="auto">
              <a:xfrm>
                <a:off x="3504" y="2448"/>
                <a:ext cx="0" cy="9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6" name="Line 23"/>
              <p:cNvSpPr>
                <a:spLocks noChangeShapeType="1"/>
              </p:cNvSpPr>
              <p:nvPr/>
            </p:nvSpPr>
            <p:spPr bwMode="auto">
              <a:xfrm>
                <a:off x="4800" y="2448"/>
                <a:ext cx="0" cy="99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569" name="Rectangle 24"/>
            <p:cNvSpPr>
              <a:spLocks noChangeArrowheads="1"/>
            </p:cNvSpPr>
            <p:nvPr/>
          </p:nvSpPr>
          <p:spPr bwMode="auto">
            <a:xfrm>
              <a:off x="624" y="3168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Document size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56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D2F70-A85F-4D23-BC29-595F50A31067}"/>
              </a:ext>
            </a:extLst>
          </p:cNvPr>
          <p:cNvSpPr txBox="1"/>
          <p:nvPr/>
        </p:nvSpPr>
        <p:spPr>
          <a:xfrm>
            <a:off x="395536" y="5324062"/>
            <a:ext cx="469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?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 1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   Β 100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 1000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Rules of thumb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Ένα ευρετήριο θέσεων είναι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2–4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μεγαλύτερο </a:t>
            </a:r>
            <a:r>
              <a:rPr lang="el-GR" dirty="0">
                <a:ea typeface="ＭＳ Ｐゴシック" pitchFamily="34" charset="-128"/>
              </a:rPr>
              <a:t>από ένα απλό ευρετήριο 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Το μέγεθος του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συμπιεσμένου</a:t>
            </a:r>
            <a:r>
              <a:rPr lang="el-GR" dirty="0">
                <a:ea typeface="ＭＳ Ｐゴシック" pitchFamily="34" charset="-128"/>
              </a:rPr>
              <a:t> ευρετηρίου είναι 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35–50%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του όγκου του αρχικού κειμένου 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Αυτά αφορούν την Αγγλική (και παρόμοιες) γλώσσες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26DD0F-6DA7-473B-9846-B669EC58F0EE}" type="slidenum">
              <a:rPr lang="en-US"/>
              <a:pPr/>
              <a:t>51</a:t>
            </a:fld>
            <a:endParaRPr lang="en-US"/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Συνδυαστικές μέθοδοι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45840" y="1787679"/>
            <a:ext cx="7846640" cy="1820416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Αυτές οι δυο προσεγγίσεις μπορεί να συνδυαστούν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Για συγκεκριμένες φράσεις 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b="1" i="1" dirty="0">
                <a:ea typeface="ＭＳ Ｐゴシック" pitchFamily="34" charset="-128"/>
              </a:rPr>
              <a:t>“Michael Jackson”, “Britney Spears”</a:t>
            </a:r>
            <a:r>
              <a:rPr lang="en-US" dirty="0">
                <a:ea typeface="ＭＳ Ｐゴシック" pitchFamily="34" charset="-128"/>
              </a:rPr>
              <a:t>)</a:t>
            </a:r>
            <a:r>
              <a:rPr lang="el-GR" dirty="0">
                <a:ea typeface="ＭＳ Ｐゴシック" pitchFamily="34" charset="-128"/>
              </a:rPr>
              <a:t> η συνεχής συγχώνευση καταχωρήσεων ευρετηρίου θέσεων δεν είναι αποδοτική </a:t>
            </a:r>
            <a:r>
              <a:rPr lang="en-US" dirty="0">
                <a:ea typeface="ＭＳ Ｐゴシック" pitchFamily="34" charset="-128"/>
              </a:rPr>
              <a:t> </a:t>
            </a:r>
            <a:endParaRPr lang="el-GR" dirty="0">
              <a:ea typeface="ＭＳ Ｐゴシック" pitchFamily="34" charset="-128"/>
            </a:endParaRPr>
          </a:p>
          <a:p>
            <a:pPr lvl="2" eaLnBrk="1" hangingPunct="1"/>
            <a:r>
              <a:rPr lang="el-GR" dirty="0">
                <a:ea typeface="ＭＳ Ｐゴシック" pitchFamily="34" charset="-128"/>
              </a:rPr>
              <a:t>Ακόμα περισσότερο για φράσεις όπως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i="1" dirty="0">
                <a:ea typeface="ＭＳ Ｐゴシック" pitchFamily="34" charset="-128"/>
              </a:rPr>
              <a:t>“The Who”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E2140-588A-4785-BF03-595F690584E4}" type="slidenum">
              <a:rPr lang="en-US"/>
              <a:pPr/>
              <a:t>52</a:t>
            </a:fld>
            <a:endParaRPr lang="en-US"/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840" y="3705085"/>
            <a:ext cx="6936432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buClr>
                <a:srgbClr val="437085"/>
              </a:buClr>
            </a:pP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Πότε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biwords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 αντί για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positional indexes?</a:t>
            </a:r>
          </a:p>
          <a:p>
            <a:pPr marL="34290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Αυτά που συναντώνται συχνά</a:t>
            </a:r>
          </a:p>
          <a:p>
            <a:pPr marL="34290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Τις ποιο «ακριβές»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2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53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Επανάληψη (ερωτήσεις)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1507EB-1C60-4B69-B7EA-51F75011C9CF}" type="slidenum">
              <a:rPr lang="en-US"/>
              <a:pPr/>
              <a:t>6</a:t>
            </a:fld>
            <a:endParaRPr lang="en-US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2.2.4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820" y="1160854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Άσκηση 2.1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Are the following statements true or false?</a:t>
            </a:r>
          </a:p>
          <a:p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. Stemming increases the size of the vocabulary</a:t>
            </a:r>
            <a:endParaRPr lang="el-GR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3Α Σωστό 3Β Λάθος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  <a:p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. Stemming should be invoked at indexing time but not while processing a query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.</a:t>
            </a:r>
          </a:p>
          <a:p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4Α Σωστό 4Β Λάθος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4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284162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Ακολουθία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>
                <a:ea typeface="ＭＳ Ｐゴシック" pitchFamily="-112" charset="-128"/>
              </a:rPr>
              <a:t>Ακολουθία από ζεύγη </a:t>
            </a:r>
            <a:r>
              <a:rPr lang="en-US" sz="2200" dirty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77269" imgH="15242128" progId="Excel.Sheet.8">
                  <p:embed/>
                </p:oleObj>
              </mc:Choice>
              <mc:Fallback>
                <p:oleObj name="Worksheet" r:id="rId2" imgW="4077269" imgH="15242128" progId="Excel.Sheet.8">
                  <p:embed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4092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202074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Ταξινόμηση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l-GR" sz="3400" dirty="0">
                <a:solidFill>
                  <a:srgbClr val="FF0000"/>
                </a:solidFill>
                <a:ea typeface="ＭＳ Ｐゴシック" pitchFamily="-112" charset="-128"/>
              </a:rPr>
              <a:t>Ταξινόμηση</a:t>
            </a:r>
            <a:r>
              <a:rPr lang="el-GR" sz="3400" dirty="0">
                <a:ea typeface="ＭＳ Ｐゴシック" pitchFamily="-112" charset="-128"/>
              </a:rPr>
              <a:t> με βάση τους όρους</a:t>
            </a:r>
            <a:endParaRPr lang="en-US" sz="34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Και μετά το </a:t>
            </a:r>
            <a:r>
              <a:rPr lang="en-US" sz="1800" dirty="0" err="1">
                <a:ea typeface="ＭＳ Ｐゴシック" pitchFamily="-112" charset="-128"/>
              </a:rPr>
              <a:t>docID</a:t>
            </a:r>
            <a:r>
              <a:rPr lang="en-US" sz="1800" dirty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77269" imgH="16270971" progId="Excel.Sheet.8">
                  <p:embed/>
                </p:oleObj>
              </mc:Choice>
              <mc:Fallback>
                <p:oleObj name="Worksheet" r:id="rId2" imgW="4077269" imgH="16270971" progId="Excel.Sheet.8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077269" imgH="15127812" progId="Excel.Sheet.8">
                  <p:embed/>
                </p:oleObj>
              </mc:Choice>
              <mc:Fallback>
                <p:oleObj name="Worksheet" r:id="rId4" imgW="4077269" imgH="15127812" progId="Excel.Sheet.8">
                  <p:embed/>
                  <p:pic>
                    <p:nvPicPr>
                      <p:cNvPr id="38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02023" y="2780928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70557" y="15298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&amp;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>
                <a:ea typeface="ＭＳ Ｐゴシック" pitchFamily="-112" charset="-128"/>
              </a:rPr>
              <a:t>merged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Διαχωρισμός σε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και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>
                <a:ea typeface="ＭＳ Ｐゴシック" pitchFamily="-112" charset="-128"/>
              </a:rPr>
              <a:t>doc. frequency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77269" imgH="16270971" progId="Excel.Sheet.8">
                  <p:embed/>
                </p:oleObj>
              </mc:Choice>
              <mc:Fallback>
                <p:oleObj name="Worksheet" r:id="rId2" imgW="4077269" imgH="16270971" progId="Excel.Sheet.8">
                  <p:embed/>
                  <p:pic>
                    <p:nvPicPr>
                      <p:cNvPr id="3993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16825" y="4483224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740352" y="1893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2715</Words>
  <Application>Microsoft Office PowerPoint</Application>
  <PresentationFormat>On-screen Show (4:3)</PresentationFormat>
  <Paragraphs>550</Paragraphs>
  <Slides>53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ＭＳ Ｐゴシック</vt:lpstr>
      <vt:lpstr>Arial</vt:lpstr>
      <vt:lpstr>Calibri</vt:lpstr>
      <vt:lpstr>Calibri Light</vt:lpstr>
      <vt:lpstr>Courier</vt:lpstr>
      <vt:lpstr>Courier New</vt:lpstr>
      <vt:lpstr>Lucida Sans</vt:lpstr>
      <vt:lpstr>Tahoma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Τα βασικά βήματα για την κατασκευή του ευρετηρίου</vt:lpstr>
      <vt:lpstr>PowerPoint Presentation</vt:lpstr>
      <vt:lpstr>Επανάληψη (ερωτήσεις)</vt:lpstr>
      <vt:lpstr>Επανάληψη (ερωτήσεις)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PowerPoint Presentation</vt:lpstr>
      <vt:lpstr>Βασικές Δομές</vt:lpstr>
      <vt:lpstr>Δομές Δεδομένων για Λεξικά</vt:lpstr>
      <vt:lpstr>Δομές Δεδομένων για Λεξικά</vt:lpstr>
      <vt:lpstr>PowerPoint Presentation</vt:lpstr>
      <vt:lpstr>Μια απλοϊκή λύση </vt:lpstr>
      <vt:lpstr>Δομές Δεδομένων για Λεξικά</vt:lpstr>
      <vt:lpstr>Δομές Δεδομένων για το Λεξικό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Δέντρα: B-δέντρα</vt:lpstr>
      <vt:lpstr>Δέντρα</vt:lpstr>
      <vt:lpstr>PowerPoint Presentation</vt:lpstr>
      <vt:lpstr>Τι θα δούμε σήμερα;</vt:lpstr>
      <vt:lpstr>Βασική συγχώνευση</vt:lpstr>
      <vt:lpstr>Επέκταση των λιστών με δείκτες παράβλεψης skip pointers (κατά την κατασκευή του ευρετηρίου)</vt:lpstr>
      <vt:lpstr>Επεξεργασία ερωτήματος με skip pointers</vt:lpstr>
      <vt:lpstr>Επεξεργασία ερωτήματος με skip pointers</vt:lpstr>
      <vt:lpstr>PowerPoint Presentation</vt:lpstr>
      <vt:lpstr>Που να τοποθετήσουμε τους δείκτες?</vt:lpstr>
      <vt:lpstr>Τοποθέτηση των δεικτών </vt:lpstr>
      <vt:lpstr>Ευρετήρια φράσεων</vt:lpstr>
      <vt:lpstr>Ερωτήματα Φράσεων (phrase queries)</vt:lpstr>
      <vt:lpstr>Μια πρώτη προσέγγιση: Ευρετήρια ζευγών λέξεων (Biword indexes)</vt:lpstr>
      <vt:lpstr>Μεγαλύτερες φράσεις</vt:lpstr>
      <vt:lpstr>Παράδειγμα</vt:lpstr>
      <vt:lpstr>Διευρυμένα biwords</vt:lpstr>
      <vt:lpstr>Διευρυμένα biwords</vt:lpstr>
      <vt:lpstr>Θέματα</vt:lpstr>
      <vt:lpstr>Λύση 2: Positional indexes (Ευρετήρια Θέσεων)</vt:lpstr>
      <vt:lpstr>Παράδειγμα</vt:lpstr>
      <vt:lpstr>Παράδειγμα</vt:lpstr>
      <vt:lpstr>Επεξεργασία ερωτήματος φράσης</vt:lpstr>
      <vt:lpstr>Παράδειγμα</vt:lpstr>
      <vt:lpstr>Επεξεργασία ερωτήματος φράσης</vt:lpstr>
      <vt:lpstr>Ερωτήματα γειτονικότητας (Proximity queries)</vt:lpstr>
      <vt:lpstr>Πολυπλοκότητα ερώτησης</vt:lpstr>
      <vt:lpstr>Μέγεθος ευρετηρίου</vt:lpstr>
      <vt:lpstr>Μέγεθος ευρετηρίου</vt:lpstr>
      <vt:lpstr>Rules of thumb</vt:lpstr>
      <vt:lpstr>Συνδυαστικές μέθοδοι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EVANGELIA PITOURA</cp:lastModifiedBy>
  <cp:revision>1604</cp:revision>
  <cp:lastPrinted>2009-09-22T15:48:09Z</cp:lastPrinted>
  <dcterms:created xsi:type="dcterms:W3CDTF">2009-09-21T23:46:17Z</dcterms:created>
  <dcterms:modified xsi:type="dcterms:W3CDTF">2024-03-13T07:19:35Z</dcterms:modified>
</cp:coreProperties>
</file>