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notesSlides/notesSlide10.xml" ContentType="application/vnd.openxmlformats-officedocument.presentationml.notesSlide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notesSlides/notesSlide11.xml" ContentType="application/vnd.openxmlformats-officedocument.presentationml.notesSlide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47"/>
  </p:notesMasterIdLst>
  <p:handoutMasterIdLst>
    <p:handoutMasterId r:id="rId48"/>
  </p:handoutMasterIdLst>
  <p:sldIdLst>
    <p:sldId id="1248" r:id="rId2"/>
    <p:sldId id="1139" r:id="rId3"/>
    <p:sldId id="1208" r:id="rId4"/>
    <p:sldId id="1206" r:id="rId5"/>
    <p:sldId id="1143" r:id="rId6"/>
    <p:sldId id="1144" r:id="rId7"/>
    <p:sldId id="1285" r:id="rId8"/>
    <p:sldId id="1160" r:id="rId9"/>
    <p:sldId id="1201" r:id="rId10"/>
    <p:sldId id="1230" r:id="rId11"/>
    <p:sldId id="1288" r:id="rId12"/>
    <p:sldId id="1291" r:id="rId13"/>
    <p:sldId id="1229" r:id="rId14"/>
    <p:sldId id="1145" r:id="rId15"/>
    <p:sldId id="1225" r:id="rId16"/>
    <p:sldId id="1292" r:id="rId17"/>
    <p:sldId id="1290" r:id="rId18"/>
    <p:sldId id="1275" r:id="rId19"/>
    <p:sldId id="1224" r:id="rId20"/>
    <p:sldId id="1276" r:id="rId21"/>
    <p:sldId id="1215" r:id="rId22"/>
    <p:sldId id="1188" r:id="rId23"/>
    <p:sldId id="1189" r:id="rId24"/>
    <p:sldId id="1140" r:id="rId25"/>
    <p:sldId id="1141" r:id="rId26"/>
    <p:sldId id="1142" r:id="rId27"/>
    <p:sldId id="1240" r:id="rId28"/>
    <p:sldId id="1241" r:id="rId29"/>
    <p:sldId id="1147" r:id="rId30"/>
    <p:sldId id="1148" r:id="rId31"/>
    <p:sldId id="1191" r:id="rId32"/>
    <p:sldId id="1149" r:id="rId33"/>
    <p:sldId id="1247" r:id="rId34"/>
    <p:sldId id="1192" r:id="rId35"/>
    <p:sldId id="1155" r:id="rId36"/>
    <p:sldId id="1156" r:id="rId37"/>
    <p:sldId id="1157" r:id="rId38"/>
    <p:sldId id="1158" r:id="rId39"/>
    <p:sldId id="1164" r:id="rId40"/>
    <p:sldId id="1165" r:id="rId41"/>
    <p:sldId id="1166" r:id="rId42"/>
    <p:sldId id="1231" r:id="rId43"/>
    <p:sldId id="1159" r:id="rId44"/>
    <p:sldId id="1245" r:id="rId45"/>
    <p:sldId id="1243" r:id="rId46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0" autoAdjust="0"/>
    <p:restoredTop sz="96327" autoAdjust="0"/>
  </p:normalViewPr>
  <p:slideViewPr>
    <p:cSldViewPr>
      <p:cViewPr varScale="1">
        <p:scale>
          <a:sx n="106" d="100"/>
          <a:sy n="106" d="100"/>
        </p:scale>
        <p:origin x="1701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42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25.03.2024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1:05.8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8554,'0'0'2296,"-6"-18"-3848,17 18-1329,0 0-303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8738,'0'0'3585,"32"-12"-5498,-10 12-727,1 4-1465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4441,'0'0'2527,"18"22"-894,0 0-1166,98 127 1921,2 30-633,-99-146-1638,-2 1 0,-1 0-1,18 60 1,-29-75-108,-2 1 1,0-1 0,-1 1 0,-1 32 0,0-49 0,-1 1 1,-1-1-1,1 0 0,0 0 1,-1 0-1,0 0 1,1 1-1,-1-1 0,-1 0 1,1 0-1,0 0 0,-1-1 1,1 1-1,-1 0 1,0 0-1,0-1 0,0 1 1,0-1-1,0 0 0,-1 0 1,1 0-1,-1 0 1,1 0-1,-1 0 0,-6 2 1,1 0-28,-1-1 0,0-1 1,0 0-1,-1 0 0,1-1 0,0 0 1,-17 0-1,21-2-1,0 1 0,0-1-1,1 0 1,-1 0 0,0-1 0,1 1 0,-1-1 0,1 0-1,0 0 1,0-1 0,0 1 0,0-1 0,0 0 0,0 0-1,1 0 1,-1 0 0,1-1 0,0 0 0,0 1 0,0-1-1,0 0 1,1 0 0,0-1 0,-3-4 0,0-4 49,0 0 1,0 0 0,1-1-1,0 0 1,2 1-1,-1-1 1,1-18 0,1 18-31,2 0-1,0 0 1,0 0 0,1 0 0,1 0 0,1 0 0,0 0 0,0 1 0,1 0 0,1 0 0,0 0 0,1 1 0,1-1-1,0 2 1,10-13 0,11-15-421,2 2-1,1 0 1,48-40 0,-69 69-456,0 1 0,0-1 0,1 2 1,-1 0-1,1 0 0,1 1 0,-1 0 1,24-4-1,-16 4-2205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1816,'0'0'7273,"18"23"-6070,1 1-906,-4-7-92,0 1 0,-2 0-1,-1 2 1,0-1 0,16 37-1,-1 9 89,23 80 0,-43-119-240,-1 0-1,-1 0 1,-2 1-1,0 0 1,-2-1-1,-3 36 1,2-58-71,-1-1 0,0 1 0,0-1 0,0 1 0,-1-1 0,1 0 0,-1 0 1,0 1-1,0-1 0,0 0 0,0-1 0,0 1 0,-1 0 0,1-1 0,-1 1 0,0-1 0,0 0 1,0 0-1,0 0 0,0 0 0,0 0 0,0-1 0,-1 0 0,1 1 0,-4 0 0,2-1-13,1 0-1,0 0 0,-1 0 1,0 0-1,1-1 0,-1 1 1,1-1-1,-1 0 0,0-1 1,1 1-1,-1-1 0,1 0 1,-1 0-1,1 0 0,0-1 1,-1 0-1,1 0 0,0 0 1,-5-3-1,2-1 11,1 0 0,0 0-1,1 0 1,-1-1 0,1 0 0,0 0 0,1-1 0,0 1 0,0-1 0,1 0 0,-1 0-1,2 0 1,-4-14 0,2 0 119,1-1-1,1 1 1,0-1-1,3-22 1,0 30-49,1 0 1,1 0-1,0 1 0,1-1 1,1 1-1,0 0 1,1 0-1,1 0 1,0 1-1,0 0 0,2 1 1,9-13-1,-5 9-114,0 1 0,0 1 0,2 0 0,0 1 0,0 1 0,1 0 0,1 1 0,31-16 0,-33 21-821,0 1 0,0 0 0,0 2 0,1-1 0,26-1 0,-8 3-1806</inkml:trace>
  <inkml:trace contextRef="#ctx0" brushRef="#br0" timeOffset="1">448 139 1320,'0'0'6387,"19"17"-5747,64 51-73,-81-66-528,1 0 0,-1 0 0,1 0 1,0-1-1,-1 1 0,1-1 0,0 1 0,0-1 1,0 0-1,0 0 0,0-1 0,0 1 0,0-1 0,0 1 1,0-1-1,0 0 0,0 0 0,0 0 0,0 0 1,4-2-1,1 1 49,-3 0-67,0 0 0,0-1 0,-1 1 1,1-1-1,-1 0 0,1 0 0,-1-1 0,0 1 1,0-1-1,0 0 0,0 0 0,0-1 0,-1 1 1,1-1-1,-1 0 0,0 1 0,0-1 0,-1-1 1,1 1-1,-1 0 0,0-1 0,3-7 1,-3 7-31,-1 1 0,1 0 1,-1-1-1,0 0 1,0 1-1,0-1 1,-1 0-1,0 1 1,1-1-1,-2 0 1,1 1-1,-1-1 0,1 0 1,-1 1-1,0-1 1,-1 1-1,1-1 1,-1 1-1,0 0 1,0 0-1,0-1 1,-1 1-1,-5-6 0,3 5 63,0 0-1,-1 1 0,0 0 0,0-1 0,0 2 1,0-1-1,0 1 0,-1 0 0,0 0 0,0 1 1,0 0-1,0 0 0,0 1 0,0 0 0,0 0 1,0 0-1,-14 2 0,17-1-6,1 1-1,-1-1 0,1 1 1,0 0-1,0 1 1,-1-1-1,1 0 1,0 1-1,0 0 1,0-1-1,0 1 1,1 1-1,-1-1 1,0 0-1,1 1 1,0-1-1,-1 1 1,-2 4-1,-4 6 116,1 1 0,-11 25 0,16-34-91,-13 31 82,1 0 0,2 0 0,2 2-1,1-1 1,2 2 0,2-1 0,1 1-1,2 0 1,2 0 0,3 41 0,-2-78-183,1 0 1,-1 0-1,0 0 1,1 0-1,-1 1 0,1-1 1,0 0-1,0 0 1,0-1-1,0 1 1,0 0-1,0 0 1,0 0-1,1-1 1,-1 1-1,1 0 0,-1-1 1,1 0-1,-1 1 1,1-1-1,0 0 1,0 0-1,0 0 1,0 0-1,0 0 1,0 0-1,2 0 1,5 1-447,0 0 0,-1-1 0,1-1 1,0 1-1,11-2 0,-2 0-1085,18 1-3173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5209,'0'0'2639,"-1"21"-2292,1 68 151,0-84-469,1 0 1,0 0 0,1 0 0,-1 1 0,1-1 0,0-1 0,0 1 0,1 0 0,-1 0 0,1-1 0,0 1 0,4 3 0,1 1 36,0-2 0,0 1 0,15 9 0,-19-14-34,7 4 31,-1 0 1,1-2-1,0 1 1,0-1-1,1-1 1,-1 0-1,1 0 0,0-1 1,0-1-1,0 0 1,0 0-1,1-2 1,-1 1-1,0-1 0,20-4 1,-29 4 9,0-1 0,-1 0 1,1 1-1,0-1 0,-1-1 1,1 1-1,-1 0 0,1-1 0,-1 1 1,0-1-1,0 1 0,1-1 1,-1 0-1,0 0 0,-1 0 0,1-1 1,0 1-1,-1 0 0,1-1 1,-1 1-1,1-1 0,-1 1 0,0-1 1,1-4-1,1-3 136,-1 0 0,0-1 0,-1 1 0,0-1 0,-1-12 0,-1 18-174,1 0 0,-1 0 0,-1-1 0,1 1 0,-1 0 0,0 0 1,0 0-1,0 0 0,0 1 0,-1-1 0,0 1 0,0-1 0,-1 1 0,1 0 0,-1 0 0,1 1 0,-1-1 1,-1 1-1,-4-4 0,-3-2-159,-1 1 0,-1 0 0,1 1 0,-1 0 0,-21-6 1,24 10-740,0 0 1,0 1 0,0 1 0,-1-1 0,-20 2-1,17 0-3208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77 2881,'0'0'6345,"-19"119"-5529,19-89-200,19-2-616,7-4-24,6-4-40,8-4-680,26-4-608,-8-4-153,-9-6-1047</inkml:trace>
  <inkml:trace contextRef="#ctx0" brushRef="#br0" timeOffset="1">489 81 3529,'0'0'7089,"-16"4"-6803,2-1-260,-1 1 0,-20 8 0,33-11-24,1 0 0,-1 0 0,1 0 0,0 1-1,-1-1 1,1 0 0,0 1 0,0-1 0,0 1-1,0-1 1,0 1 0,0-1 0,0 1 0,1 0-1,-1-1 1,0 1 0,1 0 0,0 0 0,-1-1-1,1 1 1,0 0 0,0 0 0,0 0 0,0-1-1,0 4 1,1 1-1,0-1 0,0 1-1,0-1 1,1 1 0,-1-1 0,4 6-1,-1-4-3,0-1 0,0 0 0,0-1 0,1 1 0,0-1 0,0 0 0,1 0 0,-1 0 0,1 0 0,0-1 0,0 0 0,1-1 0,-1 1-1,1-1 1,-1-1 0,14 5 0,-7-4-17,1 0 1,-1 0-1,1-1 0,0-1 0,-1 0 0,1-1 0,0-1 0,15-1 1,-24 0 44,-1 1 0,0-1 0,1 0 0,-1 0 0,0 0 0,0 0 0,0-1 0,0 1 0,-1-1 0,1 0 0,-1-1 0,1 1 0,-1 0 0,0-1 0,-1 0 0,1 0 0,0 1 1,-1-2-1,0 1 0,0 0 0,0 0 0,-1-1 0,2-7 0,-1 6-77,0 0 1,-1-1 0,0 1-1,0 0 1,0-1 0,-1 1-1,0-1 1,-1 1 0,1-1 0,-1 1-1,0 0 1,-1-1 0,1 1-1,-1 0 1,-1 0 0,1 0-1,-5-8 1,-28-27-1652,-3 4-866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4889,'0'0'2486,"0"19"-1191,0 129 1559,-2-73-1555,2 63 523,2-110-1563,1 0 0,11 50 0,-13-74-343,0 0 0,0 0 0,0 0 0,1 0-1,0 0 1,0 0 0,0-1 0,0 1 0,0-1 0,1 0 0,0 1 0,-1-1 0,1 0-1,0-1 1,1 1 0,-1 0 0,0-1 0,1 0 0,-1 0 0,5 2 0,2-1-943,0 0 0,0 0 1,1-1-1,-1-1 1,1 0-1,16 0 0,11 0-5442</inkml:trace>
  <inkml:trace contextRef="#ctx0" brushRef="#br0" timeOffset="1">397 259 6369,'0'0'3050,"4"19"-2775,16 59-208,-18-75-60,-1 0 0,1 0 0,0 0 0,-1 0 1,2 0-1,-1 0 0,0-1 0,0 1 0,1-1 0,0 1 1,-1-1-1,1 0 0,0 0 0,0 0 0,0 0 0,0-1 1,1 1-1,-1-1 0,0 0 0,1 0 0,-1 0 0,0 0 1,1-1-1,4 1 0,-3 0 8,2 0 12,1 1 0,-1-2 0,0 1 0,1-1 0,-1 0 0,1 0 0,-1-1 0,14-3 0,-17 3 40,-1 0 0,0-1 0,1 1-1,-1-1 1,0 0 0,0 0 0,0 0 0,0-1-1,0 1 1,-1 0 0,1-1 0,-1 0 0,1 0 0,-1 0-1,0 0 1,0 0 0,0 0 0,-1 0 0,3-6-1,-2 5 31,-1-1 0,1 0 0,-1 0-1,0 0 1,0 0 0,0 0-1,-1 0 1,0 0 0,0 0-1,0 0 1,-1 0 0,1-1-1,-1 1 1,0 1 0,-1-1-1,1 0 1,-1 0 0,0 0-1,0 1 1,-1-1 0,1 1 0,-1 0-1,0-1 1,0 1 0,-1 1-1,1-1 1,-8-6 0,4 4-365,-1 0 1,0 1-1,0 0 1,0 0-1,-1 1 1,0 0-1,0 0 1,0 1-1,0 0 1,0 1-1,-1 0 1,1 0-1,-19 0 1,20 3-2754,5 4-1022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4625,'0'0'4993,"61"125"-4225,-43-97-152,5-2-528,2-4 40,-1-4-128,0-2-216,8-4-368,-7-2-1432,-6-6-2097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1 690 6769,'0'0'1642,"2"-21"-1052,13-71-374,-14 84-165,1 0 0,1 1 0,-1-1 0,1 1 0,0-1 1,1 1-1,8-12 0,-2 3 132,18-31 359,2 1 0,67-79 0,-71 98-408,0 1 1,2 1-1,1 1 1,0 2-1,39-22 0,-29 22 383,64-27-1,-86 43-505,1 0 0,-1 1 1,1 1-1,0 0 0,0 2 0,28-1 0,-38 2-173,-6 1-27,-1 0 0,1 0-1,0 0 1,0-1 0,-1 2 0,1-1 0,0 0-1,-1 0 1,1 0 0,0 1 0,-1-1 0,1 1-1,0-1 1,-1 1 0,1 0 0,-1 0 0,1 0-1,-1 0 1,2 1 0,1 8-2680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7722,'0'0'2079,"0"22"-1582,-7 153 789,6-141-1094,-1 35 359,7 82 1,-3-136-528,1 1 1,0-1-1,1 0 0,1 0 1,0-1-1,1 1 1,0-1-1,1-1 0,1 1 1,0-1-1,1 0 1,1-1-1,0 0 1,0-1-1,1 0 0,0 0 1,1-1-1,1-1 1,-1 0-1,1 0 0,1-1 1,16 6-1,3 0-1,2-1 1,-1-2-1,2-1 0,41 6 0,-15-8-71,102-1 0,-160-7-2,0 0 0,0 0-1,0-1 1,0 0-1,0 0 1,0 0 0,0 0-1,0-1 1,0 1 0,4-4-1,9-3-2386,-13 7 131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8194,'0'0'4469,"0"4"-4351,5 21 25,-1 0-1,-2 0 1,0 0-1,-3 40 1,0-16 54,-10 248 668,9-282-971,1-6-223,0-1 0,0 1 0,1 1-1,0-1 1,3 16 0,-2-24 184,-1-1 1,0 1-1,1-1 1,-1 1 0,0-1-1,1 1 1,-1-1-1,1 1 1,-1-1-1,1 0 1,-1 1 0,1-1-1,-1 0 1,1 1-1,-1-1 1,1 0 0,-1 0-1,1 1 1,0-1-1,-1 0 1,1 0-1,-1 0 1,1 0 0,0 0-1,-1 0 1,1 0-1,0 0 1,0 0-176,11 1-3598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77 207 5457,'0'0'1515,"-6"22"-1404,-20 74 216,23-81-224,0 0 0,0 1 0,2 0 1,0-1-1,2 27 0,0-15-16,-1-19-75,1-1-1,0 1 0,0-1 1,0 1-1,1-1 0,0 0 0,1 0 1,0 0-1,0 0 0,0 0 1,1 0-1,0-1 0,0 0 1,0 0-1,1 0 0,10 10 0,-14-15-12,0 0-1,0 0 1,0-1-1,0 1 1,0 0-1,1 0 1,-1-1-1,0 1 0,1 0 1,-1-1-1,0 1 1,1-1-1,-1 0 1,0 1-1,1-1 0,-1 0 1,1 0-1,-1 0 1,1 0-1,-1 0 1,0 0-1,1 0 1,1-1-1,-1 0 1,0 0 0,-1 0-1,1 0 1,0-1 0,-1 1 0,1 0 0,-1-1-1,0 1 1,1-1 0,-1 0 0,0 1 0,0-1-1,0 0 1,1-2 0,2-5 12,-1 0 0,0 0 0,-1-1 0,0 1 0,2-17 0,-2 6-14,-1 0 0,-1-1 1,-1 1-1,-1 0 0,0 0 0,-1 0 0,-2 0 1,-6-20-1,-9-5 228,-28-46 1,-15-35 1330,61 123-1486,-6-21 487,7 23-548,1 0-1,-1 0 0,1 0 0,0 0 0,0 0 1,-1 0-1,1 0 0,0 0 0,0-1 0,0 1 0,0 0 1,0 0-1,1 0 0,-1 0 0,0 0 0,0 0 1,1-1-1,19 1-882,-10 1 34,0 0 0,0 1 0,16 3-1,-1 5-2831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6041,'0'0'1110,"16"-3"-425,53-10 440,-66 12-1036,1 1 1,-1-1-1,1 1 1,-1 0-1,1 0 1,-1 0-1,1 1 1,-1-1-1,1 1 1,-1 0-1,1 0 1,-1 0-1,1 0 1,-1 1 0,0-1-1,0 1 1,0 0-1,0 0 1,0 0-1,0 0 1,-1 0-1,1 1 1,-1 0-1,1-1 1,-1 1-1,0 0 1,0 0-1,3 5 1,0 4 71,0 0-1,-1 0 1,0 0-1,-1 0 1,4 24-1,-3 8 209,-1-1 1,-4 69-1,-3-78-215,-1-1-1,-1-1 0,-2 1 0,-16 40 1,-3 16 22,25-81-452,1 1-1,-1-1 1,1 0 0,1 14-1,0-22 217,0 1 0,0-1 0,0 0 0,1 1 0,-1-1 0,0 1 0,0-1 0,0 0 0,1 1 0,-1-1-1,0 0 1,1 1 0,-1-1 0,0 0 0,1 0 0,-1 1 0,0-1 0,1 0 0,-1 0 0,0 0 0,1 1-1,-1-1 1,1 0 0,-1 0 0,1 0 0,-1 0 0,0 0 0,1 0 0,-1 0 0,1 0 0,0 0 0,19 0-1709,-14 0 630,9 0-2003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7522,'0'0'2496,"126"0"-2064,-81 8-424,2-2-16,2 2-480,11 0-1176,-9-4-409,-11 0-2960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49 5825,'0'0'4357,"-19"4"-3842,-60 17-278,75-19-203,0 0 0,1 0-1,-1 0 1,1 0-1,-1 0 1,1 1 0,0-1-1,0 1 1,0 0-1,0 0 1,1 0 0,-1 0-1,1 1 1,0-1-1,0 1 1,0-1 0,0 1-1,1 0 1,-1 0 0,1-1-1,0 1 1,-1 7-1,0-4-4,-1 6 27,0-1 0,1 1 1,1-1-1,-1 24 0,2-32-57,0 0 0,1 0 1,-1 0-1,1 0 0,0 0 0,0 0 0,0 0 0,0 0 1,1 0-1,-1-1 0,1 1 0,0 0 0,0-1 0,0 1 1,1-1-1,-1 0 0,1 0 0,4 4 0,0-2-5,0-1 0,0 0-1,0-1 1,1 1 0,-1-1-1,1-1 1,0 0 0,0 0 0,14 2-1,0-2-50,0-1-1,30-3 0,-47 2 43,1-1 1,-1 0-1,0 0 0,0 0 0,1-1 0,-1 1 1,0-1-1,-1 0 0,1-1 0,0 1 0,0-1 1,-1 0-1,0 0 0,0-1 0,1 1 0,-2-1 1,1 0-1,0 0 0,-1 0 0,0 0 0,0-1 1,0 1-1,-1-1 0,1 0 0,-1 0 0,0 0 1,0 0-1,-1 0 0,0 0 0,1-7 0,-1 6 26,-1-1 0,0 1 0,-1 0 0,1 0 0,-1-1-1,0 1 1,-1 0 0,0 0 0,0 0 0,0 0-1,-4-7 1,0 4 37,0 0-1,0 0 1,-1 0-1,-1 1 1,-12-12-1,0 3 185,-32-21 1,-1 0 841,59 37-1071,-1-1 1,1 1-1,0 1 1,0-1-1,9 2 0,195 4-6240,-167-2 3131</inkml:trace>
  <inkml:trace contextRef="#ctx0" brushRef="#br0" timeOffset="1">543 73 3833,'0'0'1568,"-2"21"-989,-4 68-95,5-81-418,1-1-1,0 1 0,0 0 1,1-1-1,-1 1 1,2 0-1,-1-1 1,1 1-1,0-1 1,1 0-1,0 0 0,0 0 1,1 0-1,-1 0 1,1-1-1,1 1 1,-1-1-1,10 9 1,-9-10 33,1-1 1,0 0 0,0 0 0,0 0-1,1-1 1,-1 0 0,1 0 0,-1-1 0,1 0-1,0 0 1,0 0 0,0-1 0,0 0-1,1-1 1,-1 1 0,0-1 0,14-2-1,-16 1 22,1-1 0,0 0-1,-1 0 1,0 0-1,1 0 1,-1-1-1,0 0 1,0 0 0,-1-1-1,1 1 1,0-1-1,-1 0 1,0 0-1,0 0 1,0-1 0,-1 1-1,0-1 1,4-7-1,4-6 21,-1-1-1,-1 0 1,11-35-1,-17 43-837,0-1 0,0 1 0,-1-1 0,2-18 0,-4 11-3453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4993,'0'0'1992,"0"18"-691,1 62-17,0-70-1014,-1 0-1,2 0 1,0 0 0,0 0-1,0 0 1,1 0 0,9 17 0,-9-21-192,0 0 1,0-1-1,1 0 1,0 0-1,0 0 0,0 0 1,1 0-1,-1-1 1,1 0-1,0 0 1,9 5-1,-12-7-15,1 0-1,0-1 1,1 1-1,-1-1 1,0 0-1,0 1 0,1-1 1,-1-1-1,0 1 1,1 0-1,-1-1 1,1 0-1,-1 0 1,1 0-1,-1 0 0,1 0 1,-1-1-1,0 0 1,1 1-1,-1-1 1,0 0-1,1-1 1,-1 1-1,0-1 0,0 1 1,0-1-1,0 0 1,0 0-1,-1 0 1,1 0-1,3-4 0,3-6-98,1 0 0,-2-1-1,1 0 1,-2-1-1,10-22 1,-12 26-257,-1 1-713,1 1 0,0-1 0,1 1-1,0 0 1,14-15 0,-3 8-3280</inkml:trace>
  <inkml:trace contextRef="#ctx0" brushRef="#br0" timeOffset="1">422 39 3649,'0'0'4907,"-13"20"-4269,-39 63-186,51-81-440,-1 1-1,1-1 1,0 1-1,0-1 1,-1 1-1,2-1 1,-1 1-1,0 0 1,1-1 0,-1 1-1,1 0 1,0 0-1,-1 0 1,1-1-1,1 1 1,-1 0-1,0 0 1,1-1-1,-1 1 1,1 0-1,0-1 1,0 1 0,0 0-1,0-1 1,3 4-1,-1-2 42,1 0 1,0 0-1,1 0 0,-1-1 0,1 1 0,-1-1 1,1 0-1,7 3 0,-8-4-16,9 4 84,0-1 0,1 0 0,0-1 0,0 0 0,0-2 0,0 1 0,1-2 0,-1 0 0,26-1 0,-36 0-35,-1-1 0,0 1 0,0-1-1,0 0 1,0 1 0,0-1 0,0-1 0,0 1 0,-1 0 0,1-1 0,0 1 0,-1-1-1,1 0 1,-1 0 0,1 0 0,-1 0 0,0 0 0,0-1 0,0 1 0,0-1 0,0 1-1,-1-1 1,1 0 0,-1 0 0,0 1 0,1-1 0,-1 0 0,1-6 0,0 1 38,0 0 1,-1 0-1,0-1 0,0 1 1,-1 0-1,0-1 1,0 1-1,-1-1 0,0 1 1,-2-9-1,1 11-150,-1 0 0,0 0-1,0 0 1,-1 1 0,1-1-1,-1 1 1,0 0 0,-1 0-1,1 0 1,-1 0 0,0 1-1,0 0 1,0 0 0,-11-5-1,7 3-311,-2 0 0,1 1 0,-1 0 0,0 1 0,0 1 0,0-1 0,-16-1 0,-2 2-2247,7 3-2173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6729,'0'0'2905,"0"109"-2649,21-79-256,7-2-152,6-6-704,22 0-288,-9-6-897,-5-6-1023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53 195 4481,'0'0'6065,"-9"3"-5901,3-2-147,5-1-15,-1 0 0,0 0 0,1 1-1,-1-1 1,1 0 0,-1 1 0,0-1 0,1 1-1,-1-1 1,1 1 0,-1 0 0,1 0-1,0 0 1,-1-1 0,1 1 0,0 1 0,-1-1-1,1 0 1,0 0 0,0 0 0,0 1 0,0-1-1,0 0 1,1 1 0,-1-1 0,0 1 0,0-1-1,1 1 1,-1-1 0,1 1 0,0 0 0,-1 2-1,1 0 4,0 1 0,0 0 0,1 0-1,0-1 1,0 1 0,0 0 0,0-1-1,1 1 1,-1-1 0,1 1 0,0-1-1,4 6 1,-2-6-6,0 1 1,0-1-1,0 0 0,1 0 1,-1 0-1,1 0 0,0-1 0,1 0 1,7 4-1,-3-3 4,-1 0 1,1-1-1,0 0 1,0-1-1,0 0 1,0 0-1,1-1 1,-1-1-1,0 0 1,1 0-1,-1-1 1,11-2-1,-17 2 44,0-1 0,0 0-1,0 1 1,-1-2-1,1 1 1,0 0 0,-1-1-1,0 0 1,1 1 0,-1-2-1,0 1 1,-1 0 0,1 0-1,-1-1 1,1 1-1,-1-1 1,0 0 0,0 0-1,-1 0 1,3-7 0,-2 7-45,-1 0 0,0 1 0,0-1 0,0 0 0,-1 0 0,1 0 0,-1 0 0,0 0 0,0 0 0,0 0 0,-1 0 0,1 0 0,-1 0 0,0 0 0,0 0 0,-1 0 0,1 0 0,-1 1 0,0-1 0,1 0 0,-2 1 0,-3-6 0,-7-2-955,0 0 1,-23-15-1,5 7-2012</inkml:trace>
  <inkml:trace contextRef="#ctx0" brushRef="#br0" timeOffset="1">83 1 4809,'0'0'6617,"0"124"-5680,0-76-473,0 1 56,0-3-296,4-4-168,1-4 40,3-6-96,1-6-160,3-4-224,3-4-576,13-6-401,-4-2-1335,-1-10-2553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9 456 6241,'0'0'4059,"-2"19"-3311,0 6-575,-2 61 477,4-85-631,0 0 1,0 0-1,0 0 1,0 0-1,0 0 1,0 0 0,0 0-1,0 0 1,1 0-1,-1 0 1,0 0 0,1 0-1,-1 0 1,0 0-1,1 0 1,-1 0 0,1 0-1,0 0 1,-1 0-1,1-1 1,0 1-1,-1 0 1,1 0 0,1 0-1,0 0 7,1 0-1,-1-1 1,0 1 0,1-1-1,-1 0 1,0 0-1,1 0 1,4 0 0,1 0 23,-1 0-35,0-1 1,0 0-1,-1 0 0,1 0 0,0-1 1,-1 0-1,1 0 0,10-6 0,1-2 15,26-20-1,-31 20 45,1 1 1,-1 1-1,28-13 1,-41 21-37,1 0 1,0 0 0,-1-1-1,1 1 1,0 0 0,-1 0-1,1 0 1,0 0 0,-1 0 0,1 0-1,0 0 1,-1 0 0,1 0-1,0 1 1,-1-1 0,1 0-1,0 0 1,-1 1 0,1-1-1,0 0 1,-1 1 0,1-1-1,-1 0 1,1 1 0,-1-1-1,1 1 1,-1-1 0,1 1-1,-1-1 1,1 1 0,-1-1-1,0 1 1,1 0 0,-1-1-1,0 1 1,0-1 0,1 2-1,8 32 110,-7-20-49,13 60 56,-11-49-804,1 1 0,2-1 0,10 27 0,-7-34-1190,0-5-1163</inkml:trace>
  <inkml:trace contextRef="#ctx0" brushRef="#br0" timeOffset="1">362 1 9114,'0'0'4601,"0"102"-4649,0-70 48,-3-2-760,-12 12-336,1-9-1153,-2-5-2128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1 656,'0'0'11987,"-3"22"-11421,-16 150 280,5 119-287,14-288-664,0 1 0,0-1 0,1 1 0,-1-1 1,1 1-1,0-1 0,0 1 0,0-1 0,2 6 0,-2-7-21,1 0-1,-1-1 1,1 1 0,-1 0-1,1 0 1,0-1-1,0 1 1,0-1 0,0 1-1,0-1 1,0 0-1,0 0 1,0 0 0,3 1-1,25 7-2713,-3-5-1636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6481,'0'0'2798,"17"0"-1816,-3-1-774,-8 0-146,0 1-1,0-1 0,0 1 0,0 1 0,0-1 0,1 1 0,-1 0 0,0 0 0,0 1 0,-1 0 0,1 0 0,0 0 0,-1 1 0,1 0 0,9 7 0,-5-3-20,-2 0-1,1 1 0,-1 0 1,0 0-1,-1 1 0,0 0 1,0 1-1,-1-1 1,0 1-1,-1 0 0,0 1 1,0-1-1,-1 1 0,-1 0 1,0 0-1,0 0 0,-1 1 1,0-1-1,-1 23 0,-1-30-37,0 1 0,-1-1 0,0 0 0,0 0 0,0 0 1,0 0-1,-1 0 0,1 0 0,-1 0 0,0 0 0,-1 0 0,1-1 0,0 1 0,-1-1 0,0 0 0,0 1 0,0-1 0,0-1 0,0 1 0,-1 0 0,1-1 0,-1 0 0,0 0 0,-5 3 0,-1-1-34,-1 0 1,0 0-1,-1-1 0,1-1 0,0 1 0,-1-2 1,1 0-1,-13 0 0,32 4-911,12 5 857,-1 2 0,0 0 0,-1 1 0,32 30-1,-44-37 175,0 0-1,0 1 1,-1 0-1,0 0 1,0 0 0,-1 1-1,1-1 1,-2 1-1,1 0 1,-1 0-1,0 0 1,-1 1-1,0-1 1,-1 1-1,1-1 1,-1 10-1,-1-16-66,0-1-1,0 1 0,0 0 1,-1 0-1,1-1 0,-1 1 1,1 0-1,-1-1 0,0 1 1,1-1-1,-1 1 0,0-1 1,0 1-1,0-1 0,0 1 1,0-1-1,0 0 0,-1 0 1,-1 2-1,0-1 4,-1 1 0,0-1 0,1 0 0,-1 0-1,0 0 1,0-1 0,-7 2 0,-5 0-34,-1 0 0,1-1 0,-17-1 0,17 0-204,9 0-142,0 0 1,0-1 0,0 0-1,0 0 1,0-1 0,0 0-1,0 0 1,0 0 0,0-1-1,0 0 1,-12-6 0,3-4-3375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10162,'0'0'1663,"-7"21"-1147,-44 149 1546,34-112-1659,3 1 1,3 0-1,2 1 0,-1 99 1,10-157-475,0-1 0,0 0 1,0 1-1,0-1 0,1 0 1,-1 1-1,0-1 0,1 0 1,-1 1-1,1-1 0,-1 0 1,1 0-1,0 0 0,-1 1 1,1-1-1,0 0 0,0 0 1,0 0-1,0 0 1,0 0-1,0 0 0,0-1 1,0 1-1,0 0 0,0 0 1,0-1-1,1 1 0,-1-1 1,0 1-1,1-1 0,-1 1 1,2-1-1,0 1-207,0-1 0,-1 0 0,1 0 0,0 0 0,0 0 0,-1-1 0,1 1 0,0-1 0,0 1 0,-1-1 1,1 0-1,0 0 0,-1 0 0,1 0 0,2-2 0,14-16-3794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6249,'0'0'3912,"-4"-1"-3764,1 1-138,1-1-1,-1 1 1,0 0 0,0 0-1,0 0 1,0 0 0,0 0-1,0 1 1,0-1 0,0 1-1,0 0 1,0 0 0,1 0-1,-1 0 1,0 0 0,1 1-1,-1-1 1,1 1 0,-1 0-1,1-1 1,0 1 0,-1 0-1,-1 3 1,-2 2-51,-1 0 0,1 0-1,1 0 1,0 1 0,0 0 0,0 0-1,1 0 1,0 0 0,1 1 0,0 0 0,0 0-1,1 0 1,0 0 0,0 0 0,1 0 0,1 0-1,-1 0 1,1 1 0,3 14 0,-3-22 8,1 0 0,0 0-1,0 1 1,0-1 0,1 0 0,-1 0 0,0 0 0,1 0 0,-1 0 0,1-1 0,0 1 0,0 0 0,-1-1-1,1 1 1,0-1 0,0 0 0,1 0 0,-1 0 0,0 0 0,0 0 0,1 0 0,-1 0 0,0-1 0,1 1-1,-1-1 1,4 1 0,6 0-279,0 0-1,0-1 1,23-2 0,-34 2 322,0 0-1,0 0 1,0 0 0,0 0 0,0-1 0,0 1 0,0 0 0,0-1 0,0 1 0,-1 0-1,1-1 1,0 1 0,0-1 0,0 0 0,-1 1 0,1-1 0,0 0 0,-1 1 0,1-1 0,-1 0-1,1 0 1,0 1 0,-1-1 0,0 0 0,1 0 0,-1 0 0,0 0 0,1 0 0,-1 0 0,0 0-1,0 0 1,0 0 0,0 0 0,0 1 0,0-1 0,0 0 0,0-1 0,-3 1 100,1 0 0,-1 0 0,0 0 0,0 0-1,0 1 1,1-1 0,-1 1 0,0 0 0,0 0 0,0 0 0,0 0 0,-3 1 0,-1 0 17,2-1-95,-1 1-1,1 0 1,0 0-1,0 1 1,0-1 0,0 1-1,1 0 1,-1 0-1,0 1 1,1-1 0,-1 1-1,1 0 1,0 1-1,0-1 1,0 1 0,1-1-1,-1 1 1,1 0-1,0 0 1,0 1 0,-4 6-1,4-5-21,-1 0 0,1 1 0,0-1 0,0 1 0,1 0 0,0 0-1,0 0 1,1 0 0,0 0 0,0 0 0,1 0 0,0 1 0,0-1 0,0 0 0,3 11 0,-2-16-44,0 1 0,0-1 1,0 1-1,1-1 1,0 0-1,-1 1 0,1-1 1,0 0-1,0 0 0,0 0 1,0-1-1,0 1 1,0 0-1,1-1 0,-1 1 1,1-1-1,-1 0 1,1 0-1,-1 0 0,1 0 1,0 0-1,-1 0 1,5 0-1,6 1-337,1 0 0,0-1 0,15-1 0,-27 0 333,38 0-1370,-4 0-782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5601,'0'0'2913,"130"2"-2145,-87-2-320,1 0-320,1 0-128,-2-8-368,10-13-1112,-12 3-1009</inkml:trace>
  <inkml:trace contextRef="#ctx0" brushRef="#br0" timeOffset="1">510 79 4833,'0'0'4265,"-5"13"-3781,-13 39-15,23-62-111,0 0-1,1 0 0,0 1 0,1-1 0,14-15 0,-14 18-334,0 0 0,0 0 0,1 1-1,0-1 1,0 2 0,0-1 0,1 1 0,12-6 0,-16 10 31,-1-1 1,1 0-1,-1 1 0,1 0 1,0 0-1,-1 1 0,1-1 0,0 1 1,0 0-1,0 0 0,-1 1 1,8 1-1,-10-1 10,0 0-1,1 0 1,-1 0 0,0 1-1,0-1 1,0 1 0,0 0-1,0 0 1,0 0 0,-1-1-1,1 2 1,0-1 0,-1 0-1,0 0 1,1 0 0,-1 1-1,0-1 1,0 1 0,0-1-1,-1 0 1,1 1-1,0 0 1,-1 2 0,5 24 30,-5-22-143,1-1 1,-1 0 0,2 1-1,-1-1 1,1 0-1,0 0 1,0 0-1,1 0 1,-1-1-1,7 11 1,1-5-599,0 0 0,0-1 1,1 0-1,14 9 0,10 4-3457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7906,'0'0'3164,"-7"17"-2778,-19 58-214,25-72-163,1 1 0,-1 0 1,0-1-1,1 1 0,0 0 1,0 0-1,0-1 0,0 1 0,0 0 1,1-1-1,0 1 0,-1 0 1,2-1-1,-1 1 0,0-1 1,1 0-1,-1 1 0,1-1 0,4 5 1,-1-1-8,1-1 0,0 0 0,0 0 1,0-1-1,1 1 0,9 4 0,-7-4-12,0-1 0,1 0 0,0-1-1,0 0 1,0-1 0,21 5 0,-10-5-184,1 0 1,31-2-1,-51 0 189,0-1 0,0 0 0,0 0 0,0 0 0,0-1 0,0 1 0,0-1 0,0 1 0,0-1 0,0 1 0,0-1 0,-1 0 0,1 0 0,0 0 0,0 0 0,-1 0 0,1 0 0,-1-1 0,1 1 0,-1 0 0,2-2 0,-1 0 3,-1-1 1,1 1 0,-1 0-1,0 0 1,0 0 0,0-1-1,-1 1 1,1-1-1,-1 1 1,0 0 0,0-7-1,0 4 41,0 1 0,-1-1 0,0 0 0,0 0 0,-1 1 0,1-1 0,-1 1 0,0-1 0,-1 1 0,-3-6 0,-3-4 230,-1 2 0,-13-15 0,-15-22 190,38 49-450,0 1-1,-1 0 1,1-1-1,0 1 1,0 0-1,0-1 1,-1 1-1,1-1 1,0 1-1,0 0 1,0-1-1,0 1 1,0-1-1,0 1 1,0 0 0,0-1-1,0 1 1,0-1-1,0 1 1,0 0-1,0-1 1,1 1-1,-1-1 1,0 1-1,0 0 1,0-1-1,0 1 1,1 0-1,-1-1 1,0 1-1,0 0 1,1-1-1,-1 1 1,0 0-1,1-1 1,-1 1-1,0 0 1,1 0-1,-1 0 1,0-1-1,1 1 1,-1 0-1,1 0 1,-1 0-1,0 0 1,1 0-1,-1 0 1,1 0-1,-1 0 1,0-1-1,1 1 1,0 1-1,31-3-498,-20 2 228,109-8-4854,-83 6 2421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4217,'0'0'2374,"-1"21"-1747,-2 70-73,2-86-518,1 1-1,0-1 1,0 1-1,1-1 0,-1 1 1,1-1-1,1 0 1,-1 1-1,1-1 0,0 0 1,0 0-1,0 0 1,1 0-1,-1-1 1,1 1-1,0 0 0,1-1 1,-1 0-1,1 0 1,0 0-1,0 0 0,8 5 1,-5-5 24,-1-1 0,1 0 0,0 0 0,-1-1 0,1 0 0,0 0 0,1 0 0,-1-1 0,0 0 0,0-1 0,1 0 0,-1 0 0,0 0 0,13-3 0,-15 2-47,1-1 0,-1 0 0,0 0 0,0-1-1,0 1 1,0-1 0,0 0 0,-1 0 0,0-1-1,1 1 1,6-9 0,4-4-1362,19-29 0,-18 21-1369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4321,'0'0'5432,"0"20"-4301,0 67-450,0-78-557,0 0 0,0-1 0,1 1-1,1 0 1,1 9 0,-2-16-76,0 1-1,0-1 1,0 0 0,1 1 0,-1-1-1,0 0 1,1 0 0,0 0 0,-1 0-1,1 0 1,0 0 0,0-1 0,0 1-1,3 1 1,-3-2 13,-1 0 0,1 0-1,0 0 1,0-1 0,0 1 0,0-1-1,0 1 1,0-1 0,0 0-1,0 0 1,0 1 0,1-2 0,-1 1-1,0 0 1,0 0 0,0-1 0,0 1-1,0-1 1,3-1 0,1 0 26,-1-1 0,0 0 0,0 1 0,0-2 1,7-5-1,62-66-320,-11 10-2562,-51 55 1253,0-1-1,1 2 0,25-15 1,-38 24 1722,0 4 1175,0 18-706,-1-13-502,1 0 0,0 0-1,1 0 1,2 11 0,-2-17-138,0 1 0,0-1 1,0 0-1,1 1 0,-1-1 1,1 0-1,0 0 0,0 0 1,0 0-1,1 0 0,-1-1 1,0 1-1,1-1 0,4 3 1,1 1 92,1 0 1,0-1 0,1 0-1,-1-1 1,1 0-1,0 0 1,0-1 0,0 0-1,0-1 1,0 0-1,1-1 1,-1 0 0,0-1-1,18-1 1,-26 1-11,0-1 1,-1 1-1,1-1 0,0 1 1,0-1-1,-1 0 0,1 0 1,-1 0-1,1 0 0,-1 0 1,1 0-1,-1 0 1,1 0-1,-1 0 0,0-1 1,0 1-1,0-1 0,0 1 1,0-1-1,0 1 0,0-1 1,0 1-1,0-1 1,-1 0-1,1 0 0,-1 1 1,1-1-1,-1-3 0,1 0-21,0 0 0,0 0 0,-1 0 0,0-1 0,0 1 0,0 0 0,-1 0-1,0 0 1,-1-8 0,-1 6-125,0 1-1,-1-1 1,0 1 0,0 0-1,0 0 1,0 0-1,-1 0 1,0 1 0,-8-7-1,-56-42-2860,56 45 1640,-7-6-1947,8 6-1730</inkml:trace>
  <inkml:trace contextRef="#ctx0" brushRef="#br0" timeOffset="1">452 143 2513,'0'0'3208,"64"104"-2808,-24-78-400,-6-6-392,-4-8-1384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5233,'0'0'2073,"5"18"-1297,19 57 84,-21-69-802,0-1-1,0 0 1,1 1 0,0-1-1,0 0 1,0 0 0,0-1-1,1 0 1,-1 1 0,1-1-1,0-1 1,1 1 0,-1-1-1,0 0 1,1 0 0,10 3 0,-7-1-7,4 0-54,-1 0-1,1-1 1,0-1 0,0 0-1,0 0 1,1-1-1,-1-1 1,0 0 0,18-2-1,-25 1-10,0 0 0,0-1-1,0 0 1,0 0 0,0-1-1,0 1 1,0-1 0,-1-1-1,1 1 1,-1-1 0,1 0 0,-1 0-1,0 0 1,0-1 0,-1 0-1,1 0 1,-1 0 0,1 0 0,-1-1-1,-1 0 1,1 0 0,3-7-1,-5 8 32,0-1-1,0 0 0,-1 1 1,0-1-1,0 0 0,0 0 1,0 1-1,-1-1 0,0-9 1,0 13 28,0-1 1,0 1-1,0 0 1,0 0 0,-1-1-1,1 1 1,0 0-1,-1 0 1,1 0 0,-1-1-1,1 1 1,-1 0-1,1 0 1,-1 0-1,0 0 1,0 0 0,0 0-1,1 0 1,-1 0-1,0 1 1,0-1 0,0 0-1,0 0 1,0 1-1,-1-1 1,1 1 0,0-1-1,0 1 1,0-1-1,0 1 1,-1 0-1,1-1 1,0 1 0,0 0-1,-1 0 1,1 0-1,0 0 1,0 0 0,-1 0-1,-1 1 1,1-1-15,0 1 0,0 0 0,1-1 0,-1 1 0,0 0 1,0 0-1,0 0 0,1 0 0,-1 1 0,0-1 0,1 0 0,-1 1 1,1-1-1,0 1 0,-1-1 0,0 3 0,-18 33 518,17-32-452,-6 16 58,1-1 0,1 2 0,1-1 0,1 1 0,1 0 0,1 0 0,0 1-1,2-1 1,3 44 0,-2-63-192,1 1-1,-1 0 1,1 0-1,0 0 1,0 0-1,1-1 0,-1 1 1,1 0-1,0-1 1,0 1-1,0-1 1,0 0-1,0 0 0,1 0 1,0 0-1,-1 0 1,1 0-1,4 2 1,1 0-230,0 0 0,0-1 0,0 0 0,0 0 0,0-1-1,1 0 1,8 1 0,23 4-3641</inkml:trace>
  <inkml:trace contextRef="#ctx0" brushRef="#br0" timeOffset="1">590 206 4905,'0'0'3142,"16"15"-2479,55 47-127,-68-60-492,0 0 1,0 0-1,0-1 0,0 1 0,0 0 1,1-1-1,-1 0 0,0 0 1,1 0-1,-1 0 0,1-1 0,-1 1 1,1-1-1,0 0 0,-1 0 1,1 0-1,-1 0 0,7-2 0,0 1 154,6-3 132,1 0 0,-1-1 0,-1-1 0,1 0 0,-1-1 0,0 0 1,21-15-1,39-18 1821,-74 40-2111,-1 0 1,1 0 0,-1 0 0,1 0 0,0 0 0,-1 0 0,1 0 0,0 0-1,-1 0 1,1 0 0,-1 0 0,1 0 0,0 1 0,-1-1 0,1 0-1,-1 0 1,1 1 0,-1-1 0,1 0 0,-1 1 0,1-1 0,-1 1 0,1-1-1,-1 0 1,1 1 0,-1-1 0,0 1 0,1-1 0,-1 1 0,0-1-1,1 1 1,-1 0 0,0-1 0,0 1 0,0-1 0,1 2 0,8 30-409,-7-22 394,28 101-5107,-26-94 868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9290,'0'0'2200,"0"131"-2800,-6-93-1640,-7-6-2273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14.92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1 368,'0'0'176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16.12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0 195 1320,'0'0'2217,"19"-14"-1879,59-41 68,0-3 961,-75 57-1253,0-2 0,0 1 0,0 0 0,0-1 0,-1 1 0,1-1 0,-1 0 0,1 0 0,-1 0 0,0 0 0,0 0 0,-1 0 0,1 0 0,-1-1 0,1 1 0,-1-1 0,0 1 0,-1-1 0,1 1 0,0-7 0,-12 10-145,11 0 76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0.08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7 144,'0'0'611,"0"0"-734,1 0 111,0 0 295,12-7 1940,-12 18 2050,4 9-3841,1 1-427,35 200 1439,12 60-30,-39-212-1180,17 72 40,-26-123-1533,-5-19 1081,-1-1-1,1 1 0,0 0 0,0 0 0,-1-1 0,1 1 1,-1 0-1,1 0 0,-1 0 0,0 0 0,1-1 0,-1 1 0,0 0 1,-1-1-1,-3-4-927,-8-16-3273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0.4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75 1528,'0'0'3220,"21"-13"-2854,70-36 9,-87 47-337,0 0-1,0 0 1,0 1 0,1-1-1,-1 1 1,1 0-1,7-1 1,-10 2-13,0 1 0,0-1 0,0 0 0,0 1 0,0-1 0,0 1 0,0 0 0,0-1 0,3 3 0,-2-1 6,2 0 16,-1 1 0,1 0 0,-1 0 0,0 1 0,0-1 0,0 1-1,-1 0 1,1 0 0,-1 0 0,0 0 0,0 1 0,0-1 0,-1 1 0,0 0 0,4 9 0,-2-2 131,-1 0 0,-1 0-1,0 0 1,0 1 0,0 21-1,-3-27-100,0-1-1,0 1 0,0 0 0,-1-1 1,0 1-1,0-1 0,-1 0 0,1 1 0,-2-1 1,1 0-1,0-1 0,-1 1 0,0-1 1,-1 1-1,1-1 0,-1-1 0,0 1 1,0 0-1,-7 3 0,0 1-4,-1 0 1,0-1-1,-1-1 0,0 0 1,0-1-1,0-1 0,-23 6 0,31-10-250,-1 0 0,0 0-1,-12 0 1,17-3-2292,2 0 1733,0-8-3422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5569,'0'0'4985,"0"84"-4833,4-62-136,1-2-16,1 2-144,15 2-984,-3-4-1024,1-4-945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1.0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3041,'0'0'1124,"6"13"-687,3 6-284,0-1 111,-1 1 1,6 22-1,-9-25 179,-1 1-1,-1 0 1,1 23 0,-2 51 599,-2-80-932,0 25 153,0-23-222,0-23-70,-6-187-301,6 191 336,0 0 0,0 0 0,1 0 0,0 0-1,1-1 1,-1 2 0,1-1 0,0 0-1,0 0 1,1 1 0,0-1 0,0 1 0,0 0-1,1-1 1,-1 2 0,1-1 0,1 0-1,-1 1 1,1 0 0,-1 0 0,1 0 0,0 0-1,8-3 1,-7 5-5,-1 1 1,1 0-1,-1 0 0,1 0 0,-1 1 0,1-1 1,0 2-1,8 0 0,8 0-57,-19-1-122,0 0 0,0 0 0,-1 1 0,1-1 0,0 1 0,0-1 0,-1 1 1,1 0-1,4 3 0,7 4-2160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1.4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21 141 4585,'0'0'800,"23"3"-529,74 7 129,-78-8-75,-1-1 0,28-1 1,-41-1-273,-1 1-1,1-1 1,-1 0 0,1-1 0,-1 1 0,1-1-1,-1 0 1,0 0 0,0 0 0,0-1 0,4-2 0,-6 3-30,0 1 1,-1-1-1,1 0 1,-1 1-1,1-1 1,-1 0-1,0 0 1,0 0-1,0 0 1,0 0-1,0 0 1,0 0-1,0 0 1,-1 0-1,1-1 1,-1 1-1,0 0 1,1 0-1,-1-1 1,0 1-1,0 0 1,-1 0-1,1-1 1,0 1-1,-1 0 1,-1-4-1,1 2-12,0 0-1,-1-1 0,0 1 0,0 0 0,0 0 0,-1 1 0,1-1 1,-1 0-1,0 1 0,0 0 0,0-1 0,-5-2 0,3 3-9,0 0-1,0 0 0,0 0 0,-1 1 0,1 0 0,-1 0 0,0 1 0,1-1 1,-1 1-1,0 1 0,0-1 0,0 1 0,0 0 0,0 0 0,0 1 0,1-1 0,-1 1 1,0 1-1,0-1 0,1 1 0,-1 0 0,-6 3 0,2 3 27,0-1 0,1 2 0,-1-1-1,2 2 1,-1-1 0,1 1 0,1 0 0,0 1-1,0-1 1,1 1 0,0 1 0,1-1 0,0 1 0,1 0-1,1 0 1,0 1 0,0-1 0,-1 17 0,4-20-19,-1-1-5,1 0-1,0 0 1,2 9-1,-2-15-2,1 0 0,-1 1 0,1-1 0,0 0-1,0 0 1,-1 0 0,1 0 0,0 0 0,1 0 0,-1 0-1,0-1 1,1 1 0,-1 0 0,1-1 0,-1 1 0,3 1 0,2 1-47,0-1 0,0 0 0,1 0 0,-1 0 0,1 0 1,0-1-1,0 0 0,0-1 0,13 2 0,5-2-611,35-1-1,-46-1 407,47-3-1814,-5-7-1655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1.9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369 1 3593,'0'0'3159,"-25"2"-2628,-82 8-162,98-8-329,1-1 0,0 2-1,0-1 1,-1 1 0,1 0-1,1 1 1,-1 0 0,1 0-1,-1 0 1,-7 7 0,2-2 43,0 0 46,1 1 0,0 0-1,0 1 1,1 0 0,-12 14-1,18-18-63,0 0 0,0 1 0,1 0 0,-1 0 0,2 0 0,-1 0 0,1 0 0,1 1 0,-1 0 0,-1 13 0,3-12 14,0 0 0,1 1 0,0-1 0,0 0-1,1 0 1,3 16 0,-2-21-60,0 0 0,-1 1 0,2-1 0,-1 0 0,1-1 0,-1 1 0,1 0 0,1-1 0,-1 0 0,1 1 0,-1-1 0,1-1 0,8 7 0,-2-3-46,1-1-1,-1 0 1,1-1-1,0 0 1,0-1 0,1 0-1,-1 0 1,1-2 0,0 1-1,17 0 1,-5-1-509,-1-2 0,0 0 0,0-2 0,33-5 0,-42 3-217,25-7 1,7-9-1246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2.3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130 243 5569,'0'0'5097,"42"116"-4489,-33-78-248,0 0-247,-1-2-97,-3 2-16,-5 8-681,0-8-1167,0-10-977</inkml:trace>
  <inkml:trace contextRef="#ctx0" brushRef="#br0" timeOffset="1">85 45 9130,'0'0'3049,"-64"-44"-5786,44 56-6193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2.82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231 6 6569,'0'0'1770,"-21"-2"-1399,-68-1-70,85 3-286,0 0-1,0 0 0,0 1 0,0 0 1,0 0-1,0 0 0,0 0 0,0 1 1,1-1-1,-1 1 0,0 0 0,1 0 1,-1 0-1,1 1 0,0-1 0,0 1 1,0 0-1,-3 3 0,0 0 9,1-1-3,1-1 0,0 1 0,1 0 0,-1 1 1,1-1-1,0 0 0,0 1 0,1 0 0,-1 0 0,1 0 1,0 0-1,-1 8 0,2-9-17,1 0-1,-1 0 1,1 0-1,0 0 1,1 1-1,-1-1 1,1 0-1,0 0 1,0 0-1,0 0 1,1-1-1,0 1 1,0 0-1,0-1 1,5 9-1,3-1-4,-1-1 0,2 1 0,0-2 1,0 1-1,15 9 0,68 43 12,-54-38-7,-29-19-4,44 33 38,-50-35-33,-1 0 1,0-1-1,0 2 0,0-1 0,0 0 1,-1 1-1,1 0 0,4 10 0,-7-13 16,0 1 0,0-1 0,-1 0 0,1 1 0,-1-1-1,1 0 1,-1 1 0,0-1 0,0 1 0,0-1 0,0 1-1,0-1 1,-1 1 0,1-1 0,-1 0 0,1 1 0,-1-1-1,0 0 1,0 1 0,0-1 0,0 0 0,-1 0 0,1 0 0,-1 0-1,1 0 1,-1 0 0,1 0 0,-1-1 0,0 1 0,0-1-1,0 1 1,0-1 0,-3 2 0,-6 3 0,0 0 1,-1-1-1,0 0 1,-23 6-1,31-10-32,1 0-123,-1 0-220,-1 0 0,1 0-1,0 0 1,-1 0 0,-6-1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3.2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181 237 6553,'0'0'2721,"49"106"-1433,-40-62-504,-5 4-456,1-4-223,-1-2-105,3 4-401,-3-14-1399,-1-10-953</inkml:trace>
  <inkml:trace contextRef="#ctx0" brushRef="#br0" timeOffset="1">70 1 7058,'0'0'2168,"-69"14"-6297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3.7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153 0 5281,'0'0'3598,"-22"20"-3187,-66 68-182,84-84-213,0 1 0,0-1 0,1 1-1,0 0 1,0 0 0,0 0 0,0 0 0,1 1-1,0-1 1,0 1 0,0 0 0,1-1-1,0 1 1,0 0 0,0 10 0,0-4 31,-1 7 65,1-1 0,3 35 0,-1-46-99,0 0-1,1 0 0,-1 0 0,1-1 1,1 1-1,-1-1 0,1 1 0,0-1 1,1 0-1,6 9 0,-3-6-9,1 0-1,1-1 1,-1-1-1,1 0 1,0 0-1,1 0 1,0-1-1,0-1 0,0 1 1,1-2-1,-1 0 1,1 0-1,16 3 1,-5-2 8,0-2 0,0-1-1,0 0 1,0-2 0,0-1 0,24-3 0,-33 2-5,0 0 1,-1-1-1,1-1 1,-1 0-1,0-1 1,0 0-1,0 0 1,-1-2-1,0 1 1,0-1-1,-1-1 0,18-16 1,-25 20 20,1 0 0,-1-1 0,0 1 0,-1-1 0,1 0 0,-1 0 0,0 0 0,0 0 0,-1 0 0,1 0 0,-1-1 0,0 1 0,0-9 0,-1 9-5,0 1 0,0-1 0,0 0 0,-1 1 0,0-1 0,1 1 0,-2-1 1,1 1-1,-1 0 0,1-1 0,-1 1 0,0 0 0,-1 0 0,1 0 0,-6-6 0,0 2 1,0 0 1,-1 0 0,0 2 0,0-1-1,-1 1 1,0 0 0,0 1 0,0 0-1,-1 1 1,-16-5 0,12 5-53,1 1 0,0 0 1,-1 2-1,1 0 1,-1 0-1,1 1 0,-29 4 1,36-2-168,-1-1 0,1 2 0,0-1 0,0 1 0,1 0 0,-1 0 0,0 0 0,1 1 0,0 0 0,0 1 0,-6 4 0,8-4-373,-1-1 1,1 1 0,0 0-1,0 0 1,1 0 0,-1 0-1,-4 12 1,3-4-2437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4.2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6409,'0'0'1387,"17"19"-687,55 62 194,13 25 850,-48-58-1317,-32-41-412,-4-5-4,0 0-1,0 0 0,0-1 1,0 1-1,0 0 0,0-1 1,1 1-1,2 1 0,-4-3 73,0-19-220,1 0 0,0 0 0,2-1 1,0 1-1,8-27 0,-8 39 98,-1 0 0,1 0-1,1 0 1,-1 1 0,1-1 0,0 1-1,0 0 1,1 0 0,0 0 0,0 1-1,0 0 1,1 0 0,0 0 0,0 0 0,0 1-1,0 0 1,8-3 0,-4 3 58,1 0 1,0 0-1,0 2 0,0-1 1,1 1-1,17 0 1,-5 1 187,0 2 1,26 3 0,-37-2-125,0 1-1,-1 0 1,1 0 0,-1 2 0,0-1 0,0 1 0,-1 1-1,0 0 1,0 1 0,0 0 0,0 1 0,17 17 0,-21-18 1,0 1 1,0 0 0,0 1-1,-1-1 1,-1 1-1,1 0 1,-1 1 0,-1-1-1,0 1 1,0 0-1,-1 0 1,0 1 0,-1-1-1,0 1 1,-1-1-1,0 13 1,0-18-314,-1 0 1,0 0 0,-1 1-1,1-1 1,-1 0-1,0 0 1,-1 0 0,1 0-1,-1-1 1,-2 6-1,-5 2-2707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4.6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78 7762,'0'0'1432,"122"-16"-688,-82 12 24,2 2-272,3-2-208,2 2-184,-1-4-56,3 0-48,-2 0-360,-2-2-952,-1-2-448,-11 2-609,-13 2-2560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25.1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1 132 3977,'0'0'5164,"22"0"-3933,72 0-81,-40-1 10,86-12-1,31-22-1074,-135 27-85,-29 6-132,3 0 15,1-1 0,0 0 0,11-5 0,-20 7-209,1-1 1,-1 1 0,1 0-1,-1-1 1,0 0 0,1 1-1,-1-1 1,0 0 0,0 0-1,-1 0 1,1 0 0,0-1-1,-1 1 1,1 0 0,-1-1-1,1 1 1,0-5 0,0-11-6241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5233,'0'0'1544,"20"13"-771,2 2-479,-2-3-24,-1 1 0,-1 0-1,0 2 1,25 26 0,-15-12 128,111 123 660,-119-128-1001,-2 1 1,0 1 0,-2 1 0,20 43 0,-33-63-50,0 1-1,-1-1 0,1 1 0,-2 0 1,1 0-1,-1-1 0,0 1 0,0 13 1,-2-18-2,1 0 1,0 0 0,-1 0-1,0-1 1,0 1 0,0 0-1,0 0 1,0-1 0,0 1-1,0-1 1,-1 1 0,0-1-1,1 0 1,-1 1 0,0-1-1,0 0 1,0 0 0,0 0-1,-1 0 1,1-1 0,0 1-1,-1-1 1,1 1 0,-1-1-1,0 0 1,-3 1 0,-11 3 16,0-2 0,0 0 1,0 0-1,-1-2 0,1 0 1,-1-1-1,-32-5 0,42 4 4,1 0-1,-1 0 1,1-1-1,0 0 1,0-1-1,0 1 1,0-2-1,0 1 1,0-1-1,1 0 0,-1 0 1,1 0-1,0-1 1,1 0-1,-1 0 1,1-1-1,0 1 1,0-1-1,1-1 1,0 1-1,0 0 0,0-1 1,1 0-1,0 0 1,0 0-1,1 0 1,0 0-1,0-1 1,0 1-1,0-13 1,2 12-23,0 0 0,1-1 0,0 1 1,0 0-1,1 0 0,0 0 1,0 0-1,1 0 0,0 0 0,0 1 1,1-1-1,0 1 0,0 0 1,1 0-1,0 1 0,0-1 0,1 1 1,8-8-1,26-22-565,68-49 0,-68 56-1759,-1-2 0,40-40 0,-51 40-302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2.9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74 1792,'0'0'3204,"1"-10"-2720,5-31-109,-5 39-288,-1 0 1,0 0 0,1 0 0,0 0 0,-1 0-1,1 0 1,2-4 0,-3 6-70,0 0 0,0 0 0,0-1 0,0 1-1,1 0 1,-1 0 0,0 0 0,0 0 0,0-1 0,0 1 0,1 0 0,-1 0-1,0 0 1,0 0 0,0 0 0,1 0 0,-1 0 0,0 0 0,0 0-1,0-1 1,1 1 0,-1 0 0,0 0 0,0 0 0,1 0 0,-1 0 0,0 0-1,0 1 1,0-1 0,1 0 0,-1 0 0,0 0 0,0 0 0,0 0-1,1 0 1,-1 0 0,0 0 0,2 2 56,0 1-1,0-1 1,0 0 0,-1 0-1,1 1 1,-1-1-1,2 4 1,-1-2-183,57 121 425,-52-104-274,0 0 0,-1 0 1,-1 0-1,3 29 0,-7-32 155,-2 29 1,0-8-4832,1-34 2262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3.6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38 3593,'0'0'3066,"3"-2"-2981,0-1-79,0 1 0,0 0-1,0 0 1,0 0 0,1 1 0,-1-1-1,1 1 1,-1 0 0,1 0 0,5-1-1,46-6 31,-33 6-7,10-2-56,-1 1 1,55 4-1,-85-1 19,1 0 0,0 1 0,-1-1-1,1 1 1,-1-1 0,1 1 0,-1 0-1,0 0 1,1 0 0,-1-1 0,0 1 0,1 1-1,-1-1 1,0 0 0,0 0 0,0 0 0,0 1-1,0-1 1,0 0 0,0 1 0,0-1 0,-1 1-1,1-1 1,-1 1 0,2 2 0,-1 3 8,1-1-1,0 1 1,-1 0 0,0 12-1,0 0 13,0 1 0,-1 0-1,-1 0 1,-1-1 0,-1 1-1,-7 23 1,-68 146 77,31-83 30,47-106-118,-2 4 5,0 0 0,1 0 0,-1 0 0,1 0 0,-1 7 0,2-11-29,11 1-2701,1-4 751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4.1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1 129 2537,'0'0'2772,"21"-7"-2370,71-23-89,13 2 205,-67 19-401,62-13 67,16-4-2765,-94 20-369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5.2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0 150 2513,'0'0'3866,"0"0"-3822,0-1 1,0 1 0,0-1-1,0 1 1,0 0-1,0-1 1,1 1 0,-1-1-1,0 1 1,0 0-1,0-1 1,0 1 0,1-1-1,-1 1 1,0 0-1,0-1 1,1 1 0,-1 0-1,0-1 1,1 1-1,-1 0 1,0 0 0,1-1-1,-1 1 1,0 0-1,1 0 1,-1 0 0,1-1-1,26-8 9,1 2-1,39-6 1,61-2-9,328-9-22,2 20-69,-437 4 49,54 0 21,-1-4 0,123-21 0,-163 19-50,-22 4-144,1 0 0,-1-1 0,0 0 0,0-1 0,20-9 0,-24 7-1871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6.41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65 77 3329,'0'0'4230,"-4"-2"-3551,4 2-671,0 0-1,0 0 0,0 0 0,0 0 0,0 0 0,0 0 0,0-1 0,0 1 0,0 0 1,-1 0-1,1 0 0,0 0 0,0 0 0,0 0 0,0 0 0,0 0 0,0 0 0,0 0 1,0 0-1,0-1 0,0 1 0,0 0 0,0 0 0,0 0 0,0 0 0,0 0 0,0 0 0,0 0 1,0 0-1,0-1 0,0 1 0,0 0 0,0 0 0,0 0 0,0 0 0,0 0 0,0 0 1,0 0-1,0 0 0,0-1 0,0 1 0,0 0 0,0 0 0,0 0 0,0 0 0,1 0 1,-1 0-1,0 0 0,0 0 0,0 0 0,0 0 0,0 0 0,0 0 0,0 0 0,0 0 1,0 0-1,0-1 0,1 1 0,21-9-2,1 0-1,0 1 1,1 1 0,32-5 0,-3 2-269,-1 3 0,98 0 0,-150 7 256,1 0 1,-1 0 0,1 0 0,-1 0-1,1 0 1,-1 0 0,1 0 0,-1 0-1,1 0 1,-1 0 0,1 1-1,-1-1 1,1 0 0,-1 0 0,1 1-1,-1-1 1,0 0 0,1 0 0,-1 1-1,1-1 1,-1 1 0,0-1-1,1 0 1,-1 1 0,0-1 0,1 1-1,-1 0-6,0 0 1,1 0-1,-1 1 0,0-1 0,0 0 0,0 0 0,0 0 0,0 0 0,0 0 0,0 0 0,0 0 0,-1 2 0,0 0 5,0 0 0,0 0-1,0 0 1,0-1 0,-1 1-1,1 0 1,-1 0 0,0-1-1,-2 3 1,-11 9 23,-1 0 0,0-2 1,-1 0-1,-32 16 0,-80 32 44,92-45-30,20-7-19,-24 9 6,81-18-1540,36-13 1563,34-3-7,-103 16-16,4 0-41,0 0 0,0 1 0,-1 1-1,1-1 1,15 4 0,-23-3 26,0 0 0,0 0 0,1 0-1,-1 1 1,0-1 0,0 1-1,-1 0 1,1 0 0,0 0-1,-1 0 1,1 1 0,-1-1 0,0 1-1,1-1 1,-1 1 0,0 0-1,-1 0 1,1-1 0,-1 1 0,1 1-1,1 4 1,1 5 40,-1 1 0,-1 0 0,0 0 0,-1 0 0,0 0 0,-2 22 0,1-8-5,-1-23-28,1 1-1,-1-1 1,1 0 0,-1 1 0,-1-1 0,1 0 0,-1 0 0,0 0 0,0 0 0,-4 5 0,2-2 8,-2-1 0,1 1 0,-1-1 1,0-1-1,-10 9 0,-4 1 32,0-1 1,-1-1-1,-31 16 0,15-12 104,-56 21 0,71-31-4,-1-2 0,0 0-1,0-1 1,-25 1 0,47-6-143,-3 1 54,-1-1 1,0 0 0,1 0-1,-1 0 1,0-1-1,-5-1 1,9 2-62,0-1 0,-1 1 0,1-1 0,0 1-1,0-1 1,0 0 0,0 0 0,0 1 0,0-1 0,0 0 0,0 0-1,0 0 1,0 0 0,1 0 0,-1 0 0,0 0 0,1-1 0,-1 1-1,0 0 1,1 0 0,0-1 0,-1 1 0,1 0 0,0 0 0,0-1 0,-1-1-1,1 1-88,0 0-1,0 0 0,0 0 0,0 0 0,0 0 1,0 0-1,1 0 0,-1 0 0,1 0 0,-1 1 1,1-1-1,0 0 0,0 0 0,-1 0 1,1 1-1,0-1 0,1 0 0,-1 1 0,0-1 1,0 1-1,1-1 0,-1 1 0,1 0 0,-1 0 1,4-2-1,16-15-1830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7.56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341 12 1712,'0'0'2876,"-20"-1"-2323,-102 0 305,118 1-788,0 0 0,1 0-1,-1 0 1,0 1 0,1 0 0,-1-1 0,0 1 0,1 1 0,-1-1 0,1 0 0,0 1 0,-1 0 0,-3 2 0,5-2-65,0 1 1,-1-1-1,1 0 1,0 1-1,0-1 1,1 1-1,-1-1 1,1 1-1,-1 0 1,1 0-1,0 0 1,0 0-1,0 0 1,0 0-1,0 6 1,-1-2-17,1 0 0,1-1 0,-1 1 0,1 0 0,1 0 0,-1 0 0,1-1 0,0 1 0,0 0 0,1-1 0,0 1 0,0-1 0,1 1 0,0-1 0,0 0 0,0 0 0,1 0 0,4 5 0,17 18 63,54 45-1,-54-52-40,-11-9-147,0-1-1,1-1 1,0 0 0,1-1 0,1-1 0,-1 0 0,1-1-1,34 11 1,-41-18 107,0 1 0,0-2 0,0 1 0,12-2 0,1 0 65,-18 1-28,1-1 1,-1 0 0,0 0-1,0-1 1,0 1 0,0-1-1,0 0 1,-1-1-1,1 1 1,0-1 0,4-3-1,0-1 16,-1 1 0,0-2-1,0 1 1,10-13-1,-14 14 31,0 0-1,0-1 0,-1 1 0,0-1 1,0 0-1,-1 0 0,0 0 0,0 0 1,0 0-1,0-9 0,0-1 117,-1-1 0,-1 0 0,-2-18 0,1 33-128,0 0 0,1 0 1,-1 0-1,0 0 0,0 1 1,-1-1-1,1 0 0,-1 1 1,1-1-1,-1 1 0,-2-3 1,-25-25 244,20 21-173,-10-7 114,0 0-1,0 1 1,-2 1-1,0 1 0,-29-13 1,44 24-187,0-1 1,-1 1 0,1 0 0,0 1-1,-1 0 1,-12-1 0,-43 2 11,29 1-34,12 0-32,0 1 1,1 1 0,-1 1-1,1 0 1,0 2 0,0 0-1,-37 18 1,41-15-614,0 1-1,-24 20 1,8-6-1350,7-9-1543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39.7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52 345 1696,'0'0'2353,"0"-10"-1816,1-3-332,-1 5-15,1 0-1,-2 0 1,0-13-1,-1 15 42,0 1 0,0-1 0,0 0 0,0 1-1,-1-1 1,0 1 0,0 0 0,-1 0 0,-5-7 0,4 5 138,4 6-329,1 1-33,0 0 0,0 0 1,0 0-1,0-1 0,0 1 1,-1 0-1,1 0 0,0 0 1,0 0-1,0 0 1,0 0-1,0 0 0,0 0 1,0 0-1,0 0 0,0 0 1,0 0-1,-1 0 0,1 0 1,0 0-1,0 0 1,0 0-1,0 0 0,0 0 1,0 0-1,0 0 0,0 0 1,0 0-1,-1 0 1,1 0-1,0 0 0,0 0 1,0 0-1,0 1 0,0-1 1,0 0-1,0 0 0,0 0 1,0 0-1,0 0 1,0 0-1,0 0 0,0 0 1,0 0-1,0 0 0,-1 0 1,1 0-1,0 1 1,0-1-1,0 0 0,0 0 1,0 0-1,0 0 0,0 0 1,0 0-1,0 0 0,0 0 1,0 0-1,0 1 1,-1 6-12,0 1 0,1 0 0,-1 0 1,1-1-1,2 9 0,-1 11 43,-3 21 34,3 45 1,-1-82-85,1 0-1,1-1 1,0 1-1,1-1 0,0 1 1,6 13-1,-4-17-54,-3-9 195,-2-8 99,0 9-260,-1-43-17,-2 0 0,-15-71 0,13 83-1,1 0 1,0-52-1,4 82 48,0 1 0,1-1 0,-1 1 0,0 0 0,1-1 0,-1 1 0,1 0 0,0-1 0,-1 1 0,1 0 0,0 0 0,0 0 0,0-1 0,0 1 0,0 0 0,0 0 1,0 0-1,2-1 0,26-16-40,-19 13 41,23-14-218,0 2 1,0 1-1,2 2 1,0 2-1,0 0 1,62-10-1,-76 20-2140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0.35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345 110 2561,'0'0'1336,"20"-9"-999,63-30-35,-78 37-226,0 0 1,0 0-1,0-1 1,-1 0-1,5-4 1,-8 7-39,-1-1 0,1 1 0,-1-1 0,0 0 1,1 1-1,-1-1 0,0 1 0,1-1 0,-1 0 0,0 1 1,0-1-1,0 1 0,0-1 0,1 0 0,-1 1 0,0-1 1,0 0-1,0 1 0,0-1 0,-1 0 0,1 0 0,0-6 291,0 6-318,-1 0 0,1 0 0,0 1 0,-1-1 0,1 0 0,-1 1 0,1-1 0,-1 0 0,1 1 0,-1-1 0,1 0 0,-1 1 0,0-1 0,1 1 0,-1-1 0,0 1 1,1 0-1,-1-1 0,0 1 0,0-1 0,1 1 0,-1 0 0,0 0 0,0 0 0,0-1 0,-1 1 0,-27-4 2,26 4-6,-15-2 0,0 1-1,0 1 1,0 0-1,0 1 1,0 1 0,0 1-1,0 1 1,-22 7-1,-64 34 244,88-37-135,1 1-1,0 1 1,0 0-1,-17 17 1,27-23-106,0 2 0,0-1 0,1 0 0,0 1 0,0 0 0,1 0 0,-1 0 1,1 0-1,1 1 0,-1-1 0,-2 11 0,3-4-21,0-1 1,1 1-1,0-1 1,1 1-1,2 18 1,-1-25 30,0-1-1,0 1 1,1-1-1,-1 0 1,1 0 0,0 0-1,1 0 1,0 0-1,-1 0 1,1 0 0,1-1-1,-1 0 1,1 1-1,0-1 1,6 5 0,-4-4 31,-1-1 0,2 0 0,-1 0 0,0 0 1,1-1-1,0 0 0,-1 0 0,1 0 0,1-1 1,-1 0-1,8 1 0,0-1-119,1 0-1,0-2 1,-1 1 0,1-2-1,0 0 1,-1-1 0,1 0-1,-1-2 1,0 0 0,0 0-1,15-7 1,77-45-2088,-63 30 252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0.8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295 7 2897,'0'0'4183,"-14"-2"-3889,-45-2-36,52 4-212,1 0 0,-1 0 0,0 1 0,1 0 0,-1 0 0,1 1 0,0-1 0,0 1 0,-1 1 0,1-1 0,1 1 0,-8 5 0,-3 0 47,11-5-63,-10 4 113,0 2 0,-24 16 1,35-22-137,1 0 1,0 0 0,0 0 0,0 0 0,0 0-1,0 0 1,0 1 0,1 0 0,0-1 0,0 1-1,0 0 1,0 0 0,1 0 0,-1 0 0,1 0-1,-1 6 1,1-4-45,1 0 0,0 0-1,0 0 1,2 12 0,-2-15 28,1-1 0,0 1 0,-1 0 0,1-1 0,1 1 0,-1-1 1,0 0-1,1 1 0,-1-1 0,1 0 0,-1 0 0,1 0 0,2 2 1,4 2-8,0 0 1,0-1 0,1 0 0,-1-1 0,1 0 0,0 0 0,0-1 0,0 0 0,1-1 0,-1 0 0,1 0 0,16 0-1,-5-1-240,0-1-1,0-1 1,0 0-1,34-8 1,-7-6-931,-3-1-951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1.2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190 83 4345,'0'0'852,"12"12"-807,2 1 8,28 21 0,-38-32-22,0 0 0,0 0 0,1 0 0,-1 0 0,1-1 1,-1 0-1,1 0 0,-1 0 0,1 0 0,0-1 0,0 0 0,-1 0 0,1 0 0,5-1 1,7 0 61,-9 1-57,16 0 42,-1 0 1,1-2-1,34-6 0,-38 3-73,-10 4-14,0-2 1,0 1-1,0-1 1,-1-1 0,1 0-1,-1 0 1,9-6 0,-17 10 17,0-1 0,0 0-1,0 0 1,0 0 0,0 0 0,0 0 0,-1 0 0,1 0 0,0 0 0,-1 0 0,1 0 0,0-1 0,-1 1 0,0 0 0,1 0 0,-1 0 0,0-1 0,0 1-1,1 0 1,-1-1 0,0 1 0,0 0 0,0 0 0,-1-1 0,1 1 0,0 0 0,-1-2 0,0 0 11,0 1 0,1 0 0,-1 0 0,-1 0 0,1 0 0,0 0 0,0 0 0,-1 1-1,1-1 1,-1 0 0,1 1 0,-1-1 0,0 1 0,-2-2 0,-9-4 162,0 1 0,0 0 1,-1 1-1,0 0 0,0 1 0,0 1 0,-26-4 0,-8 4-41,-48 2 0,48 2-49,24-1-86,0 1-1,0 1 1,0 1-1,1 2 1,-1 0-1,1 1 1,-27 12-1,47-17-77,1 0-1,-1 0 1,1 0-1,-1 0 1,1 1-1,-1-1 1,1 1-1,0-1 1,0 1 0,0 0-1,0 0 1,0 0-1,0 0 1,-2 4-1,4-5 25,0-1 0,0 0-1,-1 1 1,1-1 0,0 1-1,0-1 1,0 1 0,0-1 0,0 1-1,0-1 1,1 0 0,-1 1-1,0-1 1,0 1 0,0-1-1,0 0 1,0 1 0,1-1 0,-1 1-1,0-1 1,0 0 0,1 1-1,-1-1 1,0 0 0,1 1 0,-1-1-1,0 0 1,1 0 0,-1 1-1,0-1 1,1 0 0,-1 0-1,0 0 1,1 1 0,-1-1 0,1 0-1,17 5-908,-16-5 731,29 3-1663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4145,'0'0'2564,"4"18"-1437,20 195 2235,-22-169-2852,0 26 137,3 0 1,19 89 0,-23-155-662,0 2-74,0 0 1,0 0-1,1 0 0,0-1 1,1 1-1,-1 0 0,1-1 1,3 6-1,-5-11-170,0 1 0,0-1-1,0 1 1,0-1 0,0 1 0,0-1 0,1 0-1,-1 0 1,0 0 0,0 0 0,0 1 0,0-1-1,0-1 1,0 1 0,0 0 0,1 0-1,-1 0 1,0 0 0,0-1 0,1 0 0,8-7-2591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1.7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3489,'0'0'2616,"20"114"-2608,9-100-8,4-2-184,3-4 104,2-2 0,-3-4-64,7-2-696,-6 0-416,-7-4-465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2.1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3569,'0'0'2286,"3"20"-1725,0 9-390,14 89 454,-7-65-461,1-1-1,24 63 1,-30-100-163,15 27 1,-17-37-31,1 0 0,-1 0 0,1 0 0,0 0-1,0-1 1,0 0 0,1 1 0,5 3 0,-8-7-121,1 0 0,-1 0 0,0 0-1,1 0 1,-1 0 0,1 0 0,-1-1 0,1 1-1,-1-1 1,1 0 0,-1 1 0,1-1 0,3-1-1,0 1-570,6 0-1290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2.54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2681,'0'0'2379,"9"19"-1795,28 63-73,-19-37 56,-1 1 1,14 67 0,-23-81-400,7 31 76,19 66-115,-25-113 2,-3-9-475,-6-7 301,0 0 0,0 0 0,0 0 0,0 0 0,1 0 0,-1 0 0,0 0 1,0 0-1,0 0 0,0 0 0,0 0 0,1 0 0,-1 0 0,0 0 0,0 0 0,0 0 0,0 0 1,1 0-1,-1 0 0,0 0 0,0 0 0,0 0 0,0 0 0,0 0 0,1 0 0,-1 0 0,0 0 0,0 0 1,0 0-1,0 0 0,0-1 0,0 1 0,1 0 0,-1 0 0,0 0 0,0 0 0,0 0 0,0 0 1,0-1-1,0 1 0,3-10-1703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5.05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 1 3065,'0'0'3346,"-4"0"-3314,-9 0 21,10 0 80,9 0-55,96 8 460,-25 0-379,224-5-652,-175-4-3028,-113 1 1907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5.5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24 2545,'0'0'2680,"20"4"-1938,61 10-122,-64-11-346,-1-1 1,1-1-1,26-2 1,-12 0-49,6-1-138,-1-1 1,52-13-1,12-1-1049,-59 13-415,-7 0-1078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6.1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 24 2497,'0'0'4340,"-1"-5"-3977,0-2-314,0-5 307,2 13-331,0 0 0,0-1-1,0 1 1,0 0-1,0-1 1,0 1-1,0 0 1,-1 0-1,1 0 1,0 0 0,-1 0-1,1 0 1,0 0-1,0 1 1,33 48 344,-2 1-1,-2 2 1,-3 1 0,35 98 0,-59-142-509,-1 0 1,-1 0-1,0 1 0,0-1 0,-1 17 1,-1-8-823,1-19 882,0 1 0,0-1 1,0 1-1,0 0 0,0-1 1,0 1-1,0-1 0,0 1 1,0 0-1,0-1 0,0 1 1,1 0-1,-1-1 0,0 1 1,0-1-1,1 1 0,-1-1 1,0 1-1,1-1 0,-1 1 1,0-1-1,1 1 0,-1-1 1,1 1-1,-1-1 0,0 1 1,1-1-1,0 0 0,-1 1 1,1-1-1,-1 0 0,1 0 1,0 1-1,12 0-2316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6.6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33 3897,'0'0'2834,"18"-4"-2725,6-2-76,-4 0-13,0 2 1,0 0-1,27-1 1,-20 2 20,1 2 0,52 5-1,-70-2-29,1-1 0,-1 2-1,1 0 1,-1 0-1,0 1 1,0 0-1,-1 1 1,1 0-1,-1 0 1,13 10 0,-13-7 48,0 0 1,-1 1-1,0 0 1,0 0-1,-1 1 1,0 0-1,-1 0 1,0 0-1,-1 1 1,0 0-1,0 0 1,-1 0-1,-1 1 1,4 19-1,-2 10 79,-1 0 0,-3 80-1,-2-58-116,0-51-18,0-8-467,1 0 1,0 0 0,0 0-1,0 0 1,2 8 0,0-10-1559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7.1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1 125 3393,'0'0'2384,"115"-22"-1992,-74 14-152,1 0-64,2 0-96,1 0-72,1-2 48,-1 2-56,2 0-56,15-8-256,-11 2-648,-6 0-648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8.18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308 240 544,'0'0'640,"-7"-1"-581,-19-6-116,-37-16 1,38 13 546,-1 2 0,-50-8 0,15 3 1306,60 13-1721,0 0 1,0 0-1,0 0 1,0-1-1,0 1 1,0 0-1,0-1 1,0 1-1,0 0 1,0-1-1,0 1 1,0-1-1,0 1 1,1-1 0,-1 0-1,0 1 1,0-1-1,0 0 1,1 0-1,-1 0 1,0 1-1,1-1 1,-1 0-1,1 0 1,-1 0-1,1 0 1,0 0-1,-1 0 1,1-1-1,10 0 32,447-50 1187,-64 5-1314,91 17-26,-405 27 29,-67 3-4,-10 0-29,1 1 0,-1-1 0,1 0 0,-1 0 0,1 0 1,-1 0-1,0-1 0,1 1 0,-1 0 0,1-1 0,2-1 0,-4-3-2187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8.8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0 119 2833,'0'0'3163,"3"-5"-2866,1-1-280,0 0 1,0 1-1,1 0 0,0 0 0,0 0 0,0 1 0,1-1 0,0 1 0,0 0 0,0 1 1,6-4-1,7-2-24,0 1 1,0 0-1,0 1 1,1 1-1,0 1 0,0 1 1,1 1-1,-1 0 1,1 2-1,30 1 1,-49 0 12,0 1 0,0-1 0,-1 0 0,1 1 1,0 0-1,0-1 0,0 1 0,0 0 0,-1 0 0,1 0 1,0 0-1,-1 0 0,1 1 0,-1-1 0,0 0 0,1 1 1,-1-1-1,0 1 0,0-1 0,1 1 0,-1 0 0,-1-1 1,1 1-1,0 0 0,0 0 0,-1 0 0,1-1 1,-1 1-1,1 0 0,-1 4 0,1-2 4,-1 1-1,1-1 1,-1 0 0,0 1-1,-1-1 1,1 0 0,-1 0-1,0 1 1,0-1 0,0 0-1,-1 0 1,1 0 0,-4 6-1,-4 1 0,0 0 0,-1 0-1,0-1 1,-19 14 0,9-7-6,-121 95-1,79-64-3,59-46-4,-16 14-204,18-15 194,0 0-1,0 0 0,0 0 1,1 0-1,-1 1 1,0-1-1,0 0 0,1 0 1,-1 0-1,1 1 1,-1-1-1,1 0 1,0 1-1,-1 1 0,1-2 9,0-1-1,0 1 1,1-1-1,-1 0 0,0 1 1,1-1-1,-1 1 1,0-1-1,1 0 0,-1 1 1,0-1-1,1 0 1,-1 0-1,0 1 0,1-1 1,-1 0-1,1 0 1,-1 1-1,1-1 1,-1 0-1,1 0 0,0 0 1,15 4 18,-12-3-14,29 5 217,0-2 0,0-1 1,48-2-1,-68-1-124,0-1-45,0 0 0,0 0 0,0-2 0,23-6 0,49-24-429,-21-1-1344,-50 27 754,16-10-2771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5705,'0'0'1755,"9"16"-1684,33 53 14,-38-64-76,0 0-1,0 1 0,0-1 0,1-1 1,-1 1-1,1-1 0,0 0 0,0 0 1,1 0-1,-1-1 0,1 1 1,0-1-1,0-1 0,11 4 0,-3-3-30,0 0 0,0-1 0,0-1-1,24-1 1,-27 0-4,-7 0 21,0-1 0,-1 1 0,1-1 0,0 0 0,-1 0 0,1 0 0,-1-1 0,1 1 0,-1-1 0,0 0 0,1 0 0,-1 0 0,0 0 1,0-1-1,-1 1 0,1-1 0,0 0 0,-1 0 0,0 0 0,4-6 0,-2 4 224,-1-1 1,0 0-1,0-1 1,0 1-1,-1 0 1,0-1-1,0 0 0,-1 1 1,1-1-1,-1-12 628,-1 32-882,1-7 2,0 0 1,0-1 0,0 1-1,0 0 1,1-1-1,0 1 1,0-1-1,1 0 1,0 0 0,-1 0-1,2 0 1,-1 0-1,0-1 1,1 1-1,0-1 1,0 0-1,1 0 1,-1 0 0,9 5-1,-3-2-18,0-1-1,1 0 1,0 0-1,0-1 1,0-1-1,1 0 1,0 0-1,17 2 1,-18-4 68,0 0 0,0-1 0,1-1 0,-1 0 1,0 0-1,22-5 0,-30 4 39,0 0-1,1 0 1,-1 0 0,0 0-1,0-1 1,0 1 0,0-1-1,0 0 1,-1 0-1,1 0 1,0-1 0,-1 1-1,0 0 1,1-1 0,-1 0-1,0 1 1,0-1 0,-1 0-1,1 0 1,-1 0 0,1 0-1,-1 0 1,0-1 0,0 1-1,0 0 1,0-5 0,0 3-10,0 0 1,0-1-1,-1 1 1,1-1-1,-1 1 1,-1-1-1,1 1 1,-1-1 0,0 1-1,0-1 1,-1 1-1,1 0 1,-1 0-1,0 0 1,-1 0-1,1 0 1,-1 0-1,0 0 1,0 1 0,-1 0-1,1-1 1,-1 1-1,0 1 1,0-1-1,0 0 1,0 1-1,-1 0 1,0 0-1,-7-4 1,-6-2-107,0 0 0,0 2-1,0 0 1,-1 1 0,-31-7 0,37 11-458,-1 0 0,1 1 0,0 1 0,-1 0 0,-18 2 0,17 4-1821,10 6-648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22:49.8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168 21 3329,'0'0'3302,"-17"3"-3168,-53 12-23,68-15-99,0 0 0,0 1 1,1 0-1,-1-1 0,0 1 0,0 0 0,0 0 0,1 0 0,-1 0 1,0 0-1,1 0 0,-4 3 0,5-3-3,-1 0-1,1 0 1,-1 0-1,1 0 1,-1 0-1,1 0 1,0 0-1,-1 0 1,1 0-1,0 0 1,0 0-1,0 2 1,-1 3 21,-1 13 36,0 1 0,1-1 1,3 35-1,-1-44-30,0-4-38,0-1 0,0 0-1,0 0 1,1 0 0,0 0-1,0 0 1,0 0-1,0 0 1,1-1 0,0 1-1,0-1 1,4 5 0,6 6-14,27 23 0,-37-35 18,5 4-22,0-1 0,0 0 0,1 0 0,0-1-1,0 0 1,0-1 0,0 0 0,1 0 0,-1-1 0,1 0-1,0-1 1,0 0 0,0 0 0,0-1 0,1-1 0,11 0 0,-20 0 18,11 1-22,-1-1 0,1-1 0,0 0 0,0-1 0,-1 0 0,0 0 0,19-7 0,1-5-82,-1-1 1,50-30-1,-79 42 111,1 1 1,0 0-1,0 0 1,-1-1-1,1 0 1,-1 1-1,0-1 1,0 0-1,0 0 1,0 0-1,-1-1 1,1 1-1,-1 0 1,1-1-1,0-6 1,0-1 73,0-1-1,-2 0 1,0-17 0,0 12 38,0 13-88,-1 1 1,0 0-1,0 0 0,0-1 1,0 1-1,-1 0 0,1 0 1,-1 0-1,0 0 0,0 0 1,0 1-1,0-1 1,0 0-1,0 1 0,-4-3 1,-7-6 215,-21-16 1,33 27-242,-11-8 103,0 0-1,-1 1 0,0 1 0,-1 0 0,1 1 0,-1 0 0,0 1 1,-19-3-1,-4 2 40,0 2 1,-40 1-1,71 2-145,0 1 1,0 0-1,0 0 0,0 0 0,0 1 0,0 0 0,0 0 0,-5 4 1,-43 25 2,50-28-4,-8 4-189,1 1 1,0 1-1,1 0 0,0 0 0,0 1 1,1 0-1,0 1 0,1 0 1,-12 20-1,12-17-1121,1-3-494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2:28.8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5:48.00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11.3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23.7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179 9 936,'0'0'4305,"-2"-2"-3801,-4-3 16,5 4 363,0 0-459,-3 7-402,-4 18 50,1 0 0,-3 27 0,2-14 38,-10 43 213,-26 133 194,35-157-443,-2 105-1,11-121-41,-4 94-1,3-118-1,-2 0 0,0 0 0,-1-1 0,0 1 0,-1-1 1,-9 18-1,7-23 71,3-4-18,14-3-41,-6-3-25,75 0 166,96-12 0,419-63-26,6 41-147,-290 33-6,332 3 172,-574-1-117,471 3 363,-478-5-417,509-1 118,-329 20-11,-88-5-17,969 105 113,-1044-107-199,269 34 21,1-18 3,-108-14-29,61 1-15,-46-6 15,87 1 0,-271-9-2,386-12 36,329-38-38,114 26 0,-196 14 2,-503 8-2,180-4 0,292-26 37,-23-4-60,-240 18 22,-174 10 16,451-1-3,-281 8-38,127-1 29,25-1 25,712-27-43,-918-1 31,-333 30-13,7-1 2,-23 0 1441,-3-12-1547,0 1-993,-2-4-1717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28.8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63 233 1632,'0'0'986,"-3"-7"-973,-10-19-5,13 25 7,-1 0 1,0-1-1,0 1 0,1 0 0,-1 0 1,0 0-1,0 0 0,0 0 0,0 0 1,0 0-1,0 0 0,-1 0 0,1 1 1,0-1-1,0 0 0,0 1 0,-1-1 1,1 1-1,0-1 0,-1 1 0,1 0 1,-1-1-1,1 1 0,0 0 0,-1 0 0,1 0 1,-1 0-1,1 0 0,0 1 0,-3-1 1,-5 1 2696,27-2-2313,-13 2-326,77 6 546,4 0-396,6-7 439,154-19 1,-239 18-653,503-76 437,8 30-170,780 17 324,-897 25-522,-13-3-8,271-1 62,83 27-87,0 21 53,-284-15-118,185 11 13,-458-22 7,320 19 22,-177-16-22,332 13 7,-321-24-7,-6 0 28,264-2-27,-336-4-2,326-19 13,-308 8-10,32-5-3,-118 6 0,185-4-4,23-2 0,549 4 11,-657 14-6,350 9 1,-214-6 4,163 0-7,634-6 1377,-1226 68-1365,5 349 77,-3-385-78,2-1 1,2 0 0,11 39-1,2 4 27,-7 3-7,-10-69-17,2 16 64,-2 13-109,-23-31 97,-132 17-582,-288 1 0,435-21-14,5-1 231,0 0 1,-1 0-1,1 0 1,0 0-1,0 0 1,0 0-1,-1 0 1,1 0-1,0-1 1,-2 0-1,-1-4-3771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1.11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319 38 3649,'0'0'2288,"-1"-5"-1764,-8-17 123,8 21-605,0 0 0,1 0 0,-1 0 0,0 0 0,0 1 0,0-1 0,0 0 0,0 1 1,-1-1-1,1 1 0,0-1 0,0 1 0,0-1 0,0 1 0,-1 0 0,1-1 0,0 1 0,0 0 0,-1 0 0,1 0 0,0 0 0,0 0 0,0 0 0,-1 1 0,1-1 0,-2 1 0,-4-1 49,3 1-73,0-1 0,0 1 0,0 0 0,1 0 0,-1 0 0,0 1 0,1-1 0,-1 1 1,1 0-1,-1 0 0,1 0 0,0 1 0,0-1 0,-5 5 0,-5 7 54,-20 25 0,26-30-28,-13 17 136,0 2 1,2 0 0,2 1 0,-21 48 0,27-52-124,2 0 0,0 0 0,2 1 1,1 0-1,1 1 0,-1 33 0,4-44-81,0 0 42,1-1-1,1 1 0,4 27 0,-4-38-38,0 0 0,1 0 0,-1-1 0,1 1 0,0-1 0,1 0 0,-1 0 0,1 0 0,-1 0 0,1 0 0,1 0 0,-1 0 0,0-1 0,1 0 0,0 0 0,6 4 0,-4-4-191,-1 0 1,1-1 0,0 0-1,1 0 1,-1 0 0,0-1-1,0 0 1,1 0 0,-1-1-1,1 0 1,-1 0 0,11-1-1,8 0-796,16 1-1116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1.54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6057,'0'0'1595,"2"7"-1440,11 75 223,-4 1 0,-2 126 0,-6-202-757,-2-1 1,1 0 0,-1 0 0,0 1-1,0-1 1,0 0 0,-4 7 0,-6 10-2368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1.9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5417,'0'0'2257,"0"94"-2249,0-86 0,0-4-8,0 2-512,0-2-385,0-2-759,2 0-304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2.34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95 4761,'0'0'1555,"6"-16"-939,1-3-424,-2 3 153,14-28 514,-12 62-497,18 118 769,12 56 130,-29-156-1794,-7-11-4385,-1-19 2632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5265,'0'0'1987,"7"20"-1307,25 62 35,-31-78-641,1 0 0,0-1 0,1 1 0,-1 0 0,1-1 0,0 0 0,-1 1 1,1-1-1,1 0 0,-1-1 0,0 1 0,1 0 0,-1-1 0,1 0 0,0 0 0,0 0 0,0 0 0,0-1 0,0 0 0,6 2 0,3 1 122,7 2-261,0-2 0,1 0 0,-1-1-1,1-2 1,-1 1 0,1-2 0,32-4 0,-51 3-205,1 1 0,-1 0 0,1-1 0,-1 0 0,1 0 1,-1 0-1,0 0 0,1 0 0,-1 0 0,3-3 0,4-4-2429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2.79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4745,'0'0'3250,"8"15"-2535,26 50-119,-32-61-533,0-1 0,-1 1 0,1 0-1,-1-1 1,0 1 0,0 0 0,-1 0 0,1 0 0,-1 0-1,0-1 1,0 1 0,-1 8 0,0 3 106,1-10-162,0 0-34,1-1 0,-1 0 0,-1 0 0,1 0 1,0 0-1,-1 0 0,0 1 0,0-1 0,0 0 0,-1-1 0,1 1 0,-1 0 0,-2 4 0,1 2-4445,3-9 3798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3.31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283 74 3689,'0'0'3579,"-12"-7"-3080,-39-21-50,48 26-401,0 1-1,0 0 0,0 0 1,0 0-1,0 0 0,0 0 1,0 1-1,-1 0 0,1-1 1,0 1-1,0 0 0,-5 1 1,-2 0 94,3 0-79,0 0-1,1 0 1,-1 1-1,1 0 1,0 0-1,-1 0 1,1 1 0,0 0-1,0 0 1,-7 6-1,4-2 31,0 0-1,0 0 1,1 1-1,0 0 0,-11 14 1,16-16-80,-1-1 0,1 1 1,1 0-1,-1 0 0,1 0 1,0 0-1,0 0 0,1 0 1,0 1-1,0-1 0,0 0 1,1 10-1,0-11-18,0 0 0,1 1 1,-1-1-1,1 0 0,0 0 1,1 0-1,-1 0 0,1 0 0,0 0 1,0-1-1,1 1 0,-1-1 0,1 1 1,0-1-1,6 6 0,-2-3-22,0-1 0,1 0 0,0 0 0,0-1 0,0 0 0,1 0 0,0-1 0,0 0 0,0-1 0,14 4 0,-2-3-19,1-1 0,0-1 0,34 0 0,-48-2 44,0-1 0,0 0 1,0 0-1,-1 0 1,1-1-1,0 0 0,-1-1 1,1 0-1,-1 0 0,0-1 1,11-6-1,-13 6 9,0 1 1,0-1-1,-1 0 1,0 0-1,0 0 1,0-1-1,0 1 1,-1-1-1,0 0 0,0 0 1,0-1-1,-1 1 1,1 0-1,-1-1 1,-1 1-1,3-10 0,-2 7 59,-1 0-1,0 1 0,-1-1 0,1 0 0,-1 0 0,-1 1 0,0-1 0,0 0 0,0 0 0,-1 1 0,0-1 0,0 1 1,-1 0-1,0-1 0,0 1 0,-1 1 0,0-1 0,0 0 0,-9-9 0,10 12-43,-6-7 79,0 1 0,0 0 1,-1 0-1,-14-11 0,21 20-234,1-1 1,-1 0 0,0 0-1,1 1 1,-1 0 0,0 0-1,0-1 1,0 1-1,0 1 1,1-1 0,-1 0-1,-1 1 1,1 0 0,0-1-1,0 1 1,0 1-1,0-1 1,0 0 0,0 1-1,0-1 1,0 1 0,0 0-1,0 0 1,1 0-1,-6 3 1,-16 16-2407,3 2-1545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3.7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 1 3265,'0'0'3536,"0"110"-2959,0-90-161,0 2-56,-2-2-72,-2 2-208,-3-4-72,5 0-8,-1-2-80,3-2-488,0 0-433,3-2-895,6-6-424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4.1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78 28 5025,'0'0'1286,"-11"9"-1218,11-9-68,-16 13 63,-15 16 0,29-26-54,0 0 0,0 0 0,0 0 0,0 0 0,0 0 0,1 1 0,0-1 0,-1 0 0,1 1 0,0 0 0,1-1 0,-1 1 0,1-1 0,0 1 0,0 0 0,0-1 0,0 1 0,1 4 0,0 6-5,-1-10-4,0 0 0,0 0 0,1 0-1,-1 0 1,1 0 0,0-1 0,0 1 0,1 0 0,-1 0-1,1-1 1,0 1 0,-1-1 0,2 1 0,2 3 0,-1-3 3,0 0 0,0 0 0,0-1 1,0 0-1,0 0 0,1 0 1,0 0-1,-1-1 0,9 4 0,2-2 9,1 1 0,0-2 0,0 0 0,0-1 0,0-1 0,18 0-1,-17-1 1,0-1-1,1-1 0,30-6 0,-40 6-13,0-1-1,0 1 1,-1-2-1,1 1 0,-1-1 1,0 0-1,0 0 0,0-1 1,0 0-1,6-7 0,-10 9 42,0-1 0,-1 0-1,1 1 1,-1-1 0,0 0 0,0 0-1,0 0 1,-1-1 0,1 1-1,-1 0 1,0-1 0,-1 1-1,1 0 1,-1-1 0,0 1-1,0-1 1,0 1 0,0-1-1,-1 1 1,0-1 0,0 1-1,0 0 1,0-1 0,-1 1-1,1 0 1,-1 0 0,0 0-1,-1 0 1,1 1 0,-1-1-1,1 0 1,-7-5 0,-1 1 161,0 0 0,-1 1 0,0 0 0,0 1 0,-1 0 0,1 0 0,-1 1 0,-21-5 0,18 6-217,-1 1-1,0 0 1,1 2 0,-1 0-1,0 0 1,-27 4 0,38-2-200,0 0 0,0 1 0,0-1 0,1 1-1,-1 0 1,1 1 0,-1-1 0,1 1 0,0 0 0,0 0 0,0 0 0,0 1 0,-4 5 0,-4 2-957,-9 8-1649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4.6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63 1 5521,'0'0'1344,"33"118"-951,-33-84-73,0 2-16,0 0-48,-6 0-128,-10-2-48,0-6-24,-1-4-56,1-4-144,3-10-440,6-4-729,3-6-1183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5.0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85 1 5025,'0'0'1278,"-10"19"-985,-32 64-8,36-69-243,0 1-1,1-1 0,1 1 0,0 0 0,1 0 0,1 0 1,0 0-1,1 0 0,2 25 0,-1-26-38,-1-8-2,1-1 0,1 1-1,-1 0 1,1-1 0,0 1 0,0 0-1,1-1 1,-1 0 0,1 1 0,1-1-1,-1 0 1,1 0 0,-1 0 0,2 0-1,-1-1 1,0 1 0,1-1 0,0 0-1,0 0 1,0 0 0,0 0 0,1-1-1,-1 1 1,1-1 0,0-1-1,6 4 1,-5-4 3,1 0 0,0 0 1,0-1-1,-1 0 0,1 0 0,0-1 0,0 1 0,9-2 0,-2 1 2,-11 0-5,1 0 0,0-1 0,0 1 0,-1-1 1,1 0-1,0 0 0,-1 0 0,1 0 0,-1-1 0,1 1 0,-1-1 1,0 0-1,1 0 0,2-3 0,-2 2 3,0-1 1,-1 0-1,1 0 0,-1 0 1,0 0-1,0-1 0,0 1 1,-1-1-1,3-6 0,-1 1 7,-1 1 0,-1-1-1,0 0 1,0 0 0,0-1 0,-2 1 0,1 0-1,-1 0 1,-1 0 0,-1-12 0,-1 13 23,1 1 0,-2-1 0,1 1 1,-1 0-1,0 0 0,-1 0 0,0 1 1,0-1-1,0 1 0,-1 1 0,0-1 1,-1 1-1,1 0 0,-1 0 0,-11-6 1,13 9-117,-1 1 1,0-1 0,0 2 0,0-1-1,0 1 1,0-1 0,0 2 0,-1-1-1,1 1 1,0 0 0,-11 1 0,-3 0-822,-17-1-1792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5.48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 1 4217,'0'0'1416,"6"104"-1136,-6-68 160,0-4 136,0-2 1,-4-4-209,-5-2-56,2-4-144,1-4-88,-1-4-80,5-2-56,0-2-552,-1-4-593,3-2-1271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5.9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52 41 2841,'0'0'4627,"0"-8"-4295,0-25-207,0 41-146,1 22 108,1-1 0,11 51 0,22 57 44,-31-123-131,-3-12 5,-1 1 0,1-1-1,0 0 1,-1 0-1,0 1 1,1-1-1,-1 0 1,0 1-1,0-1 1,-1 0-1,1 1 1,0-1 0,-1 0-1,0 4 1,-1-4-26,1-1 0,0 1 0,0 0 0,-1-1 1,1 1-1,-1-1 0,0 0 0,1 0 0,-1 1 1,0-1-1,1 0 0,-1 0 0,0-1 0,0 1 1,0 0-1,-2 0 0,-7 2-71,0 0 1,0-1-1,0 0 1,0-1-1,-12 0 1,35-1 45,6-1 177,0 2 0,0 0 0,30 6 0,-30-3-77,0-1 0,23 1 1,-8-3-3780,-25-1-597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0:36.44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47 5169,'0'0'1442,"-1"-7"-1242,2-24-99,-1 30-99,0 1 0,0 0 0,0-1 0,0 1 0,0-1 0,0 1 0,1 0 0,-1-1 0,0 1 0,0 0 0,1-1 0,-1 1 0,0 0 0,1-1 0,-1 1 0,0 0 0,1-1-1,-1 1 1,0 0 0,1 0 0,-1 0 0,0-1 0,1 1 0,-1 0 0,1 0 0,-1 0 0,0 0 0,1 0 0,-1 0 0,1-1 0,13 3 132,-12-1-103,12 3 26,-1 1 0,1 1 0,-1 0 0,-1 1 0,1 1 0,11 9 0,-3-3-24,13 7 14,-1 3 1,-2 1-1,0 1 1,51 56-1,-68-65-4,0 1 1,-2 0-1,0 1 0,-1 0 0,-1 1 0,-1 0 0,0 1 0,-2-1 1,-1 2-1,7 32 0,-9-12 42,-1 1 0,-3 61 1,-2-80-59,-1-1 0,-1 0 0,-1 0 0,-1-1 0,-15 40 0,-59 101 471,15-60 1050,54-140-2541,5 16-1915,-2-1-2281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2.27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73 1736,'0'0'2712,"6"-10"-2227,22-29-20,-11 16 733,-17 23-1086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45 544,'0'0'8703,"0"-3"-7935,1 2-686,-1 0-1,0 0 0,0 0 0,0 0 1,0 0-1,0-1 0,0 1 0,0 0 1,0 0-1,0 0 0,0 0 0,0-1 0,-1 1 1,1 0-1,-1 0 0,1 0 0,-1 0 1,1 0-1,-2-2 0,0 2-42,1 0-1,-1-1 1,0 1-1,1 0 1,-1 0 0,0 0-1,0 0 1,0 1-1,1-1 1,-1 0-1,0 1 1,0-1-1,0 1 1,-3 0 0,-15-3 7,-1 1 0,0 1 0,-26 3 1,39-2-49,0 1 1,-1 0 0,1 1 0,0 0 0,0 0 0,0 1-1,0 0 1,1 0 0,-1 1 0,-12 8 0,17-9-25,0 0 1,1 0 0,0 0 0,0 0-1,0 0 1,0 0 0,0 0 0,1 1-1,-1-1 1,1 1 0,0-1 0,0 1-1,0-1 1,0 1 0,1 0 0,0-1-1,-1 1 1,1 0 0,1 0 0,-1-1-1,0 1 1,1 0 0,0-1 0,0 1-1,0-1 1,0 1 0,1-1 0,-1 1-1,4 5 1,33 23-165,-30-26 97,0 1 0,-1-1 1,0 1-1,0 1 0,9 12 0,-15-19 77,0 1 0,0-1 0,0 1-1,0 0 1,-1 0 0,1-1 0,-1 1 0,1 0-1,-1 0 1,0-1 0,0 1 0,0 0-1,0 0 1,0 0 0,0 0 0,0-1 0,0 1-1,-1 0 1,1 0 0,-1 0 0,1-1 0,-1 1-1,0 0 1,0-1 0,0 1 0,0-1-1,0 1 1,0-1 0,0 1 0,-2 1 0,-4 4 26,-1-1 1,1 0 0,-1 0-1,-14 7 1,9-5-22,-8 6 22,3-3 16,-1 1 0,2 1 0,-21 20 0,33-29-5,1 0 1,0 1-1,0 0 1,1 0-1,-1 0 1,1 0-1,0 1 0,1-1 1,-1 1-1,1-1 1,0 1-1,1 0 1,-1 0-1,1 0 0,0 0 1,0 9-1,1-13-12,1-1-1,-1 1 1,0 0-1,0 0 0,1-1 1,-1 1-1,1 0 1,-1-1-1,1 1 0,0-1 1,0 1-1,-1-1 1,1 1-1,0-1 0,0 0 1,1 1-1,-1-1 1,0 0-1,2 2 0,0-1-1,1 0 0,0 1 0,0-1 0,-1-1 0,1 1 0,0 0-1,7 1 1,6 0-27,0 0 0,33 0 0,-47-3 15,23 1-696,1-1-1,-1-1 1,1-1 0,-1-1 0,38-10 0,-29 1-1934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3.07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 0 16,'0'0'1072,"3"34"-736,-10-34-800,0 0-240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3.67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17 3 776,'0'0'2427,"-4"0"-2264,-9-1-8,25 0-2426,-7 1 1405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6.31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1 221 72,'0'-1'218,"1"1"0,-1-1 0,1 0 0,-1 1 1,1-1-1,-1 0 0,1 0 0,-1 1 0,0-1 0,0 0 0,1 0 0,-1 0 0,0 1 1,0-1-1,0 0 0,0 0 0,0 0 0,0-1 0,0-22 760,-1 16-17,1-18 3584,1 26-4534,0 0 0,-1 0 1,1 1-1,-1-1 0,1 0 0,0 1 1,-1-1-1,1 0 0,-1 1 1,1-1-1,-1 1 0,1-1 0,-1 1 1,1-1-1,-1 1 0,1 0 1,31 47 145,-2 1 0,-3 1 1,24 58-1,-25-34-38,17 78 0,6 80-76,6 22-10,-36-179-31,142 575 44,-132-519-46,16 179 0,-18-16 240,18 262 424,-41-198-320,-5-209-211,-20 176 127,0-36 92,21-46 69,-1 39-120,-4-179-187,0 53 33,6-79-119,0-18-18,-6 65 0,-6-44 6,-26 89 0,36-164-43,0 0 0,0 1-1,1 9 1,0-12-76,2-2 90,0-1-1,-1 1 0,1-1 1,0 1-1,0-1 0,-1 0 1,1 0-1,0 0 1,2 0-1,-3 0 3,104 1-18,69-1-2,-157-1 18,0-1-1,0-1 1,0-1-1,-1 0 0,22-9 1,76-38-91,-84 35 65,-1-1 1,-1-1-1,0-1 0,-1-2 1,33-33-1,-40 34 37,-1-2 1,-1 0-1,-1-1 0,-1 0 0,-1-1 1,20-47-1,-20 35 16,-2-2 0,-1 1 1,-2-1-1,-2-1 0,-1 0 0,-2 0 0,-1-56 0,-4-11-2,-15-108 0,-98-408 28,59 356-24,-42-191 110,-13 26 64,14 63-163,-110-458 492,183 730-495,4 0 1,-6-108 0,7-197 2,13 239 0,0 72 41,-25-134 0,25 191-50,-1-61-1,0-4-27,5 97 0,0 1 0,1 0 0,-1-1 0,0 1 0,0-1 0,0 1 0,0 0 0,0-1 0,0 1 0,0 0-1,0-1 1,-1 1 0,1 0 0,0-1 0,0 1 0,0 0 0,0-1 0,0 1 0,0 0 0,-1-1 0,1 1 0,0 0-1,0-1 1,-1 1 0,1 0 0,0 0 0,0-1 0,-1 1 0,1 0 0,0 0 0,-1 0 0,1-1 0,0 1 0,-1 0 0,1 0-1,0 0 1,-1 0 0,1 0 0,0 0 0,-1 0 0,1 0 0,-1 0 0,1 0-3,-17 2-261,-70 19 89,23-6 19,-194 41 12,237-51 133,14-3-521,0-1-1,-1 1 1,1-1 0,-7 0-1,6-1-2932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8.5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6009,'0'0'1425,"18"102"-961,-16-82-96,0 0-8,1 0-176,-3-2-112,2 0-72,-2-2 0,0 0-208,0 6-656,-5-6-633,-4-2-1271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8.9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72 27 4065,'0'0'3173,"-12"20"-2976,-34 69-73,44-82-110,-1 0-1,1 1 1,0-1 0,0 0-1,1 1 1,0-1-1,1 0 1,0 1 0,0-1-1,0 1 1,2 8 0,-1-3-1,0-5-10,1 0-1,-1 0 0,2 0 1,-1 0-1,1 0 0,0-1 1,0 1-1,1-1 0,0 0 1,0 0-1,1 0 0,0-1 1,0 0-1,12 11 0,-10-10-1,0-2 0,0 1-1,1-1 1,0 0-1,0-1 1,1 1 0,-1-2-1,1 1 1,0-1-1,0-1 1,0 1-1,17 1 1,-14-3 3,1 0 0,0-1 0,0-1 0,-1 0 0,14-2 0,-20 1 7,1 0-1,0 0 0,0-1 0,-1 1 0,0-2 0,1 1 0,-1 0 1,-1-1-1,1 0 0,8-8 0,-7 5 49,0-1 1,0 0-1,-1 0 1,0 0-1,0-1 0,-1 0 1,0 0-1,0 0 0,-1 0 1,0-1-1,-1 0 1,0 0-1,-1 0 0,0 0 1,-1 0-1,0 0 0,0-1 1,-1 1-1,0 0 1,-2-12-1,1 17 46,-1-1-1,1 0 1,-1 0-1,0 1 1,-1-1-1,1 1 1,-1 0 0,0-1-1,0 1 1,-1 1-1,1-1 1,-1 0 0,-5-4-1,-3-2 150,0 1 0,0 0-1,-25-15 1,26 19-198,1 0 0,-1 1 0,0 0 0,-13-4 0,18 8-152,1 0 1,-1 0 0,1 0-1,-1 0 1,0 1 0,1 0-1,-1 0 1,1 0-1,-1 1 1,1 0 0,-1 0-1,-6 2 1,-3 4-834,0 1 0,1 1 0,0 0 0,-19 15 0,-8 9-3771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9.30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119 1 5841,'0'0'1096,"-11"124"-679,-3-94 127,-1-2-136,1 0-200,1-4-128,0 0-24,2-4-48,0-2-8,2-2-224,4 0-504,3-4-417,2-4-991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9.87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1 360,'0'0'9945,"0"2"-9892,1 6-3,0-1 0,0 1 0,1-1 0,0 0 0,0 0 0,7 13 0,0 1 94,22 73 354,37 180 1,-65-254-1098,-3-11-3695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0.3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3713,'0'0'3342,"10"18"-2611,33 61-98,-41-74-540,1 0 0,-1 0 0,0 0 0,0 0 0,0 0 0,-1 0 0,2 11 0,-2-4 107,2 9-9,-1 0 0,-2 35-1,0-26-2399,0-29 1846,-1-1 266,1 1 1,0-1-1,0 0 0,0 0 0,0 0 0,0 1 0,0-1 0,0 0 0,0 0 0,0 1 0,0-1 1,0 0-1,0 0 0,1 0 0,-1 1 0,0-1 0,0 0 0,0 0 0,0 1 0,0-1 1,0 0-1,0 0 0,0 0 0,1 0 0,-1 1 0,0-1 0,0 0 0,0 0 0,1 0 0,-1 0 1,0 0-1,0 1 0,1-1 0,5 0-2716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0.71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83 48 5249,'0'0'2078,"-4"7"-1705,4-6-347,-3 5 32,1-1 1,-1 0-1,1 1 1,1 0-1,-1-1 1,1 1-1,0 0 1,0 9-1,0 4-14,1-13-39,-1 0 1,1 0 0,0 0-1,1 0 1,-1 0 0,1 0 0,0 0-1,1 0 1,-1 0 0,1 0-1,0-1 1,6 11 0,-3-9-8,1 0 1,0 0-1,0 0 1,0-1-1,1 0 1,0 0-1,0-1 1,1 0-1,-1 0 1,1-1-1,13 6 1,-7-5-2,-1-1-1,1-1 1,0 0 0,-1 0 0,1-2 0,25 1 0,-27-2-1,-5 1 1,1-1 0,-1 0 0,0-1 0,1 1 0,-1-1 0,1-1 0,-1 0 0,0 0 0,0 0 0,7-4-1,-7 2 9,0 0 0,0 0-1,-1-1 1,0 0-1,0 0 1,0-1-1,-1 0 1,1 0-1,-1 0 1,6-11 0,-8 11 87,0 0 1,-1 0 0,1 0 0,-1 0 0,-1 0-1,1 0 1,-1 0 0,0-1 0,0 1 0,-1-1 0,0 1-1,0 0 1,-2-12 0,1 14 11,0 0 1,-1 1-1,1-1 0,-1 0 0,0 0 1,0 1-1,0-1 0,-1 1 0,1-1 1,-1 1-1,0 0 0,0 0 0,0 0 1,-5-3-1,-5-3 198,0 0 1,-22-11-1,17 12-285,0 1-1,0 1 0,0 0 1,-1 2-1,1 0 0,-35-3 0,21 5-848,-1 2 0,1 1 0,-37 6 0,14 3-2010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7.51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0 791 4865,'0'0'2817,"0"-2"-2259,1-7-419,0 1 0,0-1 0,1 1 0,0-1 0,0 1 0,1 0 0,6-12 0,32-58-215,-22 46 147,98-199 1130,-105 201-875,-1-1 0,-2 0-1,0 0 1,-2 0 0,-2-1-1,2-34 1,-3-36-2374,-3 87-1450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4945,'0'0'3099,"0"19"-2473,0 63-357,0-74-245,1-1 0,-1 0 0,1 1 0,1-1 0,-1 1-1,1-1 1,0 0 0,1 0 0,0 0 0,0 0 0,8 12 0,-8-16 17,-1 1 0,1-1 0,0 0 0,0-1 0,0 1 1,1 0-1,-1-1 0,1 0 0,-1 0 0,1 0 0,0 0 1,0 0-1,0-1 0,0 0 0,0 0 0,0 0 0,0 0 0,0-1 1,5 1-1,-3-1 39,-1 1 1,1-1 0,-1-1 0,1 1-1,0-1 1,-1 0 0,1 0-1,-1-1 1,0 1 0,1-1-1,-1 0 1,0-1 0,0 1-1,0-1 1,-1 0 0,1-1-1,-1 1 1,1-1 0,-1 1-1,0-1 1,-1 0 0,1-1 0,-1 1-1,1-1 1,2-6 0,3-6-159,-1 0 0,0 0 0,-2 0 0,0-1 0,-1 0 0,-1 0 0,2-20 0,15-50-6497,-14 65 3811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38.00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134 1 6345,'0'0'2577,"-17"14"-2426,17-14-151,-24 20 44,-21 26 0,40-41-39,1 1 1,0 0 0,0 0-1,1 0 1,0 0 0,0 1-1,0-1 1,1 1 0,0 0-1,0-1 1,1 1 0,0 0 0,0 7-1,-1 0-4,-1 5-4,1 0 0,0 0 1,1 0-1,2 1 0,3 31 1,-3-47-18,1 1 0,-1 0 0,1-1 1,0 1-1,0-1 0,1 0 0,-1 1 1,1-1-1,0 0 0,0 0 0,0-1 1,0 1-1,1-1 0,-1 0 0,1 0 1,0 0-1,0 0 0,0 0 0,1-1 1,5 3-1,0-1-37,-1-1 0,1 0 0,0-1 0,1 0 0,-1-1 0,0 0 0,0 0-1,17-2 1,-20 0 57,0 0 0,-1 0 0,1-1 0,-1 0 0,0 0 0,1-1 0,-1 0 0,0 0 1,0 0-1,-1-1 0,1 0 0,-1 0 0,0-1 0,0 1 0,0-1 0,-1 0 0,8-10 0,-6 6 33,0 0-1,0 0 1,-1 0 0,-1-1 0,1 0 0,-1 0 0,-1 0 0,0 0 0,-1-1 0,3-18 0,-4 16 80,-1 0 0,0 0-1,-3-14 1,2 21-75,0 0-1,0 1 1,-1-1 0,0 1-1,0 0 1,0-1-1,-1 1 1,0 0-1,-5-6 1,-3-4 242,0 1-1,-1 1 1,-19-16-1,25 24-275,1 1-1,-1-1 0,0 2 1,0-1-1,-1 1 0,1 0 1,-1 0-1,1 0 0,-1 1 1,0 0-1,0 1 0,-7-2 1,10 3-187,1 0 0,-1 0 0,1 0 0,-1 1 0,1-1 0,-1 1 1,1 0-1,-1 0 0,1 0 0,0 1 0,0-1 0,-1 1 0,1-1 0,0 1 1,-4 3-1,-19 17-2490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5.71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655 68 1200,'0'0'4532,"-1"-7"-4204,-4-23 33,4 28-317,0 1-1,0 0 1,0-1-1,0 1 1,0 0-1,0-1 1,0 1-1,0 0 1,-1 0-1,1 0 1,0 0-1,-1 0 1,1 0-1,-1 1 1,1-1-1,-1 0 1,1 1-1,-1-1 1,0 1-1,1-1 1,-1 1-1,0 0 1,-1 0-1,-3-2 76,-3 0-83,0 0 1,0 1-1,-1 0 0,1 0 0,0 1 0,0 0 0,0 1 1,0 0-1,0 0 0,-1 1 0,2 0 0,-1 0 0,0 1 0,0 1 1,-8 4-1,-11 7-52,1 1 0,-50 39 0,49-33 49,1 1 0,2 1 0,0 2 0,1 0 0,2 1 0,1 2 0,1 0 0,1 1 0,2 1 0,-17 41 0,21-39 7,1 2 0,-14 69-1,21-78-15,2 0 0,1-1-1,1 1 1,5 51-1,-2-64-1,1 0-1,1-1 0,0 1 0,1-1 1,0 0-1,1 0 0,0 0 1,1-1-1,0 0 0,1 0 1,12 13-1,-6-9-3,0 0-1,2-1 1,-1-1-1,2-1 1,0 0-1,28 15 1,-32-21 4,0-1-1,1 0 1,0-1 0,0 0-1,0-1 1,0-1 0,0 0-1,0-1 1,1 0 0,-1-2-1,15-1 1,-24 2-266,-1-1 1,0 0-1,1 0 0,-1 0 1,0 0-1,0-1 0,0 0 1,0 0-1,6-3 0,3-6-2448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7.18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181 191 464,'0'0'6500,"-7"-9"-6042,-3-2-318,6 6-38,-1 0 0,1 0 0,0-1 0,-7-11 0,5 7-8,0 0-1,-1 0 0,0 1 1,-1 0-1,0 0 1,0 1-1,-1 0 0,0 1 1,0 0-1,-1 0 0,-11-6 1,8 1-147,12 10 123,0 1 0,0 0 0,0 0 1,0 0-1,0-1 0,0 1 0,0 0 0,-1 0 0,1 0 0,-2 0 0,3 7 29,2 26-105,2 0-1,1-1 1,18 59-1,-7-25 17,-5-16 26,-3 1 1,-1 1-1,-1 79 1,-6-130 7,20 0-90,-8-1 75,1-1 0,-1 0 0,1-1-1,-1 0 1,0-1 0,13-5 0,-7 2 33,318-129 550,-72 27-101,-277 109 1961,-36-2-4919,33 4-330,-30 7-1,25-4-2185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1.32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 1 6281,'0'0'1777,"0"108"-1433,0-94 32,0-4-120,0 0-152,-5 0-56,-2 0-48,1 0-392,-1-2-336,7 0-337,0-4-1079,0-2-272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1.7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 65 5169,'0'0'2367,"-7"16"-2119,-18 54-50,23-65-188,1 1 0,0-1 0,0 1 0,0 0 1,1-1-1,0 1 0,0 0 0,0-1 0,2 11 1,-1-12-8,0 0 1,0 0 0,1-1 0,-1 1-1,1-1 1,0 0 0,0 1 0,0-1-1,1 0 1,-1 0 0,6 5 0,-3-4-3,1 0 1,0 0 0,0 0 0,0-1 0,0 0 0,1-1 0,-1 1 0,1-1 0,-1 0 0,1-1-1,0 1 1,0-1 0,13 0 0,-13-1-6,0 1 0,0-1 0,0 0 0,0-1 0,0 0 0,0 0 0,0 0 0,0-1 0,0 0 0,-1 0 0,1-1 0,-1 0 0,9-5 0,-8 4 22,-1 0 0,0-1 1,0 0-1,-1 0 0,0-1 0,1 1 0,-2-1 0,1 0 1,-1-1-1,0 1 0,0-1 0,-1 1 0,1-1 0,-2 0 1,1-1-1,-1 1 0,0 0 0,0-1 0,-1 1 0,0-9 0,-1 15-12,0-40 389,-1 38-328,1 0 1,-1 0-1,0 0 0,0-1 0,0 1 1,-1 0-1,1 0 0,-1 1 0,1-1 0,-3-3 1,-1 1 32,0-1-1,0 1 1,0 1 0,0-1 0,0 1 0,-1 0 0,0 0-1,0 0 1,0 1 0,-11-4 0,13 5-322,0 1-1,0 0 1,0 0-1,0 0 1,0 0 0,0 1-1,-1-1 1,1 1-1,0 0 1,0 1 0,0-1-1,0 1 1,0 0-1,0 0 1,0 0 0,0 0-1,0 1 1,-7 3-1,-9 9-3557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2.18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3385,'0'0'4945,"9"112"-4449,-9-86 160,0-4-224,2 0-176,-2-2-176,0-2-24,0-4-56,0-2-168,0 0-656,0 2-544,2-2-697,0-2-607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2.8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4641,'0'0'5504,"0"3"-4913,1 17-186,0 0 1,2 0 0,6 24 0,21 60 227,-19-71-615,18 39-1,-7-30-2913,-16-30 792,-3-2-466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3.74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30 0 4913,'0'0'3954,"0"7"-2967,0 42 213,-1 91-239,1-135-1170,-1-1 1,1 1 0,-1 0 0,0-1 0,-3 7 0,3-8-240,0-1 0,0 0-1,0 0 1,0-1 0,-1 1 0,1 0 0,0 0-1,-3 1 1,-4 2-3883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4.3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183 0 4521,'0'0'2392,"-85"120"-2183,63-86-89,2-2-72,0-2-48,5 0-353,1-8-951,7-10-1096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1:49.3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185 0 696,'5'2'11404,"-2"-1"-12094,7 7 676,0 0 0,-1 1 0,9 11-1,8 6 32,27 25 8,47 44 14,-77-70-10,-2 0-1,21 31 1,-32-41-5,-1 1 0,-1 0-1,-1 1 1,0-1 0,5 21 0,14 90 174,-5-22-186,-11-53 46,-2 2-1,1 104 0,-7-92-59,-1-54 4,1 30 8,-5 68 0,0-95 1,0 0-1,-1-1 0,0 0 0,-1 1 1,-1-1-1,0-1 0,-10 16 0,-3 0 19,0-1 0,-26 29-1,-9 0-3,-102 84 0,-5 4-3,120-101-8,-43 60-1,81-128-4879,-1 5-1512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1:06.20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4913,'0'0'4386,"8"20"-3914,51 127 395,3-16-672,12 28 51,-58-121-208,-2 1 1,11 48-1,-24-82-32,1 3 109,-1 0 0,1 0 0,-1 0 0,-1 15 0,0-20-83,0-1-1,0 0 0,-1 0 1,1 0-1,-1 0 1,0 0-1,1-1 1,-1 1-1,0 0 0,0 0 1,0 0-1,0-1 1,-1 1-1,1 0 1,0-1-1,-1 1 0,1-1 1,-1 0-1,0 1 1,1-1-1,-1 0 0,0 0 1,-3 1-1,-9 4 125,0-1 1,-1 0-1,1-1 0,-1-1 0,0 0 0,-19 0 0,-94-2-87,69-2-80,41 2-23,13 0-143,1-1 0,-1 1 0,0-1 0,1 0 0,-1-1 0,1 1 0,-1-1 0,-7-1 0,12 1 6,0 0 0,0 1 0,-1-1 0,1 1 0,0-1 0,0 1 0,0-1-1,0 1 1,0-1 0,0 0 0,0 1 0,0-1 0,0 1 0,0-1 0,0 1 0,1-1 0,-1 0 0,0 1-1,0-1 1,0 1 0,1-1 0,-1 1 0,0-1 0,1 1 0,-1-1 0,0 1 0,1 0 0,-1-1-1,1 1 1,-1-1 0,1 1 0,-1 0 0,1-1 0,17-12-4497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4913,'0'0'1496,"14"23"-835,47 74-15,-50-77-383,0 0 0,-2 0 0,0 1 0,-2 0-1,0 1 1,-1-1 0,5 43 0,-10-57-187,4 30 445,-1 0 0,-2 0 0,-5 59 0,2-90-461,1-1 0,-1 0 0,0 0 0,-1 0 0,1 1 0,-1-1 0,0-1 0,0 1 0,-1 0 0,0 0 0,1-1 1,-2 1-1,-6 7 0,5-7 15,-1 0 0,0-1 0,0 1 0,0-1 0,0-1 0,-1 1 0,0-1 0,-13 5 0,-3-2-298,0-1 0,-1-1 0,1-2 0,-1 0 0,-25-1 0,49-1 157,0 0 1,-1 0-1,1 0 0,0 0 0,-1 0 0,1 0 0,0 0 1,-1 0-1,1 0 0,0 0 0,-1 0 0,1-1 1,0 1-1,-1 0 0,1 0 0,0 0 0,0 0 0,-1 0 1,1-1-1,0 1 0,0 0 0,-1 0 0,1 0 0,0-1 1,0 1-1,0 0 0,-1 0 0,1-1 0,0 1 0,0 0 1,0-1-1,0 1 0,0 0 0,-1 0 0,1-1 0,0 1 1,0-1-141,0 0 1,1 0 0,-1 1 0,0-1 0,0 0-1,0 1 1,1-1 0,-1 0 0,0 1 0,1-1 0,-1 0-1,0 1 1,1-1 0,-1 1 0,1-1 0,0 0-1,14-9-4019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5657,'0'0'1658,"7"22"-1390,27 71-101,-31-88-150,-1-1 0,1 1 0,0-1 0,0 1 0,1-1 0,-1 0 0,1 0 0,0 0 0,0-1 0,0 1 0,1-1 1,-1 0-1,1 0 0,0-1 0,7 4 0,-2-1 36,3 2 78,-1-1-1,1-1 0,1 0 0,-1 0 0,1-1 0,-1-1 0,1-1 1,0 0-1,0 0 0,0-2 0,20 0 0,-33-1-49,1 0 1,0 0-1,0 0 0,0 0 1,-1 0-1,1 0 1,0 0-1,-1-1 0,1 1 1,-1 0-1,1-1 0,-1 1 1,0-1-1,0 0 0,0 1 1,0-1-1,0 0 0,0 0 1,0 0-1,0 0 1,-1 0-1,1 0 0,-1 0 1,0 0-1,1 0 0,-1 0 1,0-2-1,1-2-8,-1 0 1,0 0-1,0 0 0,0 0 1,0 0-1,-1 0 0,0 0 1,-3-8-1,1 9-78,0 0 0,0 0 0,-1 0 0,1 0 0,-1 1 0,0-1 1,-1 1-1,1 0 0,-1 0 0,0 0 0,0 1 0,0 0 0,0 0 0,-7-3 0,-9-3-311,1 1-1,-32-8 1,27 10-690,1 2-1,-1 0 0,0 1 1,-27 2-1,36 1-1864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5753,'0'0'1311,"13"18"-704,43 64-74,-44-63-411,0 0 0,-2 0-1,0 1 1,-2 1 0,0-1-1,-1 1 1,-1 1 0,-1-1-1,-1 1 1,-1 0 0,-1 0-1,0 32 1,-2-52-90,0 1-1,-1-1 1,1 0 0,0 1-1,-1-1 1,0 0 0,1 1-1,-1-1 1,0 0-1,0 0 1,0 0 0,0 0-1,-1 0 1,1 0 0,0 0-1,-1 0 1,0-1 0,1 1-1,-1 0 1,0-1 0,0 1-1,0-1 1,0 0-1,0 0 1,0 0 0,0 0-1,0 0 1,0 0 0,-1 0-1,-2 0 1,-7 2-13,-1-1 1,1-1 0,-1 0-1,-18-1 1,21 0-101,6 0 63,0 0 0,0-1 1,0 0-1,0 0 0,0 0 1,1 0-1,-1 0 0,0-1 1,0 0-1,1 1 0,-1-1 1,1-1-1,0 1 0,-1 0 1,1-1-1,0 0 1,0 0-1,1 0 0,-1 0 1,1 0-1,-1 0 0,1-1 1,0 1-1,0-1 0,1 0 1,-1 1-1,-1-8 0,1 6 7,1 0 1,0 0-1,0 0 0,0 0 0,0 0 0,1 0 0,0 0 0,0 0 0,1 0 1,-1 0-1,1 0 0,0 0 0,0 0 0,1 0 0,0 0 0,-1 0 0,1 1 1,1-1-1,-1 1 0,1-1 0,5-6 0,13-9-67,1 1 0,1 2 0,0 0 1,1 1-1,1 1 0,1 2 0,0 0 0,0 2 0,41-12 0,-58 20 80,0 1 1,-1 0-1,1 1 0,15-1 0,-21 2 0,-1 0-1,1 0 1,-1 0 0,0 0 0,1 1-1,-1-1 1,0 1 0,1-1 0,-1 1-1,0 0 1,0 0 0,0 0 0,0 0-1,1 1 1,-2-1 0,1 0 0,0 1-1,0-1 1,0 1 0,-1 0 0,1 0-1,1 2 1,2 6 0,0 1 0,-1-1 1,-1 1-1,0 0 0,0 0 0,-1 0 0,0 0 1,0 13-1,4 25-179,-6-49 179,0 0 0,0 0 0,0 1 1,1-1-1,-1 0 0,0 0 0,0 0 0,0 1 1,0-1-1,0 0 0,1 0 0,-1 0 0,0 0 1,0 1-1,1-1 0,-1 0 0,0 0 1,0 0-1,0 0 0,1 0 0,-1 0 0,0 0 1,0 0-1,1 1 0,-1-1 0,0 0 1,0 0-1,1 0 0,-1 0 0,0 0 0,1-1 1,-1 1-1,0 0 0,0 0 0,1 0 1,-1 0-1,0 0 0,0 0 0,1 0 0,7-4 259,1-4-199,0-1 1,0 1-1,10-15 1,20-19 47,-36 39-91,8-7 50,1 0 0,18-11 0,-27 19-12,1 0 0,-1 0 0,1 0 0,-1 1 0,1-1 0,0 1 0,0 0 0,-1 0 0,1 1 1,0-1-1,0 1 0,0 0 0,0 0 0,0 0 0,4 1 0,-6 0-35,-1-1 1,1 1-1,0 0 1,0 0-1,-1 0 1,1 1-1,0-1 1,-1 0-1,1 1 1,-1-1-1,1 1 1,-1-1-1,2 4 1,16 28 137,-12-21-142,46 94-676,-51-103 33,0 0-1,0 1 1,0-1 0,0-1 0,1 1 0,4 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3993,'0'0'7169,"11"-12"-7561,8 36-408,-4-4-1120,-2 0-905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1176,'0'0'7290,"2"0"-7101,2-1-64,-1 1 0,1-1-1,0 0 1,-1 0 0,1-1 0,-1 1 0,0-1-1,1 0 1,-1 0 0,0 0 0,5-4-1,33-31 647,-40 36-757,10-9 199,-1-1 0,-1-1 0,0 0 0,0 0-1,-1 0 1,-1-1 0,0 0 0,-1-1 0,0 0 0,6-24 0,-25 78 266,-5 18-539,12-16-46,2 1 1,2 63-1,2-77-47,0-27 125,0-1 0,0 1 0,0-1 0,0 1 0,0-1 0,-1 1 1,1-1-1,0 0 0,-1 1 0,1-1 0,-1 0 0,0 1 0,1-1 0,-1 0 0,0 1 0,0-1 0,0 0 0,0 0 0,0 0 0,0 0 0,-2 1 0,0 0 14,0 0 0,-1 0-1,0-1 1,1 0 0,-1 1-1,-5 0 1,-11 3 8,27-5 47,-1 0 0,0 0 0,1 1 0,-1 0 0,0 0 0,7 3 0,13 1 18,119 7-822,2-13-7171,-123 0 5442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3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298 1 1112,'0'0'2235,"6"0"4667,-8 0-6852,-8-1-12,0 1 0,0 0 1,1 1-1,-1 0 1,1 1-1,-1-1 0,1 2 1,-1-1-1,1 2 1,-10 4-1,0 1-30,1 2 1,0 0-1,0 1 0,1 1 0,-16 16 1,26-23-10,1 1 0,1-1 0,-1 1 0,1 0 0,0 1 0,1-1 0,0 1 0,0 0-1,1 0 1,-1 0 0,2 0 0,-1 1 0,1-1 0,1 1 0,-1 9 0,1 54-29,1-72 32,1 1 1,-1-1 0,0 1 0,0-1 0,0 1 0,0 0 0,1-1-1,-1 1 1,0-1 0,1 1 0,-1-1 0,0 1 0,1-1-1,-1 0 1,0 1 0,1-1 0,-1 1 0,1-1 0,-1 0 0,1 1-1,-1-1 1,1 0 0,-1 0 0,1 1 0,-1-1 0,1 0-1,-1 0 1,1 0 0,0 0 0,19 3 27,-18-3-29,20 1-25,0 0 0,0-2 0,0 0 0,0-1 0,0-2 1,-1 0-1,34-11 0,-44 11-10,-1 0 1,1-1-1,-1 0 1,0-1-1,0 0 1,12-9-1,-19 11 47,1 1 0,-1 0-1,0-1 1,0 1 0,-1-1 0,1 0-1,-1 0 1,0 0 0,0 0-1,0 0 1,0-1 0,-1 1-1,1-1 1,-1 1 0,0-1 0,-1 1-1,1-1 1,-1-6 0,0 4 46,0 2 26,0-1 0,0 1 0,-1 0 0,-1-8 0,1 11-34,1-1-1,-1 1 1,0 0 0,-1 0 0,1 0 0,0 0-1,-1 0 1,1 0 0,-1 0 0,1 0-1,-1 1 1,-3-4 0,0 2 57,0-1 1,0 1-1,0 0 1,-1 1-1,1-1 1,-1 1-1,0 0 1,0 0-1,-11-2 1,3 3-293,0 0 0,0 0 0,-18 2 0,29 0-67,1 0-1,-1-1 1,0 1-1,1 0 1,-1 1-1,1-1 1,0 0-1,-1 1 1,1-1-1,0 1 1,0 0-1,-1-1 1,2 1-1,-1 0 1,0 1-1,-3 3 1,-1 1-806,-8 9-1479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75 5129,'0'0'4868,"-6"-5"-4397,6 5-471,-3-3 24,0 1 0,0-1 0,0 1 0,0 0 1,0 0-1,-1 0 0,1 0 0,-1 1 0,1 0 0,-1-1 0,0 1 1,0 1-1,1-1 0,-1 0 0,-5 1 0,3 0 0,0 0 0,0 1 0,1-1 0,-1 1 0,0 1-1,0-1 1,1 1 0,-1 0 0,1 1 0,-1-1 0,1 1-1,0 0 1,0 0 0,0 1 0,0-1 0,1 1 0,0 0 0,-6 6-1,6-4 6,-1 0 0,1 1 0,0-1-1,1 1 1,-1 0 0,2 0 0,-1 0-1,1 0 1,0 0 0,0 1 0,0-1-1,1 0 1,1 1 0,-1 8 0,1-12-45,0 0 0,0 0 0,0 0 0,0 0 0,1 0 0,-1 0 0,1 0 0,0 0 0,0 0 0,1 0 0,-1 0 0,1-1 0,0 1 0,0 0 0,0-1 0,0 1 0,1-1 0,0 0 0,-1 0 0,1 0 1,0 0-1,0-1 0,1 1 0,-1-1 0,5 3 0,0 0-45,0-1 1,0-1 0,0 1-1,1-1 1,-1-1-1,1 1 1,0-1 0,10 0-1,10 1-168,34-3-1,-32 0-16,-20-1 206,1 0-1,-1 0 0,0-1 0,0 0 0,0-1 1,0-1-1,0 1 0,0-2 0,-1 1 0,0-2 1,15-9-1,-19 11 116,-1 0 0,1 0 0,-1 0 0,0-1 0,0 0 0,-1 0 0,0-1 0,0 1 0,0-1 0,0 0 0,-1 0 0,0 0 0,0 0 0,0 0 0,-1-1 0,0 1 0,-1-1 0,1 0 0,-1 0 0,0-9 0,-1 10-24,0 1 0,0-1 1,0 1-1,-1-1 0,0 1 0,0 0 1,-1-1-1,0 1 0,0 0 0,0 0 0,0 0 1,-1 0-1,1 0 0,-1 1 0,-1-1 0,1 1 1,-1 0-1,1 0 0,-1 0 0,0 0 0,-1 1 1,1 0-1,-1-1 0,-4-1 0,-1-1-197,1 1 0,-1 1 0,0-1 0,0 2 0,0-1-1,0 2 1,-1-1 0,1 1 0,-1 1 0,0 0 0,-17 1 0,27-1 49,1 1 0,-1 0 0,0 0 0,1 1 0,-1-1 0,0 0 0,1 0 0,-1 0 0,0 0 0,1 1 0,-1-1 0,0 0 0,1 0 0,-1 1 1,1-1-1,-1 1 0,1-1 0,-1 0 0,1 1 0,-1-1 0,1 1 0,-1-1 0,1 1 0,-1-1 0,1 2 0,-4 18-2965,3-4 558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4.3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51 3809,'0'0'3317,"0"-10"-2755,0-31 2000,2 104-2342,3-1 0,14 66 0,24 148 879,-43-274-619,2 8-2216,-2-10 1620,0 0 0,0 0-1,1 0 1,-1 1 0,0-1 0,0 0 0,0 0 0,0 0 0,0 0 0,1 0 0,-1 0 0,0 0 0,0 0 0,0 0 0,1 0 0,-1 0 0,0 0 0,0 0 0,0 0 0,0 0 0,1 0 0,-1 0 0,0 0 0,0 0 0,0 0-1,1 0 1,-1 0 0,0 0 0,0 0 0,0 0 0,0 0 0,1 0 0,-1 0 0,0-1 0,0 1 0,0 0 0,0 0 0,0 0 0,0 0 0,1 0 0,-1-1 0,0 1 0,0 0 0,0 0 0,0 0 0,0 0 0,0-1 0,0 1-1,0 0 1,0 0 0,4-6-2774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4.7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1240,'0'0'6675,"2"15"-5875,8 47-45,-6-39 207,8 23 0,-2-4 108,-9-34-782,-1-7-345,0-1 0,0 1 0,0-1 0,0 1 0,0-1 0,0 1 1,0-1-1,1 1 0,-1-1 0,0 1 0,0-1 0,0 1 0,1-1 0,-1 1 0,0-1 1,0 1-1,1-1 0,-1 0 0,1 2 0,10-1-4522,-3-1-1152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6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322 260 3041,'0'0'4413,"-19"1"-4031,-63 5-88,76-5-243,-1-1 0,1 2 1,0-1-1,0 1 1,0 0-1,0 0 0,0 0 1,-7 5-1,1-1 110,11-5-137,-15 6 278,1 1 0,0 0 0,-24 19 0,36-24-288,-1 0 0,1 0-1,0 0 1,0 1 0,0-1 0,0 1 0,0 0 0,1 0 0,0 0 0,0 0 0,0 0 0,0 1-1,1-1 1,-1 1 0,1-1 0,0 1 0,1-1 0,-1 9 0,1-10-33,0-1 1,0 0-1,0 1 1,0-1-1,0 0 1,1 1-1,-1-1 1,1 0-1,0 0 1,0 0-1,0 1 1,0-1-1,2 3 1,0-2-36,0 0 1,0 0 0,0-1-1,1 1 1,-1-1 0,0 0 0,6 3-1,4 1-72,0-1-1,0 0 0,0 0 1,0-1-1,1-1 0,15 2 1,8-2-343,40-1 0,-71-2 426,-1 0-1,1 0 1,0-1-1,0 0 1,-1 0 0,1 0-1,0-1 1,-1 1-1,0-1 1,1-1 0,-1 1-1,0-1 1,0 0-1,0 0 1,-1-1 0,1 1-1,-1-1 1,1 0-1,-1 0 1,-1-1 0,1 1-1,0-1 1,-1 0-1,0 1 1,0-2 0,-1 1-1,1 0 1,-1 0-1,0-1 1,-1 1-1,1-1 1,0-9 0,-2 12 37,2-5 23,-2 1 0,1-1 0,-1 1 0,0 0 0,-2-10 0,2 15 19,-1 0 1,0-1-1,0 1 1,1 0-1,-1 0 1,0 0-1,-1 0 1,1 0-1,0 0 1,-1 0-1,1 1 1,-1-1-1,1 0 1,-1 1-1,0-1 1,0 1-1,0 0 1,0-1-1,0 1 1,-4-2 0,-4 0 48,0-1 0,-1 1 0,1 1 1,-1 0-1,0 0 0,-14 0 1,-5 2 64,-31 3 0,49-1-126,-1 0-1,1 2 1,0-1 0,0 1 0,0 1-1,1 0 1,0 1 0,0 0 0,0 0-1,0 1 1,1 1 0,0 0-1,-15 15 1,21-17-25,0 0 0,0-1-1,1 1 1,0 0 0,0 1 0,0-1-1,0 0 1,1 1 0,0 0 0,1-1-1,0 1 1,0 0 0,0 0-1,1 0 1,0 0 0,0 0 0,2 9-1,-2-13-4,1 0 0,0 0-1,0 0 1,0 0-1,0 0 1,0 0 0,1 0-1,-1 0 1,1-1-1,0 1 1,0-1 0,0 1-1,0-1 1,0 0-1,0 1 1,1-1-1,-1-1 1,1 1 0,-1 0-1,1 0 1,0-1-1,0 0 1,0 1 0,5 0-1,3 2-56,0-1 0,0-1 0,1 0 0,-1-1 0,19 0 0,-29-1 62,8 1-45,1-1 1,-1 0-1,1-1 0,-1 0 1,1 0-1,-1-1 0,1 0 1,-1-1-1,15-6 0,-16 5 36,-1 0 0,0-1 0,-1 1 0,1-1 0,-1 0-1,0-1 1,0 0 0,-1 0 0,1 0 0,-1 0 0,-1-1-1,1 0 1,-1 0 0,0 0 0,-1 0 0,0-1 0,0 1 0,0-1-1,-1 0 1,-1 0 0,1 0 0,0-14 0,1-29 70,-3-1 1,-11-99-1,5 112 790,-1-69-1,6 128 53,1 3-724,0 0 1,5 28-1,9 33 476,-1-3-394,31 109 0,-42-186-538,0 1-1,-1 0 0,2-1 0,-1 1 0,1-1 0,-1 1 0,1-1 1,0 0-1,1 0 0,-1-1 0,1 1 0,0-1 0,0 1 0,0-1 0,0 0 1,0-1-1,1 1 0,5 2 0,10 3-2532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6.6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43 5353,'0'0'1456,"12"-7"-1129,43-19-11,-52 24-279,-1 1-1,1 0 0,0 0 1,0 0-1,0 0 1,0 0-1,0 1 0,0-1 1,0 1-1,0 0 1,0 0-1,1 0 0,-1 0 1,0 1-1,0-1 1,5 2-1,-7-2-29,1 1 44,1 0 0,-1 0 0,0 0 0,1 0 0,-1 1 0,0-1 0,0 1 0,0-1 0,0 1 0,0 0 0,0 0 0,-1 0 0,1-1 0,0 2 0,-1-1 0,0 0 0,1 0 0,-1 0 0,0 1 0,0-1 0,0 1 0,1 3 0,0 4 145,-1 1 0,1-1 0,-1 0-1,-1 13 1,-1-19-189,1 1 0,-1-1 1,0 0-1,-1 0 0,1 0 0,-1 1 0,1-1 0,-1-1 0,-1 1 1,1 0-1,0 0 0,-1-1 0,0 1 0,-6 5 0,-5 5 15,-30 21 1,40-32-20,-7 6-2,7-5-1,0-1 0,1-1 0,-1 1 0,0 0 0,-1-1 0,-5 3 0,16-6-231,0 1 0,0 0 0,11 1 0,4-1 302,211-6 438,-231 6-558,-1 1-1,1-1 1,-1 0-1,1 0 1,-1 0-1,1 0 1,-1 0 0,1 0-1,-1 0 1,1-1-1,-1 1 1,1 0-1,-1 0 1,1 0-1,-1 0 1,1-1 0,-1 1-1,0 0 1,1 0-1,-1-1 1,1 1-1,-1 0 1,0-1-1,1 1 1,-1-1-1,0 1 1,1 0 0,-1-1-1,0 1 1,1-2-1,1-1-1365,1-3-2582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8.1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447 299 2761,'0'0'2177,"-20"3"-1662,-64 13 156,65-12-353,0 1 0,0 1 0,1 0 1,0 2-1,-30 16 0,33-16-92,2-2-42,1 2 0,0-1 1,0 2-1,0-1 0,-16 18 0,24-22-159,0 1 0,0 0-1,0 0 1,1 0-1,0 0 1,0 1 0,0-1-1,1 1 1,0 0-1,0 0 1,0 0 0,1 0-1,-1 0 1,2 0-1,-2 10 1,3-15-40,-1-1-1,0 1 1,0 0-1,0 0 1,1-1-1,-1 1 1,0 0-1,1 0 1,-1-1 0,1 1-1,-1-1 1,1 1-1,-1 0 1,1-1-1,-1 1 1,1-1-1,-1 1 1,1-1-1,0 1 1,-1-1 0,1 0-1,0 1 1,-1-1-1,1 0 1,0 1-1,0-1 1,-1 0-1,2 0 1,24 4-201,-24-3 196,21 0-104,1 0 1,34-3-1,-45 0 69,0 0-1,0-1 1,0 0 0,0-1-1,22-10 1,-24 9-17,0-1 0,0 0 0,-1 0 0,0-2 0,13-11 0,-19 16 64,0-1 1,-1 0-1,0 0 1,0 0-1,0 0 1,0-1-1,-1 1 0,0-1 1,0 0-1,0 1 1,0-1-1,-1 0 0,0 0 1,0 0-1,1-9 1,-2 9 10,1-1 0,-1 0 0,-1 0 1,1 0-1,-1 0 0,-2-8 0,2 12 10,0-1-1,0 1 1,0 0-1,0-1 0,-1 1 1,0 0-1,1 0 1,-1 0-1,0 0 0,0 0 1,0 1-1,0-1 0,0 0 1,0 1-1,0 0 1,-4-2-1,0 0 77,-1 0 0,0 1 1,1-1-1,-1 2 0,0-1 0,0 1 0,-9-1 0,-50 2 315,50 0-375,3 1 1,-1 1 0,1 0 0,0 1 0,0 0 1,-1 1-1,2 0 0,-1 1 0,-18 10 0,23-11-25,0 1-1,1-1 0,0 1 0,0 1 0,0-1 1,1 1-1,0 0 0,0 1 0,0 0 0,1-1 1,0 2-1,1-1 0,-1 1 0,-4 11 0,8-16-14,0 0 0,-1 1 0,2-1-1,-1 1 1,0-1 0,1 1 0,-1-1-1,1 1 1,0-1 0,0 1 0,1-1 0,-1 1-1,1-1 1,0 1 0,0-1 0,0 1-1,0-1 1,0 0 0,1 0 0,-1 1-1,1-1 1,0 0 0,0-1 0,0 1-1,1 0 1,-1 0 0,0-1 0,1 0-1,0 1 1,0-1 0,0 0 0,0 0 0,4 2-1,4 1-53,0 0-1,1 0 0,0-1 0,0 0 1,0-1-1,1-1 0,-1 0 0,1 0 1,-1-2-1,1 1 0,-1-2 1,25-2-1,-29 1 26,0 0-1,0 0 1,0 0 0,-1-1 0,1 0 0,-1-1 0,0 0 0,0 0-1,0 0 1,0-1 0,-1 0 0,0 0 0,0-1 0,0 0 0,-1 0-1,0 0 1,7-11 0,-5 5 42,0 1 0,-1-1-1,-1 0 1,0-1 0,0 1-1,-2-1 1,1 0 0,-2 0 0,0 0-1,1-14 1,-2 3 75,0 0 0,-2-1 0,0 1 0,-2 0 1,-1 0-1,-13-44 0,2 29 366,10 26-184,0 0 0,0-1-1,-4-25 1,7 27-56,2 16 44,2 14 12,0 6 98,2 0-1,1 0 1,7 23 0,0-3-10,10 51 59,29 105-239,-50-195-285,1 0 1,0-1-1,0 1 1,0-1-1,0 0 1,1 1-1,-1-1 1,7 7-1,-7-9-175,1 0-1,-1-1 1,0 1-1,1-1 1,-1 1-1,1-1 1,-1 0 0,1 0-1,0 0 1,0 0-1,-1-1 1,1 1-1,0-1 1,0 0 0,-1 0-1,5 0 1,11 0-2386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48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59 4905,'0'0'1995,"9"-9"-1644,27-27-46,-34 34-279,0 1 0,0-1 0,0 1 0,0 0 0,0 0 0,0 0 0,1 0 0,-1 0 0,0 1 0,0-1 0,1 1 0,-1-1 0,0 1 0,1 0 0,-1 0 0,0 0 0,1 0 0,-1 0 0,4 1 0,5 0 89,-7-1-77,1 0 1,-1 0-1,0 0 0,0 1 1,0-1-1,0 1 0,0 0 1,0 0-1,0 1 0,-1-1 1,1 1-1,0 0 1,-1 0-1,1 0 0,-1 0 1,1 0-1,-1 1 0,0 0 1,0 0-1,0 0 0,-1 0 1,1 0-1,3 7 0,-3-5 54,-1 0 0,0 0-1,0 0 1,0 0 0,-1 1 0,1-1-1,-1 1 1,-1-1 0,1 7 0,0-9-41,-1 1 0,0 0 0,-1 0 0,1 0 0,-1 0 1,1-1-1,-1 1 0,0 0 0,0 0 0,-1-1 0,1 1 1,-1-1-1,-4 7 0,2-6-28,0 1 0,0-1 0,0 0 0,-1 0 0,0-1 0,0 1 0,0-1 0,0 0 0,-1-1 0,1 1 0,-9 2 0,2-2-95,1-1-1,-1 0 1,1 0 0,-24-1 0,46-9-1018,-2 5 1033,1 0 0,-1 0 0,1 1 0,0 0 0,12 0 0,53 1-230,-47 1 217,-22 0 89,-1 0 0,0 1 0,1-1 0,-1 1 0,0 0 0,0 1 0,1-1 0,-1 1 0,0 0 0,-1 0 0,1 1-1,0-1 1,0 1 0,-1 0 0,0 1 0,0-1 0,0 1 0,0-1 0,0 1 0,-1 0 0,1 1 0,-1-1 0,0 0 0,0 1 0,-1 0 0,0 0 0,0 0-1,0 0 1,0 0 0,-1 0 0,1 0 0,-1 0 0,-1 1 0,1 6 0,-1-6 179,0 0 1,0 0-1,-1 1 0,0-1 0,-2 8 1,1-10-139,1-1 1,-1 1-1,1-1 1,-1 0-1,0 1 1,-1-1-1,1 0 1,0-1-1,-1 1 1,-3 3-1,-1 0 59,-1 0 1,1-1-1,-1 0 0,0 0 0,-1-1 0,1 0 1,-1 0-1,0-1 0,0 0 0,-15 3 0,-5-2 209,1-2 0,-34 0 0,-26 2-670,86-4 139,1 0 0,-1 1 0,1-1 1,0 1-1,-1-1 0,1 1 1,0 0-1,0-1 0,-1 1 0,1 0 1,0 0-1,0 0 0,0 0 1,0 0-1,0 0 0,-1 2 0,-4 2-2022,-2 4-2244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50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196 474 2817,'0'0'4074,"0"-3"-3441,0-7-83,0 10-517,0-1 0,-1 1 0,1 0 0,0 0 0,0-1 0,0 1 0,0 0 0,-1 0 1,1 0-1,0 0 0,0-1 0,0 1 0,-1 0 0,1 0 0,0 0 0,0 0 0,-1 0 0,1 0 0,0 0 1,0 0-1,-1 0 0,1-1 0,0 1 0,0 0 0,-1 0 0,1 0 0,0 0 0,0 1 0,-1-1 0,1 0 0,-1 0 1,-8 1 306,1 1-299,1 1 1,0 0 0,0 0 0,1 0 0,-1 1-1,-10 7 1,-36 32 0,49-40-19,-3 4-9,0-1 0,0 1-1,0 0 1,-10 16 0,15-19-23,-1 0 0,1 1 0,0 0 0,0-1 1,1 1-1,-1 0 0,1 0 0,0 0 0,0 0 0,1 0 1,-1 5-1,1-8 5,1 0 1,-1 0 0,1 0-1,0 0 1,-1 0 0,1 0-1,0 0 1,0 0-1,0 0 1,0-1 0,1 1-1,-1 0 1,0-1 0,1 1-1,-1-1 1,1 1-1,-1-1 1,1 0 0,0 0-1,0 0 1,-1 0 0,1 0-1,3 1 1,6 3-20,0-1 0,20 6 0,-2-5-27,0-1 0,0-1 0,0-1 0,38-3 0,-19 0-116,-33 1 86,1 0 0,0-2 1,-1 0-1,21-5 0,-30 5 34,0 0 1,0 0 0,0-1 0,0 1 0,-1-1 0,1 0-1,-1-1 1,0 1 0,1-1 0,-2 0 0,1-1-1,0 1 1,5-8 0,-8 8 26,1 0 1,-1 0-1,0 0 0,-1-1 0,1 1 0,-1 0 1,0-1-1,0 1 0,1-9 0,-1 1 28,-1-1 1,-2-17-1,1 25 21,0 0 0,-1 0 1,1 0-1,-1 0 0,0 0 0,0 1 0,-1-1 0,1 1 0,-1-1 1,0 1-1,0 0 0,-1 0 0,1 0 0,-1 1 0,0-1 1,0 1-1,0 0 0,-8-5 0,4 4 37,0-1-1,0 1 1,0 0-1,-1 1 1,0 0 0,1 0-1,-1 1 1,0 0-1,-17-1 1,16 3-23,-4-1 13,-1 0 0,0 2-1,1-1 1,-1 2 0,0 0 0,-26 7-1,28-4-18,0 0 0,1 1 0,0 0 0,-19 13 0,27-16-45,1-1-1,0 1 1,0 0-1,0 0 1,0 1-1,0-1 1,1 1-1,-1-1 1,1 1-1,0 0 0,0 0 1,0 0-1,1 0 1,-1 0-1,1 0 1,0 0-1,0 1 1,0 6-1,0-2 2,1 0 0,0 0 0,2 15 0,-1-21 4,0 1 0,0-1-1,0 1 1,1-1 0,-1 1-1,1-1 1,0 0 0,0 0-1,0 0 1,0 0-1,5 5 1,-4-4-38,1-1 0,0 1 0,1-1 0,-1 0 0,1 0 1,-1 0-1,1-1 0,0 0 0,0 0 0,0 0 0,0 0 0,6 0 0,4 1-103,1-2 0,27 0 0,-40-1 134,5 0-62,0-1 1,0 0-1,0-1 1,-1 1-1,1-2 1,0 1-1,-1-1 1,1 0 0,-1-1-1,0 1 1,0-1-1,0-1 1,-1 0-1,1 1 1,-1-2-1,0 1 1,-1-1-1,7-7 1,-3 1 35,0 0 1,-1-1-1,0 1 0,-1-2 0,-1 1 1,0-1-1,-1 1 0,0-2 1,3-15-1,-2-14 123,-1-1 1,-3-82-1,-2 91 78,0 18 14,-2 1 0,0 0 0,-1 0 0,-5-18 1,-26-65 1459,32 94-1494,-5-5 600,7 11-730,0 0-1,0 0 0,0 0 0,0 0 1,-1 0-1,1 0 0,0 1 1,0-1-1,0 0 0,-1 0 0,1 0 1,0 0-1,0 0 0,0 0 0,0 0 1,0 0-1,-1 0 0,1 0 1,0 1-1,0-1 0,0 0 0,0 0 1,0 0-1,0 0 0,-1 1 1,1-1-1,0 0 0,0 0 0,0 0 1,0 0-1,0 1 0,0-1 1,0 0-1,-4 23 136,4 116-53,2-103-79,2-1 1,2 0 0,1 0-1,12 36 1,-13-49-1,4 11-30,1 1-1,2-2 0,24 47 1,-36-77-83,0-1 0,0 1 0,0-1 0,0 0 0,0 1 0,0-1 0,0 0 1,0 0-1,0 0 0,1 0 0,-1 0 0,0 0 0,1 0 0,2 1 0,-1-1-468,0 0 0,0-1-1,0 1 1,1-1-1,-1 0 1,5 0-1,8 0-3325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51.3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0 4849,'0'0'1899,"0"17"-1172,-1 58 70,-3-2 152,3-53-767,0 34 0,2-52-171,-1 0 0,0 0 0,1 0 0,-1-1 1,1 1-1,0 0 0,-1 0 0,1-1 0,0 1 0,0 0 1,0-1-1,0 1 0,0-1 0,1 1 0,-1-1 0,0 0 1,1 0-1,-1 1 0,1-1 0,-1 0 0,1 0 1,0 0-1,-1-1 0,1 1 0,0 0 0,0-1 0,0 1 1,-1-1-1,3 1 0,7 1-117,0-1 1,0 0-1,20-1 0,-20 0-21,-5 0 3,-1 0 0,0 0 0,1 0-1,-1-1 1,9-2 0,-12 2 79,0 0-1,-1 0 1,1 0-1,0 0 1,0 0-1,-1 0 1,1 0-1,0-1 0,-1 1 1,0-1-1,1 1 1,-1-1-1,0 1 1,0-1-1,1 0 1,-2 0-1,3-3 1,1-5-40,-1 0 0,0 0 0,-1-1 0,0 1 0,1-19 1,-3-56 305,-1 38 2919,2 51-2760,11 39 139,-2 0-1,-1 1 1,3 54-1,-5 30-302,-7-127-317,0 0 0,0-1-1,1 1 1,-1 0 0,0-1 0,0 1-1,1-1 1,-1 1 0,0 0 0,1-1-1,-1 1 1,1-1 0,-1 1-1,0-1 1,1 1 0,-1-1 0,1 1-1,-1-1 1,1 0 0,0 1 0,-1-1-1,1 0 1,-1 1 0,1-1 0,0 0-1,-1 0 1,1 0 0,1 1 0,6-1-3602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52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176 371 4297,'0'0'3342,"-20"2"-2975,-62 11-38,79-13-311,1 1-1,-1-1 1,0 1 0,0 0 0,0 0-1,0 0 1,1 1 0,-1-1-1,0 1 1,1-1 0,-1 1-1,1 0 1,0 0 0,0 0-1,-1 0 1,1 0 0,-2 5-1,-1-2 23,3-2-6,0 0 1,0 1 0,1-1 0,-1 0 0,1 1-1,0-1 1,-1 1 0,1 4 0,0-6-10,1 0-1,-1 0 1,1 0 0,0 0 0,0 1-1,0-1 1,0 0 0,0 0 0,1 0-1,-1 0 1,0 0 0,1 0 0,0 1-1,-1-1 1,3 2 0,-1-1-13,1 0 0,0-1 1,-1 1-1,1-1 0,0 0 0,1 0 0,-1 0 1,0 0-1,1 0 0,4 1 0,40 11 19,-14-7-94,0-3-1,0-1 1,60-2-1,-60-1-75,-31 0 98,1 0 0,0 0 0,0-1 0,-1 1 0,1-1 0,0 0 1,-1 0-1,1 0 0,-1 0 0,1-1 0,-1 0 0,1 1 0,3-4 0,-5 3 25,0 0 0,0 1 0,-1-1 0,1 0 0,0-1 0,-1 1 0,0 0 0,1 0 0,-1-1 0,0 1 1,0-1-1,0 1 0,0-1 0,-1 1 0,1-1 0,-1 1 0,1-1 0,-1 0 0,0-3 0,0 0 33,1 1 0,-1 0 1,0-1-1,-1 1 0,0 0 0,1-1 1,-2 1-1,1 0 0,0 0 0,-1 0 1,0 0-1,0 0 0,-1 0 0,-3-6 0,-3 0 120,0 0-1,-1 1 1,0 0-1,-12-10 1,16 16-34,0 0 1,0 0-1,0 1 1,0-1 0,0 1-1,-1 1 1,0-1-1,1 1 1,-1 0 0,-8-1-1,-1 1 57,1 1 0,0 1 0,-1 0 0,-16 2 0,25-1-156,0 1-1,0-1 0,1 1 0,-1 1 1,0-1-1,1 1 0,-1 0 0,1 1 0,0-1 1,0 1-1,-6 6 0,6-5-9,1 0 0,-1 1-1,1 0 1,0 0 0,0 1-1,1 0 1,0-1 0,0 1 0,1 0-1,-5 15 1,4-11-26,2 1 1,-1 1-1,2-1 0,0 0 1,0 0-1,2 16 0,-1-25 2,0-1-1,0 0 1,1 1-1,-1-1 1,1 0-1,0 0 1,-1 0-1,1 1 1,0-1-1,0 0 1,0 0 0,1 0-1,-1-1 1,0 1-1,4 3 1,-2-3-33,-1 1 1,2-1 0,-1 0 0,0 0 0,0 0 0,1-1 0,-1 1 0,7 1 0,3 0-141,0 0 0,0-2 0,0 1 1,19-2-1,-29 0 174,11 0-282,0 0 0,18-3 0,-27 2 230,0 0 0,-1-1 1,1 1-1,-1-1 0,1 0 1,-1 0-1,0 0 0,1-1 1,-1 1-1,5-6 0,-3 3 49,-1 0 0,0-1-1,0 0 1,0 0 0,0-1 0,-1 1 0,0-1-1,0 0 1,-1 0 0,0 0 0,0-1-1,-1 1 1,3-13 0,-2-5 74,0 0 1,-2-47 0,-2 43-35,-1-3 211,-1 1 0,-2-1 0,-10-36 0,6 28 1165,-5-46 0,11 73-106,5 30-1145,4-2-124,0 0 0,1 0 0,14 22 1,6 13 40,-5 1 105,-2 2 0,-2 0 0,-3 1 1,-2 1-1,-2 0 0,6 105 0,-15-123-91,-2-37-95,0 1 0,0-1-1,0 0 1,1 0-1,-1 1 1,0-1-1,0 0 1,0 0 0,0 0-1,1 0 1,-1 1-1,0-1 1,0 0-1,0 0 1,0 0-1,1 0 1,-1 0 0,0 1-1,0-1 1,1 0-1,-1 0 1,0 0-1,0 0 1,1 0 0,-1 0-1,0 0 1,0 0-1,0 0 1,1 0-1,-1 0 1,0 0-1,0 0 1,1 0 0,-1 0-1,0 0 1,0 0-1,1 0 1,-1-1-1,10-1-1169,4-12-2158,1-6-2144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53.5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381 26 2593,'0'0'7198,"-17"-4"-6339,-55-12-315,58 14-417,0 0 0,-1 1 0,1 0-1,-14 2 1,-1 0 57,15-1-135,0 0 1,0 2-1,0-1 0,0 2 1,1 0-1,-1 0 0,1 1 1,-1 1-1,1 1 0,-13 7 1,25-13-63,0 1 0,0-1 0,0 1 0,0-1 0,0 1 1,1 0-1,-1-1 0,0 1 0,1 0 0,-1 0 0,0-1 0,1 1 1,-1 0-1,1 0 0,-1 0 0,1 0 0,-1 0 0,1 0 1,0 0-1,0 0 0,-1 0 0,1 0 0,0 0 0,0 0 0,0 0 1,0 0-1,0 0 0,0 0 0,0 0 0,0 0 0,1 0 0,-1 2 1,1-1-22,1 0 0,-1 0 0,0 0 0,0-1 0,1 1 0,-1 0 1,1 0-1,-1-1 0,1 1 0,0-1 0,0 1 0,3 1 1,6 3 6,-1-1 0,1 0 0,0-1 0,23 5 0,46 4-270,9 1 143,-80-11 146,-1-1-1,1 1 1,-1 0 0,0 0-1,0 1 1,0 1 0,9 5-1,-14-7 11,0-1-1,0 0 1,-1 1-1,1 0 0,-1-1 1,0 1-1,0 0 1,0 0-1,0 0 0,0 1 1,-1-1-1,1 0 1,-1 1-1,0-1 0,0 1 1,0-1-1,0 1 1,-1-1-1,1 8 0,-1-8 55,0 1-1,0 0 1,-1-1-1,1 1 1,-1 0-1,1-1 1,-1 1-1,0-1 1,-2 4 0,1-4-11,0 0 1,0-1 0,0 0 0,0 0-1,0 1 1,0-1 0,0 0 0,-1 0-1,1-1 1,-1 1 0,-2 1 0,-5 2 74,1-1 0,-1 0 1,0 0-1,0-1 0,0-1 0,0 0 1,-15 2-1,3-2 277,0-2 0,-34-2 0,22-5-172,27 4-467,0 2-1,0-1 0,-1 1 1,-9-1-1,-7 3-3490,13 4 667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53 4001,'0'0'6014,"-18"-4"-5715,-57-11-152,71 15-117,-1-1 0,1 0 0,-1 1 0,1 0 0,-1 0 1,1 0-1,-1 0 0,1 1 0,-1 0 0,1 0 0,-1 0 0,1 0 0,-8 5 0,9-4-11,-1 0-1,2 0 0,-1 0 0,0 1 0,0 0 0,1-1 0,-1 1 0,1 0 0,0 0 0,0 0 0,0 1 0,0-1 0,-1 5 0,-1 5-4,0 1 0,1-1 0,1 1 0,0-1 0,1 1-1,1 21 1,0-34-16,1 4-31,-1 0 0,1 0 0,0 0 0,0-1-1,0 1 1,1 0 0,-1-1 0,1 1 0,1-1 0,-1 1-1,0-1 1,1 0 0,0 0 0,0 0 0,0-1-1,0 1 1,1-1 0,0 1 0,-1-1 0,1 0-1,0-1 1,0 1 0,1-1 0,-1 0 0,8 3 0,2 1-160,0-1 0,1-1 1,-1-1-1,1 0 1,0 0-1,0-2 1,18 1-1,-16-2 61,33-4-1,-44 3 136,1-1-1,-1 1 0,1-2 0,-1 1 1,0-1-1,0 0 0,11-7 0,-7 4 107,-1-1-1,0 0 1,-1-1-1,0 0 1,0-1-1,0 1 1,-1-1-1,8-15 1,-11 18 64,-1-1 1,1 0 0,-2 1 0,1-1 0,-1 0 0,0-1 0,-1 1 0,1 0 0,-1 0 0,-1-1 0,1 1 0,-1 0-1,-1-1 1,-1-9 0,1 13-148,-1-1-1,0 1 1,0 0 0,0-1-1,0 1 1,-1 0-1,1 1 1,-1-1 0,0 0-1,0 1 1,-1-1-1,1 1 1,-1 0 0,1 0-1,-1 1 1,-5-4-1,-1 1-223,1-1-1,-1 1 0,0 1 0,-1 0 1,-19-5-1,-9 7-3155,32 2 1964,-2 0-1177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57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236 66 440,'0'0'5095,"-3"0"-4829,-12 0-50,11 0 1027,3 0-1157,1 0 0,-1 0 0,0 0-1,0 0 1,1 0 0,-1 0 0,0 0 0,0 0-1,1 0 1,-1 0 0,0 0 0,1 1 0,-1-1-1,-1 1 1,-6 6 71,0 1-1,1 0 0,0 1 1,-8 12-1,3-4-139,9-12 1,0 0 0,0 0 1,1 1-1,-1-1 0,1 1 0,1 0 0,-1-1 1,1 1-1,0 0 0,0 0 0,0 0 0,1 0 1,1 11-1,-1-15-1,1 0 0,-1 0 1,1 0-1,-1 0 1,1 0-1,0 0 0,0 0 1,0 0-1,0-1 0,0 1 1,0 0-1,1-1 0,-1 1 1,1-1-1,-1 1 1,1-1-1,-1 0 0,1 1 1,2 0-1,6 5-31,23 10 0,-26-14 32,0 0-28,0 0 1,1-1-1,0 0 0,-1 0 1,1 0-1,14 0 1,50-3-69,-31 0 16,-17 0-34,0-1 0,0-1 0,0-1 0,0-1-1,-1-1 1,42-17 0,-58 20 89,-1 0 1,0 0-1,1-1 0,-1 0 1,-1 0-1,1-1 0,-1 1 1,1-1-1,-2-1 0,1 1 1,0-1-1,5-8 0,-9 10 44,0 1 1,0-1-1,-1 0 0,1 1 0,-1-1 1,0 0-1,1 0 0,-2 0 0,0-6 1,1-4 172,-1 11-162,1 0 0,-1 0-1,0 1 1,0-1 0,0 0 0,0 1 0,0-1 0,-1 1-1,1-1 1,-1 1 0,1-1 0,-1 1 0,0 0-1,0 0 1,0 0 0,0 0 0,-5-3 0,0 0 127,-1 0 1,0 0-1,0 1 0,-12-6 1,4 5-113,0 0 0,-1 1 0,0 0 0,1 1 0,-19 0 0,-86 3 101,99 0-105,0 2-52,-1 0-1,0 1 0,1 2 0,0 0 1,0 1-1,0 1 0,1 2 1,0 0-1,1 1 0,-26 16 1,42-23-13,-1 0 1,1 0 0,0 0-1,0 1 1,0-1 0,0 1-1,1 0 1,-1 0 0,1 1-1,0-1 1,1 1 0,-1-1-1,1 1 1,-1 0 0,2 0-1,-1 0 1,0 0 0,1 0-1,0 0 1,-1 7 0,2 0-6,2 21-4,-2-31 10,1 0 0,0 0 0,0 0 0,-1 0 1,1 0-1,0 0 0,0 0 0,1 0 1,-1-1-1,0 1 0,1 0 0,2 2 1,3 1-6,-1 0 0,1 0 1,0-1-1,0 0 1,0 0-1,1-1 1,-1 0-1,1 0 1,0-1-1,0 0 1,10 1-1,10 0-68,54-1-1,-56-2 50,-4-1-26,0 0 0,-1-2 0,1-1 0,-1 0 0,28-11-1,-3-2-146,55-28-1,-91 40 178,0-1-1,0 0 0,0 0 1,-1-1-1,11-10 0,-17 14 27,0 0 0,0-1 0,0 1 0,0-1 0,-1 1 0,1-1 0,-1 0 0,0 0 0,0 0 0,-1 0 0,1-1 0,-1 1 0,0 0 0,0-1 0,0 1 0,0-7 0,-1-4 156,0 1 0,0 0 0,-1 0 0,-1 0 0,-1-1 0,-6-21 0,9 36-141,0 0 1,-1 0-1,1-1 1,0 1-1,0 0 1,0 0-1,0 0 1,0-1-1,0 1 1,0 0-1,-1 0 1,1 0-1,0 0 1,0-1-1,0 1 1,0 0-1,-1 0 1,1 0-1,0 0 1,0 0-1,0 0 1,-1 0-1,1-1 1,0 1-1,0 0 1,-1 0-1,1 0 1,0 0-1,0 0 1,0 0-1,-1 0 1,1 0 0,0 0-1,0 0 1,-1 0-1,1 0 1,0 0-1,0 1 1,0-1-1,-1 0 1,1 0-1,0 0 1,0 0-1,0 0 1,-1 0-1,1 0 1,0 1-1,0-1 1,0 0-1,0 0 1,-1 0-1,1 0 1,0 1-1,0-1 1,0 0-1,0 0 1,0 0-1,0 1 1,-8 11 20,3 1-27,2 0 0,-1 1 0,2-1 0,-2 15 0,1 55 34,4-76-17,0 0 0,0 0 0,1-1 0,-1 1-1,1-1 1,1 1 0,-1-1 0,1 0 0,0 0-1,1 0 1,-1 0 0,1-1 0,0 0-1,1 1 1,6 6 0,0-2 19,1 0 0,-1 0 0,2-1 1,-1-1-1,26 14 0,-32-20-34,-1 0-1,1 0 1,0-1 0,0 0-1,0 0 1,0 0 0,0-1 0,0 1-1,7-2 1,-10 1 0,-1 0-7,0 0-1,-1-1 0,1 1 0,0-1 1,-1 0-1,1 1 0,-1-1 1,1 0-1,-1 0 0,1 0 1,-1 0-1,0 0 0,1 0 1,-1-1-1,2-1 0,18-24-209,-17 21-63,2-4-1541,-3 5-2071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13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 2737,'0'0'3034,"25"0"-1605,85-8 746,356 16-1852,98-4-246,-302-6-73,-210 2 0,345 3 5,0 17-32,175 9 37,1-28-7,-283-2-19,197 16 28,65 14-16,-81-5-1,-29-9 1,-26-2 1,146 19 20,326 20 14,-206-37-81,-242-10 37,30-2 41,-282-4-41,174-13 11,-216 5-4,1413-52 11,-426 49 15,-1067 12 16,81 10-1,-146-10 19,0 0-16,0 0 1,-1 0-1,1 0 0,0 0 0,-1 0 0,1 0 1,0 0-1,-1 1 0,1-1 0,0 0 0,-1 0 1,1 1-1,0-1 0,-1 0 0,1 1 0,0-1 1,-1 1-1,1-1 0,-1 0 0,1 2 699,-2-2-115,-166 0-4004,95 0-1426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3:59.5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0 223 1744,'0'0'3465,"0"-17"-2994,0-84 368,0-3 4555,2 111-5194,-2-4-202,65 237 520,-56-197-438,29 83-1,-35-121-72,1 5 59,-4-10 90,0-12-342,-1-5 107,1 7 31,0-1 0,2-11-1,-2 18 45,1 1 0,0-1 0,0 1 0,0 0 0,0 0 0,1-1 0,-1 1 0,1 0 0,0 0 0,3-4 0,5-4-15,1 1-1,0-1 1,0 2 0,16-11 0,53-26-59,-74 43 59,1 0-1,0 1 1,0 0-1,0 0 1,0 1-1,0 0 1,0 0-1,0 0 0,0 1 1,7 1-1,-7-1-15,-4 0 31,0 1 0,1 0 0,-1-1 0,0 1 0,0 0 0,0 1 0,0-1 0,0 0 1,0 1-1,0 0 0,0 0 0,-1-1 0,1 2 0,-1-1 0,1 0 0,-1 0 0,0 1 1,2 2-1,2 2 6,-2 0 1,1 0 0,-1 0 0,0 1-1,0 0 1,2 8 0,-2 1 82,0 1 0,-1-1 0,-1 0 0,-1 1-1,-1 23 1,0-40-64,-1 0-1,1 0 0,0 0 1,-1 0-1,1 0 1,-1 0-1,1 0 0,-1 0 1,1 0-1,-1 0 0,0-1 1,1 1-1,-1 0 1,0 0-1,0-1 0,0 1 1,0 0-1,1-1 0,-3 2 1,-22 10 124,17-8-99,-17 8 51,-1-2-1,0-1 0,0 0 1,-1-3-1,0 0 0,0-1 1,-29 1-1,45-5-82,-30 1 267,39-2-264,0 0 0,-1 0-1,1-1 1,-1 1-1,1-1 1,-1 1 0,1-1-1,0 0 1,0 0 0,-1 0-1,1 0 1,0 0-1,-3-3 1,-3-1 41,6 4-55,1 1 1,0-1 0,0 1 0,0-1-1,1 0 1,-1 1 0,0-1-1,0 0 1,0 0 0,0 0 0,1 1-1,-1-1 1,0 0 0,0-1-1,-13-12 4,14 13-171,-1 1-1,1 0 0,-1 0 1,1-1-1,0 1 0,-1 0 1,1-1-1,-1 1 1,1 0-1,0-1 0,-1 1 1,1-1-1,0 1 0,0 0 1,-1-1-1,1 1 1,0-1-1,0 1 0,0-1 1,0 1-1,-1-1 1,1 1-1,0-1 0,0 1 1,0-1-1,0 1 0,0-1 1,0 1-1,0-1 1,0 1-1,0-1 0,1 1 1,-1-1-1,0 1 0,0-1 1,0 1-1,1-1 1,-1 1-1,0-1 0,0 1 1,1 0-1,-1-1 1,0 1-1,1-1 0,-1 1 1,1 0-1,0-1 0,5-5-5344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01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466 34 1792,'0'0'4005,"0"-1"-3759,0-1 0,0 1 0,-1 0 0,1-1 1,0 1-1,-1 0 0,1 0 0,-1-1 0,1 1 0,-1 0 0,0-1 0,-16-3 135,1 1-1,-1 1 1,-1 1 0,1 0 0,0 1-1,0 1 1,-33 3 0,40-1-352,-1 0 0,1 1 0,0 0 1,0 0-1,-14 8 0,-46 27 205,62-34-199,-6 6-3,0 1 1,1 1-1,0 0 1,0 0-1,2 1 1,-1 1-1,-9 16 1,18-26-29,0 0-1,0 0 1,0 1 0,1 0-1,-1-1 1,1 1 0,1 0-1,-1 0 1,1 0-1,-1 0 1,1 0 0,1 1-1,-1-1 1,1 8 0,0-11-3,0 1 1,0-1 0,0 1 0,1-1-1,-1 1 1,1-1 0,0 0 0,-1 0-1,1 1 1,0-1 0,0 0-1,1 0 1,-1 0 0,2 3 0,1-1 3,0-1 0,0 1 0,0-1 0,0 0 0,8 5 0,-3-3-6,1-1 0,-1 0-1,1 0 1,-1-1 0,1-1 0,0 1 0,16 0 0,73 1-124,-87-4 108,12 1-42,23-1-164,-44-1 213,1 1 1,0-1 0,0 0-1,-1 0 1,1 0-1,-1 0 1,1-1 0,-1 0-1,6-3 1,-5 3-74,-2 1 8,0-1 0,0 1-1,0-1 1,0 1-1,0-1 1,0 0-1,0 0 1,0 0 0,-1 0-1,3-3 1,-4 13-9641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15.3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62 193 2184,'0'0'3097,"-11"-9"-2562,-33-24-188,37 25 619,11 5-654,11 3-294,-13 1 115,1232 1 2164,-471-39-1674,-644 29-597,348-30-3,1 0 19,1 17-19,717 27-13,-839 5 11,341 6-21,574 39 17,-459 0-18,-50-13 10,-275-13 14,606 4-29,1-32 103,-578-3-44,417-16 236,-811 14-295,241-9 106,232-4 296,-286 16-165,-458 0-2920,78 0-1120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17.7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9 135 1008,'0'0'2765,"-9"-2"1881,13 1-4618,0 0-1,0 0 1,0 0-1,1 1 1,-1 0 0,7 0-1,3 0 62,868-57 1027,-148 25-1027,-90 12-78,-93 2 4,1 16-7,-396 2-5,611 23-8,-383-8 5,200 3 0,136-5 8,-178-5-7,-318-2 5,644 13-5,357 20 24,-615-12-17,351 15-1,684-15-15,-753 1 49,-863-26-21,23 2 58,-70-5 2102,-24-1-3056,-13-5-1559,-8-1-1670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07.0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48 361 5777,'0'0'1323,"9"-1"-1237,4-2-45,0 1 1,13-6-1,-21 6 0,1 0 0,-1 0 1,0-1-1,0 1 0,1-1 0,-2-1 0,1 1 0,0-1 0,4-4 1,-4 2 48,-1 1 0,1-1 0,-1-1 0,0 1 0,0-1 0,-1 1 0,0-1 0,0 0 0,-1 0 0,0-1 0,2-7 0,-1-7 592,-1-1 0,-1-30 0,-2 47-628,1 0 0,-1 1 1,0-1-1,-1 1 1,1-1-1,-1 1 1,0-1-1,-1 1 0,1 0 1,-1 0-1,0 0 1,0 0-1,-1 0 0,-7-7 1,7 8-3,1 0 0,-1 1-1,0-1 1,-1 1 0,1 0 0,-1 0 0,1 0 0,-1 1 0,0 0-1,0 0 1,0 0 0,0 0 0,0 1 0,-1 0 0,1 0-1,-7 0 1,9 0-48,1 1 0,-1 0-1,1 1 1,-1-1 0,1 0-1,-1 1 1,1-1 0,0 1-1,-1 0 1,1 0 0,0 0-1,0 0 1,-1 0 0,1 1-1,0-1 1,0 0-1,0 1 1,0 0 0,1-1-1,-1 1 1,0 0 0,1 0-1,-1 0 1,1 0 0,0 0-1,-2 5 1,-2 1 14,1 1 1,0 1-1,1-1 1,0 1-1,0-1 0,1 1 1,-2 16-1,2 73 299,2-62-189,2-9 0,2 0 1,0-1-1,2 1 0,15 43 0,2 13 327,-14-40-185,-2 0 0,1 68 0,-10 90 519,0-169-584,-11 47 0,5-33 27,7-37-219,1-9-55,0-5-1774,0-62-5624,0 43 3393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07.7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98 3065,'0'0'5804,"0"0"-5595,-1-1 0,1 1 0,-1-1 0,1 1-1,0-1 1,-1 1 0,1-1 0,0 1 0,-1-1 0,1 0 0,0 1 0,0-1 0,-1 0 0,1 1 0,0-1 0,0-1 0,12-2-191,-1 1 1,1 0-1,0 1 0,18-2 0,4-1 23,17-4 3,141-20-6,-186 29 99,-6 0-30,1 1 1,-1-1 0,1 0-1,-1 0 1,1 0 0,0 0-1,-1 0 1,1 0 0,-1 0-1,1 0 1,-1 0 0,1 0-1,0-1 1,-1 1 0,1 0-1,-1 0 1,1 0 0,-1-1 0,1 1-1,-1 0 1,1-1 0,-1 0-235,-1 1 1,1-1 0,-1 1-1,1-1 1,0 0 0,-1 1-1,1-1 1,0 0 0,-1 0-1,1 1 1,0-1 0,0 0-1,0 0 1,0 0 0,0 1-1,0-2 1,-1-3-1265,0-3-2649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04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303 293 1032,'-4'4'9760,"-13"-4"-9541,6-1-126,0 1 1,-1 0 0,1 1 0,0 1 0,0-1 0,0 2-1,-13 3 1,4 3-19,-1 0-1,2 1 1,-26 17-1,39-23-68,0 0-1,0 1 0,1 0 0,-1 0 0,1 1 1,0-1-1,1 1 0,-1 0 0,1 1 0,0-1 0,1 1 1,-1-1-1,-3 13 0,5-12-16,1 0 0,0 1 0,1-1 0,-1 0 0,1 1 0,1-1 0,1 12 0,-1-18 6,0 1 0,0-1-1,-1 1 1,1-1 0,0 1 0,1-1 0,-1 1-1,0-1 1,0 0 0,1 0 0,-1 0 0,0 0-1,1 0 1,-1 0 0,1 0 0,-1 0 0,1-1-1,0 1 1,1 0 0,36 9-70,-34-9 61,29 4-133,1-2 1,0-1 0,45-4 0,-78 2 130,13-2-112,0 0-1,0-1 1,0-1-1,0 0 0,-1-1 1,0 0-1,0-1 0,-1-1 1,1 0-1,18-14 0,-28 18 61,-1 1-1,1-1 1,-1 0 0,0-1-1,0 1 1,0-1-1,0 1 1,0-1-1,-1 0 1,1 0-1,-1 0 1,0 0-1,2-7 1,-2 3 98,-1 1 0,1-1 0,-2 0 0,1 1 0,-1-1 0,0 1 0,-1-12 0,0 17 11,0 0 0,1 0 1,-1 1-1,0-1 0,0 0 1,0 0-1,0 1 0,0-1 1,-1 1-1,1-1 0,0 1 1,-1-1-1,1 1 0,-1 0 1,0 0-1,1 0 1,-1-1-1,0 2 0,1-1 1,-5-1-1,-4-2 165,0 0-1,-15-3 1,5 4-18,-1 0-1,1 2 1,-40 1 0,19 1-148,33-1-39,-1 1 0,1 0-1,0 1 1,0 0 0,0 0-1,0 0 1,0 1 0,1 0-1,-1 1 1,1 0 0,0 0 0,0 1-1,0-1 1,-6 7 0,1 0 2,0 0 0,1 1 0,1 0 1,0 1-1,1 0 0,-11 19 0,19-29-8,-1 0 0,1 0 0,-1 0 0,1 0 0,0 0 0,1 1 0,-1-1 0,0 0 0,1 0 0,0 1 0,0-1 0,0 0 0,0 1 0,0-1 0,1 0 0,0 5 0,0-5-3,0-1-1,0 1 1,1-1 0,-1 1 0,0-1 0,1 0 0,-1 0 0,1 0 0,0 0 0,0 0-1,0 0 1,0 0 0,0 0 0,0-1 0,0 1 0,1-1 0,-1 0 0,0 1 0,1-1-1,3 1 1,9 2 11,-1-1-1,1 0 1,25 1-1,47-3-264,-47-2-239,-37 1 492,0-1 1,1 0 0,-1 0-1,0 0 1,0 0-1,0 0 1,1-1-1,-1 0 1,-1 1-1,1-1 1,0 0-1,0 0 1,-1-1 0,1 1-1,4-6 1,4-4 10,16-26 0,-26 36-4,8-12 7,-2 0 1,1 0 0,-2-1 0,6-19 0,13-63 149,-17 38 344,-2-1 1,-2-99 0,-4 121 285,0 52-902,-7 69 155,6 32 10,2 121-16,0-227-34,0 0-1,0 0 0,1 0 1,0 0-1,1 0 0,-1 0 1,2-1-1,-1 0 0,1 1 1,1-1-1,-1 0 0,1-1 1,1 1-1,8 9 0,-10-15-3,-1 1-1,1-1 0,-1 0 1,1 0-1,0 0 0,0-1 0,0 1 1,0-1-1,0 0 0,0 0 1,0 0-1,6 0 0,6 0 13,30-3 0,-36 2-3,-2-1-13,0-1-1,1 1 1,13-6-1,-15 5-371,0-1 1,1 1-1,-1 1 0,0 0 1,9-1-1,1 2-2348,-7 0-1560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06.0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1 264 3041,'0'0'4231,"7"0"-3775,1 0-353,0-1 0,1 0 0,-1-1 0,0 0 0,11-4 0,40-18-72,-37 14 0,2 0-26,-1 1-3,33-19 0,-50 24-1,0 0 0,-1 0 0,1 0 0,-1-1 0,1 0-1,-1 0 1,-1 0 0,1-1 0,7-11 0,-10 12 23,-1 0 0,1 0 0,-1-1 0,0 1 0,-1 0 0,1 0 0,-1-1 0,0 1 0,-1-9 1,1 0 141,0 12-119,0 1 0,-1-1 0,1 1 1,0-1-1,0 1 0,-1-1 1,1 1-1,-1 0 0,0-1 0,1 1 1,-1 0-1,0 0 0,0-1 1,1 1-1,-1 0 0,0 0 0,0 0 1,0 0-1,-1 0 0,1 0 1,0 0-1,0 0 0,0 1 0,-1-1 1,1 0-1,0 1 0,-1-1 1,1 1-1,-1-1 0,1 1 0,0 0 1,-2-1-1,-7 0 106,1 0 0,-1 1 0,-17 0-1,12 1-68,9-1-61,0 1-1,1 0 1,-1 0 0,1 1 0,-1-1 0,1 1 0,0 0-1,-1 1 1,1-1 0,0 1 0,1 0 0,-1 1 0,0-1-1,-5 6 1,-5 6-29,1 0-1,-20 26 0,27-31 46,0 0 0,1 0-1,0 1 1,0 0 0,1 0-1,1 0 1,0 1 0,1-1 0,0 1-1,0 0 1,1 0 0,1 0-1,0 13 1,1-14 26,-1-2-16,1-1-1,1 1 0,0 0 1,2 13-1,-2-19-34,0 0 0,1 0 0,-1 0 0,1 0 0,-1-1 0,1 1 0,0 0 0,0-1 0,0 1-1,0-1 1,0 0 0,0 1 0,1-1 0,-1 0 0,1 0 0,3 1 0,1 1 41,0 0-1,1-1 1,-1 0 0,1 0 0,0-1-1,0 1 1,0-2 0,9 2-1,2-2-311,-1-1-1,30-3 1,-5 1-4048,-29 2-389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87 5777,'0'0'5505,"-18"-5"-5246,-55-10-211,70 15-45,1 0 0,-1 0 0,0 0 0,1 0 0,-1 0 0,1 1 0,-1-1 0,0 1 0,1 0 0,-1 0 0,1 0 0,0 0 0,-1 0 0,1 0 0,0 1 0,0-1 0,0 1 0,0-1 0,0 1 0,0 0 0,0 0 0,0 0 0,1 0 0,-1 0 0,1 0 0,-1 1 0,1-1 0,-1 4 0,-2 0 3,-1 3 0,0 1 0,0 0 0,1 0 0,0 1-1,1-1 1,0 1 0,1-1 0,0 1 0,0 0-1,1 0 1,1 0 0,0 0 0,1 0-1,1 13 1,0-21-28,-1 0 0,1 1 0,-1-1 0,1 0 0,0 0 0,0 0-1,0 0 1,1 0 0,-1-1 0,1 1 0,-1-1 0,1 0 0,0 1 0,0-1 0,0-1-1,0 1 1,0 0 0,1-1 0,-1 1 0,7 1 0,3 1-113,1-1 0,-1 0-1,0-1 1,17 1 0,-10-2 13,0 0 1,0-1 0,0-1-1,29-6 1,-41 5 114,1 0 0,-1-1 0,0 0 0,1-1 0,-1 0 1,-1 0-1,1 0 0,-1-1 0,0 0 0,0-1 0,0 0 1,9-10-1,-10 10 117,0-1 0,-1 0 1,0 1-1,0-2 0,-1 1 1,0 0-1,0-1 0,0 0 0,-1 0 1,-1 0-1,1 0 0,-1-1 1,-1 1-1,1 0 0,-2-1 1,1-15-1,-2 20-81,0 1 1,0-1-1,0 1 0,-1-1 1,1 1-1,-1-1 0,0 1 0,0 0 1,0 0-1,-1 0 0,1 0 1,-1 0-1,1 1 0,-1-1 1,0 1-1,0 0 0,0 0 1,0 0-1,-6-3 0,-8-4-126,-1 0-1,-23-8 0,12 8-630,1 1 0,-1 2 0,0 1 0,-1 1-1,-38 0 1,28 2-3859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20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2905,'0'0'3707,"6"1"-3148,104 23 1053,134-4-1089,2-20-366,-111-1-125,262-7 76,133 2-55,-36 0-43,-114 1 3,-19 0 11,589 0 19,-576 6-51,303 21-3,-251-3 62,633 18-59,299 0 126,-1295-36-107,411 13 48,153 3 86,-273-11-119,128 1-24,1209-3 44,-860-29-42,-4-31 1,-505 33 989,-28 17-251,-397 2-4882,38 2-1373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22.1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3065,'0'0'2776,"21"0"-2316,67-1-82,-47-1-48,51-10 0,-22 1-91,587-29-7,1580 38 88,-1714 12-271,1 0 22,889 28 47,-991-8-62,410 22 218,-148-19-228,1656 88 196,-1347-69-222,-1-31 1,390-13 50,-815-8 396,-565 0 353,-8-1 547,-64-15-2135,28 4-1443,-5 1-2025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24.5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 3329,'0'0'2176,"4"0"-1822,97-6 1425,10-2-1309,733 23 79,-720-12-388,288 3 93,143 4-157,836 20 32,-1319-30-134,789 11 169,310 24 18,-20 0-52,-308 3-85,-394-16-17,615 46 110,-690-40-71,340 36-33,172 11 6,292-34-7,-929-41-30,803-14 25,-845 10 1288,-209-4 218,-4 5-1697,1 0 0,-1 1-1,0 0 1,0 1 0,0-1 0,0 1 0,0 0 0,-12 0 0,0-1-442,-36-6-2389,-5 2-2189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26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 3569,'0'0'1039,"20"-1"-819,65-3 18,102 8 599,-81 0-85,558-4 316,117 3-241,-517 3-760,1222 22 142,-926-22-154,247 0-1,904 8 107,-433-1-63,140-11 215,-741-3-189,102-10 294,-343 4-313,121-4 31,183-2 174,-692 13-293,1171-20 700,-586 8 276,-640 7-925,-63-27-3577,27 11-2512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29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4905,'0'0'1767,"1"7"-1867,3 14 171,1 0 1,2 0-1,14 34 0,8 19 458,-4 2-1,31 157 0,-11 163 156,-36-240-580,34 376 115,-14-340 166,5 34 580,-16 0-463,-29 462 203,10-669-686,-3 110 81,19 207 0,18 209 44,-33-460-32,-16 359 520,0-312-406,-25 332 614,40-89-499,2-197-249,3 232 966,28-22-292,-23-335-695,30 93 0,-26-101-61,-10-28-13,0-1 1,-1 0-1,-1 1 0,-1-1 1,-2 24-1,2-29-4,-1-4-31,0 0 1,0 1-1,-2 8 1,2-14-34,1 0 0,-1 0-1,0 1 1,0-1 0,0 0 0,0 0 0,0 0 0,0 0-1,-1 0 1,1 0 0,-1-1 0,1 1 0,-1 0-1,-2 1 1,4-3 47,0 0-1,0 0 0,-1 0 0,1 0 0,0 0 1,0 1-1,0-1 0,0 0 0,0 0 1,0 0-1,0 0 0,0 0 0,-1 0 1,1 0-1,0 0 0,0-1 0,0 1 0,0 0 1,0 0-1,0 0 0,0 0 0,0 0 1,-1 0-1,1 0 0,0 0 0,0 0 0,0 0 1,0 0-1,0 0 0,0 0 0,0 0 1,0 0-1,0 0 0,0-1 0,0 1 1,0 0-1,0 0 0,-1 0 0,1 0 0,0 0 1,0 0-1,0 0 0,0 0 0,0-1 1,0 1-1,0 0 0,0 0 0,0 0 1,0 0-1,0 0 0,0 0 0,0 0 0,0-1 1,-1-14-1005,1-121-6285,0 55 2367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31.8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 3089,'0'0'3419,"0"-4"-2183,0 3-186,0 3-573,3 7-350,-1-1-1,1-1 0,0 1 1,0 0-1,1-1 1,6 10-1,5 9 47,18 45 266,37 114 0,6 83-261,-17 28 275,-37-167-266,26 172 17,-36-218-36,39 136 0,-46-200-151,78 272 331,-18 4-78,-1 45-35,26 180 1025,-46-225-944,-34-236-281,69 506 274,-56-283-108,12 187 166,-10 235-8,-18-319 261,-3-285-374,2 109 274,-6-184-466,9 320 332,-4-279-458,4 1 0,2-1 0,24 74 0,-28-123-558,-7-17 609,0 0 0,0 0 0,0 0 0,0 0 0,0 0 0,0 0 0,0 0 0,0 0 0,0 0 0,0 0 0,0 0 0,0-1 0,0 1 0,0 0 0,0 0 0,0 0 0,0 0 0,0 0 0,0 0 0,0 0 0,0 0 0,0 0 0,0 0 0,0-1 0,0 1 0,0 0 0,0 0 0,0 0 0,0 0 0,0 0 0,0 0 0,0 0 0,0 0 0,0 0 0,1 0 0,-1 0 0,0 0 0,0 0 0,0 0 0,0 0 0,0 0 0,0 0 0,0 0 0,0 0 0,0 0 0,0 0 0,1 0 0,-1 0 0,0 0 0,0 0 0,0 0 0,0 0 0,0 0 0,0 0 0,0 0 0,0 0 0,0 0 0,0 0 0,1 0 0,-1 0 1,0 0-1,0 0 0,0 0 0,0 0 0,0 0 0,0 0 0,0 0 0,0 0 0,0 1 0,1-34-3923,-1 25 3101,0-36-5890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33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4905,'0'0'1531,"6"7"-1176,13 18 284,-1 2-1,21 41 1,0 18 251,-4 2-1,37 142 1,22 193-91,-79-344-707,85 631 101,-44-229 306,-19-169 128,24 154-346,-9-200-182,36 245 734,-69-300-543,38 263-74,-23-300-185,54 334 412,-73-393-295,26 305 342,-38-335 7,18 361 450,-10 44-650,-13-327-2861,6-180 110,-1 5 760,2-18-3423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35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2801,'0'0'6008,"0"1"-5398,0 2-496,1 0-1,0 0 1,0 0-1,0 0 0,0 0 1,1 0-1,-1 0 1,1-1-1,3 5 0,5 9 131,16 37 191,-2 2 0,-2 1-1,22 93 1,22 181-133,-58-282-255,74 456 334,21 122 3,-47-177-273,-5-27 186,66 138-187,-72-357-3,93 724 445,-128-464 82,-11-316-420,15 242 25,-3-256-183,22 222 289,-15-241-96,2 14 104,-16-79-178,36 257 242,-37-290-1063,0 1-1,0 26 1,-3-45 421,0 1-1,0-1 1,1 1-1,-1 0 1,1-1-1,-1 1 1,1-1-1,-1 1 1,1 0 0,0-2-1,3-4-717,5-20-3105,2-4-746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37.9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9 1192,'0'0'4472,"-1"-2"-4117,-5-3-147,4 4-52,2 8 233,0 1-278,0 23 585,7 56 0,157 687 2199,-54-290-2357,-79-340-384,22 108 8,-20 3 14,-16 120 662,-2-34-296,-11-268-472,34 398 211,30-150-47,-41-217 136,15 122 1,-29 192 372,-14-289-535,0-24-148,2 122 18,18-30-39,17-2-8,-33-181-30,29 130 15,-13-64 157,14 129 1,-26-119 27,4-1 1,27 106-1,-13-88-109,-5 0 0,9 134 0,-6-71 137,-16-124-187,-2-18-38,-1-5-82,3 44 1,-7-67-380,0 0 438,0 0 0,1 0 0,-1 0 0,0 0 0,0 0 0,0 0 0,0 0 0,0 0 0,0 0 0,0 0-1,0 0 1,0 0 0,1 0 0,-1 0 0,0 0 0,0 0 0,0 0 0,0 0 0,0 0 0,0 0-1,0 0 1,0 0 0,0 0 0,0 0 0,1 0 0,-1 0 0,0 0 0,0 0 0,0 0 0,0 0-1,0 0 1,0-1 0,0 1 0,0 0 0,0 0 0,0 0 0,0 0 0,0 0 0,0 0 0,0 0-1,0 0 1,0 0 0,0 0 0,0 0 0,0-1 0,0 1 0,0 0 0,0 0 0,0 0 0,0 0-1,0 0 1,0 0 0,0 0 0,0 0 0,0 0 0,0-1 0,0 1 0,62-145-5895,-31 73 1404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40.1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5 169 176,'0'0'3984,"-1"-17"-3304,-1-5-456,0-53 689,2 21 3147,2 56-3749,17 26 192,-1 0 1,25 57-1,17 69 128,-40-88-452,-2 1-1,11 84 0,3 140-61,-3-24 41,108 557 149,-104-638-317,-19-107 10,132 650 134,-104-497 287,-21 2-60,32 154-102,-13-146 62,14 69 184,-24-163-262,16 66 102,-1-49 145,7 26 61,-38-131-379,6 74 0,7 227 174,-4-18-297,-16-262-43,-5-45-1,2 0-1,1 0 0,12 42 0,-3-34 10,-6-23 37,10 43 0,-10 0-100,-3 1 1,-3 65 0,-2-130 2,0 1 0,0-1 0,0 0 1,0 0-1,0 0 0,0 0 1,0 1-1,0-1 0,0 0 1,0 0-1,-1 0 0,1 0 1,0 1-1,0-1 0,0 0 1,0 0-1,0 0 0,0 0 1,0 1-1,0-1 0,-1 0 1,1 0-1,0 0 0,0 0 1,0 0-1,0 0 0,0 0 1,-1 0-1,1 1 0,0-1 1,0 0-1,0 0 0,0 0 1,-1 0-1,1 0 0,0 0 1,0 0-1,0 0 0,-1 0 1,1 0-1,0 0 0,-11-4-1076,-8-7-655,-4-8-2639,-2-3-1908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7618,'0'0'1288,"81"12"-6409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43.9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88 280 2697,'0'0'1112,"-1"-2"-1174,-1-8 5406,3-1-5141,1 0 0,-1 0 0,2 1 0,-1-1 0,2 1-1,6-16 1,-4 11-79,7-30 1,-7 14-28,13-55-8,-17 156 1225,0-24-1254,13 84 0,21 45-3,-26-133-43,-4-12 29,21 56 0,-23-70-8,-4-16 121,-1 11-191,0-9 42,-1 0 1,1 1-1,-1-1 0,0 0 0,0 0 0,0 0 0,0-1 0,0 1 0,-4 2 0,-24 13 7,19-11 3,1-1 3,0-1 1,0 0 0,0 0 0,0-1-1,-1-1 1,-19 3 0,-59-1-249,80-4 119,56-3 148,57-9 0,-13 0 12,-55 9 80,88-6 1704,-171 7-5784,32 2-919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45.9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22 261 4641,'0'0'2119,"16"2"-921,-12-2-1079,1-1 1,-1 1 0,0-1 0,1 0-1,-1 0 1,0-1 0,0 1-1,0-1 1,0 0 0,0 0 0,0 0-1,0-1 1,-1 1 0,1-1-1,-1 0 1,6-6 0,4-3-31,-1 0 1,0-2-1,-1 1 0,0-1 1,12-23-1,-17 27 73,-1 0 0,0 0 0,-1 0 0,-1-1 0,1 0 0,-2 0 0,1 0 0,-2 0 0,2-19 0,-3 30 220,0 1-379,1 1 0,-1 0-1,0 0 1,0 0 0,0 0 0,1 0 0,-2-1 0,1 5 0,-1 7-5,12 55 27,3-1 0,25 72 0,-32-115-19,37 112 15,-44-135 11,0-1-1,-1 1 1,1-1-1,0 0 1,0 1-1,0-1 1,-1 0-1,1 1 1,0-1-1,-1 0 1,1 1-1,0-1 1,-1 0-1,1 0 1,0 1-1,-1-1 1,1 0-1,0 0 1,-1 0-1,1 1 1,-1-1-1,1 0 1,-1 0-1,1 0 1,0 0-1,-1 0 1,0 0-1,-21 4-147,12-2 176,-29 7-50,-64 25 0,-38 27-13,122-53 3,55-7-289,-6-6 291,-1-1 1,31-11 0,-9 2 6,-33 11-7,199-48 84,-208 51-378,4-1 1551,-12 1-739,-9 1-604,4 0-246,0 1 0,1-1-1,-1 1 1,0-1 0,1 1-1,-1 0 1,0 1 0,-3 0 0,-14 8-4351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47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4 283 4257,'0'0'4297,"0"0"-4283,0 0 0,0 0 0,-1 0 0,1 0 0,0 0 0,0 0 0,0 0 0,0 0 0,0 0 0,0 0 0,0 0 0,0 0 0,-1 0 0,1 0 0,0 0 0,0 0 0,0 0 0,0 0 0,0 0 0,0 0 0,0 0 0,0 0 0,-1 0 0,1 0 0,0 0 0,0 0 0,0 0 1,0 0-1,0 0 0,0 0 0,0-1 0,0 1 0,0 0 0,0 0 0,0 0 0,-1 0 0,1 0 0,0 0 0,0 0 0,0 0 0,0 0 0,0-1 0,0 1 0,0 0 0,0 0 0,0 0 0,0 0 0,0 0 0,0 0 0,0 0 0,0 0 0,0-1 0,0 1 0,0 0 0,0 0 0,0 0 0,0 0 0,0 0 0,0 0 0,1 0 0,-1 0 0,0 0 0,0-1 0,6-7 306,1-1 1,1 1-1,14-12 0,3-3-110,-22 20-168,19-19 100,37-49-1,-54 64-2,0-1 0,-1 1 0,0-1 0,0 0 0,-1 0 0,1-1 0,-2 1 0,1 0 0,-1-1 0,-1 0 0,2-16 932,-3 30-1056,0 24-27,3 96 5,-1-101 13,1 0-1,1-1 0,9 30 0,5 3 16,-5-19-5,-2 0 0,10 60 1,-20-59 25,-1-37-40,-1-1 0,1 1 0,-1 0 0,1-1 0,0 1 0,-1-1 0,1 1 0,-1-1 0,1 1 0,-1-1 0,0 1 0,1-1 1,-1 0-1,1 1 0,-1-1 0,0 0 0,1 1 0,-1-1 0,0 0 0,-1 0 0,-18 6 36,17-5-39,-85 26 8,-17 5 8,98-31-22,7-1-1,8-1-345,42-15 338,-18 5 15,43-8 0,1 8 114,0 5 0,93 2 1,-168 4-94,0 0 1,-1 0 0,1 0 0,-1 0-1,1 0 1,-1 0 0,1 0 0,-1 0-1,1 1 1,-1-1 0,1 0 0,-1 0-1,1 0 1,-1 1 0,1-1 0,-1 0-1,1 1 1,0-1 0,-1 0-8,-1 1 1,1-1 0,0 0-1,0 0 1,0 1 0,0-1-1,0 0 1,-1 0 0,1 0 0,0 0-1,0 1 1,0-1 0,0 0-1,-1 0 1,1 0 0,0 0-1,0 0 1,0 0 0,-1 1-1,1-1 1,0 0 0,0 0-1,-1 0 1,1 0 0,0 0-1,0 0 1,-1 0 0,1 0-1,0 0 1,0 0 0,-1 0-1,1 0 1,0 0 0,0 0-1,-1 0 1,1-1 0,0 1 0,-57 0-4588,37 0-362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51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95 228 832,'0'0'7006,"0"3"-6692,0 18 1814,8-30 233,2-6-2319,-1-1-1,-1 0 0,-1-1 0,0 0 0,5-19 1,17-90 125,-29 141-27,2-1-1,0 0 0,0 0 1,6 17-1,-3-11-74,55 315 192,-53-294-245,-2-9 17,3 60 1,-8-91-35,0 0 1,0 0 0,-1 0 0,1 0 0,-1 0-1,1 0 1,-1 0 0,1 0 0,-1 0-1,0 0 1,1-1 0,-1 1 0,0 0-1,0 0 1,0-1 0,1 1 0,-1 0-1,0-1 1,0 1 0,-2 0 0,-24 11-119,18-8 104,-166 70-125,117-56 129,250-68-826,-147 41 862,0 3 0,72-3 1,-62 9 2394,-78 6-3463,7-6-4726,8 0 39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53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98 166 3953,'0'0'3351,"-2"3"-2952,-5 7 29,7-6 3222,0-4-3574,18-15 163,-1-1-1,-1 0 0,21-26 1,-31 35-215,0-1 1,-1 0-1,0 0 1,0 0-1,-1 0 1,0-1 0,0 0-1,-1 0 1,3-10-1,-4 131 516,-2-77-535,-1 4-4,2 0-1,10 67 1,-4-65-2,-4-21 12,1 0 0,9 29 0,-11-47-3,-2-2 8,0 1-16,0-1 0,0 0-1,0 0 1,0 0 0,0 0 0,0 0 0,0 0 0,0 0 0,0 1-1,0-1 1,0 0 0,0 0 0,0 0 0,0 0 0,0 0-1,-1 0 1,1 0 0,0 0 0,0 0 0,0 1 0,0-1 0,0 0-1,0 0 1,0 0 0,0 0 0,0 0 0,0 0 0,-1 0 0,1 0-1,0 0 1,0 0 0,0 0 0,0 0 0,0 0 0,0 0-1,0 0 1,0 0 0,-1 0 0,1 0 0,0 0 0,0 0 0,0 0-1,0 0 1,0 0 0,0 0 0,0 0 0,-1 0 0,1 0 0,0 0-1,0 0 1,0 0 0,0 0 0,-81 3-37,62-3 30,0 0 0,0 1 0,0 1 0,-34 8 0,43-8 3,5 0 1,0-1 1,0 0-1,0 1 1,1 0-1,-1 0 1,0 0-1,-4 4 1,26-5-438,-8-1 434,21 1 50,0-2 0,58-9-1,3-13 84,-52 11-83,0 3 1,54-6-1,-69 14-5,-24 1-52,0 12-6015,0 0 1259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55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9 191 4281,'-1'0'6171,"3"-1"-5501,4-2-637,-1 0 0,0 0-1,0 0 1,0-1-1,0 0 1,0 0 0,-1 0-1,0 0 1,0-1-1,0 0 1,0 0 0,2-5-1,4-7-10,0 0 0,9-27 0,-12 20 27,-6 19-32,0 0 0,0 0 0,5-10 0,-6 15 309,1 15-153,-2-7-166,3 15 10,0 1 0,2-1 1,0 0-1,13 37 0,30 155 236,-27-110-224,-17-92-3,-2 1 1,1 0 0,-2 15-1,0-28-21,0 1-1,0-1 1,-1 0-1,1 0 0,-1 0 1,1 1-1,-1-1 1,0 0-1,1 0 0,-1 0 1,0 0-1,0 0 1,1 0-1,-1 0 1,0-1-1,0 1 0,0 0 1,0 0-1,0-1 1,0 1-1,0-1 0,-2 2 1,-28 10 81,27-11-91,-154 53 210,140-48-120,29-11 61,31-14-94,120-31-32,-131 43-15,0 2 1,0 0-1,48 0 1750,-86-5-5658,1 4-323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57.8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1 216 4977,'0'0'2285,"3"0"-1997,-2 0-249,0 0 1,0 0-1,1 0 1,-1 0-1,0 0 1,0-1 0,0 1-1,0 0 1,0-1-1,0 1 1,0-1-1,0 1 1,0-1-1,0 0 1,2-1 0,11-17 1003,-8 11-803,9-15-181,-1 0 0,-1 0 0,18-46 0,-29 64 238,-1 0 0,0-1 0,0 1 0,0-1 0,0-11 849,-1 19-1141,-1-1 0,1 1 0,0 0-1,0-1 1,0 1 0,0-1 0,0 1-1,1 3 1,-1 0 6,3 15 20,1-1 0,1 1-1,0-1 1,8 18 0,0-1 23,62 238 136,-73-235-113,-2-31-11,0-8-64,0 1-1,-1-1 1,1 1-1,0-1 1,-1 1-1,1-1 1,0 0-1,-1 1 1,1-1-1,-1 0 1,1 1-1,0-1 1,-1 0-1,1 1 1,-1-1-1,1 0 0,-1 0 1,1 0-1,-1 1 1,1-1-1,-2 0 1,-15 4 12,13-3-10,-134 24 34,67-13-12,92-14-515,44-6 506,189-35 200,-222 38-154,-22 3-18,1 0 0,11 1-1,-21 1-38,-1 0-4,1 0-1,-1 0 0,0 0 1,0 0-1,0 0 0,1 0 1,-1 0-1,0 0 1,0 0-1,0 0 0,1 0 1,-1 0-1,0 0 1,0 0-1,0 0 0,1 0 1,-1 0-1,0 0 1,0-1-1,0 1 0,0 0 1,1 0-1,-1 0 1,0 0-1,0 0 0,0 0 1,0-1-1,0 1 0,1 0 1,-1 0-1,0 0 1,0 0-1,0 0 0,0-1 1,0 1-1,0 0 1,0 0-1,0 0 0,0-1 1,1 1-1,-10 6-10640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4:58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0 190 4537,'0'0'4038,"2"0"-3563,3 0-265,1-1 0,-1 0 0,1 0 0,-1-1 0,1 1 0,-1-1 0,0 0-1,0-1 1,0 1 0,0-1 0,6-4 0,7-6 13,24-24 0,-33 30-99,4-5-84,17-21 0,-26 28-17,0 0-1,0-1 0,0 1 0,-1-1 1,0 0-1,0 0 0,2-8 0,-4 4 389,-1 19 119,-1 55-529,0-14 13,2 1 0,8 59-1,11 31 7,14 72-1,-34-213-18,0 1 0,0-1 1,0 1-1,-1-1 0,1 1 0,0-1 1,0 0-1,-1 1 0,1-1 0,0 0 1,-1 1-1,1-1 0,0 0 0,-1 0 1,1 1-1,0-1 0,-1 0 0,1 0 1,-1 0-1,1 1 0,-1-1 0,1 0 1,0 0-1,-1 0 0,1 0 0,-1 0 1,1 0-1,-1 0 0,1 0 0,-1 0 1,1 0-1,0 0 0,-2 0 0,-23 0-110,16-1 95,-7 2-11,1 1 1,-27 5 0,25-3 16,1-2 0,-29 2 0,45-4 0,5 0-181,9-1 173,0-1 0,0 0-1,0-1 1,22-9 0,4 0 57,240-49 397,-278 61 7,-4 1-386,-9 4-988,-17 7-3642,6-1-754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01.1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78 401 5761,'0'0'2565,"-3"1"-2193,5-3-79,24-14-101,0-1 0,-1-1-1,-1-1 1,-1-2-1,-1 0 1,-1-1 0,0-1-1,-2-1 1,23-38 0,-31 45-56,-1-2 0,-1 1 0,-1-1 1,-1-1-1,8-32 0,-14 41 2023,-1 13-2057,-2 29 70,-1 1 1,-8 34-1,-4 33-89,9 227-1,7-202-60,0-121-22,-1 0 1,-1 0-1,1 0 1,0 1-1,-1-1 1,1 0-1,-1 0 1,0-1-1,-2 6 1,2-7-2,0 1 0,-1 0 1,1 0-1,-1 0 1,0-1-1,1 1 0,-1-1 1,0 1-1,0-1 0,0 0 1,0 0-1,0 0 0,-4 2 1,-38 13-207,-1-3 1,-1-1 0,-84 10-1,78-19 61,52-3 2,5-1-470,25-3 497,49-15 0,-15 3 118,318-38 87,-326 50 1892,-56-4-4832,0-5-1561,0-3-2521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03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4 155 2681,'0'0'4462,"-3"-3"-3878,3 3-556,0 0-1,0 0 0,0 0 0,0 0 0,0 0 0,0 0 0,0 0 0,0 0 0,0 0 0,0 0 0,0 0 0,0 0 1,1 0-1,-1 0 0,0 0 0,0 0 0,0 0 0,0 0 0,0 0 0,0 0 0,0 0 0,0 0 0,0 0 1,0 0-1,0 0 0,0-1 0,0 1 0,0 0 0,0 0 0,0 0 0,0 0 0,0 0 0,0 0 0,0 0 0,0 0 1,0 0-1,0 0 0,0 0 0,0 0 0,0 0 0,0-1 0,0 1 0,0 0 0,0 0 0,0 0 0,0 0 0,0 0 1,0 0-1,0 0 0,0 0 0,0 0 0,0 0 0,0 0 0,0 0 0,0 0 0,0 0 0,0 0 0,0-1 0,0 1 1,0 0-1,0 0 0,0 0 0,0 0 0,0 0 0,0 0 0,0 0 0,-1 0 0,1 0 0,0 0 0,12-1 71,-1 0-1,0 0 1,1-2-1,-1 1 1,0-1-1,0-1 1,-1 0-1,1-1 1,12-7-1,-11 6-92,0-2 0,-1 0-1,0 0 1,0-1 0,-1 0-1,0-1 1,12-16 0,-20 24 31,-1 1 0,0-1 0,0 1 0,-1-1 0,1 0 0,0 0 0,0 1 0,-1-1 0,1 0 0,-1 0 0,0 0 0,1 0 0,-1-3 663,-1 9-442,-6 25-192,1 1 0,1 0 0,2 0 0,1 39 0,1-36 13,0 2-49,2 0 1,1 0-1,10 49 0,21 42 16,-31-120-34,0 3-3,-2-9-3,0 0 0,0 1 0,-1-1 0,1 0 0,0 0 0,0 1 0,0-1 0,0 0 0,0 0 0,-1 0 0,1 0 0,0 1 0,0-1 0,0 0 0,-1 0 0,1 0 0,0 0 0,0 0 0,-1 0 0,1 0 0,0 1 0,0-1 0,0 0 0,-1 0 0,1 0 0,0 0 0,0 0 0,-1 0 0,1 0 0,0 0 0,0 0 0,-1-1 0,-65 0-11,-75 3-10,107 5 29,34-7-32,13 0-341,53-3 515,-1-4 0,92-21 0,-15 2-22,-128 24 587,-23 2-249,-6 0-2088,-1 1-1501,-1 2-2148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0:32.1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24575,'0'2'0,"0"3"0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11 6345,'0'0'2062,"-16"-2"-1278,-52-6-196,63 7-529,0 1 1,0 0-1,0 0 0,0 1 0,0-1 0,0 1 0,1 0 0,-1 0 0,0 1 0,1-1 0,-1 1 0,1 0 0,-1 0 0,1 1 0,0-1 0,0 1 0,0 0 0,0 0 0,0 1 0,1-1 0,0 1 0,-1-1 0,-4 9 1,3-5 2,1 1 0,0 0 1,0 0-1,1 1 0,0-1 1,1 1-1,-1-1 1,2 1-1,-1 0 0,1 0 1,0 9-1,1-12-52,0-1 1,0 1-1,1-1 0,0 1 0,0-1 1,0 1-1,0-1 0,1 0 0,0 1 1,3 4-1,-3-6-11,1 0 1,0 0-1,0-1 1,1 1-1,-1-1 1,1 0-1,-1 0 0,1 0 1,0 0-1,0-1 1,1 1-1,4 1 1,4 2-37,1-1 1,-1-1-1,1 0 1,0 0 0,27 2-1,72-2-1211,-94-4 865,-13 0 43,0 0-1,1-1 1,-1 0 0,0 0 0,0 0 0,0-1 0,-1 1-1,1-1 1,0-1 0,-1 1 0,1-1 0,9-6 0,1-5-2214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05.7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27 373 4489,'0'0'4260,"0"0"-4239,0 0 0,0 0 1,0 0-1,0 0 1,0 0-1,1 0 1,-1 0-1,0 0 1,0 0-1,0 0 1,0 0-1,0-1 1,0 1-1,0 0 1,0 0-1,0 0 1,0 0-1,0 0 1,0 0-1,0 0 1,0 0-1,0 0 1,0 0-1,0-1 1,0 1-1,0 0 1,0 0-1,0 0 0,0 0 1,0 0-1,0 0 1,0 0-1,0 0 1,0 0-1,0 0 1,0 0-1,0-1 1,0 1-1,0 0 1,0 0-1,0 0 1,-1 0-1,1 0 1,0 0-1,0 0 1,0 0-1,0 0 1,0 0-1,0 0 1,0 0-1,0 0 1,0 0-1,0 0 1,0 0-1,-1 0 0,23-24 468,-1 0 0,-1-2-1,28-48 1,-36 52-351,-2 0 0,0-1 0,-1 0 0,-1 0 1,7-38-1,-10 43 27,-4 14-32,0 0-1,0 0 1,0 0-1,1-9 870,-2 24-951,0 22-22,1-1-1,7 36 0,23 184 73,-21-146-79,-9-105-23,-1 1-1,0 0 0,0-1 1,0 1-1,0-1 0,0 1 1,0 0-1,0-1 1,0 1-1,-1-1 0,1 1 1,-1 0-1,1-1 1,-1 1-1,0-1 0,1 1 1,-1-1-1,-2 2 0,1 0-3,-1-1-1,0 0 0,-1 0 0,1 0 0,0 0 0,0 0 1,-4 0-1,-42 17-67,0-2 0,-75 15 0,120-32 65,3 0 0,5 0-463,-1 0 465,60 1-13,1-3 0,89-15-1,56-18 107,-206 34 2030,-14 3-1575,-16 2-472,0 2-733,27-14-5325,0-2 252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09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54 284 3609,'0'0'4066,"-5"12"-1396,5-12-2603,0 1 0,0-1 0,1 0-1,-1 1 1,0-1 0,0 0 0,0 0 0,1 1 0,-1-1 0,0 0 0,0 0-1,0 0 1,1 1 0,-1-1 0,0 0 0,1 0 0,-1 0 0,0 0 0,0 1-1,1-1 1,-1 0 0,0 0 0,1 0 0,-1 0 0,0 0 0,1 0 0,-1 0-1,0 0 1,1 0 0,-1 0 0,0 0 0,0 0 0,1 0 0,-1 0 0,14-3-30,-10 0 20,1 0 0,-1 0 0,0-1 1,0 1-1,0-1 0,0 0 0,-1 0 1,5-7-1,1-2 33,12-23 0,-12 15-8,-1 1 0,0-1 0,-2-1 0,0 1 0,-2-1 0,0 0 0,0-39 0,15 368-56,-6-162-19,-12-127-4,4 91 42,-5-109-45,0 1 1,0-1-1,-1 1 1,1-1-1,0 0 0,-1 1 1,1-1-1,0 1 0,-1-1 1,1 0-1,0 1 1,-1-1-1,1 0 0,-1 0 1,1 1-1,-1-1 0,1 0 1,0 0-1,-1 0 1,1 1-1,-1-1 0,1 0 1,-2 0-1,-16 4-4,12-3-1,-161 22-242,140-21 234,26-2-47,16 0-375,31-3 423,0-1 1,74-19-1,-76 14 10,-6 2 16,-21 4 64,1 0 0,-1-1 0,31-12 1632,-52 17-2343,-21 10-2386,8-3-1600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0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1 229 5393,'0'0'3492,"4"-2"-3230,10-6-88,-2 0-1,1-2 0,-1 1 1,0-1-1,19-22 1,50-70 134,-54 66-247,-25 34 86,6-8-297,-8 10 188,0 1 0,0-1 1,0 0-1,0 0 0,0 0 1,0 0-1,0 0 0,0 0 0,0 0 1,0 0-1,0 0 0,0 0 1,0 1-1,0-1 0,0 0 0,0 0 1,0 0-1,0 0 0,0 0 1,1 0-1,-1 0 0,0 0 0,0 0 1,0 0-1,0 0 0,0 0 1,0 0-1,0 0 0,0 1 1,0-1-1,0 0 0,1 0 0,-1 0 1,0 0-1,0 0 0,0 0 1,0 0-1,0 0 0,0 0 0,0 0 1,0 0-1,0 0 0,1 0 1,-1 0-1,0-1 0,0 1 0,0 0 1,0 0-1,0 0 0,0 0 1,0 0-1,0 0 0,0 0 1,0 0-1,0 0 0,1 0 0,-1 0 1,0 0-1,0 0 0,0 0 1,0 0-1,0-1 0,0 1 0,0 0 1,0 436 1225,2-351-1184,-2-85-76,-1 1 0,1-1 0,-1 1 0,1-1 0,-1 1 0,1-1 0,-1 1 1,0-1-1,1 1 0,-1-1 0,0 0 0,1 1 0,-1-1 0,0 0 0,1 0 0,-1 0 0,0 1 0,0-1 0,1 0 0,-1 0 0,-1 0 0,-18 2-1,20-2 0,-85 1-243,85-1 130,0-1-102,0 0 184,0 0 15,0 1 0,0-1 0,1 1 0,-1 0 0,0-1 0,0 1 0,0-1 0,1 1 0,-1-1 0,0 1 0,0-1 0,1 1 0,-1 0 0,0-1 0,1 1 0,-1 0 0,1-1 0,-1 1 0,0 0-1,1 0 1,-1-1 0,1 1 0,-1 0 0,1 0 0,-1 0 0,2-1 0,16-3 10,-11 3-12,79-15 521,0 3 1,143-1 0,-229 14-513,0 0 0,0 0 0,0 0-1,0 1 1,0-1 0,0 0 0,0 0 0,0 0 0,0 1 0,0-1 0,0 0 0,0 0 0,0 0 0,0 0-1,0 1 1,0-1 0,0 0 0,0 0 0,0 0 0,-1 1 0,1-1 0,0 0 0,0 0 0,0 0-1,0 0 1,0 1 0,0-1 0,-1 0 0,1 0 0,0 0 0,0 0 0,0 0 0,0 0 0,-1 1 0,-36 7-2934,13-4-1747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2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263 82 3185,'0'0'4223,"-6"-8"-3560,-21-28-137,26 34-395,-1 0 1,0 0 0,0 0-1,0 1 1,0-1 0,0 0-1,-1 1 1,1-1 0,0 1 0,-1 0-1,1 0 1,-1 0 0,1 0-1,-1 0 1,1 1 0,-1-1-1,0 1 1,1-1 0,-1 1 0,0 0-1,0 0 1,1 0 0,-6 2-1,-5-2 161,7 0-273,0 1 0,-1-1 0,1 1 0,0 0 0,0 1-1,0 0 1,0-1 0,0 2 0,0-1 0,0 1 0,0 0 0,1 0 0,0 1-1,0-1 1,0 1 0,0 0 0,0 1 0,1-1 0,-5 7 0,5-7-18,0 2-1,0-1 1,1 0 0,-1 1 0,1-1 0,1 1 0,-1 0 0,1 0 0,-2 6 0,2-1-3,0 0 0,1-1 0,0 1 0,2 17 1,0-22 2,0 0 1,0 0-1,0-1 1,1 1-1,0 0 1,1-1-1,-1 1 1,1-1-1,0 0 1,0 0-1,1 0 1,-1 0-1,1 0 1,0-1-1,0 0 1,1 1-1,-1-2 1,6 5-1,1-1 6,0 0-1,0 0 0,0-1 0,1 0 1,0-1-1,0 0 0,19 4 0,-14-5-14,0-2 0,1 0 0,-1-1 0,1-1 0,28-3 0,-40 2 7,0 0-1,-1-1 1,1 0 0,0 0-1,0-1 1,-1 1-1,0-1 1,1 0 0,-1-1-1,0 1 1,-1-1-1,1 0 1,-1-1-1,1 1 1,-1 0 0,4-8-1,-3 5 22,0-1 0,0 1 0,-1-1-1,0 0 1,-1 0 0,0-1 0,0 1-1,-1-1 1,0 0 0,2-14 0,-3 9 20,-1 0 0,0 0 0,0 0 0,-4-17 0,3 25-8,-1 0 0,0 0 0,0 0-1,0 0 1,-1 1 0,0-1 0,0 1 0,0 0 0,0 0 0,-1 0 0,0 0 0,-6-5 0,5 6-90,0 0 0,0 1 0,0-1 0,0 1 0,-1 0 1,0 0-1,1 1 0,-1 0 0,0 0 0,0 0 1,-1 1-1,1-1 0,0 2 0,0-1 0,0 1 0,-1 0 1,1 0-1,0 0 0,-12 3 0,14-1-129,0-1-1,0 1 0,0 0 0,0 1 1,1-1-1,-1 1 0,1-1 1,-1 1-1,1 0 0,0 0 1,0 0-1,1 1 0,-1-1 1,-3 8-1,-4 2-424,-25 34-1563,5 2-299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3.0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214 75 4201,'0'0'2750,"-20"9"-2301,20-9-449,-82 37 478,79-35-441,0-1 1,0 1 0,0 0 0,0 0-1,0 0 1,0 0 0,1 0-1,-1 1 1,1-1 0,0 1 0,-1-1-1,1 1 1,1 0 0,-1 0-1,0 0 1,1 0 0,-1 0 0,-1 7-1,0-1 28,-1 2 50,1-1 0,0 1 0,1 0 1,0 0-1,0 0 0,1 0 0,1 0 0,0 0 0,2 13 0,-1-21-99,-1 1-1,1-1 0,1 1 1,-1-1-1,0 1 1,1-1-1,0 0 1,0 0-1,0 0 1,0 0-1,0 0 1,1 0-1,-1 0 1,1-1-1,0 1 1,0-1-1,0 0 0,0 0 1,0 0-1,0 0 1,0-1-1,1 1 1,-1-1-1,4 1 1,6 2-28,0 0 0,0-1 0,0-1 0,0-1 0,18 1 0,-30-2 4,21 1-144,-1-1 0,1-1-1,42-7 1,-58 7 143,0-1 0,0 0-1,0 0 1,0 0 0,0-1 0,0 0-1,-1 0 1,1-1 0,-1 0 0,0 0 0,0 0-1,-1 0 1,1-1 0,-1 1 0,0-1-1,0 0 1,0-1 0,3-6 0,-3 5 34,-1-1 1,0 0 0,0 0 0,-1 0-1,0 0 1,1-13 0,0-50 258,-3 64-260,1 2 25,-1-1 0,-1 0 0,1 1 1,-1-1-1,0 0 0,0 1 0,-1-1 0,1 1 0,-1-1 1,0 1-1,-1 0 0,1 0 0,-1 0 0,0 0 1,-1 0-1,1 1 0,-1 0 0,1-1 0,-1 1 1,-1 0-1,1 1 0,-1-1 0,1 1 0,-1 0 1,-7-4-1,1 2-59,0 0 0,0 1 0,0 0 0,-1 1-1,0 0 1,0 0 0,0 2 0,0-1 0,0 1 0,0 1 0,-22 2 0,8 2-812,1 0 0,-1 2 0,1 0-1,-35 15 1,0 3-3181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4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289 1 3753,'0'0'2370,"-21"1"-1793,-67 6-63,83-6-413,-1-1 1,0 1-1,0 0 1,1 1-1,-1-1 1,0 1-1,1 0 1,-9 5-1,4-2 76,-1 1 89,0-1 0,1 1 0,0 1-1,1 0 1,-10 8 0,15-11-192,1 0 0,-1-1 0,1 1 0,0 1 0,0-1 0,0 0 0,1 1 0,-1 0 0,1-1 0,0 1 0,0 0 0,1 0 0,0 0 0,-1 5 0,1-1-6,0 1 0,1-1 0,0 0 0,1 10 0,0-16-47,-1 1 1,1-1-1,0 0 0,0 1 1,0-1-1,0 0 1,1 0-1,-1 0 1,1 0-1,0 0 1,0 0-1,0 0 1,4 4-1,0-2-5,1 0 0,-1 0 0,1 0 0,0-1 0,0 0 0,0-1 0,1 1 0,0-1 0,-1-1 0,15 4 0,-5-3-19,1-1 1,0-1 0,34-1 0,-40-2 3,0 0 1,0 0-1,0-1 1,0 0-1,-1-1 1,0 0-1,1-1 1,-1-1-1,-1 1 1,1-2-1,-1 1 1,0-2-1,-1 1 1,0-1-1,15-16 1,-21 20 38,0 0 1,-1 0-1,0-1 0,1 1 1,-1-1-1,-1 1 1,1-1-1,-1 0 0,2-8 1,-1-2 167,-1-28 0,-1 40-196,0-1-8,0 0 0,0 0 0,-1 0 0,0 0 0,0 0 0,0 0-1,0 0 1,-1 1 0,1-1 0,-1 0 0,0 1 0,0-1 0,0 1 0,-1-1 0,1 1 0,-1 0 0,0 0-1,0 1 1,0-1 0,0 0 0,0 1 0,-1 0 0,1 0 0,-1 0 0,1 0 0,-1 0 0,0 1 0,0-1-1,-7 0 1,5 1-151,0 1 1,-1 0-1,1 1 0,0-1 0,0 1 0,0 0 0,0 1 0,0-1 0,0 1 0,-9 5 0,-2 2-842,1 0 0,-18 15 0,34-24 979,-41 31-2833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4.8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165 1 3689,'0'0'4992,"-21"6"-4362,-68 23-67,86-28-546,1 0 0,-1 0-1,1 0 1,0 0 0,-1 1-1,1-1 1,0 1 0,0 0 0,0 0-1,0 0 1,0 0 0,0 0 0,0 0-1,1 0 1,-1 1 0,1-1 0,0 0-1,-1 1 1,1-1 0,0 1-1,1 0 1,-1-1 0,0 1 0,0 4-1,-1 2 21,-1 8 50,0 0 1,1 0-1,1 0 1,1 22-1,0-34-66,1-1 0,-1 1 1,1 0-1,0-1 0,1 0 0,-1 1 0,1-1 0,0 0 0,0 1 0,0-1 0,0 0 0,4 5 0,-1-3-7,0-1 0,1 1-1,-1-1 1,1 0 0,0-1-1,0 1 1,8 3 0,-2-2-95,0 0 0,1-1 0,0 0 0,0-1 0,0 0 0,0-1 0,1-1 0,14 2 0,-23-4 35,10 1-125,0 0 0,0-1 0,1-1 1,26-5-1,-39 6 166,1-1 0,-1 0 0,0 0 0,0 0 0,1-1 0,-1 1 0,0-1-1,0 0 1,0 0 0,0 0 0,-1 0 0,1-1 0,-1 1 0,1 0 0,-1-1 0,0 0 0,0 0 0,0 0 0,0 0 0,0 0 0,-1 0 0,1 0 0,-1 0 0,0-1 0,0 1 0,1-7 0,0-2 66,-1-1 1,0 1 0,-1-1-1,-1 0 1,0 1-1,-1-1 1,0 1 0,-1-1-1,0 1 1,-1 0 0,-8-17-1,9 22 8,0 0 0,0 1-1,-1 0 1,0 0-1,-1 0 1,1 0 0,-1 1-1,0 0 1,0 0 0,-1 0-1,0 1 1,0-1 0,0 1-1,0 1 1,0-1 0,-1 1-1,0 0 1,1 1 0,-1-1-1,0 1 1,-12-1-1,2 0 34,-1 2 0,0 0-1,-29 3 1,42-2-155,0 1 0,0 0 0,0 0 0,0 0 0,0 0 0,0 1 0,0 0 0,1 0 0,-1 0 0,1 1 0,0 0 0,-1 0 0,1 0 0,0 0 0,1 0 0,-1 1 0,1 0 0,-4 4 0,2 1-535,0 0-1,1 0 0,0 0 0,0 1 0,-2 14 1,0 7-3137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5.9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71 3321,'0'0'3218,"-19"-1"-2938,-93 0 717,112 1-998,0 0-1,0 1 0,0-1 0,0 1 1,0-1-1,0 0 0,1 1 1,-1-1-1,0 1 0,0-1 0,0 0 1,0 1-1,0-1 0,1 0 1,-1 1-1,0-1 0,0 0 0,0 1 1,1-1-1,-1 1 0,3 0-12,-1 1-1,1 0 1,-1-1 0,1 1-1,0-1 1,-1 0-1,1 0 1,0 0-1,0-1 1,0 1-1,4 0 1,35 1-555,-34-2 415,-6-1 125,0 1 1,0 0-1,0-1 0,0 1 0,-1-1 1,1 0-1,0 1 0,-1-1 1,1 0-1,0 0 0,-1 0 0,1 0 1,-1 0-1,0-1 0,1 1 0,-1 0 1,0-1-1,0 1 0,0-1 0,0 1 1,2-3-1,-1 1 72,-1-1 0,1 1 0,-1-1 0,1 1 0,-1-1 0,0 0 0,0 1 0,-1-1-1,2-6 1,-14 10 834,9 0-849,-1 0 0,1 1 0,-1-1 1,1 1-1,0 0 0,-1 0 1,1 1-1,0-1 0,0 1 0,0-1 1,0 1-1,-5 4 0,-3 3 302,-18 20-1,16-15-60,5-6-118,1 0 1,0 1 0,0 0 0,1 0 0,0 0 0,1 1 0,0 0 0,0 0 0,1 0-1,1 1 1,-1-1 0,2 1 0,0 0 0,0 0 0,0 0 0,2 0 0,0 21-1,0-29-128,1 1 0,-1-1 0,1 1 0,0-1 0,0 1 0,0-1 0,0 0 0,1 1 0,-1-1-1,1 0 1,0 0 0,3 4 0,-1-2-8,1 0-1,-1-1 0,1 0 1,0 1-1,0-2 1,9 6-1,-3-3-23,-1-1 1,1 0-1,0-1 0,0-1 1,0 1-1,1-2 1,16 3-1,-2-3-143,0-1 1,50-3-1,-71 1 135,0 0-1,1 0 1,-1-1 0,0 1-1,0-1 1,0 0 0,-1 0-1,1-1 1,0 1 0,-1-1-1,1 0 1,-1-1-1,0 1 1,0-1 0,0 1-1,4-7 1,-4 4 11,0 0 0,-1 0 1,0 0-1,0-1 0,0 1 0,-1-1 0,0 1 0,0-1 1,0 0-1,-1 0 0,0 0 0,-1-8 0,1-7 47,-1-1-1,0 1 1,-2-1-1,-1 1 0,-7-26 1,8 40 14,-1 1 1,1 0 0,-2 0 0,1 0-1,-1 1 1,0-1 0,0 1 0,-7-8-1,7 10 23,0 0 0,-1 0-1,1 1 1,-1-1-1,0 1 1,0 0-1,0 0 1,-1 1-1,1-1 1,-1 1 0,1 0-1,-7-1 1,0 1-97,0 1 0,0 0 0,-17 1 0,25 0-4,-14 0-582,1 1 0,-1 1-1,0 1 1,-31 9 0,-11 8-3240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7.0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470 51 4945,'0'0'1855,"-19"-2"-1231,-61-4 18,70 5-430,0 0-1,0 1 1,0 0 0,0 1 0,0 0 0,0 1 0,0 0-1,-11 4 1,17-4-133,-1 0-1,1 0 0,0 0 1,0 1-1,0-1 1,1 1-1,-1 0 0,1 0 1,-1 1-1,1-1 1,0 1-1,1 0 0,-1-1 1,0 1-1,1 1 1,-3 5-1,2-3-68,1 1 0,0 0 0,0 0-1,1-1 1,0 1 0,0 0 0,1 1 0,0-1-1,0 0 1,2 10 0,-1-15-14,-1 0 1,1 0-1,0-1 0,1 1 0,-1 0 1,0 0-1,1-1 0,-1 1 1,1-1-1,0 1 0,0-1 0,0 0 1,0 0-1,1 0 0,-1 0 0,0 0 1,1 0-1,-1-1 0,1 1 1,0-1-1,-1 1 0,1-1 0,5 1 1,2 1-41,1 0 1,-1-1-1,1 0 0,0 0 1,13-1-1,22 0-182,62-7-1,-92 4 169,-1 0 1,0-1-1,1-1 0,-1-1 0,-1 0 0,1-1 0,24-14 0,-36 18 72,0 0 1,1 0-1,-1 0 0,0 0 1,-1 0-1,1-1 0,0 1 1,-1-1-1,1 0 0,-1 0 1,0 0-1,0 0 0,0 0 0,0 0 1,-1-1-1,1 1 0,-1 0 1,0-1-1,0 0 0,0 1 1,1-8-1,-2 4 122,0 1 1,-1-1-1,1 0 1,-3-7-1,2 11-99,0-1 0,0 1 0,-1 0 0,1 0 0,-1 0 0,0 1 0,0-1-1,0 0 1,0 1 0,-3-4 0,-2-1 19,-1 0-1,0 1 1,0-1-1,-1 1 1,0 1-1,0 0 1,0 0-1,0 1 1,-18-6-1,10 6-40,-1 0 0,0 1 0,0 1 0,-31 1 0,25 1-437,1 0 0,-1 2 0,1 1 0,-43 10 0,-137 59-4447,140-46 2342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8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307 109 3409,'0'0'4290,"-15"-9"-3643,-49-29 37,61 36-607,1 1 0,-1-1 0,1 1 0,-1 0-1,0 0 1,0 0 0,1 0 0,-1 1 0,0-1 0,0 1 0,0-1 0,0 1 0,1 0 0,-5 0 0,-3 1 135,-4-1 49,6-1-130,0 1 1,0 0 0,0 0-1,0 1 1,0 0-1,0 1 1,0-1-1,1 2 1,-1-1-1,-14 7 1,17-6-108,0 0-1,1 1 1,-1-1 0,1 1-1,0 0 1,0 0 0,0 0-1,1 0 1,-6 8 0,8-9-26,-1-1-1,1 1 1,0 0 0,0 0 0,0 0 0,0 0 0,0 0 0,0 0-1,1 1 1,0-1 0,-1 0 0,1 0 0,0 0 0,1 0 0,-1 1-1,0-1 1,1 0 0,1 5 0,-1-6 0,1 1 0,-1-1 1,1 0-1,-1 1 0,1-1 0,0 0 0,-1 0 1,1 0-1,0 0 0,0 0 0,1 0 0,-1-1 1,0 1-1,4 1 0,2 1 3,0 0 0,0-1 0,12 3 0,1-2-1,0 0-1,0-2 0,1-1 1,24-1-1,-29 0-12,2 0-2,1-1 0,-1-2 0,0 1 0,0-2 0,-1-1 0,1 0 0,-1-1 0,0-1 0,0-1 0,23-13 0,-37 18 8,1 0 1,-1 0 0,1-1-1,-1 1 1,6-7-1,-8 8 11,-1 0-1,1 0 1,-1-1-1,0 1 1,0 0 0,0 0-1,0-1 1,0 1-1,-1 0 1,1-1-1,0 1 1,-1-1-1,0 1 1,0-4 0,1 1 21,-2 0 1,1 1 0,0-1 0,-1 0 0,0 0 0,-2-5-1,2 7-16,0 0-1,-1 0 0,0 1 1,1-1-1,-1 0 0,0 1 0,0 0 1,0-1-1,-1 1 0,-3-3 1,-1 0-2,0 0 1,0 1 0,-1 0 0,1 0-1,-1 1 1,0 0 0,1 0 0,-2 1-1,1 0 1,0 0 0,0 1 0,-1 0-1,-12 0 1,9 1-204,0 1 0,0 1-1,0 0 1,0 0-1,1 1 1,-1 1 0,1 0-1,0 0 1,-16 9 0,-103 64-3508,67-39 1209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5601,'0'0'2545,"79"6"-2545,-49-2 0,6-2-688,-8 0-497,-5-2-1959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19.2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508 242 3081,'0'0'3587,"1"-13"-2887,-2-42 15,1 54-674,0-1-1,0 1 1,0 0 0,0 0-1,0 0 1,0 0-1,-1 0 1,1 0 0,0-1-1,-1 1 1,1 0 0,-1 0-1,1 0 1,-1 0-1,0 0 1,1 1 0,-1-1-1,0 0 1,0 0 0,1 0-1,-1 0 1,0 1-1,0-1 1,0 0 0,0 1-1,0-1 1,0 1 0,0-1-1,0 1 1,0 0-1,-2-1 1,-3-1 213,-2-1 35,-1 0 0,0 0 1,0 1-1,0 1 1,-18-2-1,3 3-54,-25 2 1,34 0-214,1 0 0,0 1 0,0 1 0,-20 7 0,-52 27 4,83-36-23,-10 4 1,-14 7 99,-24 16-1,45-26-78,0 1 0,0 0 0,1 1 0,0-1 0,0 1 0,0 0 0,0 1 0,1-1 0,-8 13 0,11-17-26,0 0 0,1 1 1,-1-1-1,0 1 0,1-1 0,-1 1 0,1-1 0,-1 1 1,1 0-1,0-1 0,0 1 0,-1 0 0,1-1 0,0 1 1,1-1-1,-1 1 0,0 0 0,0-1 0,1 1 1,-1 0-1,1-1 0,-1 1 0,1-1 0,0 1 0,0-1 1,-1 0-1,1 1 0,0-1 0,0 0 0,0 1 0,1-1 1,-1 0-1,0 0 0,3 2 0,2 0-11,0 1-1,1-1 1,0-1 0,-1 1-1,1-1 1,12 2 0,15 1-71,1-1 1,-1-2-1,1-1 1,40-4-1,-55 1 62,0-1 0,0-1-1,0-1 1,-1-1 0,22-9 0,-9 1-27,-1-1 1,36-24-1,-55 32 39,1-2 0,-1 0 0,-1 0 0,20-22 0,-27 27 22,0-1 0,-1 0 0,1 0 0,-1-1 1,0 1-1,-1-1 0,0 1 0,1-1 0,-2 0 1,1 0-1,-1 0 0,0 0 0,0 0 0,0-10 1,-1 10 23,-2-28 189,1 31-213,0 1-1,1-1 1,-1 1-1,-1-1 1,1 1 0,0 0-1,0 0 1,-1-1 0,1 1-1,-5-4 1,1 1 7,-1 0 1,0 0-1,-1 1 1,1-1-1,-1 2 0,0-1 1,0 1-1,0 0 1,0 0-1,-1 0 1,1 1-1,-1 1 0,-13-2 1,10 2-6,0 0 1,0 1-1,-1 0 1,1 1 0,0 1-1,0-1 1,0 2-1,0 0 1,-11 4-1,6-1-125,1 2-1,-1 0 1,1 0-1,1 2 0,0 0 1,0 0-1,0 1 1,-17 20-1,29-29-107,0 1 0,0 0-1,0 0 1,0 1 0,0-1 0,1 0-1,-1 0 1,1 1 0,0-1 0,0 1 0,0-1-1,0 1 1,1 0 0,-1-1 0,1 1-1,0 0 1,0-1 0,1 1 0,-1 0-1,1-1 1,-1 1 0,2 3 0,11 15-2387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0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226 11 1344,'0'0'3605,"-14"0"-844,8 0-2604,0 1 0,0 0 1,0 0-1,0 1 0,0 0 0,0 0 1,0 0-1,1 1 0,-1-1 1,1 1-1,0 1 0,0-1 1,0 1-1,0 0 0,0 0 0,-6 8 1,3-3-112,0 1 0,1 0 0,0 0 0,0 1 1,1-1-1,1 1 0,-7 18 0,9-16-56,-1 0 0,1 0-1,1 1 1,0-1 0,1 1 0,1-1-1,0 1 1,3 23 0,-2-33 2,1-1 1,-1 1-1,1 0 1,-1 0-1,1-1 1,0 1-1,0-1 0,1 0 1,-1 1-1,1-1 1,0 0-1,-1 0 1,1-1-1,1 1 1,-1-1-1,0 1 0,1-1 1,5 3-1,0-1-15,1 1-1,-1-2 1,1 1-1,0-1 1,0-1-1,13 2 1,0-1-66,0-2 0,1 0 0,36-4 0,-53 2 76,0 0 1,0-1-1,-1 1 1,1-1-1,-1-1 1,1 1-1,-1-1 1,0 0-1,0-1 1,0 1-1,0-1 1,-1 0-1,1-1 1,-1 1-1,0-1 1,-1 0-1,1 0 1,-1-1-1,0 1 1,0-1-1,0 0 1,-1 0-1,5-13 1,-4 5 139,-1 0 0,-1 0 0,0 0 1,-1 0-1,-1 0 0,0 0 0,-2-18 0,1 25-33,-1 0 0,0 1 0,0-1 0,-1 1 0,0-1 0,0 1 0,0 0-1,-1 0 1,0 1 0,0-1 0,0 1 0,-1-1 0,-8-6 0,4 4 1,0 1 0,0 0 0,0 0-1,-1 1 1,0 0 0,0 1 0,-17-6 0,15 8-41,0 1 0,-1 0 0,1 0 0,0 1 0,-20 2 1,18-1-69,6 0-38,0 0-1,-1 1 1,1 0 0,0 0 0,0 1 0,-1 0 0,1 1 0,1 0-1,-1 0 1,-14 8 0,14-5-275,0 0 0,1 0-1,0 0 1,0 1 0,0 0 0,1 0-1,-1 1 1,2 0 0,-6 10 0,-6 14-2493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1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198 59 408,'0'0'5627,"-20"0"-5125,-63 0 12,74 0-280,1 0 1,-1 1-1,-17 3 1,24-3-133,-1 0 1,0 0 0,1 1 0,-1-1 0,1 1-1,0-1 1,-1 1 0,1 0 0,-2 2 0,2-2-90,0-1 1,1 1 0,-1 0-1,1 0 1,0 1 0,0-1-1,0 0 1,0 0 0,0 1-1,0-1 1,0 0 0,1 1-1,0-1 1,-1 0 0,1 1-1,0-1 1,0 1-1,0-1 1,0 1 0,0-1-1,1 1 1,-1-1 0,1 0-1,0 1 1,0-1 0,0 0-1,0 0 1,0 1 0,0-1-1,0 0 1,1 0 0,-1 0-1,1 0 1,-1-1 0,1 1-1,4 3 1,8 4-24,1-1 0,1-1 0,-1 0 0,1-1 1,0-1-1,1-1 0,-1 0 0,25 3 0,17-2-50,64-3 0,-92-2 69,-3 0-14,70-2 3,-85 0 0,-1 1 1,1-2 0,0 1 0,-1-2-1,0 1 1,12-6 0,-21 7 3,0 1 0,0 0 0,-1-1 0,1 1 0,0-1 0,-1 0 0,1 0 0,-1 1 0,0-1-1,1 0 1,-1 0 0,0 0 0,0 0 0,-1-1 0,1 1 0,0 0 0,-1 0 0,1 0 0,-1-1 0,1 1 0,-1 0 0,0-4 0,0 2 35,0-1 0,0 0 0,-1 1-1,1-1 1,-1 1 0,0-1 0,-1 1 0,1-1 0,-1 1 0,-3-7 0,0 4 88,0 0 1,0 1 0,-1 0-1,0 0 1,0 0 0,0 1-1,-1 0 1,0 0 0,0 0 0,0 1-1,-1 0 1,1 1 0,-1 0-1,-13-4 1,2 2 60,-2 0 1,1 1 0,0 2-1,-39-1 1,53 3-185,-4-1-47,1 2 0,-1-1-1,1 1 1,0 0 0,-1 1-1,-12 4 1,-106 52-3045,68-26-607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2.5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236 3 3505,'0'0'3175,"-21"6"-2459,-70 22 39,86-27-640,-1 1 0,1 0 0,-1 0 0,1 1 0,0 0 0,0-1 0,0 2 0,0-1 0,1 0 0,-6 6 0,3-3 100,2-1-102,1-1 1,-1 1-1,0 1 0,1-1 0,0 1 0,1-1 0,-1 1 0,1 0 0,-4 11 0,4-7-97,0 0 0,1-1 0,1 1-1,-1 0 1,2 19 0,0-25-22,1 0 1,0 0-1,0-1 0,0 1 1,0 0-1,0-1 0,1 1 1,0-1-1,0 0 0,0 1 1,0-1-1,0 0 0,1 0 1,-1-1-1,1 1 1,0 0-1,0-1 0,5 4 1,1 0-94,-1 0 1,1-1 0,1 0-1,-1 0 1,19 5 0,-14-7-129,0 0 0,1-1 0,-1-1 0,0 0 0,16-2 0,-9 1 139,-12 0 45,0-1 0,1 0 0,-1 0 0,0-1 0,0 0 1,0-1-1,16-6 0,-20 6 25,0 1 0,0-1 0,-1 0 1,1 0-1,-1 0 0,0 0 0,0-1 0,0 0 0,0 0 1,-1 0-1,1 0 0,-1-1 0,0 1 0,-1-1 1,3-5-1,1-8 192,0-1-1,-2 1 1,0-1 0,-2 0 0,0 0 0,0 0 0,-3-21 0,1 37-125,0 0 1,-1 0-1,1 1 1,-1-1-1,0 0 1,0 1 0,0-1-1,0 0 1,-1 1-1,1-1 1,0 1-1,-1-1 1,0 1-1,0 0 1,0 0 0,0 0-1,0 0 1,0 0-1,0 0 1,0 1-1,-1-1 1,1 1 0,-1-1-1,1 1 1,-1 0-1,-3-1 1,-5-2-13,1 1 1,-1 0 0,0 1 0,0 0-1,-18-1 1,2 2-626,0 2-1,0 0 1,0 2 0,0 0-1,1 2 1,-34 11 0,2 2-1818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3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468 111 1536,'0'0'2913,"-20"-8"-2056,-62-23 17,67 25-486,-1 1 1,0 1-1,0 1 0,-29-3 0,22 3-47,-2 1 846,-44 0 0,67 2-1170,-1 1 0,0-1-1,1 0 1,-1 1 0,1 0 0,-1 0 0,1 0 0,-1 0 0,1 0 0,-1 0 0,1 0 0,0 1 0,0-1 0,0 1 0,0 0 0,0-1 0,0 1-1,0 0 1,1 0 0,-1 0 0,0 1 0,1-1 0,0 0 0,-2 3 0,1 2-18,-1 0 0,1 0 0,0-1 0,1 1 0,0 0 0,0 1-1,0 12 1,1-17-2,0 0-1,0 0 0,1 0 1,-1 0-1,1 0 0,0-1 1,0 1-1,-1 0 0,2 0 1,-1-1-1,0 1 0,1-1 1,-1 1-1,1-1 1,0 1-1,-1-1 0,4 3 1,-1-2-27,0 0 1,1 0 0,-1 0 0,1 0-1,0 0 1,0-1 0,0 0 0,9 2-1,5 1-123,0-2 0,1 0-1,-1-2 1,24 0-1,-22-2 83,0 0 1,0-1-1,-1-2 0,1 0 1,-1-1-1,1-1 0,-2-1 1,1-1-1,-1-1 0,25-14 1,-40 20 68,0 1-1,0-1 1,0-1 0,-1 1 0,1-1 0,-1 1 0,0-1 0,0 0 0,0 0 0,0 0 0,-1 0 0,3-7-1,-4 9 31,0 0 0,0 0-1,-1-1 1,1 1-1,-1 0 1,0-1 0,1 1-1,-1 0 1,0-1-1,0 1 1,-1-1-1,1 1 1,0 0 0,-1-1-1,0 1 1,1 0-1,-1-1 1,0 1 0,0 0-1,0 0 1,0 0-1,-1 0 1,1 0-1,-1 0 1,1 0 0,-4-3-1,-1 0 60,0 0 0,-1 1 0,0-1-1,1 1 1,-2 0 0,1 1 0,0 0 0,-1 0-1,1 1 1,-1-1 0,-14-1 0,-7 1-23,-56 1 0,61 2-148,-26 0-1209,-1 3 1,-92 16 0,81-5-1354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4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213 187 1360,'0'0'4928,"-20"-6"-4329,-61-20 8,77 25-541,0-1 0,0 1 0,0 0 0,-1 0 0,1 1 0,0-1 0,0 1 0,-6 0 0,1 1 9,6-1-70,1 0 0,-1 0 0,1 1 1,-1-1-1,1 1 0,-1 0 0,1-1 0,0 1 0,-1 0 0,1 1 0,0-1 0,0 0 1,-1 1-1,1-1 0,0 1 0,0-1 0,1 1 0,-1 0 0,0 0 0,1 0 1,-1 0-1,1 0 0,-1 0 0,1 0 0,0 1 0,0-1 0,0 0 0,-1 6 0,1-6-1,1 1-1,-1 0 0,1-1 1,0 1-1,0 0 1,0 0-1,0-1 0,0 1 1,0 0-1,1 0 0,-1-1 1,1 1-1,0 0 0,0-1 1,0 1-1,0-1 0,0 1 1,1-1-1,-1 0 0,1 1 1,-1-1-1,1 0 0,0 0 1,0 0-1,0 0 0,4 3 1,2 0-14,1-1 0,0 1 0,0-1 0,0-1 0,0 0 0,1 0 0,-1-1 0,18 2 0,1-1-37,50-4 0,-65 0 35,1-1 1,-1 0 0,1-1 0,-1 0-1,0-1 1,0-1 0,-1 0 0,1-1-1,-1 0 1,15-11 0,-19 12-7,-1-1 1,1-1-1,-1 1 1,0-1-1,0 0 1,8-14-1,-11 16 17,-1 0 0,0-1 0,0 0 0,0 0 0,-1 0 0,0 0 0,0 0 0,-1-1 0,0 1 0,1-11 0,-1 12 27,-1 1 0,0-1-1,-1 0 1,1 0-1,-1 1 1,0-1 0,0 0-1,0 1 1,0-1-1,-4-6 1,3 8 15,0 0 0,-1-1 0,1 2 0,-1-1 0,1 0 0,-1 0 0,0 1 0,0-1 0,-1 1 0,1 0 0,0 0 0,-1 0 1,-5-2-1,1 1 89,-1 0 0,1 1 0,-1 0 1,1 0-1,-16 0 0,-45 2 111,60 1-244,0 1 0,1-1 0,-1 1 0,0 1 0,1-1 0,-1 2 0,1-1 0,-10 7 0,-2 2-158,0 1 0,-17 15 0,25-18-186,0 1 1,1 1-1,1 0 1,0 0-1,0 1 1,1 0 0,1 1-1,-9 19 1,0 6-2176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5.2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168 1 3801,'0'0'2062,"-20"8"-1728,-62 30-47,79-36-256,-1 0 0,1 0 1,0 0-1,-1 0 0,1 1 0,-3 2 0,-1 9 142,5-7-99,-4 6 93,1-1 0,1 1-1,0 0 1,1 0 0,1 0-1,-2 16 1,2 6 251,3 39-1,-1-65-401,1-1 0,1 0-1,-1 1 1,1-1 0,1 0 0,0 0-1,0 0 1,0 0 0,1 0 0,8 11-1,-9-15-22,0 0-1,0 0 1,0 0-1,0-1 0,1 1 1,0-1-1,-1 0 1,1 0-1,0 0 0,1 0 1,-1-1-1,0 0 1,1 0-1,0 0 1,-1 0-1,1-1 0,0 0 1,0 0-1,7 1 1,0-2-8,1 0 0,0 0 0,-1-1 0,1-1 1,0 0-1,16-6 0,-22 6 15,0-1 0,0 0-1,0-1 1,-1 0 0,1 0 0,-1 0 0,0-1 0,0 1 0,0-1 0,-1-1-1,10-11 1,-10 9 6,0 1-1,-1-1 1,1 0-1,-2 0 1,1 0-1,-1-1 1,0 1-1,-1-1 1,2-12-1,-1-5 48,-1-49-1,-2 58-38,0 11 54,0-1 1,0 1-1,-1 0 1,0-1 0,0 1-1,-1 0 1,1 0 0,-1-1-1,-1 1 1,1 1-1,-1-1 1,0 0 0,0 1-1,-1-1 1,0 1-1,0 0 1,0 0 0,0 1-1,-1-1 1,0 1-1,0 0 1,0 0 0,0 0-1,-1 1 1,1 0 0,-1 0-1,0 0 1,-7-1-1,5 2-62,-1 0-1,0 1 1,1 0 0,-1 0-1,0 1 1,0 0-1,0 1 1,0 0-1,1 0 1,-1 1 0,1 0-1,-1 1 1,1 0-1,-1 0 1,1 1-1,-8 4 1,13-5-177,0-1 0,-1 1 1,1-1-1,0 1 0,1 0 0,-1 0 0,0 1 0,1-1 1,0 0-1,0 1 0,0 0 0,0-1 0,0 1 1,1 0-1,0 0 0,-1 0 0,2 0 0,-1 0 0,0 0 1,1 0-1,0 5 0,-1 16-2475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6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277 27 1424,'0'0'5614,"-20"6"-5036,-62 20-16,77-25-381,-1 1 1,1-1-1,0 1 1,0 1-1,0-1 1,0 1-1,0 0 0,0 0 1,0 1-1,-4 3 1,-1 2 269,1 0-360,-1-1-1,2 2 1,-1-1-1,1 1 1,1 1 0,0-1-1,0 1 1,1 0-1,0 1 1,1-1 0,0 1-1,1 0 1,1 1 0,0-1-1,0 1 1,1-1-1,0 17 1,2-27-99,0-1-1,0 1 1,1-1 0,-1 1-1,0-1 1,1 0 0,-1 1-1,1-1 1,0 0 0,-1 0-1,1 1 1,0-1 0,0 0 0,0 0-1,0 0 1,0 0 0,0 0-1,0 0 1,0 0 0,0 0-1,0 0 1,1-1 0,-1 1-1,0 0 1,0-1 0,1 1-1,-1-1 1,1 1 0,2-1-1,5 2-100,0 0-1,0-1 0,14 0 0,-19-1 67,25 1-163,-1-1 0,0-2 1,1-1-1,-1 0 0,0-3 0,45-13 0,-60 14 80,0 0-1,0 0 0,-1-1 0,0-1 0,13-9 0,-20 12 108,-1 0 1,1 0-1,-1 0 0,0 0 0,0-1 0,-1 0 0,1 0 0,-1 0 0,0 0 1,0 0-1,-1-1 0,0 1 0,0-1 0,2-7 0,-1-3 112,-2 1-1,1-1 0,-3-28 1,1 40-63,0 0 0,-1 0 1,0 0-1,1 0 1,-1 0-1,0 0 0,-1 0 1,1 0-1,-1 1 1,0-1-1,0 0 0,0 1 1,0 0-1,0-1 1,-1 1-1,0 0 0,1 0 1,-1 1-1,0-1 1,-5-3-1,2 3 37,-1-1 1,1 1-1,-1 0 0,0 0 1,0 1-1,0 0 0,0 0 1,-1 1-1,1 0 0,-11-1 1,1 2-68,1 0 1,-1 0 0,-29 6 0,36-4-60,0 1 1,0 0-1,0 1 1,0 0-1,1 0 0,-1 1 1,-8 7-1,14-10-25,1 0-1,0 1 1,-1-1 0,1 1-1,0 0 1,1 0 0,-1 0-1,1 1 1,-1-1 0,1 1-1,0-1 1,-3 7 0,3-3-404,1 0 1,-1 0-1,1 0 1,0 0-1,0 0 1,1 10-1,0 14-4189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7.7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421 61 2513,'0'0'4545,"-1"-8"-3607,-5-25 65,6 33-951,-1-1 0,1 0 0,0 0 0,-1 1 1,1-1-1,-1 0 0,1 0 0,-1 1 0,1-1 0,-1 1 0,0-1 0,1 0 0,-1 1 0,0-1 0,1 1 0,-1-1 0,0 1 0,0 0 0,1-1 0,-1 1 0,0 0 0,0 0 0,0-1 0,1 1 1,-1 0-1,0 0 0,0 0 0,0 0 0,0 0 0,-1 0 0,-3 0 200,-16-2-21,0 1 0,1 0 0,-1 2 1,0 1-1,0 0 0,1 1 0,-1 2 0,-38 12 0,58-17-230,-74 32 60,63-26-46,1 0 0,0 0 0,1 1 0,-14 12-1,22-18-13,1 0-1,-1 1 0,1-1 0,0 1 0,-1 0 0,1-1 0,0 1 0,0 0 0,0-1 0,0 1 0,0 0 0,1 0 0,-1 0 0,0 0 1,1 0-1,0 0 0,-1 0 0,1 0 0,0 0 0,0 0 0,0 0 0,0 0 0,1 0 0,-1 0 0,1 4 0,0-3-9,1 0-1,-1 0 0,1 0 1,-1-1-1,1 1 1,0 0-1,0-1 0,0 1 1,0-1-1,1 0 1,-1 0-1,1 0 0,-1 0 1,1 0-1,3 2 0,4 0-56,0 1-1,0-1 1,1-1-1,0 0 1,0 0-1,0-1 0,14 1 1,81-2-539,-90-1 454,0-1-217,1-1 0,-1 0-1,0-2 1,32-9 0,-22 3 80,0-1 0,26-16 1,-41 21 259,-1 0 0,-1-1 0,13-10 0,-20 15 60,0 0-1,1 0 1,-1 0-1,0-1 1,0 1-1,0-1 1,-1 0-1,1 1 1,0-1-1,-1 0 1,0 0 0,0 0-1,0 0 1,0 0-1,0 0 1,-1-1-1,1-2 1,-1 3 117,0 0 0,0 0 0,0 0-1,-1 0 1,1 0 0,-1 1 0,0-1 0,-1-4 0,1 5-96,0 1 0,0-1 1,0 1-1,-1-1 0,1 1 0,0-1 0,-1 1 0,1 0 0,-1-1 1,0 1-1,1 0 0,-1 0 0,-3-1 0,-2-1 49,-1 0 0,1 0 0,-1 0 0,0 1 0,0 1 0,-9-2 0,-51 1 79,53 2-184,2 0-81,1 1 0,-1 1-1,1 0 1,-1 0 0,1 1-1,0 1 1,-12 5 0,1 2-1390,0 0 1,-30 21 0,23-13-2713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45:29.2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393 24 1592,'0'0'5430,"-10"-2"-4782,-16-2 346,-45-2 0,51 6-373,6-1-322,1 1 0,-1 1 1,0 0-1,1 1 0,-25 6 1,26-4-188,1 0 0,-1 1 1,1 0-1,0 1 1,0 0-1,1 1 1,-13 11-1,17-13-104,1 0 1,0 1-1,1-1 0,-1 1 1,1 0-1,0 0 0,1 1 1,0-1-1,0 1 0,0 0 1,0-1-1,1 1 0,-2 14 1,2-13-21,1 0 1,0 0 0,1 0-1,0 1 1,0-1 0,2 11-1,-1-16-7,-1 0-1,1 0 0,0-1 1,0 1-1,0 0 0,1-1 1,-1 1-1,1-1 0,0 1 1,-1-1-1,1 1 1,0-1-1,0 0 0,1 0 1,-1 0-1,0 0 0,1-1 1,-1 1-1,1-1 0,3 3 1,3-1-105,1 1 0,0-1-1,-1 0 1,1-1 0,20 2 0,52-2-427,-54-3 438,-5 1 10,-1-1-1,0-1 1,1-1-1,-1-2 0,28-8 1,-38 9 90,0 0 0,0-2 0,0 1 0,0-2 0,-1 1 0,0-2 0,-1 1 0,0-1 0,0-1 0,13-14 0,-20 19 53,-1 1 0,0-1 0,0 1-1,0-1 1,0 0 0,-1 0 0,1 0-1,-1 0 1,0 0 0,0 0 0,0-5 0,0-6 361,0-26 1,-2 21-104,1 18-256,0-1-1,0 0 1,0 0 0,-1 0-1,1 1 1,-1-1 0,0 0-1,0 0 1,0 1-1,0-1 1,0 1 0,0-1-1,-1 1 1,1-1-1,-1 1 1,-2-3 0,1 3 2,0-1 0,0 1 0,0 0 0,-1-1 0,1 1 0,-1 1 0,1-1 0,-1 0 0,0 1 0,-5-2 0,-7 1 3,0-1 1,0 2-1,-1 0 1,-23 2-1,31-1-78,0 1-248,-1 1 0,1-1 0,-1 1 0,1 1 1,0 0-1,0 0 0,0 1 0,0 0 0,-8 6 0,7-5-410,-22 11-2130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56 4641,'0'0'1592,"20"19"-707,67 64-239,8 12 716,-77-74-1070,-1 0-1,16 26 1,-30-43-227,0 1-1,-1-1 1,0 0 0,0 1 0,0-1-1,0 1 1,-1 0 0,1 0 0,-1-1 0,-1 1-1,1 0 1,-1 0 0,0 0 0,0 0-1,-1 6 1,1-7-36,-2 0 0,1 0-1,0 0 1,-1 0 0,0-1 0,0 1-1,0 0 1,0-1 0,-1 0 0,1 1-1,-1-1 1,0 0 0,0 0 0,0 0-1,0-1 1,0 1 0,-7 3-1,-1 0-33,1-1 0,0-1-1,-1 1 1,0-2-1,0 1 1,0-2-1,-18 3 1,-7-2 2,-38-1 0,61-2-5,4 0-5,0-1 0,-1 0 0,1 0 0,0 0 0,0-2 0,1 1 0,-1-1 0,0 0 0,-15-9 1,20 10 15,0-1 1,0 1 0,0-1 0,0 0 0,1-1-1,0 1 1,-1 0 0,1-1 0,0 0 0,1 0 0,-1 0-1,1 0 1,-1 0 0,1 0 0,1-1 0,-1 1-1,0-1 1,1 0 0,0 1 0,-1-10 0,2 5 14,0 0 0,0 0 0,1 0-1,0 1 1,0-1 0,1 0 0,0 0 0,1 1 0,4-11 0,2 2 0,0 0 0,1 0 0,15-18-1,7-11-35,-19 25 82,2 0 0,1 1 0,0 0 0,1 1 0,22-18 0,-32 33-77,-1 0-1,1 0 1,0 0-1,0 1 1,0 0-1,0 0 1,1 1 0,7-2-1,8 0-1535,30-1 0,-47 4 1015,18-1-3336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16.30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185 58 3369,'0'0'3542,"1"-9"3152,0-1-5571,-2 9-1108,1 1 0,-1-1 0,1 1 0,-1-1-1,1 1 1,-1-1 0,0 1 0,1 0-1,-1-1 1,1 1 0,-1 0 0,0-1-1,1 1 1,-1 0 0,0 0 0,1 0 0,-1 0-1,0 0 1,1 0 0,-2 0 0,-17-1 40,15 1-66,1 1 2,0-1 0,0 1 0,-1-1 0,1 1 0,0 0-1,0 0 1,0 1 0,0-1 0,0 1 0,1-1 0,-1 1 0,0 0-1,-3 3 1,-5 5-18,-15 18 0,23-25 27,-4 5-17,0 1 0,1-1 0,0 1 1,0 1-1,1-1 0,0 1 1,1 0-1,0 0 0,0 0 0,1 1 1,1-1-1,0 1 0,0 0 1,1-1-1,0 1 0,1 17 0,1-26 2,-1 1 0,0 0 0,1-1 0,-1 1-1,1-1 1,0 1 0,0-1 0,0 1 0,0-1-1,0 0 1,0 1 0,1-1 0,-1 0-1,1 0 1,3 4 0,-2-3-5,1-1 0,0 1 0,-1 0 1,1-1-1,0 0 0,0 0 0,1 0 0,5 2 0,4-1-24,0 0 0,0-1 0,1 0 0,24-1 0,-37-1 41,22 1-41,-1-1 0,0-2 0,0 0 0,35-9 0,72-31-31,-112 35 57,-2 0 1,1-2-1,-1 0 1,-1-1-1,21-16 1,-32 23 21,0 0-1,0-1 1,-1 0 0,1 0-1,-1 0 1,0 0 0,0 0-1,0-1 1,-1 1 0,0-1-1,0 0 1,0 1 0,0-1-1,-1 0 1,0 0 0,0 0 0,0 0-1,0-1 1,-1 1 0,0-8-1,0 10 14,0-1 1,0 0-1,0 1 0,0-1 0,-1 0 1,1 1-1,-1-1 0,0 0 0,0 1 1,0-1-1,-1 1 0,1 0 0,-1-1 1,0 1-1,0 0 0,0 0 0,0 0 0,0 0 1,-1 0-1,0 1 0,1-1 0,-1 1 1,0 0-1,0 0 0,-4-3 0,1 2 11,0 0 1,0 0-1,0 0 0,0 1 0,0 0 0,-1 0 0,1 1 0,-1 0 0,1 0 0,-1 0 1,0 1-1,-7 0 0,-4-8-683,7 2-900,-6-2-2807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34.4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 1 864,'0'0'5321,"0"18"-3470,-1-1-1636,-6 32-1,4-32-98,-2 35 1,5-6-77,-1 20 294,3-1 0,13 79-1,71 258 257,-55-281-523,-29-114-53,-1 0 0,0 0 0,0 12 454,9-19-433,2 5-27,0-1 0,0 0 1,1-1-1,-1 0 0,23 1 0,67-3 190,-61-1-177,417-12 100,-51-3-84,-173 8-18,-122 2-8,581-12 154,2648 15 2047,-2969 0-1170,-373-13-1234,0 10-420,0 0-1,0 0 0,-1 0 0,1 0 0,-1 0 0,0 0 0,0 1 0,-4-6 1,-15-16-6225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1.81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257 42 672,'6'0'10910,"-16"0"-10883,0 0-1,0 1 0,0 0 0,0 1 0,1 0 0,-1 1 1,1 0-1,-1 0 0,1 1 0,0 0 0,0 0 0,-11 9 1,10-6-31,1 0 0,0 1 1,1 0-1,-1 0 0,2 1 1,-1 0-1,1 0 0,1 1 0,-1-1 1,2 2-1,-1-1 0,-3 12 1,3-4-18,0 1 1,2 0-1,0 0 0,1 0 1,1 0-1,0 29 1,2-46 20,0 8-16,0-1 0,3 17 0,-3-22 13,2-1 0,-1 1 0,0 0 0,1 0 0,0-1 0,0 1 0,0-1 0,0 1 0,3 2 0,2 4 5,1-2 0,0 1 0,1-1 1,-1 0-1,1-1 0,1 0 0,0 0 0,0-1 0,0 0 0,0-1 0,1 0 0,0-1 0,15 4 0,5-1-30,0-1-1,0-2 0,1-2 0,43-1 0,-71-1 25,-1-1-1,0 1 1,0-1-1,0 0 1,0 0-1,0 0 0,0-1 1,0 1-1,0-1 1,-1 1-1,1-1 0,0 0 1,-1 0-1,0-1 1,1 1-1,-1 0 1,0-1-1,0 1 0,0-1 1,2-4-1,3-4 26,-1-1-1,-1 1 0,8-23 1,-6 15 8,22-78 5,-25 79 56,-1-1 0,0 1 0,0-28 0,-3 28-7,0-2 81,-3-30 0,2 43-87,-1-1 1,0 1-1,0 0 0,0 0 0,-1-1 1,0 2-1,-6-10 0,5 9 13,-5-8 98,-15-19 0,22 31-147,-1-1-1,0 1 1,0 0-1,0 0 1,-1 0-1,1 1 1,-1-1-1,1 1 1,-1 0-1,0 0 1,-5-2-1,0 2-33,1 1-1,-1 0 0,0 0 1,0 1-1,-11 0 0,-2 1-132,14 0-11,-1 0 0,1 0 0,-1 1 0,1 0 0,0 1 0,-1-1 0,1 2 0,1-1 0,-12 7 0,0 2-1070,0 1 1,-23 20-1,20-13-1010,5-3-607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3.09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 79 264,'0'0'3973,"0"-2"-3416,0-1-612,1 2 274,-1-1 0,0 1-1,0-1 1,0 1 0,0-1-1,0 1 1,-1-1-1,1 1 1,0 0 0,-1-1-1,1 1 1,-1-1 0,1 1-1,-2-2 1,2 1-255,-1 0-1,1 0 1,0-1 0,0 1-1,0 0 1,0-1 0,1-3-1,-1 2-111,0 3 118,1-1-1,0 1 1,-1 0-1,1-1 1,0 1-1,0 0 1,0-1-1,0 1 1,0 0-1,0 0 1,0 0-1,0 0 1,0 0-1,1 0 1,-1 0-1,0 0 1,1 0-1,-1 1 1,0-1-1,1 1 1,-1-1-1,1 1 1,2-1 1187,-4 4-1119,0-1 0,0 1 0,0 0 0,0 0 0,0-1 0,-1 1-1,1 0 1,-1-1 0,0 1 0,0 0 0,0-1 0,-2 4 0,2-3-11,-1 1 0,1-1 0,0 0 1,0 1-1,0-1 0,0 7 0,1 290 675,0-298-675,0 0 1,0 0-1,1 0 1,-1 0-1,1-1 1,-1 1 0,1 0-1,-1 0 1,1 0-1,0-1 1,0 1-1,0 0 1,0-1-1,0 1 1,2 2-1,0-1 24,0-1 0,0 0 0,0 0-1,0 0 1,0 0 0,0 0-1,7 2 1,1 0 9,1 0-1,-1-2 1,1 1-1,13 0 1,-17-2-90,0 0-1,1-1 1,-1 0 0,17-2 0,-23 1-240,1 1 0,-1-1 0,1 0 0,-1 1 1,1-1-1,-1 0 0,0-1 0,0 1 0,1 0 0,-1-1 1,0 1-1,0-1 0,0 0 0,-1 1 0,1-1 0,0 0 1,-1 0-1,1 0 0,2-4 0,0-5-2707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3.58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211 3 2817,'0'0'3827,"-6"-2"-1521,-5 3-2296,0 0 1,0 0-1,0 1 0,0 1 0,-15 5 1,-53 25-964,44-13-1546,25-13 468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4.3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143 56 5025,'0'0'3570,"-20"0"-2856,-102 0 858,430-27-1195,-268 22-412,-21 4-1293,-1-1 0,24-7 0,-23 3-642,-5 0-602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4.79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13 4721,'0'0'2717,"-6"-2"-2393,-20-8-320,29 10-26,-1 0 0,0-1 0,0 1 0,0 1 0,0-1 1,0 0-1,0 0 0,0 1 0,0-1 0,0 1 0,0 0 1,4 1-1,-2 0 4,39 13 43,-1 2-1,63 36 1,-96-47-6,-1 0-1,1 0 1,-1 0 0,11 12 0,-17-15-9,1 1 0,0-1-1,-1 1 1,1-1-1,-1 1 1,0 0 0,0 0-1,-1 0 1,1 0 0,-1 0-1,0 0 1,0 0-1,1 7 1,-1 2 195,-1-1-1,-1 18 1,0-25-145,0-1 0,0 0 0,0 1-1,0-1 1,-1 0 0,0 0 0,0 0 0,0 0-1,-5 7 1,-5 4 144,-1-2 1,0 1-1,-1-2 0,-28 20 0,8-6-123,30-23-151,2-2-8,0 0 1,1 1-1,-1-1 1,0 1-1,0-1 1,1 1-1,-1 0 1,1-1-1,0 1 0,-2 2 1,5-2-1437,9 0-969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6.2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196 313 2921,'0'0'2487,"-22"2"-1908,-70 8-79,58-4-148,20 2-23,8-4-195,4-3-112,0 0 1,0 1-1,0-1 1,1 1-1,-1 0 1,0-1-1,1 1 1,0 0-1,-1 0 1,1 0-1,0 0 1,0 0-1,0 0 1,0 0-1,0 0 1,0 4-1,-1 1-15,1 0 1,1 1-1,0 13 0,0-12 44,0-5-46,0 0 1,1 0-1,-1-1 0,1 1 0,0 0 0,0-1 0,0 1 0,1-1 0,-1 1 1,1-1-1,3 5 0,-1-2-3,0-1 0,1 1 0,0-1 0,0 0 0,10 7 0,-4-4-4,1 0 0,1-1 0,-1 0 0,1-1 0,22 7 0,-16-9-22,1 0 0,-1-1 1,0-2-1,1 0 0,22-1 1,-14-1-57,-20 1 37,0 0 1,1-1-1,-1-1 0,1 1 0,-1-1 0,0-1 0,0 1 1,0-1-1,9-5 0,-14 6 24,1 0 1,-1 0-1,0 0 1,0 0-1,0-1 1,-1 1-1,1-1 1,0 1-1,-1-1 0,0 0 1,1 0-1,-1 0 1,0 0-1,-1-1 1,1 1-1,-1-1 1,1 1-1,-1-1 1,0 1-1,0-1 0,-1 1 1,1-1-1,0-5 1,-1 2 97,0-1 1,-1 0 0,-1-11-1,1 16-47,0 0 0,0 0 0,-1 0 0,1 0 0,-1 0 0,1 1 1,-1-1-1,0 0 0,0 1 0,0-1 0,-3-1 0,-2-3 11,0 1 0,-1 0 0,0 1 0,0 0 0,0 0 0,-1 1 0,0 0 0,1 0 0,-1 1 0,-1 0 0,1 1-1,-15-3 1,-8 2-47,0 1 0,-44 3 0,71 0 10,-1-1-6,-1 1 0,0 0 0,0 0 0,1 1-1,-1-1 1,1 2 0,-1-1 0,1 1 0,0 0 0,-10 6 0,12-6-4,1-1-1,0 1 1,0-1 0,0 1-1,0 0 1,0 0 0,1 0-1,-1 0 1,1 1-1,0-1 1,0 1 0,0 0-1,1-1 1,-1 1 0,1 0-1,0 0 1,0 0-1,0 0 1,0 4 0,0 1-32,1-1 0,1 15 0,0-21 32,-1 1-1,1 0 0,-1-1 0,1 1 1,0-1-1,0 1 0,1-1 0,-1 1 0,0-1 1,1 1-1,-1-1 0,3 2 0,5 5-1,-1-1 0,2 0-1,-1-1 1,1 0 0,0-1 0,0 0-1,1 0 1,0-1 0,0-1-1,12 4 1,-6-3-84,0-1-1,0-1 1,0-1-1,0 0 1,1-1-1,23-2 1,-35 0 60,0 0 0,-1 0 1,1-1-1,-1 0 1,1 0-1,-1 0 1,0 0-1,0-1 1,0 0-1,0 0 1,0 0-1,-1-1 1,1 0-1,-1 1 1,0-2-1,0 1 0,0 0 1,-1-1-1,0 0 1,0 1-1,3-7 1,0-1 70,0 0 1,-1-1-1,0 0 1,-1 0-1,0-1 1,-1 1 0,2-25-1,-2 7 56,-2 0 0,-1-1 1,-1 1-1,-1-1 0,-2 1 0,-15-54 0,-15-37 901,34 121-987,0 1 0,0 0 0,0 0 0,0 0 0,0 0 0,0 0 0,0 0 0,0 0 0,0-1 0,0 1 0,0 0 1,0 0-1,0 0 0,0 0 0,0 0 0,0 0 0,0 0 0,0 0 0,0 0 0,0-1 0,-1 1 0,1 0 0,0 0 0,0 0 0,0 0 0,0 0 0,0 0 0,0 0 1,0 0-1,0 0 0,0 0 0,-1 0 0,1 0 0,0 0 0,0 0 0,0 0 0,0 0 0,0 0 0,0 0 0,0 0 0,-1 0 0,1 0 0,0 0 0,0 0 1,0 0-1,0 0 0,0 0 0,-3 6-14,-3 80 350,6 92 1,1-143-294,1 0-1,3-1 1,0 1 0,2-2 0,23 66-1,-29-95-180,1-1-1,-1 1 0,1-1 1,0 0-1,0 0 1,0 0-1,5 5 0,-6-7 22,0 0 0,1 0 0,-1 0 0,1 0 0,0 0 0,-1 0 0,1 0 0,0-1 0,0 1 0,-1-1 0,1 1 0,0-1 0,0 0 0,0 0 0,-1 0 0,3 0 0,16 0-1770,0 0-691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6.7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4609,'0'0'3002,"6"20"-2162,21 63-22,-20-57-249,0 1 1,-2 0 0,3 47 0,-4-25 83,1-7-291,-5-41-397,9-9-3232,-3-4 559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7.62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0 3809,'0'0'4438,"0"5"-4338,4 350 3486,-13-319-3578,9-45-7636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 5265,'0'0'2865,"13"22"-1961,46 72-209,-44-68-536,-1 1 1,-1 0 0,-2 1-1,0 0 1,-2 1 0,8 49-1,-12-53-48,-2 0 0,0 47-1,-3-69-97,0-1 1,-1 0-1,1 0 0,0 1 0,-1-1 0,1 0 0,-1 0 0,0 0 0,0 1 0,0-1 1,0 0-1,0 0 0,0 0 0,0 0 0,-1-1 0,1 1 0,-1 0 0,-2 2 0,0-1 0,1-1 0,-1 0 0,1 0 0,-1 0 0,0 0 0,0 0 0,0-1-1,0 0 1,-7 2 0,1-2-13,1 0 0,0 0 0,0-1-1,-1 0 1,1-1 0,0 0 0,-1-1 0,-17-4-1,17 2 2,-1-1 0,1 0 0,0-1 0,0 0-1,1-1 1,0 1 0,0-2 0,1 1 0,-11-12-1,13 12 4,1 1-1,0-1 0,0 0 0,0-1 0,1 1 0,0-1 0,1 0 0,-1 0 0,2 0 0,-1 0 0,1-1 0,-2-16 0,3 19-8,1-1 0,0 0 0,1 0 0,-1 0 0,1 1 0,1-1 0,-1 0 0,1 1 0,0-1 0,3-6 0,0 5 1,0 0-1,0 0 1,1 1-1,-1 0 1,2 0 0,-1 0-1,8-5 1,13-11 51,0 2-1,50-28 1,66-27 271,-98 54-121,-38 18-525,1 1 0,0 0 0,16-4 0,9 2-3960,-17 3-1047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8.52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165 270 3609,'0'0'3067,"-19"6"-2683,-63 22 44,79-28-395,1 1-1,-1 0 1,0 0-1,1 1 1,-1-1 0,1 0-1,0 1 1,-1 0-1,1-1 1,0 1-1,0 0 1,0 0-1,0 0 1,0 0 0,0 1-1,1-1 1,-1 0-1,1 1 1,-2 4-1,0-1 37,1-1-9,0 0 0,0 1 0,0-1-1,1 1 1,0 0 0,0-1 0,1 1-1,0 8 1,-1-10-35,2-1-1,-1 1 1,0 0-1,1-1 1,0 1-1,0-1 1,0 1-1,0-1 1,0 0-1,1 1 1,0-1-1,-1 0 1,1 0-1,3 4 1,4 1-30,-1-1 0,1-1 0,0 1 0,0-2 1,0 1-1,1-1 0,0 0 0,0-1 0,0-1 0,1 1 0,18 2 0,6 0-103,0-2 0,45 0 0,-52-3 42,-7 0-126,37-2-1,-53 0 148,0 1-1,1-1 0,-1 0 1,0-1-1,0 1 1,0-1-1,0 0 0,-1 0 1,1-1-1,0 1 0,-1-1 1,5-4-1,-7 5 38,0 1 0,0-1 0,-1 0-1,1 0 1,-1 0 0,1-1 0,-1 1 0,0 0 0,0-1-1,0 1 1,0 0 0,1-5 0,-1 0 18,0-1 1,-1 1-1,0-9 0,0 8 7,0 4-5,-1-1 0,0 1 0,0 0 0,0 0 0,0 0 1,-1 0-1,0 0 0,1 0 0,-2 0 0,1 0 0,0 1 0,-1-1 0,1 1 0,-1 0 0,-5-5 1,-6-5 53,-1 0 0,-17-11 1,30 23-63,-9-7 68,-1 1-1,0 0 1,-1 0-1,1 2 1,-1-1-1,-1 2 0,1-1 1,-1 2-1,1 0 1,-1 1-1,0 0 1,0 1-1,0 0 0,0 2 1,-26 2-1,31-1-76,0 1 0,0 0 0,0 0-1,0 1 1,1 0 0,0 1 0,0 0-1,0 0 1,0 0 0,1 1 0,0 0-1,0 1 1,1 0 0,-1 0 0,1 0-1,1 0 1,0 1 0,0 0 0,0 0-1,1 1 1,0-1 0,1 1 0,0 0-1,0 0 1,1 0 0,0 0 0,1 1 0,-1 12-1,1-18-6,1 0-1,0 0 1,0 1 0,1-1-1,-1 0 1,1 0 0,0 0-1,0 0 1,0 0-1,1 0 1,-1-1 0,1 1-1,0 0 1,0-1 0,0 1-1,1-1 1,-1 0-1,1 1 1,0-1 0,0 0-1,0-1 1,0 1-1,0-1 1,1 1 0,-1-1-1,1 0 1,5 3 0,0-2-52,0 1 0,0-1 0,0-1 0,0 0 0,1 0 0,15 1 0,1-3-50,30-1 1,-45-1 87,0 0 0,0 0-1,0-1 1,-1 0 0,1-1 0,-1 0 0,0 0 0,0-2 0,0 1 0,-1-1 0,0 0 0,0-1 0,0 0 0,11-12-1,-11 10 30,-1-1-1,0 1 0,-1-1 1,1-1-1,-2 0 0,0 0 1,0 0-1,-1 0 0,0-1 0,-1 0 1,0 0-1,2-21 0,-3-1 372,-3-67-1,-1 85-210,-2 0-1,1 0 1,-2 1 0,-10-29-1,2 15 1189,-22-41 1,33 70-1252,1 0-92,0 0 1,0 0-1,0 0 0,0 0 0,0 0 0,0 0 0,0 0 1,0 0-1,0 0 0,0 0 0,0 1 0,0-1 0,0 0 1,0 0-1,0 0 0,0 0 0,0 0 0,0 0 0,0 0 1,-1 0-1,1 0 0,0 0 0,0 0 0,0 0 0,0 0 1,0 0-1,0 0 0,0 0 0,0 1 0,0-1 0,0 0 1,0 0-1,-1 0 0,1 0 0,0 0 0,0 0 0,0 0 1,0 0-1,0 0 0,0 0 0,0 0 0,0-1 0,0 1 1,-1 0-1,1 0 0,0 0 0,0 0 0,0 0 0,0 0 1,0 0-1,0 0 0,0 0 0,0 0 0,0 0 0,0 0 1,0 0-1,0 0 0,0 0 0,-1 0 0,1-1 0,0 1 1,0 0-1,0 0 0,0 0 0,0 0 0,0 0 0,0 0 1,0 0-1,0 1-14,0 26 2,0 0 1,2 0-1,10 50 1,3-17-22,2-1 0,3-1 0,33 65 0,-45-108-1018,1-1 0,13 18 0,-4-12-1862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29.1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32 5737,'0'0'2837,"16"-5"-2224,50-16-139,-61 19-422,-1 1 0,1 0 0,0 0 0,0 1 0,0-1 0,0 1 0,-1 0 0,1 0 0,0 1 0,0-1 0,0 1 0,0 0 0,8 4 0,-7-2 17,0 0 0,0 1 0,-1-1-1,1 1 1,-1 1 0,0-1 0,7 9 0,-9-11-44,-1 1 1,0 0 0,0 0 0,0 0 0,0 0 0,0 0-1,-1 0 1,1 1 0,-1-1 0,1 5 0,0 0 35,-1-1 0,0 1 1,-1 12-1,0-17-49,-1 0 0,1-1 0,-1 1 1,0 0-1,0-1 0,1 1 0,-2-1 0,1 0 0,0 1 0,0-1 0,-1 0 1,1 0-1,-1 0 0,-3 4 0,-5 3 41,-17 14 1,18-17-39,-95 84 79,145-87-404,-10-3 368,16 0-3,0-1 1,78-12-1,-70 2-283,0-2 0,59-23 0,-106 32-227,1 1-1,-1-2 1,0 1 0,0-1-1,0 0 1,-1 0 0,0-1-1,9-9 1,-5 0-2255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37.7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0 111 3713,'0'0'2187,"5"0"-1927,31-5 209,-22 2-195,25-1 1,-38 4-268,420-3 1498,-2-17-1257,642-45-48,40 54-188,-1010 11-8,335 16 14,-1-1 3,846-15-35,-628 8 28,-598-9-18,15 1 2,63 7 1,-122-7 5,0 0-1,0 0 1,0 0 0,0 0-1,0 0 1,0 1 0,0-1 0,0 0-1,-1 1 1,1-1 0,0 0-1,0 1 1,0-1 0,0 1-1,-1-1 1,1 1 0,0 0-1,-1-1 1,1 1 0,0 0 0,-1-1-1,2 3 1,-2-1 33,1 0 1,-1 0-1,0 0 0,1 0 1,-1 0-1,0 1 1,0-1-1,-1 2 0,1 9 78,0 74 246,-15 457-96,-8-158-48,23-216 610,0-169-730,-11-1-2771,2 0 868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39.6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 1824,'0'0'3241,"1"-1"-3196,-1 1-1,0 0 1,0 0 0,1 0-1,-1 0 1,0 0 0,0 0-1,1 0 1,-1 0 0,0 0-1,0 0 1,1 0 0,-1 0-1,0 0 1,0 0 0,1 0-1,-1 0 1,0 0-1,0 0 1,1 0 0,-1 0-1,0 1 1,0-1 0,1 0-1,-1 0 1,0 0 0,0 0-1,1 1 1,3 7 208,0 1 1,-1 0-1,0 0 0,3 17 1,-2-14-97,10 50 379,6 66 0,-1 64 174,-17-166-611,4 232 159,-5-97-20,-1-37-148,2 41-20,4-131-53,-1 2 25,-5-35 27,4-3-472,-2 0 23,0-1-1,0 0 1,-1 1-1,1-1 1,-1 0-1,3-5 1,3-8-2154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1.6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19 3897,'0'0'3451,"0"-3"-2776,0-12 2990,0 16-3565,0 84-63,4 0 1,23 130-1,-2-100 142,79 220 1,-99-316-130,-3-14-50,-1 0-1,1 1 1,0-1-1,3 7 1,-4-12-416,-6-6-7066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2.49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116 308 5641,'0'0'2063,"-19"12"-1783,-57 39-113,75-50-158,-1 0 0,1 0-1,-1 0 1,1 1 0,-1-1 0,1 1-1,0-1 1,0 1 0,0-1 0,0 1-1,0 0 1,0-1 0,0 1 0,0 0-1,1 0 1,-1 0 0,1 0 0,-1-1-1,1 1 1,0 0 0,0 0 0,-1 0-1,2 0 1,-1 0 0,0 0 0,1 2-1,-1 6 71,1-6-70,-1 0 0,1 0 0,0-1 0,-1 1 0,2 0 0,-1 0 0,0 0-1,1-1 1,0 1 0,0-1 0,0 1 0,0-1 0,0 0 0,1 0 0,-1 0 0,1 0 0,0 0 0,0-1 0,0 1 0,0-1 0,0 0 0,5 3 0,1 0 4,0-1-1,-1 0 1,1-1 0,1 0-1,-1 0 1,0-1 0,1 0-1,10 1 1,15-1-124,40-2 0,-71-1 107,1 1 0,-1 0-1,0-1 1,0 0-1,1 0 1,-1 0-1,0-1 1,0 1-1,0-1 1,0 0-1,0 0 1,-1-1-1,1 1 1,-1-1-1,1 1 1,-1-1-1,0 0 1,0 0-1,0-1 1,0 1-1,-1-1 1,1 1-1,-1-1 1,0 0-1,0 0 1,-1 0-1,1 0 1,-1 0-1,1 0 1,-1 0-1,-1-1 1,2-5-1,-2 0 38,0 0-1,0 0 0,-3-14 0,2 19-19,0 1 1,0-1-1,-1 1 1,0-1-1,0 1 1,0 0-1,0 0 0,-1 0 1,-3-5-1,-2-1 58,-1 0 1,-1 0-1,1 1 0,-1 0 1,-23-14-1,25 18-1,0 1 0,0 0 0,0 0 0,-1 1 0,1 0-1,-1 0 1,0 1 0,0 0 0,-16-1 0,16 3-13,0 0 0,-1 0 0,-15 3 0,22-3-48,0 1 0,0 0 0,0 0-1,0 1 1,0-1 0,0 1 0,0-1 0,0 1 0,0 0 0,1 0 0,-1 0-1,1 0 1,-5 5 0,2 0-22,1 1-1,-1-1 0,2 1 0,-1-1 1,1 1-1,0 0 0,0 0 1,1 1-1,0-1 0,1 0 1,0 1-1,0-1 0,1 1 1,0 0-1,2 13 0,-2-19-3,0 0 0,1-1-1,0 1 1,0 0-1,0 0 1,0-1-1,0 1 1,1 0 0,-1-1-1,1 1 1,-1-1-1,1 0 1,0 0-1,0 1 1,0-1 0,0 0-1,1-1 1,-1 1-1,0 0 1,1-1 0,-1 1-1,1-1 1,0 0-1,-1 0 1,1 0-1,0 0 1,4 1 0,8 1-124,0-1 0,-1 0 1,1-1-1,16-1 1,-26 0 92,1 0 25,0-1 1,1 0 0,-1 0-1,0 0 1,0-1 0,-1 0-1,1 0 1,0 0 0,-1-1 0,1 0-1,-1 0 1,0-1 0,0 1-1,0-1 1,0 0 0,0 0-1,-1-1 1,0 1 0,0-1 0,0 0-1,-1 0 1,3-6 0,1-1 35,-1 0 1,0 0-1,-1-1 0,0 0 1,-1 0-1,-1 0 1,0 0-1,-1-1 0,1-14 1,-1-9 299,-2-1 0,-1 1-1,-2 0 1,-12-55 0,10 78 1556,9 77-1698,2-1 1,18 79 0,-11-73-91,-11-52-82,2 6-78,0-1 0,1 1 0,16 41-1,-19-60-211,0 0 1,0 0-1,0 0 0,0 0 0,0-1 1,1 1-1,0 0 0,-1-1 0,1 0 0,0 0 1,0 0-1,0 0 0,0 0 0,0-1 0,1 1 1,-1-1-1,0 0 0,1 0 0,-1 0 0,1 0 1,3 0-1,18 0-5017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3.0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73 5417,'0'0'1970,"15"-11"-1545,-15 11-425,69-46 374,-65 44-344,0 0 0,0 0-1,0 0 1,0 1 0,0-1 0,0 1 0,0 0 0,0 0 0,0 1 0,1-1-1,-1 1 1,8 0 0,0 0 33,-2 0-5,1-1 0,-1 2 1,0-1-1,1 1 1,12 4-1,-20-5-44,0 1-1,-1 0 1,1 0-1,-1 1 0,0-1 1,1 0-1,-1 1 1,0-1-1,0 1 1,1 0-1,-1 0 1,-1 0-1,1 0 0,0 0 1,0 0-1,-1 0 1,1 1-1,-1-1 1,0 0-1,0 1 0,0-1 1,0 1-1,0 0 1,0-1-1,0 4 1,-1-3 2,1 1 0,-1-1 0,0 1 1,0-1-1,0 1 0,0-1 0,0 1 0,-1-1 1,0 1-1,0-1 0,0 0 0,0 1 0,0-1 1,-1 0-1,-2 5 0,1-4 16,0 1-1,-1-1 1,0 0-1,0 0 1,0 0 0,0-1-1,0 1 1,-10 4 0,-2 1 48,0-2 0,0 0 0,-1-1 0,-34 7 0,32-10-299,14-2-493,14-3 1,11 0 502,20-3 132,0 1 1,0 2 0,46 3-1,-78 0 80,0 1-1,0-1 0,-1 1 1,1 1-1,0-1 1,-1 1-1,1 1 0,-1-1 1,0 1-1,0 1 0,0-1 1,-1 1-1,0 0 0,0 1 1,0-1-1,7 9 0,-12-12 26,0 0-1,0 0 0,0-1 1,0 1-1,-1 0 0,1 0 1,0 0-1,-1 0 0,1 0 1,-1 0-1,0 0 1,0-1-1,0 1 0,0 0 1,0 0-1,0 0 0,0 0 1,0 0-1,-1 0 0,0 3 1,0-3 50,0 1-1,-1-1 1,1 0 0,-1 0 0,1 1 0,-1-1 0,0 0 0,1 0 0,-1 0 0,0-1 0,0 1 0,-1 0 0,1-1 0,-3 2-1,-19 9 342,0-1-1,-1-1 0,-43 11 1,21-10 10,-56 6 1,29-13-1772,74-4 1125,0-1 0,0 1 0,0-1 0,0 1 0,0-1 0,0 1 0,0-1 0,0 1 0,0-1 0,0 1 0,0-1 0,0 1 0,0 0 0,0-1 0,0 1 0,0-1 0,1 1 0,-1-1 0,0 1 0,1-1 0,10-13-4420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3.87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55 3441,'0'0'3043,"0"-7"-2538,0-22-38,0 22-37,0-5 3507,1 30-3925,1-1 1,1 1-1,5 21 1,3 12 43,51 488 868,-46-227-705,-9-136-70,-5-139-26,-2-36-103,0-15-981,0-9-1380,0-2-2456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4.9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110 365 3081,'0'0'4517,"-5"-2"-3901,1 1-520,-18-7 279,20 8-345,1-1 1,-1 1-1,1 0 1,-1 0-1,1 0 0,-1 0 1,1 0-1,-1 0 1,1 0-1,-1 0 0,0 1 1,1-1-1,-1 1 1,1-1-1,-3 2 0,1 1-6,-1 0 0,1 0 1,0 1-1,0-1 0,0 1 0,0 0 0,1-1 0,-1 1 0,1 1 0,0-1 0,-2 7 0,0-2-5,1 1 0,1 0 0,0 0-1,-2 14 1,3-14 30,1 0 1,0 0-1,0 0 1,1 0-1,2 10 1,-2-16-47,0 0-1,0 0 1,0-1 0,1 1 0,0-1-1,0 0 1,0 1 0,0-1 0,0 0 0,1 0-1,-1 0 1,1-1 0,0 1 0,0 0 0,0-1-1,4 2 1,1 1-42,0 0-1,1-1 1,-1 0 0,1-1 0,0 0-1,0 0 1,13 1 0,-5-1-85,-1-2 1,1 0 0,22-2 0,-38 1 121,1-1-1,-1 1 1,0 0-1,1-1 1,-1 1-1,0-1 0,1 1 1,-1-1-1,0 0 1,0 1-1,0-1 1,0 0-1,0 0 1,0 0-1,0 0 1,0 0-1,0 0 0,0 0 1,0 0-1,-1 0 1,1-1-1,0 1 1,-1 0-1,1 0 1,-1-1-1,1 1 1,-1 0-1,0-1 0,0 1 1,1-3-1,0-5 31,-1 0 0,1 0 0,-3-15 0,2 14-23,-1 3-8,-1 0 1,1 0-1,-1 0 0,0 1 1,0-1-1,-1 1 1,0-1-1,0 1 1,-1 0-1,-6-9 1,5 8 11,0 0 1,-1 1 0,0-1 0,0 1 0,-1 0-1,1 1 1,-1 0 0,-10-6 0,16 10-2,-1 0 1,1 1-1,-1-1 1,1 0-1,-1 1 1,1-1 0,-1 1-1,0 0 1,1-1-1,-1 1 1,1 0-1,-1 0 1,0 0-1,1 0 1,-1 0 0,0 1-1,1-1 1,-1 0-1,1 1 1,-1-1-1,1 1 1,-1 0-1,1-1 1,-1 1 0,1 0-1,-1 0 1,1 0-1,0 0 1,0 0-1,-1 0 1,1 0-1,0 0 1,0 1 0,-1 1-1,-3 4-18,1 0-1,1 0 0,-1 1 1,1-1-1,-3 13 1,1-1-51,2 1 0,0 0 0,1 0 0,1 40 0,1-57 50,0 1-15,0-1 1,0 0 0,1 0-1,-1 0 1,1 0 0,-1 0-1,1 0 1,0-1 0,0 1-1,1 0 1,-1 0 0,1-1-1,-1 1 1,1 0 0,0-1-1,0 0 1,0 1 0,0-1-1,0 0 1,0 0-1,1 0 1,-1 0 0,1-1-1,-1 1 1,1-1 0,0 1-1,0-1 1,-1 0 0,1 0-1,0 0 1,0-1 0,0 1-1,0-1 1,5 1 0,0-1-87,-1 0 0,1 0 0,-1 0 0,9-3-1,-12 3 97,-1-1 0,0 0-1,0-1 1,0 1-1,0 0 1,0-1-1,0 0 1,0 0 0,0 0-1,-1 0 1,5-4-1,5-8 40,-1 0-1,0-1 1,-1 0-1,-1-1 1,0 0-1,-1 0 1,-1-1-1,-1 0 1,0 0 0,4-25-1,2-20 355,4-103 0,-14 134-222,12-151 2329,-14 166-74,-2 23-3034,-4 3-41,0-1 0,0 1 0,-14 14 0,-2 1-2427,2 4-3383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5.9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3241,'0'0'3270,"0"14"-2650,0 89 729,1-91-1264,0 0-1,1 0 0,0 0 0,1-1 0,1 1 0,-1 0 0,2-1 1,0 0-1,0 0 0,1 0 0,0-1 0,1 0 0,0 0 0,0-1 1,1 0-1,1 0 0,0 0 0,0-1 0,0-1 0,1 1 0,14 7 1,-21-13-77,0-1 1,0 0 0,0 1 0,1-1 0,-1 0-1,0 0 1,1-1 0,-1 1 0,0-1 0,1 1-1,-1-1 1,1 0 0,-1 0 0,4-1 0,-6 0 19,-1 1 1,1-1 0,-1 1 0,1-1-1,-1 0 1,1 1 0,-1-1 0,1 0 0,-1 0-1,0 1 1,1-1 0,-1 0 0,0 0 0,0 1-1,1-1 1,-1 0 0,0 0 0,0 0-1,0-1 1,0-1 44,2-14 46,0 0 0,-3-32 1,1 17-65,0 25-30,-1-1 0,0 1 0,0 0 0,0 0 0,-1-1 0,0 1 0,0 0 0,-6-10 1,8 16-32,0 1 0,0 0 0,0 0 0,-1 0 1,1 0-1,0 0 0,0 0 0,-1 0 1,1-1-1,0 1 0,0 0 0,-1 0 1,1 0-1,0 0 0,0 0 0,-1 0 0,1 0 1,0 0-1,0 0 0,-1 0 0,1 0 1,0 0-1,0 1 0,-1-1 0,1 0 1,0 0-1,0 0 0,-1 0 0,1 0 0,0 0 1,0 1-1,0-1 0,-1 0 0,1 0 1,0 0-1,0 0 0,0 1 0,0-1 1,0 0-1,-1 0 0,1 0 0,0 1 0,6 210 743,-5-38 252,-1-88-1210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4177,'0'0'1572,"14"18"-1145,49 56-12,-60-70-345,0-1 0,0 1 1,1-1-1,-1 0 0,1-1 1,-1 1-1,1 0 0,0-1 1,0 0-1,0 0 0,0 0 1,1-1-1,-1 1 0,0-1 1,1 0-1,-1 0 0,1 0 1,-1-1-1,1 0 0,5 0 0,0 0 115,-2 1 47,0-1 0,0 0 0,0 0 0,0-1 0,12-2 0,-17 2-131,0-1-1,0 1 1,1-1-1,-1 1 1,-1-1-1,1 0 1,0 0 0,0 0-1,-1 0 1,1 0-1,-1-1 1,0 1-1,1-1 1,-1 0 0,2-4-1,1-3 89,0 0 1,-1 0-1,-1 0 0,0-1 0,0 0 1,-1 1-1,0-1 0,-1 0 1,0 0-1,-1 0 0,0 0 0,-2-13 1,2 20-188,-1 1 0,1 0 1,-1 0-1,0 0 1,1 0-1,-1 0 0,-1 0 1,1 0-1,0 0 1,-1 0-1,1 0 1,-1 1-1,0-1 0,0 1 1,0-1-1,0 1 1,-1 0-1,1-1 0,-1 1 1,1 1-1,-1-1 1,0 0-1,1 1 0,-1-1 1,0 1-1,0 0 1,0 0-1,-6-2 1,-6 0-834,0 1 0,0 0 0,0 0 0,-24 2 0,31 0 119,-22 0-3252</inkml:trace>
  <inkml:trace contextRef="#ctx0" brushRef="#br0" timeOffset="1">1 139 5089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7.95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 1 5705,'0'0'2782,"6"5"-2596,4 16 60,-1 0 0,13 41 1,-13-34-17,58 189 795,-30-94-955,-35-117-62,3 17 59,-5-23 117,0-7-155,-1-7-50,-5-28-1,4 30-44,0 0-1,1 0 1,0-19 0,1 27 55,1 0 1,-1 0 0,1 0 0,0 0-1,0 0 1,0 1 0,1-1 0,-1 0-1,1 1 1,0-1 0,0 1 0,0 0 0,1 0-1,-1-1 1,4-2 0,2-1 6,1 0-1,-1 0 1,1 1 0,0 1-1,1-1 1,-1 1 0,1 1 0,0 0-1,0 0 1,0 1 0,1 0-1,-1 1 1,1 0 0,0 1-1,-1 0 1,1 1 0,11 1 0,-16-1 4,-1 1 0,1 0 0,-1 1 0,1 0 0,-1 0 0,0 0 0,1 0 0,-1 1 0,0 0 0,-1 0 0,1 0 0,0 0 0,-1 1 0,0 0 0,0 0 0,0 0 0,0 1 0,3 4 0,-2-2 21,0 1 0,-1-1 0,1 1 0,-1 0 0,-1 0 0,0 0 0,0 1 0,0-1 0,-1 1 0,0-1 0,0 10 0,-2-12 14,1-1 1,-2 1 0,1-1-1,-2 11 1,1-14-17,0 1-1,1-1 1,-1 0 0,-1 0 0,1 0 0,0 0-1,0 0 1,-1 0 0,1 0 0,-1 0 0,0-1-1,1 1 1,-5 2 0,-8 6 76,0-1 0,-1-1 0,0 0 0,-1-1 0,-23 7 0,1-3-3,-49 8 0,24-11-138,-117 1 0,180-9 10,-1 0 0,1 0 1,-1 0-1,1 0 1,0 0-1,-1 0 1,1 0-1,0 0 1,-1 0-1,1 0 0,-1 0 1,1-1-1,0 1 1,-1 0-1,1 0 1,0 0-1,-1 0 1,1 0-1,0-1 1,-1 1-1,1 0 0,0 0 1,0-1-1,-1 1 1,1 0-1,0 0 1,0-1-1,-1 1 1,1 0-1,0-1 0,0 1 1,0 0-1,0-1 1,-1 1-1,1-1 1,0 1-1,0 0 1,0-1-1,0 1 1,0 0-1,0-1 0,0 1 1,0-1-1,0 1 1,0 0-1,0-1 1,0 1-1,0 0 1,0-1-1,1 1 0,-1 0 1,0-1-1,0 1 1,0 0-1,0-1 1,1 1-1,-1 0 1,0-1-1,0 1 1,1 0-1,-1 0 0,0-1 1,1 1-1,1-2-292,0 0 0,0 0 0,1 0-1,-1 0 1,0 1 0,5-3 0,23-12-2489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8.4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 10 5553,'0'0'4101,"-4"0"-3873,-9 0-196,24 0-16,36 0 45,14-4 83,75-2-27,-29 6 17,-61 0-3655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8.87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23 4297,'0'0'689,"20"-3"-407,66-12 149,-75 13-299,-1 1 0,0 0 1,1 1-1,-1 0 1,0 0-1,1 1 1,-1 1-1,0 0 1,0 0-1,0 1 0,15 6 1,-17-5-18,0 1-1,0 0 1,0 1 0,-1-1-1,1 1 1,-2 1 0,1 0 0,-1 0-1,0 0 1,0 1 0,5 8 0,-8-11 27,-1 0 1,1 0-1,-1 0 1,0 0-1,0 0 1,-1 0 0,1 1-1,-1-1 1,0 0-1,-1 1 1,1 7-1,-1-9-91,-1-1-1,1 1 1,0-1-1,-1 1 0,0-1 1,0 0-1,0 1 0,0-1 1,-1 0-1,1 0 0,-1 0 1,0 0-1,1 0 0,-1 0 1,-1-1-1,1 1 0,0 0 1,-1-1-1,-3 3 0,-16 8-359,-1 0-1,0-1 0,-1-2 0,-42 13 0,18-6-1367,12-3-538,4-2-1822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49.71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275 158 3625,'0'0'2543,"-21"6"-2063,-71 23 175,85-27-530,0 1-1,0 0 1,0 1 0,0 0-1,1 0 1,0 0 0,-1 0 0,2 1-1,-1 0 1,-5 7 0,3-5 99,2-1-74,0 0 0,1 1 0,-1-1-1,1 1 1,1 0 0,-1 0 0,1 1-1,0-1 1,1 1 0,0 0 0,0 0-1,1 0 1,0 0 0,0 0 0,1 1-1,-1 15 1,2-22-143,0 1 0,0-1 0,1 1 0,-1-1 0,1 1 0,0-1 0,-1 0 0,1 1 0,0-1 0,0 0 0,1 0 1,-1 1-1,0-1 0,1 0 0,2 3 0,0-2-8,0 1 1,0-1-1,0 0 1,0 0 0,0-1-1,1 1 1,6 2-1,1-1-32,0 0 0,0 0-1,1-2 1,-1 1 0,20 0-1,-26-3 22,30 2-262,1-1 0,37-5 0,-69 4 165,1-1 1,-1 0 0,0-1 0,1 1 0,-1-1 0,0 0-1,0-1 1,0 1 0,8-6 0,-10 6 76,-1 0 0,1-1-1,-1 1 1,0 0 0,0-1 0,0 0-1,0 1 1,0-1 0,0 0 0,-1 0-1,1 0 1,-1 0 0,0 0 0,0 0 0,0-1-1,0 1 1,0-5 0,0 0 30,-1 0 1,1 0-1,-1 0 1,-1 0-1,-1-9 1,1 13 3,0 1 1,0-1-1,0 1 1,-1-1 0,1 1-1,-1-1 1,0 1-1,0 0 1,0 0-1,0 0 1,-1 0-1,1 0 1,-4-2 0,-2-2 44,0 1 1,-1-1 0,0 2 0,-1-1-1,1 2 1,-1-1 0,0 1 0,0 0 0,0 1-1,-13-2 1,-4 1 25,0 0 1,-49 1-1,70 3-69,1 1 0,-1-1-1,0 1 1,1 0 0,0 0 0,-1 1 0,1-1-1,0 1 1,-1 0 0,1 1 0,0-1 0,1 1-1,-1 0 1,0 0 0,1 1 0,0-1 0,-1 1-1,1 0 1,1 0 0,-1 1 0,1-1 0,0 1-1,0-1 1,0 1 0,0 0 0,1 0 0,0 0-1,0 1 1,0-1 0,1 0 0,0 1 0,-1 7-1,1-9-1,0 1 0,1-1-1,-1 1 1,1-1-1,0 1 1,0-1-1,1 0 1,0 1-1,-1-1 1,1 1-1,1-1 1,-1 0-1,1 0 1,-1 0 0,1 0-1,0 0 1,1 0-1,2 4 1,3 0-3,0-1 0,0 0 0,0 0 1,1-1-1,0 0 0,1-1 0,-1 1 1,1-2-1,0 0 0,0 0 0,0 0 0,14 1 1,6 1-91,0-2 1,0-2-1,34 0 1,-53-2 59,-1-1 1,1 0 0,-1-1-1,1 0 1,-1 0-1,0-1 1,0 0 0,0-1-1,13-7 1,-17 8 21,-1 0 0,1-1 0,-1 0 0,0 0 0,0 0 0,0-1 0,-1 0 0,1 0 0,-1 0 0,0 0 0,-1 0 0,1-1 0,-1 0 0,0 0 1,-1 0-1,4-8 0,-3 2 43,-1 0 1,0 0 0,0 0-1,-2 0 1,1 0 0,-1 0 0,-1 0-1,0 0 1,-3-12 0,-1 6 30,0 0 1,-1 0-1,0 1 1,-2-1-1,-9-16 1,-9-8 676,-33-41 1,46 66-287,12 21-435,0 1 0,1-1-1,0 1 1,-1-1 0,1 1 0,1-1-1,0 6 1,4 18-896,2-1 1,21 53 0,-10-32-1032,-4-4-728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0.12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30 1 5337,'0'0'4441,"0"108"-3433,0-84-344,0-2-191,0-2-177,0-4-136,0-2-80,-3-4-64,-1 0-16,0-2-312,-5 4-913,4 0-1071,1-6-1609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1.55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179 223 4305,'0'0'4694,"-9"1"-4092,2 0-518,4-1-54,-1 0 1,0 1-1,0-1 0,0 1 0,1 0 1,-1 0-1,0 0 0,1 0 0,-1 1 1,1 0-1,-1-1 0,1 1 0,0 0 1,0 1-1,0-1 0,-3 3 1,-6 8 176,0 0 0,2 0 0,-17 27 0,22-32-172,2-1 0,-1 1 0,1 0-1,0 0 1,1 0 0,0 0 0,0 0 0,1 0 0,-1 17 0,2-23-41,0-1 0,0 1-1,1 0 1,-1-1 0,0 1-1,1-1 1,0 1 0,-1 0 0,1-1-1,0 0 1,0 1 0,0-1-1,0 1 1,0-1 0,0 0 0,0 0-1,0 1 1,0-1 0,1 0 0,-1 0-1,0 0 1,1-1 0,-1 1-1,1 0 1,-1 0 0,4 0 0,3 2-68,1-1 1,0 1 0,15 0 0,-24-3 71,42 5-439,-1-2 0,79-5 0,-114 1 363,0 0 0,0 0-1,-1 0 1,1 0 0,0-1 0,-1 0-1,1 0 1,-1-1 0,0 0 0,5-3 0,-7 4 53,0 0 1,-1 0 0,0 0-1,1-1 1,-1 1 0,0-1-1,0 1 1,0-1 0,-1 0-1,1 0 1,0 0 0,-1 0-1,0 0 1,0 0 0,0 0-1,0 0 1,-1 0 0,1-1-1,0-3 1,-1 2 31,1 0 0,-1 0 0,0-1 0,0 1 0,-1 0 0,0 0 0,1 0 0,-2 0 0,1 0 0,-1 0 0,1 0 0,-1 0 0,0 1 0,-1-1 0,1 1 0,-1 0 0,0-1 0,-7-6 0,3 3 63,-1 1 0,0-1-1,-1 2 1,0-1-1,0 1 1,0 1 0,-1-1-1,1 2 1,-1-1-1,0 1 1,-1 1 0,1 0-1,-1 0 1,1 1-1,-20-1 1,17 2 59,0 1 0,-1 1 0,-14 2 0,23-2-106,0 0 0,0 1 0,0 0 0,0-1 0,1 2 0,-1-1 0,0 0-1,1 1 1,0 0 0,-7 6 0,5-3-5,0-1 1,1 1-1,0 1 0,0-1 0,0 1 0,1-1 1,0 1-1,0 1 0,1-1 0,-4 12 1,4-8-18,1 0 0,0 0 0,0 0 0,1 0 0,1 0 0,1 22 0,0-31-13,-1 1 0,1 0 0,0 0 0,-1-1 1,1 1-1,0 0 0,1-1 0,-1 1 0,0-1 0,1 1 0,0-1 0,-1 0 0,1 0 0,0 0 0,0 0 0,0 0 0,0 0 0,1 0 0,-1-1 0,0 1 0,1-1 1,-1 0-1,1 1 0,0-1 0,-1 0 0,1-1 0,3 2 0,7 1-111,1-1 0,-1 0 0,0-1 0,19 0 0,-23-2 72,0 1 0,0-1 1,0-1-1,0 1 1,0-2-1,-1 1 0,1-1 1,-1 0-1,12-7 1,-9 4 28,-1-1 0,0 0-1,0-1 1,0 0 0,-1-1 0,11-12 0,-9 7 30,-1 0-1,0 0 0,-1-1 0,0 0 1,-2-1-1,1 0 0,-2 0 1,0 0-1,-1-1 0,2-18 1,-2-7 324,-2-82 0,-3 88 507,-1 27-107,1 9-701,0-1 0,0 1 0,0 0 0,0 0 0,0 0 0,0 0 0,0 0 0,0-1 0,0 1 0,0 0 0,0 0-1,0 0 1,0 0 0,0 0 0,0-1 0,0 1 0,0 0 0,0 0 0,0 0 0,0 0 0,0 0 0,0 0 0,0 0 0,-1-1 0,1 1 0,0 0-1,0 0 1,0 0 0,0 0 0,0 0 0,0 0 0,0 0 0,-1 0 0,1 0 0,0 0 0,0 0 0,0 0 0,0 0 0,0 0 0,-1 0-1,1 0 1,0 0 0,0 0 0,0 0 0,0 0 0,0 0 0,-1 0 0,1 0 0,0 0 0,0 0 0,0 0 0,0 0 0,0 0 0,0 0-1,-1 0 1,1 0 0,0 0 0,0 0 0,0 1 0,-1 0-27,1 0 0,0 0 1,-1 0-1,1 0 0,0 0 0,-1 0 0,1 0 0,0 0 1,0 0-1,0 0 0,0 0 0,0 1 0,0 6-10,-16 121 107,1 134 0,15-259-171,0-1 0,0 1 0,0-1 1,1 1-1,-1-1 0,1 1 1,0-1-1,0 1 0,0-1 1,0 0-1,1 1 0,2 3 1,-2-5-116,0 1 0,0-1 0,0 0 0,1-1 1,-1 1-1,0 0 0,1-1 0,0 1 0,-1-1 1,1 0-1,0 0 0,-1 0 0,1 0 0,4 1 0,28 4-2957,-3-5-2091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1.99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38 1688,'0'0'6686,"16"-7"-6213,51-20 94,-65 26-535,0 1 0,0-1-1,-1 1 1,1-1 0,0 1 0,0 0 0,0-1-1,0 1 1,3 0 0,-4 1-23,-1-1-1,1 0 1,0 0 0,-1 0 0,1 0-1,-1 1 1,1-1 0,-1 0-1,1 1 1,-1-1 0,1 0-1,-1 1 1,1-1 0,-1 1-1,1-1 1,-1 0 0,1 1 0,-1-1-1,1 2 1,-1 0 11,1-1 0,0 1-1,-1 0 1,0 0 0,1 0 0,-1 0 0,0 0-1,0 1 1,0-1 0,-1 3 0,1 0 76,0 0-62,0 1 1,0 0-1,0-1 1,-1 1-1,0-1 1,0 0-1,-1 1 1,0-1-1,1 0 1,-2 0-1,1 1 1,0-2-1,-1 1 1,0 0-1,-5 5 1,-2 3 25,3-5-16,1 0-1,0 0 1,1 0-1,-1 1 1,-7 17-1,13-25-37,0-1 0,0 0 1,0 1-1,0-1 0,0 1 0,-1-1 0,1 1 1,0-1-1,0 0 0,0 1 0,0-1 0,0 1 0,0-1 1,0 0-1,0 1 0,0-1 0,1 1 0,-1-1 1,0 0-1,0 1 0,0-1 0,0 1 0,1-1 1,-1 0-1,0 1 0,0-1 0,1 0 0,-1 1 1,0-1-1,0 0 0,1 1 0,-1-1 0,0 0 0,1 0 1,0 1-1,14 1 375,-12-2-358,21 2 119,1-2-1,0-1 1,-1-1 0,1-1 0,44-12 0,-32 6-1449,57-8 0,-76 15 321,23-4-2040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2.8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182 323 4241,'0'0'2452,"-20"8"-2087,-68 25 251,84-31-519,0 0 0,0 0 0,-1 0 0,1 0 0,1 1 0,-1-1 0,0 1-1,1 0 1,-1 1 0,1-1 0,0 0 0,0 1 0,0 0 0,-3 4 0,4-4 56,0 0-37,0 0 0,0 0 0,0 0 0,1 0 0,-1 0 0,1 0 0,0 0 0,0 8 0,0-9-94,1-1 0,0 1 0,0-1 0,0 0 0,1 1 0,-1-1 0,0 0 1,1 1-1,0-1 0,-1 0 0,1 0 0,0 0 0,0 1 0,0-1 0,0 0 1,1 0-1,-1 0 0,2 2 0,3 0-5,0 1 0,1-1 0,-1 0 0,1-1 0,0 0 0,0 0 0,0 0 0,0-1 0,0 0 0,1 0 0,12 1 0,11 0-15,44 0 0,-72-3-1,29 0-10,-3 1-127,29-4 0,-50 2 16,0 0 0,0 0 0,0-1 1,0-1-1,-1 1 0,1-1 0,0 0 0,9-6 0,-14 7 104,0-1 0,0 0 0,-1 0 0,1 1 0,0-1 0,-1-1 0,0 1 0,0 0 0,0-1 0,0 1 0,0-1 0,-1 1 0,0-1-1,1 0 1,-1 0 0,-1 1 0,1-1 0,0 0 0,-1 0 0,0 0 0,0 0 0,0 0 0,0 0 0,-1 0 0,0 0 0,0 1 0,0-1 0,0 0 0,0 0 0,-1 1 0,1-1 0,-1 1 0,0-1 0,-4-4 0,0 2 2,-1-1 1,0 1-1,0 0 1,-1 0-1,0 1 0,0 0 1,0 0-1,0 1 1,-1 0-1,0 0 1,0 1-1,-16-3 1,1 1 101,0 1 1,-1 2 0,-43 1-1,62 1-57,0 0-1,0 1 1,0 0 0,0 0-1,0 1 1,1-1-1,-1 1 1,0 1 0,1-1-1,-1 1 1,1 0-1,0 0 1,0 0-1,0 1 1,1-1 0,-1 1-1,1 1 1,0-1-1,0 1 1,0-1 0,1 1-1,-1 0 1,1 0-1,0 0 1,1 1-1,-1-1 1,1 1 0,0 0-1,-2 11 1,3-10 55,0 1 0,0-1 1,0 1-1,2 12 0,-1-17-74,0 0-1,1 0 1,0 0 0,-1 0 0,1 0-1,0 0 1,1 0 0,-1-1-1,0 1 1,1 0 0,0-1-1,-1 1 1,1-1 0,3 4 0,2 0-36,1 0 0,-1-1 0,1 0 1,1 0-1,-1-1 0,1 1 1,-1-2-1,1 0 0,0 0 1,1 0-1,17 2 0,1-2-210,0-1 0,49-2 0,-70 0 186,-1-1 1,1 0-1,-1 0 1,0-1-1,0 1 1,1-1-1,-1-1 1,-1 1-1,1-1 1,0 0-1,-1 0 0,1-1 1,-1 0-1,0 0 1,8-8-1,-8 6 48,0 0 0,0 0 0,-1-1 0,0 1 0,0-1 0,0 0 0,-1-1 0,0 1 0,0 0 0,-1-1-1,0 0 1,1-11 0,0-14 138,-2 1 0,0-1-1,-3 1 1,0 0 0,-3 0-1,0 0 1,-2 0 0,-22-60-1,25 82-27,-3-11 585,-16-31-1,22 52 372,0 4-884,1 8-264,0 21 93,2 0 0,1 0 0,1 0 1,9 32-1,-5-37-10,0-1-1,23 51 1,-26-70-168,-1 0 0,1 0 0,0 0 0,1-1 0,-1 1 0,2-1 0,-1-1 0,1 1 0,0-1-1,0-1 1,0 1 0,1-1 0,12 6 0,-4-5-581,0-1-1,1 0 1,0-1 0,25 3-1,2-2-1966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3.31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38 39 5209,'0'0'1051,"20"-6"-690,63-18 217,-75 22-382,0 0 0,1 0 0,-1 1 0,0 0 0,0 0-1,15 2 1,-5-1 379,-15 0-511,0 0 1,-1 0 0,1 1-1,-1-1 1,1 0 0,0 1-1,-1 0 1,1-1 0,-1 1-1,1 0 1,-1 0-1,0 0 1,1 1 0,3 2-1,-5-3-31,1 1 0,-1 0 0,0 0 0,0-1-1,1 1 1,-1 0 0,0 0 0,0 0 0,-1 0 0,1 1-1,0-1 1,-1 0 0,1 0 0,-1 0 0,0 0-1,0 1 1,0 3 0,0-1 3,-1 0 1,0 0-1,0 0 0,0-1 1,-1 1-1,0 0 1,1-1-1,-2 1 0,1-1 1,0 1-1,-1-1 0,0 0 1,0 0-1,0 0 1,-1-1-1,1 1 0,-1-1 1,-8 6-1,-6 3 41,0 0 1,-37 17-1,54-28-75,-13 4 48,11-4-59,0 0 1,1 0-1,-1 0 0,0 1 1,1-1-1,-4 3 1,13-3-507,35-2 318,-12 0 192,0 1 0,43 6 0,-68-5 10,-1 0-1,0 0 1,0 1-1,0-1 1,0 1 0,0 0-1,-1 0 1,1 0-1,0 1 1,-1-1-1,0 1 1,4 3 0,-6-5 30,1 1 1,-1-1 0,0 1 0,0-1 0,0 1 0,0 0 0,0 0 0,0 0 0,0 0-1,0 0 1,-1-1 0,1 1 0,-1 0 0,0 0 0,1 0 0,-1 1 0,0-1-1,0 0 1,0 0 0,0 0 0,-1 0 0,1 0 0,-1 0 0,1 0 0,-1 0-1,1 0 1,-3 3 0,1-2 9,0 0-1,0 0 0,0-1 0,0 1 1,-1 0-1,1-1 0,-1 0 1,0 1-1,0-1 0,-4 2 1,-35 18 167,37-20-194,-22 10-56,-2-1 1,-36 9-1,50-17-683,-1 0 0,1-1 0,-23 1 0,4-3-2385,0 0-3386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4.9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34 4505,'0'0'3190,"1"-6"-2361,5-16 32,-4 16-191,7 324 327,-9-317-993,13 219 802,3 61-155,-15-245-634,5 104 42,-3-112-52,1 0 0,15 52 1,-19-78-31,1-1 1,-1 1 0,1-1 0,0 1-1,-1-1 1,1 0 0,0 1 0,0-1-1,0 0 1,0 0 0,0 0 0,0 1-1,0-1 1,0 0 0,1-1 0,-1 1-1,0 0 1,0 0 0,1 0 0,-1-1-1,1 1 1,1 0 0,2 0-84,1 0 0,-1-1 0,0 0 0,0 1 0,8-2 1,5 0 275,319-9-208,-48-14 36,402-22 25,-105 23 0,158-4-14,-337 15 12,174-2-7,234-10 378,-593 22 188,-143 2-127,-78 0-448,0 0 0,0 0-1,0 0 1,1 0-1,-1 0 1,0 0-1,0 0 1,0-1-1,0 1 1,0 0-1,0-1 1,0 1-1,1-1 1,-1 0-24,-1 0-1,1 1 1,-1-1 0,1 0-1,-1 0 1,0 0 0,1 0-1,-1 0 1,0 0 0,0 0 0,1 0-1,-1 0 1,0 0 0,0 0-1,0 0 1,0 0 0,-1-1-1,1-1-191,0 0-1,0 0 0,0 0 0,-1 0 1,1 0-1,-1 0 0,0 0 0,0 0 0,0 1 1,-1-1-1,1 0 0,-1 0 0,1 1 1,-5-5-1,-17-17-3420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5089,'56'48'770,"-55"-47"-683,1 1 0,-1-1 0,0 1 0,0 0 0,0-1 0,0 1 0,0 0 1,0 0-1,0 0 0,-1 0 0,1 0 0,-1 0 0,1 0 0,-1 0 0,0 0 0,0 0 1,0 0-1,0 0 0,0 0 0,-1 4 0,0 5 460,1 216 5664,0-225-6275,1-1 1,-1 0-1,0 1 0,1-1 1,-1 0-1,1 1 1,-1-1-1,1 0 0,0 0 1,-1 0-1,1 0 1,0 0-1,0 0 1,0 0-1,0 0 0,0 0 1,0 0-1,0 0 1,0 0-1,0 0 0,0-1 1,0 1-1,1-1 1,-1 1-1,0-1 1,0 1-1,1-1 0,1 1 1,42 6-3475,-38-6 2450,23 0-5120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6.9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20 327 16,'0'0'5260,"-4"0"-4445,-7 0-693,7 0 562,7 0 2675,604-16-2350,-78-35-858,-52 5-2,-2 15-80,-86 7-50,-204 10-3,423-26 15,-38 27-1,-340 10-28,159-27-18,-248 9 7,179-16-8,-123 37 82,-188 1-60,0 0 0,1 0 1,14 5-1,-5-1 10,-18-4-25,0-1 1,0 1 0,0 0-1,-1-1 1,1 1 0,0 0-1,0 0 1,0 0 0,-1 0-1,1 0 1,0 0 0,-1 0-1,1 0 1,-1 0 0,1 0-1,-1 0 1,0 0 0,1 0-1,-1 2 1,6 25 214,-6-26-162,10 82 224,-2 138-1,-7-141-114,0 18-40,7 187 58,-2-214-87,29 138 0,-23-164-44,-2-1 0,-2 2-1,3 72 1,-11-119-144,0-2-1009,0-32-3048,0 12 188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8.02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49 217 464,'0'0'3262,"2"-14"-2738,3-98 1651,-5 108-2038,-1 1 0,0-1-1,0 0 1,0 0-1,0 1 1,-1-1 0,1 1-1,-1 0 1,0-1-1,0 1 1,0 0 0,-4-4-1,-9-18 686,14 24-742,1 0 0,0 1 0,-1-1-1,1 0 1,-1 0 0,1 0 0,-1 0-1,1 0 1,-1 1 0,1-1 0,-1 0-1,0 1 1,1-1 0,-1 0 0,0 1-1,0-1 1,0 1 0,0-1 0,1 1-1,-1-1 1,0 1 0,0 0 0,0-1-1,-1 1 797,2 45-890,2 0 0,11 67 0,49 260 255,23 111 126,-80-453-322,-3-16-9,1-1-1,5 18 1,-8-31-36,0 0 0,0 0 0,0 0 0,0 0 0,0 0 0,0 0 0,0 0 0,0 0 0,0 0 0,1 0 0,-1 0 0,0-1 0,0 1 0,0 0 0,0 1 0,0-1 1,0 0-1,0 0 0,0 0 0,0 0 0,0 0 0,0 0 0,0 0 0,0 0 0,0 0 0,0 0 0,0 0 0,0 0 0,0 0 0,0 0 0,0 0 0,0 0 0,0 0 0,0 0 0,0 0 0,0 0 0,0 0 1,1 0-1,-1 0 0,0 0 0,0 0 0,0 0 0,0 0 0,0-8-360,0-1-340,0 1-1,-1-1 1,0 1 0,-3-10-1,-6-10-2393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6:59.12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9 1272,'0'0'4437,"0"-2"-3890,1 0-970,0-3 2494,-1 17-265,6 129-1376,-1-29 4,-2 567 1043,-3-401-708,0-278-670,0-14-3755,-2 6 1249,-3 0-1504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1.35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405 1 5249,'0'0'764,"-21"1"-637,-70 6 116,79-6-125,0 1 0,0 0 0,0 1 0,0 0 0,1 0 0,-1 2 0,1-1 0,-19 12 0,24-13-84,-8 5 49,1-1 1,0 2-1,0 0 1,1 0-1,0 2 0,-11 12 1,16-16 25,1 1 0,0 0 1,1 0-1,0 0 0,0 1 0,1 0 1,0 0-1,1 0 0,0 0 0,-4 19 1,4-10 152,0 0 1,2 1 0,0-1 0,1 0-1,1 1 1,5 24 0,-5-37-178,1 0 0,1 0 1,-1 0-1,1 0 1,0 0-1,0 0 0,1-1 1,-1 0-1,1 1 0,0-1 1,1-1-1,-1 1 0,1-1 1,9 7-1,-8-7-66,1 0-1,-1 0 1,1-1-1,0 0 1,0 0 0,1 0-1,-1-1 1,0 0-1,1-1 1,0 0-1,-1 0 1,9 0-1,6-1-165,-1 1-394,26-4 0,91-23-3376,-73 12 87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1.77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1 109 2481,'0'0'6022,"18"-4"-5442,124-26 547,-38 6-614,111-22-2828,-205 44 756,-3 0-609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2.19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4081,'0'0'1005,"27"0"-869,88 0 10,-94 0-35,0 1-1,27 5 1,-37-4 36,0 2 0,0-1 0,21 11 0,-28-12-68,1 1 0,0-1 0,-1 1 1,0 0-1,1 0 0,-1 0 0,-1 1 0,1 0 0,0 0 1,-1 0-1,6 8 0,-7-8 29,0 0 0,0 0-1,-1 0 1,0 0 0,0 0 0,0 1 0,0-1-1,0 0 1,-1 1 0,0-1 0,0 0 0,0 1 0,0-1-1,-2 8 1,0-8-34,1 1 0,-1-1-1,0 1 1,0-1 0,0 0-1,-1 0 1,1 0 0,-1 0 0,0 0-1,0-1 1,-1 1 0,1-1-1,-1 0 1,-4 3 0,-9 6-23,1-2 0,-19 10 0,33-20-44,-92 44-779,52-26-1283,22-9-382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2.6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6785,'0'0'821,"1"19"-428,0 132 1230,-1 188 2402,0-338-4440,0-7-2951,0-6 686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3.2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1 155 5817,'0'0'668,"27"-9"-477,3 0-108,9-4 74,2 1 0,54-7 0,269-15 326,-87 11-362,13-10 396,-216 30 121,-58 3 519,-16 1-1132,1-1-1,0 0 0,0 0 1,-1 1-1,1-1 1,0 1-1,-1-1 0,1 0 1,0 1-1,-1-1 1,1 1-1,-1-1 0,1 1 1,-1 0-1,1-1 1,-1 1-1,1 0 0,-1-1 1,0 1-1,1 0 1,-1-1-1,0 1 0,1 1 1,6 21 133,-5-17-70,11 48 379,8 71-1,-2-6-294,0-40-100,4-1 0,39 93 0,-61-169-62,0 0 0,0 0 1,0 0-1,-1 0 1,1 0-1,-1 0 0,1 1 1,-1-1-1,0 0 1,0 0-1,0 0 0,0 3 1,-1-3 3,0-1 1,1 0 0,-1 0-1,0 1 1,1-1-1,-1 0 1,0 0-1,0 0 1,0 0 0,0 0-1,0 0 1,0 0-1,0 0 1,0-1 0,0 1-1,-1 0 1,1-1-1,0 1 1,-3 0-1,-38 14 30,-2-2-1,0-2 0,-50 6 0,73-13-28,-82 15-4,-314 44 50,325-57-529,-95-6 0,180 0-425,1-1 0,0 0 0,-13-3-1,5-2-2061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4.20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220 254 4305,'0'0'2923,"-23"-3"-2444,-74-6-48,91 8-379,1 1 1,-1 0 0,0 0 0,1 1-1,-1 0 1,0 0 0,1 0 0,-8 3-1,10-2-16,-1-1-1,1 1 1,0 1-1,0-1 1,0 0-1,0 1 1,-5 5 0,7-6-34,-1 0 0,1 0 0,0 0 0,0 0 0,0 0 0,0 1 0,0-1 0,0 0 0,1 1 0,-1-1 0,1 1 0,-1-1 0,1 0 0,0 1 0,0-1 0,0 1 1,1-1-1,-1 1 0,0-1 0,1 0 0,0 1 0,-1-1 0,2 3 0,1-3 1,0 1-1,-1-1 1,1 1 0,0-1-1,0 0 1,1 0 0,-1 0 0,0 0-1,1-1 1,6 3 0,40 8 31,-10-7-61,-1-1-1,69-4 1,-96 0-2,-1 0-24,0-1-1,0 0 1,0 0-1,0-1 1,0 0-1,0-1 1,-1 0 0,1-1-1,-1 0 1,13-7-1,-22 10 54,1 0-1,0 0 1,-1-1 0,1 1 0,-1 0-1,0-1 1,1 1 0,-1-1-1,0 1 1,0-1 0,0 0-1,0 1 1,0-1 0,-1 0-1,1 0 1,0 0 0,-1 1 0,1-1-1,-1 0 1,0 0 0,1 0-1,-1 0 1,0 0 0,0 0-1,0 0 1,-1 0 0,1 0-1,0 0 1,-1 0 0,1 1-1,-3-5 1,2 3 26,-1-1-1,0 1 1,0-1-1,0 1 1,0 0-1,0 0 0,-1 0 1,0 0-1,1 0 1,-1 0-1,0 1 1,-1-1-1,1 1 1,-7-4-1,0 3 23,1-1-1,-1 1 0,0 1 1,0-1-1,-15 0 0,-53 1 89,60 2-124,9 0 3,0 0 0,0 1 0,0 1 0,1-1 0,-1 1 0,-11 5 0,16-6-10,0 1 1,0 0 0,0 0 0,1 0 0,-1 0 0,0 1-1,1-1 1,0 1 0,0 0 0,0 0 0,0 0-1,0 1 1,0-1 0,1 0 0,-3 6 0,4-7-16,0 1 1,0-1 0,0 1 0,1-1 0,-1 1 0,1 0-1,0-1 1,0 1 0,0 0 0,0-1 0,0 5-1,1-5 2,-1-1 0,0 0 0,1 1 0,-1-1-1,0 1 1,1-1 0,0 0 0,-1 1-1,1-1 1,0 0 0,0 1 0,0-1 0,-1 0-1,1 0 1,0 0 0,1 0 0,-1 0-1,0 0 1,2 1 0,3 1-50,1-1-1,-1 0 1,1 0 0,-1-1-1,1 0 1,0 0 0,6 0 0,5-1-157,25-3 1,-37 2 198,1 0 0,-1-1 0,1 0 0,-1 0 0,1 0 0,-1-1 0,0 0 0,0 0 0,0-1 0,-1 1 0,1-1 0,-1 0 0,0-1 1,0 1-1,5-7 0,-5 5 19,-1 0 0,1 0 0,-1-1 0,0 1 0,-1-1 0,0 0 0,0 0 0,0 0 0,-1-1 0,0 1 0,0 0 0,-1-1 0,1-9 0,-2 13 1,1-70 89,-2 65-63,0 0 1,0 0 0,-1-1 0,0 1-1,-7-16 1,4 11 91,-6-10 508,8 23 1225,2 6-1378,1 9-804,0-12 501,0 13-178,-1-3 51,1 1 0,1 0 0,4 19 0,-4-28-131,0 1 1,0-1-1,1 0 1,-1 0 0,1 0-1,0 0 1,1 0-1,-1 0 1,1-1-1,0 1 1,-1-1-1,1 0 1,1 0 0,4 4-1,0-1-458,0-1 0,1-1 0,0 0 0,-1 0 0,18 5-1,5-2-2149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4.67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48 1 5113,'0'0'5825,"-25"132"-4992,18-92-241,3-2-280,-3-2-120,5-8-112,0-6-72,2-6 0,0-8-8,0-2-504,4-6-2905,3 0 584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26 4241,'0'0'2656,"-19"-2"-1775,-62-2 166,77 4-967,0 0-1,1 0 1,-1 1 0,0-1 0,1 1 0,-1 0 0,1 0 0,-1 0 0,1 1 0,-1-1 0,1 1 0,0 0 0,0 0 0,0 0 0,0 0 0,0 1 0,-4 4 0,2-1 34,0 1 0,1-1 0,0 1-1,1 0 1,-6 12 0,9-18-107,-4 10 17,1 1 0,0 0 0,1 0 0,0-1 0,0 2 0,2-1 0,0 14 0,0-24-34,0 1 0,0-1-1,1 1 1,-1 0 0,1-1 0,-1 0-1,1 1 1,0-1 0,0 1-1,0-1 1,0 0 0,0 1 0,1-1-1,-1 0 1,1 0 0,2 3-1,0-2-17,-1 0 0,0-1-1,1 1 1,0-1 0,0 0-1,0 0 1,0 0 0,0-1-1,4 2 1,7 1-117,0-2 0,1 1 0,-1-2-1,23 0 1,-33-1 168,1 0 1,-1-1-1,1 0 0,-1 0 0,0 0 0,1-1 1,-1 1-1,0-1 0,0 0 0,0-1 0,0 1 0,0-1 1,-1 0-1,1-1 0,-1 1 0,0-1 0,0 1 1,0-1-1,0 0 0,-1-1 0,1 1 0,-1-1 1,0 1-1,-1-1 0,1 0 0,-1 0 0,0 0 1,0 0-1,-1-1 0,1 1 0,-1-1 0,1-6 1,-1 3 87,0 1 0,0 0 0,-1-1 0,0 1 0,-1-1 0,1 1 0,-2 0 0,-2-11 0,3 15-160,-1 0-1,0-1 1,0 1-1,0 0 1,0 0-1,-1 1 0,0-1 1,1 0-1,-1 1 1,-1 0-1,1 0 1,0 0-1,-1 0 1,0 0-1,0 1 1,-7-5-1,1 3-1016,1 0 0,-1 1 0,-13-4 0,3 3-3395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7.2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141 281 5881,'0'0'1302,"18"-3"-1094,64-11-59,-69 11-125,0-1 0,0 0 0,0 0 0,0-1-1,19-11 1,-23 11-24,-2 1 7,1 0 0,-1-1 0,0 0 1,0 0-1,-1-1 0,1 0 0,5-7 0,-9 9 8,0 0-1,0 0 0,0-1 1,0 1-1,-1-1 0,0 0 1,0 1-1,0-1 1,-1 0-1,0 0 0,0-1 1,1-8-1,-2 13-11,1-5 45,-1-1 1,0 1-1,-2-11 0,2 15-33,0 0-1,-1 0 0,0 0 1,1 0-1,-1 0 0,0 1 1,0-1-1,0 0 0,0 0 1,0 1-1,-1-1 0,1 1 0,0-1 1,-1 1-1,-1-2 0,-3-2 59,0 1-1,0 1 0,0-1 0,-1 1 0,1 0 0,-1 0 0,0 1 0,1-1 1,-12-1-1,-3 2 82,1 0 0,-23 2 0,42 0-149,-7 0 63,-1 1 1,1 0 0,-1 0-1,0 1 1,1 0-1,0 0 1,0 1 0,0 0-1,-14 8 1,12-5-29,0 1 0,0 0 1,1 0-1,0 1 0,0 0 0,-12 15 1,11-10-34,1 1 1,0 0 0,1 0 0,0 1 0,1 0-1,1 0 1,0 0 0,1 1 0,1 0-1,-4 24 1,5 37 110,3-64-61,0-11-46,1 1 1,-1-1-1,0 1 0,0-1 1,1 0-1,0 1 0,-1-1 1,1 0-1,0 0 0,0 1 1,0-1-1,0 0 0,1 0 1,-1 0-1,1 0 0,1 2 1,0-2-6,0 1 1,1 0-1,-1-1 1,1 1-1,0-1 1,-1 0 0,1-1-1,6 3 1,3 0-152,-1-1 1,1-1 0,-1 0 0,1-1 0,15 0 0,-14-1-190,27 1-836,-1-3 1,63-9-1,-41-1-614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7.68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75 1176,'0'0'7306,"63"-10"-7122,-23 0-88,2 0-48,-2 2-48,-2 0-88,-5 2-520,-6 0-320,-3 0-481,-6 0-415,-11 2-2129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8.18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23 44 5129,'0'0'1251,"22"-8"-1063,71-23 79,-90 30-211,0 0-1,1 1 1,-1-1 0,0 0 0,1 1 0,-1 0 0,0 0 0,1 0-1,-1 0 1,5 1 0,-7-1-19,0 1 0,0-1 0,1 1 0,-1-1 0,0 1 0,0 0 0,0-1 0,0 1 0,0 0 0,0 0 0,0-1 0,0 1 0,0 0 0,-1 0 0,1 0 0,0 0 0,0 0 0,0 2 0,0 1 87,0 1 0,0-1 0,0 1 0,0 0 0,-1-1 0,0 1-1,0-1 1,0 1 0,-2 7 0,1-3 51,0-2-111,0 0 0,-1 0 0,0 0-1,0 0 1,-1 0 0,1-1 0,-2 1 0,1-1 0,-1 0-1,0 0 1,-8 10 0,-7 6-259,-36 30-1,49-47 94,-54 46-2225,41-36 64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8.6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 1 5209,'0'0'2003,"-1"19"-1083,-9 225 2420,10 68-1402,0-287-1846,1 0 0,2 0 0,0 0 0,2-1 0,11 38 0,-9-51-190,-7-11 74,0 0-1,1 1 1,-1-1 0,0 0-1,0 0 1,0 0-1,1 0 1,-1 0-1,0 0 1,0 0-1,0 0 1,1 0-1,-1 0 1,0 0-1,0 0 1,0 0-1,1 0 1,-1 0-1,0 0 1,0 0-1,0 0 1,1 0 0,-1-1-1,0 1 1,0 0-1,0 0 1,0 0-1,1 0 1,-1 0-1,0 0 1,0-1-1,0 1 1,2-2-196,-1-1 1,1 1 0,-1-1-1,0 0 1,0 1 0,2-5-1,19-71-3670,-14 39 972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09.48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0 245 6345,'0'0'1399,"26"-15"-993,85-44-90,-101 54-284,1 1 0,-1 0 0,1 0 0,0 1 0,0 1 1,0-1-1,15 0 0,-1 1 8,301-35 248,-73 10 184,-185 18-371,314-35-240,4 24 1280,-362 22-1113,0 0 0,0 1 0,43 13 0,-46-12-49,0-1-1,0 0 1,0-2-1,0 0 0,35-4 1,81-17 4,-79 10 42,-41 8 0,29-2-1,-46 5 4,1-1-1,-1 1 0,0-1 0,1 1 1,-1-1-1,0 1 0,1-1 1,-1 1-1,0-1 0,0 1 0,0 0 1,1-1-1,-1 1 0,0-1 0,0 1 1,0-1-1,0 1 0,0 0 1,0 0-1,1 3 86,5 36 283,-1 1 1,-3 0-1,-2 53 1,0-39-271,-2-11-70,-1-1-1,-11 53 0,-27 83-35,21-98 8,19-79-30,0 1 0,0-1 0,0 1-1,0-1 1,0 1 0,0-1 0,-1 0 0,1 0 0,-1 0 0,0 0 0,1 0 0,-1 0 0,0 0-1,0 0 1,0-1 0,-1 1 0,1-1 0,-4 2 0,-3 1-36,-1 0 0,1-1 0,-17 3 0,10-2-8,-246 44-256,-5-21 245,56-8-29,-443 28-95,516-43 197,-206 33 0,326-32-15,-15 0-8,33-5-274,4 0-2462,10-1 681,3-4-352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0.44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168 250 4793,'0'0'2187,"-19"3"-1669,-60 13-9,76-16-474,0 1 0,0 0 0,0-1-1,0 1 1,0 1 0,0-1 0,0 0 0,0 1 0,0-1-1,1 1 1,-1 0 0,1 0 0,-1 0 0,1 0 0,0 0-1,-1 1 1,1-1 0,1 1 0,-1-1 0,0 1 0,1 0 0,-1 0-1,-1 4 1,2-4-15,-1 2-3,0 0-1,1 0 1,0 0-1,0 0 1,0 0-1,1 0 1,0 0-1,0 6 1,0-6-8,0-4-3,0 1 0,1-1 0,-1 1 0,0-1 0,1 1 0,-1-1 0,0 0 1,1 1-1,0-1 0,-1 1 0,1-1 0,0 0 0,0 0 0,0 1 1,0-1-1,1 1 0,1 1-6,-1-1-1,1 0 1,0 0 0,0 0 0,0 0 0,7 2-1,-2 0-27,2-2 0,-1 1 0,0-1-1,15 2 1,3-2-97,-1-1-1,1 0 1,26-4-1,-48 2 79,0 0-1,0 0 0,0-1 0,0 1 0,0-1 1,-1 0-1,1-1 0,-1 1 0,1-1 0,-1 1 1,6-6-1,-7 6 22,-1-1 0,1 0 0,-1 1 1,0-1-1,1 0 0,-1 0 0,-1-1 0,1 1 1,0 0-1,-1-1 0,1 1 0,-1-1 0,0 1 1,0-1-1,-1 1 0,1-6 0,0-3 24,-1 1-1,0 0 0,-1 0 0,-2-14 1,2 20 22,-1 0 0,0-1 1,0 1-1,0 0 1,0 0-1,-1 0 0,0 0 1,0 1-1,0-1 1,-6-5-1,4 5 44,0 1 0,0-1-1,0 1 1,-1 0 0,0 0 0,1 1-1,-1 0 1,-1 0 0,1 0 0,0 1 0,-1 0-1,1 0 1,-1 0 0,0 1 0,1 0-1,-1 0 1,0 1 0,0 0 0,0 0 0,1 1-1,-1 0 1,-8 2 0,10-2-62,-1 1 0,1 0 0,0 1 0,1-1 0,-1 1 0,0 0 0,1 0 0,-1 1 0,1-1 0,0 1 0,0 0 0,1 0 0,-1 0 0,-4 9 0,-1-1 2,2 1-1,0 1 1,0 0-1,-5 16 1,8-18-15,1 0 1,0 0-1,1 0 1,0 0-1,0 1 1,2-1-1,-1 0 1,3 14-1,-2-24 0,0-1-1,1 1 1,-1-1 0,0 0-1,1 1 1,0-1-1,-1 0 1,1 1-1,0-1 1,0 0 0,-1 0-1,1 1 1,0-1-1,0 0 1,0 0-1,1 0 1,-1 0 0,0 0-1,0-1 1,0 1-1,1 0 1,-1-1-1,0 1 1,1 0 0,-1-1-1,1 0 1,2 1-1,4 1-125,0-1 0,0 0 0,16-1 0,-17 0 54,5 0 35,-1-1 0,1 0 0,0-1-1,-1 0 1,0-1 0,1 0-1,-1 0 1,-1-2 0,1 1 0,0-1-1,-1-1 1,0 0 0,0 0 0,15-14-1,-14 11 37,0-1-1,-1 1 0,-1-2 0,0 1 1,0-2-1,-1 1 0,0-1 0,-1 0 1,-1 0-1,0-1 0,0 0 0,-1 0 1,-1-1-1,0 1 0,-1-1 0,0 0 1,1-25-1,-4 25 75,1-9-122,-3-29 0,1 46 184,0 0 0,0 0 0,0 0 0,-1 0 0,1 0 0,-2 1 0,1-1 0,0 0-1,-8-9 1,10 15-98,0 0 0,0 0-1,0 0 1,0 0 0,0 0-1,0 0 1,0 0 0,0 0-1,0-1 1,0 1 0,0 0-1,0 0 1,0 0 0,0 0 0,-1 0-1,1 0 1,0 0 0,0 0-1,0 0 1,0 0 0,0 0-1,0 0 1,0 0 0,0 0-1,0 0 1,0 1 0,0-1-1,0 0 1,-1 0 0,1 0-1,0 0 1,0 0 0,0 0-1,0 0 1,0 0 0,0 0-1,0 0 1,0 0 0,0 0-1,0 0 1,0 0 0,0 0-1,0 0 1,0 0 0,0 0-1,0 1 1,0-1 0,0 0-1,0 0 1,0 0 0,0 0-1,0 0 1,0 0 0,0 0-1,0 0 1,0 0 0,0 0-1,0 0 1,0 0 0,0 0-1,0 1 1,0-1 0,0 0-1,0 0 1,0 0 0,-1 11 238,0 12-402,4 1 243,1 0 1,0 0 0,9 23-1,-4-12 148,46 149 1193,-25-108-4967,-28-69-227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2.8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90 27 2577,'0'0'4088,"3"-4"-3231,10-18 4044,-15 29-4496,-5 3-336,1-1 0,-2 0 1,-14 15-1,10-12-31,-14 19 0,23-27-37,1 0 0,-1 0 0,1 0 0,0 0 1,0 0-1,0 1 0,0-1 0,1 1 0,-1 7 0,1-12-10,1 1 0,0 0 0,0 0 1,0 0-1,0-1 0,0 1 0,0 0 0,0 0 0,0 0 0,0-1 0,0 1 0,0 0 1,0 0-1,1-1 0,-1 1 0,0 0 0,0 0 0,1-1 0,-1 1 0,1 0 0,-1-1 1,1 1-1,-1 0 0,1-1 0,0 2 0,1-2-10,0 1-1,0 0 1,0-1 0,0 1 0,1-1-1,-1 0 1,0 1 0,3-1 0,-1 0 0,13 1-295,-1 0 0,0-1 0,1-1 0,-1 0 0,1-2 0,-1 1 0,0-2 0,25-9 0,-35 11-188,0 0 0,-1 0-1,0-1 1,0 0 0,0 0-1,0 0 1,0-1 0,0 1-1,-1-1 1,0-1 0,6-5 0,-3-2-2054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3.23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76 1 2833,'0'0'5837,"-6"12"-5120,-35 89 1149,34-82-1616,1 1 0,1 0 0,1 0 0,-2 23 0,5 9-889,1-31-2851,0-15 509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4.5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48 291 3393,'0'0'3136,"6"-21"-2916,20-68-104,-21 76-69,-2-1 0,0-1-1,0 1 1,-1 0-1,-1-1 1,-1-22-1,0 14 111,0 20-36,0 0 0,0 0-1,0 0 1,-1 1 0,1-1 0,-2-5-1,1 7-44,1 1-1,0-1 0,-1 0 0,1 1 0,-1-1 0,1 0 0,-1 1 0,0-1 1,1 1-1,-1-1 0,0 1 0,1-1 0,-1 1 0,0-1 0,1 1 0,-1 0 1,0-1-1,0 1 0,0 0 0,1 0 0,-1 0 0,0 0 0,0-1 0,0 1 0,1 0 1,-1 0-1,-1 1 0,1-1-47,0 0-1,0 0 1,0 1 0,0-1-1,0 0 1,0 1 0,0-1 0,0 1-1,1-1 1,-1 1 0,0 0-1,0-1 1,0 1 0,1 0-1,-1-1 1,0 1 0,1 0 0,-1 0-1,1 0 1,-1 0 0,1 0-1,-1 0 1,0 1 0,-9 27-15,8-22 29,-9 35 228,2-1 1,1 2-1,-1 50 0,4 132 1483,5-184-1596,0-29-130,0 0 0,1 0 0,0-1 0,1 1 0,0 0 0,1 0 0,0-1 0,5 12 0,-8-23-181,2 4-5195,-2-3 5170,0-1 1,-1 0 0,1 0-1,-1 1-1247,-8-1-4382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4.9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74 6345,'0'0'2281,"120"4"-2073,-69-6-208,12-10-208,32-12-568,-15 2-401,-6 4-1351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4913,'0'0'5961,"-71"103"-5905,71-77 176,0 2-232,3-4-40,13-2 32,2-2-648,24 2-352,-5-6-576,-1-4-1329</inkml:trace>
  <inkml:trace contextRef="#ctx0" brushRef="#br0" timeOffset="1">435 66 6185,'0'0'1679,"-2"21"-1613,-1 5-30,1 36 1,3-59-35,-1 0 1,0 0-1,1 0 0,0 0 1,0 0-1,0 0 0,0 0 0,0 0 1,1 0-1,-1 0 0,1-1 1,-1 1-1,1-1 0,0 1 0,0-1 1,0 1-1,1-1 0,-1 0 1,1 0-1,-1 0 0,1-1 0,-1 1 1,5 1-1,1 2-2,4 2 4,-1 0 0,1-1 0,1-1 0,-1 0 1,1-1-1,-1 0 0,15 2 0,1-2 65,-1-1-1,38-1 0,-60-2 48,-1 0 0,1-1 0,0 1 0,0-1 0,0-1 0,-1 1 0,1-1 0,0 1 0,-1-1 0,0 0 0,1-1 0,-1 1 0,0-1 0,0 0 0,0 0 0,-1 0 0,1-1 0,-1 1 0,1-1 0,-1 0 0,-1 0 0,5-6 0,-3 3 49,-1 0-1,1-1 0,-2 1 1,1-1-1,-1 0 1,0 1-1,0-1 0,-1 0 1,0 0-1,-1 0 0,0 0 1,0 0-1,-2-10 1,1 14-159,0 1 0,0 0 1,0-1-1,0 1 1,-1 0-1,0 0 1,0 0-1,0 0 1,0 0-1,0 0 1,0 1-1,-1-1 1,1 0-1,-1 1 1,0 0-1,0 0 1,0 0-1,-6-3 1,-1-1-314,-1 2 1,0-1 0,0 1-1,-18-4 1,-42-4-4027,42 8 274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5.3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1 171 7882,'0'0'1984,"137"-14"-1800,-90 6-120,-5 0-64,-6 0-8,-5 2-232,-4 2-472,0-2-392,-10 2-369,-6-2-847</inkml:trace>
  <inkml:trace contextRef="#ctx0" brushRef="#br0" timeOffset="1">292 15 824,'0'0'5377,"118"-14"-4785,-96 30 153,-9 2 71,-4 4-168,-9 2 40,0 4 96,-13 0-272,-16 4-280,-4 0-232,-3 0-104,-4 4-800,7-10-984,8-6-1201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5.82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45 1 1504,'0'0'7766,"0"20"-6675,1 2-752,-1 19 397,-5 46 0,-33 192 902,36-258-2572,2-17-2503,0-14 619,0-6 46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7.54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1 505 6729,'0'0'2241,"0"-1"-2145,0 0 1,0-1-1,0 1 0,0 0 1,0 0-1,0 0 0,0 0 1,0 0-1,0 0 0,1-1 1,-1 1-1,1-1 0,7-3-79,1 1-1,-1 0 1,1 0 0,0 1-1,14-3 1,1-1-1,336-83 98,4 29-92,398-23 15,-482 57-26,522-28 4,155-8-22,-870 53 6,567-53 49,-530 60 1742,-132 112-786,1-13-568,6-54-311,1-1 1,3 1-1,1-1 0,11 48 1,60 138-56,-67-205-52,-8-22-25,1 1 0,-1 0 0,1 0 0,-1 0 0,0-1 0,1 1 0,-1 0 1,0 0-1,0 0 0,0 0 0,0 0 0,0 0 0,0-1 0,0 1 0,0 0 0,0 0 0,0 0 1,0 0-1,0 0 0,0 0 0,-1-1 0,1 1 0,0 0 0,-1 0 0,1 0 0,-1 0 0,1-1 0,-1 2 1,-2-1-18,1 0 0,0 0 0,0 0 0,0-1 0,-1 1 0,1-1 0,0 1 0,-1-1 0,-2 0 0,-2 1 66,-213 38-224,18-2-42,-416 11-180,-81-16 333,66-27 57,379-6 12,-38 3 27,-214-2 39,346-8 50,-25 0-30,152 8-64,-3-1-7,-62 8 0,87-6-16,0 2 1,0-1-1,1 1 1,-1 1-1,1 0 1,0 0-1,0 1 1,0 0-1,1 1 1,-10 7-1,-13 11-50,0-1-1,-2-2 0,0-1 0,-2-2 1,0-2-1,-47 16 0,75-29-144,0-1-1,-1 0 1,1-1-1,-17 1 1,25-2 138,0 0 1,-1 0-1,1 0 1,0 0-1,0 0 0,-1 0 1,1 0-1,0-1 1,0 1-1,-1 0 0,1 0 1,0 0-1,0-1 1,-1 1-1,1 0 0,0 0 1,0 0-1,0-1 1,-1 1-1,1 0 0,0-1 1,0 1-1,0 0 1,0 0-1,0-1 0,0 1 1,0 0-1,-1-1 1,1 1-1,0 0 0,0-1 1,0 1-1,0 0 1,0 0-1,0-1 0,1 1 1,-1-1-1,2-12-1859,7-5-860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8.44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128 329 4841,'0'0'2787,"-15"11"-2217,-48 34-282,61-43-279,0-1 1,0 1-1,0 0 0,0 0 1,1 0-1,-1 0 1,-1 2-1,3-4-9,0 1 1,-1-1-1,1 0 1,0 0-1,0 1 1,0-1 0,0 0-1,0 1 1,0-1-1,0 0 1,0 1-1,0-1 1,0 0-1,0 1 1,0-1-1,0 0 1,0 1-1,0-1 1,0 0-1,1 1 1,-1-1-1,0 1 1,1 2 2,0-2-2,-1 1 0,1-1 0,-1 1-1,1-1 1,-1 0 0,1 1-1,0-1 1,0 0 0,0 0-1,0 1 1,0-1 0,0 0 0,0 0-1,0 0 1,0 0 0,1 0-1,-1-1 1,0 1 0,1 0-1,-1-1 1,0 1 0,1 0 0,-1-1-1,3 1 1,4 1-6,0 0 1,0 0-1,10 0 0,6 0-103,1-1 0,0-1 0,37-4 0,-51 2 73,-1 0-1,1 0 1,-1-1-1,1 0 1,-1-1 0,0 0-1,-1-1 1,1 0-1,-1 0 1,14-11 0,-21 14 51,0 1 1,-1-1-1,1 1 1,-1-1 0,1 0-1,-1 1 1,0-1 0,0 0-1,0 0 1,0 0-1,0 0 1,0 0 0,0 0-1,-1 0 1,1-1-1,-1 1 1,1 0 0,-1 0-1,0 0 1,0-1-1,0 1 1,0 0 0,0 0-1,-1 0 1,1-1 0,-1 1-1,1 0 1,-2-2-1,1 0 5,-1 1 0,0-1 0,0 1 0,0 0 0,0 0 0,0 0 0,-1 0 0,1 0 0,-1 0 0,0 1 0,0-1 0,0 1 0,0 0 0,0 0 0,-5-3 0,-1 2 86,0 0 0,1 0 0,-1 1 0,0 0 0,-18-1 0,-46 3 235,63 0-332,1 1 9,0 0 0,1 0 0,-1 1 0,0 0 0,0 1 0,1 0 0,-1 0 0,1 1 0,0 0 0,0 0 0,0 1 1,1 0-1,0 1 0,-11 9 0,13-11-5,1 1 0,0 0-1,0 0 1,0 0 0,0 0 0,1 1 0,0-1 0,0 1 0,0 0 0,1 0 0,0 0 0,0 0 0,0 0 0,1 0-1,0 1 1,0-1 0,1 0 0,-1 1 0,1-1 0,1 0 0,1 11 0,-1-15-34,-1 0 1,1 0 0,0 0-1,0 0 1,0 0-1,0 0 1,1 0 0,-1 0-1,0-1 1,1 1 0,-1 0-1,1-1 1,0 1-1,-1-1 1,1 0 0,0 1-1,0-1 1,0 0-1,0 0 1,0 0 0,0-1-1,0 1 1,0 0-1,1-1 1,1 1 0,8 1-139,0 0 1,0-1 0,18-1 0,-22 0 106,6-1 8,0 0 0,0-1 0,-1-1 0,1 0 0,-1-1 1,1-1-1,-1 1 0,-1-2 0,1 0 0,-1-1 0,0 0 1,0-1-1,18-15 0,-19 13 38,0 0-1,0 0 1,-1-1 0,-1-1 0,0 0-1,0 0 1,-1-1 0,-1 1 0,0-2-1,-1 1 1,0-1 0,6-25-1,-8 20 70,-1 0 0,-1 0 0,-1 1 0,-1-1 1,0 0-1,-6-33 0,5 45 66,-1 1 1,0 0 0,0 0-1,-1 0 1,0 0 0,0 0-1,0 1 1,-1-1 0,1 1-1,-1 0 1,-8-8 0,11 13-73,1 0-1,0-1 1,-1 1 0,1-1 0,-1 1-1,1 0 1,-1-1 0,1 1 0,-1 0 0,0 0-1,1-1 1,-1 1 0,1 0 0,-1 0-1,1 0 1,-1 0 0,0 0 0,0 0-1,1 0-28,-1 0 0,1 0 0,0 0 0,-1 0 0,1 0 0,0 1 0,-1-1 0,1 0 0,0 0 0,0 1 0,-1-1 0,1 0-1,0 0 1,0 1 0,-1-1 0,1 0 0,0 1 0,0-1 0,0 0 0,0 1 0,-1 0 0,-2 23 285,2-18-358,-1 120 135,2-87-87,0-29 9,1 1 0,0-1 0,0 1 0,1-1 0,5 18 0,-6-24-134,1 0-1,0 0 1,-1-1-1,1 1 1,1 0-1,-1-1 1,0 1-1,1-1 1,0 0-1,0 0 1,0 0-1,0 0 1,0 0-1,1-1 1,-1 1-1,1-1 1,4 2 0,0-1-641,-1-1 1,0 0 0,1 0-1,0-1 1,14 0 0,3 0-3063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8.97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62 32 3001,'0'0'3348,"19"-6"-2977,60-15-124,-75 20-227,1 0 0,-1 0 0,1 0 1,-1 1-1,1 0 0,0 0 0,5 1 0,-8-1 23,-1 0-1,1 1 1,-1-1-1,1 1 0,-1-1 1,0 1-1,1-1 1,-1 1-1,1 0 0,-1 0 1,0 0-1,0 0 1,0 0-1,1 0 0,0 1 1,-1 1 50,1-1 1,-1 1-1,0-1 1,-1 1-1,1 0 0,0-1 1,-1 1-1,1 0 1,-1-1-1,0 1 1,0 0-1,0 0 1,0-1-1,0 1 0,-1 0 1,1-1-1,-2 5 1,0-2-32,0-1 0,0 1 1,0-1-1,0 0 0,-1 0 1,0 0-1,0 0 0,0 0 1,0-1-1,-1 1 0,1-1 1,-1 0-1,0 0 0,-7 4 1,-1 1-3,-1-1 1,0-1 0,-23 9-1,29-13-163,1 1 0,-1-2 0,0 1 0,0-1 0,-12 1-1,18-2-768,5 0 85,14-1 515,26-5 0,19-1 280,-37 6-46,-11 0-11,-1 1 1,0 0 0,27 4-1,-38-4 47,-1 1 0,1 0 0,0 0 0,-1 0 0,1 0 0,-1 1 0,1-1 0,-1 1 0,1-1 0,-1 1 0,0 0 0,0 0-1,0 0 1,0 0 0,0 0 0,2 4 0,-2-3 27,0 1-1,-1-1 1,1 1-1,-1 0 1,0 0-1,0 0 1,0 0-1,0 0 1,-1 0-1,1 7 1,-1-9 2,-1 0 1,1 0-1,-1 0 1,1 0-1,-1 0 0,0 0 1,0-1-1,0 1 1,0 0-1,0 0 0,0-1 1,0 1-1,0-1 0,-1 1 1,1-1-1,-1 0 1,1 1-1,-1-1 0,1 0 1,-1 0-1,0 0 1,-2 1-1,-6 3 60,-1 0-1,-18 5 1,28-9-86,-28 6-153,0-1-1,-1-2 1,0 0 0,1-2 0,-51-3-1,79 1 57,-1 0 0,1 0-1,-1 0 1,1 0-1,-1 0 1,1 0-1,-1-1 1,1 1 0,0 0-1,-1-1 1,1 1-1,-1-1 1,1 1 0,0-1-1,-1 0 1,1 0-1,0 1 1,0-1 0,0 0-1,-1 0 1,1 0-1,0 0 1,-1-3 0,-4-11-1846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19.46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5601,'0'0'2727,"6"20"-1917,-1-5-601,35 126 1429,-29-84-467,4 102 0,-12 59-118,-3-148-1119,9-69-2024,-6-2 1704,0 1-1,-1-1 1,1 0 0,0 0 0,0 0 0,-1 0-1,1 0 1,-1-1 0,1 1 0,-1-1-1,1 1 1,3-4 0,14-13-3240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20.14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56 215 5801,'0'0'1974,"-9"20"-1767,-27 66 329,34-82-444,0 1 1,1 0-1,0-1 1,-1 1-1,1-1 1,1 1-1,-1 0 1,1 0-1,0 0 1,1 7-1,-1-2 140,1-7-199,-1-1-1,1 0 1,-1 0-1,1 1 1,0-1-1,-1 0 1,1 0-1,0 1 0,1-1 1,-1 0-1,0 0 1,1 0-1,-1-1 1,1 1-1,-1 0 1,1-1-1,0 1 1,0 0-1,0-1 0,0 0 1,0 0-1,0 1 1,0-1-1,0 0 1,0-1-1,0 1 1,1 0-1,2 0 0,7 2-7,-1-1-1,1-1 1,0 0-1,15 0 0,-11-1-102,0 0-1,-1-1 1,1-1 0,25-6-1,-36 7 12,0-1 0,0 0 0,0 0 0,0-1 0,-1 1 0,1-1 0,-1 0 0,1 0 0,-1-1 0,0 1 0,0-1 0,0 0 0,-1 0-1,0 0 1,1-1 0,-1 1 0,3-7 0,-3 3-21,0 0-1,0-1 0,-1 0 1,0 1-1,-1-1 1,0 0-1,0 0 0,-1-17 1,0 23 82,0-1 0,0 0 0,-1 1 1,1-1-1,-1 1 0,0-1 0,0 0 1,0 1-1,-1 0 0,1-1 0,-1 1 0,0 0 1,0 0-1,0 0 0,0 0 0,0 0 1,-1 0-1,1 1 0,-1-1 0,0 1 0,0-1 1,0 1-1,0 0 0,0 0 0,0 1 1,-1-1-1,-5-2 0,-5 0 136,1 1-1,-1 0 1,1 1-1,-1 0 1,0 1 0,-16 1-1,24 0-86,0 0 0,0 1 0,0 0 0,0 0 0,1 0 0,-1 1 0,0 0 1,1 0-1,-1 0 0,1 1 0,-1-1 0,1 2 0,0-1 0,1 0 0,-1 1 0,0 0 0,-7 8 0,8-6-10,-1 0 0,1 0 0,0 0 0,1 1 0,-1-1 0,1 1 0,1 0 0,-1 0 0,1 0 0,1 0 0,-1 0 0,1 0 0,0 0 0,0 10 0,1-6-23,2 22 7,-1-31-19,-1 0-1,1 0 1,0 0 0,-1 0 0,1 0 0,0 0-1,0 0 1,1 0 0,-1-1 0,0 1 0,1 0-1,-1-1 1,3 3 0,0-1-65,1 1 1,0-1-1,0-1 1,0 1-1,0-1 1,0 1 0,1-2-1,-1 1 1,1 0-1,10 0 1,-1 0-190,-1-1 0,0-1 0,18-2 0,-27 1 162,0 0 1,0 0 0,1 0-1,-1-1 1,0 0-1,0 0 1,0 0 0,-1 0-1,1-1 1,6-4-1,-4 1-58,0 0 0,0 0-1,-1 0 1,0-1 0,9-13-1,-6 6-186,-1 0-1,0-1 1,-1 0-1,-1 0 1,-1-1-1,6-24 1,-7 23 279,-1-1 1,-1 1 0,-1-1 0,-1 0 0,0 0-1,-1 0 1,-1 1 0,-1-1 0,-7-25-1,-1 18 1589,7 21 2569,4 5-4029,0 0 0,-1 0 0,1 0 0,0 0 0,0 0 0,0 0 0,0 0 1,0 0-1,0 0 0,0 0 0,0 0 0,0 1 0,1 3 79,-2 65 913,-1-17-225,6 54-1,-3-98-835,1 0-1,0 0 1,0 0 0,0-1-1,1 1 1,1-1 0,4 10-1,-5-14-192,-1 0 1,0 0-1,1-1 0,0 1 0,0-1 0,0 1 1,0-1-1,1 0 0,-1 0 0,1-1 0,0 1 1,0-1-1,0 0 0,0 0 0,0 0 0,4 1 0,19 3-2432,-4-5-1036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20.69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457 1 4889,'0'0'2331,"-19"2"-1527,-61 9 85,46-6 154,1 2 1,-1 2-1,-37 15 1,66-23-1010,-19 10 76,23-11-111,1 1 1,-1 0 0,0-1-1,0 1 1,0 0-1,1-1 1,-1 1-1,0 0 1,1 0 0,-1 0-1,1 0 1,-1 0-1,1 0 1,-1 0-1,1 0 1,0 0 0,-1 0-1,1 0 1,0 0-1,0 0 1,0 1-1,0 1-9,0 0 0,0-1-1,0 1 1,1 0-1,-1 0 1,1-1-1,-1 1 1,1-1-1,0 1 1,0-1-1,1 1 1,1 2-1,1 0 1,0 0 1,1 0-1,-1 0 0,7 4 0,18 15-15,-15-14 18,-1 1 0,0 1 0,0 0 0,19 27 0,-30-36 7,0 1 0,0-1-1,0 1 1,-1 0 0,0 0 0,1-1 0,-1 1-1,-1 0 1,1 0 0,-1 0 0,1 0 0,-2 7-1,1-9 22,0 0 0,-1 0 0,0 0 0,1 0-1,-1 0 1,0 0 0,0 0 0,0 0 0,-1 0-1,1 0 1,0 0 0,-1-1 0,1 1 0,-1 0-1,0-1 1,1 1 0,-1-1 0,0 0 0,0 0-1,0 1 1,-2 0 0,-8 4 128,-1 0 0,-15 6-1,20-9-94,-17 6-34,-1-1 1,0 0-1,0-2 1,-1-1-1,0-1 0,-33 0 1,59-4-53,1 0 0,0 0 0,0 0 0,0 0 0,0 0 0,0 0-1,0 0 1,-1 0 0,1 0 0,0 0 0,0 0 0,0-1 0,0 1 0,0 0 0,0 0 0,0 0 0,-1 0 0,1 0 0,0 0 0,0 0 0,0 0 0,0 0 0,0-1 0,0 1 0,0 0 0,0 0 0,0 0 0,0 0 0,0 0 0,0 0 0,0-1 0,0 1 0,0 0 0,0 0 0,0 0 0,0 0 0,0 0 0,0 0 0,0-1 0,0 1 0,2-9-1091,6-6-1264,6 1-759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23.89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117 608 1096,'0'0'2522,"-20"0"3078,18 0-5592,2 0 8,-1 1-655,0 0 642,1-1 0,0 1 0,-1-1 1,1 1-1,0-1 0,0 1 0,-1-1 0,1 1 1,0 0-1,0-1 0,0 1 0,0-1 0,-1 1 0,1 0 1,0-1-1,0 1 0,1 1 0,-2 0 12,-7 89 1516,5 125 0,3-134-1423,5-12 1610,-7-87-1712,0 1-1,0-1 1,-2 1 0,0 0-1,-10-24 1,-3-16-68,5 3 58,2 0 0,2-1 1,3 1-1,2-60 0,3 49 12,1-73 14,0 121-19,1 1 1,8-29 0,1-7 10,-10 45-16,1 0 0,0 0 1,0 0-1,1 0 0,-1 0 1,1 0-1,1 0 0,-1 1 0,1 0 1,0-1-1,0 1 0,5-4 1,9-8-29,37-27 0,-15 14 48,-15 10-17,-14 12 1,0-1 1,-1 0 0,0 0 0,11-14 0,-18 20-249,-9 6-3025,-6 3-565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7:24.99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158 284 416,'0'0'958,"-8"-11"-810,-24-34 244,30 43-353,1 0 0,-1 0 0,1 1 1,-1-1-1,0 0 0,0 1 0,1-1 0,-1 1 1,0 0-1,-1-1 0,1 1 0,0 0 0,0 0 1,0 0-1,-1 1 0,1-1 0,0 1 0,-1-1 1,1 1-1,-1 0 0,1-1 0,0 1 0,-1 0 1,-2 1-1,-2-1-67,-32 0-1306,22 0 9799,17 0-8415,0-1 0,1 0 0,-1 1 0,0-1 0,0 1 0,0-1 0,0 0 0,1 1 1,-1-1-1,0 1 0,1-1 0,-1 1 0,0-1 0,1 1 0,-1-1 0,1 1 0,0-1 0,10-5-47,1 0 0,1 1-1,-1 1 1,0 0 0,18-3-1,-6 1 0,292-71 140,-35 8-46,-270 66-90,11-2 1810,-36 5-2657,-3 0-1008,-1-2-1035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6081,'0'0'3085,"1"19"-1539,7 125 731,0-63-1556,11 135 1087,-19-213-1972,0-1 0,0 1 0,0-1 0,0 1 0,1-1 0,-1 1 0,1-1 0,-1 0 1,1 1-1,0-1 0,0 0 0,0 0 0,1 0 0,-1 0 0,0 0 0,3 3 0,-2-3-195,1-1 1,0 0-1,-1 1 1,1-1-1,0 0 1,0 0-1,-1-1 1,1 1-1,0 0 0,0-1 1,0 0-1,6 0 1,12 1-3927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0.1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0 104,'0'0'0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2.7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152 32 2761,'0'0'6073,"-10"-5"-5496,-36-15 70,44 19-615,0 0 0,0 0 0,0 0 0,-1 0 0,1 1 0,-1-1 0,1 1 0,0 0 0,-1-1 0,1 1 0,-1 0 0,1 1 1,-1-1-1,1 0 0,0 1 0,-1-1 0,1 1 0,0 0 0,-1 0 0,1 0 0,0 0 0,0 0 0,0 0 0,0 0 0,0 1 0,0-1 0,0 1 0,0 0 0,1 0 0,-1-1 0,0 1 0,-1 3 0,0 1-26,0 0-1,0 0 1,1 0-1,-1 0 1,1 1-1,1-1 1,-1 1-1,1-1 1,0 11-1,0-9-9,1-1-8,-1 0 0,1 1 0,2 9 0,-2-15 11,0 0 0,1 0 1,-1 0-1,1 0 0,0 0 1,0 0-1,0 0 1,0-1-1,0 1 0,0 0 1,0 0-1,0-1 0,0 1 1,1-1-1,-1 1 1,1-1-1,1 1 0,1 1 33,-1-1 1,1 0-1,0 0 0,0-1 0,0 1 0,0-1 0,0 0 0,0 0 0,0 0 0,0-1 1,1 1-1,-1-1 0,7 0 0,-10-2-92,0 1 0,1-1-1,-1 0 1,0 0 0,0 1 0,0-1 0,0 0 0,0 0 0,-1 0 0,1 0-1,0-4 1,2-1-1212,2-7-1541,-1-1-2496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4.17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475 82 488,'0'0'2927,"3"-8"2001,-4 7-4912,0 0 0,-1 0 1,1 0-1,-1 0 0,1 0 0,-1 0 0,1 1 0,-1-1 0,1 0 1,-1 1-1,0-1 0,1 1 0,-3-1 0,-25-2-33,26 3 27,-99-1 14,97 1-23,1 1 0,0 0 1,-1 0-1,1 1 0,0-1 1,0 1-1,0 0 0,0 0 0,0 1 1,1-1-1,-1 1 0,1-1 1,-7 7-1,2 0 2,-1 1 1,1 0-1,-11 18 1,14-19-6,1 0 0,0 1 0,1-1-1,0 1 1,0 0 0,1 0 0,0 0 0,1 0 0,0 1 0,1-1 0,1 11 0,-1-16 1,0 0 1,0-1 0,1 1 0,0 0 0,0-1-1,0 1 1,1 0 0,-1-1 0,1 0 0,0 1-1,0-1 1,6 8 0,-4-7-3,1 0 1,-1 0-1,1-1 0,1 1 1,-1-1-1,0 0 0,1 0 1,7 3-1,4 1 21,-1-2 0,1 0 0,0-1-1,0-1 1,0 0 0,21 1 0,11-1 37,-1-1 0,77-7 1,-109 2-60,0 0 0,-1-2 0,1 0-1,-1 0 1,0-2 0,15-7 0,-21 9-2,-1 0 0,0-1-1,-1 0 1,1 0-1,-1-1 1,0 1-1,-1-2 1,1 1-1,-1-1 1,0 0-1,-1 0 1,5-9 0,-6 8-6,-2 1 0,1-1 1,-1-1-1,0 1 0,-1 0 0,0 0 1,0-1-1,-1 1 0,-1-14 1,1 6 10,0 8 3,-1 1 0,0 0 0,0 0 0,-1 0-1,1 0 1,-2 0 0,1 0 0,-1 0 0,0 1 0,0-1-1,-1 1 1,1 0 0,-2 0 0,1 0 0,-1 0 0,1 1-1,-2 0 1,1 0 0,0 0 0,-1 1 0,-11-8 0,3 5 3,0-1 0,0 2 1,-1 0-1,1 0 1,-1 1-1,-1 1 1,1 1-1,-1 0 0,-17 0 1,-162 1-5,177 3 4,-1 1-1,1 0 1,-1 2-1,1 0 1,0 1-1,-28 12 0,33-12-3,1 2 0,-1 0-1,1 0 1,1 1 0,0 1-1,0 0 1,0 1-1,1-1 1,-12 17 0,1 3 12,2 0 0,1 0 1,2 2-1,0 0 0,-12 39 1,27-66-13,-1 0 0,0 1 0,1-1-1,0 0 1,0 1 0,0 5 0,1-9-95,7-11-1477,1-4-106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6.34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150 315 3025,'0'0'3362,"-4"-4"-2853,-14-12-91,17 15-390,-1 0 1,1 1 0,-1-1 0,1 0 0,0 1 0,-1-1-1,1 1 1,-1 0 0,1 0 0,-1-1 0,1 1-1,-1 0 1,1 0 0,-1 0 0,0 0 0,-2 1 0,-5 0 110,6-1-110,0 1 0,0-1 0,0 1 0,0 0 0,0 0 0,1 0 0,-1 0 0,0 1 0,0-1 0,1 1 0,-1 0 0,1-1 0,0 1 0,-1 0 0,1 1-1,0-1 1,0 0 0,0 0 0,0 1 0,-1 3 0,-2 2 23,0 1-1,1-1 0,0 1 1,0 0-1,-3 12 0,4-5-34,1 0 0,0 0 0,1 0 1,2 27-1,-1-39-15,1 0 1,0-1 0,0 1-1,0-1 1,0 1 0,0-1-1,1 0 1,-1 1 0,1-1-1,0 0 1,0 0 0,0 0-1,0 0 1,1-1 0,-1 1-1,1 0 1,0-1 0,0 0-1,-1 0 1,1 0 0,1 0-1,-1 0 1,5 2 0,3 0 26,0 1 0,0-2 0,1 1 0,-1-2 0,1 1 0,12 0 1,-2-1-35,1-1 0,-1-1-1,1-1 1,-1-1 0,1 0 0,23-7 0,-38 7 2,0-1 0,0 1 0,0-1 0,0-1-1,-1 1 1,1-1 0,-1-1 0,0 1 0,0-1 0,-1-1-1,1 1 1,-1-1 0,0 0 0,-1 0 0,0-1 0,0 1-1,0-1 1,0-1 0,5-11 0,-7 8 2,0 1 0,-1-1 0,0 1 0,-1-1 1,0 0-1,0 0 0,-1 0 0,-2-14 0,1 21 12,1 0 0,-1 1 0,0-1 0,0 1 0,0-1 0,0 1 0,-1-1 0,0 1 0,1 0 0,-1 0 0,0 0 0,0 0 0,-1 0 0,1 0 0,-1 0 0,1 1 1,-1-1-1,0 1 0,0 0 0,0 0 0,0 0 0,-1 0 0,1 1 0,-6-3 0,-2 0 56,0 1 1,0 0 0,0 1-1,-1 0 1,1 1 0,-20 0-1,20 2-70,-1 0 0,1 1 0,0 0 0,0 1 0,0 0 0,0 1 0,1 0 0,-1 1 0,1 0 0,0 0 0,0 1 0,1 1 0,0-1 0,0 2 0,0-1 0,1 1 0,0 0 0,1 1 0,0 0 0,0 0 0,1 1 0,-7 12 0,11-15-6,-1 0-1,1 0 1,0 0 0,0 0-1,1 1 1,0-1-1,0 15 1,1-18-2,0 0 1,1 0-1,-1 0 0,1 0 1,0-1-1,-1 1 1,2 0-1,-1 0 0,0-1 1,1 1-1,0-1 0,0 1 1,0-1-1,0 0 0,0 1 1,5 3-1,-1-2-43,0-1 1,0 0-1,1 0 1,0 0-1,0 0 1,0-1-1,0-1 1,1 1-1,-1-1 0,1 0 1,10 1-1,2-1-39,1-1 0,0 0 0,21-3 0,-36 1 77,0-1 1,0 1-1,0-1 0,0 0 0,-1 0 0,1 0 1,0-1-1,-1 0 0,0 0 0,0 0 1,0-1-1,7-6 0,1-2-17,-1-1 0,0 0 0,10-16 0,-11 14-1,-1-2 0,-1 0 0,0 0 0,-2 0 0,0-1 1,-1 0-1,8-38 0,-5-5 42,3-71-1,-3 21 350,-9 106-204,1-1 367,1 13-273,0-2-355,0 4 128,25 81 731,21 132 0,-41-158-718,6 40 117,-10-89-528,1 0 0,0 0 1,1 0-1,11 22 0,-15-34 201,1 0-1,0 0 1,1 0 0,-1 0-1,0 0 1,1 0-1,0 0 1,-1-1 0,1 0-1,0 1 1,5 1 0,-2 0-409,1-1 0,0 0 0,-1-1 0,13 3 0,10 0-2495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6.81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34 5233,'0'0'1742,"9"0"-1422,288-12 513,-291 12-855,114-18-2808,-107 14 651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7.2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18 6121,'0'0'392,"23"-3"-318,78-9-42,-94 11 18,-1 0 0,1 1 0,-1 0 0,0 0 0,1 0 0,-1 1 0,1 0 0,-1 0 0,0 1 0,0-1 0,0 2 0,7 2 0,-8-2 36,0 1-1,0 0 1,0 0-1,-1 0 1,0 1-1,1-1 1,-2 1-1,1 0 1,4 8-1,-2-3 1,-1 1 0,-1-1 0,0 1 0,0 0 0,-1 0 0,0 1 0,-1-1 0,0 0 0,-1 1 0,-1-1 0,0 1-1,0-1 1,-4 22 0,3-26-36,-1-1 0,1-1 0,-1 1 0,-1 0 0,1 0 0,-1-1 0,0 1 0,0-1 0,-1 0 0,0 0 0,-7 8 0,-3 0-93,-1 0-1,-22 15 0,3-3-609,32-24 435,-1 1-1,1 0 1,0 0 0,0 0-1,0 0 1,0 0-1,0 1 1,1-1-1,-3 5 1,3 1-2132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8.34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137 277 1512,'0'0'5288,"0"-2"-4386,0 1-870,0 1-1,0-1 1,-1 1 0,1-1 0,0 1 0,0-1 0,0 1 0,0-1 0,-1 1-1,1-1 1,0 1 0,-1 0 0,1-1 0,0 1 0,-1-1 0,1 1-1,0 0 1,-1-1 0,1 1 0,-1 0 0,1-1 0,-1 1 0,1 0 0,-1 0-1,1-1 1,-1 1 0,1 0 0,-1 0 0,1 0 0,-2 0 0,1 0 4,-1 0 1,0 0-1,0 0 1,0 1 0,0-1-1,0 0 1,0 1-1,1 0 1,-3 0 0,-2 2-18,-1 1 0,2-1 1,-1 1-1,-9 8 1,9-6-12,0 0 0,1 1 0,-1 0 0,1 0 0,0 0 0,1 0 0,0 1 0,0 0 0,1 0 0,0 0 0,0 0 0,1 1 0,0-1 0,0 1 0,1-1 0,0 1 0,1 0 0,0 9 0,0-14-9,0-1 0,0 1 0,1 0 1,-1 0-1,1 0 0,0-1 0,0 1 0,1 0 1,-1-1-1,1 1 0,-1-1 0,1 0 0,0 1 1,1-1-1,2 3 0,-1-2-14,0 0-1,1 0 0,-1 0 1,1-1-1,0 0 1,0 0-1,0 0 1,0-1-1,7 3 1,4 0-47,1-1 1,0 0 0,0-2-1,0 0 1,31 0 0,-39-2 28,1 0-27,0 0-1,0 0 1,17-4-1,-24 3 53,1 0 0,0-1 0,-1 1-1,1-1 1,-1 0 0,1 0 0,-1 0-1,0 0 1,0 0 0,0-1 0,0 1-1,5-7 1,-4 3 4,-1 1 0,1-1 0,-1 0-1,0-1 1,0 1 0,-1-1 0,1 1 0,-1-1-1,-1 0 1,0 0 0,1-10 0,-1 10-3,-1 0-1,0-1 1,0 1 0,0 0-1,-1-1 1,0 1 0,-1 0-1,0 0 1,0 0 0,-6-13-1,4 13-1,0 1 0,-1-1 0,0 1 0,-1-1 0,1 2 0,-1-1 0,0 1 0,0-1 0,-1 2 0,1-1 0,-1 1 0,0 0 0,-11-4 0,10 4 27,-1 1 0,0 0-1,0 1 1,0 0 0,0 1 0,0-1-1,0 2 1,0-1 0,0 1 0,-1 1-1,-15 2 1,19-1-16,0 0 0,0 1 0,1-1 1,-1 1-1,1 0 0,-1 0 0,1 1 0,0 0 0,0 0 0,1 0 0,-1 0 0,1 1 0,0 0 1,0 0-1,0 0 0,1 0 0,-5 8 0,3-2-6,0-1 0,0 1-1,1 0 1,1 0 0,0 0 0,0 0 0,1 1-1,-1 17 1,2-17-11,1-4-27,0 0 1,1 16-1,0-21 25,-1-1-1,1 1 1,0-1 0,0 1 0,0-1-1,0 0 1,0 1 0,0-1 0,1 0 0,-1 0-1,1 0 1,-1 0 0,3 2 0,1 0-27,-1 0 0,1-1 0,0 0 0,0 0 0,0 0 0,0 0 1,0-1-1,1 0 0,-1 0 0,1-1 0,9 2 0,4 0-73,0-2 0,23-1-1,-25 0 78,-10 0 19,0 0-1,-1-1 1,1 0 0,-1 0 0,1-1-1,-1 0 1,1 0 0,-1 0 0,0-1-1,0 0 1,9-6 0,-6 3 18,-1 0 1,-1-1 0,1 0-1,-1 0 1,-1-1-1,1 0 1,5-9-1,-1-2 83,-1 0 0,0-1-1,-1 0 1,-2-1-1,0 1 1,7-35 0,-5-8 820,-3-1 1,-3-96 0,-3 141-175,0 19-310,0 7 38,-2 33-418,-12 70 0,2-31-27,0 41-238,11-92-591,0 0 0,5 34 1,-3-55 429,1 0 0,0 1 0,0-1 0,3 8 0,12 17-2172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8.78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5129,'0'0'1408,"16"8"-960,3 2-281,28 18 0,-46-26-152,1-1 1,0 1-1,-1 0 0,1-1 1,-1 1-1,0 0 1,0 0-1,0 0 0,0 0 1,0 0-1,0 0 1,0 0-1,0 0 0,-1 0 1,1 0-1,-1 0 0,0 1 1,1-1-1,-1 0 1,0 0-1,0 1 0,-1-1 1,1 0-1,0 0 1,-2 3-1,1 5 54,-1 7 81,-1 0-1,-1 0 0,0-1 0,-10 23 1,8-25-56,1 1 1,1 0-1,0 0 1,1 1-1,-3 30 1,6-46-86,0 1 0,0 0 0,0-1 0,0 1 0,1 0 0,-1-1 0,0 1 0,0-1 0,0 1 0,1 0 0,-1-1 0,0 1 0,0-1 0,1 1 0,-1 0 0,0-1 0,1 1 0,-1-1 0,1 1 0,-1-1 0,1 0 0,-1 1 0,1-1 0,-1 1 0,1-1 0,-1 0 0,1 0 0,0 1 0,-1-1 0,1 0 0,0 1 0,24 0 267,-16-2-245,1 1-21,5 1-162,0-1-1,-1-1 0,1-1 1,0 0-1,19-6 0,79-31-2463,-65 20 410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9.49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197 201 4233,'0'0'1866,"-19"2"-1234,-63 11 11,78-12-592,0 0 0,0 0 0,0 1 0,0-1 0,0 1 0,1 0 0,-1 0 0,0 1 0,1-1 0,-1 1 0,1-1 0,0 1 0,-3 4 0,2-2 19,0 1 0,1-1 0,-1 1 0,1 0 0,-3 9 0,6-15-70,-3 10 27,0 0 0,1 0 0,0 0 0,1 0 0,0 0 0,1 0-1,0 12 1,0-19-13,1 1 0,-1 0 0,1 0 0,0 0-1,0 0 1,0-1 0,0 1 0,1-1 0,0 1 0,0-1-1,-1 1 1,2-1 0,-1 0 0,0 0 0,1 0 0,0 0-1,-1 0 1,1-1 0,0 1 0,0-1 0,1 0 0,-1 0-1,0 0 1,1 0 0,4 1 0,2 2-26,1-1 0,-1-1 0,1 0 0,0-1 0,1 0 0,-1 0 0,18-1 0,-23-1-7,3 1-19,-1-1-1,0-1 1,1 0-1,-1 0 1,10-3-1,-16 4 34,0-1-1,0 0 1,0 0-1,0 0 1,0 0-1,0 0 1,-1 0 0,1 0-1,0-1 1,-1 1-1,1-1 1,-1 1-1,1-1 1,-1 0-1,0 1 1,1-1-1,-1 0 1,0 0-1,0 0 1,0 0-1,-1 0 1,1 0 0,0 0-1,-1 0 1,1-3-1,0-1 4,0 0 0,-1 0-1,1 0 1,-1 0 0,0 0-1,-1 1 1,1-1 0,-1 0-1,-1 0 1,1 0 0,-1 1 0,0-1-1,0 1 1,0-1 0,-1 1-1,0 0 1,-5-8 0,-4-1 22,1 1 1,-2 0-1,-24-19 1,32 28-16,0 1 0,0-1 0,0 1 0,-1 0 0,1 1 0,-1-1-1,1 1 1,-1 0 0,0 1 0,0-1 0,1 1 0,-1 1 0,0-1 0,0 1 0,-7 0 0,11 0-10,-1 1 0,1 0-1,-1 0 1,1 0 0,0 0 0,-1 1-1,1-1 1,0 1 0,0-1 0,0 1-1,0 0 1,0-1 0,0 1 0,0 0-1,1 1 1,-1-1 0,1 0 0,-1 0-1,1 1 1,-1 2 0,-4 8-8,1-1 1,-5 22-1,5-18-3,2 1 0,0-1 0,1 1-1,0 0 1,1 0 0,1 0 0,3 20 0,-3-34-20,1-1 0,-1 1 1,1-1-1,0 1 0,0-1 0,0 1 1,0-1-1,0 0 0,0 0 0,1 1 1,-1-1-1,1 0 0,-1 0 0,1 0 1,0-1-1,0 1 0,0 0 0,0-1 1,0 1-1,3 1 0,0-1-37,0 0-1,0 0 0,0-1 1,1 1-1,-1-1 0,0-1 1,0 1-1,11-1 0,-12 0 67,0-1-1,0 1 1,1-1-1,-1-1 1,0 1-1,0 0 1,-1-1-1,1 0 1,0 0-1,0 0 1,-1 0-1,0-1 1,1 1-1,-1-1 1,4-4-1,6-7 20,-1 0 1,12-17-1,-22 28-12,12-17 54,-1-2-1,-1 1 0,-1-2 0,-1 1 0,0-2 0,-2 1 0,6-30 0,-5 10 703,-3 0 1,-1-1-1,-1-55 1,-4 99-435,-1 12-71,2-5-247,-1 54-198,3 0-1,21 115 1,-21-162-394,1-1 0,0 1 0,1-1 0,1 0 0,0-1-1,0 1 1,1-1 0,11 14 0,3-1-3825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49.87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271 0 4217,'0'0'3273,"-14"20"-2820,-4 6-217,-19 33 0,35-55-201,1-1-1,-1 1 1,1 0-1,0-1 1,0 1-1,0 0 1,1 0-1,-1-1 1,1 1-1,0 0 1,0 0-1,0 0 1,0 0-1,1-1 1,0 1-1,-1 0 1,1 0 0,1-1-1,-1 1 1,3 4-1,1 6 105,2 8 181,-1 1 0,-2 0 1,0-1-1,-1 2 0,0 26 0,-3-48-287,-1 0 1,1 1-1,-1-1 0,1 0 1,-1 1-1,1-1 1,-1 0-1,0 0 0,0 0 1,0 0-1,-1 1 1,1-2-1,0 1 0,-1 0 1,1 0-1,-1 0 1,0-1-1,1 1 0,-1 0 1,0-1-1,0 0 1,0 0-1,0 1 0,0-1 1,0 0-1,-1 0 1,1-1-1,-3 2 0,-7 1-79,-1 0-1,1-1 0,-26 2 0,28-3-61,-44 3-1423,2-4-1129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6633,'0'0'5156,"-15"16"-4930,-44 53-157,55-65-65,1 1 0,0 0 0,0-1 0,0 1-1,1 1 1,0-1 0,0 0 0,0 0 0,0 1 0,1-1 0,0 1 0,0-1 0,1 1 0,0 0-1,0-1 1,1 9 0,-1 3-2,0-12-11,0 1-1,1-1 1,0 0-1,0 1 1,0-1-1,0 0 1,1 0 0,0 0-1,0 0 1,1 0-1,-1-1 1,1 1-1,0 0 1,0-1 0,0 0-1,1 0 1,-1 0-1,1 0 1,0-1 0,1 1-1,-1-1 1,0 0-1,1 0 1,0-1-1,-1 1 1,7 1 0,3 2-60,0-2 0,0 0 1,0-1-1,1 0 0,0-1 1,-1 0-1,1-2 0,22 0 1,-31-1 57,0 0 1,0-1-1,-1 1 1,1-1-1,0 0 1,-1-1-1,1 1 0,-1-1 1,0 0-1,0-1 1,0 1-1,0-1 1,-1 0-1,1 0 1,-1 0-1,0-1 1,0 1-1,-1-1 1,1 0-1,-1 0 0,0-1 1,3-6-1,-3 5 20,0-1 0,0 1 0,0-1 0,-1 1 0,0-1 0,-1 0 0,0 0 0,0 0 0,0 0 0,-1 0 0,0 0 0,-1 0 0,0 0 0,0 0 0,-1 1 0,-4-14 0,3 15 0,0 0-1,0 0 1,-1 0-1,0 1 1,0-1-1,-1 1 1,0 0-1,0 0 1,0 1-1,0-1 1,-1 1-1,1 0 0,-1 1 1,-8-4-1,7 3 1,-1 1-1,-1-1 1,1 2-1,0-1 1,-1 1-1,0 1 1,1 0-1,-1 0 1,0 0-1,-15 2 0,19 0-6,0 0 0,0 1 0,1-1 0,-1 1 0,1 0 0,-1 1-1,1-1 1,0 1 0,0-1 0,0 1 0,0 0 0,0 1 0,1-1-1,-1 1 1,1-1 0,0 1 0,0 0 0,0 0 0,1 1 0,-5 8-1,3-3 2,-1 0-1,1 1 0,1 0 1,0 0-1,0-1 0,2 2 1,-1-1-1,0 14 0,2-21-20,0 0-1,1 1 0,-1-1 0,1 0 0,0 1 0,0-1 0,0 0 1,0 0-1,1 0 0,0 0 0,0 0 0,0 0 0,4 5 0,-3-5-11,1 0 0,0 0 0,0 0 0,0-1-1,1 0 1,-1 0 0,1 0 0,0 0 0,-1-1 0,10 3-1,0-1-89,0 0 0,1-1 0,-1-1 0,1 0-1,0-1 1,-1-1 0,1 0 0,26-4 0,-33 2 85,-1 0-1,0-1 1,0 1 0,0-1 0,0-1-1,-1 1 1,1-1 0,-1 0 0,0-1 0,0 0-1,-1 1 1,7-8 0,-6 6 30,0-2 0,0 1-1,0 0 1,-1-1 0,0 0 0,0 0 0,-1-1 0,0 1-1,3-12 1,-8 16 1612,-3 6-1302,-5 9-374,7-7 118,0 1 0,0-1 0,1 1 0,-1 0 0,1-1 0,0 1-1,1 0 1,-1 0 0,1-1 0,0 1 0,0 0 0,0 0 0,1 0 0,0-1-1,0 1 1,3 8 0,-2-8 14,1 0 1,0 1-1,0-1 0,1 0 0,-1-1 1,1 1-1,0-1 0,1 0 0,-1 0 1,1 0-1,8 6 0,5 0-6,0-1 0,0-1-1,1 0 1,-1-2 0,2 0 0,37 6-1,-40-10-952,1 0-1,18-2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50.86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 35 3993,'0'0'3102,"-2"-6"-2346,-8-17-324,7 18-13,3 18-76,0 49 390,11 93 1,59 189 19,17-5-632,-81-315-114,-4-15-4,0 1-1,0-2 1,1 1 0,0 0-1,7 11 1,-9-18-8,1 0 0,-1-1 0,1 1 0,0-1 0,0 1 0,0-1 0,0 0 0,0 1 0,0-1 0,0 0-1,0 0 1,5 1 0,30 6 161,-29-6-113,60 9 54,124 3 0,74-16-73,-233 1-15,460-23 41,-235 10-50,697-38 40,-916 49-32,102-3 21,-141 5-33,0-1-1,1 1 1,-1-1 0,0 1-1,0-1 1,0 1 0,0-1-1,0 0 1,-1 1 0,1-1-1,-1-2 1,-1 1-236,0 0 1,-1 0-1,1 0 1,-1 0-1,0 1 1,0-1 0,0 1-1,-5-4 1,-1-1-456,-18-14-2076,-2 2-1612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52.0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70 343 3513,'0'0'1843,"-7"-7"-1264,-52-40 1497,58 46-2050,1 1 1,0 0-1,0 0 0,0 0 1,-1 0-1,1 0 0,0 0 1,0-1-1,0 1 0,0 0 1,0 0-1,-1 0 0,1-1 1,0 1-1,0 0 0,0 0 0,0 0 1,0-1-1,0 1 0,0 0 1,0 0-1,0 0 0,0-1 1,0 1-1,0 0 0,0 0 1,0-1-1,0 1 0,0 0 1,0 0-1,0 0 0,0-1 1,0 1-1,0 0 0,0 0 1,0-1-1,0 1 0,0 0 0,0 0 1,1 0-1,-1 0 0,0-1 1,0 1-1,0 0 0,0 0 1,1 0-1,-1 0 0,0 0 1,0-1-1,0 1 0,1 0 1,-1 0-1,0 0 0,0 0 1,0 0-1,1 0 0,15-5-222,-15 5 250,94-16-9,559-81 125,13 50-120,-103 3-18,-404 17 232,134-13 40,-283 39-299,-4 0 0,0 1 0,0 0-1,11 1 1,-16 0 26,0-1 1,0 1-1,0-1 1,0 1-1,0 0 1,0-1-1,-1 1 1,1 0-1,0 0 1,0 0-1,-1 1 1,1-1-1,-1 0 1,1 1-1,-1-1 0,2 3 1,5 8 31,0 1 1,-1 0-1,-1 0 1,-1 0-1,1 1 0,-2-1 1,0 1-1,3 23 1,-1 10 10,-1 60 1,-4-84-44,-1 1-17,10 206 49,-3-160-60,18 88-1,68 171 381,-90-315-417,-12-20-2368,-7-8-292,-6-6-1248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1:53.05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37 206 2577,'0'0'1056,"2"-10"-842,9-31-1,-10 34 167,0 1 0,0 0 0,0-1 0,-1 1 0,0 0 0,-1-11 0,0-2 31,1 16-389,0 1 0,0-1 0,-1 0 0,1 1 0,-1-1-1,0 0 1,0 1 0,0-1 0,0 1 0,0-1 0,-1 1 0,1 0 0,-1-1 0,1 1 0,-1 0 0,0 0 0,0 0 0,0 0 0,0 0 0,0 1-1,0-1 1,-5-2 0,-9-9 379,15 3 513,3 7-523,1 11-263,13 42 356,-3 1 1,10 85 0,-2 106-205,-18-194-167,1 26-24,36 332 99,-28-349-61,2-2-1,3 0 0,37 84 1,-3-42 131,-42-80-219,-9-17-77,0 0 1,0 0-1,0 1 1,0-1-1,0 0 1,0 0-1,0 1 1,1-1-1,-1 0 1,0 0-1,0 1 1,0-1-1,0 0 1,0 0-1,1 0 1,-1 0-1,0 1 1,0-1-1,0 0 1,1 0-1,-1 0 1,0 0-1,0 0 1,1 1-1,-1-1 1,0 0-1,0 0 1,1 0-1,-1 0 1,0 0-1,0 0 1,1 0-1,-1 0 1,0 0-1,0 0 1,1 0-1,-1 0 1,0 0-1,0 0 1,1 0-1,-1 0 1,0-1-1,0 1 1,1 0-1,-1 0 1,7-11-1892,0-6-420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1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9 312,'0'0'456,"0"-8"-88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8090,'0'0'2928,"4"0"-1047,-2 0-1881,-2-4-2257,0-2-831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8346,'0'0'3048,"6"0"-3048,-4 0-848,4 0-824,1-8-985,-1-2-1984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2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8834,'0'0'9090,"8"0"-13747,-2-2-176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4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12563,'0'0'7977,"0"-2"-7785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3.1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9 80,'0'0'2557,"0"-9"3615,-2 27-6048,0 1 0,-1-1 1,-1 0-1,0 0 1,-10 23-1,2-6-22,-85 313 131,93-331-229,2-11-33,0 0 1,1 1-1,0-1 1,0 6-1,1-11-213,5-18-5246,5-2 3940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3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318 0 4793,'0'0'1762,"-5"25"-1342,-37 167 716,1 10 246,-24 90-355,61-276-991,-1 0 0,-10 20 0,12-30-46,-1 0 1,0 0 0,0 0-1,-1 0 1,1 0 0,-1-1-1,-9 8 1,7-7-510,-1 0 0,1 0 0,-1-1 0,-1 0 0,1 0 0,-1-1 0,0 0 1,-12 4-1,9-7-1299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09:51:09.41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1824,'0'0'4188,"0"-3"-3683,2-1-167,1-7 120,-2 3 4157,-1 8-4588,0 0 1,0 0-1,0 0 0,0 0 1,0 0-1,0 1 1,0-1-1,0 0 1,0 0-1,0 0 0,0 0 1,0 0-1,0 0 1,0 0-1,0 0 0,0 0 1,0 0-1,0 0 1,0 0-1,0 0 0,0 0 1,0 0-1,0 0 1,0 0-1,0 0 0,0 0 1,0 0-1,1 0 1,-1 0-1,0 0 0,0 1 1,0-1-1,0 0 1,0 0-1,0 0 0,0 0 1,0 0-1,0 0 1,0 0-1,0-1 0,0 1 1,-1 44-181,0-17 130,1 0 0,7 52 0,-6-72 9,1 0 0,-1 0 1,1 0-1,1-1 0,-1 1 0,1 0 0,0-1 0,1 0 0,0 0 0,0 0 1,0 0-1,1 0 0,-1-1 0,1 0 0,0 0 0,7 4 0,-8-6-6,0 0 0,1 0 0,-1-1 0,1 0 0,-1 0 0,1 0 0,0-1 0,0 0 0,0 1 0,0-2 0,0 1 0,0-1 0,0 1 0,0-1 0,0-1 0,0 1 0,0-1 0,0 0 0,5-1 0,-3 0 49,-1 0 0,-1-1 0,1 0 1,0 0-1,-1 0 0,1 0 0,-1-1 0,0 0 1,0 0-1,-1-1 0,1 1 0,-1-1 0,0 0 1,6-8-1,-6 4 90,1 1 1,-1-1-1,0 0 1,-1 0 0,0-1-1,-1 1 1,3-20-1,-2-1-1120,-2-38-1,-2 37-2500,1 25-1007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4.0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1 171 6041,'0'0'802,"22"-8"-457,75-24-50,-55 21-111,58-9 0,-37 9-147,-61 11-45,116-27 78,-97 21-554,1-1 1,-1-1-1,25-14 1,-30 12-1197,-6 2-824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4.4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1 105 1880,'0'0'2105,"118"-20"-1537,-87 16 136,2-2-224,3 0-152,2 0-144,-1-2-96,4-2-72,-4 0-16,19-2-120,-9 0-744,-7 2-1088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4.9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 47 3729,'0'0'3187,"-16"14"-2987,-51 48-46,64-60-136,1 1 1,-1-1-1,1 1 1,0 0 0,0 0-1,0 0 1,0 0 0,0 0-1,0 0 1,1 0 0,0 1-1,0-1 1,0 1-1,0-1 1,0 1 0,1-1-1,-1 1 1,1-1 0,0 1-1,1 6 1,-1 3 82,0-12-99,0 8 66,0 0 0,1 1 0,2 12-1,-2-19-50,0 0 0,0 1 0,0-1 0,1 0 0,-1 0 0,1 0 0,0 0 0,0 0-1,0 0 1,0 0 0,1-1 0,3 4 0,-1-1-10,0-1 0,1 0 0,0 0 1,0-1-1,0 0 0,0 0 0,1 0 0,-1-1 0,1 0 0,12 2 0,2-1-13,0-1 0,26-1 0,-38-1 3,0-1 0,0 0 0,-1-1 0,1 0 0,0 0 0,-1 0 0,0-1 0,1-1 0,7-4 0,-12 6-9,-1 0 0,1 0 0,-1 0 0,1 0-1,-1-1 1,0 0 0,0 1 0,0-1 0,0-1 0,-1 1-1,1 0 1,-1 0 0,0-1 0,0 0 0,0 1 0,0-1 0,-1 0-1,1 0 1,-1 0 0,0 0 0,1-6 0,-2 7 16,0-1 0,1 1 0,-1 0 0,0-1 0,0 1 0,-1-1 0,1 1 0,-1 0 0,0-1 0,0 1 0,0 0 0,0 0 0,0 0 1,-1-1-1,0 1 0,1 1 0,-1-1 0,0 0 0,0 0 0,-1 1 0,1-1 0,0 1 0,-4-3 0,-5-2 0,0 0 1,-1 0-1,0 1 0,-1 0 1,-21-7-1,16 7 6,-32-16-1,41 16-27,9 6 8,0 0 0,0 0 0,0-1 0,0 1 0,-1 0 0,1 0 0,0 0 0,0-1 0,0 1 0,0 0 0,0 0 1,0 0-1,0 0 0,0-1 0,0 1 0,0 0 0,0 0 0,0 0 0,0-1 0,0 1 0,0 0 0,0 0 0,0 0 0,0-1 0,0 1 0,0 0 0,0 0 1,1 0-1,-1-1 0,0 1 0,0 0 0,0 0 0,0 0 0,0 0 0,0 0 0,1-1 0,-1 1 0,0 0 0,0 0 0,0 0 0,0 0 0,1 0 1,-1 0-1,9-5 4,23-7-21,0 3 0,48-9 0,-32 8-536,37-8-2143,-51 9 37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5.3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 5033,'0'0'1400,"26"0"-1136,-3 0-24,3 0-87,3-2-33,2-4-64,-2-2-48,0 0-8,0 0-8,0 0-569,-9 2-783,-7 2-560</inkml:trace>
  <inkml:trace contextRef="#ctx0" brushRef="#br0" timeOffset="1.06">194 57 3673,'0'0'1584,"-20"144"-736,11-94-224,-4 0-215,2 2-249,-3-6-104,1-4-40,4-6-16,0-6 0,0-2-288,5-8-713,2-8-1127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5.7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5225,'0'0'947,"1"21"-831,0 68 85,-1 31 673,1-129-947,0-1 0,0 1 1,1 0-1,0 0 0,0 0 0,1 0 1,1 0-1,-1 0 0,1 1 0,1 0 1,7-12-1,-3 7 41,1 1 0,0 1 0,0-1 0,1 2 0,1-1 1,17-11-1,-26 20 66,1 0 0,-1 0 0,0 0 0,1 1 1,-1 0-1,1-1 0,-1 1 0,1 0 0,0 1 1,-1-1-1,1 1 0,0 0 0,6 0 0,-9 0-17,0 0-1,0 0 0,-1 1 1,1-1-1,0 1 0,0-1 1,0 0-1,-1 1 0,1-1 0,0 1 1,-1-1-1,1 1 0,-1 0 1,1-1-1,0 1 0,-1 0 0,1-1 1,-1 1-1,0 0 0,1 0 1,-1-1-1,0 1 0,1 1 1,7 24 264,-6-20-140,9 38 869,-6-22-732,0-1-1,1-1 1,2 1-1,0-1 1,13 24-1,-20-43-362,0 0-1,0-1 0,0 1 0,1 0 1,-1 0-1,0 0 0,0-1 1,1 1-1,-1-1 0,0 1 1,1-1-1,-1 1 0,0-1 1,1 0-1,-1 0 0,1 0 1,-1 0-1,0 0 0,1 0 1,-1 0-1,1 0 0,-1 0 1,1-1-1,-1 1 0,0 0 1,1-1-1,-1 1 0,0-1 1,0 0-1,1 1 0,-1-1 1,2-2-1,10-8-981,-1 0-1,16-18 1,-6 3-1498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6.1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60 0 5553,'0'0'3121,"3"14"-2905,52 193 889,-47-180-1058,58 167 103,-50-153-146,2-2-1,40 65 0,-55-100 7,0 0 4,0 1 1,0 0-1,0-1 1,-1 1-1,1 0 1,-1 0-1,0 1 1,0-1 0,-1 0-1,2 11 1,-3-15 23,0 0 0,-1-1 1,1 1-1,0 0 1,0 0-1,-1 0 1,1 0-1,-1 0 1,1-1-1,-1 1 0,1 0 1,-1 0-1,1-1 1,-1 1-1,0 0 1,1-1-1,-1 1 0,0-1 1,0 1-1,1-1 1,-1 1-1,0-1 1,-1 1-1,-24 8 255,20-7-236,-41 12-472,-1-2-1,-92 11 1,111-22-3611,25-1 151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6.6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35 6081,'0'0'1671,"-7"21"-1403,-20 70 67,26-88-310,0 1 0,0 0-1,0-1 1,1 1 0,-1 0-1,1 0 1,0-1 0,0 1 0,1 0-1,-1-1 1,1 1 0,-1 0-1,1-1 1,0 1 0,3 5 0,-1-5-2,-1 0 0,1-1 0,0 0 0,0 1 1,1-1-1,-1 0 0,1-1 0,6 5 1,-7-5-10,7 5 22,1-2 0,0 1 1,0-2-1,1 1 0,-1-1 0,1-1 0,0 0 1,0-1-1,0 0 0,0-1 0,0 0 0,0-1 0,23-3 1,-32 3-38,-1 0 0,1-1 1,-1 1-1,1-1 0,-1 1 0,1-1 1,-1 0-1,0 0 0,1-1 1,-1 1-1,0 0 0,0-1 0,0 1 1,0-1-1,0 1 0,0-1 1,0 0-1,-1 0 0,1 0 0,0 0 1,-1 0-1,0-1 0,0 1 1,1 0-1,-1 0 0,1-5 0,0-1 45,0-1 0,-1 0 0,0 1 0,0-1 0,0 0 0,-2-12 0,0 17-21,1 1 0,-1 0-1,0-1 1,0 1 0,0 0 0,0 0 0,-1 0 0,1 0 0,-1 0 0,-3-5 0,4 6 24,0 1 0,-1-1 0,1 1 0,0-1 0,-1 1 0,1-1-1,-1 1 1,1 0 0,-1 0 0,0 0 0,0 0 0,1 0 0,-1 0 0,0 0 0,0 1 0,0-1 0,0 1 0,-4-1 0,6 10-302,1-3 247,0 0-1,0 0 1,0 0-1,1 0 1,0 0 0,0 0-1,1 0 1,-1-1-1,1 1 1,1-1-1,-1 0 1,1 0-1,0 0 1,0 0-1,0 0 1,7 4-1,-2-1-17,0 0-1,0-1 1,0-1-1,1 0 1,0 0-1,1-1 1,-1 0-1,14 4 1,-7-5-9,0-1-1,0-1 1,0 0 0,29-2 0,-40 0 18,1 0 21,0 0-1,0-1 1,-1 0-1,1 0 1,0-1-1,-1 0 0,1 0 1,-1 0-1,1-1 1,-1 0-1,0 0 1,0-1-1,7-5 0,-9 5 67,1 1-1,-1-1 0,-1 0 0,1-1 0,0 1 0,-1-1 0,0 0 0,0 1 0,-1-1 1,1-1-1,-1 1 0,0 0 0,0 0 0,-1-1 0,0 1 0,2-12 0,-2 11-32,-1-1-1,1 0 1,-1 1-1,-1-1 0,1 0 1,-1 1-1,0-1 0,0 0 1,-1 1-1,0-1 1,0 1-1,-1 0 0,1 0 1,-2 0-1,1 0 0,0 0 1,-9-10-1,11 16-37,-1-3-19,0 0-1,0 0 0,-1 1 1,1-1-1,-1 1 1,0-1-1,0 1 0,0 0 1,0 0-1,0 0 1,0 1-1,0-1 0,-1 1 1,1 0-1,-7-2 0,-42 2-1488,34 1 482,-19 0-1522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7.0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6977,'0'0'1593,"23"97"-3642,-10-55-3080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7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 3673,'0'0'904,"9"21"-453,31 69 232,-16-28 234,5 6-182,-25-60-639,0-1 0,1 0 0,0 0 1,0 0-1,1-1 0,8 8 0,-12-12-55,1 0-1,0 0 1,0 0-1,0 0 0,0-1 1,0 1-1,0-1 0,5 1 1,-7-1 4,0-1-1,1 1 1,0-1 0,-1 0-1,1 0 1,-1 0 0,1 0-1,-1 0 1,1 0 0,-1 0 0,1 0-1,-1-1 1,1 1 0,-1 0-1,1-1 1,-1 1 0,1-1 0,-1 0-1,0 0 1,1 1 0,0-2-1,2-2 89,0-1-1,0 1 1,-1-1-1,0 0 1,0 1-1,4-11 0,13-35 344,-15 36-412,10-25 7,-3 0-1,12-59 0,-23 63-2697,-1 28-190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9.1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0 196 3753,'0'0'2834,"0"-3"-2645,2-11-122,0 1 0,1-1 0,0 1 0,1 0 0,0-1 0,1 2 0,7-14 0,-2 3 59,8-26 0,-17 48 260,0 3-162,1 12-109,0 21-96,2 128 641,6 71 189,-6-184-864,-2-43-4242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5089,'0'0'1187,"1"20"-638,7 122 565,-3-96-633,3 69 1256,-8-117-1249,-1-41-60,0 19-395,1-1-1,1 1 0,7-42 0,-6 59-41,0 0 0,0 0 0,0 0 0,1 1 1,0-1-1,1 1 0,-1-1 0,1 1 0,0 0 0,1 0 0,-1 1 1,1-1-1,0 1 0,1 0 0,-1 1 0,1-1 0,7-3 0,-7 4 20,1 1 0,-1 0 0,1 1-1,0-1 1,0 1 0,0 1 0,1-1-1,-1 1 1,0 0 0,1 1 0,-1 0 0,0 0-1,13 2 1,-17-1-4,-1 0 0,1 0 0,0 0 0,-1 0-1,1 0 1,-1 1 0,0-1 0,1 1 0,-1 0 0,0 0 0,0-1 0,0 1 0,0 1-1,0-1 1,0 0 0,-1 0 0,1 1 0,-1-1 0,0 1 0,2 5 0,1 0 47,0 2 0,-1-1 1,-1 0-1,4 20 0,-4 53 242,-2-58-668,0-23 298,0-1 0,0 1 0,0-1 0,0 1 0,0-1 0,0 1 1,0-1-1,1 1 0,-1-1 0,0 1 0,0-1 0,1 1 0,-1-1 0,0 1 0,1-1 0,-1 0 0,0 1 0,1-1 0,-1 0 0,1 1 0,-1-1 0,1 0 0,-1 1 1,1-1-1,-1 0 0,1 0 0,-1 1 0,1-1 0,-1 0 0,1 0 0,-1 0 0,1 0 0,0 0 0,22 1-2275,-13-2 1151,9 1-1033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9.5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1 104 4849,'0'0'1304,"124"-52"-1000,-88 40-120,2 2-96,-5 4-40,3 0-48,10-2-112,-6 4-608,-4-2-1136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49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 1 5617,'0'0'4809,"-69"0"-4809,62 0-192,3 2-880,4 0-952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0.4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15 4521,'0'0'2326,"-16"17"-2232,-47 58-63,61-73-27,1 0 0,-1-1 0,1 1 0,0 0 0,0 0 0,0 0 0,0 0 0,0 0 0,0 0 0,0 0-1,1 0 1,-1 1 0,1-1 0,0 0 0,-1 0 0,1 3 0,1-3 2,-1-1 0,1 0 1,-1 1-1,1-1 0,0 0 0,-1 0 1,1 1-1,0-1 0,0 0 0,0 0 0,0 0 1,0 0-1,0 0 0,2 1 0,1 1 16,3 3-20,0 0 1,0-1 0,1 0 0,0 0 0,0 0 0,0-1 0,1-1 0,-1 1 0,1-2 0,0 1 0,0-1 0,11 1 0,9 0-8,0-1 0,44-4 1,-60 1 4,1 0 0,0-1 0,0-1 0,18-7 0,-24 8 4,-1-1 1,0 0 0,0-1 0,0 1 0,0-1-1,0-1 1,-1 1 0,0-1 0,8-8 0,-13 11 67,1-1 0,-1 0 0,1 0 0,-1 0 1,0 0-1,0 0 0,0 0 0,0 0 0,-1-1 1,1 1-1,-1 0 0,0 0 0,0 0 0,0-1 1,-1 1-1,1 0 0,-1 0 0,1 0 0,-1 0 1,-1-4-1,0 4-5,-1 0 0,1 0 0,-1 0 0,1 0 1,-1 0-1,0 1 0,0-1 0,-7-3 0,-29-16 459,34 20-469,-7-5-37,-1 2 0,-1-1 1,1 2-1,-1 0 0,1 0 0,-1 2 1,0 0-1,0 0 0,-23 1 0,35 1-119,1 0 0,-1 0-1,0 1 1,0-1-1,1 0 1,-1 1 0,0 0-1,1-1 1,-1 1-1,0 0 1,1 0 0,-1 0-1,1 0 1,-1 0-1,1 0 1,0 0 0,-2 2-1,-1 2-519,1 0 0,-1-1 0,-4 12 1,-1 4-1968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0.8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148 1 3833,'0'0'2739,"-19"7"-2232,-60 25-211,76-31-283,0 1 1,0 0-1,0 0 1,0 0-1,0 0 1,0 0-1,1 1 0,-1-1 1,1 1-1,0-1 1,-1 1-1,1 0 1,0 0-1,1 0 1,-1 0-1,-1 5 0,1-2-10,1 0 0,0 0-1,0 0 1,0 0-1,1 0 1,0 9-1,0-7-5,0-5 1,0 0 0,1 1 0,-1-1 1,1 0-1,0 0 0,-1 0 1,2 0-1,-1 0 0,0 0 1,0 0-1,1 0 0,0 0 0,2 3 1,0-2-1,0 0 1,-1 0-1,1 0 1,1-1-1,-1 0 1,1 1-1,6 2 1,2 0-8,1 0 0,0-1 1,0 0-1,1-1 0,15 2 1,-5-2-82,0-1 0,0-1 1,0-1-1,1-1 1,38-5-1,-57 4 52,0-1 1,-1 0-1,1 0 0,-1 0 0,1-1 1,-1 0-1,10-6 0,-13 7 61,-1 1-1,0-1 1,0 0-1,0 0 0,0 0 1,0 0-1,0-1 1,0 1-1,-1 0 1,1-1-1,-1 0 1,0 1-1,1-1 0,-1 1 1,-1-1-1,1 0 1,0 0-1,-1 0 1,1 1-1,-1-7 1,0 7 8,0 0 1,-1 0 0,0-1 0,1 1 0,-1 0 0,0 0 0,0 0 0,0 0 0,0 0 0,-1 0 0,1 0 0,0 1 0,-1-1 0,1 0 0,-1 1 0,0-1 0,0 1 0,1-1 0,-1 1 0,-3-1 0,-6-5 78,-1 0-1,-16-5 1,20 9-53,-9-5 2,-1 2-1,0 0 1,0 1-1,-1 1 1,1 0-1,-1 2 1,0 0 0,0 1-1,0 1 1,-19 2-1,35-2-142,1 1 0,-1 0-1,0 0 1,0 0 0,1 0 0,-1 0 0,1 0-1,-1 1 1,1-1 0,-1 1 0,-2 2-1,-21 25-2295,25-28 2162,-11 16-2756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1.2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1 3545,'0'0'4241,"-14"10"-4057,-44 36-115,56-45-69,1 0 0,0 1 0,-1-1 0,1 1 0,0-1 0,0 1 0,0 0 0,0-1 0,0 1 0,0 0 0,0 0 0,1 0 0,-1 0 0,1 0 0,-1 0 0,1 0 0,0 0 0,0 0 0,0-1 0,0 1-1,0 0 1,0 0 0,1 2 0,-1 6-11,0-7 0,0 0 0,0 1 0,1-1 0,-1 0 0,0 0 0,1 0 0,0 1 0,0-1 0,0 0 0,0 0 0,0 0 0,1 0 0,-1-1 0,1 1 0,0 0 0,0-1 0,0 1 0,0-1 0,0 1 0,1-1 0,-1 0 0,1 0-1,-1 0 1,1 0 0,0-1 0,0 1 0,0-1 0,0 1 0,5 0 0,4 3-19,0-2 0,1 0 1,0 0-1,-1-1 0,20 0 0,66-3-198,-91 0 206,10 0-67,0-1 0,0 0-1,0-2 1,0 0 0,-1-1 0,22-8 0,-36 12 77,0 0 0,0-1 0,0 1 0,0 0 0,0-1 1,0 1-1,0-1 0,0 0 0,-1 1 0,4-5 0,-5 5 44,1 0 0,-1 0 0,1 0-1,-1 0 1,1 0 0,-1 0 0,0 0 0,0 0-1,1-1 1,-1 1 0,0 0 0,0 0 0,0 0-1,0 0 1,0 0 0,0 0 0,-1-1 0,1 1-1,0 0 1,0 0 0,-1 0 0,1 0 0,-1 0-1,1 0 1,-1 0 0,0-1 0,-2-2 40,0 1 0,0 0 0,0 0 0,0 1 0,-1-1 0,1 1 0,-1-1 0,0 1 0,-7-3 0,-40-14 443,47 18-495,-12-5-221,1 2 1,-1 0-1,-1 0 1,1 1-1,0 1 1,-1 1-1,-25 1 1,35 2-1789</inkml:trace>
  <inkml:trace contextRef="#ctx0" brushRef="#br0" timeOffset="1">639 97 5153,'0'0'5249,"0"2"-5185,0 0-64,0 0-1312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2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448 9 1200,'0'0'3664,"-21"-2"-3053,-66-3-153,66 4-220,0 1 0,-1 0 1,1 2-1,-42 8 0,46-5-75,0 1 0,1 0 0,0 2 0,0-1 0,-21 15 0,31-18-142,-1 1 0,2-1 0,-1 1 0,0 1 0,1-1 0,0 1 0,0 0 0,1 0 0,0 0 0,-7 13 0,10-16-19,-1 0 0,1 0 0,0 0 1,0 0-1,0 0 0,1 0 0,-1 1 1,1-1-1,-1 0 0,1 1 1,0-1-1,1 0 0,-1 0 0,0 1 1,1-1-1,0 0 0,0 0 0,0 0 1,0 0-1,0 0 0,1 0 0,-1 0 1,1 0-1,0 0 0,0-1 1,4 6-1,2-1-3,1 0 1,-1 0-1,1 0 0,1-1 1,-1-1-1,1 1 1,0-2-1,0 1 1,1-1-1,-1-1 0,1 0 1,17 2-1,10 0-84,1-2 0,47-2 0,-56-1-3,-15 0 29,0-1 0,0-1 0,0 0 1,-1-1-1,1-1 0,14-5 0,-22 6 43,1 0-1,-1 0 1,0 0 0,-1-1-1,1 0 1,-1 0-1,0-1 1,0 0 0,0 0-1,0-1 1,-1 1-1,0-1 1,6-9 0,-9 11 39,0 0 1,-1 1 0,1-1 0,-1 0 0,0 0 0,0 0 0,0 0 0,-1 0 0,0 0-1,0-6 1,0 7 10,0 0-1,0 1 1,0-1-1,-1 0 0,0 1 1,1-1-1,-1 0 1,0 1-1,0-1 1,-1 1-1,1-1 0,0 1 1,-1 0-1,1-1 1,-5-3-1,-3-1 39,0 0 0,-1 0 1,0 1-1,0 0 0,0 0 0,-1 1 0,0 1 0,0 0 1,0 1-1,-15-3 0,5 2-72,-1 2-1,1 0 1,-1 1 0,-36 4-1,51-2-317,0 0-1,0 1 1,0 0-1,1 0 1,-1 1-1,1 0 1,-1 0-1,1 0 1,0 1-1,0 0 1,-10 9-1,-3 3-2690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2.9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274 1 3633,'0'0'4161,"-19"1"-3356,-62 5-25,73-5-683,0 0 1,1 0-1,-1 1 0,0 1 0,1-1 0,-1 1 0,1 0 0,0 1 0,0 0 0,0 0 0,-11 8 0,14-9-65,-3 2 10,-1 1 1,1 0 0,1 0 0,-1 0 0,-9 13-1,14-15-54,-1-1-1,1 1 0,0 0 0,0 0 1,1 0-1,-1 0 0,1 0 0,0 0 1,0 0-1,0 1 0,1-1 0,0 0 0,0 1 1,0 4-1,0-7-6,1 0-1,0 0 1,-1 0-1,1 0 1,0 0 0,0 0-1,0 0 1,1 0 0,-1 0-1,0 0 1,1-1-1,-1 1 1,1 0 0,-1-1-1,1 0 1,0 1 0,0-1-1,0 0 1,-1 0-1,1 0 1,4 2 0,4 1-61,0 0 0,0-1 0,14 3 0,7-1-115,0-2-1,1-1 1,39-2-1,-23-1-7,-29 1 98,-1-2 0,1 0 0,30-7 0,-37 6 57,-1 0 1,1-2-1,-1 1 0,0-1 1,0-1-1,17-11 0,-26 16 63,0-1 1,0 0-1,-1 0 0,1 0 0,0 0 0,-1 0 0,1-1 0,-1 1 0,1 0 0,-1-1 0,0 1 0,0-1 1,0 1-1,0-5 0,0 5 29,-1 0 1,0 0 0,0 0-1,0 0 1,0 0 0,0 1-1,0-1 1,0 0-1,0 0 1,-1 0 0,1 0-1,-1 0 1,0 1 0,1-1-1,-1 0 1,0 1-1,0-1 1,0 0 0,0 1-1,0-1 1,-3-1 0,-3-3 87,0 1 0,-1 0-1,0 0 1,0 1 0,0 0 0,-1 0 0,0 1 0,1 0 0,-15-2 0,-2 0-71,-1 2 0,-30-1-1,38 4-106,0-1-329,0 1-1,-23 2 1,39-1 181,0-1 0,-1 0-1,1 1 1,0 0 0,0 0 0,0-1 0,0 1-1,0 1 1,0-1 0,0 0 0,0 0 0,1 1-1,-1-1 1,0 1 0,1-1 0,-1 1 0,1 0-1,-1-1 1,1 1 0,0 0 0,0 0-1,0 0 1,-1 3 0,1 4-2815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3.5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 13 2681,'0'0'5435,"-15"1"-4886,-48 6-185,62-7-357,-1 0 0,0 0 1,1 1-1,-1-1 0,1 1 1,-1-1-1,1 1 0,-1-1 1,1 1-1,0 0 0,-1 0 1,1 0-1,0-1 0,-1 1 1,1 1-1,0-1 0,0 0 1,0 0-1,0 0 0,0 1 1,0-1-1,0 0 0,0 1 1,1-1-1,-1 1 0,1-1 1,-1 1-1,1-1 0,-1 1 1,1-1-1,0 1 0,-1-1 1,1 1-1,0 0 0,0-1 1,1 1-1,-1-1 0,0 3 1,1 1-2,-1 0-10,-1 3-24,2 0-1,-1-1 1,2 8-1,-1-12 21,-1-1-1,1 1 1,0-1 0,0 1-1,0-1 1,1 1-1,-1-1 1,0 0 0,1 0-1,0 1 1,-1-1-1,3 2 1,5 3-4,1 1 0,0-1-1,0-1 1,0 1 0,1-2 0,0 0 0,0 0 0,0-1-1,1 0 1,-1-1 0,1 0 0,13 1 0,19 1-338,86-3 0,-77-3 62,-28 1 58,1-1-1,28-6 0,-44 5 134,0 0 0,0-1 0,0 0-1,-1 0 1,1-1 0,-1-1 0,0 1 0,10-8-1,-17 11 103,-1 0-1,1 0 1,-1 0-1,0 0 0,1 0 1,-1-1-1,0 1 0,0 0 1,0-1-1,0 1 1,0-1-1,0 1 0,0-1 1,-1 1-1,1-1 1,0 0-1,-1 1 0,1-1 1,-1 0-1,0 1 1,0-1-1,1 0 0,-1 0 1,0 1-1,0-1 0,-1 0 1,1 0-1,0 1 1,-1-1-1,1 0 0,-2-2 1,0 0 79,0-1 0,-1 1-1,0-1 1,0 1 0,0 0 0,0 1 0,-1-1 0,1 0-1,-7-4 1,-2-1 68,0 1-1,-1 0 0,0 1 0,0 0 1,0 1-1,-1 1 0,0 0 0,0 1 1,-15-3-1,-6 2 28,0 1-1,-57 1 1,85 3-421,0 1 0,0 0 0,-1 0 0,1 1 0,0-1 0,0 2 0,-12 4 0,10-3-452,-17 6-2252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6.5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142 0 3953,'0'0'588,"-4"20"-567,-11 66 9,7-34 534,0 54 1,5-48-82,-10 103 476,-41 192 0,50-334-1390,0-1 0,-2 1 0,0-1 0,-11 23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6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156 1 4905,'0'0'1526,"-3"20"-1238,2-11-219,-5 39 548,-15 53 0,-14 25 521,-19 75 26,50-186-1245,-6 32-694,-8 63 0,16-89-2311,0-15 872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82 6569,'0'0'2769,"-3"21"-2516,-8 64-93,10-82-158,1 0 0,0 0 0,0 0 0,0 0 0,0 0-1,0 0 1,1 0 0,-1 0 0,1 0 0,0-1-1,0 1 1,0 0 0,0 0 0,0-1 0,1 1 0,-1-1-1,1 1 1,-1-1 0,1 0 0,0 1 0,0-1 0,0 0-1,1 0 1,-1-1 0,0 1 0,1 0 0,-1-1-1,1 1 1,3 1 0,1 1 6,3 1-1,0-1 0,1 0-1,0 0 1,-1-1 0,1 0 0,0-1-1,1 0 1,-1-1 0,0 0 0,0-1-1,1 0 1,-1-1 0,14-2 0,-23 2 32,1 0 1,-1 0 0,1 0-1,-1 0 1,1 0 0,-1 0-1,1-1 1,-1 1 0,0-1-1,0 0 1,0 1 0,0-1-1,0 0 1,0 0 0,-1-1-1,1 1 1,0 0 0,-1 0-1,0-1 1,0 1 0,0-1-1,0 1 1,0-1-1,0 0 1,0 1 0,-1-1-1,1 0 1,-1 1 0,0-1-1,0-4 1,0-1-23,0 1 0,-1-1 0,1 1 1,-2-1-1,1 1 0,-1-1 0,0 1 0,0 0 0,-1 0 0,-4-9 0,-48-65-2614,14 31-3455,36 45 3655</inkml:trace>
  <inkml:trace contextRef="#ctx0" brushRef="#br0" timeOffset="1">157 22 472,'9'16'1344,"1"4"-343,1 4-97,2 5 32,-1 1-144,5-2-224,-1-2-224,1-4-328,6-2-16,9-4-208,-4-6-728,-7-6-800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7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0 162 4609,'0'0'1119,"24"-5"-831,80-18-17,-70 14-127,39-14 0,-45 13-134,99-40-60,-46 13-3099,-71 32 1547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7.8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0 120 2937,'0'0'3688,"3"0"-3680,12 0 40,10-8 8,10-6-56,10-4-88,28-12-280,-11 4-920,-10 2-1248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8.4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 0 3489,'0'0'1783,"23"22"-1264,77 75-29,-89-87-396,-1 1 0,0 1 0,-1 0 0,0 0 0,9 17-1,-9-13-20,5 8 12,-1 0 0,19 51 0,-28-62-73,0 1 0,-1 0 0,0 0 0,-2 0 0,1 0 0,-1 1 0,-2 21 0,0-33-8,0 0 1,0 1-1,0-1 0,0 0 0,-1 0 1,1 0-1,-1 0 0,0 0 0,0 0 1,0 0-1,0 0 0,0-1 0,0 1 1,-1-1-1,1 0 0,-1 0 0,0 0 0,0 0 1,-3 2-1,-4 2 9,0-1 0,-1-1 0,1 0 0,-18 5 0,7-5-17,1-1 0,-1-1 0,-41 0 0,49-2 4,9 0-1,0-1 0,0 1 1,0 0-1,0-1 0,0 0 1,0 0-1,0 0 1,1 0-1,-7-4 0,8 4-3,0 0 1,0-1-1,0 1 0,0-1 0,0 0 1,0 0-1,0 0 0,1 1 0,-1-1 0,1-1 1,-1 1-1,1 0 0,0 0 0,0 0 0,0-1 1,-1-3-1,1 1-3,-1-1 0,2 1 0,-1 0-1,0 0 1,1-1 0,0 1 0,0 0 0,1-1 0,0 1 0,0 0 0,0 0 0,0-1-1,1 1 1,0 0 0,0 1 0,0-1 0,0 0 0,1 0 0,0 1 0,0 0 0,0-1-1,1 1 1,4-4 0,21-18-225,0 1 0,65-41 0,-75 53-275,10-5-857,-2 1-516</inkml:trace>
  <inkml:trace contextRef="#ctx0" brushRef="#br0" timeOffset="1">440 230 2665,'0'0'468,"19"1"-114,3 0-250,-2 0-5,0 0-1,0-2 0,0 0 0,23-5 0,-27 3 3,-1-1-1,1-1 0,25-12 1,-34 14-71,-1-1 0,1 1 0,-1-1 0,0-1 0,0 1 0,0-1 0,-1 0 0,0 0 0,1-1 0,5-9 0,-9 13-20,-1-1-1,0 1 1,1 0-1,-1-1 1,0 0-1,-1 1 1,1-1-1,0 0 1,-1 1-1,0-1 1,1 0-1,-1-5 1,-1 7 3,1-1 1,0 0-1,-1 1 1,1-1 0,-1 0-1,1 1 1,-1-1 0,0 1-1,0-1 1,0 1-1,0 0 1,0-1 0,0 1-1,0 0 1,0-1-1,0 1 1,-1 0 0,1 0-1,0 0 1,-1 0-1,-1-1 1,-7-2 47,0-1-1,-1 2 1,1-1 0,-1 1-1,0 1 1,-19-2 0,-68 1 515,72 3-378,23 0-186,1 0-1,0-1 1,0 2-1,-1-1 1,1 0-1,0 0 1,-1 1 0,1-1-1,0 1 1,0-1-1,0 1 1,-1 0-1,1 0 1,0 0 0,0 0-1,0 0 1,1 1-1,-1-1 1,0 1-1,0-1 1,1 1 0,-1 0-1,1-1 1,-1 1-1,1 0 1,0 0-1,0 0 1,0 0 0,0 0-1,-1 3 1,-1 5 26,1 0 0,1 0 1,0 0-1,0 0 1,1 0-1,1 17 0,0 3 123,-1 0 73,2 1 0,1-1 0,8 32 0,-7-45-136,0 0 1,2 0-1,0-1 1,1 1 0,1-1-1,16 26 1,-23-41-184,-1-1-1,1 1 1,-1 0 0,1 0 0,0 0 0,0-1-1,-1 1 1,1-1 0,0 1 0,0 0-1,0-1 1,0 1 0,-1-1 0,1 0 0,0 1-1,0-1 1,0 0 0,0 1 0,0-1 0,0 0-1,0 0 1,0 0 0,0 0 0,0 0-1,0 0 1,0 0 0,0 0 0,0-1 0,1 1-1,12-4-1774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8.8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 8 4353,'0'0'2893,"-8"17"-2772,-24 53-88,31-69-29,0 1 1,1-1-1,-1 0 0,1 1 0,-1-1 1,1 1-1,0-1 0,-1 1 0,1-1 0,0 1 1,0-1-1,0 1 0,0-1 0,0 1 0,1 2 1,-1-4-3,1 1 1,-1-1-1,0 0 1,1 1-1,-1-1 1,1 1-1,-1-1 1,0 0 0,1 1-1,-1-1 1,1 0-1,-1 0 1,1 1-1,-1-1 1,1 0-1,-1 0 1,1 0-1,-1 0 1,2 1-1,2 0 7,3 1-8,0-1 1,1 1 0,-1-1-1,1-1 1,-1 1-1,10-2 1,-9 1 0,-6 0 13,-1 0 1,1 0-1,-1 0 0,1 0 0,0-1 0,-1 1 0,1-1 1,-1 1-1,0-1 0,1 1 0,-1-1 0,1 0 1,-1 0-1,0 0 0,0 0 0,1 0 0,-1 0 0,0 0 1,0 0-1,0 0 0,0 0 0,0-1 0,0 1 0,0 0 1,-1-1-1,1 1 0,0 0 0,-1-1 0,1 1 0,-1-1 1,0 0-1,1 1 0,-1-1 0,0-2 0,0 1 42,0 0-1,0 0 1,0 1-1,0-1 1,0 0-1,-1 0 1,0 0-1,1 1 1,-1-1-1,0 0 1,0 1-1,0-1 1,-1 0-1,1 1 1,-1 0-1,1-1 1,-1 1-1,-3-3 1,-1 0-11,-1 0 1,0 1 0,0-1-1,0 2 1,0-1-1,0 1 1,-1 0 0,0 1-1,-12-3 1,7 3-983,0 0 0,-22 0 0,32 2-1338</inkml:trace>
  <inkml:trace contextRef="#ctx0" brushRef="#br0" timeOffset="1">92 8 2697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9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2697,'87'22'2632,"-83"-6"-1944,5 2-536,4 0-144,5 0 232,7-4-56,-1-2-88,3-4-88,-1 0-8,-1-6-144,-3 0-112,-4-2-288,9 0-472,-7-4-136,-3-6-361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0:59.7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29 1320,'0'0'3909,"-2"-5"-3291,-4-14-138,5 15 28,1 15-181,0 8-176,-15 574 1638,9-481-1763,-13 105-23,18-213-189,2-4 85,-1 1 1,0-1 0,0 1 0,0 0 0,0-1 0,0 1-1,-1-1 1,1 1 0,0 0 0,0-1 0,0 1 0,0-1-1,-1 1 1,1-1 0,0 1 0,-1-1 0,1 1 0,0-1 0,-1 1-1,1-1 1,0 1 0,-1-1 0,1 1 0,-1-1 0,1 0-1,-1 1 1,1-1 0,-2 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0.2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0 270 1792,'0'0'2185,"19"6"-1781,-19-6-404,77 22 308,-75-21-293,0-1 1,0 0-1,0 1 0,0-1 1,0 0-1,0 0 0,1 0 1,-1-1-1,0 1 0,0 0 1,0-1-1,0 1 0,0-1 0,0 0 1,0 0-1,0 0 0,-1 0 1,1 0-1,0 0 0,0 0 1,-1 0-1,1-1 0,-1 1 1,1-1-1,1-2 0,3-2 58,-1 0 34,1 0 0,-1 0 1,0 0-1,-1-1 0,1 1 0,-1-1 1,-1-1-1,1 1 0,-1 0 0,-1-1 1,1 1-1,1-13 0,-1-1 73,-1 0-1,-1-1 1,-2-31-1,-5 12-1870,3 26-113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0.6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3065,'0'0'3366,"0"18"-2506,5 223 1048,-6-104-1182,2 154-329,2-242-381,-2-44-44,0-1-1,0 1 1,0 0-1,0 0 1,1-1-1,0 1 1,3 6-1,-5-11-23,1 0 0,-1 1 0,0-1-1,0 0 1,0 1 0,1-1 0,-1 0-1,0 0 1,0 1 0,0-1 0,1 0 0,-1 0-1,0 1 1,1-1 0,-1 0 0,0 0-1,1 0 1,-1 0 0,0 1 0,1-1 0,-1 0-1,0 0 1,1 0 0,-1 0 0,0 0 0,1 0-1,-1 0 1,0 0 0,1 0 0,-1 0-1,0 0 1,1 0 0,-1 0 0,1 0 0,-1 0-1,0 0 1,1-1 0,-1 1 0,0 0 0,0 0-1,1 0 1,-1-1 0,0 1 0,1 0-1,-1 0 1,0-1 0,0 1 0,1 0 0,-1 0-1,0-1 1,0 1 0,0 0 0,1-1-1,-1 1 1,0 0 0,0-1 0,0 1 0,0-1-1,8-19-2070,-5-1-695</inkml:trace>
  <inkml:trace contextRef="#ctx0" brushRef="#br0" timeOffset="1">0 525 3049,'0'0'2159,"9"8"-1926,31 21-141,-38-28-88,-1 0-1,1 0 0,-1 0 1,1 0-1,0-1 0,-1 1 1,1-1-1,0 1 0,0-1 1,0 1-1,-1-1 0,1 0 1,0 0-1,0 0 0,0 0 1,0 0-1,-1-1 0,1 1 1,0 0-1,3-2 1,-1 0 2,-1 0 0,1 0 0,-1 0 0,1-1 0,-1 0 0,4-4 0,-2 2 7,0 1 29,-1 0 0,-1 0 0,1-1 1,-1 1-1,0-1 0,0 0 1,0 0-1,0-1 0,-1 1 1,0 0-1,1-7 0,2-6-251,-2 0 1,2-21-1,-2 11-1239,-1 13-564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1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78 3017,'0'0'1277,"5"22"-1043,20 67-20,-23-85-194,-1 1-1,1 0 0,0-1 0,0 1 0,0-1 1,1 1-1,-1-1 0,1 0 0,5 5 1,-5-7-21,0 0 1,0 1 0,0-2 0,0 1 0,1 0-1,-1-1 1,0 1 0,4 0 0,-5-1-1,3 1-4,1-1 0,-1 0 0,1 1 1,-1-2-1,1 1 0,-1-1 0,1 1 1,-1-2-1,1 1 0,0-1 0,-1 1 1,1-1-1,9-4 0,-12 4-7,0 0 1,-1 0-1,1-1 0,0 0 0,0 1 0,-1-1 0,1 0 0,-1 0 1,0 0-1,1 0 0,-1-1 0,0 1 0,0-1 0,-1 1 0,1-1 1,0 0-1,-1 1 0,0-1 0,1 0 0,-1 0 0,0 0 0,-1 0 1,1 0-1,0 0 0,-1-5 0,1 1 38,-1 1 1,0 0-1,0-1 1,-1 1-1,-1-9 1,2 14 15,0 0 1,-1-1-1,1 1 0,-1 0 1,1-1-1,-1 1 0,0 0 1,1 0-1,-1 0 0,0 0 1,0-1-1,0 1 0,0 0 1,0 0-1,0 1 0,0-1 1,0 0-1,0 0 0,0 0 1,0 1-1,-1-1 0,1 1 1,0-1-1,0 1 0,-1-1 1,1 1-1,0 0 0,-1 0 1,1-1-1,0 1 0,-2 0 1,2 2-30,0-1 1,1 0-1,-1 1 1,1-1 0,0 0-1,0 1 1,-1-1-1,1 0 1,0 1 0,0-1-1,0 1 1,0-1-1,1 3 1,-1-1 5,0 6-17,0 1 0,1-1 0,0 0 0,0 1 0,1-1 0,4 12 0,-5-19-7,0 1 0,0-1 1,1 1-1,-1-1 0,0 1 0,1-1 1,-1 0-1,1 0 0,0 1 0,0-1 1,0-1-1,0 1 0,0 0 1,0 0-1,1-1 0,-1 1 0,1-1 1,-1 0-1,1 0 0,-1 0 0,1 0 1,0 0-1,-1 0 0,1-1 0,5 1 1,-5-1 14,-1 1 1,1-1 0,0 0-1,0-1 1,-1 1 0,1 0-1,0-1 1,-1 0 0,1 1-1,0-1 1,-1 0 0,1 0-1,3-3 1,-4 2 37,1 0 0,-1 0 0,1-1 0,-1 1-1,0-1 1,0 0 0,0 1 0,0-1 0,-1 0 0,3-5 0,0-4 83,0 0 1,-1 0 0,0 0-1,-1 0 1,0-1-1,-1 1 1,-1 0 0,-1-17-1,1 22-200,1 1-188,-2 1-1,1-1 1,0 1 0,-1 0 0,0 0 0,-1-1 0,1 1 0,-1 0-1,0 0 1,-3-6 0,-12-14-3748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1.5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5401,'0'0'944,"40"22"-1088,-8 12-1160,-6-6-448,-1 2-729</inkml:trace>
  <inkml:trace contextRef="#ctx0" brushRef="#br0" timeOffset="1">294 290 440,'0'0'1496,"19"4"-845,62 12-303,-71-14-187,0 0-1,0-1 1,0 0-1,1 0 1,-1-2-1,0 1 1,11-3 0,-19 3-70,-1 0 0,1 0 0,-1 0 0,1-1 0,-1 1 0,1-1 0,-1 1 0,1-1 1,-1 1-1,0-1 0,1 0 0,-1 0 0,0 0 0,0 0 0,1 0 0,-1 0 1,0 0-1,0 0 0,0 0 0,0 0 0,-1 0 0,1-1 0,0 1 0,0 0 0,-1-1 1,1 1-1,-1-1 0,1 1 0,-1 0 0,0-1 0,1-2 0,-1-3 280,0 0-1,-1-1 0,0 1 0,0 0 0,-4-12 1,3 12-536,1-1 0,-1 0 0,0-8 0,2-15-2283,0 15-440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39 6481,'0'0'4689,"-28"-38"-6441,62 42-504,0 10 87,0 2 921</inkml:trace>
  <inkml:trace contextRef="#ctx0" brushRef="#br0" timeOffset="1">391 194 7362,'0'0'1584,"25"124"-1000,-16-80-40,3-2-96,-3 0-384,-1-1 72,-1-7-112,-3-4 24,0-6-16,-1-6-32,-1-4-416,-2-6-312,0-4-696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2.6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309 1 2593,'0'0'1955,"-21"5"-1367,-70 17 25,67-16-116,0 0-1,1 2 1,-33 16-1,54-23-466,0 0 0,0 0 1,0 0-1,0 0 0,1 1 0,-1-1 1,0 0-1,1 1 0,-1-1 0,0 1 1,1 0-1,0-1 0,-1 1 0,1 0 1,0 0-1,0 0 0,-1 3 0,1 0-24,0 0-1,0 0 0,1 0 0,0 0 0,0 0 0,0 7 0,1-6 1,0 1 0,1 0 0,-1-1 1,1 1-1,0-1 0,1 0 0,0 0 0,5 9 0,34 48 39,-21-33-60,-10-14 9,0 0 2,0 0 0,-1 1 0,12 28 0,-22-44 35,0-1 1,1 1 0,-1 0-1,0 0 1,0 0-1,0-1 1,0 1-1,0 0 1,0 0 0,0 0-1,0-1 1,0 1-1,0 0 1,-1 0 0,1 0-1,0-1 1,0 1-1,-1 0 1,1 0 0,0-1-1,-1 1 1,1 0-1,-1-1 1,1 1-1,-1 0 1,1-1 0,-1 1-1,0-1 1,1 1-1,-1-1 1,0 1 0,1-1-1,-1 1 1,0-1-1,0 0 1,1 1 0,-1-1-1,0 0 1,-1 0-1,-5 2 9,0 0 0,0 0 0,-12 0 0,7-1 8,-13 2-86,-32 0 0,21-3-2430,33 0 2015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3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25 3993,'0'0'1297,"-4"18"-1124,-1 1-66,-4 39 0,9-55-92,0 0-1,0 0 1,1 0-1,0 0 1,-1 0-1,1 0 1,0 0-1,0 0 1,1 0-1,-1 0 1,0 0-1,1 0 1,0-1-1,0 1 1,0-1-1,0 1 1,0-1-1,0 0 1,1 0-1,-1 0 1,1 0-1,4 2 1,-1 1-7,5 3-13,0-1-1,0 0 1,1-1 0,0-1 0,1 1 0,-1-2 0,1 0 0,0 0 0,15 1 0,-4-1 5,0-2 0,1-1 1,-1-1-1,28-3 0,-44 2 9,0 0-1,0-1 1,-1 0-1,1 0 1,-1 0-1,0-1 1,12-6-1,-16 7 28,0 1-1,-1-1 1,1 0-1,-1 0 1,0 0 0,1 0-1,-1 0 1,0 0-1,0-1 1,-1 1-1,1-1 1,0 1-1,-1-1 1,0 0-1,1 0 1,-1 1 0,0-1-1,-1 0 1,1 0-1,0 0 1,-1 0-1,1-6 1,-1 5 43,0 0 0,-1 0 1,1 0-1,-1-1 0,0 1 1,0 0-1,0 0 0,0 0 1,-1 0-1,-2-5 0,1 4 9,-1 0 0,0 0 0,0 0-1,-1 1 1,1-1 0,-8-4 0,2 0 0,-1 2 1,0-1 0,0 2-1,-1-1 1,0 2-1,0-1 1,0 2-1,-17-5 1,6 4-66,0 1 1,-1 1-1,-41 1 1,56 2-191,1 0 0,-1 1 0,0 0 0,0 1 0,1 0 0,-1 0 1,1 1-1,-1 0 0,1 0 0,0 1 0,0 0 0,1 1 0,-1-1 1,1 1-1,0 1 0,-7 6 0,-3 5-1820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3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 4537,'0'0'1416,"-7"24"-1224,-23 80-48,29-98-124,-1 0-1,1 1 1,0-1 0,1 0-1,-1 1 1,1-1-1,1 1 1,-1-1-1,1 1 1,0-1 0,1 0-1,-1 1 1,1-1-1,0 0 1,4 6-1,-1-3 10,1-1 0,0 0-1,0 0 1,1-1 0,0 0 0,0 0-1,10 7 1,-8-8-25,-1 0-1,1 0 1,-1-1-1,2 0 1,-1-1-1,0 0 1,1 0-1,19 4 1,-7-4-1,1-1 0,44-1 0,-55-2 7,0-1-1,1 0 0,-1-1 1,0 0-1,19-6 0,-25 6-4,0-1 0,-1 1 0,1-1 0,-1 0 0,1 0 0,-1-1 0,0 1 0,0-1 0,0 0 0,-1-1 0,0 1 0,8-10-1,-11 12 33,1 0 0,-1-1 0,0 1 0,1-1 0,-1 1 0,0-1 0,0 0 0,-1 1 0,1-1 0,0 0 0,-1 0-1,0 1 1,0-1 0,0 0 0,0 0 0,0 0 0,0 1 0,-1-4 0,0 2 7,-1 1 0,0-1 0,1 0 0,-1 1 0,0-1 0,-1 1 0,1 0 0,0-1 0,-1 1 0,0 0 0,-3-2 0,-8-6 66,0 1-1,0 1 1,-1 0 0,-25-10-1,22 11-120,-1 0 0,0 2 1,-1 0-1,0 1 0,1 1 0,-22-2 0,29 5-314,0 1 1,0 0-1,0 1 1,1 0-1,-1 0 0,0 1 1,1 1-1,-1 0 1,1 1-1,0 0 0,-17 9 1,-4 7-3356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5601,'0'0'4201,"0"10"-4201,2-4-752,0 0-1216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4.5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1 3817,'0'0'1023,"-22"7"-598,-75 24 193,90-30-516,1 2 0,-1-1 0,1 1 0,-1 0 0,1 0 0,0 1 0,0-1 0,-6 7 0,6-5-6,2-2-40,1 0 0,-1 0 0,1 1 0,0 0-1,0 0 1,0 0 0,1 0 0,-1 0-1,1 0 1,0 1 0,0-1 0,-2 8 0,2-1 19,0 1 0,0-1 0,1 0 1,1 15-1,0-23-63,0 1 0,1 0 0,-1 0 0,1-1 0,0 1 0,0 0 0,0-1 0,0 1 1,1-1-1,-1 0 0,1 1 0,0-1 0,4 5 0,-2-3-18,0-1 1,0 0-1,1 0 1,0 0 0,-1 0-1,1-1 1,11 6-1,-3-4-23,-1 0-1,1-1 1,1 0-1,-1-1 1,0 0-1,28 1 1,-15-2-67,0-2 0,1 0 0,26-5 1,-45 4 73,0-1 0,-1 0 1,1 0-1,-1-1 0,1 1 1,-1-2-1,0 1 0,0-1 1,0 0-1,0 0 0,-1-1 1,1 0-1,-1 0 0,8-10 1,-11 11 38,0-1 0,-1 0 0,0 0 0,1 0 0,-1 0 0,-1 0 0,1 0 0,-1-1 0,0 1 0,0 0 0,-1-1 0,1 1 0,-1-1 0,0 1 0,-2-9 0,2 11 5,-1 0 1,0 0 0,0 0-1,0 1 1,0-1 0,0 0-1,-1 0 1,1 1 0,-1-1-1,0 0 1,0 1 0,1 0-1,-2-1 1,1 1 0,0 0-1,0 0 1,-1 0 0,1 1-1,-1-1 1,0 0 0,1 1-1,-6-2 1,-4-2 118,0 0 1,-1 1-1,-23-5 0,13 5-227,1 1-1,-1 2 0,0 0 0,-30 3 0,49-2-77,1 0 1,-1 1-1,0 0 1,0 0-1,1 0 1,-1 0-1,0 1 1,1-1-1,-1 1 1,1 0-1,-4 3 1,-9 7-1720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5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202 1 4137,'0'0'2068,"-22"9"-1477,-71 28 71,86-34-526,0 0 0,0 1 0,-11 7 0,16-9-84,0-1 1,0 1-1,1 0 0,-1 1 1,0-1-1,-2 4 0,1-1 4,-2 3-51,1 0-1,1-1 0,-1 2 0,1-1 0,1 0 0,-1 0 0,2 1 0,-1 0 0,1-1 0,0 1 0,1 0 1,0-1-1,0 1 0,2 9 0,-1-14-27,0-1 0,0 0-1,0 0 1,0 0 0,1 0 0,-1 0 0,1 0 0,0-1 0,0 1 0,0 0 0,0-1 0,0 1-1,0-1 1,1 0 0,-1 0 0,1 0 0,0 0 0,-1 0 0,1-1 0,0 1 0,0-1-1,4 2 1,3 0-47,0 1-1,0-1 1,1-1-1,0 0 1,15 1-1,-3-1-10,0-1 1,0-1-1,1-1 0,-1-1 1,0-1-1,0-2 0,37-10 0,-53 12 73,70-28-356,-70 28 321,-1 0 0,0-1 1,0 1-1,-1-1 1,1-1-1,-1 1 0,0-1 1,0 0-1,7-9 1,-11 13 45,0-1 0,0 1 1,0-1-1,0 0 0,0 0 1,0 1-1,-1-1 0,1 0 1,-1 0-1,1 0 0,-1 0 1,0 0-1,0 0 0,0 0 1,0 0-1,0 0 0,0 0 1,0 1-1,-1-1 0,1 0 1,-1 0-1,1 0 0,-2-2 1,1 2 20,-1-1 1,1 1 0,-1 0-1,0 0 1,0 0-1,0 0 1,0 0 0,0 0-1,-1 0 1,1 1 0,0-1-1,-1 1 1,1 0-1,-5-2 1,-5-1 64,0 1-1,0 0 1,0 0-1,-21 0 1,-51 2 97,49 1-143,21 0-139,1 1-1,-1 0 0,0 1 1,0 1-1,1 0 0,-1 0 1,1 2-1,0 0 0,0 0 1,1 1-1,0 0 1,-18 13-1,10-2-1582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5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165 3 776,'0'0'4569,"-2"0"-4054,-4-1-400,0 0 0,1 1 1,-1-1-1,0 1 0,0 1 0,1-1 0,-1 1 1,0 0-1,1 1 0,-1-1 0,1 1 1,-1 0-1,1 0 0,-5 4 0,3-2-20,0 0 0,0 1-1,0 0 1,1 0 0,-1 1-1,-4 6 1,8-9-57,1 1 1,0-1-1,0 1 0,0 0 1,0-1-1,0 1 0,1 0 1,0 0-1,0 0 0,0 0 1,0 0-1,0 0 0,1 0 1,0 5-1,0-5-35,0-1 1,0 1-1,0-1 1,1 0-1,0 1 1,0-1-1,0 1 1,0-1-1,0 0 1,0 0-1,1 0 1,0 0-1,2 4 1,0-3 5,0 1 1,0-1 0,1 0-1,0 0 1,-1 0-1,12 5 1,-3-1-16,1-2 1,0 1-1,1-2 1,-1 0-1,1-1 1,0 0-1,19 2 1,11-2-100,55-1 1,-80-4 66,0-1 0,-1 0 0,1-2 0,-1 0 0,1-1 0,-1-1 0,-1-1 1,1-1-1,26-15 0,-43 22 54,1-1 0,-1 0 0,1 1 1,-1-1-1,0 0 0,0 0 0,0 0 0,0 0 1,0-1-1,0 1 0,-1-1 0,1 1 0,-1-1 1,0 1-1,0-1 0,1 0 0,-2 1 0,2-6 1,-1 6 17,-1 0-1,0-1 1,0 1 0,0 0 0,-1 0 0,1 0 0,0-1 0,-1 1 0,1 0 0,-1 0 0,0 0 0,0 0 0,0 0 0,0 0 0,0 0 0,0 0 0,-1 0-1,1 0 1,0 0 0,-1 1 0,0-1 0,1 1 0,-1-1 0,-2-1 0,-11-6 145,-1 1 1,0 0-1,0 1 1,-1 0-1,0 1 1,0 1-1,0 1 1,-32-3-1,46 6-344,0 0-1,0 1 1,0 0 0,0 0 0,0 0-1,0 0 1,0 0 0,-1 0-1,1 1 1,1 0 0,-1-1-1,0 1 1,0 0 0,0 1 0,0-1-1,1 0 1,-6 4 0,-9 7-3468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9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 25 2985,'0'0'3547,"1"-6"-2915,-1 4-531,3-12 181,-2 11-108,-1 9 101,-1 33-11,-2-1-1,-12 57 1,-26 75-4,39-164-258,-30 131 243,26-105-958,2 0 1,-1 44-1,16-80-1142,-1-8 965,18-24 0,-10 8-407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09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 3649,'0'0'3947,"-2"19"-3569,-1 2-246,-15 107 453,-4-14-56,-27 121-239,48-230-500,-6 20-705,6-24 634,1 0 0,-1 0 0,1 0 0,-1 0-1,1 0 1,-1-1 0,0 1 0,1 0 0,-1 0 0,0 0 0,-1 0 0,-1 1-1634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0.3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1 139 4825,'0'0'1312,"151"-50"-1024,-97 36-88,1-2-72,-4 2-72,-4 0-40,-9 4-8,-9 2-8,-7 2 0,-6 2 0,-8 2-264,-3 2-464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4113,'0'0'685,"18"-2"-4,0 0-485,104-4 1263,-113 6-1294,12-1 354,0 2 0,0 0-1,21 5 1,-36-5-415,0 1-1,-1-1 0,1 1 1,0 0-1,-1 1 1,0-1-1,1 1 1,-1 0-1,0 0 0,-1 1 1,1 0-1,-1-1 1,1 2-1,-1-1 1,6 9-1,-8-11-78,0 1 0,-1 0-1,1 0 1,-1 0 0,0 0 0,0 0 0,0 0-1,-1 0 1,1 0 0,-1 0 0,1 0 0,-1 1-1,0-1 1,0 0 0,-1 0 0,1 0-1,-1 0 1,1 0 0,-1 1 0,0-1 0,0 0-1,0 0 1,-1-1 0,1 1 0,-1 0 0,-3 4-1,1-1-359,-1 0 0,0 0 0,-1 0 0,1-1 0,-1 0 0,0 0-1,0 0 1,-1-1 0,-11 6 0,1-3-2707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0.7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0 122 1880,'0'0'3533,"2"0"-3233,5 0-62,15 1 293,0-2 1,0 0-1,38-8 0,88-33-128,39-9-2519,-147 42 375,-7-1-488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1.1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398 3 4201,'0'0'1651,"-21"-1"-1040,-71 0-69,79 1-427,1 0 0,0 2-1,0-1 1,0 1-1,0 1 1,0 1-1,1-1 1,-1 2 0,-19 10-1,19-10-14,10-4-81,-64 33 423,60-30-393,-1 0 0,1 1 0,0-1 0,0 1 0,1 1 0,-1-1 1,-5 9-1,9-10-47,0 1 1,0-1-1,0 1 1,1-1-1,0 1 1,0 0 0,0-1-1,1 1 1,0 0-1,0-1 1,0 1-1,1 8 1,-1-11-1,1 0 0,-1 0 0,1 0 0,-1 0 0,1-1 0,0 1 0,-1 0 0,1 0 0,0-1 0,0 1 0,0 0 0,0-1 0,1 1 0,2 2 0,-1-1-7,0 0-1,1-1 1,0 1 0,0-1 0,-1 0-1,7 3 1,-2-2-36,0 0 0,0-1 0,0 0 0,1 0-1,-1-1 1,14 1 0,-17-1-66,-12 0 133,-17 4 35,19-3-69,0 1 0,1 1 0,-1-1 0,1 0 0,0 1 0,0 0 0,0 0 0,0 0 0,1 1 0,-1-1 0,1 1 0,0 0 0,1-1 0,-1 1 0,1 1 0,0-1 0,0 0 0,1 0 0,-1 1 0,1-1 0,0 1 0,1-1 0,-1 1 0,1 0 0,1-1 0,-1 1 0,1-1 0,1 8 0,-2-11-7,1 0 0,0 0 0,0 0 0,0-1 0,0 1 0,0 0 0,0 0 0,0 0 0,1-1 0,-1 1 0,1-1 0,-1 1 0,1-1 0,-1 1 0,1-1 0,0 0 0,0 0 0,0 0 0,0 0 0,0 0 0,0 0 0,0-1 0,2 2 0,5 0-163,0 0 0,1-1 0,-1 0 0,12 0 1,-6-1-303,-1 0 1,0-1-1,0-1 1,0 0-1,15-4 1,12-11-3474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1.5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3529,'0'0'579,"20"5"-207,67 19 258,-80-21-547,0 0 0,0 0 0,0 1 0,0 0 0,-1 0 0,0 1 0,0 0 0,0 0-1,0 0 1,-1 1 0,0 0 0,5 7 0,-5-7-6,5 6 23,-2 1-1,0 0 0,-1 0 1,0 0-1,0 1 0,-2 0 1,0 0-1,0 1 0,3 24 1,-2 4-29,-2 0 0,-3 47 0,-1-81-63,0 0 0,-1 1-1,0-1 1,0 0 0,-1 0 0,-1 0-1,-6 16 1,8-22 9,-1 0 0,0 0 0,0 1 0,0-1 0,0-1 0,0 1 0,0 0 0,-1-1-1,1 1 1,-1-1 0,0 0 0,0 1 0,0-1 0,0-1 0,0 1 0,0 0 0,-1-1 0,1 0 0,-1 0 0,1 0 0,-1 0 0,1 0-1,-5 0 1,3-1-7,-1 1 0,1-1 0,-1 0 0,0-1 0,1 1-1,-1-1 1,1 0 0,-7-2 0,8 1 5,1 0-1,-1 0 1,1 0 0,-1 0 0,1 0-1,-1-1 1,1 0 0,0 1 0,0-1-1,1 0 1,-5-7 0,2 3 9,0-1 1,0 0-1,1-1 1,0 1-1,1-1 0,0 0 1,0 0-1,1 0 1,-2-9-1,1-11 40,1-46-1,2 71-49,0-6 1,1 0-1,0 0 0,1 1 1,0-1-1,0 1 1,1-1-1,1 1 0,4-11 1,2 2 3,0 1 0,0 0 0,15-16 0,-20 27-31,0 1 1,1-1 0,-1 1 0,1 0 0,0 1-1,0-1 1,12-5 0,27-9-2955,-29 13-1193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2.0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4113,'0'0'6673,"0"2"-6329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2.4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0 2985,'0'0'3096,"-35"156"-2912,15-72-88,-3 0-16,3-6 160,5-11-112,4-13 32,4-12-7,3-10-25,1-8-80,3-8-48,0-8 0,0-4-361,0-16-2991,0-4 103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2.9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189 1 2633,'0'0'4427,"-2"19"-3784,-41 222 1625,-28 11-736,0 2-1188,69-242-990,2-4-3245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3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7 244 6889,'0'0'1145,"136"-100"-905,-80 74 24,2 2-40,-3 2-120,-6 4-96,-4 0 8,-8 6-16,-8 2 0,-6 2-256,-8 2-368,-10 6-417</inkml:trace>
  <inkml:trace contextRef="#ctx0" brushRef="#br0" timeOffset="1">1 344 392,'0'0'5345,"140"-26"-4929,-96 14-112,1 0-136,2-2-64,2-2-88,-3 0-8,3 0-8,20-8-416,-11 2-896,-7 2-848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3.8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18 5217,'0'0'2273,"-3"19"-2251,-1-2-31,1 0 0,0 25 1,3-41 6,0 0 0,0 1 0,0-1 0,0 0 1,0 0-1,1 0 0,-1 0 0,0 0 0,1 0 0,-1 0 1,1 0-1,-1 0 0,1 0 0,-1 0 0,1 0 1,0 0-1,0 0 0,-1 0 0,1 0 0,0-1 0,0 1 1,0 0-1,0-1 0,0 1 0,0 0 0,2 0 1,0 0-2,0 0 1,1-1-1,-1 1 1,1-1 0,-1 0-1,6 0 1,-2 0 9,13 1 41,-2 0 4,33-3-1,-47 2-33,1-1 1,-1 0-1,1 0 0,-1 0 1,1-1-1,-1 1 0,0-1 1,1 0-1,-1 0 0,0-1 1,-1 1-1,5-4 0,-6 5 33,-1-1 0,0 1 0,0 0 0,0-1-1,0 1 1,0-1 0,0 1 0,-1-1 0,1 0 0,0 1-1,-1-1 1,1 0 0,-1 1 0,0-1 0,0 0-1,1 0 1,-1 1 0,0-1 0,0 0 0,-1 0 0,1 1-1,0-1 1,0 0 0,-2-2 0,1 1-6,0 0 0,0 0 0,0 1 0,-1-1 0,1 0 0,-1 0 0,1 1 0,-1-1 0,0 1-1,0 0 1,-1 0 0,-3-4 0,-1 1 7,0 1-1,-1 0 0,1 0 0,-1 1 0,0 0 1,0 0-1,-13-2 0,4 2-1539,1 1 0,-31 0 0,39 2-832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4.2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22 155 3001,'0'0'1155,"19"6"-262,64 17-59,-72-21-719,-1 0 0,1-1 0,0 0 0,0-1 0,12 0 0,-6-1 5,-6 0-41,-1 0 0,0 0 0,0-1 0,0-1 0,0 0 0,0 0 0,0-1 0,11-6 0,-14 7-51,0-1 1,0-1-1,-1 1 1,0-1 0,0 0-1,0 0 1,0-1-1,-1 0 1,0 0 0,0 0-1,6-11 1,-10 15-16,1-1 0,-1 0 1,0 0-1,0 0 0,0 0 0,-1 0 1,1 0-1,-1-1 0,1 1 0,-1-3 1,0 4-10,0 1 1,-1 0-1,1-1 1,0 1 0,0-1-1,-1 1 1,1 0-1,-1-1 1,1 1 0,-1 0-1,0-1 1,0 1-1,1 0 1,-1 0 0,0 0-1,0 0 1,0 0-1,0 0 1,0 0 0,0 0-1,-1 0 1,1 0-1,-2-1 1,-6-2-2,0 1 0,-1 0 0,1 0 0,-1 1-1,1 0 1,-14-1 0,-61 1-1,61 2 13,16 0 10,0 0-1,-1 1 1,1 0-1,0 0 1,0 0-1,-7 3 1,10-2-13,0-1 0,0 1 1,1 0-1,-1 1 0,0-1 0,1 1 1,0-1-1,-1 1 0,1 0 1,0 0-1,-4 6 0,-3 7 19,0 0 0,1 1 0,1 0 0,0 0 0,1 1 0,1 0 0,-5 29 0,-14 134 681,23-167-602,0 54-365,2-67 206,0-1 0,0 1 0,1 0 0,-1 0 0,0-1 0,0 1 0,0 0 0,1-1 0,-1 1 0,0-1 0,1 1 0,-1 0 0,1-1 0,-1 1 1,1-1-1,-1 1 0,1-1 0,-1 1 0,1-1 0,-1 0 0,1 1 0,-1-1 0,1 0 0,0 1 0,-1-1 0,1 0 0,0 0 0,-1 1 0,2-1 0,23 3-1523,-22-3 1254,20 0-1696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14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28 231 328,'0'0'6655,"-5"19"-6580,-14 63-1,18-78-62,0 0-1,1 0 1,-1 1 0,1-1-1,0 0 1,0 0 0,0 0-1,0 1 1,1-1 0,0 0-1,0 0 1,0 0 0,2 5-1,-1-6-2,-1-1 1,1 0-1,-1 0 0,1 1 0,0-1 1,0 0-1,0 0 0,0-1 0,0 1 0,0 0 1,0-1-1,1 1 0,-1-1 0,1 0 0,3 1 1,4 1-1,1-1 1,0 0 0,-1-1 0,1 0 0,0 0 0,0-1-1,13-2 1,-23 2-11,5-1-11,0 0 0,0 0 0,0-1 0,-1 0 0,1 0 0,0 0 0,0 0 0,-1-1 0,0 0 0,1 0 0,-1-1 0,8-6 0,-10 6 14,1 1 0,0-1 0,-1 1 0,0-1 1,0 0-1,0-1 0,0 1 0,-1 0 0,0-1 1,0 1-1,0-1 0,0 0 0,-1 0 0,1 0 1,0-9-1,-2 9 72,1-1 32,-1-1 0,0 1 1,-1-11-1,1 16-18,-1-1 0,1 1 0,0 0 0,-1-1 0,1 1 0,-1-1 0,1 1 0,-1 0 1,0-1-1,0 1 0,0 0 0,1 0 0,-1 0 0,0 0 0,0 0 0,0 0 0,-1 0 0,1 0 0,0 0 0,0 0 0,-2-1 0,2 2 206,1 9-522,0 6 193,1-1 1,0 1 0,1 0 0,1 0-1,0-1 1,10 29 0,-11-38 18,1 1 0,-1-1 1,1 0-1,1 0 0,-1 0 1,1 0-1,-1 0 1,1-1-1,1 1 0,-1-1 1,0 0-1,1-1 1,0 1-1,0-1 0,0 0 1,1 0-1,-1 0 1,0-1-1,1 0 0,8 3 1,-7-4 2,0 1 0,1-1 0,-1 0 1,0-1-1,0 0 0,1 0 0,-1-1 1,0 1-1,1-2 0,6-1 0,-9 2 12,0-1 0,-1 0 0,1 0 0,-1-1 0,0 1 0,0-1 0,0 0 0,0 0 0,0 0 0,0 0 0,-1-1 0,0 0-1,1 1 1,-1-1 0,3-7 0,2-5 86,-1 0 0,0 0 0,5-24 0,-8 26-601,0 0-1,1 0 1,1 0 0,0 0 0,9-13-1,-14 25 389,1 1 1,-1 0-1,1-1 0,-1 1 0,1 0 0,0 0 0,-1-1 0,1 1 0,0 0 0,0 1 0,-1-1 1,1 0-1,0 1 0,0-1 0,0 1 0,0-1 0,0 1 0,0 0 0,0 0 0,0 0 0,0 0 0,3 0 1,-1 1 178,0-1 1,0 1-1,0 0 1,0 0 0,0 0-1,-1 1 1,1-1 0,0 1-1,-1 0 1,5 3 0,40 35 858,-27-21-458,37 24 0,-51-39-378,1 1 0,0-1 0,0 0-1,0-1 1,0 0 0,1-1 0,-1 1-1,1-1 1,10 0 0,-12-1 169,0-1 0,0 1 0,0-2 0,10-1 0,-15 2-118,0-1 0,0 1-1,0-1 1,0 0-1,0 0 1,0 0-1,0 0 1,0 0 0,0 0-1,0 0 1,-1-1-1,1 1 1,-1-1-1,1 1 1,-1-1-1,0 1 1,1-1 0,0-3-1,2-1 206,-1-2 0,0 1-1,-1 0 1,0-1 0,0 1-1,-1-1 1,2-12 0,-3-57 591,-1 40-628,0-3-533,-10-50 0,11 87-471,-1 0 1,1-1-1,-1 1 1,0 0 0,-2-5-1,-3 2-4103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6001,'0'0'3009,"106"82"-1809,-69-54-552,5-2-472,-1-2 24,1-2-200,-7-6-200,-6-4-192,-3-6-976,-2-4-232,-5-2-521,-6 0-1031</inkml:trace>
  <inkml:trace contextRef="#ctx0" brushRef="#br0" timeOffset="1">394 41 6665,'0'0'3809,"-96"0"-2841,60 12-95,-4 4-273,7 0-416,1 2 72,3 0-256,5 0-80,5-2 64,4-2-544,4-2-344,5-2-353,6 0-1079,0-4-601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1:23.2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917 4 328,'0'0'7127,"-14"-1"-6538,-13-1-234,-46 2 0,24 1-296,37 0-53,1 0 0,-17 4 0,-17 3 140,-11-7 624,37-1-602,-1 1-1,0 0 1,0 2 0,-27 6 0,5 4-152,0 2 0,1 2 0,1 2 0,-64 39 0,103-57-16,-147 102 8,143-98-13,1 0-1,-1-1 0,0 2 1,1-1-1,0 0 0,1 1 1,-1 0-1,1 0 1,0 0-1,0 0 0,1 0 1,0 1-1,0-1 0,0 1 1,0 6-1,-1 12-18,1 0-1,3 44 1,0-22 35,0-33-14,0 0-1,1 0 0,0 0 0,1-1 1,1 1-1,0-1 0,11 24 1,-7-20 6,0-1 1,2-1-1,0 1 1,1-2 0,20 23-1,-17-25 63,1 0 0,0-1 0,1 0-1,0-1 1,30 12 0,-39-18-49,11 4 37,1 0-1,-1-2 1,1 0-1,33 5 1,80 4 284,-84-11-290,29 1 139,82-6-1,-140-1-164,1 0-1,0-2 1,-1 0-1,0-1 1,24-10 0,88-45 195,-117 52-193,0 0 0,-1-1 0,0 0 0,-1-2 0,13-12 0,-21 18 66,0-1-1,-1 1 1,1-1 0,-1 0 0,4-11-1,-5 12-70,1-4 22,0-1 0,0 1 0,-1-1-1,0 1 1,0-16 0,-2-51 48,-1 34-10,1 21-24,-5-33 1,4 44 16,-1 1 1,-1 0 0,0 0 0,0 1-1,0-1 1,-6-8 0,-7-8 48,-1 1-1,-2 0 1,0 2 0,-31-29 0,30 31-49,12 12-30,-1 0 1,1 1-1,-1 0 1,-1 1 0,1 0-1,-1 0 1,0 1-1,-1 0 1,1 1-1,-1 0 1,-15-3 0,22 6-40,-10-1 68,0 0-1,-27-1 0,34 2-84,1 0 0,-1-1 0,1 0-1,-1 0 1,1-1 0,-8-3 0,9 3 25,-17-5 22,-37-10-1,25 9-41,33 9 7,1-1-1,-1 1 1,1 0-1,-1 0 1,1 0-1,-1-1 1,1 1-1,0 0 1,-1 0-1,1-1 1,-1 1-1,1 0 1,-1-1-1,1 1 1,0-1-1,-1 1 1,1 0-1,-1-2 1,-3-3-4,3 5-26,1 0-1,0-1 1,0 1-1,0 0 1,0 0-1,0 0 1,0 0 0,0 0-1,0 0 1,-1 0-1,1 0 1,0 0-1,0 0 1,0 0 0,0-1-1,0 1 1,0 0-1,0 0 1,0 0-1,0 0 1,0 0 0,0 0-1,0 0 1,0-1-1,0 1 1,0 0 0,0 0-1,0 0 1,0 0-1,0 0 1,0 0-1,0-1 1,0 1 0,0 0-1,0 0 1,0 0-1,0 0 1,0 0-1,0 0 1,0-1 0,0 1-1,0 0 1,0 0-1,0 0 1,0 0-1,0 0 1,1 0 0,-1 0-1,0 0 1,0 0-1,0-1 1,0 1 0,0 0-1,0 0 1,0 0-1,0 0 1,1 0-1,-1 0 1,0 0 0,0 0-1,0 0 1,0 0-1,0 0 1,0 0-1,1 0 1,9-1 261,-8 1-449,67-10-2080,-48 6 738,11-2-2402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4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0 365 1560,'0'0'4705,"1"0"-4631,-1 0 0,1 0 0,-1 0 0,1 0-1,0 0 1,-1 0 0,1 0 0,-1 0-1,1 0 1,-1 0 0,1-1 0,-1 1 0,1 0-1,0 0 1,-1-1 0,1 1 0,-1 0 0,0-1-1,1 1 1,0-1 0,39-59 102,-19 28-171,6-8 29,-3-1-1,-1-1 0,23-62 1,-30 63 95,-14 84 1346,-21 141-974,8-94-379,3-8-95,4-28 2,-16 77-1,19-129-21,1 0 1,-1 0-1,0 0 0,1 0 1,-1-1-1,0 1 0,0 0 1,-1 0-1,1 0 0,0-1 1,0 1-1,-1-1 1,1 1-1,-1-1 0,1 1 1,-1-1-1,0 0 0,0 0 1,1 0-1,-1 0 0,0 0 1,0 0-1,0 0 0,-3 0 1,-3 1-66,0-1 0,-1 0 0,1-1 0,-16 0 0,7-1-196,16 1 242,1 0 0,-1 0 0,0 0 1,0 0-1,1 0 0,-1 0 0,0-1 1,0 1-1,1 0 0,-1 0 0,0-1 0,1 1 1,-1 0-1,0-1 0,1 1 0,-1-1 1,1 1-1,-1-1 0,1 1 0,-1-1 0,1 0 1,-1 1-1,1-1 0,-1 0 0,1 1 1,0-1-1,-1 0 0,1 1 0,0-1 0,0 0 1,-1 1-1,1-1 0,0 0 0,0 0 1,0 0-1,0 0-2,8-3-488,40-8 732,75-7 1,-69 18-1439,-29 1-2377,-12 0-1224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4.6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6617,'0'0'3833,"2"0"-3425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5.2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143 60 2457,'0'0'2729,"0"-14"1226,-7 14-3555,-2 0-54,0 0 1,-13 2 0,19-1-341,-1 0 0,1 0 0,0 0 0,0 0 1,0 0-1,0 1 0,1-1 0,-1 1 1,0 0-1,-4 3 0,2 0 1,0 0 0,0 0 0,0 0-1,1 0 1,0 1 0,0-1 0,0 1 0,1 0 0,0 0 0,0 1-1,0-1 1,1 1 0,0-1 0,0 1 0,1 0 0,0 0 0,0-1 0,0 1-1,1 7 1,0-8-18,0 0-1,0 0 0,1 0 0,0-1 1,1 7-1,-1-9 10,1 0 0,-1 0-1,1 0 1,-1-1 0,1 1 0,0 0 0,0-1-1,0 1 1,0-1 0,4 4 0,2 1-10,0-1 0,0 0 1,1-1-1,0 0 1,0 0-1,0-1 1,0 0-1,1 0 0,-1-1 1,1 0-1,0-1 1,0 0-1,0-1 0,0 0 1,19-1-1,-27 0 12,17 1-204,1-2 0,-1 0 0,35-7 0,-49 6 173,1 1 0,-1-1 0,0 0 0,0 0 0,0-1 0,0 0 0,0 1 0,0-2 0,-1 1 0,0 0 0,1-1 0,-1 0 0,-1 0 0,1 0-1,0-1 1,-1 1 0,5-11 0,-4 8 68,-1-1-1,0 0 1,0 0-1,-1 0 1,0-1-1,1-11 0,0-50 554,-3 58-491,0 8-47,-1 1 0,1-1 0,-1 1 0,0-1-1,0 1 1,0 0 0,-1-1 0,1 1 0,-1 0-1,0 0 1,0 0 0,0 0 0,0 0 0,0 0-1,0 1 1,-1-1 0,0 1 0,1 0 0,-1-1-1,0 1 1,-6-3 0,1 1 58,-1-1-1,1 1 1,-1 1-1,0 0 1,0 0 0,0 1-1,-11-2 1,2 2-71,-36 0-1,48 2-86,0 1 0,-1 0 0,1 0 0,0 0-1,0 1 1,-1-1 0,1 2 0,1-1 0,-7 4 0,0 0-416,1 2-1,0 0 1,0 0 0,-12 13 0,19-17 108,1-1-1,0 1 1,0 0-1,0 0 1,1 0 0,-1 0-1,1 0 1,0 1-1,0-1 1,1 1 0,-1-1-1,1 1 1,0 0 0,0 0-1,0 7 1,1 5-2173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5.9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19 1200,'0'0'5401,"-8"-3"-4788,-1-1-416,5 2-112,0 0 0,0 1 1,0 0-1,0-1 0,0 1 0,0 0 0,-1 1 1,1-1-1,-8 1 0,-1 0 265,0 0-1,0 1 1,-25 5-1,33-5-299,0 1-1,1-1 0,-1 1 0,1 0 0,-1 1 0,1-1 0,0 1 0,0 0 1,0 0-1,0 0 0,1 0 0,-1 1 0,1-1 0,-3 5 0,1-2-37,1 0-1,0 1 0,1-1 1,-1 1-1,1 0 0,1-1 1,-1 1-1,1 1 0,0-1 1,1 0-1,-1 0 0,2 1 1,-1-1-1,1 0 0,1 11 1,-1-15-14,1 1 1,0-1-1,0 1 1,1-1-1,-1 1 1,1-1-1,-1 0 1,1 0-1,0 0 1,1 0-1,-1 0 1,0 0 0,1-1-1,-1 1 1,1-1-1,0 1 1,0-1-1,0 0 1,0 0-1,6 2 1,0 1-83,0-1 0,1 0 0,-1 0 1,1-1-1,0-1 0,15 3 0,-4-3-53,0 0 0,0-2 1,0 0-1,32-6 0,-43 5 94,-1-1 0,1-1 1,-1 1-1,1-2 0,-1 1 0,0-1 1,0-1-1,-1 0 0,1 0 0,-1 0 0,0-1 1,7-7-1,-13 10 78,0 1 0,0-1-1,0 1 1,0-1 0,0 0 0,0 0 0,-1 0 0,1 0-1,-1 0 1,0 0 0,1-7 0,0 0 171,-1 1 0,-1-19-1,0 18-137,0 8-24,0 0-1,0 0 1,-1 0 0,1 0 0,0 1 0,-1-1-1,0 0 1,1 0 0,-1 1 0,0-1 0,0 0-1,0 1 1,0-1 0,0 1 0,-3-3 0,1 1 52,0 0 0,0 0 1,-1 1-1,1-1 1,-1 1-1,-7-3 0,2 1-8,-1 1-1,1 0 0,-1 0 0,0 1 1,-14-1-1,18 2-88,-12 0-78,-32 1 0,46 0-65,-1 0 0,0 1 0,1 0 0,-1 0 0,1 0 0,0 0 0,-1 1 0,1 0 0,0 0 0,0 0 0,0 0 0,-5 4 0,3 0-625,0 0 0,1 0 0,-1 1 0,1-1-1,-6 12 1,1 3-4309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6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225 28 304,'0'0'6992,"-17"-1"-6428,-56-5-26,66 6-321,0 0 1,0 0 0,0 0 0,0 1-1,0 0 1,-13 4 0,15-3-119,1-1 1,0 1 0,1 0 0,-1 0 0,0 0 0,1 1-1,-1-1 1,1 1 0,-5 4 0,4-2-71,1-1-1,0 1 1,0 0 0,0 0-1,1 0 1,-1 0 0,1 0-1,0 0 1,1 1-1,-1-1 1,1 1 0,0-1-1,1 1 1,-1-1 0,1 8-1,0-6-27,0 0 0,1-1 0,0 1 0,0 0-1,2 9 1,-1-11 2,0-1-1,0 0 1,0 0 0,1 0-1,-1 0 1,1 0-1,0-1 1,7 7-1,-4-4-2,0-1 0,1 0 0,-1 0 0,1-1 0,1 0 0,-1 0 0,0 0 0,1-1 0,0 0 0,0-1 0,0 0 0,13 2 0,4-1-245,0-2 0,48-2 1,-61-1 181,-1 0 0,1 0 0,-1-1-1,0 0 1,0-1 0,0-1 0,-1 1 0,1-2 0,-1 1 0,0-1 0,0-1 0,-1 0 0,0 0 0,0-1 0,-1 0 0,0-1 0,-1 0 0,13-18 0,-18 23 145,0 0 0,0-1-1,0 1 1,-1-1 0,0 0 0,0 1 0,0-1-1,0 0 1,-1 0 0,0 0 0,0-6-1,0 8-10,-1 0 0,1 0 0,-1 0 0,1 0-1,-1 0 1,0 0 0,0 1 0,-1-1-1,1 0 1,0 0 0,-1 1 0,0-1-1,0 1 1,1 0 0,-1-1 0,-1 1-1,1 0 1,-4-3 0,-5-2 34,-1 1 0,1 0 1,-1 1-1,0 1 0,0 0 0,0 0 1,-14-1-1,-1 0-73,0 2 0,-35 1 1,56 2-122,0 0 0,0 1 0,0-1 0,0 1 0,0 1 0,0-1 0,0 1 0,0 0 0,1 0 0,-1 1 1,1 0-1,-10 6 0,11-6-206,1 0 1,-1 0 0,1 1-1,0-1 1,-1 1 0,2 0-1,-1 0 1,0 0 0,1 0-1,0 1 1,0-1-1,0 1 1,1-1 0,-1 1-1,1 0 1,-1 6 0,1 10-2500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7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4785,'0'0'4905,"6"8"-4745,-1-4-160,10 4-384,-1 0-1304,-3-2-5970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8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220 1 3529,'0'0'3116,"-12"1"-2707,-42 6-67,52-7-320,-1 1 0,0 0 0,0 0 0,0 0 0,1 1 0,-1-1 0,1 1 0,-1-1 0,1 1-1,-1 0 1,1 0 0,0 0 0,0 0 0,0 0 0,0 1 0,-2 3 0,-2 2 36,-8 10 81,0 0 0,2 1 0,0 0 0,-12 28 0,18-34-91,1 0-1,1 0 1,0 0-1,1 1 1,1-1-1,0 1 1,0-1-1,2 21 1,0-32-31,0 1 1,0-1-1,1 1 0,0-1 1,-1 0-1,1 1 0,0-1 0,0 0 1,0 1-1,0-1 0,1 0 1,-1 0-1,1 0 0,2 3 1,-1-1-8,1-1 1,0 0-1,0 0 1,0 0 0,1 0-1,8 3 1,1 0-29,0-1 0,1-1 0,29 5 1,-2-5-71,1-1 0,44-4 1,-78 0 13,1 0 0,-1 0 0,0-1 0,0 0-1,0 0 1,0-1 0,0-1 0,-1 1 0,1-1 0,13-10 0,-17 11 59,-1 0 0,1-1 0,-1 1 0,0-1 0,0 0 0,0 0 0,-1 0 0,1-1 1,-1 1-1,0-1 0,-1 0 0,1 0 0,-1 0 0,0 0 0,0 0 0,0-1 0,-1 1 0,0-1 0,1-6 0,-1 2 113,-1-1 0,0 1 0,-1-1 0,-2-13 0,1 19-27,1-1-1,-1 1 1,0 0 0,0 0 0,-1 0 0,0 0-1,0 0 1,0 1 0,-7-9 0,4 6 28,-1-1 0,0 1 0,-1 1 1,0-1-1,0 1 0,0 0 0,-1 1 0,0 0 1,0 1-1,0-1 0,0 2 0,-1-1 0,1 1 0,-1 1 1,0 0-1,0 0 0,0 1 0,-12 0 0,19 1-248,0 0-1,0 0 1,0 0-1,-1 0 0,1 0 1,0 1-1,0 0 1,0-1-1,-1 1 1,1 0-1,0 1 0,0-1 1,1 1-1,-1-1 1,0 1-1,0 0 1,1 0-1,-5 4 0,-15 16-2157,6-2-845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154 7 4849,'0'0'3358,"-12"-1"-3050,-40 0-42,49 1-228,0 0 0,0 1 0,0-1 0,0 1 1,0-1-1,1 1 0,-1 0 0,0 0 1,0 0-1,1 1 0,-1-1 0,1 1 1,-1-1-1,1 1 0,0 0 0,-1 0 0,1 0 1,0 0-1,-3 4 0,2-2 10,0 0-31,0-1 0,0 1 1,0 0-1,0 0 1,1 1-1,0-1 0,0 0 1,0 1-1,-2 7 0,2-3-18,1 1 0,0 0-1,0 16 1,2-22-13,-1-1 0,1 1 1,0-1-1,0 1 0,0-1 1,1 0-1,-1 1 0,1-1 0,0 0 1,0 0-1,0 0 0,0 0 1,0 0-1,1-1 0,-1 1 0,1-1 1,-1 1-1,1-1 0,6 4 1,2 0-92,0 1 1,0-1-1,0-1 1,19 7 0,-11-8 28,-1 0 1,1 0-1,-1-2 1,1 0-1,0-2 0,0 0 1,23-3-1,-37 3 68,0-1 0,0 0 0,0 0 0,0-1 0,0 1-1,0-1 1,-1 0 0,1-1 0,0 1 0,-1-1 0,0 0-1,0 0 1,0 0 0,0 0 0,0-1 0,-1 1 0,1-1-1,-1 0 1,0 0 0,0-1 0,0 1 0,-1-1-1,0 1 1,0-1 0,0 0 0,0 1 0,-1-1 0,0 0-1,0 0 1,1-6 0,-2 4 63,1-4 80,-1 0 1,0 0 0,-2-18 0,1 25-26,0 1 1,0 0-1,0-1 0,0 1 1,-1 0-1,1 0 0,-1 0 1,0 0-1,0 0 0,0 0 1,0 0-1,0 1 0,-1-1 1,1 1-1,-5-4 0,3 3 25,-1 0-1,1 0 1,-1 1-1,1 0 1,-1-1-1,0 2 0,0-1 1,0 0-1,-5 0 1,-4 0-78,0 1 0,-16 1 0,25 0-54,-1 0-90,0 1 0,0 0 0,0 0 0,0 1 0,0-1 0,0 1 0,0 1 0,-10 5 0,-4 3-1002,-19 15-1,27-17 443,-23 16-1756,8-3-669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3:59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145 68 5033,'0'0'3958,"-10"10"-3787,-32 36-82,40-44-85,1 0-1,-1 1 1,1-1 0,0 0-1,0 1 1,0-1-1,0 1 1,0-1-1,0 1 1,1 0-1,-1-1 1,1 1-1,-1 0 1,1-1 0,0 1-1,1 5 1,0 2 22,-1-6-6,0-1 1,0 1-1,1-1 1,-1 1-1,1-1 0,0 1 1,0-1-1,0 0 1,1 1-1,-1-1 1,1 0-1,0 0 0,0 0 1,4 5-1,-2-3 0,1-1 1,-1 0-1,1 0 0,0-1 0,0 1 0,1-1 1,-1 0-1,6 2 0,5 1-35,0-1 0,1 0 0,-1-1 1,1-1-1,24 1 0,-14-2-59,0-1-1,27-4 1,-49 3 72,-1-1 0,1 0 0,-1 0 0,0 0-1,1-1 1,-1 1 0,0-1 0,0 0 0,0 0 0,0-1 0,0 1 0,-1-1-1,1 0 1,-1 1 0,0-2 0,1 1 0,-2 0 0,1-1 0,3-4 0,-2 1 57,0 0 1,-1 0 0,0-1-1,0 1 1,-1-1 0,0 1 0,0-1-1,-1 0 1,1-16 0,-1 16 8,-1-1 0,0 0 0,-1 1 0,0-1 0,0 1 0,-1 0 0,0-1 0,-7-14 0,7 19-16,0 0 1,0 0-1,-1 0 1,1 0-1,-1 0 1,0 1-1,0 0 1,-1-1-1,1 1 1,-1 1-1,0-1 1,1 0-1,-1 1 1,0 0-1,-1 0 1,1 0-1,0 0 1,-7-1-1,-6-1-118,0 1-1,-1 1 1,1 0-1,-32 2 0,-66 12-1256,26 8-860,10 2-1911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73 6633,'0'0'1729,"-2"21"-1400,-1 68-23,4-83-301,-1-1 0,1 0 1,1 0-1,-1 0 1,1 0-1,0-1 1,0 1-1,0 0 0,0-1 1,1 1-1,0-1 1,0 0-1,0 0 1,0 0-1,1 0 0,0-1 1,-1 1-1,1-1 1,1 0-1,5 4 1,-5-4 1,4 3-14,-1-1 1,1 0-1,0-1 0,0 0 1,0 0-1,0-1 0,1 0 1,0-1-1,-1 0 0,1 0 1,0-1-1,0 0 0,0-1 1,0 0-1,18-3 0,-23 1 56,-1 1-1,1-1 0,-1 1 0,0-1 1,1 0-1,-1-1 0,0 1 1,0-1-1,-1 0 0,1 0 0,-1 0 1,1 0-1,-1 0 0,0-1 1,0 0-1,0 0 0,-1 1 0,1-1 1,-1-1-1,0 1 0,0 0 0,-1-1 1,1 1-1,-1-1 0,1-4 1,0 3 79,-1-1 0,0 0 1,0 1-1,0-1 0,-1 0 0,0 1 1,0-1-1,-1 0 0,0 1 1,0-1-1,0 0 0,-1 1 1,0-1-1,-1 1 0,1 0 0,-1 0 1,-4-7-1,0 4-53,0 1 1,-1 0-1,0 0 0,-1 0 1,1 1-1,-1 1 0,-1-1 1,1 1-1,-1 1 0,0 0 1,-14-5-1,10 6-250,0-1 0,0 2 0,0 0 0,0 1 0,0 0 0,-1 1 0,1 1 0,-21 2 0,32-2-159,0 0 0,0 1-1,1-1 1,-1 1 0,0 0-1,0 0 1,1 0 0,-1 0 0,1 0-1,-1 1 1,1-1 0,-1 1-1,1 0 1,-4 3 0,-4 9-4853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0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6585,'0'0'2888,"23"4"-2264,-10-2-523,154 34 851,119 44-173,-264-76-1186,-9-4-3105,-10 0 599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0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519 0 4841,'0'0'2080,"-24"15"-1589,-78 50-31,92-59-422,-164 102 1460,11-22-92,151-81-1371,7-3-52,0 0 0,1 0 0,-1 0 0,1 1-1,-5 3 1,7-3-457,8-2-1239,14-1-557,6 0-730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1.0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1 219 5521,'0'0'2537,"2"-20"-1397,9-65-132,-8 57 43,1-47 0,-4 66-674,0 8 150,0 4-443,1 18-93,2 0 0,1 0 0,0 0 0,12 32 0,-4-14 9,34 93 22,-28-83 11,-16-43-134,1 0 1,0 0 0,0 0 0,0 0-1,1 0 1,4 5 0,-7-10-84,0 0 0,0 0 0,0-1 0,0 1 0,0 0 0,0-1 0,0 1 0,0-1 0,0 1 0,0-1 0,1 0 0,-1 1 0,0-1 0,0 0 0,0 0 0,0 0 0,1 0 0,-1 0 0,0 0-1,0 0 1,2 0 0,5-1-1583,3 1-1380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1.4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6433,'0'0'6554,"9"0"-9347,2 0-111,5 0-1249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1.8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104 15 5313,'0'0'5304,"-15"7"-4949,15-7-355,-62 34 258,60-33-243,0 0-1,0 0 1,1 1-1,-1-1 1,1 0-1,-1 1 1,1 0-1,-1-1 1,1 1-1,0 0 1,0 0-1,0 0 1,0-1-1,0 1 1,0 0-1,1 0 1,-1 0-1,1 1 1,-1-1-1,1 0 1,0 0-1,0 0 0,0 3 1,-1 1 31,0 4 15,1-1 0,-1 1 0,2-1 0,-1 1 0,4 13 0,-3-19-56,0 0-1,0 0 1,1 0 0,-1-1-1,1 1 1,0 0 0,0-1 0,1 0-1,-1 1 1,1-1 0,-1 0-1,1 0 1,0-1 0,0 1 0,5 3-1,-2-2-52,1-1 0,0 1 0,0-1 0,-1 0 0,2-1 0,-1 0-1,0 0 1,13 1 0,-8-1-135,0-2 0,-1 1 0,1-2 0,21-2 0,-27 1 122,-1 1 0,1-1 0,-1 0 0,0 0 0,0 0 0,0-1-1,0 1 1,0-1 0,0-1 0,-1 1 0,0-1 0,1 1 0,-1-1 0,-1 0 0,6-7 0,-5 6 109,-1-1 1,1 0-1,-1 0 1,0 0-1,-1 0 1,1 0-1,-1-1 1,0 1-1,-1-1 1,1 1-1,-1-1 1,0-10-1,-1 13 119,0-1 0,0 0 0,-1 0 0,0 0 0,0 0 0,0 1 0,0-1 0,0 0 0,-3-5 0,1 7-76,1-1 0,0 1 1,-1 0-1,0 0 0,0 0 0,0 0 1,0 0-1,0 1 0,0-1 0,-1 1 1,-4-3-1,-1 1-174,-1-1 0,0 2 0,-1-1 0,1 1 0,-1 1 0,1 0-1,-1 0 1,0 1 0,0 0 0,-15 2 0,21-1-242,0 0 0,0 1 1,1-1-1,-1 1 0,0 0 0,1 1 0,-1-1 0,1 1 0,-1 0 0,1 0 0,0 0 0,0 1 0,0-1 1,0 1-1,0 0 0,0 0 0,1 0 0,-5 6 0,-7 9-3563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2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204 11 5497,'0'0'6263,"-20"-2"-5796,-60-3-203,77 5-249,-1 0-1,1 0 1,-1 1 0,1-1 0,-1 1 0,1 0 0,0-1 0,-4 3 0,5-2-10,1 0 0,-1 0 0,0 0 0,1 0 0,0 0 1,-1 1-1,1-1 0,-2 3 0,-1 1-3,-2 1-1,1 0-1,0 1 1,1 0-1,-1 0 1,1 0-1,1 0 1,-1 1 0,1 0-1,1-1 1,-1 1-1,1 0 1,1 0-1,-1 0 1,2 1-1,-1-1 1,1 0-1,1 10 1,-1-16-9,0 1 1,1 0 0,-1-1-1,1 1 1,0-1-1,-1 1 1,1-1 0,0 0-1,1 1 1,-1-1-1,0 0 1,1 0 0,2 4-1,0-3-16,-1 1-1,1-1 1,0 0-1,0 0 1,0 0-1,9 3 1,-3-1-52,0-1 1,0-1 0,1 1 0,0-2 0,-1 0-1,12 1 1,79-2-1248,-91-1 1189,-2 0 50,0-1 1,-1 0 0,1 0-1,0-1 1,-1 0 0,1 0-1,-1-1 1,1 0-1,-1 0 1,0-1 0,8-5-1,-11 6 92,0 0-1,0 0 1,-1 0-1,0 0 1,1-1-1,-1 0 1,0 1-1,-1-1 1,1 0-1,-1-1 1,0 1-1,1 0 0,-2-1 1,1 1-1,-1-1 1,1 1-1,-1-1 1,-1 0-1,2-7 1,-2 3 77,1 0 0,-2-1 0,1 1 0,-3-15 0,2 21-8,0 0 0,0 0-1,-1 0 1,1 0 0,-1 0 0,0 0-1,1 0 1,-1 0 0,0 1 0,-1-1 0,1 1-1,0-1 1,-1 1 0,1 0 0,-6-3-1,0 0 47,1 1-1,-1 0 0,0 1 0,-1 0 0,1 0 0,0 1 1,-1 0-1,-11-1 0,-10 0-185,-31 2-1,51 1-8,8 0-52,-1 0 1,1 0-1,0 0 1,0 0 0,-1 1-1,1-1 1,0 1-1,0-1 1,-1 1 0,1 0-1,0 0 1,0 0 0,0 0-1,0 0 1,0 1-1,0-1 1,-2 3 0,2-2-201,0 1 0,0 0 0,1-1 0,-1 1 0,1 0 0,0 0 0,-1 0 0,1 0 0,1 0 0,-1 1 1,0 4-1,-1 13-3375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2.9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212 89 3673,'0'0'7419,"-16"-2"-6858,-53-4-213,65 5-310,-1 1 0,1 0 0,0 0 0,0 0 0,-1 0 0,1 1 0,0 0 0,-1 0 0,1 0 0,0 0 0,0 1 0,0 0 0,0 0 0,0 0 0,1 0 0,-5 3 0,3 0-27,0 0 0,1 0-1,-1 0 1,1 0-1,1 1 1,-1-1-1,-5 12 1,7-11-11,-1 0 0,1 0 0,0 0 0,1 1 0,0-1 0,0 0 0,0 1 0,0-1 0,1 1 0,1 10 0,-1-15 0,1 0 0,-1-1 0,0 1 0,1 0 0,-1 0 1,1-1-1,0 1 0,0 0 0,-1-1 0,1 1 0,0-1 0,0 1 0,1-1 0,-1 1 0,1 0 0,2 1-7,-1 0-1,1 0 0,-1-1 1,1 1-1,8 2 0,-1 0-14,0-1-1,1 0 0,20 3 0,5-3-95,1-1-1,45-3 1,-37-1-26,-26 1 45,0-1 1,0-1-1,0-1 0,-1-1 0,1-1 0,23-8 0,-35 10 120,1 0 0,-1-1 0,0 0 0,0-1-1,0 0 1,-1 0 0,1 0 0,-1-1 0,0 0 0,-1-1-1,0 1 1,0-1 0,0-1 0,-1 1 0,8-16 0,-10 18 105,-2-1 1,1 0 0,-1-1-1,1 1 1,-2 0 0,1 0-1,-1 0 1,0-10 0,0 6 202,-1 7-278,1 1-1,-1-1 0,0 1 1,0-1-1,0 1 0,0-1 1,0 1-1,-1 0 0,1 0 1,-1 0-1,1-1 0,-1 1 1,0 1-1,0-1 1,0 0-1,0 0 0,-3-1 1,-5-4 30,0 0 0,-16-8 0,14 10-36,1 1 1,-1 0-1,1 0 1,-1 1-1,0 1 0,-17-2 1,-76 2-1,71 2-131,16 0-143,1 2 0,-1 0 1,0 0-1,-21 8 0,-66 26-3971,101-34 3904,-48 18-5194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06.9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1141 557 464,'1'-1'9277,"0"-3"-8943,0-4-282,-1 1 0,2-1 0,2-9 0,2-18-6,-4-88 1468,-3 115-1453,0 0 1,-1 0 0,0 0 0,-1 1-1,1-1 1,-2 0 0,1 1 0,-9-14-1,-3-2 276,-24-26-1,21 30-131,-1 0 0,0 1 0,-2 1 1,0 2-1,-1 0 0,-42-22 0,45 28-176,1 1 0,-1 0-1,-1 2 1,1 0 0,-23-3 0,7 4 4,-1 2 0,-36 0 0,23 2-11,15 0-8,-37 4 0,54 0-13,1 1 0,0 1 0,-1 0 0,2 2 0,-17 7 0,3-1-2,-10 6-10,-46 29 0,67-37 10,2 0-8,0 1 0,1 0-1,-21 23 1,3-3-3,29-28 8,0 0 1,1 1-1,-1-1 0,1 1 1,0 0-1,1-1 1,-1 1-1,1 1 1,0-1-1,-1 6 0,-3 9-9,-3 27-1,8-39 17,-3 27-16,1 0 0,5 71 0,1-91 5,0 0 0,1 0 0,0 0 0,2 0 0,-1-1 0,2 1 0,0-1 0,10 14 0,-2-5 4,1 0-1,1 0 1,1-2 0,1 0 0,0-1-1,2-1 1,0-1 0,2-1-1,0-1 1,0-1 0,1-1-1,30 12 1,55 15-3,-91-36 4,0-1 0,-1-1 0,1-1 0,27 1-1,14-1 16,-29 0 4,57-5 0,-65-2-2,0-1 0,0 0 0,-1-2 0,0-1-1,33-18 1,-8 3-1,0-2 1,48-38-1,-87 58 44,0 0-1,-1 0 1,0-1-1,-1 0 1,9-13 0,19-43 35,-11 20-90,-19 37 43,-1 1 1,0-1 0,0 0-1,-1 0 1,1 0 0,-1 0-1,-1 0 1,1-8 0,-3-49 196,-1 48-199,0 1 0,0-1 0,-2 1 0,0 0 0,0 0 0,-1 1 0,-1 0 0,0 0 0,-1 0 0,-11-13 0,-121-139 900,135 160-857,-5-6 30,-1 0-1,-1 0 1,0 1 0,-14-10-1,21 19-228,1 0 0,0 1 0,-1-1 0,1 1-1,-1 0 1,1 0 0,0 0 0,-1 1-1,1-1 1,-6 2 0,-23 9-1985,-4 6-2127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27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1124 1 368,'0'0'456,"-180"42"-456,100-24 160,0 0 32,0 2-128,2-2 40,-2 4 168,0-2-16,2 4 0,0 0-120,7 0-88,4-4-48,-6 2-136,17-8-216,14-4-344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52.4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1 464,'0'0'744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3881,'0'0'2574,"2"18"-2310,-1 2-221,0-11-4,-1 1 1,1 0-1,1-1 1,0 1-1,0-1 1,1 0 0,0 1-1,9 16 1,-9-19 89,1 0 1,0 0 0,1 0 0,-1 0-1,1-1 1,1 0 0,-1 0 0,1 0-1,0-1 1,0 0 0,0 0 0,1 0-1,0-1 1,0 0 0,0 0 0,0-1-1,1 0 1,-1 0 0,1-1 0,0 0-1,0 0 1,0-1 0,0 0 0,0 0-1,0-1 1,9 0 0,-13-1-36,0 0-1,0 0 1,0-1 0,0 1 0,0-1-1,0 0 1,-1 0 0,1 0 0,-1 0-1,1-1 1,-1 0 0,0 1 0,0-1-1,0 0 1,0 0 0,-1-1 0,1 1-1,-1-1 1,2-3 0,4-6-64,-1-1 1,0 0-1,9-27 0,-10 21-739,6-37 0,-6 5-3451,-4 25-919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29.2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84 127 5433,'0'0'4508,"-9"-2"-3709,-23-5-137,31 7-619,1 0 0,-1 0-1,1-1 1,-1 1 0,0 0-1,1-1 1,-1 1 0,1-1 0,0 1-1,-1 0 1,1-1 0,-1 1-1,1-1 1,0 1 0,-1-1-1,1 0 1,0 1 0,-1-1-1,1 1 1,0-1 0,0 1-1,0-1 1,-1 0 0,1 1-1,0-1 1,0 0 0,0 1-1,0-1 1,0 1 0,0-1-1,0 0 1,1 1 0,-1-1-1,0 0 1,0 1 0,0-1-1,1 1 1,-1-1 0,0 1-1,1-2 1,2-2-45,0 1 0,0-1-1,1 1 1,-1 0 0,1 0-1,0 0 1,0 0 0,0 1-1,0-1 1,7-2 0,1-2-2,1-1-6,0 1 1,0 1-1,0 0 1,1 1 0,0 0-1,0 1 1,0 1-1,0 0 1,1 1-1,18-1 1,-30 3 11,0 1 1,-1-1-1,1 1 1,0-1-1,-1 1 0,1 0 1,-1 0-1,1 0 1,-1 1-1,1-1 1,-1 0-1,0 1 1,0 0-1,0-1 1,0 1-1,0 0 0,0 0 1,0 0-1,0 0 1,-1 1-1,1-1 1,-1 0-1,0 1 1,0-1-1,2 5 0,1 3 30,-1 0-1,0 0 0,-1 0 0,0 1 0,1 13 0,-2-10-12,0-1-1,-1 1 0,-1-1 0,0 1 0,-1 0 0,0-1 1,-1 0-1,-1 0 0,0 0 0,-1 0 0,0 0 0,-14 23 1,-4 0-1,-2-1 1,-1-2 0,-2 0-1,-1-2 1,-2 0 0,0-3-1,-50 35 1,71-57 118,0 1-1113,11-5 530,6-2 343,17 0 69,-8 0 113,0 0-1,1 0 1,-1 2 0,0 0 0,26 7-1,76 32 708,-113-39-953,0-1 0,1 0 0,-1 0 1,0-1-1,1 1 0,-1-1 0,1 0 0,-1-1 0,0 1 1,1-1-1,-1 0 0,9-3 0,-1-1-1009,0 0 0,-1-1 1,21-13-1,7-7-3219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30.8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210 141 4945,'0'0'5363,"-7"-4"-4474,3 1-811,-1 0 1,1 1-1,-1 0 0,0-1 1,0 2-1,0-1 0,0 1 1,0-1-1,0 1 0,0 1 1,0-1-1,0 1 0,-1 0 1,-4 0-1,1 2-36,2 0 1,-1 1-1,0 0 0,0 0 1,1 0-1,0 1 0,0 0 0,0 1 1,0 0-1,-11 10 0,17-15-44,1 1-1,-1-1 1,1 1 0,-1-1-1,0 1 1,1 0-1,0-1 1,-1 1-1,1 0 1,-1-1-1,1 1 1,0 0-1,0-1 1,-1 1 0,1 0-1,0 0 1,0-1-1,0 1 1,0 0-1,0 0 1,0-1-1,0 1 1,0 0-1,0 0 1,0 0-1,0 1 1,1-1-3,0 0 0,0 0-1,0 0 1,-1 0 0,1 0 0,0 0-1,0 0 1,0-1 0,1 1 0,-1 0 0,0 0-1,0-1 1,0 1 0,2 0 0,5 1-18,0 1 1,0-1-1,14 2 1,24 0-2,91-5 1,-122 1 16,-1-2 1,1 0-1,-1 0 1,0-1-1,1-1 1,-1-1-1,-1 0 1,1-1-1,22-12 1,-34 16 4,0 1 0,0 0 0,-1-1 1,1 0-1,0 1 0,-1-1 1,1 0-1,-1 0 0,1 0 0,-1 0 1,0 0-1,0 0 0,0 0 0,0 0 1,0-1-1,0-3 0,0-2 6,0 1-1,-1 0 0,0-1 1,-1-7-1,1 12 0,0 0 0,-1 1 0,1-1 0,0 1 0,-1-1 1,0 1-1,0 0 0,0-1 0,0 1 0,0 0 0,0-1 0,-1 1 0,1 0 0,-1 0 0,-1-2 0,-1 1 0,1-1 0,-1 2 0,1-1 0,-1 0 0,0 1 0,0 0 0,-6-3 0,-2 1 3,1 0-1,0 1 1,-1 1 0,0 0 0,-16-1-1,8 1 7,-41 4-1,51-1-10,0 1 0,1 0 1,-1 0-1,1 1 1,-1 0-1,-10 6 0,8-2-10,0 0 0,0 0-1,1 1 1,1 1-1,-1 0 1,1 0-1,1 1 1,0 1 0,0-1-1,1 1 1,0 1-1,1-1 1,0 1 0,1 1-1,1-1 1,0 1-1,-4 14 1,9-26-38,0-1-1,-1 0 1,1 1 0,0-1-1,0 1 1,0-1 0,0 0-1,0 1 1,0-1 0,0 1-1,0-1 1,0 1 0,0-1-1,0 0 1,0 1 0,0-1-1,0 1 1,0-1 0,1 0-1,-1 1 1,0-1 0,0 1-1,0-1 1,1 0 0,-1 1-1,0-1 1,0 0 0,1 1-1,-1-1 1,0 0 0,1 0 0,-1 1-1,0-1 1,1 0 0,-1 0-1,1 1 1,-1-1 0,0 0-1,1 0 1,0 0 0,19 0-333,-10-1 359,-1 1 19,0-1 0,0 0 0,0-1 0,0 0-1,12-4 1,44-21 4,-17 6 0,55-21 21,-100 42-22,-1 0 1758,-2 6-1556,-1 15-145,-1 0 0,-1 0-1,0 0 1,-11 31 0,-34 83 396,32-94-313,-39 109 150,52-145-260,0 0 1,0 0-1,-1 0 0,1 0 1,-1-1-1,0 1 0,-8 5 1,12-9-160,16-3-4903,59-20 2040,-37 8 928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31.4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76 1120,'0'0'7905,"-6"0"-7229,-1-1-567,-34-3 1472,38 4-1524,1 0-1,0 0 0,-1 0 0,1 1 0,0-1 1,-1 1-1,1-1 0,0 1 0,0 0 0,-1 0 0,1 0 1,0 0-1,0 0 0,0 0 0,0 1 0,-2 1 1,-1 3-55,-1 1 1,1 0 0,0 0 0,0 0 0,1 0 0,0 1 0,0 0-1,0 0 1,1 0 0,1 0 0,0 1 0,0-1 0,0 1-1,0 13 1,2-21-4,0 1-1,0-1 1,0 0-1,0 1 0,0-1 1,0 0-1,0 1 1,1-1-1,-1 0 0,0 1 1,1-1-1,-1 0 1,1 1-1,0-1 1,0 1-1,1-1-8,-1 0 0,0 0 1,1 0-1,-1-1 0,0 1 0,1 0 1,-1-1-1,1 1 0,0-1 1,-1 1-1,1-1 0,2 0 0,24 3-226,53-3-1,-37 0 218,-34-1-39,0 1 1,-1-1-1,19-5 0,-24 5 18,0 0-1,0 0 1,0-1-1,0 1 1,-1-1-1,1 0 1,0 0-1,-1-1 1,0 1-1,0-1 1,1 1-1,1-4 1,-3 4 47,-1-1 0,1 1 0,-1-1 0,0 1 0,0-1 1,0 0-1,0 1 0,0-1 0,-1 0 0,1-5 0,-1-30 390,0 21-163,-1 11-113,0 0 0,0-1 0,-1 1 0,1 0 0,-1 0 0,-1 0-1,1 0 1,-1 0 0,0 1 0,-1-1 0,1 1 0,-1 0 0,0 0 0,0 0 0,-1 0-1,1 1 1,-1 0 0,0 0 0,-10-6 0,10 8-149,0 0 0,0 1 0,-1 0 0,1 0 0,-1 0 0,1 0 0,-1 1 0,1 0 0,-1 0 0,1 1 0,-1-1 0,1 1 0,-1 0 0,-9 4 0,-1 5-965,0 0 0,1 1-1,-25 22 1,5 1-3384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55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185 1 704,'0'0'9143,"-14"0"-8746,10 0-367,0 1 0,0 0 0,0 0 1,0 0-1,0 1 0,1-1 1,-1 1-1,0 0 0,1 0 0,-6 4 1,-33 27 9,35-26-42,0 0-1,0 1 1,0 0-1,1 0 1,1 1-1,-1-1 1,1 1 0,1 0-1,-5 13 1,4-8-16,1-1 0,1 1 0,0 0-1,1 1 1,1-1 0,0 15 0,1 141 26,0-168-5,0 0 0,1 0 0,-1 0-1,0 0 1,1 0 0,0 0 0,-1 0 0,1 0-1,0 0 1,0 0 0,0 0 0,0-1-1,0 1 1,1 0 0,-1-1 0,0 1 0,1-1-1,-1 1 1,1-1 0,0 0 0,-1 0 0,1 0-1,0 0 1,0 0 0,0 0 0,-1 0 0,1 0-1,0-1 1,0 1 0,3 0 0,6 1 13,1 0 0,-1-1 1,1 0-1,11-1 0,-19 0-17,3 0-6,0 0-1,1-1 1,-1 0 0,0 0-1,0-1 1,0 0 0,0 0-1,-1-1 1,1 0 0,0 0-1,-1-1 1,0 1 0,11-9-1,-3 2 64,-5 3-160,0 0 0,0 0-1,11-12 1,-18 17 63,0-1 1,1 0-1,-1 0 1,-1 0 0,1 0-1,0 0 1,-1-1-1,1 1 1,-1 0 0,0-1-1,0 1 1,-1-1-1,1 1 1,-1-1-1,1-3 1,-1-10 97,0-3-35,-2-21-1,1 34 45,-1 1 1,1-1-1,-1 0 0,0 1 1,0-1-1,-7-11 0,-3-5 223,-15-25 99,24 44-274,1 0 1,-1 0 0,-1 0 0,1 0 0,0 1-1,-1 0 1,0-1 0,-6-3 0,5 5 2,1 0 1,-1 0-1,0 1 1,0-1-1,1 1 0,-1 0 1,-9-1-1,-37 2-84,25 1-362,25-1 248,0 0 1,0 0-1,0 0 0,-1 0 1,1 0-1,0 0 1,0 1-1,0-1 0,0 0 1,0 1-1,0-1 1,0 1-1,0-1 1,0 1-1,0-1 0,0 1 1,0 0-1,0-1 1,0 1-1,1 0 0,-1 0 1,-1 1-1,1 1-421,-1 0 0,1 0 0,0-1 0,0 1 0,1 0-1,-1 1 1,0 2 0,-1 8-3377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56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 0 592,'0'0'13460,"-4"15"-13318,4-15-147,0 1 0,-1 0 0,1 0 0,-1-1 0,1 1 0,-1 0 0,1-1 0,-1 1 0,1-1 0,-1 1 1,0-1-1,1 1 0,-1-1 0,0 1 0,0-1 0,1 1 0,-2-1 0,1 0 0,0 0 0,1 0-1,-1-1 1,0 1 0,0 0 0,1 0 0,-1-1 0,0 1-1,1-1 1,-1 1 0,0-1 0,1 1 0,-2-2-1,-7-5 48,5 5-29,0 0 1,-1 1-1,1-1 0,0 1 1,-1 0-1,1 0 1,-1 1-1,1-1 0,-1 1 1,1 0-1,-10 1 1,0-1 19,14 0-35,-1 0-1,1 0 1,0 1-1,-1-1 0,1 0 1,-1 0-1,1 0 0,0 0 1,-1 1-1,1-1 1,0 0-1,-1 0 0,1 0 1,0 1-1,-1-1 0,1 0 1,0 1-1,0-1 1,-1 0-1,1 1 0,0-1 1,0 0-1,0 1 1,-1-1-1,1 1 0,0-1 1,0 0-1,0 1 0,0-1 1,0 1-1,0-1 1,0 1-1,-1 16-232,1-12 2,0-5 121,0-7-4697,0 0 489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0:54:58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332 1200 72,'0'0'7424,"0"0"-7412,0 0-1,0-1 0,0 1 1,0 0-1,0 0 0,-1 0 0,1 0 1,0 0-1,0 0 0,0 0 1,0 0-1,0 0 0,0 0 1,-1 0-1,1 0 0,0 0 1,0 0-1,0 0 0,0 0 1,0 0-1,0 0 0,-1 0 0,1 0 1,0 0-1,0 0 0,0 0 1,0 0-1,0 0 0,0 0 1,0 0-1,-1 0 0,1 1 1,0-1-1,0 0 0,0 0 1,0 0-1,0 0 0,0 0 1,0 0-1,0 0 0,0 0 0,0 1 1,-1-1-1,1 0 0,0 0 1,0 0-1,0 0 0,0 0 1,0 0-1,0 0 0,0 1 1,0-1-1,0 0 0,0 0 1,0 0-1,0 0 0,0 0 0,0 0 1,0 1-1,11 9 549,0 1 0,0-2 0,1 1 0,14 7-1,-20-13-463,34 22 308,0-3 1,77 32-1,95 17-19,-158-59-276,0-3 0,90 7 0,111-11-60,-196-10 59,-1-2-1,90-21 1,-146 27-107,377-97 179,-316 79-173,107-21 26,-11 3-1,-122 26-32,0-2 0,43-21 0,-49 17 24,-2-1 0,1-2 0,-2 0 0,-1-2-1,0-1 1,-2-2 0,34-38 0,-30 28-15,3-1 7,47-68-1,-73 91 55,0 0 0,0 0 1,-1-1-1,0 1 0,-2-1 0,1 0 0,3-26 1,-4-4 67,-1-48-1,-2 62-131,-1 18 53,0-1-1,0 1 1,-1-1 0,-1 1-1,0 0 1,0 0 0,-1 0-1,0 0 1,-1 0 0,-1 1 0,1 0-1,-2 0 1,-6-9 0,-12-11 156,-1 2 0,-46-40 1,63 61-237,-15-14 31,-1 2 1,-1 0 0,-1 2-1,-1 1 1,0 1 0,-1 2-1,0 0 1,-1 2 0,-1 2-1,-46-10 1,-418-46 38,476 64-49,-344-10 0,281 12-1,-156 15-10,1 19-1,131-18 11,-145 36-116,204-39 80,1 3 1,0 1 0,-52 30-1,38-14-52,1 3-1,-55 46 0,55-29 15,51-47 51,1 1 0,1 1-1,0-1 1,0 1 0,-7 14 0,5-5 12,2 1 1,0-1-1,1 1 0,-4 31 0,-1 78-33,10-114 42,1 85-52,0-87 49,1-1 0,0 1 0,1-1 0,0 0 0,1 0 0,7 17 0,5 1-1,0 0 1,2 0-1,1-2 0,2 0 0,31 32 1,-33-41-9,0-1 1,1-1-1,0-1 1,1-1-1,1-1 1,0 0-1,39 14 1,-23-14 8,1-1 0,0-3 0,49 7 0,121 2-8,-166-15 13,101-1 45,-94-2-21,-50 0 17,-6 0-578,-58 0-5065,25 0-501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1032,'0'0'5013,"6"21"-4109,19 66 74,-23-80-788,0 0 0,0 0 0,1 0 0,0-1 0,1 0 0,-1 1 0,1-1 0,0 0 0,1-1 0,-1 1 0,1-1-1,0 0 1,1 0 0,10 8 0,-9-10-8,1 1-1,-1-1 1,1-1-1,0 1 0,0-1 1,0-1-1,0 1 1,0-1-1,0-1 1,12 0-1,-16 0-123,-1-1 0,0 0 1,0 1-1,0-1 0,0-1 0,0 1 0,0 0 0,0-1 1,-1 1-1,1-1 0,0 0 0,-1 0 0,1 0 0,-1 0 0,0 0 1,0-1-1,1 1 0,-2-1 0,3-3 0,6-8 55,-1-1 0,9-21 0,-12 24-104,-5 9-14,19-35-340,19-57 0,-38 92 482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34 120 8266,'0'0'809,"6"-18"-54,20-54-365,-24 70-375,-1 0 1,1 0 0,-1 0 0,1 0 0,-1 0 0,1 0 0,0 0 0,0 1 0,0-1 0,0 1-1,0 0 1,0-1 0,0 1 0,1 0 0,-1 0 0,0 0 0,1 1 0,-1-1 0,1 0 0,-1 1-1,1 0 1,-1-1 0,1 1 0,-1 0 0,1 1 0,-1-1 0,0 0 0,6 2 0,4-2 49,-7 1-43,-1-1-1,0 0 0,0 1 1,1-1-1,-1 1 0,0 1 1,0-1-1,0 0 0,0 1 1,0 0-1,0 0 1,-1 0-1,1 0 0,-1 1 1,5 3-1,-3-1 1,-1 0 0,0-1 1,0 2-1,0-1 0,-1 0 0,0 1 0,0 0 1,0 0-1,3 9 0,-3-4-1,0 0 0,-1 0 1,0 1-1,-1-1 0,0 1 0,0-1 0,-1 1 0,-1-1 0,0 1 1,-1-1-1,-4 16 0,1-14-8,0 0 1,-1-1-1,0 0 0,-1-1 1,-1 1-1,0-1 1,0 0-1,-1-1 1,0 0-1,-15 12 0,12-12 0,-1 0 0,0-1-1,0 0 1,-1-1 0,0 0-1,-1-2 1,0 1 0,-23 5-1,25-8-17,19-4-51,12-1 19,-2 2 96,1 2 1,-1 0 0,0 0-1,0 1 1,0 1 0,28 14 0,-24-11-340,1 0 1,0-1-1,31 6 0,-26-10-1020,0-1-1,30-2 1,-21-1-651,10 1-1719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4657,'0'-2'5429,"1"71"-5015,3-1 1,15 87-1,-19-154-78,-1-7-153,-4-20-140,-5-39-305,9 43 170,1 0 0,3-28 0,-2 41 72,1 0 1,0 0-1,0 0 1,1 1-1,1-1 1,-1 0-1,1 1 1,6-9-1,-5 9 7,1 0-1,0 0 1,0 1-1,0-1 1,1 1 0,1 1-1,13-11 1,-15 14 6,-1 0 1,1 0 0,0 0-1,0 1 1,0-1-1,0 1 1,0 1-1,0-1 1,0 1 0,1 1-1,-1-1 1,12 1-1,-17 0 7,1 0 0,0 1 0,-1-1 0,1 1-1,-1-1 1,1 1 0,-1-1 0,1 1 0,-1 0 0,1 0-1,-1 0 1,0 0 0,1 0 0,-1 0 0,0 0 0,0 0-1,2 2 1,0 1 0,-1 0 0,0 0 0,1 0 0,-1 0 0,0 0 0,1 6 0,1 5 88,0 1 1,2 24 0,-1 39 176,-5-56-273,1-1 0,1 1 0,2-1 0,7 31 0,-10-51-256,0 0 0,0 1-1,0-1 1,1 0 0,-1 0-1,1 0 1,0 0-1,-1 0 1,1-1 0,0 1-1,0 0 1,0-1-1,0 1 1,0-1 0,0 0-1,1 0 1,-1 0-1,0 0 1,4 1 0,9 3-3434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59 928,'0'0'8062,"-17"-11"-7213,-54-30-235,69 41-602,1-1 1,-1 0-1,1 0 0,-1 1 0,1-1 1,-1 0-1,0 1 0,1 0 1,-1-1-1,0 1 0,1 0 1,-1 0-1,0 0 0,1 0 1,-1 0-1,0 0 0,1 1 1,-1-1-1,-2 1 0,2 0-1,1 0 0,0 0-1,0 0 1,0 0 0,-1 0 0,1 1-1,0-1 1,0 0 0,1 1-1,-1-1 1,0 0 0,-1 3 0,0 1 38,-2 2-38,1 0 0,-1 0 0,1 0-1,1 1 1,0-1 0,0 1 0,0 0 0,1-1 0,0 1 0,1 0 0,-1 0 0,1 0 0,1 0 0,0-1 0,0 1 0,0 0 0,1 0 0,0-1 0,1 1 0,0-1 0,0 0 0,0 0 0,1 0 0,0 0-1,0-1 1,1 1 0,0-1 0,0 0 0,1 0 0,-1-1 0,1 0 0,8 6 0,-4-5-23,1 1-1,1-2 0,-1 1 1,1-2-1,0 0 1,0 0-1,1-1 1,-1 0-1,14 1 1,11-2-12,67-2 1,-97 0 29,-1-1 0,1 0 0,-1 0 0,0 0 0,1-1 0,-1 0 0,0 0 0,0-1 0,8-4 0,-12 5 24,1 1-1,0-1 0,-1 0 1,1-1-1,-1 1 1,1 0-1,-1-1 0,0 1 1,0-1-1,-1 0 1,1 0-1,0 0 0,-1 0 1,1 0-1,-1 0 1,0 0-1,0 0 0,-1 0 1,1 0-1,0-5 1,-1 2 31,1 1 1,-1-1 0,-1 1-1,1-1 1,-1 1 0,0-1 0,0 1-1,-1 0 1,1-1 0,-1 1 0,0 0-1,-6-9 1,4 7-41,-1 1 0,0 0-1,0 0 1,-1 1 0,0-1 0,0 1 0,0 1-1,-11-8 1,3 4-32,0 1 0,-1 0 1,0 1-1,0 1 0,0 0 0,-1 1 0,-24-3 0,-7 3-438,-59 1 0,93 2 40,0 1 1,0 1 0,0 0-1,0 1 1,1 0 0,-14 5 0,-3 7-2076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54 5537,'0'0'4126,"-15"6"-3644,-50 22-83,60-25-330,-1 0 0,0 0 1,1 1-1,0-1 0,0 1 1,0 1-1,0-1 1,1 0-1,-1 1 0,1 0 1,0 0-1,1 0 0,-1 1 1,-3 8-1,3-5-39,2 0-1,-1 0 0,1 0 0,0 0 1,1 1-1,0-1 0,0 16 1,1-23-34,1 0 0,-1 1 0,1-1 0,-1 0 1,1 0-1,0 0 0,-1 0 0,1-1 0,0 1 1,0 0-1,1 0 0,-1 0 0,0-1 0,1 1 1,-1-1-1,1 1 0,-1-1 0,1 1 0,0-1 1,-1 0-1,1 0 0,0 0 0,0 0 0,0 0 1,0 0-1,0-1 0,3 2 0,6 1-25,0 0 0,1-1 0,17 2 0,-2-1 4,-1-1 0,1-2 1,50-4-1,-71 3 34,0-1 0,0 1 0,0-1 1,0 0-1,0 0 0,0-1 0,-1 0 0,1 0 0,-1 0 0,0-1 0,0 0 0,0 0 1,0 0-1,-1 0 0,1-1 0,-1 0 0,0 0 0,-1 0 0,1 0 0,-1 0 0,0-1 1,-1 0-1,1 1 0,-1-1 0,0 0 0,0 0 0,-1 0 0,0-1 0,1-10 1,-2 13 12,0 0 1,0 0-1,0 0 1,-1 0 0,0 0-1,0 0 1,0 0 0,0 0-1,0 0 1,-1 0 0,-2-4-1,0 3-1,0 0-1,0 0 0,0 1 0,-1 0 0,0 0 1,-9-7-1,-1 3-16,12 7 10,0-1 1,0 1-1,0-1 1,0 0-1,0 0 1,-4-4-1,7 6 44,0-2-57,0 2-11,0-1 0,1 1 1,-1-1-1,0 1 0,1 0 0,-1-1 0,0 1 1,1-1-1,-1 1 0,1 0 0,-1-1 0,0 1 1,1 0-1,-1 0 0,1-1 0,-1 1 0,1 0 0,-1 0 1,1 0-1,-1 0 0,1 0 0,0 0 0,-1-1 1,1 1-1,-1 0 0,1 1 0,21-3 11,-14 2-20,53-7-222,57-7-2582,-4-7-4646,-106 19 5924,4 1 3625,-10 17 735,-1-2-2545,0 0 0,1-1 0,0 1 0,1-1 0,0 1 0,1-1-1,1 0 1,0 0 0,1-1 0,0 0 0,1 0 0,1 0 0,-1-1-1,2 0 1,0 0 0,14 14 0,-20-23-159,1 0-1,-1 1 1,0-1 0,1-1-1,0 1 1,-1 0 0,1-1 0,0 0-1,0 0 1,7 2 0,-9-3-55,-1 0 1,1 0-1,0 0 1,0 0 0,0 0-1,-1 0 1,1 0-1,0 0 1,0-1 0,0 1-1,-1-1 1,1 0-1,0 1 1,-1-1 0,1 0-1,0 0 1,-1 0-1,1 0 1,-1 0 0,0 0-1,1 0 1,-1-1-1,0 1 1,2-3 0,6-12 104,-1 0 0,8-22 1,-9 19-338,16-28 1,-22 45-301,1-1 0,0 1 0,0-1 0,0 1 0,1 0 0,-1 0 0,5-4 0,-1 2-1105,4-4-1449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6025,'0'0'1925,"9"19"-826,0-1-837,67 121 1520,-70-129-1613,0-1-1,1-1 1,0 1-1,15 13 1,-21-21-127,0 0 0,0 0 0,1 0 0,-1 0 0,0 0 0,1 0 0,-1 0 0,1 0 0,-1 0 1,1-1-1,-1 1 0,1-1 0,0 1 0,-1-1 0,1 0 0,0 0 0,-1 1 0,1-1 0,0 0 1,-1 0-1,1-1 0,0 1 0,-1 0 0,1-1 0,0 1 0,-1-1 0,1 1 0,-1-1 0,1 0 1,-1 1-1,1-1 0,-1 0 0,0 0 0,1 0 0,-1 0 0,0 0 0,0-1 0,1 1 0,-1 0 0,1-3 1,8-11-49,-1 0 0,-1 0-1,-1-1 1,0 0 0,-1-1 0,-1 1 0,0-1 0,3-23 0,-2 10-668,-5 26 215,0 1 0,0 0-1,1-1 1,-1 1 0,1 0-1,-1 0 1,1 0-1,0 0 1,0 0 0,0 0-1,1 1 1,2-3-1,4-4-2532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 4185,'0'0'3839,"-8"18"-3028,-23 60-275,29-75-511,1 0 0,0 0 0,0 0 0,0 0 0,0 0-1,1 1 1,-1-1 0,1 0 0,0 0 0,0 1 0,0-1 0,0 0-1,1 0 1,-1 1 0,1-1 0,0 0 0,0 0 0,0 0 0,0 0-1,0 0 1,1 0 0,-1 0 0,1 0 0,0-1 0,0 1-1,0-1 1,0 1 0,0-1 0,1 0 0,-1 1 0,1-1 0,3 2-1,5 1 20,0 0 0,0 0-1,1-1 1,-1 0-1,1-1 1,17 2-1,-26-4-31,28 4-2,-1-2 0,1 0 0,59-4 0,-85 0 19,-1 1 1,0-1 0,0 0 0,1 0-1,-1-1 1,0 1 0,0-1-1,-1 0 1,1 0 0,0 0 0,-1-1-1,1 1 1,-1-1 0,1 0 0,-1 0-1,0 0 1,-1 0 0,1-1-1,0 1 1,-1-1 0,0 1 0,3-8-1,-3 8 1,-1 0 0,0 0-1,0 0 1,0-1-1,-1 1 1,1 0 0,-1-1-1,0 1 1,0 0 0,0-1-1,0 1 1,0 0-1,-1-1 1,0 1 0,0 0-1,0-1 1,0 1 0,0 0-1,0 0 1,-1 0-1,1 0 1,-1 0 0,0 0-1,0 1 1,0-1-1,-1 1 1,1-1 0,0 1-1,-4-3 1,-5-3-110,-1 1-1,0-1 1,0 2 0,-1 0 0,1 0-1,-26-6 1,0 2-811,-43-4-1,6 4-1691,12 5-1280</inkml:trace>
  <inkml:trace contextRef="#ctx0" brushRef="#br0" timeOffset="1">276 100 3065,'0'0'7457,"-72"103"-7457,85-81-64,10 0-728,22 0-528,-6-6-241,-1-4-999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33.64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422 1 8858,'0'0'1124,"-24"0"-964,-79 4 194,92-4-260,-1 2 0,1-1 0,0 2 0,0-1 0,0 2 0,1-1 0,-1 1 0,-15 9 0,21-10-52,-7 3 4,0 0 1,1 1-1,0 1 1,0-1 0,1 2-1,0 0 1,0 0-1,1 0 1,0 1-1,1 1 1,0-1-1,1 1 1,0 1-1,1-1 1,0 1 0,1 0-1,0 1 1,1-1-1,0 1 1,-3 20-1,5-18-24,1-1 0,0 1 0,1-1 0,1 1 0,3 22-1,-3-30-12,1-1-1,0 0 1,0 0-1,0 1 0,1-1 1,0-1-1,0 1 1,0 0-1,1-1 1,0 0-1,0 0 0,0 0 1,1 0-1,7 6 1,-3-5 15,0 0 0,0 0 0,1-1 0,0 0 0,0-1 0,0 0 0,0 0 0,18 3 0,-3-3 70,-1-2-1,43 1 1,-53-3-72,1-1 0,0 0 0,-1-1-1,1-1 1,-1 0 0,0-1 0,1-1 0,-2 0-1,1-1 1,-1 0 0,0-1 0,0 0 0,-1-1-1,0-1 1,0 0 0,13-13 0,-22 18-8,1 0-1,-1 1 1,0-2 0,0 1-1,0 0 1,0-1 0,-1 1-1,1-1 1,-1 0 0,-1 0-1,1 0 1,-1 0 0,1 0-1,-1 0 1,-1 0 0,1 0-1,-1-1 1,0 1 0,-1-7-1,1 9-5,-1 1 0,1 0-1,-1 0 1,0 0 0,1 0 0,-1 1-1,0-1 1,0 0 0,-1 0 0,1 0-1,0 1 1,0-1 0,-1 1 0,1-1-1,-1 1 1,0-1 0,1 1 0,-1 0-1,0 0 1,0 0 0,0 0-1,1 0 1,-1 0 0,0 1 0,0-1-1,-3 0 1,-4-1 17,0 0-1,0 1 0,0 0 1,-16 0-1,20 1-30,0 0 0,0 1 0,0 0-1,0 0 1,0 0 0,0 0 0,1 1 0,-1 0 0,0 0 0,1 0-1,-7 5 1,4-2-11,0 0-1,1 0 1,0 1-1,0 0 1,1 0-1,-8 11 1,3-2-21,1 0 1,1 1-1,1 0 1,0 0-1,1 1 1,-5 18-1,8-20-27,1 1-1,1-1 1,0 30-1,1-39 58,0-4 7,0 1 1,0-1 0,1 0 0,-1 1 0,1-1 0,-1 1 0,1-1-1,0 0 1,0 0 0,0 0 0,0 1 0,1-1 0,-1 0 0,1 0-1,-1 0 1,1-1 0,-1 1 0,1 0 0,0-1 0,0 1 0,0-1-1,0 1 1,0-1 0,0 0 0,0 0 0,1 0 0,-1 0 0,0 0-1,1-1 1,3 2 0,5 0 41,0-1 0,-1 1-1,1-2 1,0 0 0,17-1 0,-26 1-28,-1-1 0,1 1 0,0-1 1,-1 1-1,1-1 0,-1 0 1,0 0-1,1 1 0,-1-1 1,1 0-1,-1 0 0,0 0 1,0 0-1,0-1 0,0 1 0,1 0 1,-1 0-1,-1-1 0,1 1 1,0 0-1,0-1 0,-1 1 1,1-1-1,0 1 0,-1-1 0,1-2 1,1-3 21,-1-1 1,0 1-1,0 0 0,0-11 1,-2 18-41,1-1-1,0 1 1,-1-1 0,1 1 0,0 0 0,0-1-1,-1 1 1,1-1 0,-1 1 0,1 0 0,0-1-1,-1 1 1,1 0 0,-1 0 0,1-1 0,-1 1-1,1 0 1,-1 0 0,1 0 0,-1 0 0,1 0 0,-1-1-1,1 1 1,-1 0 0,1 0 0,-1 0 0,1 0-1,-1 1 1,-21-1-148,16 0 194,-349 0-293,355 0 220,0-1-670,-1 1 609,1 0 0,0-1 0,0 1-1,0 0 1,0-1 0,0 1 0,0 0 0,0-1 0,-1 1 0,1 0 0,0 0 0,0-1 0,0 1 0,-1 0 0,1-1 0,0 1 0,0 0 0,-1 0 0,1 0 0,0-1 0,-1 1 0,1 0-1,-1 0 1,-1-2-597,-8-5-3010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37.12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97 61 2833,'0'0'2048,"0"-4"-1633,0-1-552,0 1 709,1 0 0,-1 1-1,-1-1 1,1 1 0,0-1 0,-1 0 0,0 1 0,-2-7 0,1 5-125,2 5-363,0-1 0,0 1-1,0 0 1,0-1-1,0 1 1,0 0-1,0-1 1,-1 1 0,1 0-1,0-1 1,0 1-1,0 0 1,-1 0-1,1-1 1,0 1 0,0 0-1,-1-1 1,1 1-1,0 0 1,0 0-1,-1 0 1,1-1 0,0 1-1,-1 0 1,1 0-1,0 0 1,-1 0-1,0 10-7,1 99-76,1 127 2,1-209-2,10 51 0,-12-77 19,0-1 1,0 1-1,0-1 1,0 1-1,0-1 1,0 1-1,0-1 1,0 1-1,0-1 1,1 0-1,-1 1 1,0-1-1,0 1 1,0-1-1,1 0 1,-1 1 0,0-1-1,1 1 1,-1-1-1,0 0 1,1 0-1,0 1 1,-1-1-5,0 0 0,0 0 0,1-1 0,-1 1 0,0 0 0,0 0 0,0 0 0,1-1 0,-1 1 1,0 0-1,0 0 0,0-1 0,0 1 0,0 0 0,1 0 0,-1-1 0,0 1 0,0 0 0,0-1 0,0 1 1,0 0-1,0 0 0,0-1 0,0 1 0,0 0 0,0-1 0,0 1 0,0 0 0,0-1 0,0-53-12,-10 28-39,10 24 24,-1 1 0,0 0 1,0 0-1,0 0 0,0-1 0,0 1 0,0 0 0,-1 0 1,1 0-1,0 1 0,0-1 0,-1 0 0,1 0 0,-1 1 1,1-1-1,0 1 0,-1-1 0,1 1 0,-3-1 0,-35-4-138,25 4 181,11 1-31,-9-4-8,11 4-11,1 0-138,0 0 134,0 0-1,0 0 0,0-1 1,0 1-1,0 0 0,0 0 1,-1 0-1,1 0 0,0 0 0,0 0 1,0-1-1,0 1 0,0 0 1,0 0-1,0 0 0,0 0 0,0 0 1,0 0-1,0-1 0,0 1 1,0 0-1,0 0 0,0 0 0,1 0 1,-1 0-1,0 0 0,0 0 1,0-1-1,0 1 0,0 0 0,0 0 1,0 0-1,0 0 0,0 0 1,0 0-1,0 0 0,1 0 1,-1 0-1,0-1 0,0 1 0,0 0 1,0 0-1,0 0 0,0 0 1,0 0-1,1 0 0,-1 0 0,0 0 1,0 0-1,0 0 0,0 0 1,0 0-1,0 0 0,1 0 0,-1 0 1,0 0-1,0 0 0,0 0 1,0 0-1,0 0 0,39-7-3610,-19 3-24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37.79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27 720,'0'0'1705,"13"-16"-1705,-4 16-8,2-2-40,2 2-41,12-4 17,-1 2-136,-4 0-896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40.18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177 237 368,'0'0'2990,"-5"-2"-2617,-14-8 29,18 9-318,0 0 0,0 0 1,0 0-1,0 0 0,0 0 0,0 0 1,1 0-1,-1 0 0,1 0 0,-1-1 1,1 1-1,-1 0 0,1 0 0,-1-1 1,1 1-1,0 0 0,0-1 0,0-1 1,-1-1 101,-2-12 181,0 0-1,1 0 1,1 0 0,1-21-1,-2-28 994,-3 35 2240,5 35-3542,3 55-15,3 0 0,16 72 0,2 97 266,-14-93-64,2-67-206,-7-40-9,-4-28-28,-1-1 0,0 1 1,0-1-1,0 1 0,0-1 1,0 1-1,0-1 0,1 1 0,-1-1 1,0 1-1,0-1 0,-1 1 1,1-1-1,0 1 0,0-1 0,0 1 1,0-1-1,0 1 0,-1-1 0,1 1 1,0-1-1,0 1 0,-1-1 1,1 1-1,0-1 0,0 0 0,-1 1 1,1-1-1,-1 0 0,1 1 1,0-1-1,-1 0 0,0 1 0,-1-1-5,0 1 0,-1-1-1,1 0 1,0 0-1,0 0 1,-1 0 0,-1-1-1,0 1-14,-1-1 11,1 0 1,-1 0-1,0-1 1,1 1-1,-1-1 1,1 0-1,-6-3 1,-30-21-58,34 21 67,-1 1-12,0-2 1,1 1 0,-1-1-1,1 0 1,0 0 0,1 0-1,-1-1 1,1 0 0,1 0-1,-1-1 1,1 1 0,0-1-1,1 0 1,0 0 0,0 0-1,1 0 1,0-1 0,0 1-1,0-13 1,2 20-7,7 14-20,38 42 206,12 17-77,51 72 3,-101-136-89,-6-6-6,0-1 1,-1 1 0,1-1-1,0 0 1,1 1-1,-1-1 1,0 0 0,0 0-1,1 0 1,-1 0-1,0 0 1,1 0 0,-1 0-1,1 0 1,-1 0-1,1-1 1,2 1 0,-4-1-10,0 0-8,5-11 15,63-162 46,-64 163-44,8-18 9,13-49 0,-24 72-1826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41.96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25 4137,'0'0'1958,"0"-4"-1789,0-16 3156,0 26-2917,8 93 21,-2-36-153,29 173 1474,-8-80-1062,-22-88-282,-3 94 1,-2-88 91,0-74-442,0-4-1840,-1-42-4426,-1 18-303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28 5129,'0'0'4750,"-13"15"-4662,-40 45-17,52-59-69,0 1 1,0-1-1,0 1 0,0 0 0,0-1 0,0 1 1,0 0-1,0-1 0,1 1 0,-1 0 1,1 0-1,0 0 0,-1-1 0,1 1 0,0 0 1,0 0-1,0 0 0,0 0 0,0 0 1,1-1-1,-1 1 0,1 0 0,-1 0 0,1 0 1,-1-1-1,2 4 0,1-2-3,0 1 0,0-1 0,0 1 0,0-1 0,0 0 0,1 0 0,5 3 0,-6-4 0,5 4-9,1-1 1,0 0 0,0-1-1,0 0 1,1 0 0,-1-1-1,1 0 1,20 3 0,1-3 19,48-1 1,-78-2-11,3 0 54,1 0 0,0 0 0,0 0-1,-1-1 1,1 0 0,-1 0 0,1 0-1,-1-1 1,1 1 0,-1-1 0,0 0 0,0-1-1,0 1 1,0 0 0,0-1 0,0 0 0,-1 0-1,1 0 1,-1-1 0,0 1 0,0-1 0,0 0-1,0 1 1,-1-1 0,0-1 0,0 1-1,0 0 1,0 0 0,0-1 0,-1 1 0,0-1-1,0 1 1,0-1 0,-1 0 0,1-6 0,0 8-21,-1 0 0,1 0 0,-1-1 0,0 1 0,0 0 1,0 0-1,-1-1 0,1 1 0,-1 0 0,1 0 0,-1 0 1,0 0-1,-1 0 0,1 0 0,0 0 0,-1 0 0,1 0 0,-1 0 1,0 1-1,0-1 0,0 1 0,0 0 0,-1-1 0,1 1 1,-1 0-1,1 0 0,-1 0 0,0 1 0,-4-3 0,-4-2-122,-1 1 0,1 0 0,-1 1 0,0 1 0,0 0 0,-23-3 0,3 3-1190,-46 2-1,40 4-699,10 7-712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43.35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269 109 2985,'0'0'2671,"0"-29"-1524,1 26-1140,0-1 1,0 1-1,0-1 1,0 1 0,0-1-1,1 1 1,0-1-1,-1 1 1,1 0-1,0 0 1,1 0-1,-1 0 1,1 1 0,3-4-1,-86 78 4660,-106 107-4688,176-170 27,-11 15 19,21-27-236,0 0 188,0 1-1,0-1 1,0 0-1,0 1 0,1-1 1,1-3-1,9-15 6,1 0 0,16-21 0,-12 19 11,-15 22 7,29-44-5,50-57 0,-77 99 31,0 0-1,0 0 0,0 1 0,0-1 1,1 1-1,-1-1 0,1 1 1,0 0-1,-1 1 0,1-1 0,0 0 1,0 1-1,0 0 0,0 0 0,0 0 1,0 1-1,1-1 0,-1 1 1,7 1-1,7-2 122,0 1-1,0 2 1,0-1 0,0 2-1,33 10 1,16 14 178,11 4-89,-78-31-233,1 0-1,-1 0 1,1 0-1,-1 0 1,0 0-1,1 0 1,-1 1-1,1-1 1,-1 0-1,1 0 1,-1 1-1,0-1 1,1 0-1,-1 1 1,0-1-1,1 0 1,-1 1-1,0-1 1,1 0-1,-1 1 1,0 0-1,0-1-31,0 0 1,0 1-1,0-1 0,0 1 0,0-1 0,0 0 0,0 1 1,0-1-1,0 0 0,0 1 0,-1-1 0,1 0 0,0 1 1,0-1-1,0 0 0,-1 0 0,1 1 0,0-1 0,0 0 0,-1 0 1,1 1-1,-21 11-2939,19-11 2449,-20 11-4499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44.82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61 127 520,'0'0'4165,"0"-3"-3666,0 2-371,0-1 0,0 1-1,0-1 1,0 1 0,-1 0 0,1-1 0,0 1 0,-1-1 0,1 1 0,-1 0 0,1-1 0,-1 1-1,0 0 1,1 0 0,-1 0 0,0-1 0,0 1 0,-2-2 3519,3 11-3387,1 12-118,2 0-1,1 0 1,0-1-1,1 0 1,15 37-1,-1-4 44,-3-1 59,-1 1 0,-3 0 1,7 61-1,-1 16-127,-10-82-66,-5-19 84,-3-28-11,0-5-15,-2-20-93,-1-1 0,0 1 1,-11-35-1,-2-19-3,-47-223 28,50 246-34,5 19 126,1-1 0,3 0 1,-1-53-1,5 91-157,-1 0-1,1 1 1,0-1-1,0 1 1,0-1 0,0 0-1,-1 1 1,1-1-1,0 0 1,0 1-1,0-1 1,-1 0 0,1 1-1,0-1 1,-1 0-1,1 0 1,0 1-1,-1-1 1,1 0 0,0 0-1,-1 0 1,1 1-1,0-1 1,-1 0-1,1 0 1,-1 0 0,1 0-1,0 0 1,-1 0-1,1 0 1,-1 0-1,-14 1-1114,13-1 746,-14 0-2963,1 0-2428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48.17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97 91 776,'0'0'1338,"10"0"-1154,64 0 3061,-83-12-2149,6 8-978,1 1 1,-1-1 0,1 0 0,0 0-1,0 0 1,0 0 0,1-1-1,0 1 1,-1 0 0,1-1-1,1 1 1,-1-1 0,1 1-1,-1-1 1,1 1 0,1-7 2279,-3 21-1893,13 196 114,12 68-49,-3-29-149,-20-239-421,1 1-2,-1 0 0,1 1 1,1-1-1,-1 0 1,1 0-1,1 0 1,-1 0-1,1 0 0,4 6 1,-5-11-6,0-2 16,-2 0 226,-1-6-148,1 0 1,-1 0-1,1 0 0,1-12 0,0-2-71,0-69 40,-2-104-1,-3 145-38,-19-87-1,4 30 0,12 60-4,0-58 0,7 103 4,0 0-4,0 0-1,-1 0 0,1 0 0,0 0 1,0 0-1,0 0 0,0 0 0,-1 0 1,1 0-1,0 0 0,0 0 0,0 0 1,-1 1-1,1-1 0,0 0 0,0 0 1,0 0-1,0 0 0,0 0 0,-1 0 1,1 1-1,0-1 0,0 0 1,0 0-1,0 0 0,0 0 0,0 1 1,0-1-1,0 0 0,0 0 0,-1 0 1,1 1-1,0-1 0,0 0 0,0 0 1,0 0-1,0 1 0,0-1 0,0 0 1,0 0-1,1 0 0,-1 1 0,0 27-21,6 166-8,7-85 65,23 231 245,-36-326-691,-5-17-1437,-12-9 304,-32-6-682,45 16 2341,0 0-1,0-1 1,0 0 0,0 0-1,0 0 1,0 0-1,1-1 1,0 0 0,-6-7-1,-12-13 563,1 7-32,4 3 204,-24-27 0,37 39-905,-1-4 362,12 11-10,23 23-134,-1 2 0,45 58 0,-44-50-112,55 53 0,-60-71-46,-26-20-9,0 0 1,0 0-1,1 0 0,-1 0 0,0 0 0,0 0 0,0 0 0,1 0 0,-1 0 0,0-1 1,0 1-1,0 0 0,1 0 0,-1 0 0,0 0 0,0 0 0,0 0 0,0 0 0,1-1 1,-1 1-1,0 0 0,0 0 0,0 0 0,0 0 0,0-1 0,0 1 0,1 0 0,-1 0 0,0 0 1,0-1-1,0 1 0,0 0 0,0 0 0,0 0 0,0-1 0,0 1 0,0 0 0,0 0 1,0-1-1,2-11-33,-2 10 46,4-13-17,0 0 1,1 0-1,1 1 0,12-23 0,37-51-3,-29 49 1,-17 23 5,-4 8-7,-1 1 0,1-1 0,0 1 0,9-9-1,-12 15 1263,-16 1-3290,-4 0-1067,-5 0-2331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52.83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2 102 1032,'0'0'3276,"1"-2"-2699,13-19 903,-11 17-1094,0 0 0,0-1 1,0 1-1,-1-1 0,1 0 0,-1 0 0,0 0 0,0 0 0,-1 0 0,0-1 0,2-8 0,-1 4 1199,-1 8-145,0 8-1129,-3 38-274,-2 0 1,-14 56-1,-4 56-8,21-146-40,0-2-1,1 0 0,0 0 1,0 0-1,2 12 0,-2-19 8,0 1 0,1-1 1,-1 0-1,1 1 0,-1-1 0,1 0 0,-1 1 0,1-1 0,-1 0 1,1 0-1,0 0 0,0 0 0,0 0 0,0 0 0,0 0 0,0 0 0,0 0 1,0 0-1,0 0 0,0 0 0,0-1 0,0 1 0,1-1 0,-1 1 1,0-1-1,1 1 0,-1-1 0,0 1 0,1-1 0,-1 0 0,0 0 1,3 0-1,19 1 147,-11 0-74,-1-1 0,19-2 0,-27 2-86,0-1 1,0 0-1,0 1 1,0-1-1,0 0 1,0 0-1,-1-1 1,1 1-1,0-1 1,-1 1-1,1-1 1,-1 0-1,1 0 1,2-3-1,2-3-878,0 0 0,0-1-1,-1 0 1,-1 0-1,0 0 1,8-19-1,-8 10-1991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53.38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16 3321,'0'0'6609,"0"-2"-5377,0-12 4818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54.9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270 0 4545,'0'0'3501,"0"4"-3087,8 34 1042,26 71-1,-20-68-935,12 57 0,-24-82-208,0 0 1,-1-1-1,-1 1 1,-3 28 0,2-40-251,0 1 0,-1-1 0,1 1 1,-1-1-1,0 1 0,0-1 1,-1 0-1,1 0 0,-1 0 0,0 0 1,0 0-1,0-1 0,0 1 0,-1-1 1,-5 4-1,4-3 4,0 0 1,0-1-1,-1 0 0,0 0 1,0 0-1,1-1 0,-2 0 0,1 0 1,0 0-1,-12 1 0,13-2-57,-21 1-197,1 0 0,-1-2-1,-37-4 1,59 4-30,0-1-1,0 0 0,0 0 1,0-1-1,0 1 0,0-1 1,0 0-1,1 0 0,-1 0 1,1-1-1,-1 1 0,-5-7 1,5 5-403,1 0 0,0 0 0,0-1 1,0 1-1,1-1 0,-1 0 0,1 0 1,0 0-1,-2-9 0,-1-11-3572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4:55.4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 27 5537,'0'0'5387,"0"-11"-15,-3 2-9849,-5 3-4397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16.2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301 38 200,'0'0'1055,"-7"-14"297,6 13-1320,1 0 30,0 0 1,-1 1-1,1-1 1,-1 0 0,1 0-1,0 1 1,-1-1-1,0 0 1,1 0-1,-1 1 1,1-1 0,-1 1-1,0-1 1,0 1-1,1-1 1,-1 1 0,0-1-1,0 1 1,0-1-1,1 1 1,-3 0 2772,3 20-2270,1-1 0,1 1 0,1 0 0,7 29 0,27 116 1208,-21-86-1396,11 115 708,-26-186-1043,1 15 33,-2-20-27,-1-14 14,-17-41-86,11 10 15,-3-75 1,3 26 1,2 33 10,4 30 0,-2 0 1,-1 0 0,-10-37-1,14 63-1,-1 1-1,0-1 1,1 1-1,-1-1 1,0 1-1,0-1 1,0 1-1,0 0 1,0-1-1,-1 1 1,1 0-1,0 0 1,-1 0-1,1 0 1,0 0-1,-1 0 0,1 0 1,-1 0-1,0 1 1,1-1-1,-1 1 1,1-1-1,-1 1 1,0-1-1,0 1 1,1 0-1,-1 0 1,0 0-1,1 0 1,-1 0-1,0 0 1,0 1-1,1-1 1,-1 0-1,0 1 1,1-1-1,-1 1 1,1 0-1,-1 0 1,1-1-1,-3 3 1,-15 11-7,0 2 0,1 0 0,0 2 0,2 0 0,-18 22 0,-12 14 1,20-23-41,11-13-157,-19 17 0,33-34 97,1-8-1036,1 4 1123,-1-1 0,1 1-1,-1-1 1,1 1-1,0-1 1,0 1 0,1 0-1,2-6 1,19-27 4,-8 12 9,58-84-5,-38 57-4,6-15 22,-40 65-2,-1 1 0,1-1-1,0 1 1,0 0-1,0-1 1,-1 1-1,1 0 1,0 0-1,0 0 1,0 0 0,0 0-1,-1 0 1,1 0-1,0 0 1,0 0-1,0 0 1,1 1-1,3-1 31,0 1 0,-1 0 0,1 0 0,0 1 0,-1 0 0,1-1 0,-1 1 0,0 1 0,7 4 0,7 3 26,25 9 2,59 18 1,-80-30-58,-20-6-126,-2-1 89,0 0 0,0 0 0,1 0 0,-1 0 0,0 0 0,1 0 0,-1 0 0,0 0 0,1 0 1,-1 0-1,0 0 0,0 0 0,1 0 0,-1 1 0,0-1 0,0 0 0,1 0 0,-1 0 0,0 0 1,0 1-1,1-1 0,-1 0 0,0 0 0,0 0 0,0 1 0,0-1 0,1 0 0,-1 0 0,0 1 1,0-1-1,0 0 0,0 1 0,0-1 0,0 0 0,0 0 0,0 1 0,-2 3-3683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17.15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261 8 4721,'0'0'2569,"0"-7"949,1 21-3297,1 1 0,0 0 0,1-1 0,6 18 1,-4-14-159,6 37 0,-8-20 292,-1 0-1,-3 42 1,0-71-316,0 0-1,-1 0 1,1 0-1,-1-1 1,0 1 0,-1-1-1,0 1 1,1-1-1,-2 0 1,1 0 0,-1 0-1,1 0 1,-1-1-1,0 0 1,-1 0 0,1 0-1,-1 0 1,0 0-1,0-1 1,0 0-1,0 0 1,-1 0 0,1-1-1,-1 0 1,1 0-1,-1 0 1,0-1 0,0 0-1,-7 1 1,-8-1-97,-4 1-601,0-1 1,-46-4 0,70 3 495,-1 0 1,1 0-1,0-1 0,0 1 0,0 0 0,0-1 0,0 1 1,0-1-1,0 1 0,0-1 0,1 0 0,-1 1 1,0-1-1,0 0 0,0 0 0,1 0 0,-1 1 0,0-1 1,0-1-1,0-1-443,-1 0 1,1 0 0,0 0 0,0 1-1,-1-7 1,0-9-2255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17.70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33 0 3305,'0'0'11106,"-2"0"-11242,-2 0-440,-5 0-576,0 0-2009,0 0-3352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1 66 4673</inkml:trace>
  <inkml:trace contextRef="#ctx0" brushRef="#br0" timeOffset="1">1 66 4673,'62'-66'2961,"-62"86"-2113,0 12 72,6 7 192,3 3 97,6 0-705,4 0-192,0-4-40,0-6-264,-1-4 72,1-6-80,-2-8-304,2-4-224,0-6-665,11-4-823,-6-2-185,-3-10-1767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20.60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572 38 3473,'0'0'2966,"0"-2"-2693,0 1-341,0 1 185,0-1 0,0 0-1,0 0 1,0 0-1,0 0 1,0 0-1,0 1 1,0-1-1,0 0 1,0 0-1,-1 0 1,1 0-1,0 1 1,-1-1-1,1 0 1,0 0 0,-1 1-1,1-1 1,-1 0-1,1 1 1,-1-1-1,0 0 1,1 1-1,-1-1 1,1 1-1,-1-1 1,0 1-1,0-1 1,1 1-1,-1 0 1,0-1 0,0 1-1,0 0 1,1-1-1,-2 1 1,-5-2 110,1 0 1,-1 0 0,1 0 0,-1 1 0,1 0 0,-10 0-1,-44 1 247,26 1-330,25-1-124,-1 0 0,0 0 0,0 1 0,0 1 0,1-1-1,-1 1 1,1 1 0,-1 0 0,1 0 0,-11 6 0,-3 4 4,0 0-1,1 2 1,1 1 0,0 0 0,-34 36-1,42-38-11,1 1 0,1 0 0,0 1 0,1 0 0,1 1 0,0 0 1,1 1-1,-10 34 0,10-19-8,2 0 0,1 1 1,-1 34-1,7 101 97,-1-161-88,1 0 0,1 1-1,-1-2 1,1 1 0,1 0-1,-1 0 1,2-1 0,-1 1-1,1-1 1,0 0 0,0 0-1,0 0 1,1-1 0,1 0-1,-1 1 1,9 6 0,-5-5 2,0-1 1,0-1-1,1 1 1,0-1 0,0-1-1,0 0 1,1-1 0,0 0-1,0 0 1,0-1-1,12 2 1,30 0-15,98-1 0,-95-5-2,-45 1-6,0-1-1,1 0 1,-1-1 0,0 0-1,0-1 1,0 0-1,0-1 1,19-9-1,-23 9 5,-1 1 0,1-1 0,-1-1 0,0 1 0,-1-1-1,1 0 1,-1 0 0,0-1 0,0 1 0,-1-1-1,0 0 1,0-1 0,0 1 0,5-13 0,-1-4 0,-2 0 0,0-1 1,-1 1-1,1-26 0,-1-99 299,-6 134-262,0 1 0,-1-1 0,-1 1 0,-7-25 0,-24-51 280,29 75-208,-4-7 6,-1 0 1,-1 1-1,0 0 1,-15-19-1,21 32-91,0 1 0,0 0 0,0 0 0,-1 1 0,0 0 0,0 0 0,0 0 0,-1 0 0,1 1 0,-1 0 1,0 1-1,0-1 0,-1 1 0,1 1 0,-11-3 0,0 3-25,-1 1 0,-31 2 1,11 0 11,34 0-8,0-1 0,1 1 1,-1 0-1,0 0 0,1 0 0,-1 0 0,1 1 1,-6 3-1,-33 20-2,21-11-3,5 0-19,16-13 29,-2 1-64,0-2-102,-23 11-1854,9-7-1670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24.24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532 168 368,'0'0'3003,"5"-4"319,0-12-2098,-4 15-1126,0-1-1,0 1 1,-1-1-1,1 0 1,-1 1-1,1-1 1,-1 0-1,1 1 1,-1-3 0,1-15 935,-1 12-562,1 0 0,-1 0 0,-1 0-1,0-8 1,0 13-420,0 1-1,0 0 1,0-1 0,0 1 0,-1 0-1,1-1 1,0 1 0,-1 0 0,1 0-1,0 0 1,-1 0 0,1 0 0,-1 1-1,0-1 1,-2-1 0,-28-9 312,6 6-284,0 0 0,0 2 0,-1 1 0,-32 1 0,54 1-78,-1 1 1,1 0 0,0 0 0,-1 0 0,1 1 0,0-1-1,-9 5 1,-35 22 10,24-13-5,3-2 1,1 1 0,-35 30 0,49-38-11,0 1 0,1 1 0,0-1-1,0 1 1,1 0 0,-5 10 0,1 2-10,-11 32 0,13-30 8,1 0-1,2 0 1,-4 45 0,5 71-17,4-85 18,-1-43 3,1-1-1,1 1 0,0 0 0,0 0 0,1-1 1,0 1-1,4 8 0,35 64-16,-35-70 17,1 1 0,0 0 0,1-1 1,0 0-1,1-1 0,1 0 0,0 0 0,0-1 1,1-1-1,23 15 0,-30-21 2,0-1 1,1 1 0,-1-1-1,1-1 1,-1 1-1,1-1 1,11 2-1,41-2-22,-37-1 15,-12-1 4,0 0 0,0 0 0,1-1 0,-1 0-1,-1-1 1,1 0 0,0 0 0,-1-1 0,1 0-1,8-6 1,4-3-3,-1-2-1,29-25 0,-41 32 12,-1 1-1,0-1 1,0 0 0,0-1-1,-1 0 1,-1 0 0,1 0 0,-2 0-1,1-1 1,-1 0 0,-1 0-1,1 0 1,-2-1 0,1 1 0,-2 0-1,1-1 1,-1-15 0,1-343 824,-2 362-739,-1 0-1,0 0 0,0-1 1,-1 1-1,1 0 0,-5-9 0,-21-40 245,10 21-92,10 22-143,-12-18 1,-1-1-13,18 29-83,0-1 0,0 1-1,-1 0 1,1-1-1,-1 1 1,0 0-1,1 1 1,-1-1-1,-1 0 1,1 1-1,0 0 1,0 0-1,-1 0 1,0 0-1,1 0 1,-1 1 0,0-1-1,0 1 1,1 0-1,-1 1 1,0-1-1,0 0 1,0 1-1,-6 0 1,-2 0-648,1 1 1,-1 0 0,1 1-1,0 1 1,-1-1-1,1 2 1,1-1 0,-1 2-1,-14 6 1,-11 9-3994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31.9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147 101 624,'0'0'6534,"0"-8"-5737,0-84 4235,0 98-4780,0 15-242,14 350 507,-11-341-491,7 68 112,30 122 0,-35-194-74,-5-26 328,-1-10-362,-1 8-27,1 0-1,-1-1 1,0 1 0,0 0 0,0 0 0,0 0 0,0 0-1,0 0 1,-6-3 0,-7-7 3,-9-12-11,1-1 0,1-1-1,1-1 1,1 0 0,-29-55-1,44 71 5,3 8 1,0-1 0,0 0 0,1 1 0,-1-1 0,1 0 0,0 0 0,0 0 0,0 0 0,1-4 0,-1 11-137,1-2 132,0 1-1,0-1 1,0 1-1,0-1 1,0 0 0,1 1-1,-1-1 1,0 0 0,1 1-1,-1-1 1,1 0 0,0 3-1,42 60 8,-9-15 3,70 111 26,-103-158-37,0 0 0,0-1 1,0 1-1,0-1 1,0 1-1,0-1 0,1 1 1,-1-1-1,0 1 0,1-1 1,-1 0-1,1 0 1,-1 0-1,1 0 0,0 0 1,0 0-1,-1 0 0,1-1 1,0 1-1,0-1 1,0 1-1,0-1 0,-1 0 1,1 1-1,0-1 0,4-1 1,-4 1 5,1-1 0,-1 1 0,0-1 0,0 0 0,0 0 0,0 0 0,1 0 0,-1 0 0,-1-1 0,1 1 0,0-1 0,0 1 0,0-1 0,-1 0 0,1 1 0,-1-1 0,1 0 0,-1 0 0,2-4 0,4-7 15,11-25 1,-17 37-15,55-151 40,-26 69-14,-25 72 208,-4 10-786,-10 13-3776,-4 1 1221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33.30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10 6041,'0'0'3452,"0"-9"713,9 298-3059,0-195-782,15 283-7,-23-395-2727,1 0 1,6-28-1,-6 36 991,3-17-4282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34.28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252 138 2905,'0'0'3766,"0"-6"-3154,0-15 60,0 16 2015,-6 6-1477,1 1-1123,0 1 0,-1 0 1,2 0-1,-1 0 0,0 1 0,-7 7 1,-25 30-77,26-28 32,-137 152 612,140-159-1234,9-13 419,7-14 122,37-49 4,-11 19 25,-2-1-1,26-62 0,-53 102 14,-4 8-2,0 1-1,0-1 1,1 0-1,0 1 1,-1-1-1,1 1 1,4-4-1,-4 6 57,1 1 1,0 0-1,0-1 1,-1 1-1,1 1 0,0-1 1,0 0-1,4 2 0,6 2 11,-1 1 0,0 1 0,-1 0 0,1 0 0,20 17-1,-13-10 14,-4-3-8,195 143 440,-180-120 1041,-48-33-5373,5 0-193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38.91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185 136 1424,'0'0'6348,"0"-3"-5438,0 5 1121,3 47-1445,2 0-1,14 60 1,0 5 184,-10-10-236,-4 108-1,-5-212-509,0-11-218,0 0 155,-1 0 1,-1 0-1,0 0 1,-5-16 0,-3-16-3,2-14 18,-1-70 0,9-59-226,1 77 35,2 15 206,-3 94 212,-2 2-194,0 1 1,0-1-1,0 1 0,0-1 1,0 0-1,-1 0 1,1 0-1,-5 3 0,-8 7-4,-14 16-6,2 1 0,0 2 0,2 1 1,-32 54-1,52-76-8,5-9-7,0-5-1294,2-1 1278,0 0 0,0 0 0,0 0 0,1 1 0,-1-1 0,1 0 0,7-7 0,8-13 28,21-49 2,-23 42 4,1 1-1,29-41 1,-43 68 7,0 0 0,1 1-1,-1 0 1,1 0 0,-1 0 0,1 0 0,0 1 0,0-1 0,0 1 0,0 0 0,1 0 0,-1 1 0,0-1 0,1 1 0,-1 0 0,1 0 0,0 0 0,4 1 0,-2-1 51,0 2 1,0-1 0,0 1-1,0 0 1,0 1-1,0-1 1,0 1 0,0 1-1,-1-1 1,1 1-1,8 5 1,182 123 763,-190-124-600,-8-4-168,-12-2-532,7-1 56,-16 0-1809,-1 0-1847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44.39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225 137 2601,'0'0'2922,"0"-2"-2581,0-132 7024,0 134-7350,0 0 0,0 0 0,0 0 0,-1 0 0,1 0 0,0-1 0,0 1 0,0 0 0,0 0 0,0 0 0,-1 0 0,1 0 0,0 0 0,0 0-1,0 1 1,0-1 0,0 0 0,0 0 0,-1 0 0,1 0 0,0 0 0,0 0 0,0 0 0,0 0 0,0 0 0,0 0 0,0 0 0,0 0-1,-1 0 1,1 0 0,0 1 0,0-1 0,0 0 0,0 0 0,0 0 0,-2 12-11,0-1-1,1 1 1,0 16-1,0-3 4,-1 294 144,6-254-130,16 78 0,-16-116-8,-4-26-5,1-1 0,-1 1 1,0-1-1,0 1 0,0-1 1,0 1-1,0-1 1,1 0-1,-1 1 0,0-1 1,0 1-1,0-1 0,0 1 1,-1-1-1,1 1 0,0-1 1,0 1-1,0-1 0,0 1 1,0-1-1,-1 1 0,1-1 1,0 0-1,0 1 1,0-1-1,-1 1 0,1-1 1,0 0-1,-1 1 0,1-1 1,0 0-1,-1 1 0,0-1 1,0 0-2,-1 0 0,1 0 0,-1 0 0,1-1 0,0 1 0,-1 0 1,1-1-1,-1 1 0,1-1 0,0 0 0,-2-1 0,-16-9-69,1-1 1,0 0-1,-29-28 1,-41-53-4,85 90 67,-3-3-17,1-1 1,-8-11 0,33 33-329,27 31 423,-2 1-1,60 83 1,-98-118-62,7 6 12,-14-18-21,0 0 0,0 0 0,1 1 0,-1-1 0,0 0 0,0 0 0,1 0 0,-1 0 0,0 0 0,0 0 0,0 0 0,1 0 0,-1 0 1,0 0-1,0 0 0,1 0 0,-1 0 0,0 0 0,0 0 0,1 0 0,-1 0 0,0-1 0,0 1 0,1 0 0,-1 0 0,0 0 0,0 0 0,0 0 0,1-1 0,-1 1 0,0 0 0,0 0 0,0 0 0,0 0 0,0-1 0,1 1 0,-1 0 0,7-11 12,-6 9-1,42-63 0,89-102 0,-102 131-12,-22 24 69,-5 8-154,-7 8-587,-3 3-1687,-3-1-2068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48.92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292 84 3369,'0'0'4262,"-2"-6"-3690,-1-2-335,-10-20 1637,13 28-1823,0 0-1,0 0 1,0 0-1,0 0 1,0 0 0,0 0-1,0 0 1,0 0-1,0 0 1,0 0 0,0 0-1,0 1 608,0-1-608,0 0 1,0 0-1,0 0 1,0 0-1,0 0 1,0 0 0,0 0-1,0 0 1,0 0-1,-1 0 1,1 0-1,0 0 1,0 0 0,0 0-1,0 0 1,0 0-1,0 0 1,0 0-1,0 0 1,0 0 0,0 0-1,-1-1 709,1 1-709,0 0 1,0 0-1,0 0 1,-1 9 777,-1 15-1450,2-20 930,-3 369 460,4-214-667,2-116-62,-3-43-42,0 0 0,0 0 0,-1 0 0,1 0 0,0 0 0,0 0 0,0 1 0,0-1 1,0 0-1,0 0 0,0 0 0,0 0 0,0 0 0,0 0 0,0 0 0,0 0 0,0 0 0,1 0 0,-1 0 0,0 0 0,0 0 0,0 0 0,0 0 1,0 1-1,0-1 0,0 0 0,0 0 0,0 0 0,0 0 0,0 0 0,0 0 0,0 0 0,0 0 0,0 0 0,0 0 0,0 0 0,0 0 0,0 0 1,0 0-1,0 0 0,1 0 0,-1 0 0,0 0 0,0 0 0,0 0 0,0 0 0,0 0 0,0 0 0,0 0 0,0 0 0,0 0 0,0 0 1,0 0-1,0 0 0,0 0 0,0 0 0,0 0 0,1 0 0,-1 0 0,0 0 0,0 0 0,0 0 0,2-5-106,-6-530-587,4 533 695,-2-36-1,2 35 2,-1 0 0,1 0 0,-1-1 1,0 1-1,0 0 0,0 0 0,-1 0 1,1 0-1,-3-3 0,3 5 3,1 1 1,-1-1-1,0 1 0,0-1 1,0 1-1,0 0 0,0-1 1,0 1-1,0 0 1,0 0-1,0 0 0,0 0 1,0 0-1,0 0 0,0 0 1,0 0-1,0 0 0,0 0 1,0 0-1,-1 1 0,-19 6 70,4 5-73,1 0 0,1 1 0,0 1 0,0 0 0,-15 21 0,9-11 1,1-3 0,11-12-4,0 0 0,1 1 0,0 0 0,0 0 0,-10 20 0,14-23-337,4-10-442,5-11 319,71-93 303,-42 63 154,20-20 0,-19 24-4,-34 39 12,0 1-1,1-1 1,-1 1 0,1-1 0,-1 1 0,1 0 0,-1-1 0,1 1-1,-1 0 1,1 0 0,-1 0 0,1 0 0,0 0 0,2 1 0,3-1 74,-2 1-31,-1-1 1,1 1 0,-1 0 0,1 0 0,-1 0 0,0 1-1,1 0 1,-1 0 0,6 3 0,36 26 392,-36-23-341,86 66 641,-83-62-574,0 1 0,0 0 0,-1 1 0,16 25 0,-27-38-162,-1 0 0,1-1 0,-1 1 0,1 0 0,-1-1 0,1 1 0,-1 0-1,0 0 1,0-1 0,1 1 0,-1 0 0,0 0 0,0 0 0,0 0 0,0 0 0,0-1-45,0 0 0,0 1 0,-1-1 0,1 0-1,0 0 1,-1 0 0,1 0 0,0 0 0,0 0 0,-1 0 0,1 0 0,0 0-1,-1 0 1,1 0 0,0 0 0,-1-1 0,1 1 0,0 0 0,0 0 0,-1 0-1,1 0 1,0 0 0,0-1 0,-1 1 0,1 0 0,0 0 0,-24-18-3350,2 1-1386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51.4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772 59 1168,'0'0'5617,"-12"-7"-5020,-4-2-390,-38-24 1019,49 31-999,1 0 1,0 1-1,-1 0 0,1 0 0,-1 0 1,1 0-1,-1 1 0,0 0 0,1 0 0,-1 0 1,-6 1-1,-7 0-81,-30-1 115,10-1 18,1 1 0,0 2-1,-51 10 1,64-7-171,-1 2 0,1 1 0,0 1 0,-25 14 0,33-14-49,0 0 0,1 2 0,0 0 0,0 0 0,2 2-1,-19 19 1,18-15 30,-23 33 0,31-40-52,1-1 0,0 1-1,1 0 1,0 0-1,-5 19 1,4 7 105,1 0-1,2 0 1,3 48 0,0-21-24,0-45-107,0 0 0,1 1-1,1-1 1,1 0 0,0 0 0,2-1-1,0 1 1,0-1 0,19 32-1,-14-31-1,1 0 0,0-1-1,2-1 1,0 0 0,0-1 0,2 0-1,0-1 1,24 16 0,-26-21-15,0-2 1,0 0-1,1 0 1,-1-1-1,17 3 0,79 15-10,-69-19 0,1-2-1,75-5 1,-108 1 12,0 0 0,-1-1 0,1 0 0,0 0 0,0-1 0,14-6 0,-6 0-41,34-22-1,-43 25 43,-1-1-1,0 1 0,0-1 1,0 0-1,-1-1 1,0 0-1,-1 0 0,6-10 1,1-4 0,-2 0 1,8-25-1,-9 18 55,-3-1-1,0 0 1,-2 0-1,1-38 1,-1 9 17,-1-68 28,-4 80 75,1 33-108,-1 1 0,0-1 0,-1 1 0,-1-1 0,0 1-1,-1 0 1,-8-19 0,6 21 25,-1 0 0,0 1-1,0-1 1,-1 2 0,-9-10-1,-48-40 384,31 29-392,32 28-57,0 0-1,1 1 1,-1-1-1,0 0 0,0 1 1,0 0-1,-1 0 1,1 0-1,0-1 0,0 2 1,-1-1-1,1 0 1,0 0-1,-1 1 0,1 0 1,-1-1-1,1 1 1,-1 0-1,-3 0 0,-114-2-4636,87 2 540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54.0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532 142 1712,'0'0'1934,"6"-6"-1608,1-2-169,-1 1 265,0 1 0,9-15-1,-14 17 4,0 1 0,0-1-1,0 1 1,0-1-1,-1 0 1,1 1-1,-1-1 1,0 0-1,0 1 1,0-1-1,-2-6 1,2 9-351,-1 0 0,0 0 0,1 0 1,-1 0-1,0 0 0,0 0 0,1 1 0,-1-1 1,0 0-1,0 0 0,0 1 0,0-1 0,0 1 0,0-1 1,0 1-1,0-1 0,-2 0 0,-23-6 335,20 6-249,-21-4 0,0 2 0,-1 1 0,1 1 0,-44 5 0,55-3-156,0 2 0,0 0 0,0 1 0,0 0-1,1 1 1,0 1 0,0 0 0,-27 17-1,29-15-1,1 0 0,-1 2-1,2-1 1,-1 1 0,1 1-1,1 0 1,0 1 0,1 0-1,-14 21 1,15-16 3,0 0 0,1 1-1,1-1 1,0 1 0,1 1-1,-4 32 1,2 114 106,8-154-85,0 1-1,1-1 0,0 0 1,0 0-1,1 0 0,1 0 1,0-1-1,0 1 0,1-1 1,8 13-1,7 7 176,44 52-1,-53-70-186,-1-1 0,1 0-1,1-1 1,0 0 0,1-1 0,0-1-1,0 0 1,1 0 0,-1-1-1,2-1 1,-1-1 0,1 0 0,0 0-1,0-2 1,0 0 0,0 0-1,21-1 1,185 0 2,-202-3-18,1-2 1,-1 0-1,0-1 1,23-8-1,72-35-6,-105 43 20,-1-1-1,1 0 0,-1-1 1,0 0-1,0 0 1,-1-1-1,0 0 1,0 0-1,0-1 1,-1 0-1,0 0 0,-1 0 1,0-1-1,7-14 1,-6 7 13,0-1 1,-1 0 0,-1 0 0,-1 0-1,0 0 1,-1-1 0,0-26-1,-2 13 65,0 1 2,-3-37 1,1 57-29,1 0 0,-1 1-1,-1-1 1,0 1 0,0 0 0,-1 0 0,0 0 0,-5-8 0,-5-3 189,0 0 1,-2 1-1,-20-20 1,-57-46 66,44 42-226,-38-25 428,82 65-492,0 1 0,0-1 0,0 1-1,0 0 1,0 0 0,0 0 0,0 1 0,-1 0 0,1 0 0,-1 0 0,-9 0 0,2 0 9,-11 0-44,-33 1 0,18 1-91,24-1-180,-1 2 0,1 0 1,0 0-1,0 1 0,0 1 0,0 1 0,-18 8 1,6 0-1667,0 0 0,-43 32 1,31-15-3115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5601,'0'0'5093,"4"10"-4821,12 30-132,-14-39-110,-1 0-1,0 0 0,0 0 0,0 0 0,0 0 0,1 0 0,-1 0 1,0-1-1,1 1 0,-1 0 0,0-1 0,1 1 0,-1-1 0,1 1 1,-1-1-1,1 0 0,-1 0 0,1 1 0,-1-1 0,1 0 0,0-1 1,-1 1-1,1 0 0,-1 0 0,1-1 0,-1 1 0,2-1 0,1 0 113,0 0-112,0 0 1,0 0-1,0-1 1,0 0-1,0 1 1,-1-1-1,1-1 1,-1 1-1,5-4 1,-5 4 4,1-1 0,0 0 0,0 1 1,0 0-1,0 0 0,1 0 0,5-2 1,-10 4-1,1 0 1,-1 0 0,1 0-1,-1 1 1,1-1-1,-1 0 1,1 0 0,-1 0-1,1 1 1,-1-1 0,1 0-1,-1 1 1,0-1 0,1 0-1,-1 1 1,1-1-1,-1 0 1,0 1 0,1-1-1,-1 1 1,0-1 0,0 0-1,1 1 1,-1-1-1,0 1 1,0 0 0,7 17 155,-5-11-61,0-4-176,4 13 151,2 1-1,12 19 0,-18-32-442,1-1 0,0 1 0,-1-1 0,1 0 0,0 1 1,0-1-1,1-1 0,-1 1 0,1 0 0,-1-1 0,1 0 1,0 1-1,0-2 0,0 1 0,4 1 0,3-2-4112</inkml:trace>
  <inkml:trace contextRef="#ctx0" brushRef="#br0" timeOffset="1">59 0 8186,'0'0'3953,"-23"26"-4001,12 10-601,0-1-1511,-1-9-2009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07.3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179 39 4537,'0'0'2276,"0"-8"-1693,0-18 732,0 21 820,0 23-1289,-20 334 612,7-184-1101,12-161-353,1-1 8,0 1 1,-1-1-1,1 1 1,-2-1-1,1 0 1,-1 1-1,0-1 0,-5 11 1,7-16-3,-1-1 0,1 0 0,-1 1-1,0-1 1,1 0 0,-1 1 0,1-1 0,-1 0 0,1 0 0,-1 0 0,0 0 0,1 1-1,-1-1 1,0 0 0,1 0 0,-1 0 0,1 0 0,-1 0 0,0-1 0,1 1 0,-1 0-1,0 0 1,1 0 0,-1 0 0,1-1 0,-1 1 0,0-1 0,-18-8-23,12 5 19,0-1-1,1 0 1,-1 0-1,1 0 1,0-1-1,1 0 1,-1 0-1,1 0 1,0-1 0,1 0-1,-7-13 1,-5-20-5,14 38-2,2 2-13,1 8-270,6 5 289,0 1-1,17 21 1,5 11 87,-26-40-81,11 21 8,1-1 0,2 0 0,26 33 1,-42-57-19,6 4 6,-4-6-7,-3 0-8,5-1-23,4-15 28,13-29 0,3-7 10,21-23 0,31-59-6,-74 129 1,-2 3-6,0 1 0,0 0 0,-1 0 0,1-1 0,-1 1 0,1 0 1,-1-1-1,1 1 0,0-3 0,-1 4-353,0 3-597,-1 1 414,1-1-1,-1 1 1,1 0 0,-1 0 0,0-1-1,-1 1 1,1-1 0,-3 6 0,-12 18-3453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09.6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207 72 224,'0'0'6305,"-1"-2"-6138,-7-12 4231,3 20-3343,1 6-1007,0 0 1,1 0-1,0 0 0,0 16 0,-3 53 46,5-64-2,0 275 810,2-277-880,2 1 1,0-1 0,1 1-1,0-1 1,1 0 0,1 0-1,13 25 1,-17-54 14,-1-23-1,-1 7-35,0-88-6,-20-169 0,14 235-8,-6-30-5,12 82 20,0-1-1,0 1 0,0 0 1,0 0-1,0-1 1,0 1-1,0 0 1,0 0-1,0 0 0,0-1 1,0 1-1,0 0 1,-1 0-1,1 0 0,0-1 1,0 1-1,0 0 1,0 0-1,-1 0 0,1 0 1,0-1-1,0 1 1,0 0-1,-1 0 0,1 0 1,0 0-1,0 0 1,0 0-1,-1 0 0,1 0 1,0 0-1,0 0 1,-1-1-1,1 1 0,0 0 1,0 0-1,-1 1 1,1-1-1,0 0 1,0 0-1,0 0 0,-1 0 1,1 0-1,0 0 1,0 0-1,-1 0 0,1 0 1,0 0-1,0 1 1,0-1-1,-1 0 0,-8 8 28,-67 103-52,37-51 30,-3 6 10,41-72-237,0-1-1,1 0 1,0 1 0,0-1 0,2-11-1,5-4 211,18-41 1,-15 42 4,-3 5-7,1 1 1,1 0-1,0 1 0,1 0 0,0 1 0,1-1 0,22-19 1,-32 33 10,-1-1 0,1 1 0,0-1 0,0 1-1,0-1 1,0 1 0,0 0 0,0-1 0,0 1 0,0 0 0,-1 0 0,1 0 0,0 0 0,0 0 0,0 0 0,0 0 0,0 0 0,0 0 0,0 0 0,0 1 0,0-1 0,0 0 0,0 1 0,0-1 0,1 1 0,21 14 24,-20-13-17,116 94 590,-29-23 153,-89-72-760,-1-1 1,1 0 0,0 1 0,-1-1 0,1 0 0,-1 1 0,1-1-1,0 1 1,-1-1 0,1 1 0,-1-1 0,1 1 0,-1 0 0,0-1-1,1 1 1,-1-1 0,0 1 0,1 0 0,-1 1 0,-16-2-3547,3-1-128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14.54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364 91 4481,'0'0'3567,"-2"-2"-3121,-7-4 5741,7 19-6250,-3 55 176,4 84 0,2-68 22,6 11 90,0-2-80,-7-142-370,-4-175 144,-14 5-182,17 210 263,0 1 0,0-1-1,0 1 1,-1-1 0,-4-11 0,6 19 0,-1 0 0,0 0 0,0 1-1,0-1 1,0 0 0,0 1 0,0-1 0,0 1 0,0-1-1,0 1 1,0 0 0,0-1 0,-1 1 0,1 0 0,0 0-1,0 0 1,0 0 0,0 0 0,-1 0 0,1 0 0,-1 0-1,-28 5-4,22-2 3,0 1 0,0 0 0,0 1 0,0-1 0,1 1 0,-12 11 0,-37 40-14,52-52 15,-133 149-15,137-153 14,0 0 0,-1 1 0,1-1-1,0 0 1,0 0 0,0 0 0,0 0 0,0 0 0,0 1-1,0-1 1,-1 0 0,1 0 0,0 0 0,0 0 0,0 0-1,0 0 1,-1 0 0,1 1 0,0-1 0,0 0 0,0 0-1,0 0 1,-1 0 0,1 0 0,0 0 0,0 0 0,0 0-1,-1 0 1,1 0 0,0 0 0,0 0 0,0 0 0,0 0-1,-1 0 1,1 0 0,0 0 0,0-1 0,-2-6-184,5-14-123,2 9 285,2 0 0,-1 1 0,2 0 1,0 0-1,16-18 0,13-8-129,0 1 0,82-58 0,-116 93 140,1 0 1,0 0-1,0 1 0,-1-1 0,1 1 0,0 0 0,0 0 0,-1 0 1,1 0-1,7 2 0,-1 0 39,-1 1 1,0 0-1,1 0 1,16 9-1,35 23 204,-42-23-176,153 95 563,-168-105-527,-3-1-54,-1-1 0,1 0 1,-1 0-1,1 1 0,-1-1 0,1 0 0,0 1 0,-1-1 0,1 0 1,-1 1-1,0-1 0,1 1 0,-1-1 0,1 1 0,-1-1 0,0 1 0,1 0 1,-1-1-1,0 1 0,0-1 0,1 1 0,-1 0 0,0-1 0,0 1 1,0-1-1,0 1 0,0 1 0,-3-1-76,-1 0-1,1 1 1,-1-1 0,0 0-1,0-1 1,-4 1-1,7-1-29,-40 1-4142,22-1-1448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0.25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194 79 2473,'0'0'1595,"0"0"-1400,0 0 1,0 0 0,1 0 0,-1 0-1,0 0 1,0-1 0,0 1 0,1 0 0,-1 0-1,0 0 1,0 0 0,0 0 0,1-1 0,-1 1-1,0 0 1,0 0 0,0 0 0,0-1-1,0 1 1,1 0 0,-1 0 0,0 0 0,0-1-1,0 1 1,0 0 0,0-74 4388,0 75-4375,36 553 548,-34-535-739,1 4 65,1 24 1,-4-47 146,-13 1-208,2-1-9,0 0 0,-15-3-1,22 2-24,0 0-1,-1 0 0,1 0 0,0-1 0,0 0 1,1 1-1,-1-2 0,0 1 0,-4-4 0,-8-6-21,1-2 1,0 0-1,-20-24 0,28 28 19,-1 0-1,2-1 0,-1 1 1,2-1-1,-1 0 0,1-1 1,-3-12-1,6 19-5,-1-14-22,3 18 35,9 11-307,40 38 373,-1 3-1,75 106 0,-102-129-39,5 10 34,-26-38-49,0 0 1,0 0-1,0 0 1,0 0-1,0 0 0,1 1 1,-1-1-1,0 0 1,0 0-1,0 0 1,0 0-1,0 0 0,0 0 1,0 0-1,0 0 1,0 0-1,0 0 0,0 0 1,1 1-1,-1-1 1,0 0-1,0 0 1,0 0-1,0 0 0,0 0 1,0 0-1,0 0 1,0 0-1,1 0 1,-1 0-1,0 0 0,0 0 1,0 0-1,0 0 1,0 0-1,0 0 1,0 0-1,0 0 0,1 0 1,-1 0-1,0 0 1,0-1-1,0 1 1,0 0-1,4-5 114,1-9-21,-4 14-98,5-18 16,1 1 1,1 0-1,1 0 0,10-15 1,47-58-20,5-6 22,-68 89-319,-14 13-729,-50 41-4564,28-22 1489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3.49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24 656,'0'0'1929,"0"-6"-2041,0 4-49,0 0 9,0-4-32,0 2-224,0 0-584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4.5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147 95 808,'-11'-75'611,"9"56"10480,2 24-10221,7 196-683,0-55-80,-1 32 62,-6-177-73,0-1-89,2 0-5,-2-22-11,-1 14-2,0 0 1,-1 0 0,0 1-1,0-1 1,0 1-1,-7-12 1,-3-13 3,-29-132-41,17 61 8,23 99 41,-4-13-2,5 17 2,0-1 1,0 1-1,0-1 1,0 1-1,-1-1 1,1 1-1,0-1 1,-1 1-1,1-1 1,0 1-1,-1-1 1,1 1-1,0 0 1,-1-1-1,1 1 1,-1 0-1,1-1 1,-1 1-1,1 0 1,-1-1-1,1 1 1,-1 0-1,1 0 1,-1 0-1,0 0-2,1 1 0,-1 0 0,1 0-1,0 0 1,0 0 0,-1 0 0,1 0 0,0 0-1,0 0 1,0 0 0,0 0 0,0 0 0,1 2 0,-1-2-3,0 337 10,0-335-94,0 0 1,0 0-1,0-1 1,0 1-1,-1 0 1,1 0-1,-1-1 1,0 1-1,0 0 1,0-1-1,0 1 0,0-1 1,0 1-1,-1-1 1,1 0-1,-1 0 1,1 1-1,-1-1 1,0 0-1,-4 3 1,-13 9-3491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5.23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0 767 3713,'0'0'2644,"15"-22"-2208,-1 1-293,-4 5-7,1 0 0,1 1-1,0 0 1,0 1 0,2 0 0,28-22 0,22-12 307,156-127 1561,-192 149-1748,-2-1 1,0-1 0,-2-1-1,-1-1 1,27-46-1,6-42 158,-41 83 286,-14 35-683,-1-1 0,1 0-1,0 1 1,0-1 0,0 1 0,0-1 0,0 1 0,0 0 0,0-1 0,0 1-1,0 0 1,1 0 0,-1 0 0,0-1 0,0 1 0,0 0 0,0 1-1,0-1 1,0 0 0,2 1 0,5-1 5,3 0-22,0 1 1,-1 1-1,1 0 1,18 6-1,43 19 26,-42-15-3,65 28 31,61 21 96,-143-58-138,0 0 1,1-1 0,-1-1-1,1 0 1,18-2-1,-8 1 26,-20 0-34,0-1 0,0 1-1,0-1 1,-1 0 0,1 0 0,0 0-1,0-1 1,-1 0 0,7-3 0,-2 0 10,0 0 0,14-13 0,-16 10-846,-10 5-998,-7 2-1803,11 1 3412,-13 0-4778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6.06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0 109 1344,'0'0'1843,"4"-2"-1567,-2 1-163,-1 1-47,0 0 0,1 0-1,-1-1 1,0 1 0,0-1 0,0 1 0,0-1 0,0 1 0,0-1 0,0 0 0,0 1 0,-1-1 0,1 0 0,0 0 0,0 0 0,-1 0 0,1 0 0,1-1 0,0 1 56,0 0 0,0 0 0,0 1-1,1-1 1,-1 1 0,0 0 0,1-1 0,-1 1 0,0 0 0,5 1-1,-5-1-43,9-2-237,1 1 1,-1-2 0,0 1 0,0-2 0,13-5-1,5-1-857,180-41-434,-182 45 203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7.59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251 81 1712,'0'0'4740,"7"-4"2776,-5 29-7316,1 1 0,0-1-1,9 26 1,-3-7-129,49 331 486,-58-351-533,0-23-16,0-1-18,0 0 0,0 0-1,0 0 1,0 0 0,0 0 0,1 0-1,-1 0 1,0 0 0,0 0 0,0 0-1,0 0 1,0 0 0,0 0 0,0 0-1,0 0 1,1 0 0,-1 0 0,0 0-1,0-1 1,0 1 0,0 0-1,0 0 1,0 0 0,0 0 0,0 0-1,0 0 1,0 0 0,0 0 0,0 0-1,0 0 1,0-1 0,0 1 0,1 0-1,-1 0 1,0 0 0,0 0-1,0 0 1,0 0 0,0 0 0,0 0-1,0-1 1,0 1 0,0 0 0,0 0-1,0 0 1,-1 0 0,1 0 0,0 0-1,0 0 1,0 0 0,0 0-1,0-1 1,-2-89-247,-23-147 1,18 181 155,3 26 16,-13-55 0,16 83 90,1 0-1,-1 0 1,0 0-1,1 0 1,-1 0-1,0 0 1,0 0-1,-2-3 1,2 5 15,0-1 0,0 0 1,0 1-1,0-1 0,-1 1 0,1-1 1,0 1-1,0-1 0,0 1 1,0 0-1,0 0 0,-1-1 0,1 1 1,0 0-1,0 0 0,-3 0 0,1 1-4,0-1 0,0 1 0,0 0 0,0-1 0,0 1 0,0 1-1,1-1 1,-1 0 0,0 1 0,0-1 0,-2 3 0,-30 24-23,28-21 15,-163 157 255,167-160-258,3-4-4,0 1 0,0-1 0,0 1-1,-1-1 1,1 0 0,0 1 0,0-1 0,-1 0 0,1 1 0,0-1 0,-1 0-1,1 1 1,0-1 0,-1 0 0,1 0 0,-1 1 0,1-1 0,0 0 0,-1 0-1,1 0 1,-1 0 0,1 0 0,-1 1 0,0-1 0,1 0-25,1-7-411,5-4 410,0 2 1,0-1-1,1 0 0,0 1 1,1 1-1,12-12 1,-12 11 12,218-228-20,-223 235 34,-1 0 0,1 1 0,-1 0 0,1-1 0,-1 1 0,1 0 1,0 0-1,0 1 0,0-1 0,-1 0 0,1 1 0,0 0 0,0 0 0,0-1 0,5 2 0,0 0 23,0-1 0,0 1 0,0 1 1,12 3-1,-7 1 26,1 0 0,-2 1-1,1 1 1,-1 0 0,0 0 0,12 12 0,0 2 185,34 42 0,-45-49-143,-12-14-93,-1 0-65,-3-1-1387,-35 7-3148,10-4-805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29.72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205 107 2961,'0'0'5166,"0"-16"-4128,2-74 3129,-2 104-3803,15 170 238,-3-68-386,-9-73-157,11 254 257,-14-297-204,-6 0-115,-7 1-58,0-1 1,0-1-1,0 0 1,0-1-1,0 0 0,-25-9 1,16 3 7,-25-14 1,40 18 28,0 0 0,0-1-1,0 0 1,0 0 0,1-1-1,-10-11 1,15 17 12,-1-8-140,5 10 69,18 10 98,-1 0-1,-1 2 0,36 32 0,-47-39-9,35 33 18,-32-27-14,2-1-1,0-1 0,0 0 0,1 0 0,15 8 0,-28-19 9,0 1 0,0-1 1,0 1-1,0-1 1,0 1-1,0-1 0,0 0 1,0 0-1,1 1 0,-1-1 1,0 0-1,0 0 0,0 0 1,0 0-1,0 0 1,0-1-1,0 1 0,0 0 1,1 0-1,-1-1 0,0 1 1,0-1-1,0 1 0,0-1 1,0 1-1,-1-1 0,1 0 1,0 1-1,0-1 1,0 0-1,0 0 0,0 0 1,2-4 81,0 0 0,0 1 1,0-1-1,-1 0 0,3-7 1,-2 4-86,17-45 277,25-107 0,-21 64-869,-21 90 418,-2 4-1296,0 15-9372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4281,'0'0'4556,"-20"0"-4111,-62 0 288,80 0-700,0 0-1,-1 0 0,1 0 1,0 0-1,0 1 0,0-1 0,0 0 1,0 1-1,0 0 0,0-1 0,0 1 1,0 0-1,0 0 0,0 0 0,0 1 1,0-1-1,1 0 0,-1 1 1,0-1-1,1 1 0,-1-1 0,1 1 1,0 0-1,0-1 0,-1 1 0,1 0 1,0 0-1,1 0 0,-1 0 0,-1 2 1,2-1-29,0 0 1,-1-1-1,1 1 0,0 0 1,1-1-1,-1 1 1,0 0-1,1-1 0,-1 1 1,1 0-1,0-1 1,0 1-1,0-1 1,0 0-1,1 1 0,-1-1 1,0 0-1,4 4 1,2 1-15,1-1 0,0 0 0,0 0 1,1-1-1,-1 0 0,1 0 0,0-1 1,16 5-1,-5-2-66,0-2 0,0-1 1,26 3-1,-41-4 311,-11 0-15,-12 2-98,-64 20-83,74-21-29,0-1 0,0 1-1,0 0 1,0 0 0,1 1 0,-1 0 0,-10 11 0,17-16-12,0 1-1,0-1 1,1 1 0,-1 0 0,1 0-1,-1-1 1,1 1 0,-1 0 0,1 0-1,-1 0 1,1-1 0,0 1 0,-1 0-1,1 0 1,0 0 0,0 0 0,-1 0-1,1 0 1,0 0 0,0 0 0,0-1-1,0 1 1,0 0 0,1 0 0,-1 2-1,1-2-8,0 1-1,0-1 0,0 0 1,0 0-1,0 1 0,0-1 0,0 0 1,1 0-1,-1 0 0,0 0 1,1 0-1,-1 0 0,3 0 0,5 3-96,1 0-1,0-1 0,15 3 1,-23-6 86,23 4-1369,0-1 1,47-2-1,-55-1 268,11 0-1466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2.17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61 5977,'0'0'2301,"25"-6"-1968,83-19 245,-69 17-207,1 2 1,-1 2 0,2 2 0,41 2-1,-25 1-744,-56-1 317,0 0-205,1 0 0,-1 0 0,1 0 0,-1 0 0,1 0 0,-1-1 0,1 1 0,-1 0 0,0-1-1,1 1 1,-1-1 0,3 0 0,1-5-3458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2.58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5737,'0'0'4009,"5"106"-3881,2-72 952,-1-2 73,3-2-377,0 0-392,-2-4-176,2 0-144,-5-4 16,3-4-72,-5-2-8,2-2-472,5 0-800,-2-4-1649,2-4-1816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3.05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156 1 9538,'0'0'1790,"-21"19"-1538,21-19-252,-87 84 528,81-79-441,1 1-1,0 0 1,0 1 0,1-1-1,-5 10 1,7-12-17,1 1 0,-1-1 1,1 1-1,0-1 0,-1 7 0,2-5-15,-2 6 14,1 0 1,0 0-1,1-1 0,0 1 0,1 0 0,3 17 1,-2-22-50,0 0 1,0 0-1,1 0 1,0 0-1,0-1 1,0 0-1,1 1 1,0-1-1,0 0 1,1-1-1,8 10 1,-8-11-53,1 0-1,-1 0 1,1 0-1,-1 0 1,1-1-1,0 0 1,1 0-1,-1-1 1,0 0 0,12 3-1,-8-3-945,1-1 1,-1 0-1,0-1 1,0 0-1,0 0 0,13-3 1,-7-2-5482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3.45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1 235 4121,'0'0'3647,"20"-9"-3956,0 0 308,5-2 3,0 0 0,1 2 0,34-8 0,60-13-89,137-27-257,-257 57 344,12-2 2,-1 0-1,1 1 1,0 0 0,-1 1 0,17 2 0,-26-1 21,0-1 0,-1 1 0,1 0 0,-1-1 1,1 1-1,-1 0 0,1 0 0,-1 0 0,0 0 1,1 1-1,-1-1 0,0 0 0,0 0 1,0 1-1,0-1 0,0 1 0,0-1 0,0 1 1,0-1-1,-1 1 0,2 2 0,1 5 181,-1 0-1,3 15 0,-5-21-170,3 26 740,-2 47-1,-2-61 1231,2-28-1998,0 0 0,1 1 0,0-1 0,1 0 0,1 1 0,0-1 0,0 1 0,1 0 0,11-18 0,-9 18-44,1 0-1,0 0 1,1 1-1,0 0 0,1 0 1,0 1-1,0 1 1,19-13-1,-26 19 40,1 1 0,-1 0-1,1 0 1,0 1 0,-1-1 0,1 1 0,0 0-1,0 0 1,5-1 0,-7 2 13,0 0-1,-1 0 1,1 0 0,0 0 0,0 0-1,0 1 1,0-1 0,-1 0 0,1 1-1,0 0 1,0-1 0,-1 1 0,1 0-1,-1 0 1,1 0 0,0 0-1,-1 0 1,0 0 0,1 0 0,-1 1-1,0-1 1,2 2 0,9 14 261,-1 0 1,12 28-1,-13-25-155,23 34-1,-30-50-436,1 0 0,-1 0 1,1 0-1,0 0 0,0-1 0,1 1 0,-1-1 1,1 0-1,0-1 0,-1 1 0,1-1 0,7 3 1,13 0-2295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3.8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10 111 7162,'0'0'1829,"-3"19"-1318,0 8-231,-1 26 0,4-51-257,0 0-1,0-1 0,1 1 1,-1 0-1,0-1 1,0 1-1,1-1 1,-1 1-1,1 0 1,0-1-1,-1 1 0,1-1 1,0 1-1,0-1 1,0 0-1,0 1 1,0-1-1,0 0 0,0 0 1,1 0-1,-1 0 1,0 0-1,1 0 1,-1 0-1,0 0 0,1 0 1,-1 0-1,1-1 1,0 1-1,-1-1 1,1 1-1,-1-1 1,4 1-1,1 0 29,6 2-6,0-1 0,1 0 0,-1-1 1,1-1-1,18-1 0,-21 1-22,-5 0-5,1-1 0,-1 1 0,1-1 0,-1 0 0,0-1 0,1 1 0,-1-1 0,0 0 0,0-1 0,0 1 0,-1-1 0,1 0 0,-1 0 0,1 0 0,-1-1 0,0 1 0,4-6 0,-3 4 35,-1-1-1,0 1 1,-1-1-1,0 0 1,0 0-1,0 0 1,0-1-1,-1 1 1,0-1-1,0 1 1,-1-1-1,0 0 1,0-10-1,0 8 58,-1 1 0,0-1 0,-3-16 0,3 23-81,-1-1 0,0 0 0,0 1 0,0-1 0,0 1 0,-1-1 0,1 1 0,-1-1 0,1 1 0,-1 0 0,0 0 0,0 0 0,0 0 0,0 0 0,0 0-1,-2-1 1,-2-1 12,0 1 0,0 0 0,0 0 0,0 1-1,-1-1 1,1 1 0,-1 1 0,-11-2-1,-5 1-319,-28 1 0,35 1-164,13 0 10,0 0 0,0 0 1,0 0-1,0 0 0,0 0 1,0 1-1,0 0 0,0-1 1,1 1-1,-1 0 1,-5 3-1,2 2-5062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4.2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165 1 5433,'0'0'5176,"-19"2"-4037,-59 6-336,76-8-777,0 0 1,0 0-1,1 1 1,-1-1 0,0 1-1,0-1 1,0 1 0,1 0-1,-1 0 1,0 0-1,-1 1 1,2-1-22,1-1 0,0 0 0,-1 1 0,1-1 0,0 0 0,0 1 0,0-1 0,0 1 0,-1-1 0,1 1 0,0-1 0,0 1 0,0-1 0,0 0 0,0 1 0,0-1 0,0 1 0,0-1 0,0 1 0,0-1 0,1 1 0,-1 3 10,0-1-14,0-1 1,0 1 0,0-1 0,1 1-1,-1-1 1,1 0 0,-1 1-1,1-1 1,0 0 0,0 1 0,0-1-1,0 0 1,2 3 0,1 0 7,0-2 0,0 1 0,0 0 0,0-1 0,7 4 0,17 11 13,-17-12-19,-1 1-1,0-1 1,18 17-1,-27-21-10,1 0 0,-1 0 0,0 0 0,1 0 0,-1 0 0,0 0 0,0 1 0,-1-1 0,1 0 0,0 1 0,-1-1 0,1 1 0,-1-1 0,0 0 0,0 1 0,0-1 0,0 4 0,-1 0-10,0-1 1,0 0-1,0 0 0,0 0 0,-1 0 0,0 0 1,-4 6-1,-11 16 25,0-2 1,-27 30-1,21-28 17,-27 41 0,48-64-13,0-1-1,0 1 0,0 0 0,0-1 1,1 1-1,-1 0 0,1 0 0,0 0 0,0 0 1,1 0-1,-1 0 0,1 0 0,0 1 1,1 6-1,-1-10 3,0 0 1,1 1 0,0-1-1,-1 0 1,1-1 0,-1 1-1,1 0 1,0 0-1,0 0 1,0 0 0,-1 0-1,1-1 1,0 1-1,0 0 1,0-1 0,0 1-1,0-1 1,0 1 0,0-1-1,1 1 1,-1-1-1,0 0 1,0 1 0,0-1-1,0 0 1,0 0 0,2 0-1,2 1 33,22 3 34,-1-1 1,1-1 0,37-2 0,-27-1-66,2 0-28,46-9 0,-3 0-1542,-60 9-765,-9 1-1322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26.59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79 296 4417,'0'0'3794,"-4"-1"-3322,2 0-290,0 1 0,0-1-1,-1 0 1,1 0 0,0-1 0,0 1-1,0 0 1,0-1 0,0 1-1,1-1 1,-1 1 0,0-1 0,1 0-1,-1 0 1,1 0 0,-1 0-1,1 0 1,-2-3 0,0-4-75,0 0-1,1-1 1,-1 1 0,2-1-1,-1 1 1,2-1 0,-1 0-1,1 0 1,1 1 0,1-12 0,-1 16-105,0 0 1,1 0 0,-1 0 0,1 1 0,0-1-1,1 0 1,-1 1 0,1-1 0,0 1 0,0 0-1,0 0 1,1 0 0,0 0 0,6-5 0,1 0 1,1 0 1,1 0-1,24-12 1,-27 17 13,0-1 1,1 1 0,0 1 0,-1 0-1,1 0 1,0 1 0,0 1 0,1 0 0,-1 0-1,0 1 1,17 2 0,-24-1-13,-1 0 0,1 0 0,0 0 1,0 1-1,-1-1 0,1 1 0,-1 0 0,0 0 0,1 1 0,-1-1 1,0 0-1,0 1 0,3 3 0,3 5 65,-1-1 1,12 18-1,-14-18-41,-1 0 1,-1 0-1,1 0 1,-2 1-1,1 0 1,-2 0-1,1 0 1,-1 0-1,-1 0 1,0 0-1,-1 0 1,0 1-1,0-1 1,-3 11-1,2-16-18,-1 0 0,0 0 0,0 0 0,0-1 0,-1 1 0,0-1 0,0 0 0,0 0 0,-1 0 0,-3 5 0,-9 8 24,-19 17-1,3-6-6,-1-1 0,-2-1 0,0-2 0,-40 21 0,54-33-22,-23 17 0,-8 6 2,52-36-15,0 0-1,0 0 1,0 0-1,0 0 1,0 0-1,0 0 1,0 0-1,0-1 1,0 1-1,0 0 1,0 0-1,0 0 1,0 0-1,0 0 1,0 0-1,0 0 1,0 0-1,0 0 1,0 0-1,0 0 1,0 0-1,0 0 1,0 0-1,0 0 1,0 0-1,0-1 1,0 1-1,0 0 1,0 0-1,0 0 1,0 0-1,0 0 0,0 0 1,0 0-1,0 0 1,0 0-1,0 0 1,-1 0-1,1 0 1,0 0-1,0 0 1,0 0-1,0 0 1,0 0-1,0 0 1,0 0-1,0 0 1,0 0-1,0 0 1,0 0-1,0 0 1,0 0-1,0 0 1,0 0-1,0 0 1,-1 0-1,6-6-379,13-6 385,0 1 0,1 1 1,0 1-1,1 1 0,-1 0 1,2 2-1,-1 0 0,1 1 1,-1 1-1,1 1 0,31-1 1,-37 4 54,-1 0 1,0 1-1,1 0 1,-1 1-1,0 0 1,0 2-1,17 5 1,9 8 56,35 13 32,-73-29-667,0-1 0,-1 0 0,1 0 1,0 0-1,-1 0 0,1 0 0,0 0 0,-1 0 0,1-1 0,2 1 0,0-5-2656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27.0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4609,'0'0'5788,"0"0"-5748,0 0 1,1 0-1,-1 0 0,0 0 1,1 0-1,-1 0 1,0-1-1,0 1 0,1 0 1,-1 0-1,0 0 0,1 0 1,-1 0-1,0 0 1,1 0-1,-1 0 0,0 0 1,1 1-1,-1-1 1,0 0-1,1 0 0,-1 0 1,0 0-1,1 0 0,0 2 64,-1-1 0,1 1 0,0-1 0,0 1-1,-1-1 1,1 1 0,-1 0 0,1-1 0,-1 1-1,0 2 1,1 1 147,10 53 709,-3 0-1,-3 1 1,-2 75 0,-3-99-2564,-13-45-5118,6 6 2787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57.9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194 137 1608,'0'0'3892,"0"-2"-3521,0-4-305,0-10 3869,0 15-3825,0 0 1,0 1-1,0-1 1,0 1 0,-1-1-1,1 0 1,0 1-1,0-1 1,0 1-1,-1-1 1,1 1-1,0-1 1,-1 0 0,1 1-1,0 0 1,-1-1-1,1 1 1,-1-1-1,1 1 1,-1-1-1,0 1 1,-6-3 32,-1 1 0,1 0 0,-1 1 1,0-1-1,1 2 0,-1-1 0,0 1 0,-8 1 0,0-1 8,15 0-143,-1 0 0,1 1-1,0-1 1,0 0 0,-1 1 0,1-1-1,0 1 1,0 0 0,0-1 0,0 1 0,0 0-1,0 0 1,0 0 0,0 0 0,0-1 0,0 1-1,0 1 1,0-1 0,1 0 0,-1 0 0,0 0-1,1 0 1,-1 0 0,0 2 0,-10 31 2,11-31-10,-6 25 2,3 1 0,0-1-1,2 45 1,1-71-6,0-1 1,1 0-1,-1 0 1,1 0 0,-1 0-1,1 0 1,-1 0-1,1 1 1,0-1-1,0-1 1,0 1-1,-1 0 1,1 0-1,0 0 1,2 1-1,18 14-79,-14-12 71,-2 0 0,1 0-1,0 0 0,0 0 0,1-1 0,-1 0 1,1 0-1,-1-1 0,1 1 0,0-2 1,0 1-1,0-1 0,0 0 0,9 0 1,1-1-68,-8 1 2,0-1 0,0 0 0,0 0 0,0-1 0,0 0 1,-1-1-1,1 0 0,0 0 0,-1-1 0,12-5 0,-8 1 13,1 0 0,-1-1 0,0 0 0,-1-1 0,11-10-1,-18 15 67,-1 0-1,1 0 1,-1-1-1,0 1 1,0-1-1,0 0 1,-1 0-1,1 0 1,-1 0-1,-1 0 1,1 0-1,-1-1 1,0 1-1,0-1 1,0 1-1,-1-7 1,1 4 121,-1 0-58,0 1 0,0 0-1,-1 0 1,0 0 0,0-1 0,0 1 0,-1 0 0,-4-9 0,2 6 24,-1 0 0,0 1 1,-1 0-1,0 0 0,0 0 0,-1 1 0,-14-13 0,16 16-2,-1 0 0,0 1 0,0 0 0,-1 0-1,0 0 1,1 1 0,-1 0 0,0 0 0,0 1 0,-1 0-1,-13-2 1,8 2-134,-1 1 0,1 0 0,0 1-1,0 0 1,-20 4 0,26-2-168,1-1 1,-1 1-1,1 0 1,0 1-1,0 0 0,0 0 1,0 0-1,1 1 1,-1-1-1,1 1 1,0 0-1,0 1 0,-5 5 1,-7 11-2780,-25 41 0,21-24-1967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5:59.66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137 117 1072,'0'0'2630,"-2"-20"844,0 18-3324,1 0-1,0 0 1,-1 0-1,1 0 1,-1 0-1,1 0 1,-1 1-1,0-1 0,0 0 1,0 1-1,0 0 1,0-1-1,0 1 1,0 0-1,0 0 1,-1 0-1,1 1 1,0-1-1,-1 0 1,1 1-1,0-1 1,-1 1-1,1 0 1,-5 0-1,4 0-123,0 0 0,1 0 1,-1 0-1,0 0 0,0 1 0,0-1 0,1 1 1,-1 0-1,0 0 0,1 0 0,-1 0 1,1 0-1,-1 0 0,1 1 0,-1-1 0,1 1 1,0 0-1,0 0 0,0-1 0,0 2 0,0-1 1,0 0-1,1 0 0,-1 0 0,-2 6 0,2-4-11,-1 1 0,1 0 0,0 0 0,1 0 0,-1 0 0,1 0 0,0 0 0,-1 7 0,2 44 1,0-30 4,0-23-4,1 1-1,0-1 0,-1 0 0,1 1 1,0-1-1,0 0 0,1 0 1,-1 0-1,3 4 0,19 27 118,-16-24-111,-1-1-11,0-1 0,1 0 1,11 12-1,-15-18-12,0 0 0,-1 0 1,1 0-1,0-1 0,0 1 1,0-1-1,0 1 0,0-1 1,0 0-1,1 0 1,-1 0-1,0-1 0,1 1 1,5-1-1,15 1-67,-17 0 62,1-1 0,-1 0 0,1 0 0,-1 0 0,0-1 0,1 0 1,-1-1-1,13-4 0,11-8-9,34-17-7,-57 26-8,1 0 0,-1-1 0,0 0 0,13-12 0,-18 15 38,-1-1 0,1 1 1,-1-1-1,0 1 0,0-1 1,0 0-1,-1 1 0,1-1 1,-1 0-1,0 0 0,0 0 1,1-7-1,-1-5 126,-1 1 1,-1-17-1,0 3 146,1 24-177,-1-1 0,0 1 1,0 0-1,0-1 0,0 1 0,-1 0 1,0 0-1,-5-9 0,0 2 144,-1 0 1,-10-14-1,15 23-188,0 1 1,0-1 0,-1 0 0,1 1 0,-1 0-1,0-1 1,1 2 0,-1-1 0,0 0-1,0 1 1,0-1 0,0 1 0,-8-1-1,-4 0 115,0 0 1,-19 1-1,22 1-160,3-1 1,1 1 0,0 1 0,-1-1 0,1 1 1,-1 1-1,1 0 0,0 0 0,-12 5 0,-70 39-4438,75-38 325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8730,'0'0'1760,"41"33"-4240,-22-3 551,-4 0-2656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1:06:36.9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3311 1008 5521,'0'0'2427,"0"-18"-1446,0-126 1483,1 135-2264,-1 1 1,-1-1-1,0 0 0,0 1 1,0-1-1,-1 1 0,0-1 1,-1 1-1,-5-11 0,-40-70 709,-117-165 0,80 148-575,69 89-219,0 2 0,-1 0-1,0 0 1,-21-12 0,-49-24 90,-137-61 0,202 103-197,-1 1 0,0 0 0,0 2 0,-1 1 0,0 0 1,0 2-1,-38-1 0,-29 4-31,-86 0 21,122 3 3,-65 11-1,-110 15 1,136-20 2,-159 37 0,-282 112 35,447-127-32,2 5-1,1 3 1,2 3-1,2 5 1,-143 108 0,204-140-10,0 2 1,2 1 0,-18 19-1,30-28 2,-1-1 0,2 1 0,-1 0 0,1 1 1,0-1-1,1 1 0,0 0 0,1 0 0,0 0 0,-2 12 0,2 8-9,1 1 0,3 43 0,-1-59 8,1 4 4,2 1 0,0-1 0,1 0 0,1 0 0,0 0 0,13 27 0,59 103 20,-40-84-17,90 119 1,-107-159-18,2-2 1,0 0 0,1-1-1,2-1 1,0-2-1,1 0 1,38 20-1,5-7-5,1-3 0,1-2-1,120 26 1,-130-40 14,123 8 0,64-21 20,-34-24 24,0-16 15,-139 25-47,58-16 22,141-50 0,122-67 29,-379 142-58,191-87 109,-162 69-62,-1-3 1,56-43 0,-73 45 37,0-1 0,25-33 0,-26 29-80,-21 24-8,16-19 33,36-49 1,-53 66 5,0 0 1,0-1-1,-1 1 1,0-1 0,-1 0-1,0 0 1,0 0-1,-1 0 1,0-1 0,-1 1-1,1-12 1,-1 2 33,0 13-29,-1-1 0,0 1-1,0 0 1,-1 0 0,0-8-1,0 13-8,0 0 1,0-1-1,0 1 0,1 0 0,-1 0 1,0 0-1,-1 0 0,1 0 0,0 0 1,0 0-1,0 0 0,0 0 0,-1 0 1,1 1-1,0-1 0,-1 1 0,-1-1 1,-1-1 24,0 1 1,0 0 0,1 0 0,-1 0-1,-6 0 1,-11 1-7250,13 0 1267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15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46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7194,'0'0'1272,"19"24"-739,123 150 842,-137-168-1318,23 27 182,-1 1 0,29 51-1,-49-74-209,-1 1 0,-1-1 0,0 2 0,-1-1 1,0 0-1,-1 1 0,0 0 0,-1-1 0,0 1 0,-1 0 0,-1 0 0,-1 17 0,0-25-25,0-1 0,0 1 0,0-1 0,-1 0 0,0 0 1,0 0-1,0 0 0,0 0 0,0 0 0,-1 0 0,0-1 0,0 0 0,0 1 0,0-1 0,-1 0 0,1 0 0,-1-1 0,1 1 0,-1-1 0,0 0 0,0 1 1,0-2-1,0 1 0,-5 1 0,-6 2-47,-1-1 1,1 0-1,0-1 1,-1-1-1,-25 0 1,30-1 0,1-1 0,0-1 1,-1 0-1,1 0 0,0-1 0,0-1 1,0 1-1,-18-9 0,22 8 26,0-1 0,0 1 0,0-1 0,0-1-1,1 1 1,0-1 0,0 0 0,0 0 0,1 0 0,0-1 0,0 0 0,0 1 0,0-1-1,-3-9 1,4 8 23,0-1 1,0 1-1,1-1 0,0 0 0,0 0 0,1-1 0,0 1 1,0 0-1,1 0 0,0 0 0,1-1 0,0 1 0,0 0 1,0 0-1,1 0 0,0 0 0,1 0 0,0 0 0,0 1 1,1-1-1,0 1 0,0 0 0,0 0 0,1 0 0,0 1 1,7-7-1,8-5-378,1 1 0,0 1 0,0 1 0,48-24 0,103-35-2318,-148 64 2637,-5 2 248,0 1-1,1 0 1,-1 2-1,29-5 1,-43 10-65,0-1 0,1 1 1,-1 0-1,0 0 0,1 1 1,-1-1-1,0 1 0,1 0 0,-1 1 1,0 0-1,0-1 0,0 1 1,0 1-1,-1-1 0,1 1 0,-1 0 1,1 0-1,-1 0 0,0 0 1,0 1-1,6 7 0,-1 0-27,-1 1 1,-1 0-1,1 1 0,-2 0 0,0 0 0,0 0 0,-2 1 1,6 21-1,-5-7-6,0 0 1,-2 1 0,-1 36-1,-2-56-86,-1 0-1,0 0 0,0 0 0,-1 0 0,0-1 1,-1 1-1,1-1 0,-2 1 0,1-1 1,-1 0-1,-1 0 0,-7 10 0,8-13 5,0 0 0,0 0 0,0 0-1,-1-1 1,0 0 0,0 0 0,0 0 0,-1 0 0,1-1 0,-1 0-1,0 0 1,0 0 0,0-1 0,0 0 0,0 0 0,0-1-1,-13 2 1,14-2-15,0-1-1,0 0 1,0 0-1,1 0 1,-1-1-1,0 0 1,0 1-1,1-2 1,-9-2-1,10 3-5,1-1 0,-1 0 0,0 0-1,1 0 1,-1 0 0,1 0 0,0-1 0,0 1 0,-1-1 0,2 1 0,-1-1-1,0 0 1,1 0 0,-1 0 0,-1-3 0,0-4-4,0 1 1,0-1-1,1 0 1,0 0-1,1 0 1,0 0-1,0 0 0,1 0 1,1 0-1,-1 0 1,5-17-1,-2 13 0,1-1 1,1 1-1,0-1 0,1 2 0,1-1 0,0 1 0,9-14 1,-7 14-155,0 0 1,1 1 0,1 0-1,0 0 1,0 1 0,1 1-1,0 0 1,1 1 0,0 0-1,1 1 1,0 0 0,0 1-1,0 1 1,1 0 0,0 1-1,0 1 1,0 0 0,1 1-1,0 0 1,25 0 0,-19 2-646,-8 0-104,-1 1 0,23 2-1,-32-2 854,0 1 1,-1 0-1,1 0 0,-1 0 0,0 0 0,1 0 0,-1 1 0,0-1 0,0 1 1,1 0-1,-2 0 0,1 1 0,0-1 0,4 5 0,0 1 548,1 1-1,0-1 0,14 11 1,-19-17-359,1 1 1,0-1 0,1 0-1,-1 0 1,0 0-1,0-1 1,1 0 0,-1 0-1,1 0 1,-1 0-1,9 0 1,-4 0-7,1-1 0,-1 0 1,0-1-1,0 0 0,0-1 0,1 0 0,-1 0 0,9-4 1,-15 5-131,0-1 1,0 1-1,0-1 1,0 0-1,0 0 1,0-1 0,0 1-1,-1 0 1,1-1-1,-1 0 1,0 1-1,0-1 1,0 0-1,0 0 1,0 0 0,-1 0-1,1-1 1,-1 1-1,0 0 1,0-1-1,0 1 1,0-1-1,-1 1 1,1-6-1,-1 6 12,1-1-1,-1 1 0,0-1 0,0 1 1,0-1-1,-1 1 0,1-1 0,-1 1 1,0 0-1,0-1 0,0 1 0,0 0 1,0 0-1,-1-1 0,0 1 0,1 0 1,-1 1-1,0-1 0,0 0 0,-1 0 1,1 1-1,-1-1 0,1 1 0,-1 0 1,0 0-1,0 0 0,0 0 0,-5-2 0,-1-1 154,-1 1-1,1 0 0,-1 0 0,0 1 0,1 1 1,-2-1-1,1 2 0,0-1 0,-10 1 0,13 1-55,1 0-1,-1 0 1,1 1-1,0-1 1,-1 1-1,1 1 1,0 0-1,0-1 1,0 2-1,0-1 1,0 1-1,1 0 1,-1 0-1,1 0 1,-8 7 0,3 0 26,0 1 1,1 1-1,0 0 1,1 0-1,0 0 1,1 1-1,0 1 1,1-1-1,1 1 1,0 0-1,-6 26 1,6-11-76,1 0 0,1 0 0,1 0 0,2 0 0,3 31 1,-3-55-112,1 1 1,-1 0-1,1-1 1,1 1-1,-1-1 1,1 1-1,0-1 1,0 0-1,0 0 1,1 0 0,0 0-1,0 0 1,0-1-1,0 1 1,1-1-1,0 0 1,0 0-1,0 0 1,0 0-1,1-1 1,-1 0 0,1 0-1,5 3 1,4-1-697,-1-1 0,1 0 0,0-1 0,21 2 0,7-3-2944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38 5737,'0'0'1602,"-17"16"-1379,-50 51-95,64-65-119,1 1 1,0-1-1,0 0 1,0 1-1,1-1 0,-1 1 1,0-1-1,1 1 1,0 0-1,0 0 1,-1 0-1,2 0 1,-1 0-1,0 0 1,1 0-1,-1 0 1,1 0-1,0 0 1,0 0-1,0 0 1,1 5-1,0 8 15,-1-13-30,1 0-1,-1 0 1,1-1 0,-1 1 0,1 0 0,0 0-1,0 0 1,0-1 0,0 1 0,1-1 0,-1 1 0,1-1-1,0 1 1,-1-1 0,1 0 0,0 0 0,0 0 0,0 0-1,1 0 1,-1 0 0,0 0 0,1-1 0,-1 1-1,1-1 1,0 0 0,-1 0 0,1 0 0,0 0 0,5 1-1,2 0-4,1 0 0,0 0 0,-1-1-1,1-1 1,0 0 0,20-2 0,-25 1 40,-1 0 0,0 0 0,0-1 0,1 1 0,-1-1 0,0-1 0,-1 1-1,1 0 1,0-1 0,-1 0 0,1 0 0,-1-1 0,0 1 0,0-1 0,0 0 0,-1 0 0,0 0 0,1 0 0,2-5 0,-3 2 122,0 0-1,0 1 1,0-1-1,-1 0 1,1-1-1,-2 1 0,1 0 1,-1 0-1,0-1 1,-1 1-1,0-1 1,0 1-1,-1-9 1,0 11-98,-1 0 1,1 1-1,-1-1 1,1 0 0,-1 1-1,-1-1 1,1 1-1,-1 0 1,1-1 0,-8-6-1,2 2-461,0 1 0,0 0 0,-16-10 0,15 15-2976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7874,'0'0'1148,"12"18"-1008,42 57-89,-51-71-42,0-1 0,1 1 0,-1-1 0,1 0 0,0 0 0,0-1 1,0 1-1,0-1 0,0 0 0,1 0 0,-1 0 0,1-1 0,-1 1 0,1-1 1,-1 0-1,6 0 0,4 1 0,7 2 106,1-1 1,-1-1 0,1-1 0,32-3-1,-52 2-57,0-1 0,1 1 0,-1-1 0,0 1 0,0-1 0,0 0 0,0 0 0,0 0 0,0 0-1,0 0 1,-1 0 0,1-1 0,0 1 0,0-1 0,-1 1 0,1-1 0,-1 1 0,0-1-1,1 0 1,-1 0 0,0 0 0,0 0 0,0 0 0,0 0 0,0-3 0,0 3-6,0-1-1,-1 1 1,1-1 0,-1 0 0,1 1-1,-1-1 1,0 0 0,0 1 0,-1-1 0,1 1-1,0-1 1,-1 0 0,0 1 0,0-1 0,1 1-1,-1-1 1,-1 1 0,1 0 0,0-1-1,-1 1 1,-2-4 0,-4-1-58,0 0 0,0 0 1,-1 1-1,1 0 0,-2 0 0,1 1 0,0 1 0,-16-6 1,-3 0-700,-53-11 0,63 18-1091,0 1-1,-33 0 0,41 2-1014</inkml:trace>
  <inkml:trace contextRef="#ctx0" brushRef="#br0" timeOffset="1">202 46 5097,'0'0'3953,"68"103"-3953,-36-83-136,7-2-200,27-4-736,-9-4-409,-7-8-1663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6025,'0'0'3281,"-6"19"-2626,-19 66-224,23-78-406,0 0 0,1 1 1,0-1-1,0 0 0,1 1 1,0-1-1,0 1 0,1-1 1,-1 0-1,2 1 0,-1-1 1,1 0-1,0 0 0,1 0 1,0 0-1,0 0 0,0 0 1,1-1-1,0 0 1,0 0-1,0 0 0,8 8 1,-4-8-34,-1 0 1,1 0-1,0 0 0,0-1 1,1 0-1,0-1 1,0 1-1,0-2 1,0 0-1,0 0 1,1 0-1,0-1 1,-1-1-1,1 1 1,10-1-1,-10-1-45,-1 0 1,1 0-1,0-1 0,0 0 0,-1-1 0,1 0 0,15-5 0,-20 5 10,0-1 0,-1 1 0,0-1-1,1 0 1,-1 0 0,0 0 0,0-1 0,-1 1-1,1-1 1,-1 0 0,0 0 0,0 0 0,0 0-1,0-1 1,-1 1 0,3-9 0,-2 6 37,0-1 0,-1 0 0,0 0 0,0-1 0,-1 1 0,0 0 0,-1 0 0,0-1 0,0 1 0,0 0 0,-1-1 0,-1 1 0,-2-9 0,4 16 55,0 0 1,-1 0 0,1 0-1,-1 0 1,1 0 0,-1 0-1,1 0 1,-1 0 0,0 0-1,0 0 1,1 0 0,-1 0-1,0 0 1,0 1-1,0-1 1,0 0 0,0 0-1,0 1 1,0-1 0,0 1-1,0-1 1,0 1 0,-1 0-1,1-1 1,0 1 0,0 0-1,0 0 1,0 0 0,-1 0-1,1 0 1,0 0 0,0 0-1,0 0 1,-2 0-1,1 1 0,-1 0 0,1 0-1,0 0 1,0 1-1,0-1 1,0 0 0,0 1-1,0-1 1,1 1-1,-1 0 1,0 0 0,1 0-1,-1-1 1,1 1-1,-2 5 1,-4 7 82,2 1 0,0 0 0,1 0 0,1 0 0,0 1-1,1-1 1,0 1 0,1-1 0,1 1 0,1 0 0,3 22 0,-3-33-154,1 0 1,-1 0 0,1 0-1,0 0 1,0-1-1,1 1 1,-1-1-1,1 1 1,0-1-1,0 0 1,0 0-1,1 0 1,0-1-1,-1 1 1,1-1-1,0 0 1,1 0-1,-1 0 1,1-1-1,-1 1 1,1-1-1,0 0 1,-1 0 0,1-1-1,8 2 1,11 2-767,0-1 0,0-2 1,0 0-1,26-2 0,-32-1-323,36 1-3138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6553,'0'0'1323,"0"19"-971,5 59 79,-4-74-398,0 0-1,0 0 1,0 0-1,1 0 1,0 0 0,0-1-1,0 1 1,0-1-1,0 1 1,1-1-1,-1 1 1,1-1 0,0 0-1,0-1 1,0 1-1,1 0 1,-1-1-1,1 0 1,-1 1-1,1-1 1,0-1 0,5 3-1,-5-2-14,4 1 83,-1-1 0,1 1 0,0-1 0,0-1 0,0 0 0,0 0 0,0 0-1,0-1 1,9-1 0,-4 1 100,-11 0-161,1 0 0,-1 0 0,1-1 0,-1 1 0,0-1 0,1 1 1,-1-1-1,0 0 0,0 0 0,1 0 0,-1 0 0,0 0 0,0 0 0,0-1 1,0 1-1,-1-1 0,1 1 0,0-1 0,1-2 0,0 1 22,-1-1 0,1 0 0,-1-1 0,0 1 0,0 0 0,0 0 0,-1-1 0,0 1 0,2-8 0,-2 5-11,0-1 1,-1 0-1,1 1 1,-1-1-1,-1 0 0,1 1 1,-1-1-1,-1 1 1,1-1-1,-2 1 0,-4-14 1,0 10-196,0 0 0,0 1 0,-1 0 0,-18-17 0,26 26 105,0 1 1,0 0 0,0 0 0,-1 0 0,1 0-1,0 0 1,0 0 0,0 0 0,0-1-1,0 1 1,0 0 0,0 0 0,-1 0 0,1 0-1,0 0 1,0 0 0,0 0 0,0 0 0,0 0-1,-1 0 1,1 0 0,0 0 0,0 0 0,0 0-1,0 0 1,0 0 0,-1 0 0,1 0-1,0 0 1,0 0 0,0 0 0,0 0 0,0 0-1,0 0 1,-1 0 0,1 0 0,0 0 0,0 1-1,0-1 1,0 0 0,0 0 0,0 0 0,0 0-1,-1 0 1,1 0 0,0 0 0,0 0 0,0 1-1,-2 10-615,2 16 633,0-24-60,1 4 111,0 0 0,1 0 0,0 0-1,0 0 1,0-1 0,1 1 0,0 0 0,1-1 0,-1 0 0,1 0-1,1 0 1,-1 0 0,1-1 0,0 1 0,0-1 0,6 4 0,6 5 132,1 0 1,0-2-1,39 21 1,-37-23-189,0-2 0,0-1 0,0 0 1,34 6-1,-31-10-1929,-1 0 0,26-1 0,-36-2-2519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6833,'0'0'3238,"-2"19"-2456,0-6-594,-6 124 1475,8-103-1343,0 12 352,9 84 0,-7-116-650,0-1 0,2 1 1,-1-1-1,2 0 1,0 0-1,0 0 0,1-1 1,1 0-1,0 0 0,14 18 1,-18-27-132,-1 0 0,0-1 1,1 1-1,0-1 0,0 0 0,-1 1 1,1-1-1,1 0 0,-1-1 1,0 1-1,0-1 0,1 1 0,4 0 1,29 2-3898,-22-4-367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5433,'0'0'2519,"20"-2"-2021,46-1-436,177-15-1866,-105-8 1145,-121 22 682,-1-1-1,0-1 0,0-1 0,0 0 1,-1-1-1,16-11 0,-28 17 91,0 0-1,0-1 1,0 0 0,0 1-1,-1-1 1,1 0-1,-1 0 1,0-1-1,3-4 1,-5 7-55,1 0-1,-1 0 1,0 0 0,1 0-1,-1 0 1,0 1 0,0-1 0,0 0-1,1 0 1,-1 0 0,0 0-1,0 0 1,0 0 0,-1 0-1,1 0 1,0 0 0,0 0-1,0 0 1,-1 0 0,1 1 0,0-1-1,-1 0 1,1 0 0,-1 0-1,1 0 1,-1 1 0,1-1-1,-1 0 1,0 0 0,1 1-1,-1-1 1,0 1 0,0-1 0,1 1-1,-1-1 1,0 1 0,0-1-1,0 1 1,0-1 0,1 1-1,-3-1 1,-12-2 130,0 0 0,0 0 0,0 2 0,0 0 0,-1 0 0,-23 3 0,38-1-187,1-1-1,-1 0 0,0 0 1,0 0-1,1 0 0,-1 1 1,0-1-1,1 0 0,-1 0 1,0 1-1,1-1 0,-1 1 1,1-1-1,-1 0 0,1 1 1,-1-1-1,1 1 0,-1 0 1,1-1-1,-1 1 0,1-1 0,0 1 1,-1 0-1,1-1 0,0 1 1,-1-1-1,1 1 0,0 0 1,0 0-1,0-1 0,0 1 1,0 0-1,0-1 0,0 1 1,0 0-1,0 0 0,0-1 1,0 1-1,0 0 0,0-1 1,0 1-1,1 0 0,-1 0 1,1 3-16,0-1 1,0 1-1,1-1 1,-1 0-1,1 0 1,0 1-1,2 3 1,10 9-27,-9-12 47,-1 0 1,0 1 0,0-1 0,-1 1 0,1 0 0,-1 0-1,0 0 1,0 1 0,-1-1 0,0 1 0,0-1 0,0 1-1,0 0 1,-1 0 0,0 0 0,0 7 0,-5 65 1177,4-77-1183,1 1 0,-1-1 0,0 1 0,0-1-1,1 0 1,-1 1 0,1-1 0,-1 0 0,1 1 0,-1-1 0,1 0 0,0 0 0,0 1-1,0-1 1,-1 0 0,1 0 0,0 0 0,0 0 0,1 0 0,-1 0 0,0 0 0,0-1 0,0 1-1,1 0 1,1 0 0,4 2-54,0-1 0,0 0 1,14 3-1,-11-3-26,34 4-852,0-1 0,0-3 0,48-2 0,-32-1-758,13 1-3275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2681,'0'0'7305,"128"-4"-6585,-93 4-352,-3 0-368,-3 0 0,-7 0-280,-5 0-1176,-6 0-512,-5-2-1081</inkml:trace>
  <inkml:trace contextRef="#ctx0" brushRef="#br0" timeOffset="1">208 14 5129,'0'0'5361,"-51"123"-4385,45-95-495,4-4-81,2 0-392,0-4 80,4-2-88,15-2-712,28-4-345,-4-6-1671,1-4-1985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 7498,'0'0'1973,"-3"18"-1543,1-7-354,0-4-46,0 1 1,1-1-1,0 0 1,0 15 0,2-19-26,-1 0 1,0 0-1,1 0 1,0-1-1,-1 1 1,1 0-1,0 0 1,1 0-1,-1 0 1,0-1-1,1 1 1,0-1-1,-1 1 1,1-1-1,0 0 1,0 1-1,0-1 1,4 3-1,9 5 54,1-1 0,-1 0 0,2-1 0,-1-1-1,1 0 1,0-1 0,0-1 0,1-1 0,0 0 0,0-1 0,0-1-1,0-1 1,0-1 0,19-1 0,-35 1 2,0-1-1,0 1 1,0 0-1,-1-1 1,1 1-1,0-1 1,0 0 0,0 1-1,0-1 1,0 0-1,-1 0 1,1-1-1,0 1 1,-1 0-1,1 0 1,-1-1 0,0 1-1,2-2 1,0-1 45,-1 1 1,0-1 0,0 1-1,0-1 1,-1 0-1,1 1 1,-1-1 0,0 0-1,1-4 1,-1 3-50,-1 0 0,1 1 0,-1-1 0,0 0 0,0 0-1,0 1 1,0-1 0,-1 0 0,0 1 0,0-1 0,0 0 0,-1 1 0,1-1 0,-1 1 0,0 0 0,-5-7 0,1 4-111,-1 1 0,1 0 0,-1 1 0,-1-1 1,1 2-1,-1-1 0,0 1 0,0 0 0,0 0 1,-1 1-1,-15-4 0,-4 1-2036,0 1 0,-39-1 0,55 5-999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 6633,'0'0'4375,"-17"-3"-3914,-54-9-324,69 12-134,1 0-1,-1-1 1,0 1-1,1 0 1,-1 0-1,0 0 0,1 0 1,-1 0-1,0 1 1,1-1-1,-1 1 0,1-1 1,-1 1-1,0-1 1,1 1-1,-3 1 0,3-1-2,0 0-1,0-1 0,1 1 0,-1 0 0,1 0 0,-1 0 0,1 0 0,-1 0 1,1 0-1,0-1 0,-1 1 0,1 0 0,0 0 0,0 0 0,-1 0 0,1 0 1,0 0-1,0 0 0,0 2 0,1 1-7,0-1 1,-1 1-1,1-1 1,0 0-1,0 1 0,1-1 1,-1 0-1,1 0 1,0 0-1,2 4 0,5 2-90,0-2-1,1 1 1,0-1-1,0 0 1,0-1-1,1 0 1,12 4-1,-22-10 81,-1 0 0,1 0 0,-1 1-1,1-1 1,-1 0 0,1 0 0,-1 1 0,1-1-1,-1 0 1,1 0 0,-1 1 0,0-1-1,1 1 1,-1-1 0,0 0 0,1 1 0,-1-1-1,0 1 1,1-1 0,-1 1 0,0-1 0,0 1-1,0-1 1,1 1 0,-1-1 0,0 1-1,0-1 1,0 1 0,0-1 0,0 1 0,0-1-1,0 1 1,0-1 0,0 1 0,0-1-1,0 1 1,0-1 0,0 1 0,-1-1 0,1 1-1,0-1 1,0 1 0,-1-1 0,1 1 0,-20 20 271,11-12-265,6-4 52,-1 0 1,1 0-1,0 0 1,0 0 0,0 1-1,1-1 1,0 1 0,-3 10-1,5-14-37,-1 0 0,1 1 0,-1-1 0,1 1 0,0-1 0,0 1 1,0-1-1,0 1 0,1-1 0,-1 0 0,0 1 0,1-1 0,0 1 0,0-1 0,0 0 0,0 0 0,0 1 0,0-1 0,0 0 0,1 0 0,-1 0 0,1 0 0,3 3 0,2 0-66,0 0 0,1-1-1,0 0 1,0 0-1,0 0 1,0-1 0,0 0-1,12 2 1,72 9-2360,-83-14 1940,45 5-3450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38 5265,'0'0'6177,"-18"117"-5680,16-59-217,2 4 16,0 0-296,0-4-8,7-5 8,4-9-480,3-8-57,8-8-543,-3-10-1160,-4-10-1697</inkml:trace>
  <inkml:trace contextRef="#ctx0" brushRef="#br0" timeOffset="1">1 0 5945,'0'0'4337,"133"14"-3209,-97 4 73,-8 2-409,-7 0-272,-10-2 88,-5 0-360,-6 0 32,0 3-64,-4-1-152,-13 0-128,-1 2 24,-5 0-576,2 2-336,6-6-1209,6-8-2952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8450,'0'0'3411,"-2"16"-3319,-6 52 14,8-65-104,0 0 0,1 0 0,-1 0 0,1 0 0,-1 1 0,1-1 0,0 0 0,0-1 0,1 1 0,-1 0 0,0 0 0,1 0 0,0-1 0,0 1 0,0-1 0,0 1 0,0-1 0,0 0 0,0 0 0,1 0 0,-1 0 0,5 2 0,-3-1 5,4 1-4,-1 1 1,1-2-1,0 1 0,0-1 1,0-1-1,1 0 1,-1 0-1,0 0 0,1-1 1,0 0-1,-1-1 0,1 0 1,-1 0-1,17-3 1,-20 2 20,-1-1 0,1 0 0,0 0 0,-1 0 0,0 0 0,1-1 0,-1 0 0,0 1 0,0-1 0,-1-1 0,1 1 0,-1-1 0,1 1 0,-1-1 0,0 0 0,-1 0 0,1 0 0,3-9 0,-6 16-18,0 1 1,0-1 0,0 0 0,0 1 0,0-1-1,1 0 1,-1 1 0,1-1 0,0 0 0,0 0-1,0 0 1,0 1 0,1-1 0,-1-1-1,1 1 1,0 0 0,0 0 0,0-1 0,0 1-1,4 2 1,-3 0-4,1-1-1,0 0 0,1 0 1,-1 0-1,1 0 0,0-1 1,0 1-1,0-2 1,0 1-1,0 0 0,1-1 1,6 2-1,-5-2 24,-1-1 1,0 0-1,1-1 0,-1 0 1,0 0-1,1 0 0,-1-1 1,0 0-1,0 0 0,11-3 1,-13 2-62,-1 1 0,0-1 0,0 0 1,0 0-1,0 0 0,0 0 0,-1-1 1,1 1-1,-1-1 0,1 1 0,-1-1 1,0 0-1,0 0 0,0 0 0,0 0 1,-1-1-1,1 1 0,-1 0 0,2-7 1,3-18-1621,-5 0-2404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3729,'0'0'2488,"12"103"-1736,-1-73-151,2-2-473,4-2-128,4-4-80,5-4-625,12-8-239,-8-6-1056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8530,'0'0'3585,"34"42"-5842,2 6-503,-4-4-1465,-4-6 1816</inkml:trace>
  <inkml:trace contextRef="#ctx0" brushRef="#br0" timeOffset="1">375 384 4689,'0'0'4161,"133"0"-3185,-89 0-584,-3 0-296,-5 0-96,-8-2-824,-5 0-680,-16-2-521,-5 0 49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1408,'0'0'6674,"-77"111"-5250,66-79-368,2-2-264,5 0-536,2 0-15,2-4-169,0-2-72,6-4-104,24-6-697,-2-4-1159,-2-10-2105</inkml:trace>
  <inkml:trace contextRef="#ctx0" brushRef="#br0" timeOffset="1">198 46 6953,'0'0'2948,"-1"17"-2243,-1 53-311,2-68-377,0-1 0,0 0 0,0 1 0,0-1 0,0 1 0,0-1 0,1 0 0,-1 1 0,0-1 0,1 0 0,-1 1 0,1-1 0,0 0 0,-1 0 0,1 1 0,0-1 0,0 0 0,0 0 0,0 0 0,0 0 0,0 0 0,0 0 0,0 0 0,0-1 0,3 2-1,-2-1 22,1 0-1,0-1 0,-1 1 0,1-1 0,0 0 0,0 0 1,-1 0-1,6-1 0,1 1 64,-4-1-58,1 1 0,0-1 0,-1 0-1,1-1 1,0 1 0,-1-1 0,1 0 0,-1 0-1,7-4 1,46-33 114,-12 8-30,-37 26-96,-3 0 149,1 1 1,1 0-1,-1 0 0,1 1 0,-1 0 1,1 0-1,0 1 0,0 0 1,0 1-1,10-2 0,-17 4-146,1-1 0,-1 0 0,0 0 0,0 1 0,0-1 0,0 1 0,0-1 0,0 1 0,0 0 0,0-1 0,0 1 1,0 0-1,0 0 0,0 0 0,0 0 0,-1-1 0,1 1 0,0 0 0,0 2 0,14 25 128,-8-15-70,-5-10-76,20 36-343,32 42 0,-45-69-313,0-1-1,0-1 1,2 0 0,-1 0-1,1-1 1,0 0-1,24 13 1,-10-11-2264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7258,'0'0'6250,"0"15"-5544,10 173 1326,-3-126-1645,-4-20-336,3 1 1,1-1-1,25 77 0,-31-114-167,1 0 0,0-1 0,1 1 0,-1-1 1,1 1-1,0-1 0,0 0 0,0 0 0,0 0 0,1 0 0,6 5 0,-6-7-470,0 1 0,0-1-1,1 0 1,-1-1 0,1 1 0,-1-1 0,1 0 0,-1 0 0,1 0-1,0-1 1,0 1 0,6-2 0,12 1-7081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3329,'0'0'4194,"18"19"-3302,62 58-105,-70-68-633,0 0 0,1 0-1,0-2 1,1 1 0,-1-1 0,1-1-1,0 0 1,1-1 0,17 6 0,-8-7 22,0-1 0,-1 0 1,1-1-1,24-2 0,-38-1-132,1 1 0,-1-1 0,0-1 0,0 1 0,0-1 0,1-1 0,-2 0-1,1 0 1,0 0 0,-1-1 0,1 0 0,-1-1 0,12-9 0,-4 1 16,1 0 0,-2-2-1,21-25 1,-30 33-75,-1 1-1,0-1 1,0 0-1,-1 0 1,0-1-1,-1 1 0,1-1 1,-1 1-1,-1-1 1,1 0-1,-1 1 1,0-14-1,-1 19 9,0 1 0,0-1 0,0 1 0,0 0 0,0-1 0,-1 1 0,1-1 0,0 1 0,-1 0 0,1-1 0,-1 1 0,1 0-1,-1 0 1,0-1 0,0 1 0,1 0 0,-1 0 0,0 0 0,-2-2 0,0 1-2,1 1 0,-1-1 0,0 1 1,-1-1-1,1 1 0,0 0 0,-6-1 0,1 0-9,0 0 0,0 1-1,-1 0 1,1 0 0,-1 1-1,1 0 1,-1 1 0,-11 2-1,15-2 10,0 0 0,-1 1 0,1 0 0,0 0-1,0 0 1,1 0 0,-1 1 0,0 0 0,1 0-1,0 0 1,0 1 0,0 0 0,0-1 0,-4 6 0,3-2-10,0 0 1,1 1 0,-1-1-1,1 1 1,1 0 0,-1 0 0,2 0-1,-1 1 1,1-1 0,0 1-1,1-1 1,-1 1 0,2 0 0,-1-1-1,2 1 1,0 10 0,-1-16-1,1 0 0,0 0-1,0 0 1,-1 0 0,2 0 0,-1 0 0,0-1 0,0 1 0,1 0 0,0-1 0,-1 1 0,1-1 0,0 1-1,0-1 1,3 2 0,0 0 9,0 0 0,0-1 0,1 1 0,-1-1 0,1 0 0,11 3-1,-1-1 25,1-1 0,-1 0-1,1-2 1,27 1 0,-22-2-23,1-1 0,32-4 0,-47 2 24,0 0 0,0 0-1,0 0 1,0-1 0,-1 0 0,1-1 0,-1 0 0,0 0 0,0 0 0,7-7 0,-5 4 146,-1 0 0,0-1 0,0 0 0,-1 0 0,0-1 0,-1 0 0,11-19 753,-17 47-768,0-15-130,0 0-1,0 1 1,1-1-1,-1 0 1,1 0-1,0 0 1,0 0 0,0 0-1,1 0 1,-1 0-1,1 0 1,0 0-1,0 0 1,1-1-1,-1 1 1,1-1-1,-1 0 1,1 0-1,6 6 1,0-1-39,0-1-1,1 1 1,0-1-1,0-1 1,0 0 0,1 0-1,0-1 1,0-1-1,13 4 1,-11-4-1227,0-1 1,0-1 0,0 0-1,21 0 1,-26-2-3652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5313,'0'0'1144,"104"-27"-896,-78 19-80,0 2 17,-3 0-185,-6 2 216,2 0-216,-8 0 0,-2 2-8,1 0-184,-5-2-305,-1 0-559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8162,'0'0'3144,"0"111"-2607,0-91-33,0-2-400,0-2 104,0-2-160,0 0 64,0 0-224,2 0-32,1 2-536,5 2-337,7 2-1447,0-2-481,-2-8-1984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 5961,'0'0'2760,"-4"19"-2190,-12 62-331,15-77-240,0 0 1,0 0-1,1 0 0,0 0 1,0 0-1,0 0 0,0 0 1,0 1-1,1-1 0,0 0 1,-1 0-1,2 0 0,-1 0 1,0-1-1,1 1 0,0 0 0,0-1 1,0 1-1,0-1 0,0 1 1,1-1-1,0 0 0,-1 0 1,1 0-1,0 0 0,1-1 1,-1 1-1,0-1 0,1 0 1,4 3-1,3-1 9,0 0 0,0-1-1,0 0 1,1 0 0,-1-1 0,1-1 0,-1 0 0,15 0-1,-24-1 27,0 0-1,1-1 1,-1 1-1,0 0 1,1-1-1,-1 1 1,0-1-1,0 0 1,0 0-1,0 0 0,0 0 1,0 0-1,0 0 1,0 0-1,0-1 1,0 1-1,0-1 1,-1 1-1,1-1 1,-1 0-1,1 0 1,-1 1-1,0-1 1,0 0-1,0 0 0,0-1 1,0 1-1,0 0 1,0 0-1,0-3 1,2-6 115,-1-1 0,-1 1-1,0-1 1,-1-19 0,0 24-162,0 3 0,0-1 0,-1 1-1,0 0 1,0-1 0,0 1 0,0 0 0,-1 0 0,0 0 0,1 0 0,-2 0-1,1 0 1,0 0 0,-1 0 0,0 1 0,1 0 0,-1-1 0,-1 1 0,1 0-1,0 0 1,-1 1 0,0-1 0,-6-3 0,0 1-250,0 0 0,-1 1 0,0 0 0,1 0 0,-2 1 0,1 0 0,-17-1 0,-17 0-1525,5 4-605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5537,'0'0'3201,"104"-10"-2801,-55 10-400,3 0 0,24 0-376,-14 2-848,-8 6-721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11 6361,'0'0'4103,"-19"-2"-3886,-9-1-148,5 0 31,0 1-1,-42 2 1,45 1 65,1 1 0,0 1 0,0 0 0,0 1 0,0 1 0,-23 10 0,42-14-173,-1-1-1,1 0 1,-1 1-1,1-1 1,-1 0 0,1 1-1,0-1 1,-1 1 0,1-1-1,0 0 1,-1 1-1,1-1 1,0 1 0,0-1-1,0 1 1,-1-1 0,1 1-1,0-1 1,0 1-1,0-1 1,0 1 0,0 0-1,0-1 1,0 1-1,0-1 1,0 1 0,0-1-1,0 1 1,0-1 0,0 1-1,1-1 1,-1 1-1,0-1 1,0 1 0,1-1-1,-1 1 1,0-1 0,0 1-1,1-1 1,0 1-1,14 18-210,18 7 199,-24-20 10,1 1 0,-2 0 0,1 0 0,-1 1 0,0 0 0,-1 1 0,12 17 0,-17-24-1,-2 1 0,1-1-1,0 1 1,-1 0 0,1-1 0,-1 1-1,0 0 1,1-1 0,-1 1 0,-1 0 0,1 0-1,0-1 1,-1 1 0,1 0 0,-1-1-1,0 1 1,0-1 0,0 1 0,0-1-1,0 1 1,-1-1 0,1 0 0,-1 0-1,1 0 1,-1 1 0,0-1 0,-3 2-1,-7 7 44,0 0-1,0-2 1,-21 14-1,22-16-23,-9 5 11,10-6 15,1 0 0,-1 0 0,1 1 0,0 1 0,1-1 0,0 1 0,-7 9-1,14-16-34,0 0 0,0 0 0,0 1 0,1-1 0,-1 0 0,1 0 0,-1 1 0,1-1 0,-1 0 0,1 0 0,0 1 0,0-1 0,-1 0 0,1 1 0,0-1 0,0 1 0,0-1 0,1 0 0,-1 1 0,0-1 0,0 0 0,1 2 0,0-1 3,0 0-1,1-1 1,-1 1 0,0 0-1,1-1 1,-1 0 0,1 1-1,-1-1 1,1 0 0,0 0-1,-1 0 1,1 0-1,3 1 1,6 3-4,1-1 1,0-1-1,-1 0 1,14 1-1,-17-3-28,52 6-2534,120 0-1,-175-7 2323,43 0-2750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321 103 4537,'0'0'6211,"-16"17"-5567,-101 117 509,71-80-720,15-19-35,2 2-1,-42 64 1,61-78-619,15-24-1752,3-3 1719,-1 0 0,0-1-1,0 0 1,0 0 0,0 0-1,-1-1 1,0 0 0,8-10 0,1-4-837,22-36 0,-12 5 479,-2 0 0,-2-2 0,22-84 1,-20 62 2609,-23 75-1949,0 0 0,0 0 1,0-1-1,0 1 1,0 0-1,0 0 1,0 0-1,0 0 0,0 0 1,0 0-1,0 0 1,0 0-1,0-1 1,0 1-1,0 0 0,0 0 1,0 0-1,0 0 1,0 0-1,0 0 1,0 0-1,0 0 0,0 0 1,0-1-1,0 1 1,0 0-1,0 0 1,0 0-1,0 0 0,0 0 1,0 0-1,1 0 1,-1 0-1,0 0 1,0 0-1,0 0 0,0 0 1,0 0-1,0 0 1,0 0-1,0 0 1,0 0-1,0-1 1,1 1-1,-1 0 0,0 0 1,0 0-1,0 0 1,0 0-1,0 0 1,0 0-1,0 1 0,0-1 1,1 0-1,-1 0 1,0 0-1,0 0 1,0 0-1,0 0 0,0 0 1,0 0-1,0 0 1,0 0-1,4 10 972,2 23-1198,-5-24 628,37 193 1313,-28-164-1590,1-1 0,2-1 0,23 47 0,-32-75-176,0-1-1,1 0 1,-1-1-1,2 1 1,-1-1-1,1 0 1,-1 0 0,11 7-1,-13-10-213,1-1-1,-1 1 1,1-1-1,-1-1 1,1 1 0,0 0-1,0-1 1,0 0-1,0 0 1,0 0-1,0 0 1,0-1 0,0 1-1,1-1 1,-1 0-1,0 0 1,0-1 0,6 0-1,0-5-1959,-4-5-353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5473,'0'0'3233,"0"130"-2593,0-77-192,0-3-376,0-2 184,7-4-256,1-6 8,1-6-56,2-6-248,1-2-320,-1-5-240,4-9-416,-4-2-209,-1-8-1071</inkml:trace>
  <inkml:trace contextRef="#ctx0" brushRef="#br0" timeOffset="1">0 73 5457,'0'0'1535,"19"-6"-1065,59-18-110,-73 23-308,0-1-1,0 1 1,1 1 0,-1-1 0,0 1 0,1 0 0,-1 0-1,0 0 1,1 1 0,-1 0 0,0 0 0,0 0 0,1 1 0,-1-1-1,0 1 1,4 3 0,-5-3-17,0 1 0,-1-1-1,1 1 1,-1 0 0,0 0-1,1 0 1,-2 0 0,1 1-1,0-1 1,-1 1 0,1-1-1,-1 1 1,0 0 0,0 0-1,-1 0 1,2 5 0,-2-5 37,0 0 1,0 1 0,-1-1-1,1 0 1,-1 0 0,0 0-1,0 0 1,-1 1 0,1-1-1,-1 0 1,0 0 0,0 0-1,-1 0 1,1 0-1,-1 0 1,0-1 0,0 1-1,0 0 1,0-1 0,0 1-1,-1-1 1,0 0 0,0 0-1,0 0 1,0 0 0,0-1-1,-7 5 1,2-2-333,0 0 0,-1 0-1,0-1 1,1-1 0,-1 0 0,-1 0 0,1 0-1,0-1 1,-1-1 0,1 1 0,-13-1-1,5-1-2510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6369,'0'0'2281,"96"0"-1353,-49 0-192,4 0-640,2 0-96,1 0-224,-1 0-1000,19-20-304,-14 2-449,-11 0-519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84 2713,'0'0'6381,"-3"19"-5438,-18 119 469,18-105-1103,0 0-1,3 0 0,2 35 1,-1-67-287,-1 1 1,0-1 0,1 0 0,-1 1-1,1-1 1,-1 1 0,1-1-1,0 0 1,0 1 0,-1-1 0,1 0-1,0 0 1,2 2 0,-2-2-16,-1-1 0,0 0 0,1 0 0,-1 1 0,0-1 0,1 0 0,-1 0 0,1 0 0,-1 1 0,0-1 0,1 0 0,-1 0 0,1 0 1,-1 0-1,1 0 0,-1 0 0,0 0 0,1 0 0,-1 0 0,1 0 0,-1 0 0,1 0 0,-1 0 0,0-1 0,1 1 0,-1 0 0,1 0 0,-1 0 0,0-1 0,1 1 0,-1 0 1,0 0-1,1-1 0,-1 1 0,0 0 0,1-1 0,-1 1 0,0 0 0,0-1 0,1 1 0,-1 0 0,0-1 0,0 1 0,0-1 0,1 1 0,-1 0 0,0-1 0,0 1 0,0-1 1,4-11 5,0 1 1,-1-1 0,-1 0 0,0 0 0,0 0 0,-1-13 0,-3-74 34,-1 73-94,-11-45-1,9 49 9,0 1 0,2-1 0,-2-29-1,5 51 33,1-1-1,-1 1 1,0-1-1,0 1 0,1 0 1,-1-1-1,0 1 1,0-1-1,1 1 0,-1 0 1,0-1-1,1 1 0,-1 0 1,1-1-1,-1 1 1,0 0-1,1 0 0,-1-1 1,1 1-1,-1 0 0,1 0 1,-1 0-1,1 0 1,-1 0-1,1 0 0,0-1 1,16-1-42,-14 2 12,230-4-1461,-129 6 1468,-102-2 36,-1 0-1,0 0 1,0 1 0,0-1-1,0 1 1,0-1 0,0 0-1,0 1 1,0 0 0,0-1-1,0 1 1,0 0 0,0-1 0,0 1-1,0 0 1,0 0 0,-1 0-1,1 0 1,0 0 0,0-1-1,-1 1 1,1 1 0,-1-1-1,1 0 1,-1 1 0,10 32 316,-8-28-304,5 44 630,-1 1 0,-3-1 0,-4 81 0,-1-39 124,2-24-489,22-67-2371,-16-1 1636,-1-1 1,1 1-1,-1-1 1,1 0 0,-1 0-1,0-1 1,1 1-1,8-5 1,13-12-4354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5209,'0'0'5577,"-3"17"-4882,-27 263 2183,28-16-2046,2-259-880,0-1-1,0 1 0,1 0 1,0 0-1,0-1 0,0 1 1,1 0-1,-1-1 0,1 1 1,0-1-1,5 7 0,-6-9-122,1 1-1,0-1 0,0 0 0,0-1 0,0 1 1,1 0-1,-1-1 0,0 1 0,1-1 0,-1 0 1,1 1-1,-1-1 0,1 0 0,0-1 0,-1 1 1,1 0-1,0-1 0,0 0 0,0 1 0,4-1 1,13 0-2457,-4 0-1199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5577,'0'0'4120,"5"19"-4022,3 4-122,12 30-1,-19-51 21,1 0 0,-1 1 0,1-1 0,-1 0-1,1 1 1,0-1 0,0 0 0,0-1 0,0 1 0,0 0 0,1 0 0,-1-1-1,0 1 1,1-1 0,-1 0 0,1 0 0,3 1 0,1 0-14,-1-1 1,1 0 0,-1-1-1,1 1 1,6-2-1,-1 1 6,-3 1 13,-1-1-1,1 0 1,0-1-1,-1 0 0,1-1 1,-1 1-1,1-2 1,9-3-1,-13 4 37,1-1 0,-1-1 0,0 1-1,0-1 1,0 1 0,0-2 0,-1 1 0,0 0 0,1-1 0,-2 0-1,1 0 1,3-6 0,-3 5 148,-1 2 125,-1 0 1,1 0 0,-1 0-1,1 0 1,-1-1 0,-1 1-1,1-1 1,-1 0 0,1-5 928,-2 22-1261,0-7-88,0 4-148,0 0 0,1 0 1,2 11-1,-2-17 116,0 1 0,0-1 0,0 0 0,0 0 0,1 0 0,-1 0 0,1 0 0,0 0 0,0-1 0,0 1 0,0 0 0,5 3 0,2 1-582,1 0 1,0 0-1,1-2 0,-1 1 1,18 5-1,10 1-1878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5753,'0'0'3013,"-19"1"-1917,-61 7-342,77-8-728,0 1 0,0 0 0,0 0 0,0 0 0,0 0 0,1 0 0,-1 1 0,0-1 0,1 1 0,0 0 0,-1 0 0,1 0 0,0 0 0,0 0 0,0 0 0,0 1 0,-2 2 0,1 1-5,0 0 0,0 0-1,1 0 1,0 0 0,-2 9 0,2-8-21,0 1-12,0 0-1,1 0 1,0 0-1,0 1 1,1-1-1,0 0 1,0 0-1,3 15 1,-2-19-21,0-1 1,0 1-1,0-1 0,1 1 1,-1-1-1,1 0 0,0 0 1,0 0-1,0 0 0,0 0 1,1 0-1,-1-1 0,1 1 1,-1-1-1,1 1 0,0-1 1,0 0-1,0 0 0,1 0 1,-1-1-1,6 3 0,-1-1-8,0-1-1,0 0 1,1 0-1,-1 0 1,1-1-1,0-1 0,-1 1 1,1-2-1,0 1 1,11-3-1,-14 2 44,0 0 0,0-1-1,-1 0 1,1 0 0,0 0-1,-1-1 1,0 0-1,1 0 1,-1 0 0,0 0-1,-1-1 1,1 0 0,0 0-1,-1-1 1,5-6-1,-4 4 102,-1 0-1,-1 0 1,0-1 0,0 0-1,0 1 1,-1-1-1,0 0 1,0 0-1,-1 0 1,0 0-1,-1-1 1,1 1-1,-2 0 1,0-10-1,0 15-111,1 0-1,-1 0 0,0 0 1,0 1-1,0-1 1,0 0-1,0 1 1,-1-1-1,1 1 1,-1-1-1,0 1 1,1 0-1,-1-1 1,0 1-1,0 0 0,-1 0 1,1 1-1,0-1 1,-1 0-1,1 1 1,-1-1-1,1 1 1,-1 0-1,0 0 1,1 0-1,-5-1 1,-6-1-1023,0 0 0,0 1 1,-1 0-1,-16 0 0,6 2-3117</inkml:trace>
  <inkml:trace contextRef="#ctx0" brushRef="#br0" timeOffset="1">173 0 5265</inkml:trace>
  <inkml:trace contextRef="#ctx0" brushRef="#br0" timeOffset="2">173 0 5265,'55'80'1592,"-55"-58"-1255,0 3 455,0 5 128,0-2-248,7-2-152,10-4-520,8-4-344,25-6-552,-4-6-792,-5-6-761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50 5457,'0'0'5652,"-20"-8"-5379,-61-24-42,76 30-186,1 0-1,0 1 1,-1 0-1,1 0 1,-1 0-1,0 0 1,1 0 0,-1 1-1,0 0 1,-7 1-1,-4 0 65,15-1-107,1 0 0,-1 0 1,0 0-1,0 0 0,0 0 0,1 1 1,-1-1-1,0 0 0,0 0 0,1 1 1,-1-1-1,0 0 0,1 1 0,-1-1 0,0 1 1,1-1-1,-1 1 0,1-1 0,-1 1 1,0-1-1,1 1 0,0 0 0,-1-1 1,1 1-1,-1 0 0,0 0 0,1 2 2,-1-1-1,0 0 1,1 1-1,-1-1 1,1 1 0,0-1-1,0 1 1,0 4-1,1 0-5,0-1 0,0 1-1,1 0 1,0-1 0,0 0-1,4 8 1,5 3-27,0-1 1,1 0-1,23 23 1,-21-25 45,-1 1 1,0 1-1,17 28 1,-29-43-12,0 0 0,0 0 0,0 1 1,-1-1-1,1 0 0,-1 0 0,1 1 0,-1-1 1,1 0-1,-1 1 0,0-1 0,0 1 0,0-1 0,0 0 1,0 1-1,0-1 0,0 1 0,0-1 0,0 0 0,0 1 1,-1-1-1,1 0 0,-1 1 0,1-1 0,-1 0 0,0 0 1,1 1-1,-1-1 0,0 0 0,0 0 0,0 0 1,0 0-1,0 0 0,0 0 0,0 0 0,0 0 0,-1 1 1,-5 1 28,0 0 1,0 0 0,0 0 0,0-1-1,-14 3 1,6-1-72,-115 23-642,43-18-4733,71-9 523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8090,'0'0'3023,"-6"8"-2906,2-3-113,1-2-3,1 0-1,-1-1 0,1 2 1,0-1-1,0 0 0,-2 4 1,4-6-2,-1 0 1,1 0 0,0 1 0,-1-1 0,1 0 0,0 0 0,0 0 0,0 1 0,0-1 0,0 0 0,0 0 0,0 1 0,0-1-1,1 0 1,-1 0 0,0 1 0,1-1 0,-1 0 0,1 0 0,-1 0 0,1 0 0,0 0 0,-1 0 0,1 0 0,0 0-1,1 1 1,6 6-6,1 0 0,-1 0-1,2-1 1,-1-1 0,1 0 0,0 0-1,0-1 1,1 0 0,-1 0-1,21 4 1,-29-7 46,-23-1 835,13 0-850,-1 0 1,1 1-1,-1 1 0,1 0 1,0 0-1,0 0 0,0 1 1,-13 8-1,19-10-23,0-1 1,0 1-1,-1-1 1,1 1-1,0 0 0,0 0 1,1 0-1,-1 0 0,0 0 1,1 0-1,-1 0 1,1 0-1,-1 1 0,1-1 1,0 1-1,0-1 1,0 1-1,1-1 0,-1 1 1,1 0-1,-1-1 0,1 1 1,0 0-1,0-1 1,0 1-1,0 0 0,0 0 1,1-1-1,-1 1 0,1-1 1,0 1-1,2 4 1,-1-3-34,0-1 1,1 0 0,-1 0-1,1 0 1,0 0 0,0 0 0,0-1-1,0 1 1,1-1 0,-1 0-1,1 0 1,-1 0 0,1 0 0,0-1-1,4 2 1,10 3-552,33 6 1,-44-11 399,45 8-2104,-5-5-1680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72 6145,'0'0'2598,"0"20"-1959,-1 4-390,0 16 306,5 51 0,2-44-418,-6-46-103,-5-15-81,-1 3 3,1-1-1,1-1 1,0 1 0,1-1-1,0 1 1,1-1 0,1 0-1,0 0 1,0 0 0,2-17 0,0 24 42,0 1 1,0-1 0,0 1 0,0-1 0,1 1 0,0 0 0,0 0 0,1 0 0,-1 0-1,1 0 1,0 0 0,0 0 0,1 1 0,-1 0 0,1 0 0,0 0 0,0 0 0,1 0-1,-1 1 1,1 0 0,0 0 0,-1 0 0,1 0 0,1 1 0,-1 0 0,6-2 0,0 1 89,1 1 0,-1 0 0,1 0 0,0 1 0,-1 1 0,1 0 0,0 0 0,21 5 0,-29-4-17,-1 0 0,-1 1 0,1-1 0,0 1 1,0 0-1,-1 0 0,1 0 0,0 0 0,-1 0 1,0 0-1,0 1 0,0-1 0,0 1 0,0-1 1,0 1-1,0 0 0,-1 0 0,2 5 0,3 6 317,-2 0 0,5 29 0,-3-16-54,-2-13-280,0 0 1,8 19 0,-9-28-162,-1 0-1,1-1 1,0 1-1,0-1 1,0 0-1,0 0 1,1 0-1,-1 0 1,1 0 0,7 4-1,1-1-826,1-1-1,0 0 1,0-1 0,15 5-1,6-1-3964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8690,'0'0'5337,"0"112"-5145,0-84-112,9-3-80,6-3-576,4-4-80,21-4-737,-6-4-1447,-2-8-2561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51 3817,'0'0'7232,"-7"18"-6643,-22 63-235,27-75-342,1 0 0,-1 0 0,1 0 0,0 1 0,1-1 0,-1 1 0,1-1 0,0 0 0,1 1 0,0-1 0,0 0 0,0 1 0,1-1 0,0 0 0,0 0 0,0 0 0,1 0 0,0-1 0,0 1 0,0-1 0,1 1 0,0-1 0,0 0 1,0-1-1,9 8 0,-5-5-67,0-1 0,1-1 1,0 1-1,0-2 0,1 1 1,-1-1-1,1 0 1,0-1-1,0 0 0,0-1 1,1 0-1,-1-1 0,18 1 1,-22-2-41,-1 0 1,1 0 0,-1-1-1,1 0 1,-1 0 0,1 0-1,-1 0 1,0-1 0,7-3-1,-9 3 61,0 0-1,-1 1 1,1-1-1,-1 0 1,0-1 0,1 1-1,-1 0 1,0-1-1,0 1 1,-1-1-1,1 0 1,0 1 0,-1-1-1,0 0 1,0 0-1,1 0 1,-2 0 0,2-4-1,-1 1 23,0 0-1,0 0 1,0 0-1,-1 0 1,0-1 0,0 1-1,-1 0 1,0 0-1,0 0 1,0 0 0,-1 0-1,-3-10 1,-3 1 106,0 0 1,0 0 0,-13-15-1,-11-19 532,30 47-584,1 0 0,0 0 1,0 0-1,0 0 0,0 0 0,0-1 1,0 1-1,1 0 0,-1-1 0,1 1 1,-1 0-1,1-1 0,0 1 0,0-1 0,1-4 1,-1 6-37,1-1-1,0 1 1,0-1 0,0 1 0,0 0 0,0 0-1,0-1 1,0 1 0,1 0 0,-1 0 0,0 0 0,1 0-1,-1 0 1,0 1 0,1-1 0,-1 0 0,1 1-1,0-1 1,-1 1 0,1-1 0,-1 1 0,4-1-1,27-3-92,0 0-1,0 2 1,34 3-1,22-2-2997,-55-1-889</inkml:trace>
  <inkml:trace contextRef="#ctx0" brushRef="#br0" timeOffset="1">406 1 6649,'0'0'5088,"16"1"-4709,127 6 209,-118-7-494,-14 0-9073,-14 0 6648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4993,'0'0'1275,"-7"21"-864,-23 68-198,28-85-199,1 1 0,-1 0-1,1-1 1,1 1 0,-1 0 0,1 0-1,0 0 1,0 0 0,0-1 0,1 1-1,-1 0 1,3 7 0,-2-9-14,0 0 1,1-1-1,-1 1 0,1-1 0,-1 1 1,1-1-1,0 0 0,0 1 1,0-1-1,0 0 0,0-1 1,1 1-1,-1 0 0,1 0 1,3 1-1,4 1-2,0-1 0,1 0 1,-1-1-1,0 0 0,1 0 0,-1-1 1,1-1-1,12 0 0,-18 0 25,0-1 0,0 1 0,0-1 0,0 0 0,0 0 0,0 0 0,-1-1-1,1 0 1,0 0 0,-1 0 0,1 0 0,-1-1 0,0 0 0,0 0 0,0 0 0,0 0 0,0-1 0,-1 1-1,1-1 1,-1 0 0,0 0 0,5-9 0,-3 3 40,-1 1 0,1-1 0,-2 0 0,0-1 0,0 1 0,0-1 1,-1 1-1,-1-1 0,0-19 0,-3 7 532,1 18 334,-1 16-589,1 7-341,0 0 0,1 0-1,1 0 1,6 33 0,-7-47-43,1 0 0,0 0 0,0-1 0,1 1 0,-1 0 0,1-1 0,0 1 1,-1-1-1,2 1 0,-1-1 0,0 0 0,1 0 0,-1 0 0,1 0 0,0 0 1,0-1-1,0 0 0,0 1 0,1-1 0,-1 0 0,1 0 0,-1-1 0,1 1 0,-1-1 1,1 1-1,0-1 0,0-1 0,0 1 0,6 0 0,56-1-2644,-39-3 538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2633,'0'0'6225,"-28"104"-5297,22-70 104,1 1-256,1-5-199,2-2-65,0-4-424,2-2 48,0-4-136,2-2-320,15-2-168,19-2-993,0-4-1159,-4-6-2593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 6385,'0'0'3764,"-2"20"-3275,-2 63-273,4-79-195,0 0 0,1-1-1,-1 1 1,1-1-1,0 1 1,0-1 0,1 0-1,-1 1 1,1-1 0,0 0-1,-1 0 1,1 0 0,1 0-1,-1 0 1,0-1-1,1 1 1,-1 0 0,1-1-1,0 0 1,0 0 0,0 0-1,0 0 1,0 0 0,0 0-1,5 1 1,0 1 8,4 2 6,0-1 0,0-1 1,1 0-1,0-1 0,-1 0 1,1-1-1,0-1 0,0 0 1,0 0-1,0-1 1,24-4-1,-32 3-27,-1 0 0,0 0 0,0-1 0,0 1 0,1-1 0,-1 0 0,-1 0 0,1 0 0,0-1 1,-1 1-1,1-1 0,-1 0 0,0 0 0,1 0 0,-2-1 0,1 1 0,0-1 0,-1 0 0,1 1 0,-1-1 0,2-5 0,-2 4-2,0 0 0,0 0-1,0 0 1,-1 0 0,0-1-1,0 1 1,0 0-1,0-1 1,-1 1 0,0-1-1,0 1 1,-1-1-1,1 1 1,-1 0 0,0-1-1,-1 1 1,-1-6 0,0 6-13,1 1 0,-1 0 0,0 0 0,-1 0 0,1 0 0,0 0 0,-1 1 0,0-1 0,0 1 0,0 0 0,0 0 0,-1 1 0,1-1 0,-1 1 0,1 0 0,-1 0 0,-9-2 0,3 1-680,0 1-1,0 0 1,0 1-1,0 0 1,0 0-1,0 2 1,-13 0-1,3 4-3048</inkml:trace>
  <inkml:trace contextRef="#ctx0" brushRef="#br0" timeOffset="1">7 25 5033</inkml:trace>
  <inkml:trace contextRef="#ctx0" brushRef="#br0" timeOffset="2">7 25 5033,'38'55'1266,"-37"-53"-1174,0 1 0,1-1 0,-1 0 0,-1 0 0,1 1 0,0-1 0,0 1 0,-1-1 0,1 0 0,-1 1 1,0-1-1,0 1 0,0-1 0,0 1 0,-1 2 0,1 7 598,9 138 3856,-4-102-3932,2 1 0,22 77 0,-27-123-627,0 5 7,0 0 1,1 0-1,7 11 0,-9-17-54,0 0 0,0 0 0,1-1 0,-1 1 0,0 0 0,1-1 0,0 1 1,-1-1-1,1 1 0,0-1 0,0 0 0,-1 0 0,1 0 0,0 0 0,0 0 0,0 0 0,1 0 0,-1-1 0,2 1 0,4 0-633,-1 0 0,1-1 0,0 0 0,13-2 0,4-7-3480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6673,'0'0'1841,"-21"2"-789,-69 13-45,84-13-943,0-1 1,0 2-1,1-1 1,-1 0-1,1 1 0,-1 0 1,1 1-1,0-1 0,0 1 1,0 0-1,1 0 1,0 0-1,-1 1 0,1-1 1,1 1-1,-1 0 1,1 1-1,0-1 0,0 0 1,-3 8-1,2-2-14,0 0 0,1 0 0,0 0 0,1 0 0,0 1 0,1-1 0,0 1 0,1 23 0,0-32-46,0 0-6,0-1 0,1 1 0,-1 0 0,0 0 0,1-1 0,0 1 0,0 0 0,0-1 0,0 1 0,0-1 0,0 1 0,1-1 0,-1 0 1,1 1-1,-1-1 0,4 3 0,-1-2-6,0 1 0,0-1 1,1 0-1,-1 0 1,1-1-1,-1 1 0,1-1 1,6 2-1,8 1-98,1 0 1,0-1-1,30 1 0,-47-4 83,193 2-4220,-159-4 1992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6569,'0'0'3473,"121"0"-3473,-82 0 0,1 0-136,9 0-936,-12 0-440,-9 0-1377</inkml:trace>
  <inkml:trace contextRef="#ctx0" brushRef="#br0" timeOffset="0.99">87 0 6633,'0'0'2233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85 5169,'0'0'1719,"-2"22"-1115,0 6-394,2 35-1,0-60-188,1 1-1,-1 0 1,1 0 0,0-1-1,0 1 1,1-1 0,-1 1-1,1-1 1,-1 1-1,1-1 1,0 0 0,0 0-1,1 0 1,-1 0 0,1 0-1,-1 0 1,1-1 0,0 1-1,0-1 1,0 0 0,4 2-1,0 1 23,4 3 45,0-1-1,1-1 0,0 1 0,0-2 0,0 0 0,1 0 1,24 4-1,-9-4 47,0-2 0,48 0 1,-72-3-33,0 0 0,0 0 1,1-1-1,-1 1 1,0-1-1,0 0 0,0 0 1,0-1-1,0 1 1,-1-1-1,1 0 0,0 0 1,-1 0-1,1 0 1,-1-1-1,0 1 0,0-1 1,0 0-1,0 0 1,0 0-1,0 0 0,-1 0 1,0-1-1,1 1 1,-1-1-1,-1 0 0,1 0 1,0 0-1,-1 1 1,0-1-1,1-5 0,1-2 26,0-1-1,-1 1 1,-1-1-1,0 1 1,-1-1 0,0 1-1,0-1 1,-3-14-1,2 21-156,-1-1-1,1 1 1,-1 0 0,0 0 0,0-1-1,-1 2 1,1-1 0,-1 0-1,0 0 1,-1 1 0,1 0-1,-1-1 1,0 1 0,0 1-1,0-1 1,0 1 0,-1-1-1,1 1 1,-7-3 0,-6-2-672,-1 2 0,0-1 1,-26-4-1,37 9 394,-51-11-3345</inkml:trace>
  <inkml:trace contextRef="#ctx0" brushRef="#br0" timeOffset="1">4 85 6601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6601,'128'-30'1129,"-128"60"319,0 8-120,2 7 177,5-1-401,3-2-520,1-2 64,6-4-560,0-6-88,0-6 0,1-6-560,1-4-160,11-4-704,-3-4-1129,-3-4-720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8194,'0'0'4974,"-17"2"-4714,-52 7-213,68-8-49,0-1-1,-1 1 1,1-1 0,-1 1 0,1-1-1,-1 1 1,1 0 0,0 0 0,0 0-1,-1 0 1,1 0 0,0 0 0,0 0-1,0 0 1,0 0 0,0 1-1,0-1 1,0 0 0,1 1 0,-1-1-1,0 0 1,1 1 0,-1-1 0,1 1-1,0-1 1,-1 1 0,1-1 0,0 1-1,0-1 1,0 1 0,0 0 0,0-1-1,0 1 1,0-1 0,1 1 0,0 2-1,-1 4-81,1-5 69,-1-1 0,0 1 0,1 0 0,-1-1 0,1 1 0,0 0 0,0-1-1,0 1 1,0-1 0,0 1 0,1-1 0,-1 0 0,1 0 0,-1 1 0,1-1 0,0 0 0,0-1 0,0 1 0,0 0 0,0 0 0,0-1 0,1 1 0,3 1 0,5 2-135,1 0 1,-1-1 0,24 6 0,-23-7-83,-12-3 229,0 0-1,0 0 1,0 0-1,0 1 0,1-1 1,-1 0-1,0 0 1,0 0-1,0 0 1,0 1-1,0-1 1,0 0-1,0 0 0,0 0 1,0 0-1,0 1 1,0-1-1,1 0 1,-1 0-1,0 0 1,0 1-1,0-1 0,0 0 1,0 0-1,-1 0 1,1 0-1,0 1 1,0-1-1,0 0 1,0 0-1,0 0 0,0 1 1,0-1-1,0 0 1,0 0-1,0 0 1,0 0-1,-1 0 0,1 1 1,0-1-1,0 0 1,0 0-1,0 0 1,0 0-1,-1 0 1,1 0-1,0 1 0,-7 6 39,1-3-30,-9 7 17,1 1-1,0 0 1,-21 24-1,32-32-45,0 0-1,0 0 1,0 0 0,0 0-1,1 1 1,0-1-1,0 1 1,0 0-1,1 0 1,0-1 0,0 1-1,0 0 1,0 0-1,1 0 1,-1 0-1,1 0 1,1 0 0,-1 0-1,2 6 1,-1-9-6,-1 0 1,1 0-1,1 0 1,-1 0-1,0 0 1,0 0-1,1-1 1,-1 1-1,1 0 1,-1-1-1,1 1 1,0-1-1,0 1 1,-1-1-1,1 0 1,0 0-1,0 0 1,0 0-1,1 0 1,-1 0-1,4 1 1,5 0-309,0 1 1,-1-1 0,14 0 0,-6 0-643,0-1 0,0-1-1,-1-1 1,1 0 0,29-6 0,-10-6-1901</inkml:trace>
  <inkml:trace contextRef="#ctx0" brushRef="#br0" timeOffset="1">429 133 472,'0'0'9098,"1"34"-8314,1-3-376,6 3-128,5 2-192,2-4-88,2 0-136,9 4-784,-5-10-1280,-2-4-2057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48 7138,'0'0'5987,"-5"-8"-5887,-17-22-90,22 30-10,-1 0 0,1 0 0,0 0 0,0 0 0,0 0 0,0-1 0,0 1 0,-1 0 0,1 0 0,0 0 0,0 0 0,0-1 0,0 1 0,0 0 0,0 0 0,0 0 0,0-1 0,-1 1 0,1 0 0,0 0 1,0 0-1,0-1 0,0 1 0,0 0 0,0 0 0,0-1 0,0 1 0,0 0 0,1 0 0,-1 0 0,0-1 0,0 1 0,0 0 0,0 0 0,0 0 0,0-1 0,0 1 0,0 0 0,1 0 0,-1 0 0,0 0 0,0-1 0,0 1 0,0 0 0,1 0 0,-1 0 0,0 0 0,0 0 0,0 0 0,0 0 1,1-1-1,10 1 12,-9 0-5,-1 0-3,11 0-4,0-1 1,1 2-1,-1-1 1,0 2-1,0-1 1,0 2-1,0 0 1,0 0-1,-1 1 1,15 7 0,-11-3 9,-1 1 1,0 0 0,-1 1-1,19 16 1,-28-21-29,0-1 0,0 1 0,0-1 0,0 1 0,-1 1 0,1-1 0,-1 0 0,-1 1 0,1-1 0,-1 1 0,0 0 0,0 0 0,-1 0 0,0 0 0,1 8 0,-2-12-3,0 1 0,0 0 0,0-1 0,-1 1 0,1-1 0,-1 1 0,0-1 1,1 1-1,-1-1 0,-1 1 0,1-1 0,0 0 0,0 0 0,-1 1 0,-2 2 0,0-1 3,0 0 0,0-1-1,0 1 1,-1-1 0,1 0 0,-1 0-1,-5 2 1,-7 2-93,0 0 1,-1-1-1,-26 4 1,9-4-304,0-3 0,-68 0 0,75-4 222,11-2 191,12 0-133,12 2-543,14 0 596,-1 2 0,0 0-1,0 1 1,0 2 0,0 0 0,31 10-1,-25-5 306,-1 2 0,1 0-1,-2 2 1,33 22 0,-24-8 101,-31-26-270,-1 0 0,0 1 0,1-1 1,-1 0-1,0 1 0,0-1 0,0 1 0,0-1 0,-1 1 1,1-1-1,0 1 0,-1 0 0,1-1 0,-1 1 0,1 0 1,-1 0-1,0-1 0,0 1 0,0 0 0,0 0 0,0 2 1,-1-3-6,1 1 1,-1-1 0,0 0 0,0 0 0,0 0 0,0 1 0,0-1 0,0 0-1,0 0 1,0 0 0,0-1 0,0 1 0,0 0 0,-1 0 0,1-1 0,0 1-1,-3 1 1,-28 7 92,25-7-107,-21 3-428,1 0 0,-1-2 0,0-1 0,-53-4 0,76 2-62,0 0 0,0-1 0,1 0 0,-1 0 0,0 0 0,1 0 0,-1-1 0,1 0 0,-8-4 0,-5-6-3714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24 7522,'0'0'3047,"-15"21"-2883,-44 67-111,57-86-56,1 1-1,-1-1 0,1 1 1,0-1-1,0 1 1,0 0-1,0-1 0,1 1 1,-1 0-1,1 0 0,-1 0 1,1-1-1,0 1 1,0 0-1,0 0 0,1 0 1,-1 0-1,0-1 1,1 1-1,0 0 0,0 0 1,0-1-1,0 1 0,0-1 1,1 1-1,-1-1 1,1 1-1,-1-1 0,1 0 1,0 0-1,4 4 0,-3-2-9,5 5-20,1 0 1,0-1-1,0-1 0,1 1 1,0-1-1,0-1 0,0 0 1,1-1-1,0 1 0,0-2 0,0 0 1,13 3-1,-6-3 30,0 0-1,0-2 0,0 0 1,1-1-1,-1 0 1,0-2-1,24-3 1,-37 3 67,1 0 1,0 0 0,-1-1 0,1 0 0,-1 0 0,1-1 0,-1 1 0,0-1-1,0 0 1,0 0 0,-1-1 0,1 0 0,-1 0 0,0 0 0,0 0 0,0 0-1,0-1 1,3-6 0,-3 4 77,0-1-1,0 0 1,-1 0 0,0 0-1,-1 0 1,1 0 0,-2 0-1,1-1 1,-1 1 0,-1 0-1,0-18 1,0 22-117,-1-1 1,1 1-1,-1 0 0,0-1 1,-1 1-1,1 0 0,-1 0 1,0 0-1,0 0 0,0 0 1,0 0-1,-1 1 0,-3-5 1,1 3-38,0 0 0,-1 0 0,1 0 1,-1 0-1,-1 1 0,1 0 0,-9-4 1,0 2-140,-1-1 0,0 2 0,0 0 0,-1 1 0,1 1 0,-22-2 0,20 3-551,0 0 1,0 2-1,-1 0 0,1 1 1,0 1-1,-1 0 0,-20 6 1,3 6-3842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7922,'0'0'2699,"-16"4"-2424,-4 1-184,-28 9 0,45-12-79,-1 0-1,1 0 0,-1 0 0,1 0 1,0 0-1,0 1 0,0-1 0,0 1 1,1 0-1,-1 0 0,1 0 0,0 0 1,-4 7-1,2-1 50,0 0 1,0 0-1,-2 15 1,5-19-46,-2 5 45,0 1 0,2 0 0,-1 0 0,1 1 0,1 16 0,1-24-60,-1 1 1,1-1-1,-1 0 1,1 1-1,1-1 1,-1 0-1,1 0 1,-1 0-1,1 0 1,0 0-1,0 0 1,1-1-1,-1 1 1,1-1-1,0 1 1,6 4-1,0-1-47,0-1 1,1 0-1,0 0 0,0-1 0,1-1 0,-1 0 1,1 0-1,0-1 0,0 0 0,13 1 1,13 0-1936,63-1 0,-66-3-850</inkml:trace>
  <inkml:trace contextRef="#ctx0" brushRef="#br0" timeOffset="1">1 177 704,'0'0'4113,"96"-4"-4049,-43 2-64,-12 0-760,-7-2-1441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4DB88-FB27-7AC4-4AF6-942B64B01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83B1378-DE1D-ACC1-0117-2F3F966AD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F5A50E4-97BD-8158-9DE0-71B2A1E83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FADDF70-C7F2-3508-72AE-A1BE4F97D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1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99" Type="http://schemas.openxmlformats.org/officeDocument/2006/relationships/image" Target="../media/image31.png"/><Relationship Id="rId21" Type="http://schemas.openxmlformats.org/officeDocument/2006/relationships/image" Target="../media/image229.png"/><Relationship Id="rId63" Type="http://schemas.openxmlformats.org/officeDocument/2006/relationships/image" Target="../media/image250.png"/><Relationship Id="rId159" Type="http://schemas.openxmlformats.org/officeDocument/2006/relationships/image" Target="../media/image298.png"/><Relationship Id="rId170" Type="http://schemas.openxmlformats.org/officeDocument/2006/relationships/customXml" Target="../ink/ink89.xml"/><Relationship Id="rId226" Type="http://schemas.openxmlformats.org/officeDocument/2006/relationships/customXml" Target="../ink/ink117.xml"/><Relationship Id="rId268" Type="http://schemas.openxmlformats.org/officeDocument/2006/relationships/customXml" Target="../ink/ink138.xml"/><Relationship Id="rId32" Type="http://schemas.openxmlformats.org/officeDocument/2006/relationships/customXml" Target="../ink/ink20.xml"/><Relationship Id="rId74" Type="http://schemas.openxmlformats.org/officeDocument/2006/relationships/customXml" Target="../ink/ink41.xml"/><Relationship Id="rId128" Type="http://schemas.openxmlformats.org/officeDocument/2006/relationships/customXml" Target="../ink/ink68.xml"/><Relationship Id="rId5" Type="http://schemas.openxmlformats.org/officeDocument/2006/relationships/image" Target="../media/image221.png"/><Relationship Id="rId181" Type="http://schemas.openxmlformats.org/officeDocument/2006/relationships/image" Target="../media/image309.png"/><Relationship Id="rId237" Type="http://schemas.openxmlformats.org/officeDocument/2006/relationships/image" Target="../media/image337.png"/><Relationship Id="rId279" Type="http://schemas.openxmlformats.org/officeDocument/2006/relationships/image" Target="../media/image21.png"/><Relationship Id="rId43" Type="http://schemas.openxmlformats.org/officeDocument/2006/relationships/image" Target="../media/image240.png"/><Relationship Id="rId139" Type="http://schemas.openxmlformats.org/officeDocument/2006/relationships/image" Target="../media/image288.png"/><Relationship Id="rId290" Type="http://schemas.openxmlformats.org/officeDocument/2006/relationships/customXml" Target="../ink/ink149.xml"/><Relationship Id="rId304" Type="http://schemas.openxmlformats.org/officeDocument/2006/relationships/customXml" Target="../ink/ink156.xml"/><Relationship Id="rId85" Type="http://schemas.openxmlformats.org/officeDocument/2006/relationships/image" Target="../media/image261.png"/><Relationship Id="rId150" Type="http://schemas.openxmlformats.org/officeDocument/2006/relationships/customXml" Target="../ink/ink79.xml"/><Relationship Id="rId192" Type="http://schemas.openxmlformats.org/officeDocument/2006/relationships/customXml" Target="../ink/ink100.xml"/><Relationship Id="rId206" Type="http://schemas.openxmlformats.org/officeDocument/2006/relationships/customXml" Target="../ink/ink107.xml"/><Relationship Id="rId248" Type="http://schemas.openxmlformats.org/officeDocument/2006/relationships/customXml" Target="../ink/ink128.xml"/><Relationship Id="rId12" Type="http://schemas.openxmlformats.org/officeDocument/2006/relationships/customXml" Target="../ink/ink10.xml"/><Relationship Id="rId108" Type="http://schemas.openxmlformats.org/officeDocument/2006/relationships/customXml" Target="../ink/ink58.xml"/><Relationship Id="rId54" Type="http://schemas.openxmlformats.org/officeDocument/2006/relationships/customXml" Target="../ink/ink31.xml"/><Relationship Id="rId96" Type="http://schemas.openxmlformats.org/officeDocument/2006/relationships/customXml" Target="../ink/ink52.xml"/><Relationship Id="rId161" Type="http://schemas.openxmlformats.org/officeDocument/2006/relationships/image" Target="../media/image299.png"/><Relationship Id="rId217" Type="http://schemas.openxmlformats.org/officeDocument/2006/relationships/image" Target="../media/image327.png"/><Relationship Id="rId259" Type="http://schemas.openxmlformats.org/officeDocument/2006/relationships/image" Target="../media/image11.png"/><Relationship Id="rId23" Type="http://schemas.openxmlformats.org/officeDocument/2006/relationships/image" Target="../media/image230.png"/><Relationship Id="rId119" Type="http://schemas.openxmlformats.org/officeDocument/2006/relationships/image" Target="../media/image278.png"/><Relationship Id="rId270" Type="http://schemas.openxmlformats.org/officeDocument/2006/relationships/customXml" Target="../ink/ink139.xml"/><Relationship Id="rId65" Type="http://schemas.openxmlformats.org/officeDocument/2006/relationships/image" Target="../media/image251.png"/><Relationship Id="rId130" Type="http://schemas.openxmlformats.org/officeDocument/2006/relationships/customXml" Target="../ink/ink69.xml"/><Relationship Id="rId172" Type="http://schemas.openxmlformats.org/officeDocument/2006/relationships/customXml" Target="../ink/ink90.xml"/><Relationship Id="rId193" Type="http://schemas.openxmlformats.org/officeDocument/2006/relationships/image" Target="../media/image315.png"/><Relationship Id="rId207" Type="http://schemas.openxmlformats.org/officeDocument/2006/relationships/image" Target="../media/image322.png"/><Relationship Id="rId228" Type="http://schemas.openxmlformats.org/officeDocument/2006/relationships/customXml" Target="../ink/ink118.xml"/><Relationship Id="rId249" Type="http://schemas.openxmlformats.org/officeDocument/2006/relationships/image" Target="../media/image6.png"/><Relationship Id="rId13" Type="http://schemas.openxmlformats.org/officeDocument/2006/relationships/image" Target="../media/image225.png"/><Relationship Id="rId109" Type="http://schemas.openxmlformats.org/officeDocument/2006/relationships/image" Target="../media/image273.png"/><Relationship Id="rId260" Type="http://schemas.openxmlformats.org/officeDocument/2006/relationships/customXml" Target="../ink/ink134.xml"/><Relationship Id="rId281" Type="http://schemas.openxmlformats.org/officeDocument/2006/relationships/image" Target="../media/image22.png"/><Relationship Id="rId34" Type="http://schemas.openxmlformats.org/officeDocument/2006/relationships/customXml" Target="../ink/ink21.xml"/><Relationship Id="rId55" Type="http://schemas.openxmlformats.org/officeDocument/2006/relationships/image" Target="../media/image246.png"/><Relationship Id="rId76" Type="http://schemas.openxmlformats.org/officeDocument/2006/relationships/customXml" Target="../ink/ink42.xml"/><Relationship Id="rId97" Type="http://schemas.openxmlformats.org/officeDocument/2006/relationships/image" Target="../media/image267.png"/><Relationship Id="rId120" Type="http://schemas.openxmlformats.org/officeDocument/2006/relationships/customXml" Target="../ink/ink64.xml"/><Relationship Id="rId141" Type="http://schemas.openxmlformats.org/officeDocument/2006/relationships/image" Target="../media/image289.png"/><Relationship Id="rId7" Type="http://schemas.openxmlformats.org/officeDocument/2006/relationships/image" Target="../media/image222.png"/><Relationship Id="rId162" Type="http://schemas.openxmlformats.org/officeDocument/2006/relationships/customXml" Target="../ink/ink85.xml"/><Relationship Id="rId183" Type="http://schemas.openxmlformats.org/officeDocument/2006/relationships/image" Target="../media/image310.png"/><Relationship Id="rId218" Type="http://schemas.openxmlformats.org/officeDocument/2006/relationships/customXml" Target="../ink/ink113.xml"/><Relationship Id="rId239" Type="http://schemas.openxmlformats.org/officeDocument/2006/relationships/image" Target="../media/image338.png"/><Relationship Id="rId250" Type="http://schemas.openxmlformats.org/officeDocument/2006/relationships/customXml" Target="../ink/ink129.xml"/><Relationship Id="rId271" Type="http://schemas.openxmlformats.org/officeDocument/2006/relationships/image" Target="../media/image17.png"/><Relationship Id="rId292" Type="http://schemas.openxmlformats.org/officeDocument/2006/relationships/customXml" Target="../ink/ink150.xml"/><Relationship Id="rId306" Type="http://schemas.openxmlformats.org/officeDocument/2006/relationships/customXml" Target="../ink/ink157.xml"/><Relationship Id="rId24" Type="http://schemas.openxmlformats.org/officeDocument/2006/relationships/customXml" Target="../ink/ink16.xml"/><Relationship Id="rId45" Type="http://schemas.openxmlformats.org/officeDocument/2006/relationships/image" Target="../media/image241.png"/><Relationship Id="rId66" Type="http://schemas.openxmlformats.org/officeDocument/2006/relationships/customXml" Target="../ink/ink37.xml"/><Relationship Id="rId87" Type="http://schemas.openxmlformats.org/officeDocument/2006/relationships/image" Target="../media/image262.png"/><Relationship Id="rId110" Type="http://schemas.openxmlformats.org/officeDocument/2006/relationships/customXml" Target="../ink/ink59.xml"/><Relationship Id="rId131" Type="http://schemas.openxmlformats.org/officeDocument/2006/relationships/image" Target="../media/image284.png"/><Relationship Id="rId152" Type="http://schemas.openxmlformats.org/officeDocument/2006/relationships/customXml" Target="../ink/ink80.xml"/><Relationship Id="rId173" Type="http://schemas.openxmlformats.org/officeDocument/2006/relationships/image" Target="../media/image305.png"/><Relationship Id="rId194" Type="http://schemas.openxmlformats.org/officeDocument/2006/relationships/customXml" Target="../ink/ink101.xml"/><Relationship Id="rId208" Type="http://schemas.openxmlformats.org/officeDocument/2006/relationships/customXml" Target="../ink/ink108.xml"/><Relationship Id="rId229" Type="http://schemas.openxmlformats.org/officeDocument/2006/relationships/image" Target="../media/image333.png"/><Relationship Id="rId240" Type="http://schemas.openxmlformats.org/officeDocument/2006/relationships/customXml" Target="../ink/ink124.xml"/><Relationship Id="rId261" Type="http://schemas.openxmlformats.org/officeDocument/2006/relationships/image" Target="../media/image12.png"/><Relationship Id="rId14" Type="http://schemas.openxmlformats.org/officeDocument/2006/relationships/customXml" Target="../ink/ink11.xml"/><Relationship Id="rId35" Type="http://schemas.openxmlformats.org/officeDocument/2006/relationships/image" Target="../media/image236.png"/><Relationship Id="rId56" Type="http://schemas.openxmlformats.org/officeDocument/2006/relationships/customXml" Target="../ink/ink32.xml"/><Relationship Id="rId77" Type="http://schemas.openxmlformats.org/officeDocument/2006/relationships/image" Target="../media/image257.png"/><Relationship Id="rId100" Type="http://schemas.openxmlformats.org/officeDocument/2006/relationships/customXml" Target="../ink/ink54.xml"/><Relationship Id="rId282" Type="http://schemas.openxmlformats.org/officeDocument/2006/relationships/customXml" Target="../ink/ink145.xml"/><Relationship Id="rId8" Type="http://schemas.openxmlformats.org/officeDocument/2006/relationships/customXml" Target="../ink/ink8.xml"/><Relationship Id="rId98" Type="http://schemas.openxmlformats.org/officeDocument/2006/relationships/customXml" Target="../ink/ink53.xml"/><Relationship Id="rId121" Type="http://schemas.openxmlformats.org/officeDocument/2006/relationships/image" Target="../media/image279.png"/><Relationship Id="rId142" Type="http://schemas.openxmlformats.org/officeDocument/2006/relationships/customXml" Target="../ink/ink75.xml"/><Relationship Id="rId163" Type="http://schemas.openxmlformats.org/officeDocument/2006/relationships/image" Target="../media/image300.png"/><Relationship Id="rId184" Type="http://schemas.openxmlformats.org/officeDocument/2006/relationships/customXml" Target="../ink/ink96.xml"/><Relationship Id="rId219" Type="http://schemas.openxmlformats.org/officeDocument/2006/relationships/image" Target="../media/image328.png"/><Relationship Id="rId230" Type="http://schemas.openxmlformats.org/officeDocument/2006/relationships/customXml" Target="../ink/ink119.xml"/><Relationship Id="rId251" Type="http://schemas.openxmlformats.org/officeDocument/2006/relationships/image" Target="../media/image7.png"/><Relationship Id="rId25" Type="http://schemas.openxmlformats.org/officeDocument/2006/relationships/image" Target="../media/image231.png"/><Relationship Id="rId46" Type="http://schemas.openxmlformats.org/officeDocument/2006/relationships/customXml" Target="../ink/ink27.xml"/><Relationship Id="rId67" Type="http://schemas.openxmlformats.org/officeDocument/2006/relationships/image" Target="../media/image252.png"/><Relationship Id="rId272" Type="http://schemas.openxmlformats.org/officeDocument/2006/relationships/customXml" Target="../ink/ink140.xml"/><Relationship Id="rId293" Type="http://schemas.openxmlformats.org/officeDocument/2006/relationships/image" Target="../media/image28.png"/><Relationship Id="rId307" Type="http://schemas.openxmlformats.org/officeDocument/2006/relationships/image" Target="../media/image35.png"/><Relationship Id="rId88" Type="http://schemas.openxmlformats.org/officeDocument/2006/relationships/customXml" Target="../ink/ink48.xml"/><Relationship Id="rId111" Type="http://schemas.openxmlformats.org/officeDocument/2006/relationships/image" Target="../media/image274.png"/><Relationship Id="rId132" Type="http://schemas.openxmlformats.org/officeDocument/2006/relationships/customXml" Target="../ink/ink70.xml"/><Relationship Id="rId153" Type="http://schemas.openxmlformats.org/officeDocument/2006/relationships/image" Target="../media/image295.png"/><Relationship Id="rId174" Type="http://schemas.openxmlformats.org/officeDocument/2006/relationships/customXml" Target="../ink/ink91.xml"/><Relationship Id="rId195" Type="http://schemas.openxmlformats.org/officeDocument/2006/relationships/image" Target="../media/image316.png"/><Relationship Id="rId209" Type="http://schemas.openxmlformats.org/officeDocument/2006/relationships/image" Target="../media/image323.png"/><Relationship Id="rId220" Type="http://schemas.openxmlformats.org/officeDocument/2006/relationships/customXml" Target="../ink/ink114.xml"/><Relationship Id="rId241" Type="http://schemas.openxmlformats.org/officeDocument/2006/relationships/image" Target="../media/image339.png"/><Relationship Id="rId15" Type="http://schemas.openxmlformats.org/officeDocument/2006/relationships/image" Target="../media/image226.png"/><Relationship Id="rId36" Type="http://schemas.openxmlformats.org/officeDocument/2006/relationships/customXml" Target="../ink/ink22.xml"/><Relationship Id="rId57" Type="http://schemas.openxmlformats.org/officeDocument/2006/relationships/image" Target="../media/image247.png"/><Relationship Id="rId262" Type="http://schemas.openxmlformats.org/officeDocument/2006/relationships/customXml" Target="../ink/ink135.xml"/><Relationship Id="rId283" Type="http://schemas.openxmlformats.org/officeDocument/2006/relationships/image" Target="../media/image23.png"/><Relationship Id="rId78" Type="http://schemas.openxmlformats.org/officeDocument/2006/relationships/customXml" Target="../ink/ink43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65.xml"/><Relationship Id="rId143" Type="http://schemas.openxmlformats.org/officeDocument/2006/relationships/image" Target="../media/image290.png"/><Relationship Id="rId164" Type="http://schemas.openxmlformats.org/officeDocument/2006/relationships/customXml" Target="../ink/ink86.xml"/><Relationship Id="rId185" Type="http://schemas.openxmlformats.org/officeDocument/2006/relationships/image" Target="../media/image311.png"/><Relationship Id="rId9" Type="http://schemas.openxmlformats.org/officeDocument/2006/relationships/image" Target="../media/image223.png"/><Relationship Id="rId210" Type="http://schemas.openxmlformats.org/officeDocument/2006/relationships/customXml" Target="../ink/ink109.xml"/><Relationship Id="rId26" Type="http://schemas.openxmlformats.org/officeDocument/2006/relationships/customXml" Target="../ink/ink17.xml"/><Relationship Id="rId231" Type="http://schemas.openxmlformats.org/officeDocument/2006/relationships/image" Target="../media/image334.png"/><Relationship Id="rId252" Type="http://schemas.openxmlformats.org/officeDocument/2006/relationships/customXml" Target="../ink/ink130.xml"/><Relationship Id="rId273" Type="http://schemas.openxmlformats.org/officeDocument/2006/relationships/image" Target="../media/image18.png"/><Relationship Id="rId294" Type="http://schemas.openxmlformats.org/officeDocument/2006/relationships/customXml" Target="../ink/ink151.xml"/><Relationship Id="rId308" Type="http://schemas.openxmlformats.org/officeDocument/2006/relationships/customXml" Target="../ink/ink158.xml"/><Relationship Id="rId47" Type="http://schemas.openxmlformats.org/officeDocument/2006/relationships/image" Target="../media/image242.png"/><Relationship Id="rId68" Type="http://schemas.openxmlformats.org/officeDocument/2006/relationships/customXml" Target="../ink/ink38.xml"/><Relationship Id="rId89" Type="http://schemas.openxmlformats.org/officeDocument/2006/relationships/image" Target="../media/image263.png"/><Relationship Id="rId112" Type="http://schemas.openxmlformats.org/officeDocument/2006/relationships/customXml" Target="../ink/ink60.xml"/><Relationship Id="rId133" Type="http://schemas.openxmlformats.org/officeDocument/2006/relationships/image" Target="../media/image285.png"/><Relationship Id="rId154" Type="http://schemas.openxmlformats.org/officeDocument/2006/relationships/customXml" Target="../ink/ink81.xml"/><Relationship Id="rId175" Type="http://schemas.openxmlformats.org/officeDocument/2006/relationships/image" Target="../media/image306.png"/><Relationship Id="rId196" Type="http://schemas.openxmlformats.org/officeDocument/2006/relationships/customXml" Target="../ink/ink102.xml"/><Relationship Id="rId200" Type="http://schemas.openxmlformats.org/officeDocument/2006/relationships/customXml" Target="../ink/ink104.xml"/><Relationship Id="rId16" Type="http://schemas.openxmlformats.org/officeDocument/2006/relationships/customXml" Target="../ink/ink12.xml"/><Relationship Id="rId221" Type="http://schemas.openxmlformats.org/officeDocument/2006/relationships/image" Target="../media/image329.png"/><Relationship Id="rId242" Type="http://schemas.openxmlformats.org/officeDocument/2006/relationships/customXml" Target="../ink/ink125.xml"/><Relationship Id="rId263" Type="http://schemas.openxmlformats.org/officeDocument/2006/relationships/image" Target="../media/image13.png"/><Relationship Id="rId284" Type="http://schemas.openxmlformats.org/officeDocument/2006/relationships/customXml" Target="../ink/ink146.xml"/><Relationship Id="rId37" Type="http://schemas.openxmlformats.org/officeDocument/2006/relationships/image" Target="../media/image237.png"/><Relationship Id="rId58" Type="http://schemas.openxmlformats.org/officeDocument/2006/relationships/customXml" Target="../ink/ink33.xml"/><Relationship Id="rId79" Type="http://schemas.openxmlformats.org/officeDocument/2006/relationships/image" Target="../media/image258.png"/><Relationship Id="rId102" Type="http://schemas.openxmlformats.org/officeDocument/2006/relationships/customXml" Target="../ink/ink55.xml"/><Relationship Id="rId123" Type="http://schemas.openxmlformats.org/officeDocument/2006/relationships/image" Target="../media/image280.png"/><Relationship Id="rId144" Type="http://schemas.openxmlformats.org/officeDocument/2006/relationships/customXml" Target="../ink/ink76.xml"/><Relationship Id="rId90" Type="http://schemas.openxmlformats.org/officeDocument/2006/relationships/customXml" Target="../ink/ink49.xml"/><Relationship Id="rId165" Type="http://schemas.openxmlformats.org/officeDocument/2006/relationships/image" Target="../media/image301.png"/><Relationship Id="rId186" Type="http://schemas.openxmlformats.org/officeDocument/2006/relationships/customXml" Target="../ink/ink97.xml"/><Relationship Id="rId211" Type="http://schemas.openxmlformats.org/officeDocument/2006/relationships/image" Target="../media/image324.png"/><Relationship Id="rId232" Type="http://schemas.openxmlformats.org/officeDocument/2006/relationships/customXml" Target="../ink/ink120.xml"/><Relationship Id="rId253" Type="http://schemas.openxmlformats.org/officeDocument/2006/relationships/image" Target="../media/image8.png"/><Relationship Id="rId274" Type="http://schemas.openxmlformats.org/officeDocument/2006/relationships/customXml" Target="../ink/ink141.xml"/><Relationship Id="rId295" Type="http://schemas.openxmlformats.org/officeDocument/2006/relationships/image" Target="../media/image29.png"/><Relationship Id="rId309" Type="http://schemas.openxmlformats.org/officeDocument/2006/relationships/image" Target="../media/image36.png"/><Relationship Id="rId27" Type="http://schemas.openxmlformats.org/officeDocument/2006/relationships/image" Target="../media/image232.png"/><Relationship Id="rId48" Type="http://schemas.openxmlformats.org/officeDocument/2006/relationships/customXml" Target="../ink/ink28.xml"/><Relationship Id="rId69" Type="http://schemas.openxmlformats.org/officeDocument/2006/relationships/image" Target="../media/image253.png"/><Relationship Id="rId113" Type="http://schemas.openxmlformats.org/officeDocument/2006/relationships/image" Target="../media/image275.png"/><Relationship Id="rId134" Type="http://schemas.openxmlformats.org/officeDocument/2006/relationships/customXml" Target="../ink/ink71.xml"/><Relationship Id="rId80" Type="http://schemas.openxmlformats.org/officeDocument/2006/relationships/customXml" Target="../ink/ink44.xml"/><Relationship Id="rId155" Type="http://schemas.openxmlformats.org/officeDocument/2006/relationships/image" Target="../media/image296.png"/><Relationship Id="rId176" Type="http://schemas.openxmlformats.org/officeDocument/2006/relationships/customXml" Target="../ink/ink92.xml"/><Relationship Id="rId197" Type="http://schemas.openxmlformats.org/officeDocument/2006/relationships/image" Target="../media/image317.png"/><Relationship Id="rId201" Type="http://schemas.openxmlformats.org/officeDocument/2006/relationships/image" Target="../media/image319.png"/><Relationship Id="rId222" Type="http://schemas.openxmlformats.org/officeDocument/2006/relationships/customXml" Target="../ink/ink115.xml"/><Relationship Id="rId243" Type="http://schemas.openxmlformats.org/officeDocument/2006/relationships/image" Target="../media/image340.png"/><Relationship Id="rId264" Type="http://schemas.openxmlformats.org/officeDocument/2006/relationships/customXml" Target="../ink/ink136.xml"/><Relationship Id="rId285" Type="http://schemas.openxmlformats.org/officeDocument/2006/relationships/image" Target="../media/image24.png"/><Relationship Id="rId17" Type="http://schemas.openxmlformats.org/officeDocument/2006/relationships/image" Target="../media/image227.png"/><Relationship Id="rId38" Type="http://schemas.openxmlformats.org/officeDocument/2006/relationships/customXml" Target="../ink/ink23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24" Type="http://schemas.openxmlformats.org/officeDocument/2006/relationships/customXml" Target="../ink/ink66.xml"/><Relationship Id="rId310" Type="http://schemas.openxmlformats.org/officeDocument/2006/relationships/customXml" Target="../ink/ink159.xml"/><Relationship Id="rId70" Type="http://schemas.openxmlformats.org/officeDocument/2006/relationships/customXml" Target="../ink/ink39.xml"/><Relationship Id="rId91" Type="http://schemas.openxmlformats.org/officeDocument/2006/relationships/image" Target="../media/image264.png"/><Relationship Id="rId145" Type="http://schemas.openxmlformats.org/officeDocument/2006/relationships/image" Target="../media/image291.png"/><Relationship Id="rId166" Type="http://schemas.openxmlformats.org/officeDocument/2006/relationships/customXml" Target="../ink/ink87.xml"/><Relationship Id="rId187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0.xml"/><Relationship Id="rId233" Type="http://schemas.openxmlformats.org/officeDocument/2006/relationships/image" Target="../media/image335.png"/><Relationship Id="rId254" Type="http://schemas.openxmlformats.org/officeDocument/2006/relationships/customXml" Target="../ink/ink131.xml"/><Relationship Id="rId28" Type="http://schemas.openxmlformats.org/officeDocument/2006/relationships/customXml" Target="../ink/ink18.xml"/><Relationship Id="rId49" Type="http://schemas.openxmlformats.org/officeDocument/2006/relationships/image" Target="../media/image243.png"/><Relationship Id="rId114" Type="http://schemas.openxmlformats.org/officeDocument/2006/relationships/customXml" Target="../ink/ink61.xml"/><Relationship Id="rId275" Type="http://schemas.openxmlformats.org/officeDocument/2006/relationships/image" Target="../media/image19.png"/><Relationship Id="rId296" Type="http://schemas.openxmlformats.org/officeDocument/2006/relationships/customXml" Target="../ink/ink152.xml"/><Relationship Id="rId300" Type="http://schemas.openxmlformats.org/officeDocument/2006/relationships/customXml" Target="../ink/ink154.xml"/><Relationship Id="rId60" Type="http://schemas.openxmlformats.org/officeDocument/2006/relationships/customXml" Target="../ink/ink34.xml"/><Relationship Id="rId81" Type="http://schemas.openxmlformats.org/officeDocument/2006/relationships/image" Target="../media/image259.png"/><Relationship Id="rId135" Type="http://schemas.openxmlformats.org/officeDocument/2006/relationships/image" Target="../media/image286.png"/><Relationship Id="rId156" Type="http://schemas.openxmlformats.org/officeDocument/2006/relationships/customXml" Target="../ink/ink82.xml"/><Relationship Id="rId177" Type="http://schemas.openxmlformats.org/officeDocument/2006/relationships/image" Target="../media/image307.png"/><Relationship Id="rId198" Type="http://schemas.openxmlformats.org/officeDocument/2006/relationships/customXml" Target="../ink/ink103.xml"/><Relationship Id="rId202" Type="http://schemas.openxmlformats.org/officeDocument/2006/relationships/customXml" Target="../ink/ink105.xml"/><Relationship Id="rId223" Type="http://schemas.openxmlformats.org/officeDocument/2006/relationships/image" Target="../media/image330.png"/><Relationship Id="rId244" Type="http://schemas.openxmlformats.org/officeDocument/2006/relationships/customXml" Target="../ink/ink126.xml"/><Relationship Id="rId18" Type="http://schemas.openxmlformats.org/officeDocument/2006/relationships/customXml" Target="../ink/ink13.xml"/><Relationship Id="rId39" Type="http://schemas.openxmlformats.org/officeDocument/2006/relationships/image" Target="../media/image238.png"/><Relationship Id="rId265" Type="http://schemas.openxmlformats.org/officeDocument/2006/relationships/image" Target="../media/image14.png"/><Relationship Id="rId286" Type="http://schemas.openxmlformats.org/officeDocument/2006/relationships/customXml" Target="../ink/ink147.xml"/><Relationship Id="rId50" Type="http://schemas.openxmlformats.org/officeDocument/2006/relationships/customXml" Target="../ink/ink29.xml"/><Relationship Id="rId104" Type="http://schemas.openxmlformats.org/officeDocument/2006/relationships/customXml" Target="../ink/ink56.xml"/><Relationship Id="rId125" Type="http://schemas.openxmlformats.org/officeDocument/2006/relationships/image" Target="../media/image281.png"/><Relationship Id="rId146" Type="http://schemas.openxmlformats.org/officeDocument/2006/relationships/customXml" Target="../ink/ink77.xml"/><Relationship Id="rId167" Type="http://schemas.openxmlformats.org/officeDocument/2006/relationships/image" Target="../media/image302.png"/><Relationship Id="rId188" Type="http://schemas.openxmlformats.org/officeDocument/2006/relationships/customXml" Target="../ink/ink98.xml"/><Relationship Id="rId311" Type="http://schemas.openxmlformats.org/officeDocument/2006/relationships/image" Target="../media/image37.png"/><Relationship Id="rId71" Type="http://schemas.openxmlformats.org/officeDocument/2006/relationships/image" Target="../media/image254.png"/><Relationship Id="rId92" Type="http://schemas.openxmlformats.org/officeDocument/2006/relationships/customXml" Target="../ink/ink50.xml"/><Relationship Id="rId213" Type="http://schemas.openxmlformats.org/officeDocument/2006/relationships/image" Target="../media/image325.png"/><Relationship Id="rId234" Type="http://schemas.openxmlformats.org/officeDocument/2006/relationships/customXml" Target="../ink/ink121.xml"/><Relationship Id="rId2" Type="http://schemas.openxmlformats.org/officeDocument/2006/relationships/customXml" Target="../ink/ink5.xml"/><Relationship Id="rId29" Type="http://schemas.openxmlformats.org/officeDocument/2006/relationships/image" Target="../media/image233.png"/><Relationship Id="rId255" Type="http://schemas.openxmlformats.org/officeDocument/2006/relationships/image" Target="../media/image9.png"/><Relationship Id="rId276" Type="http://schemas.openxmlformats.org/officeDocument/2006/relationships/customXml" Target="../ink/ink142.xml"/><Relationship Id="rId297" Type="http://schemas.openxmlformats.org/officeDocument/2006/relationships/image" Target="../media/image30.png"/><Relationship Id="rId40" Type="http://schemas.openxmlformats.org/officeDocument/2006/relationships/customXml" Target="../ink/ink24.xml"/><Relationship Id="rId115" Type="http://schemas.openxmlformats.org/officeDocument/2006/relationships/image" Target="../media/image276.png"/><Relationship Id="rId136" Type="http://schemas.openxmlformats.org/officeDocument/2006/relationships/customXml" Target="../ink/ink72.xml"/><Relationship Id="rId157" Type="http://schemas.openxmlformats.org/officeDocument/2006/relationships/image" Target="../media/image297.png"/><Relationship Id="rId178" Type="http://schemas.openxmlformats.org/officeDocument/2006/relationships/customXml" Target="../ink/ink93.xml"/><Relationship Id="rId301" Type="http://schemas.openxmlformats.org/officeDocument/2006/relationships/image" Target="../media/image32.png"/><Relationship Id="rId61" Type="http://schemas.openxmlformats.org/officeDocument/2006/relationships/image" Target="../media/image249.png"/><Relationship Id="rId82" Type="http://schemas.openxmlformats.org/officeDocument/2006/relationships/customXml" Target="../ink/ink45.xml"/><Relationship Id="rId199" Type="http://schemas.openxmlformats.org/officeDocument/2006/relationships/image" Target="../media/image318.png"/><Relationship Id="rId203" Type="http://schemas.openxmlformats.org/officeDocument/2006/relationships/image" Target="../media/image320.png"/><Relationship Id="rId19" Type="http://schemas.openxmlformats.org/officeDocument/2006/relationships/image" Target="../media/image228.png"/><Relationship Id="rId224" Type="http://schemas.openxmlformats.org/officeDocument/2006/relationships/customXml" Target="../ink/ink116.xml"/><Relationship Id="rId245" Type="http://schemas.openxmlformats.org/officeDocument/2006/relationships/image" Target="../media/image1.png"/><Relationship Id="rId266" Type="http://schemas.openxmlformats.org/officeDocument/2006/relationships/customXml" Target="../ink/ink137.xml"/><Relationship Id="rId287" Type="http://schemas.openxmlformats.org/officeDocument/2006/relationships/image" Target="../media/image25.png"/><Relationship Id="rId30" Type="http://schemas.openxmlformats.org/officeDocument/2006/relationships/customXml" Target="../ink/ink19.xml"/><Relationship Id="rId105" Type="http://schemas.openxmlformats.org/officeDocument/2006/relationships/image" Target="../media/image271.png"/><Relationship Id="rId126" Type="http://schemas.openxmlformats.org/officeDocument/2006/relationships/customXml" Target="../ink/ink67.xml"/><Relationship Id="rId147" Type="http://schemas.openxmlformats.org/officeDocument/2006/relationships/image" Target="../media/image292.png"/><Relationship Id="rId168" Type="http://schemas.openxmlformats.org/officeDocument/2006/relationships/customXml" Target="../ink/ink88.xml"/><Relationship Id="rId312" Type="http://schemas.openxmlformats.org/officeDocument/2006/relationships/customXml" Target="../ink/ink160.xml"/><Relationship Id="rId51" Type="http://schemas.openxmlformats.org/officeDocument/2006/relationships/image" Target="../media/image244.png"/><Relationship Id="rId72" Type="http://schemas.openxmlformats.org/officeDocument/2006/relationships/customXml" Target="../ink/ink40.xml"/><Relationship Id="rId93" Type="http://schemas.openxmlformats.org/officeDocument/2006/relationships/image" Target="../media/image265.png"/><Relationship Id="rId189" Type="http://schemas.openxmlformats.org/officeDocument/2006/relationships/image" Target="../media/image313.png"/><Relationship Id="rId3" Type="http://schemas.openxmlformats.org/officeDocument/2006/relationships/image" Target="../media/image220.png"/><Relationship Id="rId214" Type="http://schemas.openxmlformats.org/officeDocument/2006/relationships/customXml" Target="../ink/ink111.xml"/><Relationship Id="rId235" Type="http://schemas.openxmlformats.org/officeDocument/2006/relationships/image" Target="../media/image336.png"/><Relationship Id="rId256" Type="http://schemas.openxmlformats.org/officeDocument/2006/relationships/customXml" Target="../ink/ink132.xml"/><Relationship Id="rId277" Type="http://schemas.openxmlformats.org/officeDocument/2006/relationships/image" Target="../media/image20.png"/><Relationship Id="rId298" Type="http://schemas.openxmlformats.org/officeDocument/2006/relationships/customXml" Target="../ink/ink153.xml"/><Relationship Id="rId116" Type="http://schemas.openxmlformats.org/officeDocument/2006/relationships/customXml" Target="../ink/ink62.xml"/><Relationship Id="rId137" Type="http://schemas.openxmlformats.org/officeDocument/2006/relationships/image" Target="../media/image287.png"/><Relationship Id="rId158" Type="http://schemas.openxmlformats.org/officeDocument/2006/relationships/customXml" Target="../ink/ink83.xml"/><Relationship Id="rId302" Type="http://schemas.openxmlformats.org/officeDocument/2006/relationships/customXml" Target="../ink/ink155.xml"/><Relationship Id="rId20" Type="http://schemas.openxmlformats.org/officeDocument/2006/relationships/customXml" Target="../ink/ink14.xml"/><Relationship Id="rId41" Type="http://schemas.openxmlformats.org/officeDocument/2006/relationships/image" Target="../media/image239.png"/><Relationship Id="rId62" Type="http://schemas.openxmlformats.org/officeDocument/2006/relationships/customXml" Target="../ink/ink35.xml"/><Relationship Id="rId83" Type="http://schemas.openxmlformats.org/officeDocument/2006/relationships/image" Target="../media/image260.png"/><Relationship Id="rId179" Type="http://schemas.openxmlformats.org/officeDocument/2006/relationships/image" Target="../media/image308.png"/><Relationship Id="rId190" Type="http://schemas.openxmlformats.org/officeDocument/2006/relationships/customXml" Target="../ink/ink99.xml"/><Relationship Id="rId204" Type="http://schemas.openxmlformats.org/officeDocument/2006/relationships/customXml" Target="../ink/ink106.xml"/><Relationship Id="rId225" Type="http://schemas.openxmlformats.org/officeDocument/2006/relationships/image" Target="../media/image331.png"/><Relationship Id="rId246" Type="http://schemas.openxmlformats.org/officeDocument/2006/relationships/customXml" Target="../ink/ink127.xml"/><Relationship Id="rId267" Type="http://schemas.openxmlformats.org/officeDocument/2006/relationships/image" Target="../media/image15.png"/><Relationship Id="rId288" Type="http://schemas.openxmlformats.org/officeDocument/2006/relationships/customXml" Target="../ink/ink148.xml"/><Relationship Id="rId106" Type="http://schemas.openxmlformats.org/officeDocument/2006/relationships/customXml" Target="../ink/ink57.xml"/><Relationship Id="rId127" Type="http://schemas.openxmlformats.org/officeDocument/2006/relationships/image" Target="../media/image282.png"/><Relationship Id="rId313" Type="http://schemas.openxmlformats.org/officeDocument/2006/relationships/image" Target="../media/image38.png"/><Relationship Id="rId10" Type="http://schemas.openxmlformats.org/officeDocument/2006/relationships/customXml" Target="../ink/ink9.xml"/><Relationship Id="rId31" Type="http://schemas.openxmlformats.org/officeDocument/2006/relationships/image" Target="../media/image234.png"/><Relationship Id="rId52" Type="http://schemas.openxmlformats.org/officeDocument/2006/relationships/customXml" Target="../ink/ink30.xml"/><Relationship Id="rId73" Type="http://schemas.openxmlformats.org/officeDocument/2006/relationships/image" Target="../media/image255.png"/><Relationship Id="rId94" Type="http://schemas.openxmlformats.org/officeDocument/2006/relationships/customXml" Target="../ink/ink51.xml"/><Relationship Id="rId148" Type="http://schemas.openxmlformats.org/officeDocument/2006/relationships/customXml" Target="../ink/ink78.xml"/><Relationship Id="rId169" Type="http://schemas.openxmlformats.org/officeDocument/2006/relationships/image" Target="../media/image303.png"/><Relationship Id="rId4" Type="http://schemas.openxmlformats.org/officeDocument/2006/relationships/customXml" Target="../ink/ink6.xml"/><Relationship Id="rId180" Type="http://schemas.openxmlformats.org/officeDocument/2006/relationships/customXml" Target="../ink/ink94.xml"/><Relationship Id="rId215" Type="http://schemas.openxmlformats.org/officeDocument/2006/relationships/image" Target="../media/image326.png"/><Relationship Id="rId236" Type="http://schemas.openxmlformats.org/officeDocument/2006/relationships/customXml" Target="../ink/ink122.xml"/><Relationship Id="rId257" Type="http://schemas.openxmlformats.org/officeDocument/2006/relationships/image" Target="../media/image10.png"/><Relationship Id="rId278" Type="http://schemas.openxmlformats.org/officeDocument/2006/relationships/customXml" Target="../ink/ink143.xml"/><Relationship Id="rId303" Type="http://schemas.openxmlformats.org/officeDocument/2006/relationships/image" Target="../media/image33.png"/><Relationship Id="rId42" Type="http://schemas.openxmlformats.org/officeDocument/2006/relationships/customXml" Target="../ink/ink25.xml"/><Relationship Id="rId84" Type="http://schemas.openxmlformats.org/officeDocument/2006/relationships/customXml" Target="../ink/ink46.xml"/><Relationship Id="rId138" Type="http://schemas.openxmlformats.org/officeDocument/2006/relationships/customXml" Target="../ink/ink73.xml"/><Relationship Id="rId191" Type="http://schemas.openxmlformats.org/officeDocument/2006/relationships/image" Target="../media/image314.png"/><Relationship Id="rId205" Type="http://schemas.openxmlformats.org/officeDocument/2006/relationships/image" Target="../media/image321.png"/><Relationship Id="rId247" Type="http://schemas.openxmlformats.org/officeDocument/2006/relationships/image" Target="../media/image5.png"/><Relationship Id="rId107" Type="http://schemas.openxmlformats.org/officeDocument/2006/relationships/image" Target="../media/image272.png"/><Relationship Id="rId289" Type="http://schemas.openxmlformats.org/officeDocument/2006/relationships/image" Target="../media/image26.png"/><Relationship Id="rId11" Type="http://schemas.openxmlformats.org/officeDocument/2006/relationships/image" Target="../media/image224.png"/><Relationship Id="rId53" Type="http://schemas.openxmlformats.org/officeDocument/2006/relationships/image" Target="../media/image245.png"/><Relationship Id="rId149" Type="http://schemas.openxmlformats.org/officeDocument/2006/relationships/image" Target="../media/image293.png"/><Relationship Id="rId95" Type="http://schemas.openxmlformats.org/officeDocument/2006/relationships/image" Target="../media/image266.png"/><Relationship Id="rId160" Type="http://schemas.openxmlformats.org/officeDocument/2006/relationships/customXml" Target="../ink/ink84.xml"/><Relationship Id="rId216" Type="http://schemas.openxmlformats.org/officeDocument/2006/relationships/customXml" Target="../ink/ink112.xml"/><Relationship Id="rId258" Type="http://schemas.openxmlformats.org/officeDocument/2006/relationships/customXml" Target="../ink/ink133.xml"/><Relationship Id="rId22" Type="http://schemas.openxmlformats.org/officeDocument/2006/relationships/customXml" Target="../ink/ink15.xml"/><Relationship Id="rId64" Type="http://schemas.openxmlformats.org/officeDocument/2006/relationships/customXml" Target="../ink/ink36.xml"/><Relationship Id="rId118" Type="http://schemas.openxmlformats.org/officeDocument/2006/relationships/customXml" Target="../ink/ink63.xml"/><Relationship Id="rId171" Type="http://schemas.openxmlformats.org/officeDocument/2006/relationships/image" Target="../media/image304.png"/><Relationship Id="rId227" Type="http://schemas.openxmlformats.org/officeDocument/2006/relationships/image" Target="../media/image332.png"/><Relationship Id="rId269" Type="http://schemas.openxmlformats.org/officeDocument/2006/relationships/image" Target="../media/image16.png"/><Relationship Id="rId33" Type="http://schemas.openxmlformats.org/officeDocument/2006/relationships/image" Target="../media/image235.png"/><Relationship Id="rId129" Type="http://schemas.openxmlformats.org/officeDocument/2006/relationships/image" Target="../media/image283.png"/><Relationship Id="rId280" Type="http://schemas.openxmlformats.org/officeDocument/2006/relationships/customXml" Target="../ink/ink144.xml"/><Relationship Id="rId75" Type="http://schemas.openxmlformats.org/officeDocument/2006/relationships/image" Target="../media/image256.png"/><Relationship Id="rId140" Type="http://schemas.openxmlformats.org/officeDocument/2006/relationships/customXml" Target="../ink/ink74.xml"/><Relationship Id="rId182" Type="http://schemas.openxmlformats.org/officeDocument/2006/relationships/customXml" Target="../ink/ink95.xml"/><Relationship Id="rId6" Type="http://schemas.openxmlformats.org/officeDocument/2006/relationships/customXml" Target="../ink/ink7.xml"/><Relationship Id="rId238" Type="http://schemas.openxmlformats.org/officeDocument/2006/relationships/customXml" Target="../ink/ink123.xml"/><Relationship Id="rId291" Type="http://schemas.openxmlformats.org/officeDocument/2006/relationships/image" Target="../media/image27.png"/><Relationship Id="rId305" Type="http://schemas.openxmlformats.org/officeDocument/2006/relationships/image" Target="../media/image34.png"/><Relationship Id="rId44" Type="http://schemas.openxmlformats.org/officeDocument/2006/relationships/customXml" Target="../ink/ink26.xml"/><Relationship Id="rId86" Type="http://schemas.openxmlformats.org/officeDocument/2006/relationships/customXml" Target="../ink/ink47.xml"/><Relationship Id="rId151" Type="http://schemas.openxmlformats.org/officeDocument/2006/relationships/image" Target="../media/image29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.xml"/><Relationship Id="rId112" Type="http://schemas.openxmlformats.org/officeDocument/2006/relationships/image" Target="../media/image53.png"/><Relationship Id="rId133" Type="http://schemas.openxmlformats.org/officeDocument/2006/relationships/customXml" Target="../ink/ink180.xml"/><Relationship Id="rId138" Type="http://schemas.openxmlformats.org/officeDocument/2006/relationships/image" Target="../media/image66.png"/><Relationship Id="rId154" Type="http://schemas.openxmlformats.org/officeDocument/2006/relationships/image" Target="../media/image74.png"/><Relationship Id="rId159" Type="http://schemas.openxmlformats.org/officeDocument/2006/relationships/customXml" Target="../ink/ink193.xml"/><Relationship Id="rId170" Type="http://schemas.openxmlformats.org/officeDocument/2006/relationships/image" Target="../media/image82.png"/><Relationship Id="rId107" Type="http://schemas.openxmlformats.org/officeDocument/2006/relationships/customXml" Target="../ink/ink167.xml"/><Relationship Id="rId102" Type="http://schemas.openxmlformats.org/officeDocument/2006/relationships/image" Target="../media/image48.png"/><Relationship Id="rId123" Type="http://schemas.openxmlformats.org/officeDocument/2006/relationships/customXml" Target="../ink/ink175.xml"/><Relationship Id="rId128" Type="http://schemas.openxmlformats.org/officeDocument/2006/relationships/image" Target="../media/image61.png"/><Relationship Id="rId144" Type="http://schemas.openxmlformats.org/officeDocument/2006/relationships/image" Target="../media/image69.png"/><Relationship Id="rId149" Type="http://schemas.openxmlformats.org/officeDocument/2006/relationships/customXml" Target="../ink/ink188.xml"/><Relationship Id="rId152" Type="http://schemas.openxmlformats.org/officeDocument/2006/relationships/image" Target="../media/image73.png"/><Relationship Id="rId160" Type="http://schemas.openxmlformats.org/officeDocument/2006/relationships/image" Target="../media/image77.png"/><Relationship Id="rId165" Type="http://schemas.openxmlformats.org/officeDocument/2006/relationships/customXml" Target="../ink/ink196.xml"/><Relationship Id="rId35" Type="http://schemas.openxmlformats.org/officeDocument/2006/relationships/image" Target="../media/image534.png"/><Relationship Id="rId100" Type="http://schemas.openxmlformats.org/officeDocument/2006/relationships/image" Target="../media/image47.png"/><Relationship Id="rId105" Type="http://schemas.openxmlformats.org/officeDocument/2006/relationships/customXml" Target="../ink/ink166.xml"/><Relationship Id="rId113" Type="http://schemas.openxmlformats.org/officeDocument/2006/relationships/customXml" Target="../ink/ink170.xml"/><Relationship Id="rId118" Type="http://schemas.openxmlformats.org/officeDocument/2006/relationships/image" Target="../media/image56.png"/><Relationship Id="rId126" Type="http://schemas.openxmlformats.org/officeDocument/2006/relationships/image" Target="../media/image60.png"/><Relationship Id="rId134" Type="http://schemas.openxmlformats.org/officeDocument/2006/relationships/image" Target="../media/image64.png"/><Relationship Id="rId139" Type="http://schemas.openxmlformats.org/officeDocument/2006/relationships/customXml" Target="../ink/ink183.xml"/><Relationship Id="rId147" Type="http://schemas.openxmlformats.org/officeDocument/2006/relationships/customXml" Target="../ink/ink187.xml"/><Relationship Id="rId168" Type="http://schemas.openxmlformats.org/officeDocument/2006/relationships/image" Target="../media/image81.png"/><Relationship Id="rId98" Type="http://schemas.openxmlformats.org/officeDocument/2006/relationships/image" Target="../media/image565.png"/><Relationship Id="rId121" Type="http://schemas.openxmlformats.org/officeDocument/2006/relationships/customXml" Target="../ink/ink174.xml"/><Relationship Id="rId142" Type="http://schemas.openxmlformats.org/officeDocument/2006/relationships/image" Target="../media/image68.png"/><Relationship Id="rId150" Type="http://schemas.openxmlformats.org/officeDocument/2006/relationships/image" Target="../media/image72.png"/><Relationship Id="rId155" Type="http://schemas.openxmlformats.org/officeDocument/2006/relationships/customXml" Target="../ink/ink191.xml"/><Relationship Id="rId163" Type="http://schemas.openxmlformats.org/officeDocument/2006/relationships/customXml" Target="../ink/ink195.xml"/><Relationship Id="rId171" Type="http://schemas.openxmlformats.org/officeDocument/2006/relationships/customXml" Target="../ink/ink199.xml"/><Relationship Id="rId3" Type="http://schemas.openxmlformats.org/officeDocument/2006/relationships/image" Target="../media/image46.emf"/><Relationship Id="rId103" Type="http://schemas.openxmlformats.org/officeDocument/2006/relationships/customXml" Target="../ink/ink165.xml"/><Relationship Id="rId108" Type="http://schemas.openxmlformats.org/officeDocument/2006/relationships/image" Target="../media/image51.png"/><Relationship Id="rId116" Type="http://schemas.openxmlformats.org/officeDocument/2006/relationships/image" Target="../media/image55.png"/><Relationship Id="rId124" Type="http://schemas.openxmlformats.org/officeDocument/2006/relationships/image" Target="../media/image59.png"/><Relationship Id="rId129" Type="http://schemas.openxmlformats.org/officeDocument/2006/relationships/customXml" Target="../ink/ink178.xml"/><Relationship Id="rId137" Type="http://schemas.openxmlformats.org/officeDocument/2006/relationships/customXml" Target="../ink/ink182.xml"/><Relationship Id="rId158" Type="http://schemas.openxmlformats.org/officeDocument/2006/relationships/image" Target="../media/image76.png"/><Relationship Id="rId111" Type="http://schemas.openxmlformats.org/officeDocument/2006/relationships/customXml" Target="../ink/ink169.xml"/><Relationship Id="rId132" Type="http://schemas.openxmlformats.org/officeDocument/2006/relationships/image" Target="../media/image63.png"/><Relationship Id="rId140" Type="http://schemas.openxmlformats.org/officeDocument/2006/relationships/image" Target="../media/image67.png"/><Relationship Id="rId145" Type="http://schemas.openxmlformats.org/officeDocument/2006/relationships/customXml" Target="../ink/ink186.xml"/><Relationship Id="rId153" Type="http://schemas.openxmlformats.org/officeDocument/2006/relationships/customXml" Target="../ink/ink190.xml"/><Relationship Id="rId161" Type="http://schemas.openxmlformats.org/officeDocument/2006/relationships/customXml" Target="../ink/ink194.xml"/><Relationship Id="rId16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162.xml"/><Relationship Id="rId106" Type="http://schemas.openxmlformats.org/officeDocument/2006/relationships/image" Target="../media/image50.png"/><Relationship Id="rId114" Type="http://schemas.openxmlformats.org/officeDocument/2006/relationships/image" Target="../media/image54.png"/><Relationship Id="rId119" Type="http://schemas.openxmlformats.org/officeDocument/2006/relationships/customXml" Target="../ink/ink173.xml"/><Relationship Id="rId127" Type="http://schemas.openxmlformats.org/officeDocument/2006/relationships/customXml" Target="../ink/ink177.xml"/><Relationship Id="rId99" Type="http://schemas.openxmlformats.org/officeDocument/2006/relationships/customXml" Target="../ink/ink163.xml"/><Relationship Id="rId101" Type="http://schemas.openxmlformats.org/officeDocument/2006/relationships/customXml" Target="../ink/ink164.xml"/><Relationship Id="rId122" Type="http://schemas.openxmlformats.org/officeDocument/2006/relationships/image" Target="../media/image58.png"/><Relationship Id="rId130" Type="http://schemas.openxmlformats.org/officeDocument/2006/relationships/image" Target="../media/image62.png"/><Relationship Id="rId135" Type="http://schemas.openxmlformats.org/officeDocument/2006/relationships/customXml" Target="../ink/ink181.xml"/><Relationship Id="rId143" Type="http://schemas.openxmlformats.org/officeDocument/2006/relationships/customXml" Target="../ink/ink185.xml"/><Relationship Id="rId148" Type="http://schemas.openxmlformats.org/officeDocument/2006/relationships/image" Target="../media/image71.png"/><Relationship Id="rId151" Type="http://schemas.openxmlformats.org/officeDocument/2006/relationships/customXml" Target="../ink/ink189.xml"/><Relationship Id="rId156" Type="http://schemas.openxmlformats.org/officeDocument/2006/relationships/image" Target="../media/image75.png"/><Relationship Id="rId164" Type="http://schemas.openxmlformats.org/officeDocument/2006/relationships/image" Target="../media/image79.png"/><Relationship Id="rId169" Type="http://schemas.openxmlformats.org/officeDocument/2006/relationships/customXml" Target="../ink/ink198.xml"/><Relationship Id="rId4" Type="http://schemas.openxmlformats.org/officeDocument/2006/relationships/customXml" Target="../ink/ink161.xml"/><Relationship Id="rId172" Type="http://schemas.openxmlformats.org/officeDocument/2006/relationships/image" Target="../media/image83.png"/><Relationship Id="rId109" Type="http://schemas.openxmlformats.org/officeDocument/2006/relationships/customXml" Target="../ink/ink168.xml"/><Relationship Id="rId104" Type="http://schemas.openxmlformats.org/officeDocument/2006/relationships/image" Target="../media/image49.png"/><Relationship Id="rId120" Type="http://schemas.openxmlformats.org/officeDocument/2006/relationships/image" Target="../media/image57.png"/><Relationship Id="rId125" Type="http://schemas.openxmlformats.org/officeDocument/2006/relationships/customXml" Target="../ink/ink176.xml"/><Relationship Id="rId141" Type="http://schemas.openxmlformats.org/officeDocument/2006/relationships/customXml" Target="../ink/ink184.xml"/><Relationship Id="rId146" Type="http://schemas.openxmlformats.org/officeDocument/2006/relationships/image" Target="../media/image70.png"/><Relationship Id="rId167" Type="http://schemas.openxmlformats.org/officeDocument/2006/relationships/customXml" Target="../ink/ink197.xml"/><Relationship Id="rId162" Type="http://schemas.openxmlformats.org/officeDocument/2006/relationships/image" Target="../media/image78.png"/><Relationship Id="rId2" Type="http://schemas.openxmlformats.org/officeDocument/2006/relationships/oleObject" Target="../embeddings/oleObject1.bin"/><Relationship Id="rId110" Type="http://schemas.openxmlformats.org/officeDocument/2006/relationships/image" Target="../media/image52.png"/><Relationship Id="rId115" Type="http://schemas.openxmlformats.org/officeDocument/2006/relationships/customXml" Target="../ink/ink171.xml"/><Relationship Id="rId131" Type="http://schemas.openxmlformats.org/officeDocument/2006/relationships/customXml" Target="../ink/ink179.xml"/><Relationship Id="rId136" Type="http://schemas.openxmlformats.org/officeDocument/2006/relationships/image" Target="../media/image65.png"/><Relationship Id="rId157" Type="http://schemas.openxmlformats.org/officeDocument/2006/relationships/customXml" Target="../ink/ink19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8.xml"/><Relationship Id="rId299" Type="http://schemas.openxmlformats.org/officeDocument/2006/relationships/customXml" Target="../ink/ink349.xml"/><Relationship Id="rId21" Type="http://schemas.openxmlformats.org/officeDocument/2006/relationships/customXml" Target="../ink/ink210.xml"/><Relationship Id="rId63" Type="http://schemas.openxmlformats.org/officeDocument/2006/relationships/customXml" Target="../ink/ink231.xml"/><Relationship Id="rId159" Type="http://schemas.openxmlformats.org/officeDocument/2006/relationships/customXml" Target="../ink/ink279.xml"/><Relationship Id="rId324" Type="http://schemas.openxmlformats.org/officeDocument/2006/relationships/image" Target="../media/image186.png"/><Relationship Id="rId366" Type="http://schemas.openxmlformats.org/officeDocument/2006/relationships/image" Target="../media/image206.png"/><Relationship Id="rId170" Type="http://schemas.openxmlformats.org/officeDocument/2006/relationships/image" Target="../media/image109.png"/><Relationship Id="rId226" Type="http://schemas.openxmlformats.org/officeDocument/2006/relationships/image" Target="../media/image137.png"/><Relationship Id="rId268" Type="http://schemas.openxmlformats.org/officeDocument/2006/relationships/image" Target="../media/image158.png"/><Relationship Id="rId32" Type="http://schemas.openxmlformats.org/officeDocument/2006/relationships/image" Target="../media/image581.png"/><Relationship Id="rId74" Type="http://schemas.openxmlformats.org/officeDocument/2006/relationships/image" Target="../media/image250.emf"/><Relationship Id="rId128" Type="http://schemas.openxmlformats.org/officeDocument/2006/relationships/image" Target="../media/image88.png"/><Relationship Id="rId335" Type="http://schemas.openxmlformats.org/officeDocument/2006/relationships/customXml" Target="../ink/ink367.xml"/><Relationship Id="rId377" Type="http://schemas.openxmlformats.org/officeDocument/2006/relationships/customXml" Target="../ink/ink388.xml"/><Relationship Id="rId5" Type="http://schemas.openxmlformats.org/officeDocument/2006/relationships/image" Target="../media/image568.png"/><Relationship Id="rId181" Type="http://schemas.openxmlformats.org/officeDocument/2006/relationships/customXml" Target="../ink/ink290.xml"/><Relationship Id="rId237" Type="http://schemas.openxmlformats.org/officeDocument/2006/relationships/customXml" Target="../ink/ink318.xml"/><Relationship Id="rId279" Type="http://schemas.openxmlformats.org/officeDocument/2006/relationships/customXml" Target="../ink/ink339.xml"/><Relationship Id="rId43" Type="http://schemas.openxmlformats.org/officeDocument/2006/relationships/customXml" Target="../ink/ink221.xml"/><Relationship Id="rId139" Type="http://schemas.openxmlformats.org/officeDocument/2006/relationships/customXml" Target="../ink/ink269.xml"/><Relationship Id="rId290" Type="http://schemas.openxmlformats.org/officeDocument/2006/relationships/image" Target="../media/image169.png"/><Relationship Id="rId304" Type="http://schemas.openxmlformats.org/officeDocument/2006/relationships/image" Target="../media/image176.png"/><Relationship Id="rId346" Type="http://schemas.openxmlformats.org/officeDocument/2006/relationships/image" Target="../media/image197.png"/><Relationship Id="rId85" Type="http://schemas.openxmlformats.org/officeDocument/2006/relationships/customXml" Target="../ink/ink242.xml"/><Relationship Id="rId150" Type="http://schemas.openxmlformats.org/officeDocument/2006/relationships/image" Target="../media/image99.png"/><Relationship Id="rId192" Type="http://schemas.openxmlformats.org/officeDocument/2006/relationships/image" Target="../media/image120.png"/><Relationship Id="rId206" Type="http://schemas.openxmlformats.org/officeDocument/2006/relationships/image" Target="../media/image127.png"/><Relationship Id="rId248" Type="http://schemas.openxmlformats.org/officeDocument/2006/relationships/image" Target="../media/image148.png"/><Relationship Id="rId12" Type="http://schemas.openxmlformats.org/officeDocument/2006/relationships/image" Target="../media/image571.png"/><Relationship Id="rId108" Type="http://schemas.openxmlformats.org/officeDocument/2006/relationships/image" Target="../media/image619.png"/><Relationship Id="rId315" Type="http://schemas.openxmlformats.org/officeDocument/2006/relationships/customXml" Target="../ink/ink357.xml"/><Relationship Id="rId357" Type="http://schemas.openxmlformats.org/officeDocument/2006/relationships/customXml" Target="../ink/ink378.xml"/><Relationship Id="rId54" Type="http://schemas.openxmlformats.org/officeDocument/2006/relationships/image" Target="../media/image592.png"/><Relationship Id="rId96" Type="http://schemas.openxmlformats.org/officeDocument/2006/relationships/image" Target="../media/image613.png"/><Relationship Id="rId161" Type="http://schemas.openxmlformats.org/officeDocument/2006/relationships/customXml" Target="../ink/ink280.xml"/><Relationship Id="rId217" Type="http://schemas.openxmlformats.org/officeDocument/2006/relationships/customXml" Target="../ink/ink308.xml"/><Relationship Id="rId259" Type="http://schemas.openxmlformats.org/officeDocument/2006/relationships/customXml" Target="../ink/ink329.xml"/><Relationship Id="rId23" Type="http://schemas.openxmlformats.org/officeDocument/2006/relationships/customXml" Target="../ink/ink211.xml"/><Relationship Id="rId119" Type="http://schemas.openxmlformats.org/officeDocument/2006/relationships/customXml" Target="../ink/ink259.xml"/><Relationship Id="rId270" Type="http://schemas.openxmlformats.org/officeDocument/2006/relationships/image" Target="../media/image159.png"/><Relationship Id="rId326" Type="http://schemas.openxmlformats.org/officeDocument/2006/relationships/image" Target="../media/image187.png"/><Relationship Id="rId65" Type="http://schemas.openxmlformats.org/officeDocument/2006/relationships/customXml" Target="../ink/ink232.xml"/><Relationship Id="rId130" Type="http://schemas.openxmlformats.org/officeDocument/2006/relationships/image" Target="../media/image89.png"/><Relationship Id="rId368" Type="http://schemas.openxmlformats.org/officeDocument/2006/relationships/image" Target="../media/image207.png"/><Relationship Id="rId172" Type="http://schemas.openxmlformats.org/officeDocument/2006/relationships/image" Target="../media/image110.png"/><Relationship Id="rId228" Type="http://schemas.openxmlformats.org/officeDocument/2006/relationships/image" Target="../media/image138.png"/><Relationship Id="rId281" Type="http://schemas.openxmlformats.org/officeDocument/2006/relationships/customXml" Target="../ink/ink340.xml"/><Relationship Id="rId337" Type="http://schemas.openxmlformats.org/officeDocument/2006/relationships/customXml" Target="../ink/ink368.xml"/><Relationship Id="rId34" Type="http://schemas.openxmlformats.org/officeDocument/2006/relationships/image" Target="../media/image582.png"/><Relationship Id="rId76" Type="http://schemas.openxmlformats.org/officeDocument/2006/relationships/image" Target="../media/image603.png"/><Relationship Id="rId141" Type="http://schemas.openxmlformats.org/officeDocument/2006/relationships/customXml" Target="../ink/ink270.xml"/><Relationship Id="rId379" Type="http://schemas.openxmlformats.org/officeDocument/2006/relationships/customXml" Target="../ink/ink389.xml"/><Relationship Id="rId7" Type="http://schemas.openxmlformats.org/officeDocument/2006/relationships/customXml" Target="../ink/ink203.xml"/><Relationship Id="rId183" Type="http://schemas.openxmlformats.org/officeDocument/2006/relationships/customXml" Target="../ink/ink291.xml"/><Relationship Id="rId239" Type="http://schemas.openxmlformats.org/officeDocument/2006/relationships/customXml" Target="../ink/ink319.xml"/><Relationship Id="rId250" Type="http://schemas.openxmlformats.org/officeDocument/2006/relationships/image" Target="../media/image149.png"/><Relationship Id="rId292" Type="http://schemas.openxmlformats.org/officeDocument/2006/relationships/image" Target="../media/image170.png"/><Relationship Id="rId306" Type="http://schemas.openxmlformats.org/officeDocument/2006/relationships/image" Target="../media/image177.png"/><Relationship Id="rId45" Type="http://schemas.openxmlformats.org/officeDocument/2006/relationships/customXml" Target="../ink/ink222.xml"/><Relationship Id="rId87" Type="http://schemas.openxmlformats.org/officeDocument/2006/relationships/customXml" Target="../ink/ink243.xml"/><Relationship Id="rId110" Type="http://schemas.openxmlformats.org/officeDocument/2006/relationships/image" Target="../media/image620.png"/><Relationship Id="rId348" Type="http://schemas.openxmlformats.org/officeDocument/2006/relationships/image" Target="../media/image198.png"/><Relationship Id="rId152" Type="http://schemas.openxmlformats.org/officeDocument/2006/relationships/image" Target="../media/image100.png"/><Relationship Id="rId194" Type="http://schemas.openxmlformats.org/officeDocument/2006/relationships/image" Target="../media/image121.png"/><Relationship Id="rId208" Type="http://schemas.openxmlformats.org/officeDocument/2006/relationships/image" Target="../media/image128.png"/><Relationship Id="rId261" Type="http://schemas.openxmlformats.org/officeDocument/2006/relationships/customXml" Target="../ink/ink330.xml"/><Relationship Id="rId14" Type="http://schemas.openxmlformats.org/officeDocument/2006/relationships/image" Target="../media/image572.png"/><Relationship Id="rId56" Type="http://schemas.openxmlformats.org/officeDocument/2006/relationships/image" Target="../media/image593.png"/><Relationship Id="rId317" Type="http://schemas.openxmlformats.org/officeDocument/2006/relationships/customXml" Target="../ink/ink358.xml"/><Relationship Id="rId359" Type="http://schemas.openxmlformats.org/officeDocument/2006/relationships/customXml" Target="../ink/ink379.xml"/><Relationship Id="rId98" Type="http://schemas.openxmlformats.org/officeDocument/2006/relationships/image" Target="../media/image614.png"/><Relationship Id="rId121" Type="http://schemas.openxmlformats.org/officeDocument/2006/relationships/customXml" Target="../ink/ink260.xml"/><Relationship Id="rId163" Type="http://schemas.openxmlformats.org/officeDocument/2006/relationships/customXml" Target="../ink/ink281.xml"/><Relationship Id="rId219" Type="http://schemas.openxmlformats.org/officeDocument/2006/relationships/customXml" Target="../ink/ink309.xml"/><Relationship Id="rId370" Type="http://schemas.openxmlformats.org/officeDocument/2006/relationships/image" Target="../media/image208.png"/><Relationship Id="rId230" Type="http://schemas.openxmlformats.org/officeDocument/2006/relationships/image" Target="../media/image139.png"/><Relationship Id="rId25" Type="http://schemas.openxmlformats.org/officeDocument/2006/relationships/customXml" Target="../ink/ink212.xml"/><Relationship Id="rId67" Type="http://schemas.openxmlformats.org/officeDocument/2006/relationships/customXml" Target="../ink/ink233.xml"/><Relationship Id="rId272" Type="http://schemas.openxmlformats.org/officeDocument/2006/relationships/image" Target="../media/image160.png"/><Relationship Id="rId328" Type="http://schemas.openxmlformats.org/officeDocument/2006/relationships/image" Target="../media/image188.png"/><Relationship Id="rId132" Type="http://schemas.openxmlformats.org/officeDocument/2006/relationships/image" Target="../media/image90.png"/><Relationship Id="rId174" Type="http://schemas.openxmlformats.org/officeDocument/2006/relationships/image" Target="../media/image111.png"/><Relationship Id="rId381" Type="http://schemas.openxmlformats.org/officeDocument/2006/relationships/customXml" Target="../ink/ink390.xml"/><Relationship Id="rId241" Type="http://schemas.openxmlformats.org/officeDocument/2006/relationships/customXml" Target="../ink/ink320.xml"/><Relationship Id="rId36" Type="http://schemas.openxmlformats.org/officeDocument/2006/relationships/image" Target="../media/image583.png"/><Relationship Id="rId283" Type="http://schemas.openxmlformats.org/officeDocument/2006/relationships/customXml" Target="../ink/ink341.xml"/><Relationship Id="rId339" Type="http://schemas.openxmlformats.org/officeDocument/2006/relationships/customXml" Target="../ink/ink369.xml"/><Relationship Id="rId78" Type="http://schemas.openxmlformats.org/officeDocument/2006/relationships/image" Target="../media/image604.png"/><Relationship Id="rId101" Type="http://schemas.openxmlformats.org/officeDocument/2006/relationships/customXml" Target="../ink/ink250.xml"/><Relationship Id="rId143" Type="http://schemas.openxmlformats.org/officeDocument/2006/relationships/customXml" Target="../ink/ink271.xml"/><Relationship Id="rId185" Type="http://schemas.openxmlformats.org/officeDocument/2006/relationships/customXml" Target="../ink/ink292.xml"/><Relationship Id="rId350" Type="http://schemas.openxmlformats.org/officeDocument/2006/relationships/image" Target="../media/image199.png"/><Relationship Id="rId9" Type="http://schemas.openxmlformats.org/officeDocument/2006/relationships/customXml" Target="../ink/ink204.xml"/><Relationship Id="rId210" Type="http://schemas.openxmlformats.org/officeDocument/2006/relationships/image" Target="../media/image129.png"/><Relationship Id="rId252" Type="http://schemas.openxmlformats.org/officeDocument/2006/relationships/image" Target="../media/image150.png"/><Relationship Id="rId294" Type="http://schemas.openxmlformats.org/officeDocument/2006/relationships/image" Target="../media/image171.png"/><Relationship Id="rId308" Type="http://schemas.openxmlformats.org/officeDocument/2006/relationships/image" Target="../media/image178.png"/><Relationship Id="rId47" Type="http://schemas.openxmlformats.org/officeDocument/2006/relationships/customXml" Target="../ink/ink223.xml"/><Relationship Id="rId68" Type="http://schemas.openxmlformats.org/officeDocument/2006/relationships/image" Target="../media/image599.png"/><Relationship Id="rId89" Type="http://schemas.openxmlformats.org/officeDocument/2006/relationships/customXml" Target="../ink/ink244.xml"/><Relationship Id="rId112" Type="http://schemas.openxmlformats.org/officeDocument/2006/relationships/image" Target="../media/image621.png"/><Relationship Id="rId133" Type="http://schemas.openxmlformats.org/officeDocument/2006/relationships/customXml" Target="../ink/ink266.xml"/><Relationship Id="rId154" Type="http://schemas.openxmlformats.org/officeDocument/2006/relationships/image" Target="../media/image101.png"/><Relationship Id="rId175" Type="http://schemas.openxmlformats.org/officeDocument/2006/relationships/customXml" Target="../ink/ink287.xml"/><Relationship Id="rId340" Type="http://schemas.openxmlformats.org/officeDocument/2006/relationships/image" Target="../media/image194.png"/><Relationship Id="rId361" Type="http://schemas.openxmlformats.org/officeDocument/2006/relationships/customXml" Target="../ink/ink380.xml"/><Relationship Id="rId196" Type="http://schemas.openxmlformats.org/officeDocument/2006/relationships/image" Target="../media/image122.png"/><Relationship Id="rId200" Type="http://schemas.openxmlformats.org/officeDocument/2006/relationships/image" Target="../media/image124.png"/><Relationship Id="rId382" Type="http://schemas.openxmlformats.org/officeDocument/2006/relationships/image" Target="../media/image214.png"/><Relationship Id="rId16" Type="http://schemas.openxmlformats.org/officeDocument/2006/relationships/image" Target="../media/image573.png"/><Relationship Id="rId221" Type="http://schemas.openxmlformats.org/officeDocument/2006/relationships/customXml" Target="../ink/ink310.xml"/><Relationship Id="rId242" Type="http://schemas.openxmlformats.org/officeDocument/2006/relationships/image" Target="../media/image145.png"/><Relationship Id="rId263" Type="http://schemas.openxmlformats.org/officeDocument/2006/relationships/customXml" Target="../ink/ink331.xml"/><Relationship Id="rId284" Type="http://schemas.openxmlformats.org/officeDocument/2006/relationships/image" Target="../media/image166.png"/><Relationship Id="rId319" Type="http://schemas.openxmlformats.org/officeDocument/2006/relationships/customXml" Target="../ink/ink359.xml"/><Relationship Id="rId37" Type="http://schemas.openxmlformats.org/officeDocument/2006/relationships/customXml" Target="../ink/ink218.xml"/><Relationship Id="rId58" Type="http://schemas.openxmlformats.org/officeDocument/2006/relationships/image" Target="../media/image594.png"/><Relationship Id="rId79" Type="http://schemas.openxmlformats.org/officeDocument/2006/relationships/customXml" Target="../ink/ink239.xml"/><Relationship Id="rId102" Type="http://schemas.openxmlformats.org/officeDocument/2006/relationships/image" Target="../media/image616.png"/><Relationship Id="rId123" Type="http://schemas.openxmlformats.org/officeDocument/2006/relationships/customXml" Target="../ink/ink261.xml"/><Relationship Id="rId144" Type="http://schemas.openxmlformats.org/officeDocument/2006/relationships/image" Target="../media/image96.png"/><Relationship Id="rId330" Type="http://schemas.openxmlformats.org/officeDocument/2006/relationships/image" Target="../media/image189.png"/><Relationship Id="rId90" Type="http://schemas.openxmlformats.org/officeDocument/2006/relationships/image" Target="../media/image610.png"/><Relationship Id="rId165" Type="http://schemas.openxmlformats.org/officeDocument/2006/relationships/customXml" Target="../ink/ink282.xml"/><Relationship Id="rId186" Type="http://schemas.openxmlformats.org/officeDocument/2006/relationships/image" Target="../media/image117.png"/><Relationship Id="rId351" Type="http://schemas.openxmlformats.org/officeDocument/2006/relationships/customXml" Target="../ink/ink375.xml"/><Relationship Id="rId372" Type="http://schemas.openxmlformats.org/officeDocument/2006/relationships/image" Target="../media/image209.png"/><Relationship Id="rId211" Type="http://schemas.openxmlformats.org/officeDocument/2006/relationships/customXml" Target="../ink/ink305.xml"/><Relationship Id="rId232" Type="http://schemas.openxmlformats.org/officeDocument/2006/relationships/image" Target="../media/image140.png"/><Relationship Id="rId253" Type="http://schemas.openxmlformats.org/officeDocument/2006/relationships/customXml" Target="../ink/ink326.xml"/><Relationship Id="rId274" Type="http://schemas.openxmlformats.org/officeDocument/2006/relationships/image" Target="../media/image161.png"/><Relationship Id="rId295" Type="http://schemas.openxmlformats.org/officeDocument/2006/relationships/customXml" Target="../ink/ink347.xml"/><Relationship Id="rId309" Type="http://schemas.openxmlformats.org/officeDocument/2006/relationships/customXml" Target="../ink/ink354.xml"/><Relationship Id="rId27" Type="http://schemas.openxmlformats.org/officeDocument/2006/relationships/customXml" Target="../ink/ink213.xml"/><Relationship Id="rId48" Type="http://schemas.openxmlformats.org/officeDocument/2006/relationships/image" Target="../media/image589.png"/><Relationship Id="rId69" Type="http://schemas.openxmlformats.org/officeDocument/2006/relationships/customXml" Target="../ink/ink234.xml"/><Relationship Id="rId113" Type="http://schemas.openxmlformats.org/officeDocument/2006/relationships/customXml" Target="../ink/ink256.xml"/><Relationship Id="rId134" Type="http://schemas.openxmlformats.org/officeDocument/2006/relationships/image" Target="../media/image91.png"/><Relationship Id="rId320" Type="http://schemas.openxmlformats.org/officeDocument/2006/relationships/image" Target="../media/image184.png"/><Relationship Id="rId80" Type="http://schemas.openxmlformats.org/officeDocument/2006/relationships/image" Target="../media/image605.png"/><Relationship Id="rId155" Type="http://schemas.openxmlformats.org/officeDocument/2006/relationships/customXml" Target="../ink/ink277.xml"/><Relationship Id="rId176" Type="http://schemas.openxmlformats.org/officeDocument/2006/relationships/image" Target="../media/image112.png"/><Relationship Id="rId197" Type="http://schemas.openxmlformats.org/officeDocument/2006/relationships/customXml" Target="../ink/ink298.xml"/><Relationship Id="rId341" Type="http://schemas.openxmlformats.org/officeDocument/2006/relationships/customXml" Target="../ink/ink370.xml"/><Relationship Id="rId362" Type="http://schemas.openxmlformats.org/officeDocument/2006/relationships/image" Target="../media/image1.png"/><Relationship Id="rId383" Type="http://schemas.openxmlformats.org/officeDocument/2006/relationships/customXml" Target="../ink/ink391.xml"/><Relationship Id="rId201" Type="http://schemas.openxmlformats.org/officeDocument/2006/relationships/customXml" Target="../ink/ink300.xml"/><Relationship Id="rId222" Type="http://schemas.openxmlformats.org/officeDocument/2006/relationships/image" Target="../media/image135.png"/><Relationship Id="rId243" Type="http://schemas.openxmlformats.org/officeDocument/2006/relationships/customXml" Target="../ink/ink321.xml"/><Relationship Id="rId264" Type="http://schemas.openxmlformats.org/officeDocument/2006/relationships/image" Target="../media/image156.png"/><Relationship Id="rId285" Type="http://schemas.openxmlformats.org/officeDocument/2006/relationships/customXml" Target="../ink/ink342.xml"/><Relationship Id="rId17" Type="http://schemas.openxmlformats.org/officeDocument/2006/relationships/customXml" Target="../ink/ink208.xml"/><Relationship Id="rId38" Type="http://schemas.openxmlformats.org/officeDocument/2006/relationships/image" Target="../media/image584.png"/><Relationship Id="rId59" Type="http://schemas.openxmlformats.org/officeDocument/2006/relationships/customXml" Target="../ink/ink229.xml"/><Relationship Id="rId103" Type="http://schemas.openxmlformats.org/officeDocument/2006/relationships/customXml" Target="../ink/ink251.xml"/><Relationship Id="rId124" Type="http://schemas.openxmlformats.org/officeDocument/2006/relationships/image" Target="../media/image86.png"/><Relationship Id="rId310" Type="http://schemas.openxmlformats.org/officeDocument/2006/relationships/image" Target="../media/image179.png"/><Relationship Id="rId70" Type="http://schemas.openxmlformats.org/officeDocument/2006/relationships/image" Target="../media/image600.png"/><Relationship Id="rId91" Type="http://schemas.openxmlformats.org/officeDocument/2006/relationships/customXml" Target="../ink/ink245.xml"/><Relationship Id="rId145" Type="http://schemas.openxmlformats.org/officeDocument/2006/relationships/customXml" Target="../ink/ink272.xml"/><Relationship Id="rId166" Type="http://schemas.openxmlformats.org/officeDocument/2006/relationships/image" Target="../media/image107.png"/><Relationship Id="rId187" Type="http://schemas.openxmlformats.org/officeDocument/2006/relationships/customXml" Target="../ink/ink293.xml"/><Relationship Id="rId331" Type="http://schemas.openxmlformats.org/officeDocument/2006/relationships/customXml" Target="../ink/ink365.xml"/><Relationship Id="rId352" Type="http://schemas.openxmlformats.org/officeDocument/2006/relationships/image" Target="../media/image200.png"/><Relationship Id="rId373" Type="http://schemas.openxmlformats.org/officeDocument/2006/relationships/customXml" Target="../ink/ink38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0.png"/><Relationship Id="rId233" Type="http://schemas.openxmlformats.org/officeDocument/2006/relationships/customXml" Target="../ink/ink316.xml"/><Relationship Id="rId254" Type="http://schemas.openxmlformats.org/officeDocument/2006/relationships/image" Target="../media/image151.png"/><Relationship Id="rId28" Type="http://schemas.openxmlformats.org/officeDocument/2006/relationships/image" Target="../media/image579.png"/><Relationship Id="rId49" Type="http://schemas.openxmlformats.org/officeDocument/2006/relationships/customXml" Target="../ink/ink224.xml"/><Relationship Id="rId114" Type="http://schemas.openxmlformats.org/officeDocument/2006/relationships/image" Target="../media/image622.png"/><Relationship Id="rId275" Type="http://schemas.openxmlformats.org/officeDocument/2006/relationships/customXml" Target="../ink/ink337.xml"/><Relationship Id="rId296" Type="http://schemas.openxmlformats.org/officeDocument/2006/relationships/image" Target="../media/image172.png"/><Relationship Id="rId300" Type="http://schemas.openxmlformats.org/officeDocument/2006/relationships/image" Target="../media/image174.png"/><Relationship Id="rId60" Type="http://schemas.openxmlformats.org/officeDocument/2006/relationships/image" Target="../media/image595.png"/><Relationship Id="rId81" Type="http://schemas.openxmlformats.org/officeDocument/2006/relationships/customXml" Target="../ink/ink240.xml"/><Relationship Id="rId135" Type="http://schemas.openxmlformats.org/officeDocument/2006/relationships/customXml" Target="../ink/ink267.xml"/><Relationship Id="rId156" Type="http://schemas.openxmlformats.org/officeDocument/2006/relationships/image" Target="../media/image102.png"/><Relationship Id="rId177" Type="http://schemas.openxmlformats.org/officeDocument/2006/relationships/customXml" Target="../ink/ink288.xml"/><Relationship Id="rId198" Type="http://schemas.openxmlformats.org/officeDocument/2006/relationships/image" Target="../media/image123.png"/><Relationship Id="rId321" Type="http://schemas.openxmlformats.org/officeDocument/2006/relationships/customXml" Target="../ink/ink360.xml"/><Relationship Id="rId342" Type="http://schemas.openxmlformats.org/officeDocument/2006/relationships/image" Target="../media/image195.png"/><Relationship Id="rId363" Type="http://schemas.openxmlformats.org/officeDocument/2006/relationships/customXml" Target="../ink/ink381.xml"/><Relationship Id="rId384" Type="http://schemas.openxmlformats.org/officeDocument/2006/relationships/image" Target="../media/image215.png"/><Relationship Id="rId202" Type="http://schemas.openxmlformats.org/officeDocument/2006/relationships/image" Target="../media/image125.png"/><Relationship Id="rId223" Type="http://schemas.openxmlformats.org/officeDocument/2006/relationships/customXml" Target="../ink/ink311.xml"/><Relationship Id="rId244" Type="http://schemas.openxmlformats.org/officeDocument/2006/relationships/image" Target="../media/image146.png"/><Relationship Id="rId18" Type="http://schemas.openxmlformats.org/officeDocument/2006/relationships/image" Target="../media/image574.png"/><Relationship Id="rId39" Type="http://schemas.openxmlformats.org/officeDocument/2006/relationships/customXml" Target="../ink/ink219.xml"/><Relationship Id="rId265" Type="http://schemas.openxmlformats.org/officeDocument/2006/relationships/customXml" Target="../ink/ink332.xml"/><Relationship Id="rId286" Type="http://schemas.openxmlformats.org/officeDocument/2006/relationships/image" Target="../media/image167.png"/><Relationship Id="rId50" Type="http://schemas.openxmlformats.org/officeDocument/2006/relationships/image" Target="../media/image590.png"/><Relationship Id="rId104" Type="http://schemas.openxmlformats.org/officeDocument/2006/relationships/image" Target="../media/image617.png"/><Relationship Id="rId125" Type="http://schemas.openxmlformats.org/officeDocument/2006/relationships/customXml" Target="../ink/ink262.xml"/><Relationship Id="rId146" Type="http://schemas.openxmlformats.org/officeDocument/2006/relationships/image" Target="../media/image97.png"/><Relationship Id="rId167" Type="http://schemas.openxmlformats.org/officeDocument/2006/relationships/customXml" Target="../ink/ink283.xml"/><Relationship Id="rId188" Type="http://schemas.openxmlformats.org/officeDocument/2006/relationships/image" Target="../media/image118.png"/><Relationship Id="rId311" Type="http://schemas.openxmlformats.org/officeDocument/2006/relationships/customXml" Target="../ink/ink355.xml"/><Relationship Id="rId332" Type="http://schemas.openxmlformats.org/officeDocument/2006/relationships/image" Target="../media/image190.png"/><Relationship Id="rId353" Type="http://schemas.openxmlformats.org/officeDocument/2006/relationships/customXml" Target="../ink/ink376.xml"/><Relationship Id="rId374" Type="http://schemas.openxmlformats.org/officeDocument/2006/relationships/image" Target="../media/image210.png"/><Relationship Id="rId71" Type="http://schemas.openxmlformats.org/officeDocument/2006/relationships/customXml" Target="../ink/ink235.xml"/><Relationship Id="rId92" Type="http://schemas.openxmlformats.org/officeDocument/2006/relationships/image" Target="../media/image26.emf"/><Relationship Id="rId213" Type="http://schemas.openxmlformats.org/officeDocument/2006/relationships/customXml" Target="../ink/ink306.xml"/><Relationship Id="rId234" Type="http://schemas.openxmlformats.org/officeDocument/2006/relationships/image" Target="../media/image141.png"/><Relationship Id="rId2" Type="http://schemas.openxmlformats.org/officeDocument/2006/relationships/customXml" Target="../ink/ink200.xml"/><Relationship Id="rId29" Type="http://schemas.openxmlformats.org/officeDocument/2006/relationships/customXml" Target="../ink/ink214.xml"/><Relationship Id="rId255" Type="http://schemas.openxmlformats.org/officeDocument/2006/relationships/customXml" Target="../ink/ink327.xml"/><Relationship Id="rId276" Type="http://schemas.openxmlformats.org/officeDocument/2006/relationships/image" Target="../media/image162.png"/><Relationship Id="rId297" Type="http://schemas.openxmlformats.org/officeDocument/2006/relationships/customXml" Target="../ink/ink348.xml"/><Relationship Id="rId40" Type="http://schemas.openxmlformats.org/officeDocument/2006/relationships/image" Target="../media/image585.png"/><Relationship Id="rId115" Type="http://schemas.openxmlformats.org/officeDocument/2006/relationships/customXml" Target="../ink/ink257.xml"/><Relationship Id="rId136" Type="http://schemas.openxmlformats.org/officeDocument/2006/relationships/image" Target="../media/image92.png"/><Relationship Id="rId157" Type="http://schemas.openxmlformats.org/officeDocument/2006/relationships/customXml" Target="../ink/ink278.xml"/><Relationship Id="rId178" Type="http://schemas.openxmlformats.org/officeDocument/2006/relationships/image" Target="../media/image113.png"/><Relationship Id="rId301" Type="http://schemas.openxmlformats.org/officeDocument/2006/relationships/customXml" Target="../ink/ink350.xml"/><Relationship Id="rId322" Type="http://schemas.openxmlformats.org/officeDocument/2006/relationships/image" Target="../media/image185.png"/><Relationship Id="rId343" Type="http://schemas.openxmlformats.org/officeDocument/2006/relationships/customXml" Target="../ink/ink371.xml"/><Relationship Id="rId364" Type="http://schemas.openxmlformats.org/officeDocument/2006/relationships/image" Target="../media/image205.png"/><Relationship Id="rId61" Type="http://schemas.openxmlformats.org/officeDocument/2006/relationships/customXml" Target="../ink/ink230.xml"/><Relationship Id="rId82" Type="http://schemas.openxmlformats.org/officeDocument/2006/relationships/image" Target="../media/image606.png"/><Relationship Id="rId199" Type="http://schemas.openxmlformats.org/officeDocument/2006/relationships/customXml" Target="../ink/ink299.xml"/><Relationship Id="rId203" Type="http://schemas.openxmlformats.org/officeDocument/2006/relationships/customXml" Target="../ink/ink301.xml"/><Relationship Id="rId385" Type="http://schemas.openxmlformats.org/officeDocument/2006/relationships/customXml" Target="../ink/ink392.xml"/><Relationship Id="rId19" Type="http://schemas.openxmlformats.org/officeDocument/2006/relationships/customXml" Target="../ink/ink209.xml"/><Relationship Id="rId224" Type="http://schemas.openxmlformats.org/officeDocument/2006/relationships/image" Target="../media/image136.png"/><Relationship Id="rId245" Type="http://schemas.openxmlformats.org/officeDocument/2006/relationships/customXml" Target="../ink/ink322.xml"/><Relationship Id="rId266" Type="http://schemas.openxmlformats.org/officeDocument/2006/relationships/image" Target="../media/image157.png"/><Relationship Id="rId287" Type="http://schemas.openxmlformats.org/officeDocument/2006/relationships/customXml" Target="../ink/ink343.xml"/><Relationship Id="rId30" Type="http://schemas.openxmlformats.org/officeDocument/2006/relationships/image" Target="../media/image580.png"/><Relationship Id="rId105" Type="http://schemas.openxmlformats.org/officeDocument/2006/relationships/customXml" Target="../ink/ink252.xml"/><Relationship Id="rId126" Type="http://schemas.openxmlformats.org/officeDocument/2006/relationships/image" Target="../media/image87.png"/><Relationship Id="rId147" Type="http://schemas.openxmlformats.org/officeDocument/2006/relationships/customXml" Target="../ink/ink273.xml"/><Relationship Id="rId168" Type="http://schemas.openxmlformats.org/officeDocument/2006/relationships/image" Target="../media/image108.png"/><Relationship Id="rId312" Type="http://schemas.openxmlformats.org/officeDocument/2006/relationships/image" Target="../media/image180.png"/><Relationship Id="rId333" Type="http://schemas.openxmlformats.org/officeDocument/2006/relationships/customXml" Target="../ink/ink366.xml"/><Relationship Id="rId354" Type="http://schemas.openxmlformats.org/officeDocument/2006/relationships/image" Target="../media/image201.png"/><Relationship Id="rId51" Type="http://schemas.openxmlformats.org/officeDocument/2006/relationships/customXml" Target="../ink/ink225.xml"/><Relationship Id="rId72" Type="http://schemas.openxmlformats.org/officeDocument/2006/relationships/image" Target="../media/image601.png"/><Relationship Id="rId93" Type="http://schemas.openxmlformats.org/officeDocument/2006/relationships/customXml" Target="../ink/ink246.xml"/><Relationship Id="rId189" Type="http://schemas.openxmlformats.org/officeDocument/2006/relationships/customXml" Target="../ink/ink294.xml"/><Relationship Id="rId375" Type="http://schemas.openxmlformats.org/officeDocument/2006/relationships/customXml" Target="../ink/ink387.xml"/><Relationship Id="rId3" Type="http://schemas.openxmlformats.org/officeDocument/2006/relationships/image" Target="../media/image22.emf"/><Relationship Id="rId214" Type="http://schemas.openxmlformats.org/officeDocument/2006/relationships/image" Target="../media/image131.png"/><Relationship Id="rId235" Type="http://schemas.openxmlformats.org/officeDocument/2006/relationships/customXml" Target="../ink/ink317.xml"/><Relationship Id="rId256" Type="http://schemas.openxmlformats.org/officeDocument/2006/relationships/image" Target="../media/image152.png"/><Relationship Id="rId277" Type="http://schemas.openxmlformats.org/officeDocument/2006/relationships/customXml" Target="../ink/ink338.xml"/><Relationship Id="rId298" Type="http://schemas.openxmlformats.org/officeDocument/2006/relationships/image" Target="../media/image173.png"/><Relationship Id="rId116" Type="http://schemas.openxmlformats.org/officeDocument/2006/relationships/image" Target="../media/image280.emf"/><Relationship Id="rId137" Type="http://schemas.openxmlformats.org/officeDocument/2006/relationships/customXml" Target="../ink/ink268.xml"/><Relationship Id="rId158" Type="http://schemas.openxmlformats.org/officeDocument/2006/relationships/image" Target="../media/image103.png"/><Relationship Id="rId302" Type="http://schemas.openxmlformats.org/officeDocument/2006/relationships/image" Target="../media/image175.png"/><Relationship Id="rId323" Type="http://schemas.openxmlformats.org/officeDocument/2006/relationships/customXml" Target="../ink/ink361.xml"/><Relationship Id="rId344" Type="http://schemas.openxmlformats.org/officeDocument/2006/relationships/image" Target="../media/image196.png"/><Relationship Id="rId20" Type="http://schemas.openxmlformats.org/officeDocument/2006/relationships/image" Target="../media/image575.png"/><Relationship Id="rId41" Type="http://schemas.openxmlformats.org/officeDocument/2006/relationships/customXml" Target="../ink/ink220.xml"/><Relationship Id="rId62" Type="http://schemas.openxmlformats.org/officeDocument/2006/relationships/image" Target="../media/image596.png"/><Relationship Id="rId83" Type="http://schemas.openxmlformats.org/officeDocument/2006/relationships/customXml" Target="../ink/ink241.xml"/><Relationship Id="rId179" Type="http://schemas.openxmlformats.org/officeDocument/2006/relationships/customXml" Target="../ink/ink289.xml"/><Relationship Id="rId365" Type="http://schemas.openxmlformats.org/officeDocument/2006/relationships/customXml" Target="../ink/ink382.xml"/><Relationship Id="rId386" Type="http://schemas.openxmlformats.org/officeDocument/2006/relationships/image" Target="../media/image216.png"/><Relationship Id="rId190" Type="http://schemas.openxmlformats.org/officeDocument/2006/relationships/image" Target="../media/image119.png"/><Relationship Id="rId204" Type="http://schemas.openxmlformats.org/officeDocument/2006/relationships/image" Target="../media/image126.png"/><Relationship Id="rId225" Type="http://schemas.openxmlformats.org/officeDocument/2006/relationships/customXml" Target="../ink/ink312.xml"/><Relationship Id="rId246" Type="http://schemas.openxmlformats.org/officeDocument/2006/relationships/image" Target="../media/image147.png"/><Relationship Id="rId267" Type="http://schemas.openxmlformats.org/officeDocument/2006/relationships/customXml" Target="../ink/ink333.xml"/><Relationship Id="rId288" Type="http://schemas.openxmlformats.org/officeDocument/2006/relationships/image" Target="../media/image168.png"/><Relationship Id="rId106" Type="http://schemas.openxmlformats.org/officeDocument/2006/relationships/image" Target="../media/image618.png"/><Relationship Id="rId127" Type="http://schemas.openxmlformats.org/officeDocument/2006/relationships/customXml" Target="../ink/ink263.xml"/><Relationship Id="rId313" Type="http://schemas.openxmlformats.org/officeDocument/2006/relationships/customXml" Target="../ink/ink356.xml"/><Relationship Id="rId10" Type="http://schemas.openxmlformats.org/officeDocument/2006/relationships/image" Target="../media/image570.png"/><Relationship Id="rId31" Type="http://schemas.openxmlformats.org/officeDocument/2006/relationships/customXml" Target="../ink/ink215.xml"/><Relationship Id="rId52" Type="http://schemas.openxmlformats.org/officeDocument/2006/relationships/image" Target="../media/image591.png"/><Relationship Id="rId73" Type="http://schemas.openxmlformats.org/officeDocument/2006/relationships/customXml" Target="../ink/ink236.xml"/><Relationship Id="rId94" Type="http://schemas.openxmlformats.org/officeDocument/2006/relationships/image" Target="../media/image270.emf"/><Relationship Id="rId148" Type="http://schemas.openxmlformats.org/officeDocument/2006/relationships/image" Target="../media/image98.png"/><Relationship Id="rId169" Type="http://schemas.openxmlformats.org/officeDocument/2006/relationships/customXml" Target="../ink/ink284.xml"/><Relationship Id="rId334" Type="http://schemas.openxmlformats.org/officeDocument/2006/relationships/image" Target="../media/image191.png"/><Relationship Id="rId355" Type="http://schemas.openxmlformats.org/officeDocument/2006/relationships/customXml" Target="../ink/ink377.xml"/><Relationship Id="rId376" Type="http://schemas.openxmlformats.org/officeDocument/2006/relationships/image" Target="../media/image211.png"/><Relationship Id="rId4" Type="http://schemas.openxmlformats.org/officeDocument/2006/relationships/customXml" Target="../ink/ink201.xml"/><Relationship Id="rId180" Type="http://schemas.openxmlformats.org/officeDocument/2006/relationships/image" Target="../media/image114.png"/><Relationship Id="rId215" Type="http://schemas.openxmlformats.org/officeDocument/2006/relationships/customXml" Target="../ink/ink307.xml"/><Relationship Id="rId236" Type="http://schemas.openxmlformats.org/officeDocument/2006/relationships/image" Target="../media/image142.png"/><Relationship Id="rId257" Type="http://schemas.openxmlformats.org/officeDocument/2006/relationships/customXml" Target="../ink/ink328.xml"/><Relationship Id="rId278" Type="http://schemas.openxmlformats.org/officeDocument/2006/relationships/image" Target="../media/image163.png"/><Relationship Id="rId303" Type="http://schemas.openxmlformats.org/officeDocument/2006/relationships/customXml" Target="../ink/ink351.xml"/><Relationship Id="rId42" Type="http://schemas.openxmlformats.org/officeDocument/2006/relationships/image" Target="../media/image586.png"/><Relationship Id="rId84" Type="http://schemas.openxmlformats.org/officeDocument/2006/relationships/image" Target="../media/image607.png"/><Relationship Id="rId138" Type="http://schemas.openxmlformats.org/officeDocument/2006/relationships/image" Target="../media/image93.png"/><Relationship Id="rId345" Type="http://schemas.openxmlformats.org/officeDocument/2006/relationships/customXml" Target="../ink/ink372.xml"/><Relationship Id="rId191" Type="http://schemas.openxmlformats.org/officeDocument/2006/relationships/customXml" Target="../ink/ink295.xml"/><Relationship Id="rId205" Type="http://schemas.openxmlformats.org/officeDocument/2006/relationships/customXml" Target="../ink/ink302.xml"/><Relationship Id="rId247" Type="http://schemas.openxmlformats.org/officeDocument/2006/relationships/customXml" Target="../ink/ink323.xml"/><Relationship Id="rId107" Type="http://schemas.openxmlformats.org/officeDocument/2006/relationships/customXml" Target="../ink/ink253.xml"/><Relationship Id="rId289" Type="http://schemas.openxmlformats.org/officeDocument/2006/relationships/customXml" Target="../ink/ink344.xml"/><Relationship Id="rId11" Type="http://schemas.openxmlformats.org/officeDocument/2006/relationships/customXml" Target="../ink/ink205.xml"/><Relationship Id="rId53" Type="http://schemas.openxmlformats.org/officeDocument/2006/relationships/customXml" Target="../ink/ink226.xml"/><Relationship Id="rId149" Type="http://schemas.openxmlformats.org/officeDocument/2006/relationships/customXml" Target="../ink/ink274.xml"/><Relationship Id="rId314" Type="http://schemas.openxmlformats.org/officeDocument/2006/relationships/image" Target="../media/image181.png"/><Relationship Id="rId356" Type="http://schemas.openxmlformats.org/officeDocument/2006/relationships/image" Target="../media/image202.png"/><Relationship Id="rId95" Type="http://schemas.openxmlformats.org/officeDocument/2006/relationships/customXml" Target="../ink/ink247.xml"/><Relationship Id="rId160" Type="http://schemas.openxmlformats.org/officeDocument/2006/relationships/image" Target="../media/image104.png"/><Relationship Id="rId216" Type="http://schemas.openxmlformats.org/officeDocument/2006/relationships/image" Target="../media/image132.png"/><Relationship Id="rId258" Type="http://schemas.openxmlformats.org/officeDocument/2006/relationships/image" Target="../media/image153.png"/><Relationship Id="rId22" Type="http://schemas.openxmlformats.org/officeDocument/2006/relationships/image" Target="../media/image576.png"/><Relationship Id="rId64" Type="http://schemas.openxmlformats.org/officeDocument/2006/relationships/image" Target="../media/image597.png"/><Relationship Id="rId118" Type="http://schemas.openxmlformats.org/officeDocument/2006/relationships/image" Target="../media/image290.emf"/><Relationship Id="rId325" Type="http://schemas.openxmlformats.org/officeDocument/2006/relationships/customXml" Target="../ink/ink362.xml"/><Relationship Id="rId367" Type="http://schemas.openxmlformats.org/officeDocument/2006/relationships/customXml" Target="../ink/ink383.xml"/><Relationship Id="rId171" Type="http://schemas.openxmlformats.org/officeDocument/2006/relationships/customXml" Target="../ink/ink285.xml"/><Relationship Id="rId227" Type="http://schemas.openxmlformats.org/officeDocument/2006/relationships/customXml" Target="../ink/ink313.xml"/><Relationship Id="rId269" Type="http://schemas.openxmlformats.org/officeDocument/2006/relationships/customXml" Target="../ink/ink334.xml"/><Relationship Id="rId33" Type="http://schemas.openxmlformats.org/officeDocument/2006/relationships/customXml" Target="../ink/ink216.xml"/><Relationship Id="rId129" Type="http://schemas.openxmlformats.org/officeDocument/2006/relationships/customXml" Target="../ink/ink264.xml"/><Relationship Id="rId280" Type="http://schemas.openxmlformats.org/officeDocument/2006/relationships/image" Target="../media/image164.png"/><Relationship Id="rId336" Type="http://schemas.openxmlformats.org/officeDocument/2006/relationships/image" Target="../media/image192.png"/><Relationship Id="rId75" Type="http://schemas.openxmlformats.org/officeDocument/2006/relationships/customXml" Target="../ink/ink237.xml"/><Relationship Id="rId140" Type="http://schemas.openxmlformats.org/officeDocument/2006/relationships/image" Target="../media/image94.png"/><Relationship Id="rId182" Type="http://schemas.openxmlformats.org/officeDocument/2006/relationships/image" Target="../media/image115.png"/><Relationship Id="rId378" Type="http://schemas.openxmlformats.org/officeDocument/2006/relationships/image" Target="../media/image212.png"/><Relationship Id="rId6" Type="http://schemas.openxmlformats.org/officeDocument/2006/relationships/customXml" Target="../ink/ink202.xml"/><Relationship Id="rId238" Type="http://schemas.openxmlformats.org/officeDocument/2006/relationships/image" Target="../media/image143.png"/><Relationship Id="rId291" Type="http://schemas.openxmlformats.org/officeDocument/2006/relationships/customXml" Target="../ink/ink345.xml"/><Relationship Id="rId305" Type="http://schemas.openxmlformats.org/officeDocument/2006/relationships/customXml" Target="../ink/ink352.xml"/><Relationship Id="rId347" Type="http://schemas.openxmlformats.org/officeDocument/2006/relationships/customXml" Target="../ink/ink373.xml"/><Relationship Id="rId44" Type="http://schemas.openxmlformats.org/officeDocument/2006/relationships/image" Target="../media/image587.png"/><Relationship Id="rId86" Type="http://schemas.openxmlformats.org/officeDocument/2006/relationships/image" Target="../media/image608.png"/><Relationship Id="rId151" Type="http://schemas.openxmlformats.org/officeDocument/2006/relationships/customXml" Target="../ink/ink275.xml"/><Relationship Id="rId193" Type="http://schemas.openxmlformats.org/officeDocument/2006/relationships/customXml" Target="../ink/ink296.xml"/><Relationship Id="rId207" Type="http://schemas.openxmlformats.org/officeDocument/2006/relationships/customXml" Target="../ink/ink303.xml"/><Relationship Id="rId249" Type="http://schemas.openxmlformats.org/officeDocument/2006/relationships/customXml" Target="../ink/ink324.xml"/><Relationship Id="rId13" Type="http://schemas.openxmlformats.org/officeDocument/2006/relationships/customXml" Target="../ink/ink206.xml"/><Relationship Id="rId109" Type="http://schemas.openxmlformats.org/officeDocument/2006/relationships/customXml" Target="../ink/ink254.xml"/><Relationship Id="rId260" Type="http://schemas.openxmlformats.org/officeDocument/2006/relationships/image" Target="../media/image154.png"/><Relationship Id="rId316" Type="http://schemas.openxmlformats.org/officeDocument/2006/relationships/image" Target="../media/image182.png"/><Relationship Id="rId55" Type="http://schemas.openxmlformats.org/officeDocument/2006/relationships/customXml" Target="../ink/ink227.xml"/><Relationship Id="rId97" Type="http://schemas.openxmlformats.org/officeDocument/2006/relationships/customXml" Target="../ink/ink248.xml"/><Relationship Id="rId120" Type="http://schemas.openxmlformats.org/officeDocument/2006/relationships/image" Target="../media/image84.png"/><Relationship Id="rId358" Type="http://schemas.openxmlformats.org/officeDocument/2006/relationships/image" Target="../media/image203.png"/><Relationship Id="rId162" Type="http://schemas.openxmlformats.org/officeDocument/2006/relationships/image" Target="../media/image105.png"/><Relationship Id="rId218" Type="http://schemas.openxmlformats.org/officeDocument/2006/relationships/image" Target="../media/image133.png"/><Relationship Id="rId271" Type="http://schemas.openxmlformats.org/officeDocument/2006/relationships/customXml" Target="../ink/ink335.xml"/><Relationship Id="rId24" Type="http://schemas.openxmlformats.org/officeDocument/2006/relationships/image" Target="../media/image577.png"/><Relationship Id="rId66" Type="http://schemas.openxmlformats.org/officeDocument/2006/relationships/image" Target="../media/image240.emf"/><Relationship Id="rId131" Type="http://schemas.openxmlformats.org/officeDocument/2006/relationships/customXml" Target="../ink/ink265.xml"/><Relationship Id="rId327" Type="http://schemas.openxmlformats.org/officeDocument/2006/relationships/customXml" Target="../ink/ink363.xml"/><Relationship Id="rId369" Type="http://schemas.openxmlformats.org/officeDocument/2006/relationships/customXml" Target="../ink/ink384.xml"/><Relationship Id="rId173" Type="http://schemas.openxmlformats.org/officeDocument/2006/relationships/customXml" Target="../ink/ink286.xml"/><Relationship Id="rId229" Type="http://schemas.openxmlformats.org/officeDocument/2006/relationships/customXml" Target="../ink/ink314.xml"/><Relationship Id="rId380" Type="http://schemas.openxmlformats.org/officeDocument/2006/relationships/image" Target="../media/image213.png"/><Relationship Id="rId240" Type="http://schemas.openxmlformats.org/officeDocument/2006/relationships/image" Target="../media/image144.png"/><Relationship Id="rId35" Type="http://schemas.openxmlformats.org/officeDocument/2006/relationships/customXml" Target="../ink/ink217.xml"/><Relationship Id="rId77" Type="http://schemas.openxmlformats.org/officeDocument/2006/relationships/customXml" Target="../ink/ink238.xml"/><Relationship Id="rId100" Type="http://schemas.openxmlformats.org/officeDocument/2006/relationships/image" Target="../media/image615.png"/><Relationship Id="rId282" Type="http://schemas.openxmlformats.org/officeDocument/2006/relationships/image" Target="../media/image165.png"/><Relationship Id="rId338" Type="http://schemas.openxmlformats.org/officeDocument/2006/relationships/image" Target="../media/image193.png"/><Relationship Id="rId8" Type="http://schemas.openxmlformats.org/officeDocument/2006/relationships/image" Target="../media/image569.png"/><Relationship Id="rId142" Type="http://schemas.openxmlformats.org/officeDocument/2006/relationships/image" Target="../media/image95.png"/><Relationship Id="rId184" Type="http://schemas.openxmlformats.org/officeDocument/2006/relationships/image" Target="../media/image116.png"/><Relationship Id="rId251" Type="http://schemas.openxmlformats.org/officeDocument/2006/relationships/customXml" Target="../ink/ink325.xml"/><Relationship Id="rId46" Type="http://schemas.openxmlformats.org/officeDocument/2006/relationships/image" Target="../media/image230.emf"/><Relationship Id="rId293" Type="http://schemas.openxmlformats.org/officeDocument/2006/relationships/customXml" Target="../ink/ink346.xml"/><Relationship Id="rId307" Type="http://schemas.openxmlformats.org/officeDocument/2006/relationships/customXml" Target="../ink/ink353.xml"/><Relationship Id="rId349" Type="http://schemas.openxmlformats.org/officeDocument/2006/relationships/customXml" Target="../ink/ink374.xml"/><Relationship Id="rId88" Type="http://schemas.openxmlformats.org/officeDocument/2006/relationships/image" Target="../media/image609.png"/><Relationship Id="rId111" Type="http://schemas.openxmlformats.org/officeDocument/2006/relationships/customXml" Target="../ink/ink255.xml"/><Relationship Id="rId153" Type="http://schemas.openxmlformats.org/officeDocument/2006/relationships/customXml" Target="../ink/ink276.xml"/><Relationship Id="rId195" Type="http://schemas.openxmlformats.org/officeDocument/2006/relationships/customXml" Target="../ink/ink297.xml"/><Relationship Id="rId209" Type="http://schemas.openxmlformats.org/officeDocument/2006/relationships/customXml" Target="../ink/ink304.xml"/><Relationship Id="rId360" Type="http://schemas.openxmlformats.org/officeDocument/2006/relationships/image" Target="../media/image204.png"/><Relationship Id="rId220" Type="http://schemas.openxmlformats.org/officeDocument/2006/relationships/image" Target="../media/image134.png"/><Relationship Id="rId15" Type="http://schemas.openxmlformats.org/officeDocument/2006/relationships/customXml" Target="../ink/ink207.xml"/><Relationship Id="rId57" Type="http://schemas.openxmlformats.org/officeDocument/2006/relationships/customXml" Target="../ink/ink228.xml"/><Relationship Id="rId262" Type="http://schemas.openxmlformats.org/officeDocument/2006/relationships/image" Target="../media/image155.png"/><Relationship Id="rId318" Type="http://schemas.openxmlformats.org/officeDocument/2006/relationships/image" Target="../media/image183.png"/><Relationship Id="rId99" Type="http://schemas.openxmlformats.org/officeDocument/2006/relationships/customXml" Target="../ink/ink249.xml"/><Relationship Id="rId122" Type="http://schemas.openxmlformats.org/officeDocument/2006/relationships/image" Target="../media/image85.png"/><Relationship Id="rId164" Type="http://schemas.openxmlformats.org/officeDocument/2006/relationships/image" Target="../media/image106.png"/><Relationship Id="rId371" Type="http://schemas.openxmlformats.org/officeDocument/2006/relationships/customXml" Target="../ink/ink385.xml"/><Relationship Id="rId26" Type="http://schemas.openxmlformats.org/officeDocument/2006/relationships/image" Target="../media/image578.png"/><Relationship Id="rId231" Type="http://schemas.openxmlformats.org/officeDocument/2006/relationships/customXml" Target="../ink/ink315.xml"/><Relationship Id="rId273" Type="http://schemas.openxmlformats.org/officeDocument/2006/relationships/customXml" Target="../ink/ink336.xml"/><Relationship Id="rId329" Type="http://schemas.openxmlformats.org/officeDocument/2006/relationships/customXml" Target="../ink/ink364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3.xml"/><Relationship Id="rId138" Type="http://schemas.openxmlformats.org/officeDocument/2006/relationships/image" Target="../media/image353.png"/><Relationship Id="rId159" Type="http://schemas.openxmlformats.org/officeDocument/2006/relationships/customXml" Target="../ink/ink424.xml"/><Relationship Id="rId170" Type="http://schemas.openxmlformats.org/officeDocument/2006/relationships/image" Target="../media/image369.png"/><Relationship Id="rId191" Type="http://schemas.openxmlformats.org/officeDocument/2006/relationships/customXml" Target="../ink/ink440.xml"/><Relationship Id="rId205" Type="http://schemas.openxmlformats.org/officeDocument/2006/relationships/customXml" Target="../ink/ink447.xml"/><Relationship Id="rId226" Type="http://schemas.openxmlformats.org/officeDocument/2006/relationships/customXml" Target="../ink/ink458.xml"/><Relationship Id="rId247" Type="http://schemas.openxmlformats.org/officeDocument/2006/relationships/image" Target="../media/image407.png"/><Relationship Id="rId107" Type="http://schemas.openxmlformats.org/officeDocument/2006/relationships/customXml" Target="../ink/ink398.xml"/><Relationship Id="rId128" Type="http://schemas.openxmlformats.org/officeDocument/2006/relationships/image" Target="../media/image348.png"/><Relationship Id="rId149" Type="http://schemas.openxmlformats.org/officeDocument/2006/relationships/customXml" Target="../ink/ink419.xml"/><Relationship Id="rId5" Type="http://schemas.openxmlformats.org/officeDocument/2006/relationships/customXml" Target="../ink/ink394.xml"/><Relationship Id="rId160" Type="http://schemas.openxmlformats.org/officeDocument/2006/relationships/image" Target="../media/image364.png"/><Relationship Id="rId181" Type="http://schemas.openxmlformats.org/officeDocument/2006/relationships/customXml" Target="../ink/ink435.xml"/><Relationship Id="rId216" Type="http://schemas.openxmlformats.org/officeDocument/2006/relationships/customXml" Target="../ink/ink453.xml"/><Relationship Id="rId237" Type="http://schemas.openxmlformats.org/officeDocument/2006/relationships/image" Target="../media/image402.png"/><Relationship Id="rId258" Type="http://schemas.openxmlformats.org/officeDocument/2006/relationships/image" Target="../media/image412.png"/><Relationship Id="rId118" Type="http://schemas.openxmlformats.org/officeDocument/2006/relationships/image" Target="../media/image343.png"/><Relationship Id="rId139" Type="http://schemas.openxmlformats.org/officeDocument/2006/relationships/customXml" Target="../ink/ink414.xml"/><Relationship Id="rId150" Type="http://schemas.openxmlformats.org/officeDocument/2006/relationships/image" Target="../media/image359.png"/><Relationship Id="rId171" Type="http://schemas.openxmlformats.org/officeDocument/2006/relationships/customXml" Target="../ink/ink430.xml"/><Relationship Id="rId192" Type="http://schemas.openxmlformats.org/officeDocument/2006/relationships/image" Target="../media/image380.png"/><Relationship Id="rId206" Type="http://schemas.openxmlformats.org/officeDocument/2006/relationships/image" Target="../media/image387.png"/><Relationship Id="rId227" Type="http://schemas.openxmlformats.org/officeDocument/2006/relationships/image" Target="../media/image397.png"/><Relationship Id="rId248" Type="http://schemas.openxmlformats.org/officeDocument/2006/relationships/customXml" Target="../ink/ink469.xml"/><Relationship Id="rId108" Type="http://schemas.openxmlformats.org/officeDocument/2006/relationships/image" Target="../media/image217.png"/><Relationship Id="rId124" Type="http://schemas.openxmlformats.org/officeDocument/2006/relationships/image" Target="../media/image346.png"/><Relationship Id="rId129" Type="http://schemas.openxmlformats.org/officeDocument/2006/relationships/customXml" Target="../ink/ink409.xml"/><Relationship Id="rId140" Type="http://schemas.openxmlformats.org/officeDocument/2006/relationships/image" Target="../media/image354.png"/><Relationship Id="rId145" Type="http://schemas.openxmlformats.org/officeDocument/2006/relationships/customXml" Target="../ink/ink417.xml"/><Relationship Id="rId161" Type="http://schemas.openxmlformats.org/officeDocument/2006/relationships/customXml" Target="../ink/ink425.xml"/><Relationship Id="rId166" Type="http://schemas.openxmlformats.org/officeDocument/2006/relationships/image" Target="../media/image367.png"/><Relationship Id="rId182" Type="http://schemas.openxmlformats.org/officeDocument/2006/relationships/image" Target="../media/image375.png"/><Relationship Id="rId187" Type="http://schemas.openxmlformats.org/officeDocument/2006/relationships/customXml" Target="../ink/ink438.xml"/><Relationship Id="rId217" Type="http://schemas.openxmlformats.org/officeDocument/2006/relationships/image" Target="../media/image392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90.png"/><Relationship Id="rId233" Type="http://schemas.openxmlformats.org/officeDocument/2006/relationships/image" Target="../media/image400.png"/><Relationship Id="rId238" Type="http://schemas.openxmlformats.org/officeDocument/2006/relationships/customXml" Target="../ink/ink464.xml"/><Relationship Id="rId254" Type="http://schemas.openxmlformats.org/officeDocument/2006/relationships/image" Target="../media/image410.png"/><Relationship Id="rId259" Type="http://schemas.openxmlformats.org/officeDocument/2006/relationships/customXml" Target="../ink/ink475.xml"/><Relationship Id="rId28" Type="http://schemas.openxmlformats.org/officeDocument/2006/relationships/image" Target="../media/image778.png"/><Relationship Id="rId114" Type="http://schemas.openxmlformats.org/officeDocument/2006/relationships/image" Target="../media/image341.png"/><Relationship Id="rId119" Type="http://schemas.openxmlformats.org/officeDocument/2006/relationships/customXml" Target="../ink/ink404.xml"/><Relationship Id="rId130" Type="http://schemas.openxmlformats.org/officeDocument/2006/relationships/image" Target="../media/image349.png"/><Relationship Id="rId135" Type="http://schemas.openxmlformats.org/officeDocument/2006/relationships/customXml" Target="../ink/ink412.xml"/><Relationship Id="rId151" Type="http://schemas.openxmlformats.org/officeDocument/2006/relationships/customXml" Target="../ink/ink420.xml"/><Relationship Id="rId156" Type="http://schemas.openxmlformats.org/officeDocument/2006/relationships/image" Target="../media/image362.png"/><Relationship Id="rId177" Type="http://schemas.openxmlformats.org/officeDocument/2006/relationships/customXml" Target="../ink/ink433.xml"/><Relationship Id="rId198" Type="http://schemas.openxmlformats.org/officeDocument/2006/relationships/image" Target="../media/image383.png"/><Relationship Id="rId172" Type="http://schemas.openxmlformats.org/officeDocument/2006/relationships/image" Target="../media/image370.png"/><Relationship Id="rId193" Type="http://schemas.openxmlformats.org/officeDocument/2006/relationships/customXml" Target="../ink/ink441.xml"/><Relationship Id="rId202" Type="http://schemas.openxmlformats.org/officeDocument/2006/relationships/image" Target="../media/image385.png"/><Relationship Id="rId207" Type="http://schemas.openxmlformats.org/officeDocument/2006/relationships/customXml" Target="../ink/ink448.xml"/><Relationship Id="rId223" Type="http://schemas.openxmlformats.org/officeDocument/2006/relationships/image" Target="../media/image395.png"/><Relationship Id="rId228" Type="http://schemas.openxmlformats.org/officeDocument/2006/relationships/customXml" Target="../ink/ink459.xml"/><Relationship Id="rId244" Type="http://schemas.openxmlformats.org/officeDocument/2006/relationships/customXml" Target="../ink/ink467.xml"/><Relationship Id="rId249" Type="http://schemas.openxmlformats.org/officeDocument/2006/relationships/customXml" Target="../ink/ink470.xml"/><Relationship Id="rId109" Type="http://schemas.openxmlformats.org/officeDocument/2006/relationships/customXml" Target="../ink/ink399.xml"/><Relationship Id="rId260" Type="http://schemas.openxmlformats.org/officeDocument/2006/relationships/image" Target="../media/image413.png"/><Relationship Id="rId120" Type="http://schemas.openxmlformats.org/officeDocument/2006/relationships/image" Target="../media/image344.png"/><Relationship Id="rId125" Type="http://schemas.openxmlformats.org/officeDocument/2006/relationships/customXml" Target="../ink/ink407.xml"/><Relationship Id="rId141" Type="http://schemas.openxmlformats.org/officeDocument/2006/relationships/customXml" Target="../ink/ink415.xml"/><Relationship Id="rId146" Type="http://schemas.openxmlformats.org/officeDocument/2006/relationships/image" Target="../media/image357.png"/><Relationship Id="rId167" Type="http://schemas.openxmlformats.org/officeDocument/2006/relationships/customXml" Target="../ink/ink428.xml"/><Relationship Id="rId188" Type="http://schemas.openxmlformats.org/officeDocument/2006/relationships/image" Target="../media/image378.png"/><Relationship Id="rId162" Type="http://schemas.openxmlformats.org/officeDocument/2006/relationships/image" Target="../media/image365.png"/><Relationship Id="rId183" Type="http://schemas.openxmlformats.org/officeDocument/2006/relationships/customXml" Target="../ink/ink436.xml"/><Relationship Id="rId213" Type="http://schemas.openxmlformats.org/officeDocument/2006/relationships/customXml" Target="../ink/ink451.xml"/><Relationship Id="rId218" Type="http://schemas.openxmlformats.org/officeDocument/2006/relationships/customXml" Target="../ink/ink454.xml"/><Relationship Id="rId234" Type="http://schemas.openxmlformats.org/officeDocument/2006/relationships/customXml" Target="../ink/ink462.xml"/><Relationship Id="rId239" Type="http://schemas.openxmlformats.org/officeDocument/2006/relationships/image" Target="../media/image403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95.xml"/><Relationship Id="rId250" Type="http://schemas.openxmlformats.org/officeDocument/2006/relationships/image" Target="../media/image408.png"/><Relationship Id="rId255" Type="http://schemas.openxmlformats.org/officeDocument/2006/relationships/customXml" Target="../ink/ink473.xml"/><Relationship Id="rId110" Type="http://schemas.openxmlformats.org/officeDocument/2006/relationships/image" Target="../media/image218.png"/><Relationship Id="rId115" Type="http://schemas.openxmlformats.org/officeDocument/2006/relationships/customXml" Target="../ink/ink402.xml"/><Relationship Id="rId131" Type="http://schemas.openxmlformats.org/officeDocument/2006/relationships/customXml" Target="../ink/ink410.xml"/><Relationship Id="rId136" Type="http://schemas.openxmlformats.org/officeDocument/2006/relationships/image" Target="../media/image352.png"/><Relationship Id="rId157" Type="http://schemas.openxmlformats.org/officeDocument/2006/relationships/customXml" Target="../ink/ink423.xml"/><Relationship Id="rId178" Type="http://schemas.openxmlformats.org/officeDocument/2006/relationships/image" Target="../media/image373.png"/><Relationship Id="rId152" Type="http://schemas.openxmlformats.org/officeDocument/2006/relationships/image" Target="../media/image360.png"/><Relationship Id="rId173" Type="http://schemas.openxmlformats.org/officeDocument/2006/relationships/customXml" Target="../ink/ink431.xml"/><Relationship Id="rId194" Type="http://schemas.openxmlformats.org/officeDocument/2006/relationships/image" Target="../media/image381.png"/><Relationship Id="rId199" Type="http://schemas.openxmlformats.org/officeDocument/2006/relationships/customXml" Target="../ink/ink444.xml"/><Relationship Id="rId203" Type="http://schemas.openxmlformats.org/officeDocument/2006/relationships/customXml" Target="../ink/ink446.xml"/><Relationship Id="rId208" Type="http://schemas.openxmlformats.org/officeDocument/2006/relationships/image" Target="../media/image388.png"/><Relationship Id="rId229" Type="http://schemas.openxmlformats.org/officeDocument/2006/relationships/image" Target="../media/image398.png"/><Relationship Id="rId224" Type="http://schemas.openxmlformats.org/officeDocument/2006/relationships/customXml" Target="../ink/ink457.xml"/><Relationship Id="rId240" Type="http://schemas.openxmlformats.org/officeDocument/2006/relationships/customXml" Target="../ink/ink465.xml"/><Relationship Id="rId245" Type="http://schemas.openxmlformats.org/officeDocument/2006/relationships/image" Target="../media/image406.png"/><Relationship Id="rId30" Type="http://schemas.openxmlformats.org/officeDocument/2006/relationships/image" Target="../media/image779.png"/><Relationship Id="rId126" Type="http://schemas.openxmlformats.org/officeDocument/2006/relationships/image" Target="../media/image347.png"/><Relationship Id="rId147" Type="http://schemas.openxmlformats.org/officeDocument/2006/relationships/customXml" Target="../ink/ink418.xml"/><Relationship Id="rId168" Type="http://schemas.openxmlformats.org/officeDocument/2006/relationships/image" Target="../media/image368.png"/><Relationship Id="rId98" Type="http://schemas.openxmlformats.org/officeDocument/2006/relationships/image" Target="../media/image813.png"/><Relationship Id="rId121" Type="http://schemas.openxmlformats.org/officeDocument/2006/relationships/customXml" Target="../ink/ink405.xml"/><Relationship Id="rId142" Type="http://schemas.openxmlformats.org/officeDocument/2006/relationships/image" Target="../media/image355.png"/><Relationship Id="rId163" Type="http://schemas.openxmlformats.org/officeDocument/2006/relationships/customXml" Target="../ink/ink426.xml"/><Relationship Id="rId184" Type="http://schemas.openxmlformats.org/officeDocument/2006/relationships/image" Target="../media/image376.png"/><Relationship Id="rId189" Type="http://schemas.openxmlformats.org/officeDocument/2006/relationships/customXml" Target="../ink/ink439.xml"/><Relationship Id="rId219" Type="http://schemas.openxmlformats.org/officeDocument/2006/relationships/image" Target="../media/image393.png"/><Relationship Id="rId3" Type="http://schemas.openxmlformats.org/officeDocument/2006/relationships/customXml" Target="../ink/ink393.xml"/><Relationship Id="rId214" Type="http://schemas.openxmlformats.org/officeDocument/2006/relationships/image" Target="../media/image391.png"/><Relationship Id="rId230" Type="http://schemas.openxmlformats.org/officeDocument/2006/relationships/customXml" Target="../ink/ink460.xml"/><Relationship Id="rId235" Type="http://schemas.openxmlformats.org/officeDocument/2006/relationships/image" Target="../media/image401.png"/><Relationship Id="rId251" Type="http://schemas.openxmlformats.org/officeDocument/2006/relationships/customXml" Target="../ink/ink471.xml"/><Relationship Id="rId256" Type="http://schemas.openxmlformats.org/officeDocument/2006/relationships/image" Target="../media/image411.png"/><Relationship Id="rId116" Type="http://schemas.openxmlformats.org/officeDocument/2006/relationships/image" Target="../media/image342.png"/><Relationship Id="rId137" Type="http://schemas.openxmlformats.org/officeDocument/2006/relationships/customXml" Target="../ink/ink413.xml"/><Relationship Id="rId158" Type="http://schemas.openxmlformats.org/officeDocument/2006/relationships/image" Target="../media/image363.png"/><Relationship Id="rId111" Type="http://schemas.openxmlformats.org/officeDocument/2006/relationships/customXml" Target="../ink/ink400.xml"/><Relationship Id="rId132" Type="http://schemas.openxmlformats.org/officeDocument/2006/relationships/image" Target="../media/image350.png"/><Relationship Id="rId153" Type="http://schemas.openxmlformats.org/officeDocument/2006/relationships/customXml" Target="../ink/ink421.xml"/><Relationship Id="rId174" Type="http://schemas.openxmlformats.org/officeDocument/2006/relationships/image" Target="../media/image371.png"/><Relationship Id="rId179" Type="http://schemas.openxmlformats.org/officeDocument/2006/relationships/customXml" Target="../ink/ink434.xml"/><Relationship Id="rId195" Type="http://schemas.openxmlformats.org/officeDocument/2006/relationships/customXml" Target="../ink/ink442.xml"/><Relationship Id="rId209" Type="http://schemas.openxmlformats.org/officeDocument/2006/relationships/customXml" Target="../ink/ink449.xml"/><Relationship Id="rId190" Type="http://schemas.openxmlformats.org/officeDocument/2006/relationships/image" Target="../media/image379.png"/><Relationship Id="rId204" Type="http://schemas.openxmlformats.org/officeDocument/2006/relationships/image" Target="../media/image386.png"/><Relationship Id="rId220" Type="http://schemas.openxmlformats.org/officeDocument/2006/relationships/customXml" Target="../ink/ink455.xml"/><Relationship Id="rId225" Type="http://schemas.openxmlformats.org/officeDocument/2006/relationships/image" Target="../media/image396.png"/><Relationship Id="rId241" Type="http://schemas.openxmlformats.org/officeDocument/2006/relationships/image" Target="../media/image404.png"/><Relationship Id="rId246" Type="http://schemas.openxmlformats.org/officeDocument/2006/relationships/customXml" Target="../ink/ink468.xml"/><Relationship Id="rId106" Type="http://schemas.openxmlformats.org/officeDocument/2006/relationships/image" Target="../media/image817.png"/><Relationship Id="rId127" Type="http://schemas.openxmlformats.org/officeDocument/2006/relationships/customXml" Target="../ink/ink408.xml"/><Relationship Id="rId31" Type="http://schemas.openxmlformats.org/officeDocument/2006/relationships/customXml" Target="../ink/ink396.xml"/><Relationship Id="rId99" Type="http://schemas.openxmlformats.org/officeDocument/2006/relationships/customXml" Target="../ink/ink397.xml"/><Relationship Id="rId122" Type="http://schemas.openxmlformats.org/officeDocument/2006/relationships/image" Target="../media/image345.png"/><Relationship Id="rId143" Type="http://schemas.openxmlformats.org/officeDocument/2006/relationships/customXml" Target="../ink/ink416.xml"/><Relationship Id="rId148" Type="http://schemas.openxmlformats.org/officeDocument/2006/relationships/image" Target="../media/image358.png"/><Relationship Id="rId164" Type="http://schemas.openxmlformats.org/officeDocument/2006/relationships/image" Target="../media/image366.png"/><Relationship Id="rId169" Type="http://schemas.openxmlformats.org/officeDocument/2006/relationships/customXml" Target="../ink/ink429.xml"/><Relationship Id="rId185" Type="http://schemas.openxmlformats.org/officeDocument/2006/relationships/customXml" Target="../ink/ink437.xml"/><Relationship Id="rId4" Type="http://schemas.openxmlformats.org/officeDocument/2006/relationships/image" Target="../media/image766.png"/><Relationship Id="rId180" Type="http://schemas.openxmlformats.org/officeDocument/2006/relationships/image" Target="../media/image374.png"/><Relationship Id="rId210" Type="http://schemas.openxmlformats.org/officeDocument/2006/relationships/image" Target="../media/image389.png"/><Relationship Id="rId215" Type="http://schemas.openxmlformats.org/officeDocument/2006/relationships/customXml" Target="../ink/ink452.xml"/><Relationship Id="rId236" Type="http://schemas.openxmlformats.org/officeDocument/2006/relationships/customXml" Target="../ink/ink463.xml"/><Relationship Id="rId257" Type="http://schemas.openxmlformats.org/officeDocument/2006/relationships/customXml" Target="../ink/ink474.xml"/><Relationship Id="rId231" Type="http://schemas.openxmlformats.org/officeDocument/2006/relationships/image" Target="../media/image399.png"/><Relationship Id="rId252" Type="http://schemas.openxmlformats.org/officeDocument/2006/relationships/image" Target="../media/image409.png"/><Relationship Id="rId112" Type="http://schemas.openxmlformats.org/officeDocument/2006/relationships/image" Target="../media/image219.png"/><Relationship Id="rId133" Type="http://schemas.openxmlformats.org/officeDocument/2006/relationships/customXml" Target="../ink/ink411.xml"/><Relationship Id="rId154" Type="http://schemas.openxmlformats.org/officeDocument/2006/relationships/image" Target="../media/image361.png"/><Relationship Id="rId175" Type="http://schemas.openxmlformats.org/officeDocument/2006/relationships/customXml" Target="../ink/ink432.xml"/><Relationship Id="rId196" Type="http://schemas.openxmlformats.org/officeDocument/2006/relationships/image" Target="../media/image382.png"/><Relationship Id="rId200" Type="http://schemas.openxmlformats.org/officeDocument/2006/relationships/image" Target="../media/image384.png"/><Relationship Id="rId221" Type="http://schemas.openxmlformats.org/officeDocument/2006/relationships/image" Target="../media/image394.png"/><Relationship Id="rId242" Type="http://schemas.openxmlformats.org/officeDocument/2006/relationships/customXml" Target="../ink/ink466.xml"/><Relationship Id="rId123" Type="http://schemas.openxmlformats.org/officeDocument/2006/relationships/customXml" Target="../ink/ink406.xml"/><Relationship Id="rId144" Type="http://schemas.openxmlformats.org/officeDocument/2006/relationships/image" Target="../media/image356.png"/><Relationship Id="rId165" Type="http://schemas.openxmlformats.org/officeDocument/2006/relationships/customXml" Target="../ink/ink427.xml"/><Relationship Id="rId186" Type="http://schemas.openxmlformats.org/officeDocument/2006/relationships/image" Target="../media/image377.png"/><Relationship Id="rId211" Type="http://schemas.openxmlformats.org/officeDocument/2006/relationships/customXml" Target="../ink/ink450.xml"/><Relationship Id="rId232" Type="http://schemas.openxmlformats.org/officeDocument/2006/relationships/customXml" Target="../ink/ink461.xml"/><Relationship Id="rId253" Type="http://schemas.openxmlformats.org/officeDocument/2006/relationships/customXml" Target="../ink/ink472.xml"/><Relationship Id="rId113" Type="http://schemas.openxmlformats.org/officeDocument/2006/relationships/customXml" Target="../ink/ink401.xml"/><Relationship Id="rId134" Type="http://schemas.openxmlformats.org/officeDocument/2006/relationships/image" Target="../media/image351.png"/><Relationship Id="rId155" Type="http://schemas.openxmlformats.org/officeDocument/2006/relationships/customXml" Target="../ink/ink422.xml"/><Relationship Id="rId176" Type="http://schemas.openxmlformats.org/officeDocument/2006/relationships/image" Target="../media/image372.png"/><Relationship Id="rId197" Type="http://schemas.openxmlformats.org/officeDocument/2006/relationships/customXml" Target="../ink/ink443.xml"/><Relationship Id="rId201" Type="http://schemas.openxmlformats.org/officeDocument/2006/relationships/customXml" Target="../ink/ink445.xml"/><Relationship Id="rId222" Type="http://schemas.openxmlformats.org/officeDocument/2006/relationships/customXml" Target="../ink/ink456.xml"/><Relationship Id="rId243" Type="http://schemas.openxmlformats.org/officeDocument/2006/relationships/image" Target="../media/image40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534.xml"/><Relationship Id="rId21" Type="http://schemas.openxmlformats.org/officeDocument/2006/relationships/customXml" Target="../ink/ink486.xml"/><Relationship Id="rId42" Type="http://schemas.openxmlformats.org/officeDocument/2006/relationships/image" Target="../media/image586.png"/><Relationship Id="rId47" Type="http://schemas.openxmlformats.org/officeDocument/2006/relationships/customXml" Target="../ink/ink499.xml"/><Relationship Id="rId63" Type="http://schemas.openxmlformats.org/officeDocument/2006/relationships/customXml" Target="../ink/ink507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520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529.xml"/><Relationship Id="rId11" Type="http://schemas.openxmlformats.org/officeDocument/2006/relationships/customXml" Target="../ink/ink481.xml"/><Relationship Id="rId32" Type="http://schemas.openxmlformats.org/officeDocument/2006/relationships/image" Target="../media/image581.png"/><Relationship Id="rId37" Type="http://schemas.openxmlformats.org/officeDocument/2006/relationships/customXml" Target="../ink/ink494.xml"/><Relationship Id="rId53" Type="http://schemas.openxmlformats.org/officeDocument/2006/relationships/customXml" Target="../ink/ink502.xml"/><Relationship Id="rId58" Type="http://schemas.openxmlformats.org/officeDocument/2006/relationships/image" Target="../media/image594.png"/><Relationship Id="rId74" Type="http://schemas.openxmlformats.org/officeDocument/2006/relationships/image" Target="../media/image250.emf"/><Relationship Id="rId79" Type="http://schemas.openxmlformats.org/officeDocument/2006/relationships/customXml" Target="../ink/ink515.xml"/><Relationship Id="rId102" Type="http://schemas.openxmlformats.org/officeDocument/2006/relationships/image" Target="../media/image616.png"/><Relationship Id="rId5" Type="http://schemas.openxmlformats.org/officeDocument/2006/relationships/image" Target="../media/image568.png"/><Relationship Id="rId90" Type="http://schemas.openxmlformats.org/officeDocument/2006/relationships/image" Target="../media/image610.png"/><Relationship Id="rId95" Type="http://schemas.openxmlformats.org/officeDocument/2006/relationships/customXml" Target="../ink/ink523.xml"/><Relationship Id="rId22" Type="http://schemas.openxmlformats.org/officeDocument/2006/relationships/image" Target="../media/image576.png"/><Relationship Id="rId27" Type="http://schemas.openxmlformats.org/officeDocument/2006/relationships/customXml" Target="../ink/ink489.xml"/><Relationship Id="rId43" Type="http://schemas.openxmlformats.org/officeDocument/2006/relationships/customXml" Target="../ink/ink497.xml"/><Relationship Id="rId48" Type="http://schemas.openxmlformats.org/officeDocument/2006/relationships/image" Target="../media/image589.png"/><Relationship Id="rId64" Type="http://schemas.openxmlformats.org/officeDocument/2006/relationships/image" Target="../media/image597.png"/><Relationship Id="rId69" Type="http://schemas.openxmlformats.org/officeDocument/2006/relationships/customXml" Target="../ink/ink510.xml"/><Relationship Id="rId113" Type="http://schemas.openxmlformats.org/officeDocument/2006/relationships/customXml" Target="../ink/ink532.xml"/><Relationship Id="rId118" Type="http://schemas.openxmlformats.org/officeDocument/2006/relationships/image" Target="../media/image290.emf"/><Relationship Id="rId80" Type="http://schemas.openxmlformats.org/officeDocument/2006/relationships/image" Target="../media/image605.png"/><Relationship Id="rId85" Type="http://schemas.openxmlformats.org/officeDocument/2006/relationships/customXml" Target="../ink/ink518.xml"/><Relationship Id="rId12" Type="http://schemas.openxmlformats.org/officeDocument/2006/relationships/image" Target="../media/image571.png"/><Relationship Id="rId17" Type="http://schemas.openxmlformats.org/officeDocument/2006/relationships/customXml" Target="../ink/ink484.xml"/><Relationship Id="rId33" Type="http://schemas.openxmlformats.org/officeDocument/2006/relationships/customXml" Target="../ink/ink492.xml"/><Relationship Id="rId38" Type="http://schemas.openxmlformats.org/officeDocument/2006/relationships/image" Target="../media/image584.png"/><Relationship Id="rId59" Type="http://schemas.openxmlformats.org/officeDocument/2006/relationships/customXml" Target="../ink/ink505.xml"/><Relationship Id="rId103" Type="http://schemas.openxmlformats.org/officeDocument/2006/relationships/customXml" Target="../ink/ink527.xml"/><Relationship Id="rId108" Type="http://schemas.openxmlformats.org/officeDocument/2006/relationships/image" Target="../media/image619.png"/><Relationship Id="rId54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customXml" Target="../ink/ink513.xml"/><Relationship Id="rId91" Type="http://schemas.openxmlformats.org/officeDocument/2006/relationships/customXml" Target="../ink/ink521.xml"/><Relationship Id="rId96" Type="http://schemas.openxmlformats.org/officeDocument/2006/relationships/image" Target="../media/image6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8.xml"/><Relationship Id="rId23" Type="http://schemas.openxmlformats.org/officeDocument/2006/relationships/customXml" Target="../ink/ink487.xml"/><Relationship Id="rId28" Type="http://schemas.openxmlformats.org/officeDocument/2006/relationships/image" Target="../media/image579.png"/><Relationship Id="rId49" Type="http://schemas.openxmlformats.org/officeDocument/2006/relationships/customXml" Target="../ink/ink500.xml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491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508.xml"/><Relationship Id="rId73" Type="http://schemas.openxmlformats.org/officeDocument/2006/relationships/customXml" Target="../ink/ink512.xml"/><Relationship Id="rId78" Type="http://schemas.openxmlformats.org/officeDocument/2006/relationships/image" Target="../media/image604.png"/><Relationship Id="rId81" Type="http://schemas.openxmlformats.org/officeDocument/2006/relationships/customXml" Target="../ink/ink516.xml"/><Relationship Id="rId86" Type="http://schemas.openxmlformats.org/officeDocument/2006/relationships/image" Target="../media/image608.png"/><Relationship Id="rId94" Type="http://schemas.openxmlformats.org/officeDocument/2006/relationships/image" Target="../media/image270.emf"/><Relationship Id="rId99" Type="http://schemas.openxmlformats.org/officeDocument/2006/relationships/customXml" Target="../ink/ink525.xml"/><Relationship Id="rId101" Type="http://schemas.openxmlformats.org/officeDocument/2006/relationships/customXml" Target="../ink/ink526.xml"/><Relationship Id="rId4" Type="http://schemas.openxmlformats.org/officeDocument/2006/relationships/customXml" Target="../ink/ink477.xml"/><Relationship Id="rId9" Type="http://schemas.openxmlformats.org/officeDocument/2006/relationships/customXml" Target="../ink/ink480.xml"/><Relationship Id="rId13" Type="http://schemas.openxmlformats.org/officeDocument/2006/relationships/customXml" Target="../ink/ink482.xml"/><Relationship Id="rId18" Type="http://schemas.openxmlformats.org/officeDocument/2006/relationships/image" Target="../media/image574.png"/><Relationship Id="rId39" Type="http://schemas.openxmlformats.org/officeDocument/2006/relationships/customXml" Target="../ink/ink495.xml"/><Relationship Id="rId109" Type="http://schemas.openxmlformats.org/officeDocument/2006/relationships/customXml" Target="../ink/ink530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503.xml"/><Relationship Id="rId76" Type="http://schemas.openxmlformats.org/officeDocument/2006/relationships/image" Target="../media/image603.png"/><Relationship Id="rId97" Type="http://schemas.openxmlformats.org/officeDocument/2006/relationships/customXml" Target="../ink/ink524.xml"/><Relationship Id="rId104" Type="http://schemas.openxmlformats.org/officeDocument/2006/relationships/image" Target="../media/image617.png"/><Relationship Id="rId7" Type="http://schemas.openxmlformats.org/officeDocument/2006/relationships/customXml" Target="../ink/ink479.xml"/><Relationship Id="rId71" Type="http://schemas.openxmlformats.org/officeDocument/2006/relationships/customXml" Target="../ink/ink511.xml"/><Relationship Id="rId92" Type="http://schemas.openxmlformats.org/officeDocument/2006/relationships/image" Target="../media/image26.emf"/><Relationship Id="rId2" Type="http://schemas.openxmlformats.org/officeDocument/2006/relationships/customXml" Target="../ink/ink476.xml"/><Relationship Id="rId29" Type="http://schemas.openxmlformats.org/officeDocument/2006/relationships/customXml" Target="../ink/ink490.xml"/><Relationship Id="rId24" Type="http://schemas.openxmlformats.org/officeDocument/2006/relationships/image" Target="../media/image577.png"/><Relationship Id="rId40" Type="http://schemas.openxmlformats.org/officeDocument/2006/relationships/image" Target="../media/image585.png"/><Relationship Id="rId45" Type="http://schemas.openxmlformats.org/officeDocument/2006/relationships/customXml" Target="../ink/ink498.xml"/><Relationship Id="rId66" Type="http://schemas.openxmlformats.org/officeDocument/2006/relationships/image" Target="../media/image240.emf"/><Relationship Id="rId87" Type="http://schemas.openxmlformats.org/officeDocument/2006/relationships/customXml" Target="../ink/ink519.xml"/><Relationship Id="rId110" Type="http://schemas.openxmlformats.org/officeDocument/2006/relationships/image" Target="../media/image620.png"/><Relationship Id="rId115" Type="http://schemas.openxmlformats.org/officeDocument/2006/relationships/customXml" Target="../ink/ink533.xml"/><Relationship Id="rId61" Type="http://schemas.openxmlformats.org/officeDocument/2006/relationships/customXml" Target="../ink/ink506.xml"/><Relationship Id="rId82" Type="http://schemas.openxmlformats.org/officeDocument/2006/relationships/image" Target="../media/image606.png"/><Relationship Id="rId19" Type="http://schemas.openxmlformats.org/officeDocument/2006/relationships/customXml" Target="../ink/ink485.xml"/><Relationship Id="rId14" Type="http://schemas.openxmlformats.org/officeDocument/2006/relationships/image" Target="../media/image572.png"/><Relationship Id="rId30" Type="http://schemas.openxmlformats.org/officeDocument/2006/relationships/image" Target="../media/image580.png"/><Relationship Id="rId35" Type="http://schemas.openxmlformats.org/officeDocument/2006/relationships/customXml" Target="../ink/ink493.xml"/><Relationship Id="rId56" Type="http://schemas.openxmlformats.org/officeDocument/2006/relationships/image" Target="../media/image593.png"/><Relationship Id="rId77" Type="http://schemas.openxmlformats.org/officeDocument/2006/relationships/customXml" Target="../ink/ink514.xml"/><Relationship Id="rId100" Type="http://schemas.openxmlformats.org/officeDocument/2006/relationships/image" Target="../media/image615.png"/><Relationship Id="rId105" Type="http://schemas.openxmlformats.org/officeDocument/2006/relationships/customXml" Target="../ink/ink528.xml"/><Relationship Id="rId8" Type="http://schemas.openxmlformats.org/officeDocument/2006/relationships/image" Target="../media/image569.png"/><Relationship Id="rId51" Type="http://schemas.openxmlformats.org/officeDocument/2006/relationships/customXml" Target="../ink/ink501.xml"/><Relationship Id="rId72" Type="http://schemas.openxmlformats.org/officeDocument/2006/relationships/image" Target="../media/image601.png"/><Relationship Id="rId93" Type="http://schemas.openxmlformats.org/officeDocument/2006/relationships/customXml" Target="../ink/ink522.xml"/><Relationship Id="rId98" Type="http://schemas.openxmlformats.org/officeDocument/2006/relationships/image" Target="../media/image614.png"/><Relationship Id="rId3" Type="http://schemas.openxmlformats.org/officeDocument/2006/relationships/image" Target="../media/image22.emf"/><Relationship Id="rId25" Type="http://schemas.openxmlformats.org/officeDocument/2006/relationships/customXml" Target="../ink/ink488.xml"/><Relationship Id="rId46" Type="http://schemas.openxmlformats.org/officeDocument/2006/relationships/image" Target="../media/image230.emf"/><Relationship Id="rId67" Type="http://schemas.openxmlformats.org/officeDocument/2006/relationships/customXml" Target="../ink/ink509.xml"/><Relationship Id="rId116" Type="http://schemas.openxmlformats.org/officeDocument/2006/relationships/image" Target="../media/image280.emf"/><Relationship Id="rId20" Type="http://schemas.openxmlformats.org/officeDocument/2006/relationships/image" Target="../media/image575.png"/><Relationship Id="rId41" Type="http://schemas.openxmlformats.org/officeDocument/2006/relationships/customXml" Target="../ink/ink496.xml"/><Relationship Id="rId62" Type="http://schemas.openxmlformats.org/officeDocument/2006/relationships/image" Target="../media/image596.png"/><Relationship Id="rId83" Type="http://schemas.openxmlformats.org/officeDocument/2006/relationships/customXml" Target="../ink/ink517.xml"/><Relationship Id="rId88" Type="http://schemas.openxmlformats.org/officeDocument/2006/relationships/image" Target="../media/image609.png"/><Relationship Id="rId111" Type="http://schemas.openxmlformats.org/officeDocument/2006/relationships/customXml" Target="../ink/ink531.xml"/><Relationship Id="rId15" Type="http://schemas.openxmlformats.org/officeDocument/2006/relationships/customXml" Target="../ink/ink483.xml"/><Relationship Id="rId36" Type="http://schemas.openxmlformats.org/officeDocument/2006/relationships/image" Target="../media/image583.png"/><Relationship Id="rId57" Type="http://schemas.openxmlformats.org/officeDocument/2006/relationships/customXml" Target="../ink/ink504.xml"/><Relationship Id="rId106" Type="http://schemas.openxmlformats.org/officeDocument/2006/relationships/image" Target="../media/image6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7.xml"/><Relationship Id="rId21" Type="http://schemas.openxmlformats.org/officeDocument/2006/relationships/image" Target="../media/image423.png"/><Relationship Id="rId42" Type="http://schemas.openxmlformats.org/officeDocument/2006/relationships/customXml" Target="../ink/ink555.xml"/><Relationship Id="rId47" Type="http://schemas.openxmlformats.org/officeDocument/2006/relationships/image" Target="../media/image436.png"/><Relationship Id="rId63" Type="http://schemas.openxmlformats.org/officeDocument/2006/relationships/image" Target="../media/image444.png"/><Relationship Id="rId68" Type="http://schemas.openxmlformats.org/officeDocument/2006/relationships/customXml" Target="../ink/ink568.xml"/><Relationship Id="rId84" Type="http://schemas.openxmlformats.org/officeDocument/2006/relationships/customXml" Target="../ink/ink576.xml"/><Relationship Id="rId89" Type="http://schemas.openxmlformats.org/officeDocument/2006/relationships/image" Target="../media/image457.png"/><Relationship Id="rId16" Type="http://schemas.openxmlformats.org/officeDocument/2006/relationships/customXml" Target="../ink/ink542.xml"/><Relationship Id="rId11" Type="http://schemas.openxmlformats.org/officeDocument/2006/relationships/image" Target="../media/image418.png"/><Relationship Id="rId32" Type="http://schemas.openxmlformats.org/officeDocument/2006/relationships/customXml" Target="../ink/ink550.xml"/><Relationship Id="rId37" Type="http://schemas.openxmlformats.org/officeDocument/2006/relationships/image" Target="../media/image431.png"/><Relationship Id="rId53" Type="http://schemas.openxmlformats.org/officeDocument/2006/relationships/image" Target="../media/image439.png"/><Relationship Id="rId58" Type="http://schemas.openxmlformats.org/officeDocument/2006/relationships/customXml" Target="../ink/ink563.xml"/><Relationship Id="rId74" Type="http://schemas.openxmlformats.org/officeDocument/2006/relationships/customXml" Target="../ink/ink571.xml"/><Relationship Id="rId79" Type="http://schemas.openxmlformats.org/officeDocument/2006/relationships/image" Target="../media/image452.png"/><Relationship Id="rId5" Type="http://schemas.openxmlformats.org/officeDocument/2006/relationships/image" Target="../media/image415.png"/><Relationship Id="rId90" Type="http://schemas.openxmlformats.org/officeDocument/2006/relationships/customXml" Target="../ink/ink579.xml"/><Relationship Id="rId22" Type="http://schemas.openxmlformats.org/officeDocument/2006/relationships/customXml" Target="../ink/ink545.xml"/><Relationship Id="rId27" Type="http://schemas.openxmlformats.org/officeDocument/2006/relationships/image" Target="../media/image426.png"/><Relationship Id="rId43" Type="http://schemas.openxmlformats.org/officeDocument/2006/relationships/image" Target="../media/image434.png"/><Relationship Id="rId48" Type="http://schemas.openxmlformats.org/officeDocument/2006/relationships/customXml" Target="../ink/ink558.xml"/><Relationship Id="rId64" Type="http://schemas.openxmlformats.org/officeDocument/2006/relationships/customXml" Target="../ink/ink566.xml"/><Relationship Id="rId69" Type="http://schemas.openxmlformats.org/officeDocument/2006/relationships/image" Target="../media/image447.png"/><Relationship Id="rId8" Type="http://schemas.openxmlformats.org/officeDocument/2006/relationships/customXml" Target="../ink/ink538.xml"/><Relationship Id="rId51" Type="http://schemas.openxmlformats.org/officeDocument/2006/relationships/image" Target="../media/image438.png"/><Relationship Id="rId72" Type="http://schemas.openxmlformats.org/officeDocument/2006/relationships/customXml" Target="../ink/ink570.xml"/><Relationship Id="rId80" Type="http://schemas.openxmlformats.org/officeDocument/2006/relationships/customXml" Target="../ink/ink574.xml"/><Relationship Id="rId85" Type="http://schemas.openxmlformats.org/officeDocument/2006/relationships/image" Target="../media/image455.png"/><Relationship Id="rId93" Type="http://schemas.openxmlformats.org/officeDocument/2006/relationships/image" Target="../media/image459.png"/><Relationship Id="rId3" Type="http://schemas.openxmlformats.org/officeDocument/2006/relationships/image" Target="../media/image414.png"/><Relationship Id="rId12" Type="http://schemas.openxmlformats.org/officeDocument/2006/relationships/customXml" Target="../ink/ink540.xml"/><Relationship Id="rId17" Type="http://schemas.openxmlformats.org/officeDocument/2006/relationships/image" Target="../media/image421.png"/><Relationship Id="rId25" Type="http://schemas.openxmlformats.org/officeDocument/2006/relationships/image" Target="../media/image425.png"/><Relationship Id="rId33" Type="http://schemas.openxmlformats.org/officeDocument/2006/relationships/image" Target="../media/image429.png"/><Relationship Id="rId38" Type="http://schemas.openxmlformats.org/officeDocument/2006/relationships/customXml" Target="../ink/ink553.xml"/><Relationship Id="rId46" Type="http://schemas.openxmlformats.org/officeDocument/2006/relationships/customXml" Target="../ink/ink557.xml"/><Relationship Id="rId59" Type="http://schemas.openxmlformats.org/officeDocument/2006/relationships/image" Target="../media/image442.png"/><Relationship Id="rId67" Type="http://schemas.openxmlformats.org/officeDocument/2006/relationships/image" Target="../media/image446.png"/><Relationship Id="rId20" Type="http://schemas.openxmlformats.org/officeDocument/2006/relationships/customXml" Target="../ink/ink544.xml"/><Relationship Id="rId41" Type="http://schemas.openxmlformats.org/officeDocument/2006/relationships/image" Target="../media/image433.png"/><Relationship Id="rId54" Type="http://schemas.openxmlformats.org/officeDocument/2006/relationships/customXml" Target="../ink/ink561.xml"/><Relationship Id="rId62" Type="http://schemas.openxmlformats.org/officeDocument/2006/relationships/customXml" Target="../ink/ink565.xml"/><Relationship Id="rId70" Type="http://schemas.openxmlformats.org/officeDocument/2006/relationships/customXml" Target="../ink/ink569.xml"/><Relationship Id="rId75" Type="http://schemas.openxmlformats.org/officeDocument/2006/relationships/image" Target="../media/image450.png"/><Relationship Id="rId83" Type="http://schemas.openxmlformats.org/officeDocument/2006/relationships/image" Target="../media/image454.png"/><Relationship Id="rId88" Type="http://schemas.openxmlformats.org/officeDocument/2006/relationships/customXml" Target="../ink/ink578.xml"/><Relationship Id="rId91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7.xml"/><Relationship Id="rId15" Type="http://schemas.openxmlformats.org/officeDocument/2006/relationships/image" Target="../media/image420.png"/><Relationship Id="rId23" Type="http://schemas.openxmlformats.org/officeDocument/2006/relationships/image" Target="../media/image424.png"/><Relationship Id="rId28" Type="http://schemas.openxmlformats.org/officeDocument/2006/relationships/customXml" Target="../ink/ink548.xml"/><Relationship Id="rId36" Type="http://schemas.openxmlformats.org/officeDocument/2006/relationships/customXml" Target="../ink/ink552.xml"/><Relationship Id="rId49" Type="http://schemas.openxmlformats.org/officeDocument/2006/relationships/image" Target="../media/image437.png"/><Relationship Id="rId57" Type="http://schemas.openxmlformats.org/officeDocument/2006/relationships/image" Target="../media/image441.png"/><Relationship Id="rId10" Type="http://schemas.openxmlformats.org/officeDocument/2006/relationships/customXml" Target="../ink/ink539.xml"/><Relationship Id="rId31" Type="http://schemas.openxmlformats.org/officeDocument/2006/relationships/image" Target="../media/image428.png"/><Relationship Id="rId44" Type="http://schemas.openxmlformats.org/officeDocument/2006/relationships/customXml" Target="../ink/ink556.xml"/><Relationship Id="rId52" Type="http://schemas.openxmlformats.org/officeDocument/2006/relationships/customXml" Target="../ink/ink560.xml"/><Relationship Id="rId60" Type="http://schemas.openxmlformats.org/officeDocument/2006/relationships/customXml" Target="../ink/ink564.xml"/><Relationship Id="rId65" Type="http://schemas.openxmlformats.org/officeDocument/2006/relationships/image" Target="../media/image445.png"/><Relationship Id="rId73" Type="http://schemas.openxmlformats.org/officeDocument/2006/relationships/image" Target="../media/image449.png"/><Relationship Id="rId78" Type="http://schemas.openxmlformats.org/officeDocument/2006/relationships/customXml" Target="../ink/ink573.xml"/><Relationship Id="rId81" Type="http://schemas.openxmlformats.org/officeDocument/2006/relationships/image" Target="../media/image453.png"/><Relationship Id="rId86" Type="http://schemas.openxmlformats.org/officeDocument/2006/relationships/customXml" Target="../ink/ink577.xml"/><Relationship Id="rId4" Type="http://schemas.openxmlformats.org/officeDocument/2006/relationships/customXml" Target="../ink/ink536.xml"/><Relationship Id="rId9" Type="http://schemas.openxmlformats.org/officeDocument/2006/relationships/image" Target="../media/image417.png"/><Relationship Id="rId13" Type="http://schemas.openxmlformats.org/officeDocument/2006/relationships/image" Target="../media/image419.png"/><Relationship Id="rId18" Type="http://schemas.openxmlformats.org/officeDocument/2006/relationships/customXml" Target="../ink/ink543.xml"/><Relationship Id="rId39" Type="http://schemas.openxmlformats.org/officeDocument/2006/relationships/image" Target="../media/image432.png"/><Relationship Id="rId34" Type="http://schemas.openxmlformats.org/officeDocument/2006/relationships/customXml" Target="../ink/ink551.xml"/><Relationship Id="rId50" Type="http://schemas.openxmlformats.org/officeDocument/2006/relationships/customXml" Target="../ink/ink559.xml"/><Relationship Id="rId55" Type="http://schemas.openxmlformats.org/officeDocument/2006/relationships/image" Target="../media/image440.png"/><Relationship Id="rId76" Type="http://schemas.openxmlformats.org/officeDocument/2006/relationships/customXml" Target="../ink/ink572.xml"/><Relationship Id="rId7" Type="http://schemas.openxmlformats.org/officeDocument/2006/relationships/image" Target="../media/image416.png"/><Relationship Id="rId71" Type="http://schemas.openxmlformats.org/officeDocument/2006/relationships/image" Target="../media/image448.png"/><Relationship Id="rId92" Type="http://schemas.openxmlformats.org/officeDocument/2006/relationships/customXml" Target="../ink/ink580.xml"/><Relationship Id="rId2" Type="http://schemas.openxmlformats.org/officeDocument/2006/relationships/customXml" Target="../ink/ink535.xml"/><Relationship Id="rId29" Type="http://schemas.openxmlformats.org/officeDocument/2006/relationships/image" Target="../media/image427.png"/><Relationship Id="rId24" Type="http://schemas.openxmlformats.org/officeDocument/2006/relationships/customXml" Target="../ink/ink546.xml"/><Relationship Id="rId40" Type="http://schemas.openxmlformats.org/officeDocument/2006/relationships/customXml" Target="../ink/ink554.xml"/><Relationship Id="rId45" Type="http://schemas.openxmlformats.org/officeDocument/2006/relationships/image" Target="../media/image435.png"/><Relationship Id="rId66" Type="http://schemas.openxmlformats.org/officeDocument/2006/relationships/customXml" Target="../ink/ink567.xml"/><Relationship Id="rId87" Type="http://schemas.openxmlformats.org/officeDocument/2006/relationships/image" Target="../media/image456.png"/><Relationship Id="rId61" Type="http://schemas.openxmlformats.org/officeDocument/2006/relationships/image" Target="../media/image443.png"/><Relationship Id="rId82" Type="http://schemas.openxmlformats.org/officeDocument/2006/relationships/customXml" Target="../ink/ink575.xml"/><Relationship Id="rId19" Type="http://schemas.openxmlformats.org/officeDocument/2006/relationships/image" Target="../media/image422.png"/><Relationship Id="rId14" Type="http://schemas.openxmlformats.org/officeDocument/2006/relationships/customXml" Target="../ink/ink541.xml"/><Relationship Id="rId30" Type="http://schemas.openxmlformats.org/officeDocument/2006/relationships/customXml" Target="../ink/ink549.xml"/><Relationship Id="rId35" Type="http://schemas.openxmlformats.org/officeDocument/2006/relationships/image" Target="../media/image430.png"/><Relationship Id="rId56" Type="http://schemas.openxmlformats.org/officeDocument/2006/relationships/customXml" Target="../ink/ink562.xml"/><Relationship Id="rId77" Type="http://schemas.openxmlformats.org/officeDocument/2006/relationships/image" Target="../media/image4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ustomXml" Target="../ink/ink581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582.xml"/><Relationship Id="rId61" Type="http://schemas.openxmlformats.org/officeDocument/2006/relationships/image" Target="../media/image3990.png"/><Relationship Id="rId35" Type="http://schemas.openxmlformats.org/officeDocument/2006/relationships/image" Target="../media/image56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636912"/>
            <a:ext cx="7128792" cy="18722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Ανάκτηση </a:t>
            </a:r>
            <a:r>
              <a:rPr lang="en-US" sz="3600" dirty="0">
                <a:solidFill>
                  <a:schemeClr val="bg1"/>
                </a:solidFill>
                <a:ea typeface="ＭＳ Ｐゴシック" pitchFamily="-112" charset="-128"/>
              </a:rPr>
              <a:t>Boole</a:t>
            </a:r>
            <a:endParaRPr lang="el-GR" sz="36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45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Βασικά Βήματα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(</a:t>
            </a:r>
            <a:r>
              <a:rPr lang="el-GR" dirty="0" err="1">
                <a:solidFill>
                  <a:srgbClr val="FF0000"/>
                </a:solidFill>
                <a:latin typeface="+mn-lt"/>
              </a:rPr>
              <a:t>προεπεξεργασία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Σύλλεξε τα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Δημιουργία της μηχανής αναζήτησης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Δημιουργία συλλογής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(αν δεν υπάρχει):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crawl, scrap, use specific APIs (social media)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 του κειμένου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Ποιοι θα είναι οι όροι, περιλαμβάνει και γλωσσολογική επεξεργασία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Κατασκευή ευρετηρίων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Η πιο απλή μορφή: για κάθε όρο σε ποια έγγραφα εμφανίζεται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 indent="0"/>
            <a:r>
              <a:rPr lang="el-GR" sz="1800" dirty="0">
                <a:solidFill>
                  <a:schemeClr val="tx1"/>
                </a:solidFill>
                <a:latin typeface="+mn-lt"/>
              </a:rPr>
              <a:t>(επεκτάσεις πχ με συχνότητα εμφάνισης, πληροφορία θέσης, συμπίεση,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κλπ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CBD02C6-AFCE-4A6B-8A59-E3A78142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33" y="167484"/>
            <a:ext cx="7886700" cy="1325563"/>
          </a:xfrm>
        </p:spPr>
        <p:txBody>
          <a:bodyPr/>
          <a:lstStyle/>
          <a:p>
            <a:pPr algn="ctr"/>
            <a:r>
              <a:rPr lang="el-GR" dirty="0" err="1">
                <a:solidFill>
                  <a:srgbClr val="002060"/>
                </a:solidFill>
              </a:rPr>
              <a:t>Προεπεξεργασία</a:t>
            </a:r>
            <a:r>
              <a:rPr lang="el-GR" dirty="0">
                <a:solidFill>
                  <a:srgbClr val="002060"/>
                </a:solidFill>
              </a:rPr>
              <a:t> (Μηχανές Αναζήτησης)</a:t>
            </a:r>
          </a:p>
        </p:txBody>
      </p:sp>
    </p:spTree>
    <p:extLst>
      <p:ext uri="{BB962C8B-B14F-4D97-AF65-F5344CB8AC3E}">
        <p14:creationId xmlns:p14="http://schemas.microsoft.com/office/powerpoint/2010/main" val="343795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Ο χρήστης υποβάλει ένα ερώτημα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Επεξεργασία του ερωτήματος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Χρήση του ευρετηρίου για να βρούμε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(retrieve)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τα συναφή έγγραφα και να τα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διατάξουμε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με βάση τη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συνάφεια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Πως ορίζουμε τη συνάφεια: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Boolean model: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υπάρχει, δεν υπάρχει ο όρος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tf-idf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βασισμένη σε κείμενο)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 importance: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Pagerank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(οι συνδέσεις)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clickthrough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(γενικά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traffic), document age, authority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Personalization, contextualization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User intent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-    Learning to rank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Λειτουργία (Μηχανές Αναζήτησης)</a:t>
            </a:r>
          </a:p>
        </p:txBody>
      </p:sp>
    </p:spTree>
    <p:extLst>
      <p:ext uri="{BB962C8B-B14F-4D97-AF65-F5344CB8AC3E}">
        <p14:creationId xmlns:p14="http://schemas.microsoft.com/office/powerpoint/2010/main" val="145144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Βασικές έννοιες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759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σε διάταξη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Αξιολόγηση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πέρα από την απόδοση 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efficiency) 	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(effectiveness)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None/>
            </a:pPr>
            <a:r>
              <a:rPr lang="el-GR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Αποτελεσματικότητα (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effectiveness):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Πόσο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καλά (χρήσιμα</a:t>
            </a:r>
            <a:r>
              <a:rPr lang="en-US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συναφή)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είναι τα έγγραφα που ανακτήθηκαν;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2056" y="-39823"/>
            <a:ext cx="7886700" cy="66051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Αποτελεσματικότητα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3752" y="548680"/>
            <a:ext cx="8208912" cy="23042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l-GR" sz="800" i="1" dirty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14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9C12A-8178-4B66-A130-75393C57B83E}"/>
              </a:ext>
            </a:extLst>
          </p:cNvPr>
          <p:cNvGrpSpPr/>
          <p:nvPr/>
        </p:nvGrpSpPr>
        <p:grpSpPr>
          <a:xfrm>
            <a:off x="245857" y="2823769"/>
            <a:ext cx="1780920" cy="335160"/>
            <a:chOff x="245857" y="2823769"/>
            <a:chExt cx="17809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14:cNvPr>
                <p14:cNvContentPartPr/>
                <p14:nvPr/>
              </p14:nvContentPartPr>
              <p14:xfrm>
                <a:off x="245857" y="2886049"/>
                <a:ext cx="119520" cy="13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857" y="2877049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14:cNvPr>
                <p14:cNvContentPartPr/>
                <p14:nvPr/>
              </p14:nvContentPartPr>
              <p14:xfrm>
                <a:off x="427657" y="2939329"/>
                <a:ext cx="96840" cy="9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17" y="2930329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14:cNvPr>
                <p14:cNvContentPartPr/>
                <p14:nvPr/>
              </p14:nvContentPartPr>
              <p14:xfrm>
                <a:off x="537817" y="2953009"/>
                <a:ext cx="6048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817" y="2944009"/>
                  <a:ext cx="7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14:cNvPr>
                <p14:cNvContentPartPr/>
                <p14:nvPr/>
              </p14:nvContentPartPr>
              <p14:xfrm>
                <a:off x="636097" y="2917369"/>
                <a:ext cx="87480" cy="17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7" y="2908729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14:cNvPr>
                <p14:cNvContentPartPr/>
                <p14:nvPr/>
              </p14:nvContentPartPr>
              <p14:xfrm>
                <a:off x="750577" y="2932849"/>
                <a:ext cx="164880" cy="8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937" y="2923849"/>
                  <a:ext cx="18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14:cNvPr>
                <p14:cNvContentPartPr/>
                <p14:nvPr/>
              </p14:nvContentPartPr>
              <p14:xfrm>
                <a:off x="830857" y="2823769"/>
                <a:ext cx="86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217" y="2814769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14:cNvPr>
                <p14:cNvContentPartPr/>
                <p14:nvPr/>
              </p14:nvContentPartPr>
              <p14:xfrm>
                <a:off x="1013377" y="2836009"/>
                <a:ext cx="6084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4377" y="2827009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14:cNvPr>
                <p14:cNvContentPartPr/>
                <p14:nvPr/>
              </p14:nvContentPartPr>
              <p14:xfrm>
                <a:off x="1160257" y="2914489"/>
                <a:ext cx="74160" cy="16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1617" y="2905849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14:cNvPr>
                <p14:cNvContentPartPr/>
                <p14:nvPr/>
              </p14:nvContentPartPr>
              <p14:xfrm>
                <a:off x="1322617" y="2974609"/>
                <a:ext cx="26640" cy="7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3977" y="2965969"/>
                  <a:ext cx="4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14:cNvPr>
                <p14:cNvContentPartPr/>
                <p14:nvPr/>
              </p14:nvContentPartPr>
              <p14:xfrm>
                <a:off x="1415497" y="2930689"/>
                <a:ext cx="171000" cy="22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6857" y="2921689"/>
                  <a:ext cx="188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14:cNvPr>
                <p14:cNvContentPartPr/>
                <p14:nvPr/>
              </p14:nvContentPartPr>
              <p14:xfrm>
                <a:off x="1622857" y="2884249"/>
                <a:ext cx="42480" cy="23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857" y="2875609"/>
                  <a:ext cx="6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14:cNvPr>
                <p14:cNvContentPartPr/>
                <p14:nvPr/>
              </p14:nvContentPartPr>
              <p14:xfrm>
                <a:off x="1637617" y="2967409"/>
                <a:ext cx="245880" cy="9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8977" y="2958769"/>
                  <a:ext cx="26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14:cNvPr>
                <p14:cNvContentPartPr/>
                <p14:nvPr/>
              </p14:nvContentPartPr>
              <p14:xfrm>
                <a:off x="1897897" y="3011329"/>
                <a:ext cx="128880" cy="6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8897" y="3002689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8E223-A8DA-452C-9074-0EC27F536096}"/>
              </a:ext>
            </a:extLst>
          </p:cNvPr>
          <p:cNvGrpSpPr/>
          <p:nvPr/>
        </p:nvGrpSpPr>
        <p:grpSpPr>
          <a:xfrm>
            <a:off x="2386777" y="2954089"/>
            <a:ext cx="1071720" cy="308520"/>
            <a:chOff x="2386777" y="2954089"/>
            <a:chExt cx="1071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14:cNvPr>
                <p14:cNvContentPartPr/>
                <p14:nvPr/>
              </p14:nvContentPartPr>
              <p14:xfrm>
                <a:off x="2386777" y="2954089"/>
                <a:ext cx="142560" cy="20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777" y="2945089"/>
                  <a:ext cx="160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14:cNvPr>
                <p14:cNvContentPartPr/>
                <p14:nvPr/>
              </p14:nvContentPartPr>
              <p14:xfrm>
                <a:off x="2602057" y="3036169"/>
                <a:ext cx="112680" cy="12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3417" y="3027169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14:cNvPr>
                <p14:cNvContentPartPr/>
                <p14:nvPr/>
              </p14:nvContentPartPr>
              <p14:xfrm>
                <a:off x="2674777" y="2957329"/>
                <a:ext cx="146160" cy="27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6137" y="2948329"/>
                  <a:ext cx="163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14:cNvPr>
                <p14:cNvContentPartPr/>
                <p14:nvPr/>
              </p14:nvContentPartPr>
              <p14:xfrm>
                <a:off x="2843977" y="2964529"/>
                <a:ext cx="101160" cy="24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4977" y="2955529"/>
                  <a:ext cx="118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14:cNvPr>
                <p14:cNvContentPartPr/>
                <p14:nvPr/>
              </p14:nvContentPartPr>
              <p14:xfrm>
                <a:off x="3019297" y="3089449"/>
                <a:ext cx="121680" cy="8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0657" y="3080809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14:cNvPr>
                <p14:cNvContentPartPr/>
                <p14:nvPr/>
              </p14:nvContentPartPr>
              <p14:xfrm>
                <a:off x="3170497" y="3095209"/>
                <a:ext cx="28800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1497" y="3086569"/>
                  <a:ext cx="30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14:cNvPr>
                <p14:cNvContentPartPr/>
                <p14:nvPr/>
              </p14:nvContentPartPr>
              <p14:xfrm>
                <a:off x="3372817" y="2982529"/>
                <a:ext cx="212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4177" y="2973889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30" name="Group 30729">
            <a:extLst>
              <a:ext uri="{FF2B5EF4-FFF2-40B4-BE49-F238E27FC236}">
                <a16:creationId xmlns:a16="http://schemas.microsoft.com/office/drawing/2014/main" id="{8C5317FB-2322-467D-9F75-C1FE1362EF7A}"/>
              </a:ext>
            </a:extLst>
          </p:cNvPr>
          <p:cNvGrpSpPr/>
          <p:nvPr/>
        </p:nvGrpSpPr>
        <p:grpSpPr>
          <a:xfrm>
            <a:off x="3988417" y="3059929"/>
            <a:ext cx="810000" cy="160560"/>
            <a:chOff x="3988417" y="3059929"/>
            <a:chExt cx="8100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14:cNvPr>
                <p14:cNvContentPartPr/>
                <p14:nvPr/>
              </p14:nvContentPartPr>
              <p14:xfrm>
                <a:off x="3988417" y="3059929"/>
                <a:ext cx="16956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777" y="3051289"/>
                  <a:ext cx="187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14:cNvPr>
                <p14:cNvContentPartPr/>
                <p14:nvPr/>
              </p14:nvContentPartPr>
              <p14:xfrm>
                <a:off x="4203697" y="3082249"/>
                <a:ext cx="17208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5057" y="3073249"/>
                  <a:ext cx="18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14:cNvPr>
                <p14:cNvContentPartPr/>
                <p14:nvPr/>
              </p14:nvContentPartPr>
              <p14:xfrm>
                <a:off x="4408537" y="3100969"/>
                <a:ext cx="160560" cy="11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9537" y="3092329"/>
                  <a:ext cx="17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14:cNvPr>
                <p14:cNvContentPartPr/>
                <p14:nvPr/>
              </p14:nvContentPartPr>
              <p14:xfrm>
                <a:off x="4639657" y="3083689"/>
                <a:ext cx="158760" cy="12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0657" y="3075049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14:cNvPr>
              <p14:cNvContentPartPr/>
              <p14:nvPr/>
            </p14:nvContentPartPr>
            <p14:xfrm>
              <a:off x="5054017" y="3025729"/>
              <a:ext cx="29520" cy="4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017" y="3017089"/>
                <a:ext cx="47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FC1DF62-7AB4-4253-A0F7-3D74921ADEC3}"/>
              </a:ext>
            </a:extLst>
          </p:cNvPr>
          <p:cNvGrpSpPr/>
          <p:nvPr/>
        </p:nvGrpSpPr>
        <p:grpSpPr>
          <a:xfrm>
            <a:off x="5020537" y="3108169"/>
            <a:ext cx="1569600" cy="228240"/>
            <a:chOff x="5020537" y="3108169"/>
            <a:chExt cx="15696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14:cNvPr>
                <p14:cNvContentPartPr/>
                <p14:nvPr/>
              </p14:nvContentPartPr>
              <p14:xfrm>
                <a:off x="5020537" y="3108169"/>
                <a:ext cx="147240" cy="10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1897" y="3099169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14:cNvPr>
                <p14:cNvContentPartPr/>
                <p14:nvPr/>
              </p14:nvContentPartPr>
              <p14:xfrm>
                <a:off x="5060137" y="3148849"/>
                <a:ext cx="709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137" y="3139849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14:cNvPr>
                <p14:cNvContentPartPr/>
                <p14:nvPr/>
              </p14:nvContentPartPr>
              <p14:xfrm>
                <a:off x="5206297" y="3146689"/>
                <a:ext cx="158040" cy="18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7657" y="3137689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14:cNvPr>
                <p14:cNvContentPartPr/>
                <p14:nvPr/>
              </p14:nvContentPartPr>
              <p14:xfrm>
                <a:off x="5415097" y="3127609"/>
                <a:ext cx="173880" cy="201240"/>
              </p14:xfrm>
            </p:contentPart>
          </mc:Choice>
          <mc:Fallback xmlns="">
            <p:pic>
              <p:nvPicPr>
                <p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6097" y="3118969"/>
                  <a:ext cx="191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14:cNvPr>
                <p14:cNvContentPartPr/>
                <p14:nvPr/>
              </p14:nvContentPartPr>
              <p14:xfrm>
                <a:off x="5646577" y="3124009"/>
                <a:ext cx="112320" cy="97920"/>
              </p14:xfrm>
            </p:contentPart>
          </mc:Choice>
          <mc:Fallback xmlns="">
            <p:pic>
              <p:nvPicPr>
                <p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7937" y="3115369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14:cNvPr>
                <p14:cNvContentPartPr/>
                <p14:nvPr/>
              </p14:nvContentPartPr>
              <p14:xfrm>
                <a:off x="5646577" y="3174049"/>
                <a:ext cx="64080" cy="131760"/>
              </p14:xfrm>
            </p:contentPart>
          </mc:Choice>
          <mc:Fallback xmlns="">
            <p:pic>
              <p:nvPicPr>
                <p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937" y="3165049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14:cNvPr>
                <p14:cNvContentPartPr/>
                <p14:nvPr/>
              </p14:nvContentPartPr>
              <p14:xfrm>
                <a:off x="5867257" y="3143089"/>
                <a:ext cx="104040" cy="103680"/>
              </p14:xfrm>
            </p:contentPart>
          </mc:Choice>
          <mc:Fallback xmlns="">
            <p:pic>
              <p:nvPicPr>
                <p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8617" y="3134089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14:cNvPr>
                <p14:cNvContentPartPr/>
                <p14:nvPr/>
              </p14:nvContentPartPr>
              <p14:xfrm>
                <a:off x="5977057" y="3156049"/>
                <a:ext cx="300240" cy="106560"/>
              </p14:xfrm>
            </p:contentPart>
          </mc:Choice>
          <mc:Fallback xmlns="">
            <p:pic>
              <p:nvPicPr>
                <p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8417" y="3147049"/>
                  <a:ext cx="31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14:cNvPr>
                <p14:cNvContentPartPr/>
                <p14:nvPr/>
              </p14:nvContentPartPr>
              <p14:xfrm>
                <a:off x="6182257" y="3121849"/>
                <a:ext cx="41040" cy="185400"/>
              </p14:xfrm>
            </p:contentPart>
          </mc:Choice>
          <mc:Fallback xmlns="">
            <p:pic>
              <p:nvPicPr>
                <p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3617" y="3113209"/>
                  <a:ext cx="58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14:cNvPr>
                <p14:cNvContentPartPr/>
                <p14:nvPr/>
              </p14:nvContentPartPr>
              <p14:xfrm>
                <a:off x="6334897" y="3155329"/>
                <a:ext cx="255240" cy="138240"/>
              </p14:xfrm>
            </p:contentPart>
          </mc:Choice>
          <mc:Fallback xmlns="">
            <p:pic>
              <p:nvPicPr>
                <p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6257" y="3146329"/>
                  <a:ext cx="272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42" name="Group 30741">
            <a:extLst>
              <a:ext uri="{FF2B5EF4-FFF2-40B4-BE49-F238E27FC236}">
                <a16:creationId xmlns:a16="http://schemas.microsoft.com/office/drawing/2014/main" id="{B17FD2CF-3AAA-465F-A0B7-BFC27E18260C}"/>
              </a:ext>
            </a:extLst>
          </p:cNvPr>
          <p:cNvGrpSpPr/>
          <p:nvPr/>
        </p:nvGrpSpPr>
        <p:grpSpPr>
          <a:xfrm>
            <a:off x="499657" y="3334249"/>
            <a:ext cx="1217880" cy="232560"/>
            <a:chOff x="499657" y="3334249"/>
            <a:chExt cx="12178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14:cNvPr>
                <p14:cNvContentPartPr/>
                <p14:nvPr/>
              </p14:nvContentPartPr>
              <p14:xfrm>
                <a:off x="499657" y="3359809"/>
                <a:ext cx="106200" cy="111600"/>
              </p14:xfrm>
            </p:contentPart>
          </mc:Choice>
          <mc:Fallback xmlns="">
            <p:pic>
              <p:nvPicPr>
                <p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017" y="3350809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14:cNvPr>
                <p14:cNvContentPartPr/>
                <p14:nvPr/>
              </p14:nvContentPartPr>
              <p14:xfrm>
                <a:off x="644017" y="3371329"/>
                <a:ext cx="125640" cy="116640"/>
              </p14:xfrm>
            </p:contentPart>
          </mc:Choice>
          <mc:Fallback xmlns="">
            <p:pic>
              <p:nvPicPr>
                <p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377" y="3362329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14:cNvPr>
                <p14:cNvContentPartPr/>
                <p14:nvPr/>
              </p14:nvContentPartPr>
              <p14:xfrm>
                <a:off x="802417" y="3365569"/>
                <a:ext cx="131760" cy="106920"/>
              </p14:xfrm>
            </p:contentPart>
          </mc:Choice>
          <mc:Fallback xmlns="">
            <p:pic>
              <p:nvPicPr>
                <p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777" y="3356569"/>
                  <a:ext cx="14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14:cNvPr>
                <p14:cNvContentPartPr/>
                <p14:nvPr/>
              </p14:nvContentPartPr>
              <p14:xfrm>
                <a:off x="875137" y="3334249"/>
                <a:ext cx="171000" cy="222840"/>
              </p14:xfrm>
            </p:contentPart>
          </mc:Choice>
          <mc:Fallback xmlns=""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6137" y="3325609"/>
                  <a:ext cx="188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14:cNvPr>
                <p14:cNvContentPartPr/>
                <p14:nvPr/>
              </p14:nvContentPartPr>
              <p14:xfrm>
                <a:off x="979897" y="3403729"/>
                <a:ext cx="134280" cy="77040"/>
              </p14:xfrm>
            </p:contentPart>
          </mc:Choice>
          <mc:Fallback xmlns=""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1257" y="3394729"/>
                  <a:ext cx="15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14:cNvPr>
                <p14:cNvContentPartPr/>
                <p14:nvPr/>
              </p14:nvContentPartPr>
              <p14:xfrm>
                <a:off x="1136497" y="3420289"/>
                <a:ext cx="149400" cy="79200"/>
              </p14:xfrm>
            </p:contentPart>
          </mc:Choice>
          <mc:Fallback xmlns=""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7497" y="3411649"/>
                  <a:ext cx="16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14:cNvPr>
                <p14:cNvContentPartPr/>
                <p14:nvPr/>
              </p14:nvContentPartPr>
              <p14:xfrm>
                <a:off x="1312537" y="3435409"/>
                <a:ext cx="123840" cy="116280"/>
              </p14:xfrm>
            </p:contentPart>
          </mc:Choice>
          <mc:Fallback xmlns="">
            <p:pic>
              <p:nvPicPr>
                <p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3897" y="3426409"/>
                  <a:ext cx="14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14:cNvPr>
                <p14:cNvContentPartPr/>
                <p14:nvPr/>
              </p14:nvContentPartPr>
              <p14:xfrm>
                <a:off x="1430977" y="3462409"/>
                <a:ext cx="124200" cy="104400"/>
              </p14:xfrm>
            </p:contentPart>
          </mc:Choice>
          <mc:Fallback xmlns="">
            <p:pic>
              <p:nvPicPr>
                <p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2337" y="3453409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14:cNvPr>
                <p14:cNvContentPartPr/>
                <p14:nvPr/>
              </p14:nvContentPartPr>
              <p14:xfrm>
                <a:off x="1589017" y="3471769"/>
                <a:ext cx="128520" cy="91080"/>
              </p14:xfrm>
            </p:contentPart>
          </mc:Choice>
          <mc:Fallback xmlns="">
            <p:pic>
              <p:nvPicPr>
                <p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0017" y="3463129"/>
                  <a:ext cx="146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5" name="Group 29714">
            <a:extLst>
              <a:ext uri="{FF2B5EF4-FFF2-40B4-BE49-F238E27FC236}">
                <a16:creationId xmlns:a16="http://schemas.microsoft.com/office/drawing/2014/main" id="{31278EB3-F686-43AD-8DB7-1ABE755AFB70}"/>
              </a:ext>
            </a:extLst>
          </p:cNvPr>
          <p:cNvGrpSpPr/>
          <p:nvPr/>
        </p:nvGrpSpPr>
        <p:grpSpPr>
          <a:xfrm>
            <a:off x="2056297" y="3399049"/>
            <a:ext cx="1472040" cy="320760"/>
            <a:chOff x="2056297" y="3399049"/>
            <a:chExt cx="1472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14:cNvPr>
                <p14:cNvContentPartPr/>
                <p14:nvPr/>
              </p14:nvContentPartPr>
              <p14:xfrm>
                <a:off x="2056297" y="3399049"/>
                <a:ext cx="168480" cy="195120"/>
              </p14:xfrm>
            </p:contentPart>
          </mc:Choice>
          <mc:Fallback xmlns=""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7297" y="3390049"/>
                  <a:ext cx="18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14:cNvPr>
                <p14:cNvContentPartPr/>
                <p14:nvPr/>
              </p14:nvContentPartPr>
              <p14:xfrm>
                <a:off x="2214697" y="3502009"/>
                <a:ext cx="183240" cy="113040"/>
              </p14:xfrm>
            </p:contentPart>
          </mc:Choice>
          <mc:Fallback xmlns=""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6057" y="3493369"/>
                  <a:ext cx="20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14:cNvPr>
                <p14:cNvContentPartPr/>
                <p14:nvPr/>
              </p14:nvContentPartPr>
              <p14:xfrm>
                <a:off x="2537257" y="3533329"/>
                <a:ext cx="337680" cy="112320"/>
              </p14:xfrm>
            </p:contentPart>
          </mc:Choice>
          <mc:Fallback xmlns="">
            <p:pic>
              <p:nvPicPr>
                <p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28257" y="3524689"/>
                  <a:ext cx="35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14:cNvPr>
                <p14:cNvContentPartPr/>
                <p14:nvPr/>
              </p14:nvContentPartPr>
              <p14:xfrm>
                <a:off x="2910217" y="3558169"/>
                <a:ext cx="111600" cy="96480"/>
              </p14:xfrm>
            </p:contentPart>
          </mc:Choice>
          <mc:Fallback xmlns=""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01577" y="3549529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14:cNvPr>
                <p14:cNvContentPartPr/>
                <p14:nvPr/>
              </p14:nvContentPartPr>
              <p14:xfrm>
                <a:off x="3029377" y="3565729"/>
                <a:ext cx="147240" cy="107280"/>
              </p14:xfrm>
            </p:contentPart>
          </mc:Choice>
          <mc:Fallback xmlns=""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0737" y="3556729"/>
                  <a:ext cx="16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14:cNvPr>
                <p14:cNvContentPartPr/>
                <p14:nvPr/>
              </p14:nvContentPartPr>
              <p14:xfrm>
                <a:off x="3241417" y="3601729"/>
                <a:ext cx="132840" cy="82800"/>
              </p14:xfrm>
            </p:contentPart>
          </mc:Choice>
          <mc:Fallback xmlns=""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2777" y="3593089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14:cNvPr>
                <p14:cNvContentPartPr/>
                <p14:nvPr/>
              </p14:nvContentPartPr>
              <p14:xfrm>
                <a:off x="3269137" y="3588049"/>
                <a:ext cx="114120" cy="131760"/>
              </p14:xfrm>
            </p:contentPart>
          </mc:Choice>
          <mc:Fallback xmlns="">
            <p:pic>
              <p:nvPicPr>
                <p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0497" y="3579049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14:cNvPr>
                <p14:cNvContentPartPr/>
                <p14:nvPr/>
              </p14:nvContentPartPr>
              <p14:xfrm>
                <a:off x="3431857" y="3479689"/>
                <a:ext cx="96480" cy="213480"/>
              </p14:xfrm>
            </p:contentPart>
          </mc:Choice>
          <mc:Fallback xmlns=""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2857" y="3470689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4" name="Group 29713">
            <a:extLst>
              <a:ext uri="{FF2B5EF4-FFF2-40B4-BE49-F238E27FC236}">
                <a16:creationId xmlns:a16="http://schemas.microsoft.com/office/drawing/2014/main" id="{82C8AD1D-8D27-45A9-A85A-03157FDF0209}"/>
              </a:ext>
            </a:extLst>
          </p:cNvPr>
          <p:cNvGrpSpPr/>
          <p:nvPr/>
        </p:nvGrpSpPr>
        <p:grpSpPr>
          <a:xfrm>
            <a:off x="3777457" y="3498409"/>
            <a:ext cx="1270800" cy="365760"/>
            <a:chOff x="3777457" y="3498409"/>
            <a:chExt cx="12708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14:cNvPr>
                <p14:cNvContentPartPr/>
                <p14:nvPr/>
              </p14:nvContentPartPr>
              <p14:xfrm>
                <a:off x="3777457" y="3576889"/>
                <a:ext cx="98280" cy="111600"/>
              </p14:xfrm>
            </p:contentPart>
          </mc:Choice>
          <mc:Fallback xmlns=""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8457" y="3568249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14:cNvPr>
                <p14:cNvContentPartPr/>
                <p14:nvPr/>
              </p14:nvContentPartPr>
              <p14:xfrm>
                <a:off x="3782497" y="3498409"/>
                <a:ext cx="27360" cy="33480"/>
              </p14:xfrm>
            </p:contentPart>
          </mc:Choice>
          <mc:Fallback xmlns="">
            <p:pic>
              <p:nvPicPr>
                <p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3857" y="348940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14:cNvPr>
                <p14:cNvContentPartPr/>
                <p14:nvPr/>
              </p14:nvContentPartPr>
              <p14:xfrm>
                <a:off x="3916417" y="3634129"/>
                <a:ext cx="435240" cy="230040"/>
              </p14:xfrm>
            </p:contentPart>
          </mc:Choice>
          <mc:Fallback xmlns="">
            <p:pic>
              <p:nvPicPr>
                <p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7417" y="3625489"/>
                  <a:ext cx="452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14:cNvPr>
                <p14:cNvContentPartPr/>
                <p14:nvPr/>
              </p14:nvContentPartPr>
              <p14:xfrm>
                <a:off x="4365697" y="3682009"/>
                <a:ext cx="185400" cy="77040"/>
              </p14:xfrm>
            </p:contentPart>
          </mc:Choice>
          <mc:Fallback xmlns="">
            <p:pic>
              <p:nvPicPr>
                <p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7057" y="3673009"/>
                  <a:ext cx="20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14:cNvPr>
                <p14:cNvContentPartPr/>
                <p14:nvPr/>
              </p14:nvContentPartPr>
              <p14:xfrm>
                <a:off x="4596457" y="3658609"/>
                <a:ext cx="212040" cy="162360"/>
              </p14:xfrm>
            </p:contentPart>
          </mc:Choice>
          <mc:Fallback xmlns="">
            <p:pic>
              <p:nvPicPr>
                <p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7817" y="3649969"/>
                  <a:ext cx="22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14:cNvPr>
                <p14:cNvContentPartPr/>
                <p14:nvPr/>
              </p14:nvContentPartPr>
              <p14:xfrm>
                <a:off x="4840537" y="3686689"/>
                <a:ext cx="207720" cy="100800"/>
              </p14:xfrm>
            </p:contentPart>
          </mc:Choice>
          <mc:Fallback xmlns="">
            <p:pic>
              <p:nvPicPr>
                <p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1897" y="3678049"/>
                  <a:ext cx="225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3" name="Group 29712">
            <a:extLst>
              <a:ext uri="{FF2B5EF4-FFF2-40B4-BE49-F238E27FC236}">
                <a16:creationId xmlns:a16="http://schemas.microsoft.com/office/drawing/2014/main" id="{F899CEE0-EE8B-4B65-8007-F92380D57FE9}"/>
              </a:ext>
            </a:extLst>
          </p:cNvPr>
          <p:cNvGrpSpPr/>
          <p:nvPr/>
        </p:nvGrpSpPr>
        <p:grpSpPr>
          <a:xfrm>
            <a:off x="5312857" y="3550969"/>
            <a:ext cx="2143800" cy="327960"/>
            <a:chOff x="5312857" y="3550969"/>
            <a:chExt cx="21438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14:cNvPr>
                <p14:cNvContentPartPr/>
                <p14:nvPr/>
              </p14:nvContentPartPr>
              <p14:xfrm>
                <a:off x="5327257" y="3628369"/>
                <a:ext cx="63000" cy="206280"/>
              </p14:xfrm>
            </p:contentPart>
          </mc:Choice>
          <mc:Fallback xmlns="">
            <p:pic>
              <p:nvPicPr>
                <p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8617" y="3619729"/>
                  <a:ext cx="80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14:cNvPr>
                <p14:cNvContentPartPr/>
                <p14:nvPr/>
              </p14:nvContentPartPr>
              <p14:xfrm>
                <a:off x="5312857" y="3679129"/>
                <a:ext cx="347760" cy="109800"/>
              </p14:xfrm>
            </p:contentPart>
          </mc:Choice>
          <mc:Fallback xmlns="">
            <p:pic>
              <p:nvPicPr>
                <p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3857" y="3670129"/>
                  <a:ext cx="36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14:cNvPr>
                <p14:cNvContentPartPr/>
                <p14:nvPr/>
              </p14:nvContentPartPr>
              <p14:xfrm>
                <a:off x="5719657" y="3682729"/>
                <a:ext cx="110160" cy="103680"/>
              </p14:xfrm>
            </p:contentPart>
          </mc:Choice>
          <mc:Fallback xmlns="">
            <p:pic>
              <p:nvPicPr>
                <p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1017" y="3673729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14:cNvPr>
                <p14:cNvContentPartPr/>
                <p14:nvPr/>
              </p14:nvContentPartPr>
              <p14:xfrm>
                <a:off x="5886337" y="3715129"/>
                <a:ext cx="128880" cy="81000"/>
              </p14:xfrm>
            </p:contentPart>
          </mc:Choice>
          <mc:Fallback xmlns="">
            <p:pic>
              <p:nvPicPr>
                <p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7337" y="3706129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14:cNvPr>
                <p14:cNvContentPartPr/>
                <p14:nvPr/>
              </p14:nvContentPartPr>
              <p14:xfrm>
                <a:off x="6184417" y="3667609"/>
                <a:ext cx="112680" cy="125280"/>
              </p14:xfrm>
            </p:contentPart>
          </mc:Choice>
          <mc:Fallback xmlns="">
            <p:pic>
              <p:nvPicPr>
                <p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5417" y="3658609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14:cNvPr>
                <p14:cNvContentPartPr/>
                <p14:nvPr/>
              </p14:nvContentPartPr>
              <p14:xfrm>
                <a:off x="6341377" y="3669049"/>
                <a:ext cx="84960" cy="209880"/>
              </p14:xfrm>
            </p:contentPart>
          </mc:Choice>
          <mc:Fallback xmlns="">
            <p:pic>
              <p:nvPicPr>
                <p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2737" y="3660049"/>
                  <a:ext cx="10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14:cNvPr>
                <p14:cNvContentPartPr/>
                <p14:nvPr/>
              </p14:nvContentPartPr>
              <p14:xfrm>
                <a:off x="6500497" y="3701449"/>
                <a:ext cx="174600" cy="82440"/>
              </p14:xfrm>
            </p:contentPart>
          </mc:Choice>
          <mc:Fallback xmlns="">
            <p:pic>
              <p:nvPicPr>
                <p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1497" y="3692449"/>
                  <a:ext cx="19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14:cNvPr>
                <p14:cNvContentPartPr/>
                <p14:nvPr/>
              </p14:nvContentPartPr>
              <p14:xfrm>
                <a:off x="6567097" y="3550969"/>
                <a:ext cx="248400" cy="138240"/>
              </p14:xfrm>
            </p:contentPart>
          </mc:Choice>
          <mc:Fallback xmlns="">
            <p:pic>
              <p:nvPicPr>
                <p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8097" y="3542329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14:cNvPr>
                <p14:cNvContentPartPr/>
                <p14:nvPr/>
              </p14:nvContentPartPr>
              <p14:xfrm>
                <a:off x="6763657" y="3683449"/>
                <a:ext cx="277200" cy="118080"/>
              </p14:xfrm>
            </p:contentPart>
          </mc:Choice>
          <mc:Fallback xmlns="">
            <p:pic>
              <p:nvPicPr>
                <p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4657" y="3674449"/>
                  <a:ext cx="294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14:cNvPr>
                <p14:cNvContentPartPr/>
                <p14:nvPr/>
              </p14:nvContentPartPr>
              <p14:xfrm>
                <a:off x="7042657" y="3609649"/>
                <a:ext cx="69480" cy="210600"/>
              </p14:xfrm>
            </p:contentPart>
          </mc:Choice>
          <mc:Fallback xmlns="">
            <p:pic>
              <p:nvPicPr>
                <p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33657" y="3600649"/>
                  <a:ext cx="87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14:cNvPr>
                <p14:cNvContentPartPr/>
                <p14:nvPr/>
              </p14:nvContentPartPr>
              <p14:xfrm>
                <a:off x="7079737" y="3649969"/>
                <a:ext cx="376920" cy="122040"/>
              </p14:xfrm>
            </p:contentPart>
          </mc:Choice>
          <mc:Fallback xmlns="">
            <p:pic>
              <p:nvPicPr>
                <p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1097" y="3640969"/>
                  <a:ext cx="394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0" name="Group 29719">
            <a:extLst>
              <a:ext uri="{FF2B5EF4-FFF2-40B4-BE49-F238E27FC236}">
                <a16:creationId xmlns:a16="http://schemas.microsoft.com/office/drawing/2014/main" id="{93B613C6-D972-4879-9BCA-21FA2065B003}"/>
              </a:ext>
            </a:extLst>
          </p:cNvPr>
          <p:cNvGrpSpPr/>
          <p:nvPr/>
        </p:nvGrpSpPr>
        <p:grpSpPr>
          <a:xfrm>
            <a:off x="177457" y="3803329"/>
            <a:ext cx="240120" cy="141120"/>
            <a:chOff x="177457" y="3803329"/>
            <a:chExt cx="2401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14:cNvPr>
                <p14:cNvContentPartPr/>
                <p14:nvPr/>
              </p14:nvContentPartPr>
              <p14:xfrm>
                <a:off x="247297" y="3803329"/>
                <a:ext cx="91800" cy="25560"/>
              </p14:xfrm>
            </p:contentPart>
          </mc:Choice>
          <mc:Fallback xmlns="">
            <p:pic>
              <p:nvPicPr>
                <p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8297" y="3794329"/>
                  <a:ext cx="10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14:cNvPr>
                <p14:cNvContentPartPr/>
                <p14:nvPr/>
              </p14:nvContentPartPr>
              <p14:xfrm>
                <a:off x="255217" y="3806209"/>
                <a:ext cx="20520" cy="109440"/>
              </p14:xfrm>
            </p:contentPart>
          </mc:Choice>
          <mc:Fallback xmlns="">
            <p:pic>
              <p:nvPicPr>
                <p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77" y="3797209"/>
                  <a:ext cx="3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14:cNvPr>
                <p14:cNvContentPartPr/>
                <p14:nvPr/>
              </p14:nvContentPartPr>
              <p14:xfrm>
                <a:off x="329017" y="3853729"/>
                <a:ext cx="88560" cy="90720"/>
              </p14:xfrm>
            </p:contentPart>
          </mc:Choice>
          <mc:Fallback xmlns="">
            <p:pic>
              <p:nvPicPr>
                <p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377" y="3845089"/>
                  <a:ext cx="106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14:cNvPr>
                <p14:cNvContentPartPr/>
                <p14:nvPr/>
              </p14:nvContentPartPr>
              <p14:xfrm>
                <a:off x="177457" y="3808369"/>
                <a:ext cx="143280" cy="3960"/>
              </p14:xfrm>
            </p:contentPart>
          </mc:Choice>
          <mc:Fallback xmlns="">
            <p:pic>
              <p:nvPicPr>
                <p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457" y="3799369"/>
                  <a:ext cx="160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7" name="Group 30776">
            <a:extLst>
              <a:ext uri="{FF2B5EF4-FFF2-40B4-BE49-F238E27FC236}">
                <a16:creationId xmlns:a16="http://schemas.microsoft.com/office/drawing/2014/main" id="{3F095C34-2382-43EB-BB90-126A35D46454}"/>
              </a:ext>
            </a:extLst>
          </p:cNvPr>
          <p:cNvGrpSpPr/>
          <p:nvPr/>
        </p:nvGrpSpPr>
        <p:grpSpPr>
          <a:xfrm>
            <a:off x="664897" y="3830689"/>
            <a:ext cx="564120" cy="222120"/>
            <a:chOff x="664897" y="3830689"/>
            <a:chExt cx="5641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14:cNvPr>
                <p14:cNvContentPartPr/>
                <p14:nvPr/>
              </p14:nvContentPartPr>
              <p14:xfrm>
                <a:off x="664897" y="3830689"/>
                <a:ext cx="143640" cy="169920"/>
              </p14:xfrm>
            </p:contentPart>
          </mc:Choice>
          <mc:Fallback xmlns="">
            <p:pic>
              <p:nvPicPr>
                <p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897" y="3822049"/>
                  <a:ext cx="161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14:cNvPr>
                <p14:cNvContentPartPr/>
                <p14:nvPr/>
              </p14:nvContentPartPr>
              <p14:xfrm>
                <a:off x="814657" y="3858049"/>
                <a:ext cx="192600" cy="192960"/>
              </p14:xfrm>
            </p:contentPart>
          </mc:Choice>
          <mc:Fallback xmlns="">
            <p:pic>
              <p:nvPicPr>
                <p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017" y="3849049"/>
                  <a:ext cx="210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14:cNvPr>
                <p14:cNvContentPartPr/>
                <p14:nvPr/>
              </p14:nvContentPartPr>
              <p14:xfrm>
                <a:off x="799897" y="3969289"/>
                <a:ext cx="191520" cy="20520"/>
              </p14:xfrm>
            </p:contentPart>
          </mc:Choice>
          <mc:Fallback xmlns="">
            <p:pic>
              <p:nvPicPr>
                <p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97" y="3960649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14:cNvPr>
                <p14:cNvContentPartPr/>
                <p14:nvPr/>
              </p14:nvContentPartPr>
              <p14:xfrm>
                <a:off x="1036057" y="3871369"/>
                <a:ext cx="192960" cy="181440"/>
              </p14:xfrm>
            </p:contentPart>
          </mc:Choice>
          <mc:Fallback xmlns="">
            <p:pic>
              <p:nvPicPr>
                <p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417" y="3862369"/>
                  <a:ext cx="210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6" name="Group 30775">
            <a:extLst>
              <a:ext uri="{FF2B5EF4-FFF2-40B4-BE49-F238E27FC236}">
                <a16:creationId xmlns:a16="http://schemas.microsoft.com/office/drawing/2014/main" id="{653A675E-6261-4200-8672-F1AF6F58A4D0}"/>
              </a:ext>
            </a:extLst>
          </p:cNvPr>
          <p:cNvGrpSpPr/>
          <p:nvPr/>
        </p:nvGrpSpPr>
        <p:grpSpPr>
          <a:xfrm>
            <a:off x="1535377" y="3917449"/>
            <a:ext cx="502920" cy="233640"/>
            <a:chOff x="1535377" y="3917449"/>
            <a:chExt cx="5029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14:cNvPr>
                <p14:cNvContentPartPr/>
                <p14:nvPr/>
              </p14:nvContentPartPr>
              <p14:xfrm>
                <a:off x="1535377" y="3917449"/>
                <a:ext cx="39600" cy="233640"/>
              </p14:xfrm>
            </p:contentPart>
          </mc:Choice>
          <mc:Fallback xmlns="">
            <p:pic>
              <p:nvPicPr>
                <p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26737" y="3908449"/>
                  <a:ext cx="5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14:cNvPr>
                <p14:cNvContentPartPr/>
                <p14:nvPr/>
              </p14:nvContentPartPr>
              <p14:xfrm>
                <a:off x="1562377" y="4015729"/>
                <a:ext cx="163080" cy="60480"/>
              </p14:xfrm>
            </p:contentPart>
          </mc:Choice>
          <mc:Fallback xmlns="">
            <p:pic>
              <p:nvPicPr>
                <p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3737" y="4006729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14:cNvPr>
                <p14:cNvContentPartPr/>
                <p14:nvPr/>
              </p14:nvContentPartPr>
              <p14:xfrm>
                <a:off x="1744177" y="3999889"/>
                <a:ext cx="149040" cy="97200"/>
              </p14:xfrm>
            </p:contentPart>
          </mc:Choice>
          <mc:Fallback xmlns="">
            <p:pic>
              <p:nvPicPr>
                <p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35537" y="3990889"/>
                  <a:ext cx="166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14:cNvPr>
                <p14:cNvContentPartPr/>
                <p14:nvPr/>
              </p14:nvContentPartPr>
              <p14:xfrm>
                <a:off x="1910497" y="3982609"/>
                <a:ext cx="127800" cy="136080"/>
              </p14:xfrm>
            </p:contentPart>
          </mc:Choice>
          <mc:Fallback xmlns="">
            <p:pic>
              <p:nvPicPr>
                <p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857" y="3973609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5" name="Group 30774">
            <a:extLst>
              <a:ext uri="{FF2B5EF4-FFF2-40B4-BE49-F238E27FC236}">
                <a16:creationId xmlns:a16="http://schemas.microsoft.com/office/drawing/2014/main" id="{FBF9F3EB-757C-4117-8846-0EA7C482DD1B}"/>
              </a:ext>
            </a:extLst>
          </p:cNvPr>
          <p:cNvGrpSpPr/>
          <p:nvPr/>
        </p:nvGrpSpPr>
        <p:grpSpPr>
          <a:xfrm>
            <a:off x="2283097" y="4032289"/>
            <a:ext cx="1608840" cy="324720"/>
            <a:chOff x="2283097" y="4032289"/>
            <a:chExt cx="1608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14:cNvPr>
                <p14:cNvContentPartPr/>
                <p14:nvPr/>
              </p14:nvContentPartPr>
              <p14:xfrm>
                <a:off x="2283097" y="4032289"/>
                <a:ext cx="84960" cy="119520"/>
              </p14:xfrm>
            </p:contentPart>
          </mc:Choice>
          <mc:Fallback xmlns="">
            <p:pic>
              <p:nvPicPr>
                <p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4457" y="4023289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14:cNvPr>
                <p14:cNvContentPartPr/>
                <p14:nvPr/>
              </p14:nvContentPartPr>
              <p14:xfrm>
                <a:off x="2430697" y="4061449"/>
                <a:ext cx="168480" cy="109800"/>
              </p14:xfrm>
            </p:contentPart>
          </mc:Choice>
          <mc:Fallback xmlns="">
            <p:pic>
              <p:nvPicPr>
                <p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1697" y="4052809"/>
                  <a:ext cx="18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14:cNvPr>
                <p14:cNvContentPartPr/>
                <p14:nvPr/>
              </p14:nvContentPartPr>
              <p14:xfrm>
                <a:off x="2657497" y="4094209"/>
                <a:ext cx="54000" cy="83520"/>
              </p14:xfrm>
            </p:contentPart>
          </mc:Choice>
          <mc:Fallback xmlns="">
            <p:pic>
              <p:nvPicPr>
                <p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8857" y="4085569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14:cNvPr>
                <p14:cNvContentPartPr/>
                <p14:nvPr/>
              </p14:nvContentPartPr>
              <p14:xfrm>
                <a:off x="2765137" y="4082689"/>
                <a:ext cx="216360" cy="131040"/>
              </p14:xfrm>
            </p:contentPart>
          </mc:Choice>
          <mc:Fallback xmlns="">
            <p:pic>
              <p:nvPicPr>
                <p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56137" y="4074049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14:cNvPr>
                <p14:cNvContentPartPr/>
                <p14:nvPr/>
              </p14:nvContentPartPr>
              <p14:xfrm>
                <a:off x="2947657" y="4087009"/>
                <a:ext cx="44280" cy="125280"/>
              </p14:xfrm>
            </p:contentPart>
          </mc:Choice>
          <mc:Fallback xmlns=""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38657" y="4078369"/>
                  <a:ext cx="61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14:cNvPr>
                <p14:cNvContentPartPr/>
                <p14:nvPr/>
              </p14:nvContentPartPr>
              <p14:xfrm>
                <a:off x="3036577" y="4130209"/>
                <a:ext cx="118800" cy="208800"/>
              </p14:xfrm>
            </p:contentPart>
          </mc:Choice>
          <mc:Fallback xmlns=""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7937" y="4121209"/>
                  <a:ext cx="13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14:cNvPr>
                <p14:cNvContentPartPr/>
                <p14:nvPr/>
              </p14:nvContentPartPr>
              <p14:xfrm>
                <a:off x="3250057" y="4162249"/>
                <a:ext cx="148320" cy="118800"/>
              </p14:xfrm>
            </p:contentPart>
          </mc:Choice>
          <mc:Fallback xmlns=""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41417" y="4153609"/>
                  <a:ext cx="165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14:cNvPr>
                <p14:cNvContentPartPr/>
                <p14:nvPr/>
              </p14:nvContentPartPr>
              <p14:xfrm>
                <a:off x="3278857" y="4119769"/>
                <a:ext cx="113400" cy="112320"/>
              </p14:xfrm>
            </p:contentPart>
          </mc:Choice>
          <mc:Fallback xmlns="">
            <p:pic>
              <p:nvPicPr>
                <p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9857" y="4110769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14:cNvPr>
                <p14:cNvContentPartPr/>
                <p14:nvPr/>
              </p14:nvContentPartPr>
              <p14:xfrm>
                <a:off x="3445537" y="4200409"/>
                <a:ext cx="148680" cy="120960"/>
              </p14:xfrm>
            </p:contentPart>
          </mc:Choice>
          <mc:Fallback xmlns=""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6537" y="4191769"/>
                  <a:ext cx="166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14:cNvPr>
                <p14:cNvContentPartPr/>
                <p14:nvPr/>
              </p14:nvContentPartPr>
              <p14:xfrm>
                <a:off x="3446617" y="4220209"/>
                <a:ext cx="118080" cy="136800"/>
              </p14:xfrm>
            </p:contentPart>
          </mc:Choice>
          <mc:Fallback xmlns=""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7977" y="4211209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14:cNvPr>
                <p14:cNvContentPartPr/>
                <p14:nvPr/>
              </p14:nvContentPartPr>
              <p14:xfrm>
                <a:off x="3693577" y="4184569"/>
                <a:ext cx="198360" cy="149760"/>
              </p14:xfrm>
            </p:contentPart>
          </mc:Choice>
          <mc:Fallback xmlns="">
            <p:pic>
              <p:nvPicPr>
                <p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4577" y="4175929"/>
                  <a:ext cx="216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0" name="Group 30779">
            <a:extLst>
              <a:ext uri="{FF2B5EF4-FFF2-40B4-BE49-F238E27FC236}">
                <a16:creationId xmlns:a16="http://schemas.microsoft.com/office/drawing/2014/main" id="{CEDB935A-E3CB-4D9A-9125-1008F85094DE}"/>
              </a:ext>
            </a:extLst>
          </p:cNvPr>
          <p:cNvGrpSpPr/>
          <p:nvPr/>
        </p:nvGrpSpPr>
        <p:grpSpPr>
          <a:xfrm>
            <a:off x="4267057" y="4159009"/>
            <a:ext cx="2107800" cy="520200"/>
            <a:chOff x="4267057" y="4159009"/>
            <a:chExt cx="21078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14:cNvPr>
                <p14:cNvContentPartPr/>
                <p14:nvPr/>
              </p14:nvContentPartPr>
              <p14:xfrm>
                <a:off x="4267057" y="4245049"/>
                <a:ext cx="138960" cy="180720"/>
              </p14:xfrm>
            </p:contentPart>
          </mc:Choice>
          <mc:Fallback xmlns=""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8057" y="4236049"/>
                  <a:ext cx="156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14:cNvPr>
                <p14:cNvContentPartPr/>
                <p14:nvPr/>
              </p14:nvContentPartPr>
              <p14:xfrm>
                <a:off x="4479457" y="4317769"/>
                <a:ext cx="165960" cy="116640"/>
              </p14:xfrm>
            </p:contentPart>
          </mc:Choice>
          <mc:Fallback xmlns=""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70817" y="4309129"/>
                  <a:ext cx="183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14:cNvPr>
                <p14:cNvContentPartPr/>
                <p14:nvPr/>
              </p14:nvContentPartPr>
              <p14:xfrm>
                <a:off x="4753777" y="4340809"/>
                <a:ext cx="131760" cy="120960"/>
              </p14:xfrm>
            </p:contentPart>
          </mc:Choice>
          <mc:Fallback xmlns=""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45137" y="4331809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14:cNvPr>
                <p14:cNvContentPartPr/>
                <p14:nvPr/>
              </p14:nvContentPartPr>
              <p14:xfrm>
                <a:off x="4753777" y="4273489"/>
                <a:ext cx="28080" cy="4680"/>
              </p14:xfrm>
            </p:contentPart>
          </mc:Choice>
          <mc:Fallback xmlns="">
            <p:pic>
              <p:nvPicPr>
                <p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45137" y="4264849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14:cNvPr>
                <p14:cNvContentPartPr/>
                <p14:nvPr/>
              </p14:nvContentPartPr>
              <p14:xfrm>
                <a:off x="4885897" y="4314169"/>
                <a:ext cx="183240" cy="282960"/>
              </p14:xfrm>
            </p:contentPart>
          </mc:Choice>
          <mc:Fallback xmlns=""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257" y="4305169"/>
                  <a:ext cx="200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14:cNvPr>
                <p14:cNvContentPartPr/>
                <p14:nvPr/>
              </p14:nvContentPartPr>
              <p14:xfrm>
                <a:off x="5095417" y="4344409"/>
                <a:ext cx="258840" cy="253080"/>
              </p14:xfrm>
            </p:contentPart>
          </mc:Choice>
          <mc:Fallback xmlns=""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6417" y="4335409"/>
                  <a:ext cx="27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14:cNvPr>
                <p14:cNvContentPartPr/>
                <p14:nvPr/>
              </p14:nvContentPartPr>
              <p14:xfrm>
                <a:off x="5394217" y="4394809"/>
                <a:ext cx="125280" cy="102240"/>
              </p14:xfrm>
            </p:contentPart>
          </mc:Choice>
          <mc:Fallback xmlns="">
            <p:pic>
              <p:nvPicPr>
                <p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5577" y="4386169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14:cNvPr>
                <p14:cNvContentPartPr/>
                <p14:nvPr/>
              </p14:nvContentPartPr>
              <p14:xfrm>
                <a:off x="5472697" y="4403449"/>
                <a:ext cx="263520" cy="120960"/>
              </p14:xfrm>
            </p:contentPart>
          </mc:Choice>
          <mc:Fallback xmlns="">
            <p:pic>
              <p:nvPicPr>
                <p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63697" y="4394809"/>
                  <a:ext cx="28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14:cNvPr>
                <p14:cNvContentPartPr/>
                <p14:nvPr/>
              </p14:nvContentPartPr>
              <p14:xfrm>
                <a:off x="5657737" y="4362409"/>
                <a:ext cx="231480" cy="215640"/>
              </p14:xfrm>
            </p:contentPart>
          </mc:Choice>
          <mc:Fallback xmlns="">
            <p:pic>
              <p:nvPicPr>
                <p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48737" y="4353769"/>
                  <a:ext cx="249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14:cNvPr>
                <p14:cNvContentPartPr/>
                <p14:nvPr/>
              </p14:nvContentPartPr>
              <p14:xfrm>
                <a:off x="5858617" y="4459969"/>
                <a:ext cx="90360" cy="94320"/>
              </p14:xfrm>
            </p:contentPart>
          </mc:Choice>
          <mc:Fallback xmlns="">
            <p:pic>
              <p:nvPicPr>
                <p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49617" y="4450969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14:cNvPr>
                <p14:cNvContentPartPr/>
                <p14:nvPr/>
              </p14:nvContentPartPr>
              <p14:xfrm>
                <a:off x="6080737" y="4159009"/>
                <a:ext cx="273240" cy="248400"/>
              </p14:xfrm>
            </p:contentPart>
          </mc:Choice>
          <mc:Fallback xmlns=""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2097" y="4150009"/>
                  <a:ext cx="290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14:cNvPr>
                <p14:cNvContentPartPr/>
                <p14:nvPr/>
              </p14:nvContentPartPr>
              <p14:xfrm>
                <a:off x="6112777" y="4384009"/>
                <a:ext cx="262080" cy="295200"/>
              </p14:xfrm>
            </p:contentPart>
          </mc:Choice>
          <mc:Fallback xmlns=""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04137" y="4375369"/>
                  <a:ext cx="2797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20686070-471D-4D5D-80ED-D4B3F19026E3}"/>
              </a:ext>
            </a:extLst>
          </p:cNvPr>
          <p:cNvGrpSpPr/>
          <p:nvPr/>
        </p:nvGrpSpPr>
        <p:grpSpPr>
          <a:xfrm>
            <a:off x="6576457" y="4034089"/>
            <a:ext cx="1264320" cy="327240"/>
            <a:chOff x="6576457" y="4034089"/>
            <a:chExt cx="12643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14:cNvPr>
                <p14:cNvContentPartPr/>
                <p14:nvPr/>
              </p14:nvContentPartPr>
              <p14:xfrm>
                <a:off x="6576457" y="4040209"/>
                <a:ext cx="11520" cy="219240"/>
              </p14:xfrm>
            </p:contentPart>
          </mc:Choice>
          <mc:Fallback xmlns="">
            <p:pic>
              <p:nvPicPr>
                <p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7457" y="4031209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14:cNvPr>
                <p14:cNvContentPartPr/>
                <p14:nvPr/>
              </p14:nvContentPartPr>
              <p14:xfrm>
                <a:off x="6654937" y="4034089"/>
                <a:ext cx="76320" cy="251280"/>
              </p14:xfrm>
            </p:contentPart>
          </mc:Choice>
          <mc:Fallback xmlns=""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46297" y="4025449"/>
                  <a:ext cx="93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14:cNvPr>
                <p14:cNvContentPartPr/>
                <p14:nvPr/>
              </p14:nvContentPartPr>
              <p14:xfrm>
                <a:off x="6666097" y="4178089"/>
                <a:ext cx="150840" cy="14040"/>
              </p14:xfrm>
            </p:contentPart>
          </mc:Choice>
          <mc:Fallback xmlns="">
            <p:pic>
              <p:nvPicPr>
                <p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57097" y="4169449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14:cNvPr>
                <p14:cNvContentPartPr/>
                <p14:nvPr/>
              </p14:nvContentPartPr>
              <p14:xfrm>
                <a:off x="6877777" y="4156489"/>
                <a:ext cx="315000" cy="132840"/>
              </p14:xfrm>
            </p:contentPart>
          </mc:Choice>
          <mc:Fallback xmlns="">
            <p:pic>
              <p:nvPicPr>
                <p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8777" y="4147489"/>
                  <a:ext cx="33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14:cNvPr>
                <p14:cNvContentPartPr/>
                <p14:nvPr/>
              </p14:nvContentPartPr>
              <p14:xfrm>
                <a:off x="7214017" y="4192489"/>
                <a:ext cx="232920" cy="104040"/>
              </p14:xfrm>
            </p:contentPart>
          </mc:Choice>
          <mc:Fallback xmlns=""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05017" y="4183849"/>
                  <a:ext cx="25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14:cNvPr>
                <p14:cNvContentPartPr/>
                <p14:nvPr/>
              </p14:nvContentPartPr>
              <p14:xfrm>
                <a:off x="7409497" y="4233889"/>
                <a:ext cx="82440" cy="85680"/>
              </p14:xfrm>
            </p:contentPart>
          </mc:Choice>
          <mc:Fallback xmlns="">
            <p:pic>
              <p:nvPicPr>
                <p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0857" y="4224889"/>
                  <a:ext cx="100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14:cNvPr>
                <p14:cNvContentPartPr/>
                <p14:nvPr/>
              </p14:nvContentPartPr>
              <p14:xfrm>
                <a:off x="7556737" y="4175929"/>
                <a:ext cx="102960" cy="168840"/>
              </p14:xfrm>
            </p:contentPart>
          </mc:Choice>
          <mc:Fallback xmlns=""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7737" y="4167289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14:cNvPr>
                <p14:cNvContentPartPr/>
                <p14:nvPr/>
              </p14:nvContentPartPr>
              <p14:xfrm>
                <a:off x="7710097" y="4073329"/>
                <a:ext cx="130680" cy="288000"/>
              </p14:xfrm>
            </p:contentPart>
          </mc:Choice>
          <mc:Fallback xmlns=""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1457" y="4064689"/>
                  <a:ext cx="1483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8" name="Group 30797">
            <a:extLst>
              <a:ext uri="{FF2B5EF4-FFF2-40B4-BE49-F238E27FC236}">
                <a16:creationId xmlns:a16="http://schemas.microsoft.com/office/drawing/2014/main" id="{3D9B7454-6D03-4BAC-989E-70A499500D11}"/>
              </a:ext>
            </a:extLst>
          </p:cNvPr>
          <p:cNvGrpSpPr/>
          <p:nvPr/>
        </p:nvGrpSpPr>
        <p:grpSpPr>
          <a:xfrm>
            <a:off x="6589417" y="4477249"/>
            <a:ext cx="1771200" cy="422280"/>
            <a:chOff x="6589417" y="4477249"/>
            <a:chExt cx="17712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14:cNvPr>
                <p14:cNvContentPartPr/>
                <p14:nvPr/>
              </p14:nvContentPartPr>
              <p14:xfrm>
                <a:off x="6589417" y="4477249"/>
                <a:ext cx="34200" cy="202680"/>
              </p14:xfrm>
            </p:contentPart>
          </mc:Choice>
          <mc:Fallback xmlns="">
            <p:pic>
              <p:nvPicPr>
                <p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80417" y="4468609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14:cNvPr>
                <p14:cNvContentPartPr/>
                <p14:nvPr/>
              </p14:nvContentPartPr>
              <p14:xfrm>
                <a:off x="6689497" y="4480129"/>
                <a:ext cx="96480" cy="234720"/>
              </p14:xfrm>
            </p:contentPart>
          </mc:Choice>
          <mc:Fallback xmlns=""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0857" y="4471129"/>
                  <a:ext cx="114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14:cNvPr>
                <p14:cNvContentPartPr/>
                <p14:nvPr/>
              </p14:nvContentPartPr>
              <p14:xfrm>
                <a:off x="6974257" y="4576249"/>
                <a:ext cx="43200" cy="223920"/>
              </p14:xfrm>
            </p:contentPart>
          </mc:Choice>
          <mc:Fallback xmlns=""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5257" y="4567609"/>
                  <a:ext cx="6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14:cNvPr>
                <p14:cNvContentPartPr/>
                <p14:nvPr/>
              </p14:nvContentPartPr>
              <p14:xfrm>
                <a:off x="6945097" y="4665889"/>
                <a:ext cx="307800" cy="87840"/>
              </p14:xfrm>
            </p:contentPart>
          </mc:Choice>
          <mc:Fallback xmlns=""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36097" y="4656889"/>
                  <a:ext cx="32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14:cNvPr>
                <p14:cNvContentPartPr/>
                <p14:nvPr/>
              </p14:nvContentPartPr>
              <p14:xfrm>
                <a:off x="7378177" y="4691809"/>
                <a:ext cx="150840" cy="95040"/>
              </p14:xfrm>
            </p:contentPart>
          </mc:Choice>
          <mc:Fallback xmlns=""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9537" y="4683169"/>
                  <a:ext cx="16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14:cNvPr>
                <p14:cNvContentPartPr/>
                <p14:nvPr/>
              </p14:nvContentPartPr>
              <p14:xfrm>
                <a:off x="7570057" y="4694689"/>
                <a:ext cx="109440" cy="91440"/>
              </p14:xfrm>
            </p:contentPart>
          </mc:Choice>
          <mc:Fallback xmlns=""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61417" y="4686049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14:cNvPr>
                <p14:cNvContentPartPr/>
                <p14:nvPr/>
              </p14:nvContentPartPr>
              <p14:xfrm>
                <a:off x="7695337" y="4675249"/>
                <a:ext cx="223200" cy="110160"/>
              </p14:xfrm>
            </p:contentPart>
          </mc:Choice>
          <mc:Fallback xmlns="">
            <p:pic>
              <p:nvPicPr>
                <p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86697" y="4666249"/>
                  <a:ext cx="24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14:cNvPr>
                <p14:cNvContentPartPr/>
                <p14:nvPr/>
              </p14:nvContentPartPr>
              <p14:xfrm>
                <a:off x="7985857" y="4728529"/>
                <a:ext cx="374760" cy="171000"/>
              </p14:xfrm>
            </p:contentPart>
          </mc:Choice>
          <mc:Fallback xmlns=""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77217" y="4719889"/>
                  <a:ext cx="39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14:cNvPr>
                <p14:cNvContentPartPr/>
                <p14:nvPr/>
              </p14:nvContentPartPr>
              <p14:xfrm>
                <a:off x="8340097" y="4574089"/>
                <a:ext cx="7200" cy="72720"/>
              </p14:xfrm>
            </p:contentPart>
          </mc:Choice>
          <mc:Fallback xmlns=""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1457" y="4565089"/>
                  <a:ext cx="2484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C372354-F3A6-CDBA-92CB-4879FCAE3214}"/>
                  </a:ext>
                </a:extLst>
              </p14:cNvPr>
              <p14:cNvContentPartPr/>
              <p14:nvPr/>
            </p14:nvContentPartPr>
            <p14:xfrm>
              <a:off x="2160186" y="22088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C372354-F3A6-CDBA-92CB-4879FCAE321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154066" y="2202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2C92527-F42D-166F-79E6-0CD1B2BFF2A7}"/>
                  </a:ext>
                </a:extLst>
              </p14:cNvPr>
              <p14:cNvContentPartPr/>
              <p14:nvPr/>
            </p14:nvContentPartPr>
            <p14:xfrm>
              <a:off x="2604786" y="3197800"/>
              <a:ext cx="78120" cy="70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2C92527-F42D-166F-79E6-0CD1B2BFF2A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598666" y="3191680"/>
                <a:ext cx="9036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01B3A7F-7D77-F53C-BC91-FCF05FC9B1DA}"/>
              </a:ext>
            </a:extLst>
          </p:cNvPr>
          <p:cNvGrpSpPr/>
          <p:nvPr/>
        </p:nvGrpSpPr>
        <p:grpSpPr>
          <a:xfrm>
            <a:off x="1109706" y="4868920"/>
            <a:ext cx="844200" cy="281880"/>
            <a:chOff x="1109706" y="4868920"/>
            <a:chExt cx="8442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0F1613-71BD-5835-00F3-E1827FA681FA}"/>
                    </a:ext>
                  </a:extLst>
                </p14:cNvPr>
                <p14:cNvContentPartPr/>
                <p14:nvPr/>
              </p14:nvContentPartPr>
              <p14:xfrm>
                <a:off x="1109706" y="4868920"/>
                <a:ext cx="61920" cy="28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0F1613-71BD-5835-00F3-E1827FA681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3586" y="4862800"/>
                  <a:ext cx="74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A69602-A108-FA31-017A-E8CDD7E53D63}"/>
                    </a:ext>
                  </a:extLst>
                </p14:cNvPr>
                <p14:cNvContentPartPr/>
                <p14:nvPr/>
              </p14:nvContentPartPr>
              <p14:xfrm>
                <a:off x="1111146" y="4894120"/>
                <a:ext cx="91800" cy="130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A69602-A108-FA31-017A-E8CDD7E53D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5026" y="4888000"/>
                  <a:ext cx="104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1BF382-DEC7-646F-F46D-1DBA851C95A3}"/>
                    </a:ext>
                  </a:extLst>
                </p14:cNvPr>
                <p14:cNvContentPartPr/>
                <p14:nvPr/>
              </p14:nvContentPartPr>
              <p14:xfrm>
                <a:off x="1313826" y="4894840"/>
                <a:ext cx="93960" cy="12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1BF382-DEC7-646F-F46D-1DBA851C95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07706" y="4888720"/>
                  <a:ext cx="10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7B4F09-12C8-4C15-5C84-D886FEF4663A}"/>
                    </a:ext>
                  </a:extLst>
                </p14:cNvPr>
                <p14:cNvContentPartPr/>
                <p14:nvPr/>
              </p14:nvContentPartPr>
              <p14:xfrm>
                <a:off x="1482666" y="4923640"/>
                <a:ext cx="114480" cy="12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7B4F09-12C8-4C15-5C84-D886FEF466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76546" y="4917520"/>
                  <a:ext cx="126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2ABF4F-7049-062D-62CB-9E3C8E29BF40}"/>
                    </a:ext>
                  </a:extLst>
                </p14:cNvPr>
                <p14:cNvContentPartPr/>
                <p14:nvPr/>
              </p14:nvContentPartPr>
              <p14:xfrm>
                <a:off x="1674546" y="4945960"/>
                <a:ext cx="159480" cy="16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2ABF4F-7049-062D-62CB-9E3C8E29BF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8426" y="4939840"/>
                  <a:ext cx="171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430E0F-2A30-553C-2C58-93990FA3BF1F}"/>
                    </a:ext>
                  </a:extLst>
                </p14:cNvPr>
                <p14:cNvContentPartPr/>
                <p14:nvPr/>
              </p14:nvContentPartPr>
              <p14:xfrm>
                <a:off x="1880826" y="4913560"/>
                <a:ext cx="73080" cy="22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430E0F-2A30-553C-2C58-93990FA3BF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74706" y="4907440"/>
                  <a:ext cx="85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83DC62-C06D-B76C-D3F5-B8C73EDA5C4B}"/>
              </a:ext>
            </a:extLst>
          </p:cNvPr>
          <p:cNvGrpSpPr/>
          <p:nvPr/>
        </p:nvGrpSpPr>
        <p:grpSpPr>
          <a:xfrm>
            <a:off x="2163066" y="4959280"/>
            <a:ext cx="942840" cy="257040"/>
            <a:chOff x="2163066" y="4959280"/>
            <a:chExt cx="94284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7C1BCA-043E-FA29-EE80-C388DEF81C7D}"/>
                    </a:ext>
                  </a:extLst>
                </p14:cNvPr>
                <p14:cNvContentPartPr/>
                <p14:nvPr/>
              </p14:nvContentPartPr>
              <p14:xfrm>
                <a:off x="2163066" y="4959280"/>
                <a:ext cx="123840" cy="20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7C1BCA-043E-FA29-EE80-C388DEF81C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56946" y="4953160"/>
                  <a:ext cx="136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07708E-3089-FB7B-69C8-E322CABA0A3D}"/>
                    </a:ext>
                  </a:extLst>
                </p14:cNvPr>
                <p14:cNvContentPartPr/>
                <p14:nvPr/>
              </p14:nvContentPartPr>
              <p14:xfrm>
                <a:off x="2357106" y="4977640"/>
                <a:ext cx="95760" cy="22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07708E-3089-FB7B-69C8-E322CABA0A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350986" y="4971520"/>
                  <a:ext cx="108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6DDE19-21AF-1627-B005-DCA1A0E3C2FA}"/>
                    </a:ext>
                  </a:extLst>
                </p14:cNvPr>
                <p14:cNvContentPartPr/>
                <p14:nvPr/>
              </p14:nvContentPartPr>
              <p14:xfrm>
                <a:off x="2583546" y="5040640"/>
                <a:ext cx="202320" cy="17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6DDE19-21AF-1627-B005-DCA1A0E3C2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77426" y="5034520"/>
                  <a:ext cx="214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0E26CF9-124A-49F6-F04E-C06372249522}"/>
                    </a:ext>
                  </a:extLst>
                </p14:cNvPr>
                <p14:cNvContentPartPr/>
                <p14:nvPr/>
              </p14:nvContentPartPr>
              <p14:xfrm>
                <a:off x="2825826" y="5066560"/>
                <a:ext cx="280080" cy="12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0E26CF9-124A-49F6-F04E-C0637224952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19706" y="5060440"/>
                  <a:ext cx="2923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770F7A-DFC9-F6D3-5A23-8BD9EA73BFF9}"/>
              </a:ext>
            </a:extLst>
          </p:cNvPr>
          <p:cNvGrpSpPr/>
          <p:nvPr/>
        </p:nvGrpSpPr>
        <p:grpSpPr>
          <a:xfrm>
            <a:off x="3413346" y="5029840"/>
            <a:ext cx="322200" cy="101880"/>
            <a:chOff x="3413346" y="5029840"/>
            <a:chExt cx="32220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BC5A8A-07BD-AF70-7BCF-C660FBC05ABB}"/>
                    </a:ext>
                  </a:extLst>
                </p14:cNvPr>
                <p14:cNvContentPartPr/>
                <p14:nvPr/>
              </p14:nvContentPartPr>
              <p14:xfrm>
                <a:off x="3413346" y="5029840"/>
                <a:ext cx="209520" cy="28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BC5A8A-07BD-AF70-7BCF-C660FBC05A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07226" y="5023720"/>
                  <a:ext cx="221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AACE7A-B97A-FDEB-A1FB-44311E7D992C}"/>
                    </a:ext>
                  </a:extLst>
                </p14:cNvPr>
                <p14:cNvContentPartPr/>
                <p14:nvPr/>
              </p14:nvContentPartPr>
              <p14:xfrm>
                <a:off x="3513426" y="5083840"/>
                <a:ext cx="222120" cy="4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AACE7A-B97A-FDEB-A1FB-44311E7D99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07306" y="5077720"/>
                  <a:ext cx="2343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85024-79D0-A930-5CD2-00E624B8048C}"/>
              </a:ext>
            </a:extLst>
          </p:cNvPr>
          <p:cNvGrpSpPr/>
          <p:nvPr/>
        </p:nvGrpSpPr>
        <p:grpSpPr>
          <a:xfrm>
            <a:off x="4054866" y="4752280"/>
            <a:ext cx="347040" cy="203400"/>
            <a:chOff x="4054866" y="4752280"/>
            <a:chExt cx="34704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F5603E-64D1-B9D2-0433-6E59F8BB8CF6}"/>
                    </a:ext>
                  </a:extLst>
                </p14:cNvPr>
                <p14:cNvContentPartPr/>
                <p14:nvPr/>
              </p14:nvContentPartPr>
              <p14:xfrm>
                <a:off x="4054866" y="4776040"/>
                <a:ext cx="47880" cy="14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F5603E-64D1-B9D2-0433-6E59F8BB8C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48746" y="4769920"/>
                  <a:ext cx="60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67B600-7C9A-130C-D22D-AD9282B3FBDD}"/>
                    </a:ext>
                  </a:extLst>
                </p14:cNvPr>
                <p14:cNvContentPartPr/>
                <p14:nvPr/>
              </p14:nvContentPartPr>
              <p14:xfrm>
                <a:off x="4214346" y="4752280"/>
                <a:ext cx="112320" cy="20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67B600-7C9A-130C-D22D-AD9282B3FB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08226" y="4746160"/>
                  <a:ext cx="124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E01522-B86E-7716-8E76-2C4FB642C3D8}"/>
                    </a:ext>
                  </a:extLst>
                </p14:cNvPr>
                <p14:cNvContentPartPr/>
                <p14:nvPr/>
              </p14:nvContentPartPr>
              <p14:xfrm>
                <a:off x="4223706" y="4843000"/>
                <a:ext cx="178200" cy="46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E01522-B86E-7716-8E76-2C4FB642C3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17586" y="4836880"/>
                  <a:ext cx="1904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DC00CC3-2080-02E2-0C48-44558EF81911}"/>
                  </a:ext>
                </a:extLst>
              </p14:cNvPr>
              <p14:cNvContentPartPr/>
              <p14:nvPr/>
            </p14:nvContentPartPr>
            <p14:xfrm>
              <a:off x="3900426" y="5034160"/>
              <a:ext cx="602640" cy="54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DC00CC3-2080-02E2-0C48-44558EF8191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894306" y="5028040"/>
                <a:ext cx="6148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164F0DE-0A34-FE66-6C87-C2A92B6B5E7B}"/>
              </a:ext>
            </a:extLst>
          </p:cNvPr>
          <p:cNvGrpSpPr/>
          <p:nvPr/>
        </p:nvGrpSpPr>
        <p:grpSpPr>
          <a:xfrm>
            <a:off x="3963426" y="5276800"/>
            <a:ext cx="504720" cy="244800"/>
            <a:chOff x="3963426" y="5276800"/>
            <a:chExt cx="5047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381F6E-700E-C78B-346A-EAEA02A7A29B}"/>
                    </a:ext>
                  </a:extLst>
                </p14:cNvPr>
                <p14:cNvContentPartPr/>
                <p14:nvPr/>
              </p14:nvContentPartPr>
              <p14:xfrm>
                <a:off x="3963426" y="5276800"/>
                <a:ext cx="181800" cy="24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381F6E-700E-C78B-346A-EAEA02A7A29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57306" y="5270680"/>
                  <a:ext cx="194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B101C0-8490-60DE-DECF-7923EA651DF5}"/>
                    </a:ext>
                  </a:extLst>
                </p14:cNvPr>
                <p14:cNvContentPartPr/>
                <p14:nvPr/>
              </p14:nvContentPartPr>
              <p14:xfrm>
                <a:off x="4220466" y="5331880"/>
                <a:ext cx="247680" cy="15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B101C0-8490-60DE-DECF-7923EA651DF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14346" y="5325760"/>
                  <a:ext cx="2599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9" name="Group 29728">
            <a:extLst>
              <a:ext uri="{FF2B5EF4-FFF2-40B4-BE49-F238E27FC236}">
                <a16:creationId xmlns:a16="http://schemas.microsoft.com/office/drawing/2014/main" id="{8001E6D7-E315-FF94-A8E7-AD95337FA42C}"/>
              </a:ext>
            </a:extLst>
          </p:cNvPr>
          <p:cNvGrpSpPr/>
          <p:nvPr/>
        </p:nvGrpSpPr>
        <p:grpSpPr>
          <a:xfrm>
            <a:off x="1381866" y="6000400"/>
            <a:ext cx="1342440" cy="307080"/>
            <a:chOff x="1381866" y="6000400"/>
            <a:chExt cx="13424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F9A4FF-2071-F7CC-7D66-7AE09B97154F}"/>
                    </a:ext>
                  </a:extLst>
                </p14:cNvPr>
                <p14:cNvContentPartPr/>
                <p14:nvPr/>
              </p14:nvContentPartPr>
              <p14:xfrm>
                <a:off x="1381866" y="6117760"/>
                <a:ext cx="135720" cy="18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F9A4FF-2071-F7CC-7D66-7AE09B9715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75746" y="6111640"/>
                  <a:ext cx="147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BCA532-E30B-E9F6-AE5C-BBDE6173E5D1}"/>
                    </a:ext>
                  </a:extLst>
                </p14:cNvPr>
                <p14:cNvContentPartPr/>
                <p14:nvPr/>
              </p14:nvContentPartPr>
              <p14:xfrm>
                <a:off x="1596786" y="6119560"/>
                <a:ext cx="175320" cy="15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BCA532-E30B-E9F6-AE5C-BBDE6173E5D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90666" y="6113440"/>
                  <a:ext cx="187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CDF2E8-700A-30B5-54D9-896C74AD1C90}"/>
                    </a:ext>
                  </a:extLst>
                </p14:cNvPr>
                <p14:cNvContentPartPr/>
                <p14:nvPr/>
              </p14:nvContentPartPr>
              <p14:xfrm>
                <a:off x="1890906" y="6110560"/>
                <a:ext cx="138960" cy="9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CDF2E8-700A-30B5-54D9-896C74AD1C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84786" y="6104440"/>
                  <a:ext cx="151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26E78D-03C8-A3FF-8396-A663BE272846}"/>
                    </a:ext>
                  </a:extLst>
                </p14:cNvPr>
                <p14:cNvContentPartPr/>
                <p14:nvPr/>
              </p14:nvContentPartPr>
              <p14:xfrm>
                <a:off x="2042466" y="6130720"/>
                <a:ext cx="217440" cy="5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26E78D-03C8-A3FF-8396-A663BE2728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36346" y="6124600"/>
                  <a:ext cx="229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248B98-4B59-1C41-4770-76012469CD34}"/>
                    </a:ext>
                  </a:extLst>
                </p14:cNvPr>
                <p14:cNvContentPartPr/>
                <p14:nvPr/>
              </p14:nvContentPartPr>
              <p14:xfrm>
                <a:off x="2210586" y="6130000"/>
                <a:ext cx="107640" cy="56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248B98-4B59-1C41-4770-76012469CD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04466" y="6123880"/>
                  <a:ext cx="119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45DDA0-0460-8100-69A5-588C71DA0D2E}"/>
                    </a:ext>
                  </a:extLst>
                </p14:cNvPr>
                <p14:cNvContentPartPr/>
                <p14:nvPr/>
              </p14:nvContentPartPr>
              <p14:xfrm>
                <a:off x="2437386" y="6035680"/>
                <a:ext cx="72360" cy="180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45DDA0-0460-8100-69A5-588C71DA0D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31266" y="6029560"/>
                  <a:ext cx="84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728" name="Ink 29727">
                  <a:extLst>
                    <a:ext uri="{FF2B5EF4-FFF2-40B4-BE49-F238E27FC236}">
                      <a16:creationId xmlns:a16="http://schemas.microsoft.com/office/drawing/2014/main" id="{EA73B119-33DF-1393-E3D0-FBCD9DEB3280}"/>
                    </a:ext>
                  </a:extLst>
                </p14:cNvPr>
                <p14:cNvContentPartPr/>
                <p14:nvPr/>
              </p14:nvContentPartPr>
              <p14:xfrm>
                <a:off x="2655186" y="6000400"/>
                <a:ext cx="69120" cy="199440"/>
              </p14:xfrm>
            </p:contentPart>
          </mc:Choice>
          <mc:Fallback xmlns="">
            <p:pic>
              <p:nvPicPr>
                <p:cNvPr id="29728" name="Ink 29727">
                  <a:extLst>
                    <a:ext uri="{FF2B5EF4-FFF2-40B4-BE49-F238E27FC236}">
                      <a16:creationId xmlns:a16="http://schemas.microsoft.com/office/drawing/2014/main" id="{EA73B119-33DF-1393-E3D0-FBCD9DEB328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49066" y="5994280"/>
                  <a:ext cx="813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40" name="Group 29739">
            <a:extLst>
              <a:ext uri="{FF2B5EF4-FFF2-40B4-BE49-F238E27FC236}">
                <a16:creationId xmlns:a16="http://schemas.microsoft.com/office/drawing/2014/main" id="{57FB164B-B0F1-BF06-97FC-2DDFF2B94A70}"/>
              </a:ext>
            </a:extLst>
          </p:cNvPr>
          <p:cNvGrpSpPr/>
          <p:nvPr/>
        </p:nvGrpSpPr>
        <p:grpSpPr>
          <a:xfrm>
            <a:off x="3048306" y="6127840"/>
            <a:ext cx="291240" cy="98640"/>
            <a:chOff x="3048306" y="6127840"/>
            <a:chExt cx="29124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730" name="Ink 29729">
                  <a:extLst>
                    <a:ext uri="{FF2B5EF4-FFF2-40B4-BE49-F238E27FC236}">
                      <a16:creationId xmlns:a16="http://schemas.microsoft.com/office/drawing/2014/main" id="{023BF4FA-EBEA-6B81-5E0A-14E1519032BE}"/>
                    </a:ext>
                  </a:extLst>
                </p14:cNvPr>
                <p14:cNvContentPartPr/>
                <p14:nvPr/>
              </p14:nvContentPartPr>
              <p14:xfrm>
                <a:off x="3048306" y="6127840"/>
                <a:ext cx="225360" cy="7200"/>
              </p14:xfrm>
            </p:contentPart>
          </mc:Choice>
          <mc:Fallback xmlns="">
            <p:pic>
              <p:nvPicPr>
                <p:cNvPr id="29730" name="Ink 29729">
                  <a:extLst>
                    <a:ext uri="{FF2B5EF4-FFF2-40B4-BE49-F238E27FC236}">
                      <a16:creationId xmlns:a16="http://schemas.microsoft.com/office/drawing/2014/main" id="{023BF4FA-EBEA-6B81-5E0A-14E1519032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42186" y="6121720"/>
                  <a:ext cx="237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9731" name="Ink 29730">
                  <a:extLst>
                    <a:ext uri="{FF2B5EF4-FFF2-40B4-BE49-F238E27FC236}">
                      <a16:creationId xmlns:a16="http://schemas.microsoft.com/office/drawing/2014/main" id="{2C65E673-D0EB-5022-BE49-18E9A11A7644}"/>
                    </a:ext>
                  </a:extLst>
                </p14:cNvPr>
                <p14:cNvContentPartPr/>
                <p14:nvPr/>
              </p14:nvContentPartPr>
              <p14:xfrm>
                <a:off x="3137226" y="6208840"/>
                <a:ext cx="202320" cy="17640"/>
              </p14:xfrm>
            </p:contentPart>
          </mc:Choice>
          <mc:Fallback xmlns="">
            <p:pic>
              <p:nvPicPr>
                <p:cNvPr id="29731" name="Ink 29730">
                  <a:extLst>
                    <a:ext uri="{FF2B5EF4-FFF2-40B4-BE49-F238E27FC236}">
                      <a16:creationId xmlns:a16="http://schemas.microsoft.com/office/drawing/2014/main" id="{2C65E673-D0EB-5022-BE49-18E9A11A76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31106" y="6202720"/>
                  <a:ext cx="214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39" name="Group 29738">
            <a:extLst>
              <a:ext uri="{FF2B5EF4-FFF2-40B4-BE49-F238E27FC236}">
                <a16:creationId xmlns:a16="http://schemas.microsoft.com/office/drawing/2014/main" id="{662B6908-287D-A47F-65CC-66EA19EBF1F9}"/>
              </a:ext>
            </a:extLst>
          </p:cNvPr>
          <p:cNvGrpSpPr/>
          <p:nvPr/>
        </p:nvGrpSpPr>
        <p:grpSpPr>
          <a:xfrm>
            <a:off x="3748866" y="5952520"/>
            <a:ext cx="460080" cy="200880"/>
            <a:chOff x="3748866" y="5952520"/>
            <a:chExt cx="4600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732" name="Ink 29731">
                  <a:extLst>
                    <a:ext uri="{FF2B5EF4-FFF2-40B4-BE49-F238E27FC236}">
                      <a16:creationId xmlns:a16="http://schemas.microsoft.com/office/drawing/2014/main" id="{0F2EE0F9-831B-2C82-C4ED-F1FC514B346D}"/>
                    </a:ext>
                  </a:extLst>
                </p14:cNvPr>
                <p14:cNvContentPartPr/>
                <p14:nvPr/>
              </p14:nvContentPartPr>
              <p14:xfrm>
                <a:off x="3748866" y="5977360"/>
                <a:ext cx="82080" cy="176040"/>
              </p14:xfrm>
            </p:contentPart>
          </mc:Choice>
          <mc:Fallback xmlns="">
            <p:pic>
              <p:nvPicPr>
                <p:cNvPr id="29732" name="Ink 29731">
                  <a:extLst>
                    <a:ext uri="{FF2B5EF4-FFF2-40B4-BE49-F238E27FC236}">
                      <a16:creationId xmlns:a16="http://schemas.microsoft.com/office/drawing/2014/main" id="{0F2EE0F9-831B-2C82-C4ED-F1FC514B34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42746" y="5971240"/>
                  <a:ext cx="94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733" name="Ink 29732">
                  <a:extLst>
                    <a:ext uri="{FF2B5EF4-FFF2-40B4-BE49-F238E27FC236}">
                      <a16:creationId xmlns:a16="http://schemas.microsoft.com/office/drawing/2014/main" id="{E29FBE6E-C3A0-21DE-6943-FC8241540041}"/>
                    </a:ext>
                  </a:extLst>
                </p14:cNvPr>
                <p14:cNvContentPartPr/>
                <p14:nvPr/>
              </p14:nvContentPartPr>
              <p14:xfrm>
                <a:off x="3946146" y="5952520"/>
                <a:ext cx="185400" cy="193320"/>
              </p14:xfrm>
            </p:contentPart>
          </mc:Choice>
          <mc:Fallback xmlns="">
            <p:pic>
              <p:nvPicPr>
                <p:cNvPr id="29733" name="Ink 29732">
                  <a:extLst>
                    <a:ext uri="{FF2B5EF4-FFF2-40B4-BE49-F238E27FC236}">
                      <a16:creationId xmlns:a16="http://schemas.microsoft.com/office/drawing/2014/main" id="{E29FBE6E-C3A0-21DE-6943-FC824154004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40026" y="5946400"/>
                  <a:ext cx="197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734" name="Ink 29733">
                  <a:extLst>
                    <a:ext uri="{FF2B5EF4-FFF2-40B4-BE49-F238E27FC236}">
                      <a16:creationId xmlns:a16="http://schemas.microsoft.com/office/drawing/2014/main" id="{B93C5776-E5FE-237B-A7A3-87929FBD44AF}"/>
                    </a:ext>
                  </a:extLst>
                </p14:cNvPr>
                <p14:cNvContentPartPr/>
                <p14:nvPr/>
              </p14:nvContentPartPr>
              <p14:xfrm>
                <a:off x="3998706" y="6086800"/>
                <a:ext cx="210240" cy="45000"/>
              </p14:xfrm>
            </p:contentPart>
          </mc:Choice>
          <mc:Fallback xmlns="">
            <p:pic>
              <p:nvPicPr>
                <p:cNvPr id="29734" name="Ink 29733">
                  <a:extLst>
                    <a:ext uri="{FF2B5EF4-FFF2-40B4-BE49-F238E27FC236}">
                      <a16:creationId xmlns:a16="http://schemas.microsoft.com/office/drawing/2014/main" id="{B93C5776-E5FE-237B-A7A3-87929FBD44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92586" y="6080680"/>
                  <a:ext cx="2224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735" name="Ink 29734">
                <a:extLst>
                  <a:ext uri="{FF2B5EF4-FFF2-40B4-BE49-F238E27FC236}">
                    <a16:creationId xmlns:a16="http://schemas.microsoft.com/office/drawing/2014/main" id="{266BA50C-ACB3-C7D0-E796-833CD582A486}"/>
                  </a:ext>
                </a:extLst>
              </p14:cNvPr>
              <p14:cNvContentPartPr/>
              <p14:nvPr/>
            </p14:nvContentPartPr>
            <p14:xfrm>
              <a:off x="3712866" y="6268600"/>
              <a:ext cx="528840" cy="86760"/>
            </p14:xfrm>
          </p:contentPart>
        </mc:Choice>
        <mc:Fallback xmlns="">
          <p:pic>
            <p:nvPicPr>
              <p:cNvPr id="29735" name="Ink 29734">
                <a:extLst>
                  <a:ext uri="{FF2B5EF4-FFF2-40B4-BE49-F238E27FC236}">
                    <a16:creationId xmlns:a16="http://schemas.microsoft.com/office/drawing/2014/main" id="{266BA50C-ACB3-C7D0-E796-833CD582A48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706746" y="6262480"/>
                <a:ext cx="5410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38" name="Group 29737">
            <a:extLst>
              <a:ext uri="{FF2B5EF4-FFF2-40B4-BE49-F238E27FC236}">
                <a16:creationId xmlns:a16="http://schemas.microsoft.com/office/drawing/2014/main" id="{4985CD9C-B68D-93FF-9275-86E4EBB9433E}"/>
              </a:ext>
            </a:extLst>
          </p:cNvPr>
          <p:cNvGrpSpPr/>
          <p:nvPr/>
        </p:nvGrpSpPr>
        <p:grpSpPr>
          <a:xfrm>
            <a:off x="3971706" y="6439240"/>
            <a:ext cx="478440" cy="183240"/>
            <a:chOff x="3971706" y="6439240"/>
            <a:chExt cx="47844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736" name="Ink 29735">
                  <a:extLst>
                    <a:ext uri="{FF2B5EF4-FFF2-40B4-BE49-F238E27FC236}">
                      <a16:creationId xmlns:a16="http://schemas.microsoft.com/office/drawing/2014/main" id="{E423FEDB-67EE-FCD1-83A0-93D56267D2FD}"/>
                    </a:ext>
                  </a:extLst>
                </p14:cNvPr>
                <p14:cNvContentPartPr/>
                <p14:nvPr/>
              </p14:nvContentPartPr>
              <p14:xfrm>
                <a:off x="3971706" y="6472360"/>
                <a:ext cx="190800" cy="150120"/>
              </p14:xfrm>
            </p:contentPart>
          </mc:Choice>
          <mc:Fallback xmlns="">
            <p:pic>
              <p:nvPicPr>
                <p:cNvPr id="29736" name="Ink 29735">
                  <a:extLst>
                    <a:ext uri="{FF2B5EF4-FFF2-40B4-BE49-F238E27FC236}">
                      <a16:creationId xmlns:a16="http://schemas.microsoft.com/office/drawing/2014/main" id="{E423FEDB-67EE-FCD1-83A0-93D56267D2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65586" y="6466240"/>
                  <a:ext cx="20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737" name="Ink 29736">
                  <a:extLst>
                    <a:ext uri="{FF2B5EF4-FFF2-40B4-BE49-F238E27FC236}">
                      <a16:creationId xmlns:a16="http://schemas.microsoft.com/office/drawing/2014/main" id="{B10B7510-19D9-6186-B503-D7E26F783115}"/>
                    </a:ext>
                  </a:extLst>
                </p14:cNvPr>
                <p14:cNvContentPartPr/>
                <p14:nvPr/>
              </p14:nvContentPartPr>
              <p14:xfrm>
                <a:off x="4230906" y="6439240"/>
                <a:ext cx="219240" cy="136800"/>
              </p14:xfrm>
            </p:contentPart>
          </mc:Choice>
          <mc:Fallback xmlns="">
            <p:pic>
              <p:nvPicPr>
                <p:cNvPr id="29737" name="Ink 29736">
                  <a:extLst>
                    <a:ext uri="{FF2B5EF4-FFF2-40B4-BE49-F238E27FC236}">
                      <a16:creationId xmlns:a16="http://schemas.microsoft.com/office/drawing/2014/main" id="{B10B7510-19D9-6186-B503-D7E26F78311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24786" y="6433120"/>
                  <a:ext cx="231480" cy="149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20"/>
            <a:ext cx="7886700" cy="69970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Διαδικαστικά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1061167"/>
            <a:ext cx="8280920" cy="20448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Προαιρετική εργασία – ανεξάρτητη μελέτη </a:t>
            </a:r>
            <a:r>
              <a:rPr lang="en-US" dirty="0">
                <a:ea typeface="ＭＳ Ｐゴシック" pitchFamily="-112" charset="-128"/>
              </a:rPr>
              <a:t>ML </a:t>
            </a:r>
            <a:r>
              <a:rPr lang="el-GR" dirty="0">
                <a:ea typeface="ＭＳ Ｐゴシック" pitchFamily="-112" charset="-128"/>
              </a:rPr>
              <a:t>μοντέλων (20%) ή σύνδεση τους με τη μηχανή αναζήτησης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Τελικό Διαγώνισμα</a:t>
            </a:r>
            <a:r>
              <a:rPr lang="en-US" dirty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sz="2000" dirty="0">
                <a:ea typeface="ＭＳ Ｐゴシック" pitchFamily="-112" charset="-128"/>
              </a:rPr>
              <a:t>5</a:t>
            </a:r>
            <a:r>
              <a:rPr lang="el-GR" sz="2000" dirty="0">
                <a:ea typeface="ＭＳ Ｐゴシック" pitchFamily="-112" charset="-128"/>
              </a:rPr>
              <a:t>0% (αν όχι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marL="2743200" lvl="8" indent="0">
              <a:buNone/>
            </a:pPr>
            <a:r>
              <a:rPr lang="el-GR" sz="2000" dirty="0">
                <a:ea typeface="ＭＳ Ｐゴシック" pitchFamily="-112" charset="-128"/>
              </a:rPr>
              <a:t>                        30% (αν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16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/>
              <p:nvPr/>
            </p:nvSpPr>
            <p:spPr>
              <a:xfrm>
                <a:off x="431540" y="5301208"/>
                <a:ext cx="774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Η εργασία δεν «κρατιέται»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Για να περάσετε το μάθημα, βαθμός διαγωνίσματος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5301208"/>
                <a:ext cx="7740860" cy="830997"/>
              </a:xfrm>
              <a:prstGeom prst="rect">
                <a:avLst/>
              </a:prstGeom>
              <a:blipFill>
                <a:blip r:embed="rId2"/>
                <a:stretch>
                  <a:fillRect l="-110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0536AF-AB76-1260-8CC4-740D51086726}"/>
              </a:ext>
            </a:extLst>
          </p:cNvPr>
          <p:cNvSpPr txBox="1"/>
          <p:nvPr/>
        </p:nvSpPr>
        <p:spPr>
          <a:xfrm>
            <a:off x="1573993" y="328498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Ανακοίνωση Εργασίας		26/3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Παράδοση 1ης Φάσης		16/4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Παράδοση Τελικής Φάσης	21/5</a:t>
            </a:r>
          </a:p>
          <a:p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Εξέταση Εργασίας				εβδομάδα 27/5</a:t>
            </a:r>
          </a:p>
        </p:txBody>
      </p:sp>
    </p:spTree>
    <p:extLst>
      <p:ext uri="{BB962C8B-B14F-4D97-AF65-F5344CB8AC3E}">
        <p14:creationId xmlns:p14="http://schemas.microsoft.com/office/powerpoint/2010/main" val="428298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96E0E2B-55B6-25BE-8969-EE09E8DDD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7FCA26CD-ED0A-B3F0-536B-EE9CFEE7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17</a:t>
            </a:fld>
            <a:endParaRPr lang="en-US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5BFFA95C-C0D8-AA91-D8C1-4B056F8A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FDBC8-8F4A-BA71-8179-FDC9E635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Boolean </a:t>
            </a:r>
            <a:r>
              <a:rPr lang="el-GR" dirty="0"/>
              <a:t>Ανάκτηση</a:t>
            </a:r>
          </a:p>
        </p:txBody>
      </p:sp>
    </p:spTree>
    <p:extLst>
      <p:ext uri="{BB962C8B-B14F-4D97-AF65-F5344CB8AC3E}">
        <p14:creationId xmlns:p14="http://schemas.microsoft.com/office/powerpoint/2010/main" val="106615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387" y="-99392"/>
            <a:ext cx="7886700" cy="1325563"/>
          </a:xfrm>
        </p:spPr>
        <p:txBody>
          <a:bodyPr/>
          <a:lstStyle/>
          <a:p>
            <a:pPr algn="ctr"/>
            <a:r>
              <a:rPr lang="en-US" sz="3600" dirty="0">
                <a:ea typeface="ＭＳ Ｐゴシック" pitchFamily="-112" charset="-128"/>
              </a:rPr>
              <a:t>Boolean </a:t>
            </a:r>
            <a:r>
              <a:rPr lang="el-GR" sz="3600" dirty="0">
                <a:ea typeface="ＭＳ Ｐゴシック" pitchFamily="-112" charset="-128"/>
              </a:rPr>
              <a:t>μοντέλο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147248" cy="334096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Επιστρέφονται ως απάντηση όλα τα κείμενα που ικανοποιούν το ερώτημα </a:t>
            </a:r>
            <a:r>
              <a:rPr lang="el-GR" sz="2400" i="1" dirty="0">
                <a:solidFill>
                  <a:srgbClr val="FF0000"/>
                </a:solidFill>
                <a:ea typeface="ＭＳ Ｐゴシック" pitchFamily="-112" charset="-128"/>
              </a:rPr>
              <a:t>χωρίς διάταξη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Δυαδική συνάφεια (συναφές, μη συναφές)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Κείμενο 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Συναφές </a:t>
            </a:r>
            <a:r>
              <a:rPr lang="el-GR" sz="2400" dirty="0">
                <a:ea typeface="ＭＳ Ｐゴシック" pitchFamily="-112" charset="-128"/>
              </a:rPr>
              <a:t>αν περιέχει τους όρους</a:t>
            </a:r>
            <a:endParaRPr lang="en-US" sz="2400" dirty="0"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l-GR" sz="32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18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4062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Μερικές βασικές έννοιες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l-GR" dirty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Ένα απλό ΣΑΠ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	Μια μικρή εισαγωγή στο απλούστερο μοντέλο αναζήτησης 	</a:t>
            </a:r>
            <a:r>
              <a:rPr lang="en-US" dirty="0">
                <a:ea typeface="ＭＳ Ｐゴシック" pitchFamily="-112" charset="-128"/>
              </a:rPr>
              <a:t>(Boolean)</a:t>
            </a:r>
            <a:r>
              <a:rPr lang="el-GR" dirty="0">
                <a:ea typeface="ＭＳ Ｐゴシック" pitchFamily="-112" charset="-128"/>
              </a:rPr>
              <a:t> (Κεφάλαιο 1 του βιβλίου)</a:t>
            </a:r>
            <a:endParaRPr lang="en-US" dirty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B11F3-C131-6E61-FDE1-33115213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562F43-0550-DC4A-E75E-3CAB9F5B5EF2}"/>
              </a:ext>
            </a:extLst>
          </p:cNvPr>
          <p:cNvGrpSpPr/>
          <p:nvPr/>
        </p:nvGrpSpPr>
        <p:grpSpPr>
          <a:xfrm>
            <a:off x="2567346" y="3671033"/>
            <a:ext cx="360" cy="360"/>
            <a:chOff x="2567346" y="36710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8B95F5-51F6-5CEF-3A8D-BE759CB8E48B}"/>
                    </a:ext>
                  </a:extLst>
                </p14:cNvPr>
                <p14:cNvContentPartPr/>
                <p14:nvPr/>
              </p14:nvContentPartPr>
              <p14:xfrm>
                <a:off x="2567346" y="367103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8B95F5-51F6-5CEF-3A8D-BE759CB8E4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1226" y="366491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239A0A-215A-D128-6B68-EAEE68AC7699}"/>
                    </a:ext>
                  </a:extLst>
                </p14:cNvPr>
                <p14:cNvContentPartPr/>
                <p14:nvPr/>
              </p14:nvContentPartPr>
              <p14:xfrm>
                <a:off x="2567346" y="367103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239A0A-215A-D128-6B68-EAEE68AC76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1226" y="366491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705420" y="3102185"/>
            <a:ext cx="7332663" cy="1143000"/>
            <a:chOff x="1070" y="1728"/>
            <a:chExt cx="4619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1070" y="2075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33" y="1042235"/>
            <a:ext cx="1878031" cy="80182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Ανάλυση</a:t>
            </a:r>
            <a:endParaRPr lang="en-US" dirty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395064" y="4324462"/>
            <a:ext cx="7596188" cy="1392238"/>
            <a:chOff x="906" y="2394"/>
            <a:chExt cx="4785" cy="877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906" y="3021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cxnSp>
        <p:nvCxnSpPr>
          <p:cNvPr id="34836" name="AutoShape 57"/>
          <p:cNvCxnSpPr>
            <a:cxnSpLocks noChangeShapeType="1"/>
            <a:stCxn id="34838" idx="3"/>
            <a:endCxn id="36912" idx="1"/>
          </p:cNvCxnSpPr>
          <p:nvPr/>
        </p:nvCxnSpPr>
        <p:spPr bwMode="auto">
          <a:xfrm>
            <a:off x="1713071" y="3166987"/>
            <a:ext cx="1517937" cy="184436"/>
          </a:xfrm>
          <a:prstGeom prst="straightConnector1">
            <a:avLst/>
          </a:prstGeom>
          <a:solidFill>
            <a:srgbClr val="83ADC1"/>
          </a:solidFill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8" name="Rectangle 55"/>
          <p:cNvSpPr>
            <a:spLocks noChangeArrowheads="1"/>
          </p:cNvSpPr>
          <p:nvPr/>
        </p:nvSpPr>
        <p:spPr bwMode="auto">
          <a:xfrm>
            <a:off x="185236" y="2904973"/>
            <a:ext cx="1527835" cy="524027"/>
          </a:xfrm>
          <a:prstGeom prst="rect">
            <a:avLst/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prstClr val="black"/>
                </a:solidFill>
                <a:latin typeface="+mn-lt"/>
                <a:ea typeface="Arial Unicode MS" pitchFamily="-65" charset="0"/>
                <a:cs typeface="Arial Unicode MS" pitchFamily="-65" charset="0"/>
              </a:rPr>
              <a:t>Θα τα δούμε στο επόμενο μάθημα</a:t>
            </a:r>
            <a:endParaRPr lang="en-US" sz="1400" i="1" dirty="0">
              <a:solidFill>
                <a:prstClr val="black"/>
              </a:solidFill>
              <a:latin typeface="Lucida Sans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cxnSp>
        <p:nvCxnSpPr>
          <p:cNvPr id="34839" name="AutoShape 58"/>
          <p:cNvCxnSpPr>
            <a:cxnSpLocks noChangeShapeType="1"/>
          </p:cNvCxnSpPr>
          <p:nvPr/>
        </p:nvCxnSpPr>
        <p:spPr bwMode="auto">
          <a:xfrm>
            <a:off x="1117387" y="3443498"/>
            <a:ext cx="1438389" cy="1560489"/>
          </a:xfrm>
          <a:prstGeom prst="straightConnector1">
            <a:avLst/>
          </a:prstGeom>
          <a:solidFill>
            <a:srgbClr val="83ADC1"/>
          </a:solidFill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76985" y="212207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88160" y="257927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671885" y="2056982"/>
            <a:ext cx="2457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από τη συλλογή</a:t>
            </a:r>
            <a:endParaRPr lang="en-US" sz="1400" dirty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866060" y="211730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83760" y="265547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83760" y="280787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83760" y="296027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4516119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E483E-BFE8-4015-839E-E17789EC0D22}"/>
              </a:ext>
            </a:extLst>
          </p:cNvPr>
          <p:cNvSpPr txBox="1"/>
          <p:nvPr/>
        </p:nvSpPr>
        <p:spPr>
          <a:xfrm>
            <a:off x="2915816" y="6137006"/>
            <a:ext cx="31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  <a:latin typeface="+mn-lt"/>
              </a:rPr>
              <a:t>Όροι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(terms)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8CA96-8D61-7C43-4544-A740F28CB776}"/>
              </a:ext>
            </a:extLst>
          </p:cNvPr>
          <p:cNvSpPr txBox="1"/>
          <p:nvPr/>
        </p:nvSpPr>
        <p:spPr>
          <a:xfrm>
            <a:off x="280461" y="317363"/>
            <a:ext cx="699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itchFamily="-112" charset="-128"/>
              </a:rPr>
              <a:t>Υπόθεση: έχει γίνει ανάλυση και κάθε κείμενο είναι μια συλλογή από όρους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>
              <a:ea typeface="ＭＳ Ｐゴシック" pitchFamily="-112" charset="-128"/>
            </a:endParaRPr>
          </a:p>
          <a:p>
            <a:pPr eaLnBrk="1" hangingPunct="1"/>
            <a:endParaRPr lang="el-GR" sz="2000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όλα τα έργα για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Γιατί όχι</a:t>
            </a:r>
            <a:r>
              <a:rPr lang="en-US" sz="2400" dirty="0">
                <a:ea typeface="ＭＳ Ｐゴシック" pitchFamily="-112" charset="-128"/>
              </a:rPr>
              <a:t> grep</a:t>
            </a:r>
            <a:r>
              <a:rPr lang="el-GR" sz="2400" dirty="0">
                <a:ea typeface="ＭＳ Ｐゴシック" pitchFamily="-112" charset="-128"/>
              </a:rPr>
              <a:t> (ή κάποιο άλλο </a:t>
            </a:r>
            <a:r>
              <a:rPr lang="en-US" sz="2400" dirty="0">
                <a:ea typeface="ＭＳ Ｐゴシック" pitchFamily="-112" charset="-128"/>
              </a:rPr>
              <a:t>filter)?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Αργό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για μεγάλες συλλογές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line-oriented, </a:t>
            </a:r>
            <a:r>
              <a:rPr lang="el-GR" dirty="0">
                <a:ea typeface="ＭＳ Ｐゴシック" pitchFamily="-112" charset="-128"/>
              </a:rPr>
              <a:t>η ανάκτηση πληροφορίας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δεν είναι εύκολο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βρες τη λέξη </a:t>
            </a:r>
            <a:r>
              <a:rPr lang="en-US" b="1" i="1" dirty="0">
                <a:ea typeface="ＭＳ Ｐゴシック" pitchFamily="-112" charset="-128"/>
              </a:rPr>
              <a:t>Romans </a:t>
            </a:r>
            <a:r>
              <a:rPr lang="el-GR" dirty="0">
                <a:ea typeface="ＭＳ Ｐゴシック" pitchFamily="-112" charset="-128"/>
              </a:rPr>
              <a:t>κοντά στο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countrymen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Διάταξη! </a:t>
            </a:r>
            <a:r>
              <a:rPr lang="en-US" dirty="0">
                <a:ea typeface="ＭＳ Ｐゴシック" pitchFamily="-112" charset="-128"/>
              </a:rPr>
              <a:t>Ranked retrieval (</a:t>
            </a:r>
            <a:r>
              <a:rPr lang="el-GR" dirty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Σε επόμενα μαθήματα ….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Γραμμές: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Στήλες: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έγγραφα, έργα)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[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i="1" dirty="0">
                <a:ea typeface="ＭＳ Ｐゴシック" pitchFamily="-112" charset="-128"/>
              </a:rPr>
              <a:t>,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j</a:t>
            </a:r>
            <a:r>
              <a:rPr lang="en-US" dirty="0">
                <a:ea typeface="ＭＳ Ｐゴシック" pitchFamily="-112" charset="-128"/>
              </a:rPr>
              <a:t>]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= 1, </a:t>
            </a:r>
            <a:r>
              <a:rPr lang="el-GR" dirty="0">
                <a:ea typeface="ＭＳ Ｐゴシック" pitchFamily="-112" charset="-128"/>
              </a:rPr>
              <a:t>αν ο όρος 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εμφανίζεται στο έγγραφο </a:t>
            </a:r>
            <a:r>
              <a:rPr lang="en-US" i="1" dirty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		</a:t>
            </a:r>
            <a:r>
              <a:rPr lang="el-GR" dirty="0">
                <a:ea typeface="ＭＳ Ｐゴシック" pitchFamily="-112" charset="-128"/>
              </a:rPr>
              <a:t>  	 </a:t>
            </a:r>
            <a:r>
              <a:rPr lang="en-US" dirty="0">
                <a:ea typeface="ＭＳ Ｐゴシック" pitchFamily="-112" charset="-128"/>
              </a:rPr>
              <a:t>0, </a:t>
            </a:r>
            <a:r>
              <a:rPr lang="el-GR" dirty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5432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91191"/>
              </p:ext>
            </p:extLst>
          </p:nvPr>
        </p:nvGraphicFramePr>
        <p:xfrm>
          <a:off x="683568" y="1806575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50000" imgH="4185000" progId="Excel.Sheet.8">
                  <p:embed/>
                </p:oleObj>
              </mc:Choice>
              <mc:Fallback>
                <p:oleObj name="Worksheet" r:id="rId2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06575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557925" y="5279436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34774" y="3140968"/>
            <a:ext cx="1633370" cy="201622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14:cNvPr>
              <p14:cNvContentPartPr/>
              <p14:nvPr/>
            </p14:nvContentPartPr>
            <p14:xfrm>
              <a:off x="660937" y="11476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297" y="1138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14:cNvPr>
              <p14:cNvContentPartPr/>
              <p14:nvPr/>
            </p14:nvContentPartPr>
            <p14:xfrm>
              <a:off x="660937" y="1380889"/>
              <a:ext cx="360" cy="36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2297" y="1372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468FAB-833D-0B5F-5D5F-969FFD903C23}"/>
                  </a:ext>
                </a:extLst>
              </p14:cNvPr>
              <p14:cNvContentPartPr/>
              <p14:nvPr/>
            </p14:nvContentPartPr>
            <p14:xfrm>
              <a:off x="580866" y="14816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468FAB-833D-0B5F-5D5F-969FFD903C2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4746" y="1475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64EADF-C4E9-5881-A175-08E5840EC5A9}"/>
                  </a:ext>
                </a:extLst>
              </p14:cNvPr>
              <p14:cNvContentPartPr/>
              <p14:nvPr/>
            </p14:nvContentPartPr>
            <p14:xfrm>
              <a:off x="2257026" y="2103040"/>
              <a:ext cx="5905080" cy="406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64EADF-C4E9-5881-A175-08E5840EC5A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50906" y="2096920"/>
                <a:ext cx="59173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18544EE-1367-098A-8F48-8668741A0D7E}"/>
                  </a:ext>
                </a:extLst>
              </p14:cNvPr>
              <p14:cNvContentPartPr/>
              <p14:nvPr/>
            </p14:nvContentPartPr>
            <p14:xfrm>
              <a:off x="2373306" y="2064160"/>
              <a:ext cx="5925240" cy="36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18544EE-1367-098A-8F48-8668741A0D7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367186" y="2058040"/>
                <a:ext cx="593748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9AB6F69-9FD5-5F66-27E0-FDD07A43EB4A}"/>
              </a:ext>
            </a:extLst>
          </p:cNvPr>
          <p:cNvGrpSpPr/>
          <p:nvPr/>
        </p:nvGrpSpPr>
        <p:grpSpPr>
          <a:xfrm>
            <a:off x="3561306" y="1132840"/>
            <a:ext cx="2232360" cy="406080"/>
            <a:chOff x="3561306" y="1132840"/>
            <a:chExt cx="22323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ED97A0-5674-50E3-071E-1B5198DC1D2E}"/>
                    </a:ext>
                  </a:extLst>
                </p14:cNvPr>
                <p14:cNvContentPartPr/>
                <p14:nvPr/>
              </p14:nvContentPartPr>
              <p14:xfrm>
                <a:off x="3561306" y="1140400"/>
                <a:ext cx="115200" cy="24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ED97A0-5674-50E3-071E-1B5198DC1D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55186" y="1134280"/>
                  <a:ext cx="127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8EC376-8437-C4CA-0908-CE7E129CC287}"/>
                    </a:ext>
                  </a:extLst>
                </p14:cNvPr>
                <p14:cNvContentPartPr/>
                <p14:nvPr/>
              </p14:nvContentPartPr>
              <p14:xfrm>
                <a:off x="3818706" y="1199440"/>
                <a:ext cx="11520" cy="16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8EC376-8437-C4CA-0908-CE7E129CC2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12586" y="1193320"/>
                  <a:ext cx="23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A0AB9F-ABF0-AAD6-EDB6-59FC900A6E2E}"/>
                    </a:ext>
                  </a:extLst>
                </p14:cNvPr>
                <p14:cNvContentPartPr/>
                <p14:nvPr/>
              </p14:nvContentPartPr>
              <p14:xfrm>
                <a:off x="3950106" y="1352080"/>
                <a:ext cx="1080" cy="4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A0AB9F-ABF0-AAD6-EDB6-59FC900A6E2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43986" y="1345960"/>
                  <a:ext cx="13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49883-B93D-0FE6-BF27-D45425C3A171}"/>
                    </a:ext>
                  </a:extLst>
                </p14:cNvPr>
                <p14:cNvContentPartPr/>
                <p14:nvPr/>
              </p14:nvContentPartPr>
              <p14:xfrm>
                <a:off x="4058826" y="1233280"/>
                <a:ext cx="42120" cy="148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49883-B93D-0FE6-BF27-D45425C3A17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52706" y="1227160"/>
                  <a:ext cx="54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86CB49-097B-88E3-DBF7-DCFF3268CD35}"/>
                    </a:ext>
                  </a:extLst>
                </p14:cNvPr>
                <p14:cNvContentPartPr/>
                <p14:nvPr/>
              </p14:nvContentPartPr>
              <p14:xfrm>
                <a:off x="4234146" y="1345600"/>
                <a:ext cx="19440" cy="8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86CB49-097B-88E3-DBF7-DCFF3268CD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28026" y="1339480"/>
                  <a:ext cx="31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E4F394-DE59-5DA5-93F2-CB70F5B6E570}"/>
                    </a:ext>
                  </a:extLst>
                </p14:cNvPr>
                <p14:cNvContentPartPr/>
                <p14:nvPr/>
              </p14:nvContentPartPr>
              <p14:xfrm>
                <a:off x="4323066" y="1274680"/>
                <a:ext cx="153000" cy="12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E4F394-DE59-5DA5-93F2-CB70F5B6E5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16946" y="1268560"/>
                  <a:ext cx="165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C31209-E7D8-9356-09A4-283C677E9BF6}"/>
                    </a:ext>
                  </a:extLst>
                </p14:cNvPr>
                <p14:cNvContentPartPr/>
                <p14:nvPr/>
              </p14:nvContentPartPr>
              <p14:xfrm>
                <a:off x="4657866" y="1342720"/>
                <a:ext cx="6840" cy="10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C31209-E7D8-9356-09A4-283C677E9B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51746" y="1336600"/>
                  <a:ext cx="19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787320-57EF-5383-0AFA-9EB3E4113D6A}"/>
                    </a:ext>
                  </a:extLst>
                </p14:cNvPr>
                <p14:cNvContentPartPr/>
                <p14:nvPr/>
              </p14:nvContentPartPr>
              <p14:xfrm>
                <a:off x="4768386" y="1297720"/>
                <a:ext cx="149760" cy="9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787320-57EF-5383-0AFA-9EB3E4113D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62266" y="1291600"/>
                  <a:ext cx="162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9B56FE-62C7-8219-3111-C84723304009}"/>
                    </a:ext>
                  </a:extLst>
                </p14:cNvPr>
                <p14:cNvContentPartPr/>
                <p14:nvPr/>
              </p14:nvContentPartPr>
              <p14:xfrm>
                <a:off x="5040546" y="1352080"/>
                <a:ext cx="34920" cy="13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9B56FE-62C7-8219-3111-C847233040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4426" y="1345960"/>
                  <a:ext cx="47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1403B0-34A3-C338-4AE4-25022185E352}"/>
                    </a:ext>
                  </a:extLst>
                </p14:cNvPr>
                <p14:cNvContentPartPr/>
                <p14:nvPr/>
              </p14:nvContentPartPr>
              <p14:xfrm>
                <a:off x="5187066" y="1255600"/>
                <a:ext cx="97200" cy="154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1403B0-34A3-C338-4AE4-25022185E35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80946" y="1249480"/>
                  <a:ext cx="109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524E3D-9B2D-CB08-8D9F-1D813218D7A5}"/>
                    </a:ext>
                  </a:extLst>
                </p14:cNvPr>
                <p14:cNvContentPartPr/>
                <p14:nvPr/>
              </p14:nvContentPartPr>
              <p14:xfrm>
                <a:off x="5371386" y="1357120"/>
                <a:ext cx="14760" cy="11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524E3D-9B2D-CB08-8D9F-1D813218D7A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65266" y="1351000"/>
                  <a:ext cx="27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E3FF1C-0C2E-5CC8-50B4-7677846612DE}"/>
                    </a:ext>
                  </a:extLst>
                </p14:cNvPr>
                <p14:cNvContentPartPr/>
                <p14:nvPr/>
              </p14:nvContentPartPr>
              <p14:xfrm>
                <a:off x="5529066" y="1279360"/>
                <a:ext cx="83880" cy="14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E3FF1C-0C2E-5CC8-50B4-7677846612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22946" y="1273240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B58EE1-2BC4-CB0E-7113-8FAD22A75C34}"/>
                    </a:ext>
                  </a:extLst>
                </p14:cNvPr>
                <p14:cNvContentPartPr/>
                <p14:nvPr/>
              </p14:nvContentPartPr>
              <p14:xfrm>
                <a:off x="5618706" y="1132840"/>
                <a:ext cx="174960" cy="40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B58EE1-2BC4-CB0E-7113-8FAD22A75C3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12586" y="1126720"/>
                  <a:ext cx="18720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DC6771-580F-F18A-19E7-219576BD82F9}"/>
              </a:ext>
            </a:extLst>
          </p:cNvPr>
          <p:cNvGrpSpPr/>
          <p:nvPr/>
        </p:nvGrpSpPr>
        <p:grpSpPr>
          <a:xfrm>
            <a:off x="6547506" y="2001520"/>
            <a:ext cx="665640" cy="2092320"/>
            <a:chOff x="6547506" y="2001520"/>
            <a:chExt cx="665640" cy="20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8CC801-02AE-2C82-5B4D-F55F4F85EC3E}"/>
                    </a:ext>
                  </a:extLst>
                </p14:cNvPr>
                <p14:cNvContentPartPr/>
                <p14:nvPr/>
              </p14:nvContentPartPr>
              <p14:xfrm>
                <a:off x="6547506" y="2472040"/>
                <a:ext cx="18720" cy="26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8CC801-02AE-2C82-5B4D-F55F4F85EC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41386" y="2465920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F664D8-EC93-CCBE-BCD3-39913CD9BF17}"/>
                    </a:ext>
                  </a:extLst>
                </p14:cNvPr>
                <p14:cNvContentPartPr/>
                <p14:nvPr/>
              </p14:nvContentPartPr>
              <p14:xfrm>
                <a:off x="6685386" y="2001520"/>
                <a:ext cx="5040" cy="1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F664D8-EC93-CCBE-BCD3-39913CD9BF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79266" y="1995400"/>
                  <a:ext cx="17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CB2CDD-F3A0-DFF4-07A6-1387F0082668}"/>
                    </a:ext>
                  </a:extLst>
                </p14:cNvPr>
                <p14:cNvContentPartPr/>
                <p14:nvPr/>
              </p14:nvContentPartPr>
              <p14:xfrm>
                <a:off x="6666666" y="2159920"/>
                <a:ext cx="6480" cy="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CB2CDD-F3A0-DFF4-07A6-1387F00826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60546" y="2153800"/>
                  <a:ext cx="18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1988B4-611A-A06D-582F-A17BB53DD69D}"/>
                    </a:ext>
                  </a:extLst>
                </p14:cNvPr>
                <p14:cNvContentPartPr/>
                <p14:nvPr/>
              </p14:nvContentPartPr>
              <p14:xfrm>
                <a:off x="6672426" y="2081440"/>
                <a:ext cx="540720" cy="201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1988B4-611A-A06D-582F-A17BB53DD6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66306" y="2075320"/>
                  <a:ext cx="552960" cy="20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F77696-9D31-8C59-613E-0B5DCA55BDFD}"/>
              </a:ext>
            </a:extLst>
          </p:cNvPr>
          <p:cNvGrpSpPr/>
          <p:nvPr/>
        </p:nvGrpSpPr>
        <p:grpSpPr>
          <a:xfrm>
            <a:off x="7323666" y="1293760"/>
            <a:ext cx="192960" cy="194040"/>
            <a:chOff x="7323666" y="1293760"/>
            <a:chExt cx="1929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31E10A8-90DB-4844-3B4A-8410D7746A91}"/>
                    </a:ext>
                  </a:extLst>
                </p14:cNvPr>
                <p14:cNvContentPartPr/>
                <p14:nvPr/>
              </p14:nvContentPartPr>
              <p14:xfrm>
                <a:off x="7323666" y="1385920"/>
                <a:ext cx="10080" cy="10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31E10A8-90DB-4844-3B4A-8410D7746A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17546" y="1379800"/>
                  <a:ext cx="2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CA8D2A-FA05-029F-9BEB-E9064BFA120D}"/>
                    </a:ext>
                  </a:extLst>
                </p14:cNvPr>
                <p14:cNvContentPartPr/>
                <p14:nvPr/>
              </p14:nvContentPartPr>
              <p14:xfrm>
                <a:off x="7361106" y="1293760"/>
                <a:ext cx="155520" cy="15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CA8D2A-FA05-029F-9BEB-E9064BFA120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54986" y="1287640"/>
                  <a:ext cx="1677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3ED07D-8BD8-FD3F-2101-BFB88684DCA1}"/>
              </a:ext>
            </a:extLst>
          </p:cNvPr>
          <p:cNvGrpSpPr/>
          <p:nvPr/>
        </p:nvGrpSpPr>
        <p:grpSpPr>
          <a:xfrm>
            <a:off x="7647666" y="1301680"/>
            <a:ext cx="188640" cy="191880"/>
            <a:chOff x="7647666" y="1301680"/>
            <a:chExt cx="1886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790943-A6FD-ECAA-74D6-AC6032FA7F6A}"/>
                    </a:ext>
                  </a:extLst>
                </p14:cNvPr>
                <p14:cNvContentPartPr/>
                <p14:nvPr/>
              </p14:nvContentPartPr>
              <p14:xfrm>
                <a:off x="7647666" y="1367920"/>
                <a:ext cx="42840" cy="125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790943-A6FD-ECAA-74D6-AC6032FA7F6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41546" y="1361800"/>
                  <a:ext cx="5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9A6BF4-0FB4-A08C-070F-5F310C644863}"/>
                    </a:ext>
                  </a:extLst>
                </p14:cNvPr>
                <p14:cNvContentPartPr/>
                <p14:nvPr/>
              </p14:nvContentPartPr>
              <p14:xfrm>
                <a:off x="7789506" y="1301680"/>
                <a:ext cx="46800" cy="17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9A6BF4-0FB4-A08C-070F-5F310C6448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83386" y="1295560"/>
                  <a:ext cx="590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196C97-A0A0-8AAB-D644-F0AB900ABA66}"/>
              </a:ext>
            </a:extLst>
          </p:cNvPr>
          <p:cNvGrpSpPr/>
          <p:nvPr/>
        </p:nvGrpSpPr>
        <p:grpSpPr>
          <a:xfrm>
            <a:off x="7983186" y="1315000"/>
            <a:ext cx="244440" cy="157680"/>
            <a:chOff x="7983186" y="1315000"/>
            <a:chExt cx="24444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E3361C-E6DD-1090-FA1B-B87806154EF1}"/>
                    </a:ext>
                  </a:extLst>
                </p14:cNvPr>
                <p14:cNvContentPartPr/>
                <p14:nvPr/>
              </p14:nvContentPartPr>
              <p14:xfrm>
                <a:off x="7983186" y="1365760"/>
                <a:ext cx="30960" cy="10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E3361C-E6DD-1090-FA1B-B87806154E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77066" y="1359640"/>
                  <a:ext cx="4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048BB6-6626-8652-C7EE-849FCB52C675}"/>
                    </a:ext>
                  </a:extLst>
                </p14:cNvPr>
                <p14:cNvContentPartPr/>
                <p14:nvPr/>
              </p14:nvContentPartPr>
              <p14:xfrm>
                <a:off x="8053026" y="1315000"/>
                <a:ext cx="174600" cy="11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048BB6-6626-8652-C7EE-849FCB52C6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46906" y="1308880"/>
                  <a:ext cx="1868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156257-42CD-7DE2-D0FF-35B30C2339C9}"/>
              </a:ext>
            </a:extLst>
          </p:cNvPr>
          <p:cNvGrpSpPr/>
          <p:nvPr/>
        </p:nvGrpSpPr>
        <p:grpSpPr>
          <a:xfrm>
            <a:off x="6831546" y="1127440"/>
            <a:ext cx="325800" cy="657000"/>
            <a:chOff x="6831546" y="1127440"/>
            <a:chExt cx="32580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3C87A8-4BB9-7CC0-D98F-E90D5650F5CD}"/>
                    </a:ext>
                  </a:extLst>
                </p14:cNvPr>
                <p14:cNvContentPartPr/>
                <p14:nvPr/>
              </p14:nvContentPartPr>
              <p14:xfrm>
                <a:off x="6856746" y="1499320"/>
                <a:ext cx="94680" cy="28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3C87A8-4BB9-7CC0-D98F-E90D5650F5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50626" y="1493200"/>
                  <a:ext cx="106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4E1273-8808-4194-91C1-1FFB099285CD}"/>
                    </a:ext>
                  </a:extLst>
                </p14:cNvPr>
                <p14:cNvContentPartPr/>
                <p14:nvPr/>
              </p14:nvContentPartPr>
              <p14:xfrm>
                <a:off x="7034586" y="1321840"/>
                <a:ext cx="122760" cy="15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4E1273-8808-4194-91C1-1FFB099285C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28466" y="1315720"/>
                  <a:ext cx="135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5D2820-A872-8B0F-DC45-BE7FA2CAE8F2}"/>
                    </a:ext>
                  </a:extLst>
                </p14:cNvPr>
                <p14:cNvContentPartPr/>
                <p14:nvPr/>
              </p14:nvContentPartPr>
              <p14:xfrm>
                <a:off x="6831546" y="1127440"/>
                <a:ext cx="236160" cy="395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5D2820-A872-8B0F-DC45-BE7FA2CAE8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25426" y="1121320"/>
                  <a:ext cx="248400" cy="40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2778176-A1FC-DAC2-D372-AB71CF85563D}"/>
                  </a:ext>
                </a:extLst>
              </p14:cNvPr>
              <p14:cNvContentPartPr/>
              <p14:nvPr/>
            </p14:nvContentPartPr>
            <p14:xfrm>
              <a:off x="6803826" y="1676440"/>
              <a:ext cx="295560" cy="193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2778176-A1FC-DAC2-D372-AB71CF85563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797706" y="1670320"/>
                <a:ext cx="3078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2934A70-27D4-4683-993B-128DC6E8B9D4}"/>
              </a:ext>
            </a:extLst>
          </p:cNvPr>
          <p:cNvGrpSpPr/>
          <p:nvPr/>
        </p:nvGrpSpPr>
        <p:grpSpPr>
          <a:xfrm>
            <a:off x="8455146" y="1067680"/>
            <a:ext cx="735120" cy="685440"/>
            <a:chOff x="8455146" y="1067680"/>
            <a:chExt cx="73512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44CDAF-3936-F705-7E31-17EF479DAA45}"/>
                    </a:ext>
                  </a:extLst>
                </p14:cNvPr>
                <p14:cNvContentPartPr/>
                <p14:nvPr/>
              </p14:nvContentPartPr>
              <p14:xfrm>
                <a:off x="8455146" y="1400320"/>
                <a:ext cx="9000" cy="7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44CDAF-3936-F705-7E31-17EF479DAA4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49026" y="1394200"/>
                  <a:ext cx="21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5E17FF-C3D8-EF66-D0FF-291AB8D7F670}"/>
                    </a:ext>
                  </a:extLst>
                </p14:cNvPr>
                <p14:cNvContentPartPr/>
                <p14:nvPr/>
              </p14:nvContentPartPr>
              <p14:xfrm>
                <a:off x="8535786" y="1336240"/>
                <a:ext cx="114840" cy="10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5E17FF-C3D8-EF66-D0FF-291AB8D7F67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29666" y="1330120"/>
                  <a:ext cx="12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BDB56F-16DB-ECA9-BB13-9E8CCFAE1A7B}"/>
                    </a:ext>
                  </a:extLst>
                </p14:cNvPr>
                <p14:cNvContentPartPr/>
                <p14:nvPr/>
              </p14:nvContentPartPr>
              <p14:xfrm>
                <a:off x="8824866" y="1367920"/>
                <a:ext cx="6120" cy="10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BDB56F-16DB-ECA9-BB13-9E8CCFAE1A7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18746" y="1361800"/>
                  <a:ext cx="18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726884-A74B-364F-EC68-A53DDA1ACFEE}"/>
                    </a:ext>
                  </a:extLst>
                </p14:cNvPr>
                <p14:cNvContentPartPr/>
                <p14:nvPr/>
              </p14:nvContentPartPr>
              <p14:xfrm>
                <a:off x="8977866" y="1282960"/>
                <a:ext cx="42120" cy="13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726884-A74B-364F-EC68-A53DDA1ACF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71746" y="1276840"/>
                  <a:ext cx="54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9E4D2A-BDC3-74BF-6457-83311B7EFA6B}"/>
                    </a:ext>
                  </a:extLst>
                </p14:cNvPr>
                <p14:cNvContentPartPr/>
                <p14:nvPr/>
              </p14:nvContentPartPr>
              <p14:xfrm>
                <a:off x="8910546" y="1464040"/>
                <a:ext cx="10800" cy="91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9E4D2A-BDC3-74BF-6457-83311B7EFA6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04426" y="1457920"/>
                  <a:ext cx="23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220EBF-2B2E-CDA7-C929-EF6690D81ACE}"/>
                    </a:ext>
                  </a:extLst>
                </p14:cNvPr>
                <p14:cNvContentPartPr/>
                <p14:nvPr/>
              </p14:nvContentPartPr>
              <p14:xfrm>
                <a:off x="8645586" y="1452520"/>
                <a:ext cx="65880" cy="10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220EBF-2B2E-CDA7-C929-EF6690D81AC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39466" y="1446400"/>
                  <a:ext cx="78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6115A65-6D72-43CA-EAEE-C7C40D62E006}"/>
                    </a:ext>
                  </a:extLst>
                </p14:cNvPr>
                <p14:cNvContentPartPr/>
                <p14:nvPr/>
              </p14:nvContentPartPr>
              <p14:xfrm>
                <a:off x="8960946" y="1067680"/>
                <a:ext cx="229320" cy="68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6115A65-6D72-43CA-EAEE-C7C40D62E0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54826" y="1061560"/>
                  <a:ext cx="241560" cy="697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Έχουμε ένα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>
                <a:ea typeface="ＭＳ Ｐゴシック" pitchFamily="-112" charset="-128"/>
              </a:rPr>
              <a:t>για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>
                <a:ea typeface="ＭＳ Ｐゴシック" pitchFamily="-112" charset="-128"/>
              </a:rPr>
              <a:t>και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>
                <a:ea typeface="ＭＳ Ｐゴシック" pitchFamily="-112" charset="-128"/>
              </a:rPr>
              <a:t>Brutus, Caesar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το </a:t>
            </a:r>
            <a:r>
              <a:rPr lang="el-GR" sz="2400" i="1" dirty="0">
                <a:ea typeface="ＭＳ Ｐゴシック" pitchFamily="-112" charset="-128"/>
              </a:rPr>
              <a:t>συμπλήρωμα</a:t>
            </a:r>
            <a:r>
              <a:rPr lang="el-GR" sz="2400" dirty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>
                <a:ea typeface="ＭＳ Ｐゴシック" pitchFamily="-112" charset="-128"/>
              </a:rPr>
              <a:t>Calpurnia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>
                <a:ea typeface="ＭＳ Ｐゴシック" pitchFamily="-112" charset="-128"/>
              </a:rPr>
              <a:t>itwise </a:t>
            </a:r>
            <a:r>
              <a:rPr lang="en-US" sz="2400" i="1" dirty="0"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l-GR" sz="24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110100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110111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25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>
                <a:ea typeface="ＭＳ Ｐゴシック" pitchFamily="-112" charset="-128"/>
              </a:rPr>
              <a:t> </a:t>
            </a:r>
            <a:r>
              <a:rPr lang="en-US" sz="3400" dirty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26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FE59350-CF04-4C08-0CEE-67E941BA44BC}"/>
              </a:ext>
            </a:extLst>
          </p:cNvPr>
          <p:cNvGrpSpPr/>
          <p:nvPr/>
        </p:nvGrpSpPr>
        <p:grpSpPr>
          <a:xfrm>
            <a:off x="1774266" y="3307978"/>
            <a:ext cx="5359320" cy="2922840"/>
            <a:chOff x="1774266" y="3307978"/>
            <a:chExt cx="5359320" cy="29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BD2AE4-2769-9CD4-E4FB-CD8FCA6671BD}"/>
                    </a:ext>
                  </a:extLst>
                </p14:cNvPr>
                <p14:cNvContentPartPr/>
                <p14:nvPr/>
              </p14:nvContentPartPr>
              <p14:xfrm>
                <a:off x="2829786" y="3440458"/>
                <a:ext cx="131040" cy="11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BD2AE4-2769-9CD4-E4FB-CD8FCA6671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23666" y="3434338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14BA4A-9DBB-253A-E734-7B39F6E85998}"/>
                    </a:ext>
                  </a:extLst>
                </p14:cNvPr>
                <p14:cNvContentPartPr/>
                <p14:nvPr/>
              </p14:nvContentPartPr>
              <p14:xfrm>
                <a:off x="2929146" y="3372778"/>
                <a:ext cx="29880" cy="19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14BA4A-9DBB-253A-E734-7B39F6E859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23026" y="3366658"/>
                  <a:ext cx="4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817DC5-DC4E-2A74-B454-3CC1D75DE956}"/>
                    </a:ext>
                  </a:extLst>
                </p14:cNvPr>
                <p14:cNvContentPartPr/>
                <p14:nvPr/>
              </p14:nvContentPartPr>
              <p14:xfrm>
                <a:off x="3052986" y="3493378"/>
                <a:ext cx="22680" cy="75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817DC5-DC4E-2A74-B454-3CC1D75DE95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46866" y="3487258"/>
                  <a:ext cx="34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032B8D-2D60-5D3A-8081-1408FF57A697}"/>
                    </a:ext>
                  </a:extLst>
                </p14:cNvPr>
                <p14:cNvContentPartPr/>
                <p14:nvPr/>
              </p14:nvContentPartPr>
              <p14:xfrm>
                <a:off x="3388146" y="3356578"/>
                <a:ext cx="179280" cy="20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032B8D-2D60-5D3A-8081-1408FF57A6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82026" y="3350458"/>
                  <a:ext cx="191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FEC362-6C07-F488-B293-80ACC840613E}"/>
                    </a:ext>
                  </a:extLst>
                </p14:cNvPr>
                <p14:cNvContentPartPr/>
                <p14:nvPr/>
              </p14:nvContentPartPr>
              <p14:xfrm>
                <a:off x="3626466" y="3489418"/>
                <a:ext cx="122040" cy="93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FEC362-6C07-F488-B293-80ACC8406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20346" y="3483298"/>
                  <a:ext cx="134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07DB1C-1A23-CC55-65C3-058E8126A05E}"/>
                    </a:ext>
                  </a:extLst>
                </p14:cNvPr>
                <p14:cNvContentPartPr/>
                <p14:nvPr/>
              </p14:nvContentPartPr>
              <p14:xfrm>
                <a:off x="4230546" y="3360538"/>
                <a:ext cx="195480" cy="21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07DB1C-1A23-CC55-65C3-058E8126A05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24426" y="3354418"/>
                  <a:ext cx="207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7510B1-8EF0-6578-E735-8B55B6F15A5D}"/>
                    </a:ext>
                  </a:extLst>
                </p14:cNvPr>
                <p14:cNvContentPartPr/>
                <p14:nvPr/>
              </p14:nvContentPartPr>
              <p14:xfrm>
                <a:off x="4470306" y="3467818"/>
                <a:ext cx="137160" cy="177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7510B1-8EF0-6578-E735-8B55B6F15A5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64186" y="3461698"/>
                  <a:ext cx="149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492DAC-7237-C490-0088-7748CDEAFEBA}"/>
                    </a:ext>
                  </a:extLst>
                </p14:cNvPr>
                <p14:cNvContentPartPr/>
                <p14:nvPr/>
              </p14:nvContentPartPr>
              <p14:xfrm>
                <a:off x="5074386" y="3314818"/>
                <a:ext cx="212400" cy="258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492DAC-7237-C490-0088-7748CDEAFE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68266" y="3308698"/>
                  <a:ext cx="224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69AE0F-C55F-6DC1-59C9-A108076972B7}"/>
                    </a:ext>
                  </a:extLst>
                </p14:cNvPr>
                <p14:cNvContentPartPr/>
                <p14:nvPr/>
              </p14:nvContentPartPr>
              <p14:xfrm>
                <a:off x="5405946" y="3453058"/>
                <a:ext cx="97920" cy="14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69AE0F-C55F-6DC1-59C9-A108076972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99826" y="3446938"/>
                  <a:ext cx="11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FA7885-BCCC-F068-8A5E-75E682D4C2F1}"/>
                    </a:ext>
                  </a:extLst>
                </p14:cNvPr>
                <p14:cNvContentPartPr/>
                <p14:nvPr/>
              </p14:nvContentPartPr>
              <p14:xfrm>
                <a:off x="6024786" y="3307978"/>
                <a:ext cx="180720" cy="241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FA7885-BCCC-F068-8A5E-75E682D4C2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18666" y="3301858"/>
                  <a:ext cx="19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EA2D89-D3C8-77AC-8E2A-B5A43DE91DE8}"/>
                    </a:ext>
                  </a:extLst>
                </p14:cNvPr>
                <p14:cNvContentPartPr/>
                <p14:nvPr/>
              </p14:nvContentPartPr>
              <p14:xfrm>
                <a:off x="6253026" y="3435778"/>
                <a:ext cx="137160" cy="12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EA2D89-D3C8-77AC-8E2A-B5A43DE91D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46906" y="3429658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2CE7C5-47A0-68FD-0CC3-E1E15C205568}"/>
                    </a:ext>
                  </a:extLst>
                </p14:cNvPr>
                <p14:cNvContentPartPr/>
                <p14:nvPr/>
              </p14:nvContentPartPr>
              <p14:xfrm>
                <a:off x="2123466" y="3804778"/>
                <a:ext cx="317520" cy="131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2CE7C5-47A0-68FD-0CC3-E1E15C2055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17346" y="3798658"/>
                  <a:ext cx="32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48AF5A-94E1-4CA0-B821-9F11E069ADA5}"/>
                    </a:ext>
                  </a:extLst>
                </p14:cNvPr>
                <p14:cNvContentPartPr/>
                <p14:nvPr/>
              </p14:nvContentPartPr>
              <p14:xfrm>
                <a:off x="2021586" y="3741058"/>
                <a:ext cx="4584600" cy="9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48AF5A-94E1-4CA0-B821-9F11E069AD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15466" y="3734938"/>
                  <a:ext cx="4596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D6F2748-0C86-60C2-0D17-C767055B2A19}"/>
                    </a:ext>
                  </a:extLst>
                </p14:cNvPr>
                <p14:cNvContentPartPr/>
                <p14:nvPr/>
              </p14:nvContentPartPr>
              <p14:xfrm>
                <a:off x="2180346" y="4158298"/>
                <a:ext cx="173520" cy="18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D6F2748-0C86-60C2-0D17-C767055B2A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74226" y="4152178"/>
                  <a:ext cx="185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A5BE32-6233-0471-6C1D-F43A42A6DEEA}"/>
                    </a:ext>
                  </a:extLst>
                </p14:cNvPr>
                <p14:cNvContentPartPr/>
                <p14:nvPr/>
              </p14:nvContentPartPr>
              <p14:xfrm>
                <a:off x="2164146" y="4562218"/>
                <a:ext cx="167760" cy="129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A5BE32-6233-0471-6C1D-F43A42A6DEE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58026" y="4556098"/>
                  <a:ext cx="18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0D2015-C2B6-A5B5-3AD8-33F553A78180}"/>
                    </a:ext>
                  </a:extLst>
                </p14:cNvPr>
                <p14:cNvContentPartPr/>
                <p14:nvPr/>
              </p14:nvContentPartPr>
              <p14:xfrm>
                <a:off x="1868226" y="4047418"/>
                <a:ext cx="5043960" cy="9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0D2015-C2B6-A5B5-3AD8-33F553A781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62106" y="4041298"/>
                  <a:ext cx="5056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04C3F9-8C35-62CD-DDC7-91B7235F6830}"/>
                    </a:ext>
                  </a:extLst>
                </p14:cNvPr>
                <p14:cNvContentPartPr/>
                <p14:nvPr/>
              </p14:nvContentPartPr>
              <p14:xfrm>
                <a:off x="2014026" y="4393378"/>
                <a:ext cx="4705920" cy="97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04C3F9-8C35-62CD-DDC7-91B7235F683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07906" y="4387258"/>
                  <a:ext cx="4718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093B72-DE9C-8953-82FE-663FD6E6BBF6}"/>
                    </a:ext>
                  </a:extLst>
                </p14:cNvPr>
                <p14:cNvContentPartPr/>
                <p14:nvPr/>
              </p14:nvContentPartPr>
              <p14:xfrm>
                <a:off x="2212026" y="5624938"/>
                <a:ext cx="76680" cy="396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093B72-DE9C-8953-82FE-663FD6E6B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05906" y="5618818"/>
                  <a:ext cx="88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649676-F241-779B-7AFF-375C4FFAEBB4}"/>
                    </a:ext>
                  </a:extLst>
                </p14:cNvPr>
                <p14:cNvContentPartPr/>
                <p14:nvPr/>
              </p14:nvContentPartPr>
              <p14:xfrm>
                <a:off x="2145786" y="5842018"/>
                <a:ext cx="134280" cy="35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649676-F241-779B-7AFF-375C4FFAEB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39666" y="5835898"/>
                  <a:ext cx="14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F99781-B314-23F6-E842-5D0531885D63}"/>
                    </a:ext>
                  </a:extLst>
                </p14:cNvPr>
                <p14:cNvContentPartPr/>
                <p14:nvPr/>
              </p14:nvContentPartPr>
              <p14:xfrm>
                <a:off x="2101146" y="4884058"/>
                <a:ext cx="275760" cy="218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F99781-B314-23F6-E842-5D0531885D6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95026" y="4877938"/>
                  <a:ext cx="288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F15D8C-AAA2-905F-A674-592F3193E803}"/>
                    </a:ext>
                  </a:extLst>
                </p14:cNvPr>
                <p14:cNvContentPartPr/>
                <p14:nvPr/>
              </p14:nvContentPartPr>
              <p14:xfrm>
                <a:off x="2124186" y="5345578"/>
                <a:ext cx="115200" cy="15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F15D8C-AAA2-905F-A674-592F3193E80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18066" y="5339458"/>
                  <a:ext cx="127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3AA5F5-AEFB-3C0B-ED56-1F1D6DE3E452}"/>
                    </a:ext>
                  </a:extLst>
                </p14:cNvPr>
                <p14:cNvContentPartPr/>
                <p14:nvPr/>
              </p14:nvContentPartPr>
              <p14:xfrm>
                <a:off x="1862466" y="4745818"/>
                <a:ext cx="4936320" cy="63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3AA5F5-AEFB-3C0B-ED56-1F1D6DE3E4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56346" y="4739698"/>
                  <a:ext cx="4948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14FFAC8-9885-AFF4-0711-DEDFD4535F3A}"/>
                    </a:ext>
                  </a:extLst>
                </p14:cNvPr>
                <p14:cNvContentPartPr/>
                <p14:nvPr/>
              </p14:nvContentPartPr>
              <p14:xfrm>
                <a:off x="1904946" y="5166658"/>
                <a:ext cx="4997160" cy="13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14FFAC8-9885-AFF4-0711-DEDFD4535F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98826" y="5160538"/>
                  <a:ext cx="500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DF55E21-8790-800A-C028-A3E4AF14BE90}"/>
                    </a:ext>
                  </a:extLst>
                </p14:cNvPr>
                <p14:cNvContentPartPr/>
                <p14:nvPr/>
              </p14:nvContentPartPr>
              <p14:xfrm>
                <a:off x="1774266" y="5547178"/>
                <a:ext cx="4973040" cy="173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DF55E21-8790-800A-C028-A3E4AF14BE9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68146" y="5541058"/>
                  <a:ext cx="4985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0FB999-7E8B-59C3-97C1-4A76DCDD6DE6}"/>
                    </a:ext>
                  </a:extLst>
                </p14:cNvPr>
                <p14:cNvContentPartPr/>
                <p14:nvPr/>
              </p14:nvContentPartPr>
              <p14:xfrm>
                <a:off x="1867866" y="6073138"/>
                <a:ext cx="5204520" cy="48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0FB999-7E8B-59C3-97C1-4A76DCDD6DE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61746" y="6067018"/>
                  <a:ext cx="5216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53F7D47-C1B5-DEAA-AD53-EBE3E0BCD3AE}"/>
                    </a:ext>
                  </a:extLst>
                </p14:cNvPr>
                <p14:cNvContentPartPr/>
                <p14:nvPr/>
              </p14:nvContentPartPr>
              <p14:xfrm>
                <a:off x="2742306" y="3712258"/>
                <a:ext cx="141120" cy="2475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53F7D47-C1B5-DEAA-AD53-EBE3E0BCD3A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36186" y="3706138"/>
                  <a:ext cx="153360" cy="24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53620C-0AF8-BB61-CD83-199FC0C08F23}"/>
                    </a:ext>
                  </a:extLst>
                </p14:cNvPr>
                <p14:cNvContentPartPr/>
                <p14:nvPr/>
              </p14:nvContentPartPr>
              <p14:xfrm>
                <a:off x="3281946" y="3745378"/>
                <a:ext cx="372600" cy="2485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53620C-0AF8-BB61-CD83-199FC0C08F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75826" y="3739258"/>
                  <a:ext cx="384840" cy="24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B09DA3-06C8-DDE2-9C0A-2407DC5CF499}"/>
                    </a:ext>
                  </a:extLst>
                </p14:cNvPr>
                <p14:cNvContentPartPr/>
                <p14:nvPr/>
              </p14:nvContentPartPr>
              <p14:xfrm>
                <a:off x="4066026" y="3707938"/>
                <a:ext cx="371160" cy="2471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B09DA3-06C8-DDE2-9C0A-2407DC5CF4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59906" y="3701818"/>
                  <a:ext cx="383400" cy="24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BCEA69-B267-51E8-0D1B-343FC84F2429}"/>
                    </a:ext>
                  </a:extLst>
                </p14:cNvPr>
                <p14:cNvContentPartPr/>
                <p14:nvPr/>
              </p14:nvContentPartPr>
              <p14:xfrm>
                <a:off x="4876386" y="3795778"/>
                <a:ext cx="358200" cy="237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BCEA69-B267-51E8-0D1B-343FC84F242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70266" y="3789658"/>
                  <a:ext cx="370440" cy="23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BD8FCD-E5B9-670C-562E-8CEF9DCC325C}"/>
                    </a:ext>
                  </a:extLst>
                </p14:cNvPr>
                <p14:cNvContentPartPr/>
                <p14:nvPr/>
              </p14:nvContentPartPr>
              <p14:xfrm>
                <a:off x="5746146" y="3713698"/>
                <a:ext cx="372960" cy="2460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BD8FCD-E5B9-670C-562E-8CEF9DCC325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40026" y="3707578"/>
                  <a:ext cx="385200" cy="24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290681-8DB9-F22A-18D0-F0EFBFFEE2AE}"/>
                    </a:ext>
                  </a:extLst>
                </p14:cNvPr>
                <p14:cNvContentPartPr/>
                <p14:nvPr/>
              </p14:nvContentPartPr>
              <p14:xfrm>
                <a:off x="6716706" y="3775618"/>
                <a:ext cx="416880" cy="2390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290681-8DB9-F22A-18D0-F0EFBFFEE2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10586" y="3769498"/>
                  <a:ext cx="429120" cy="24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D4C80B-D2A3-C016-25B1-AE246BEC40CB}"/>
                    </a:ext>
                  </a:extLst>
                </p14:cNvPr>
                <p14:cNvContentPartPr/>
                <p14:nvPr/>
              </p14:nvContentPartPr>
              <p14:xfrm>
                <a:off x="2938506" y="3797578"/>
                <a:ext cx="145440" cy="245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D4C80B-D2A3-C016-25B1-AE246BEC40C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32386" y="3791458"/>
                  <a:ext cx="157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3E7A657-34E8-25DB-2BFD-A3F25C07FB09}"/>
                    </a:ext>
                  </a:extLst>
                </p14:cNvPr>
                <p14:cNvContentPartPr/>
                <p14:nvPr/>
              </p14:nvContentPartPr>
              <p14:xfrm>
                <a:off x="2930946" y="4115818"/>
                <a:ext cx="167040" cy="214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3E7A657-34E8-25DB-2BFD-A3F25C07FB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24826" y="4109698"/>
                  <a:ext cx="179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19BBA19-06A4-980F-44ED-6E21800B4FF8}"/>
                    </a:ext>
                  </a:extLst>
                </p14:cNvPr>
                <p14:cNvContentPartPr/>
                <p14:nvPr/>
              </p14:nvContentPartPr>
              <p14:xfrm>
                <a:off x="3015906" y="4511458"/>
                <a:ext cx="195480" cy="22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19BBA19-06A4-980F-44ED-6E21800B4F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09786" y="4505338"/>
                  <a:ext cx="207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32383D4-8308-C161-E396-07D82DF394A4}"/>
                    </a:ext>
                  </a:extLst>
                </p14:cNvPr>
                <p14:cNvContentPartPr/>
                <p14:nvPr/>
              </p14:nvContentPartPr>
              <p14:xfrm>
                <a:off x="3766866" y="4880818"/>
                <a:ext cx="163440" cy="264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32383D4-8308-C161-E396-07D82DF394A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60746" y="4874698"/>
                  <a:ext cx="175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3E95B6-D227-5289-396C-1AD65A77C996}"/>
                    </a:ext>
                  </a:extLst>
                </p14:cNvPr>
                <p14:cNvContentPartPr/>
                <p14:nvPr/>
              </p14:nvContentPartPr>
              <p14:xfrm>
                <a:off x="3542586" y="3837898"/>
                <a:ext cx="165960" cy="18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3E95B6-D227-5289-396C-1AD65A77C9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36466" y="3831778"/>
                  <a:ext cx="178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02627E2-B541-B25F-CC8D-4827AFDB01CB}"/>
                    </a:ext>
                  </a:extLst>
                </p14:cNvPr>
                <p14:cNvContentPartPr/>
                <p14:nvPr/>
              </p14:nvContentPartPr>
              <p14:xfrm>
                <a:off x="3657786" y="4123018"/>
                <a:ext cx="139680" cy="23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02627E2-B541-B25F-CC8D-4827AFDB01C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51666" y="4116898"/>
                  <a:ext cx="151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993BD5-5CAF-E4CD-E2EE-AB701DA305BD}"/>
                    </a:ext>
                  </a:extLst>
                </p14:cNvPr>
                <p14:cNvContentPartPr/>
                <p14:nvPr/>
              </p14:nvContentPartPr>
              <p14:xfrm>
                <a:off x="4494426" y="3888298"/>
                <a:ext cx="153360" cy="19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993BD5-5CAF-E4CD-E2EE-AB701DA305B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88306" y="3882178"/>
                  <a:ext cx="165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C0A54F9-9129-64E0-EF75-B582C6966FF4}"/>
                    </a:ext>
                  </a:extLst>
                </p14:cNvPr>
                <p14:cNvContentPartPr/>
                <p14:nvPr/>
              </p14:nvContentPartPr>
              <p14:xfrm>
                <a:off x="4485786" y="4160098"/>
                <a:ext cx="179280" cy="23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C0A54F9-9129-64E0-EF75-B582C6966F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479666" y="4153978"/>
                  <a:ext cx="191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5349AD-4D38-C012-3D83-7318C57E120A}"/>
                    </a:ext>
                  </a:extLst>
                </p14:cNvPr>
                <p14:cNvContentPartPr/>
                <p14:nvPr/>
              </p14:nvContentPartPr>
              <p14:xfrm>
                <a:off x="4599546" y="5767498"/>
                <a:ext cx="222120" cy="289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5349AD-4D38-C012-3D83-7318C57E120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93426" y="5761378"/>
                  <a:ext cx="234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B97316-1292-9CE6-78D0-6A05577FC6DE}"/>
                    </a:ext>
                  </a:extLst>
                </p14:cNvPr>
                <p14:cNvContentPartPr/>
                <p14:nvPr/>
              </p14:nvContentPartPr>
              <p14:xfrm>
                <a:off x="5218746" y="3826738"/>
                <a:ext cx="168840" cy="204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B97316-1292-9CE6-78D0-6A05577FC6D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12626" y="3820618"/>
                  <a:ext cx="181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380C16-1B30-20E6-AF23-414D1C81A640}"/>
                    </a:ext>
                  </a:extLst>
                </p14:cNvPr>
                <p14:cNvContentPartPr/>
                <p14:nvPr/>
              </p14:nvContentPartPr>
              <p14:xfrm>
                <a:off x="5368146" y="5388418"/>
                <a:ext cx="179640" cy="223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380C16-1B30-20E6-AF23-414D1C81A6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62026" y="5382298"/>
                  <a:ext cx="191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77C3545-66A3-FE26-22DE-808BA7829812}"/>
                    </a:ext>
                  </a:extLst>
                </p14:cNvPr>
                <p14:cNvContentPartPr/>
                <p14:nvPr/>
              </p14:nvContentPartPr>
              <p14:xfrm>
                <a:off x="6184986" y="4957138"/>
                <a:ext cx="147600" cy="22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77C3545-66A3-FE26-22DE-808BA78298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78866" y="4951018"/>
                  <a:ext cx="159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9BE0C16-2A08-CB95-D313-C7094A27F91A}"/>
                    </a:ext>
                  </a:extLst>
                </p14:cNvPr>
                <p14:cNvContentPartPr/>
                <p14:nvPr/>
              </p14:nvContentPartPr>
              <p14:xfrm>
                <a:off x="6329706" y="5867578"/>
                <a:ext cx="194040" cy="191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9BE0C16-2A08-CB95-D313-C7094A27F9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23586" y="5861458"/>
                  <a:ext cx="206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A0AD69-2CEC-19DB-641B-3ED6C49F34A8}"/>
                    </a:ext>
                  </a:extLst>
                </p14:cNvPr>
                <p14:cNvContentPartPr/>
                <p14:nvPr/>
              </p14:nvContentPartPr>
              <p14:xfrm>
                <a:off x="6092826" y="3928618"/>
                <a:ext cx="157680" cy="132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A0AD69-2CEC-19DB-641B-3ED6C49F34A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86706" y="3922498"/>
                  <a:ext cx="169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3D0BD9-C08A-6284-C62C-855CB240B2D8}"/>
                    </a:ext>
                  </a:extLst>
                </p14:cNvPr>
                <p14:cNvContentPartPr/>
                <p14:nvPr/>
              </p14:nvContentPartPr>
              <p14:xfrm>
                <a:off x="6088146" y="4282138"/>
                <a:ext cx="165240" cy="140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3D0BD9-C08A-6284-C62C-855CB240B2D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82026" y="4276018"/>
                  <a:ext cx="177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440E30-DD37-C5E3-F9C5-8F25D3413D74}"/>
                    </a:ext>
                  </a:extLst>
                </p14:cNvPr>
                <p14:cNvContentPartPr/>
                <p14:nvPr/>
              </p14:nvContentPartPr>
              <p14:xfrm>
                <a:off x="5358066" y="4224538"/>
                <a:ext cx="156960" cy="10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440E30-DD37-C5E3-F9C5-8F25D3413D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51946" y="4218418"/>
                  <a:ext cx="169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52D94B-DA6D-ED32-70F8-A2BBEE861115}"/>
                    </a:ext>
                  </a:extLst>
                </p14:cNvPr>
                <p14:cNvContentPartPr/>
                <p14:nvPr/>
              </p14:nvContentPartPr>
              <p14:xfrm>
                <a:off x="5386506" y="4611538"/>
                <a:ext cx="138240" cy="127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52D94B-DA6D-ED32-70F8-A2BBEE86111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80386" y="4605418"/>
                  <a:ext cx="150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0F6CA99-4B7D-4550-F2A6-84005B0AB665}"/>
                    </a:ext>
                  </a:extLst>
                </p14:cNvPr>
                <p14:cNvContentPartPr/>
                <p14:nvPr/>
              </p14:nvContentPartPr>
              <p14:xfrm>
                <a:off x="5990226" y="4473298"/>
                <a:ext cx="147240" cy="150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0F6CA99-4B7D-4550-F2A6-84005B0AB66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84106" y="4467178"/>
                  <a:ext cx="159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718E30-098C-154E-676A-D831B8BBDAFF}"/>
                    </a:ext>
                  </a:extLst>
                </p14:cNvPr>
                <p14:cNvContentPartPr/>
                <p14:nvPr/>
              </p14:nvContentPartPr>
              <p14:xfrm>
                <a:off x="4498386" y="4602178"/>
                <a:ext cx="243000" cy="99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718E30-098C-154E-676A-D831B8BBDA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92266" y="4596058"/>
                  <a:ext cx="255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5E0F071-3E45-D39A-8B79-BA1A0E3E4FF2}"/>
                    </a:ext>
                  </a:extLst>
                </p14:cNvPr>
                <p14:cNvContentPartPr/>
                <p14:nvPr/>
              </p14:nvContentPartPr>
              <p14:xfrm>
                <a:off x="3778026" y="4583458"/>
                <a:ext cx="180360" cy="85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5E0F071-3E45-D39A-8B79-BA1A0E3E4F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71906" y="4577338"/>
                  <a:ext cx="192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4FCB3F-D5C3-77CC-225B-D01B26B6C33A}"/>
                    </a:ext>
                  </a:extLst>
                </p14:cNvPr>
                <p14:cNvContentPartPr/>
                <p14:nvPr/>
              </p14:nvContentPartPr>
              <p14:xfrm>
                <a:off x="3036066" y="4990258"/>
                <a:ext cx="242640" cy="138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4FCB3F-D5C3-77CC-225B-D01B26B6C33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29946" y="4984138"/>
                  <a:ext cx="254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A2372F3-4F3B-2B37-7529-6177825B3212}"/>
                    </a:ext>
                  </a:extLst>
                </p14:cNvPr>
                <p14:cNvContentPartPr/>
                <p14:nvPr/>
              </p14:nvContentPartPr>
              <p14:xfrm>
                <a:off x="4477506" y="4891258"/>
                <a:ext cx="161640" cy="143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A2372F3-4F3B-2B37-7529-6177825B321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71386" y="4885138"/>
                  <a:ext cx="173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8DA327-E74F-A3DC-C850-540CB52FF091}"/>
                    </a:ext>
                  </a:extLst>
                </p14:cNvPr>
                <p14:cNvContentPartPr/>
                <p14:nvPr/>
              </p14:nvContentPartPr>
              <p14:xfrm>
                <a:off x="5185626" y="4922938"/>
                <a:ext cx="230760" cy="82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8DA327-E74F-A3DC-C850-540CB52FF09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79506" y="4916818"/>
                  <a:ext cx="243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0C1744-7189-133C-D20B-1A0CA32A3D7C}"/>
                    </a:ext>
                  </a:extLst>
                </p14:cNvPr>
                <p14:cNvContentPartPr/>
                <p14:nvPr/>
              </p14:nvContentPartPr>
              <p14:xfrm>
                <a:off x="4733106" y="5259538"/>
                <a:ext cx="149400" cy="119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0C1744-7189-133C-D20B-1A0CA32A3D7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26986" y="5253418"/>
                  <a:ext cx="161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C918C9E-2E4F-3336-6B51-72F7886BFA73}"/>
                    </a:ext>
                  </a:extLst>
                </p14:cNvPr>
                <p14:cNvContentPartPr/>
                <p14:nvPr/>
              </p14:nvContentPartPr>
              <p14:xfrm>
                <a:off x="3933906" y="5378338"/>
                <a:ext cx="202680" cy="85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C918C9E-2E4F-3336-6B51-72F7886BFA7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27786" y="5372218"/>
                  <a:ext cx="21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005A0D-AED6-1082-F027-2C979EA47554}"/>
                    </a:ext>
                  </a:extLst>
                </p14:cNvPr>
                <p14:cNvContentPartPr/>
                <p14:nvPr/>
              </p14:nvContentPartPr>
              <p14:xfrm>
                <a:off x="3191226" y="5324338"/>
                <a:ext cx="171360" cy="108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005A0D-AED6-1082-F027-2C979EA475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85106" y="5318218"/>
                  <a:ext cx="183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DFCD59-01D2-A18F-3CD1-20403369E2E6}"/>
                    </a:ext>
                  </a:extLst>
                </p14:cNvPr>
                <p14:cNvContentPartPr/>
                <p14:nvPr/>
              </p14:nvContentPartPr>
              <p14:xfrm>
                <a:off x="3182586" y="5742298"/>
                <a:ext cx="128520" cy="164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DFCD59-01D2-A18F-3CD1-20403369E2E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76466" y="5736178"/>
                  <a:ext cx="140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E18B0D9-41B9-F813-5C0C-87628ADDDCA3}"/>
                    </a:ext>
                  </a:extLst>
                </p14:cNvPr>
                <p14:cNvContentPartPr/>
                <p14:nvPr/>
              </p14:nvContentPartPr>
              <p14:xfrm>
                <a:off x="3984306" y="5743738"/>
                <a:ext cx="170280" cy="12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E18B0D9-41B9-F813-5C0C-87628ADDDC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78186" y="5737618"/>
                  <a:ext cx="182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79B7683-9E09-DA1D-F574-FCC03C03C2B8}"/>
                    </a:ext>
                  </a:extLst>
                </p14:cNvPr>
                <p14:cNvContentPartPr/>
                <p14:nvPr/>
              </p14:nvContentPartPr>
              <p14:xfrm>
                <a:off x="5370306" y="5835898"/>
                <a:ext cx="200160" cy="82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79B7683-9E09-DA1D-F574-FCC03C03C2B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64186" y="5829778"/>
                  <a:ext cx="212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A844391-E476-A244-D318-CE73BE86B127}"/>
                    </a:ext>
                  </a:extLst>
                </p14:cNvPr>
                <p14:cNvContentPartPr/>
                <p14:nvPr/>
              </p14:nvContentPartPr>
              <p14:xfrm>
                <a:off x="6197946" y="5419018"/>
                <a:ext cx="198000" cy="114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A844391-E476-A244-D318-CE73BE86B1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91826" y="5412898"/>
                  <a:ext cx="2102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9601EC8-D3B3-A5E2-0C01-DA2F1E75E8BB}"/>
                  </a:ext>
                </a:extLst>
              </p14:cNvPr>
              <p14:cNvContentPartPr/>
              <p14:nvPr/>
            </p14:nvContentPartPr>
            <p14:xfrm>
              <a:off x="5167266" y="2721538"/>
              <a:ext cx="217440" cy="1281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9601EC8-D3B3-A5E2-0C01-DA2F1E75E8B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161146" y="2715418"/>
                <a:ext cx="229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3B6DA86-EBF1-8552-6D89-DE70E5AACAC9}"/>
                  </a:ext>
                </a:extLst>
              </p14:cNvPr>
              <p14:cNvContentPartPr/>
              <p14:nvPr/>
            </p14:nvContentPartPr>
            <p14:xfrm>
              <a:off x="4900146" y="970858"/>
              <a:ext cx="2161800" cy="382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3B6DA86-EBF1-8552-6D89-DE70E5AACAC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894026" y="964738"/>
                <a:ext cx="217404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83E08AC-A843-A425-5B88-11BB9A516770}"/>
              </a:ext>
            </a:extLst>
          </p:cNvPr>
          <p:cNvGrpSpPr/>
          <p:nvPr/>
        </p:nvGrpSpPr>
        <p:grpSpPr>
          <a:xfrm>
            <a:off x="4241346" y="866458"/>
            <a:ext cx="2928240" cy="2410560"/>
            <a:chOff x="4241346" y="866458"/>
            <a:chExt cx="2928240" cy="24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3585120-B2AC-7AA1-1299-2F105E919929}"/>
                    </a:ext>
                  </a:extLst>
                </p14:cNvPr>
                <p14:cNvContentPartPr/>
                <p14:nvPr/>
              </p14:nvContentPartPr>
              <p14:xfrm>
                <a:off x="4241346" y="1022338"/>
                <a:ext cx="183240" cy="20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3585120-B2AC-7AA1-1299-2F105E91992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35226" y="1016218"/>
                  <a:ext cx="19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6AB3E27-2AFB-EC12-39F1-2402FDE4181C}"/>
                    </a:ext>
                  </a:extLst>
                </p14:cNvPr>
                <p14:cNvContentPartPr/>
                <p14:nvPr/>
              </p14:nvContentPartPr>
              <p14:xfrm>
                <a:off x="4412346" y="1046458"/>
                <a:ext cx="84960" cy="157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6AB3E27-2AFB-EC12-39F1-2402FDE418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06226" y="1040338"/>
                  <a:ext cx="97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7F52234-1A57-F46B-D225-64B4C8F9D321}"/>
                    </a:ext>
                  </a:extLst>
                </p14:cNvPr>
                <p14:cNvContentPartPr/>
                <p14:nvPr/>
              </p14:nvContentPartPr>
              <p14:xfrm>
                <a:off x="4356906" y="1052218"/>
                <a:ext cx="76320" cy="27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7F52234-1A57-F46B-D225-64B4C8F9D32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50786" y="1046098"/>
                  <a:ext cx="88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682902-9573-33CC-EE8B-921EFE8827EF}"/>
                    </a:ext>
                  </a:extLst>
                </p14:cNvPr>
                <p14:cNvContentPartPr/>
                <p14:nvPr/>
              </p14:nvContentPartPr>
              <p14:xfrm>
                <a:off x="4602426" y="1138258"/>
                <a:ext cx="165960" cy="20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682902-9573-33CC-EE8B-921EFE8827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96306" y="1132138"/>
                  <a:ext cx="178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0A1570-CE9E-D319-16AE-CB7F93A8826B}"/>
                    </a:ext>
                  </a:extLst>
                </p14:cNvPr>
                <p14:cNvContentPartPr/>
                <p14:nvPr/>
              </p14:nvContentPartPr>
              <p14:xfrm>
                <a:off x="4640226" y="1091098"/>
                <a:ext cx="110520" cy="157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0A1570-CE9E-D319-16AE-CB7F93A8826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34106" y="1084978"/>
                  <a:ext cx="122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2FF7B85-B7AA-C871-A41C-B5186D2F6479}"/>
                    </a:ext>
                  </a:extLst>
                </p14:cNvPr>
                <p14:cNvContentPartPr/>
                <p14:nvPr/>
              </p14:nvContentPartPr>
              <p14:xfrm>
                <a:off x="4962066" y="1021258"/>
                <a:ext cx="192600" cy="216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2FF7B85-B7AA-C871-A41C-B5186D2F647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55946" y="1015138"/>
                  <a:ext cx="204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30B1EB-8ABB-0A4D-61F0-4DBD9325CA4A}"/>
                    </a:ext>
                  </a:extLst>
                </p14:cNvPr>
                <p14:cNvContentPartPr/>
                <p14:nvPr/>
              </p14:nvContentPartPr>
              <p14:xfrm>
                <a:off x="5215866" y="1154818"/>
                <a:ext cx="30960" cy="125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30B1EB-8ABB-0A4D-61F0-4DBD9325CA4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09746" y="1148698"/>
                  <a:ext cx="4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D3A2267-DAF7-DD8E-C0E9-E06CF062CCE9}"/>
                    </a:ext>
                  </a:extLst>
                </p14:cNvPr>
                <p14:cNvContentPartPr/>
                <p14:nvPr/>
              </p14:nvContentPartPr>
              <p14:xfrm>
                <a:off x="5377866" y="1218178"/>
                <a:ext cx="3600" cy="142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D3A2267-DAF7-DD8E-C0E9-E06CF062CC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71746" y="1212058"/>
                  <a:ext cx="1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D88EEB2-F0A4-B8CD-4D27-DC5D0D77616D}"/>
                    </a:ext>
                  </a:extLst>
                </p14:cNvPr>
                <p14:cNvContentPartPr/>
                <p14:nvPr/>
              </p14:nvContentPartPr>
              <p14:xfrm>
                <a:off x="5490546" y="1076338"/>
                <a:ext cx="204840" cy="21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D88EEB2-F0A4-B8CD-4D27-DC5D0D77616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84426" y="1070218"/>
                  <a:ext cx="217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A0FCD38-D192-FAF6-2EC6-59591D241039}"/>
                    </a:ext>
                  </a:extLst>
                </p14:cNvPr>
                <p14:cNvContentPartPr/>
                <p14:nvPr/>
              </p14:nvContentPartPr>
              <p14:xfrm>
                <a:off x="5750106" y="1204498"/>
                <a:ext cx="241560" cy="108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A0FCD38-D192-FAF6-2EC6-59591D2410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43986" y="1198378"/>
                  <a:ext cx="25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3C8D5A-3DDE-A7DF-1BA8-8501361ECB71}"/>
                    </a:ext>
                  </a:extLst>
                </p14:cNvPr>
                <p14:cNvContentPartPr/>
                <p14:nvPr/>
              </p14:nvContentPartPr>
              <p14:xfrm>
                <a:off x="4936506" y="872938"/>
                <a:ext cx="2233080" cy="460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3C8D5A-3DDE-A7DF-1BA8-8501361ECB7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30386" y="866818"/>
                  <a:ext cx="2245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1BD64C9-DC97-E123-A9C7-B7623DE43F48}"/>
                    </a:ext>
                  </a:extLst>
                </p14:cNvPr>
                <p14:cNvContentPartPr/>
                <p14:nvPr/>
              </p14:nvContentPartPr>
              <p14:xfrm>
                <a:off x="5404146" y="910018"/>
                <a:ext cx="47520" cy="454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1BD64C9-DC97-E123-A9C7-B7623DE43F4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98026" y="903898"/>
                  <a:ext cx="597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4BBA37E-4514-01B2-F4C3-B6C270BB62A7}"/>
                    </a:ext>
                  </a:extLst>
                </p14:cNvPr>
                <p14:cNvContentPartPr/>
                <p14:nvPr/>
              </p14:nvContentPartPr>
              <p14:xfrm>
                <a:off x="6055026" y="919018"/>
                <a:ext cx="64440" cy="320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4BBA37E-4514-01B2-F4C3-B6C270BB62A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48906" y="912898"/>
                  <a:ext cx="76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282EF5-CCC8-B9BE-5E31-8F01D7739A93}"/>
                    </a:ext>
                  </a:extLst>
                </p14:cNvPr>
                <p14:cNvContentPartPr/>
                <p14:nvPr/>
              </p14:nvContentPartPr>
              <p14:xfrm>
                <a:off x="6245826" y="956098"/>
                <a:ext cx="173880" cy="19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282EF5-CCC8-B9BE-5E31-8F01D7739A9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39706" y="949978"/>
                  <a:ext cx="186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4D004AB-4481-A2DA-5E28-77688AE5FA72}"/>
                    </a:ext>
                  </a:extLst>
                </p14:cNvPr>
                <p14:cNvContentPartPr/>
                <p14:nvPr/>
              </p14:nvContentPartPr>
              <p14:xfrm>
                <a:off x="6493146" y="1039978"/>
                <a:ext cx="164160" cy="151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4D004AB-4481-A2DA-5E28-77688AE5FA7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87026" y="1033858"/>
                  <a:ext cx="176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5D16B1-C919-6F6F-4056-73E605AF4174}"/>
                    </a:ext>
                  </a:extLst>
                </p14:cNvPr>
                <p14:cNvContentPartPr/>
                <p14:nvPr/>
              </p14:nvContentPartPr>
              <p14:xfrm>
                <a:off x="6721386" y="866458"/>
                <a:ext cx="40320" cy="434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5D16B1-C919-6F6F-4056-73E605AF417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15266" y="860338"/>
                  <a:ext cx="525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D34248-B593-325F-2AF5-12F5EE127836}"/>
                    </a:ext>
                  </a:extLst>
                </p14:cNvPr>
                <p14:cNvContentPartPr/>
                <p14:nvPr/>
              </p14:nvContentPartPr>
              <p14:xfrm>
                <a:off x="6860346" y="918298"/>
                <a:ext cx="127080" cy="245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D34248-B593-325F-2AF5-12F5EE12783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54226" y="912178"/>
                  <a:ext cx="139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0E696A3-4AB4-0AAD-9E35-96C3D875BD9B}"/>
                    </a:ext>
                  </a:extLst>
                </p14:cNvPr>
                <p14:cNvContentPartPr/>
                <p14:nvPr/>
              </p14:nvContentPartPr>
              <p14:xfrm>
                <a:off x="7059426" y="1006138"/>
                <a:ext cx="74520" cy="223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0E696A3-4AB4-0AAD-9E35-96C3D875BD9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53306" y="1000018"/>
                  <a:ext cx="86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4DF6515-BD15-0D5F-76B9-649DC1863195}"/>
                    </a:ext>
                  </a:extLst>
                </p14:cNvPr>
                <p14:cNvContentPartPr/>
                <p14:nvPr/>
              </p14:nvContentPartPr>
              <p14:xfrm>
                <a:off x="4328466" y="1457938"/>
                <a:ext cx="186480" cy="210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4DF6515-BD15-0D5F-76B9-649DC186319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22346" y="1451818"/>
                  <a:ext cx="198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ABFFB4-7C1C-D20A-0F74-26D59631219A}"/>
                    </a:ext>
                  </a:extLst>
                </p14:cNvPr>
                <p14:cNvContentPartPr/>
                <p14:nvPr/>
              </p14:nvContentPartPr>
              <p14:xfrm>
                <a:off x="4732746" y="1572058"/>
                <a:ext cx="147240" cy="3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ABFFB4-7C1C-D20A-0F74-26D5963121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26626" y="1565938"/>
                  <a:ext cx="159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2FEB14-E827-500A-25B0-A76098960090}"/>
                    </a:ext>
                  </a:extLst>
                </p14:cNvPr>
                <p14:cNvContentPartPr/>
                <p14:nvPr/>
              </p14:nvContentPartPr>
              <p14:xfrm>
                <a:off x="4789986" y="1527778"/>
                <a:ext cx="127080" cy="126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2FEB14-E827-500A-25B0-A7609896009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83866" y="1521658"/>
                  <a:ext cx="139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534BCF-2465-055E-53F2-86DC492E2AB8}"/>
                    </a:ext>
                  </a:extLst>
                </p14:cNvPr>
                <p14:cNvContentPartPr/>
                <p14:nvPr/>
              </p14:nvContentPartPr>
              <p14:xfrm>
                <a:off x="5175546" y="1574218"/>
                <a:ext cx="183600" cy="18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534BCF-2465-055E-53F2-86DC492E2AB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69426" y="1568098"/>
                  <a:ext cx="195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7D07B8-B263-737F-DED0-67FEEE4D335D}"/>
                    </a:ext>
                  </a:extLst>
                </p14:cNvPr>
                <p14:cNvContentPartPr/>
                <p14:nvPr/>
              </p14:nvContentPartPr>
              <p14:xfrm>
                <a:off x="5458506" y="1671418"/>
                <a:ext cx="10800" cy="94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7D07B8-B263-737F-DED0-67FEEE4D335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52386" y="1665298"/>
                  <a:ext cx="23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39380B1-A146-0529-4064-79237B7032A9}"/>
                    </a:ext>
                  </a:extLst>
                </p14:cNvPr>
                <p14:cNvContentPartPr/>
                <p14:nvPr/>
              </p14:nvContentPartPr>
              <p14:xfrm>
                <a:off x="5714466" y="1565938"/>
                <a:ext cx="178200" cy="178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39380B1-A146-0529-4064-79237B7032A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08346" y="1559818"/>
                  <a:ext cx="190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F8DD79-518F-7270-8F4E-27831AC46584}"/>
                    </a:ext>
                  </a:extLst>
                </p14:cNvPr>
                <p14:cNvContentPartPr/>
                <p14:nvPr/>
              </p14:nvContentPartPr>
              <p14:xfrm>
                <a:off x="5945586" y="1662418"/>
                <a:ext cx="158760" cy="81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F8DD79-518F-7270-8F4E-27831AC4658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39466" y="1656298"/>
                  <a:ext cx="171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91F3FA3-1EFB-7F15-5B57-92C9F6D2734E}"/>
                    </a:ext>
                  </a:extLst>
                </p14:cNvPr>
                <p14:cNvContentPartPr/>
                <p14:nvPr/>
              </p14:nvContentPartPr>
              <p14:xfrm>
                <a:off x="6262746" y="1514098"/>
                <a:ext cx="250920" cy="209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91F3FA3-1EFB-7F15-5B57-92C9F6D2734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56626" y="1507978"/>
                  <a:ext cx="263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34CA192-DA1A-0632-8104-119DA74B349E}"/>
                    </a:ext>
                  </a:extLst>
                </p14:cNvPr>
                <p14:cNvContentPartPr/>
                <p14:nvPr/>
              </p14:nvContentPartPr>
              <p14:xfrm>
                <a:off x="6535626" y="1596898"/>
                <a:ext cx="128520" cy="146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34CA192-DA1A-0632-8104-119DA74B349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29506" y="1590778"/>
                  <a:ext cx="140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45BC4B7-117F-117F-0E40-31BCA52F6E86}"/>
                    </a:ext>
                  </a:extLst>
                </p14:cNvPr>
                <p14:cNvContentPartPr/>
                <p14:nvPr/>
              </p14:nvContentPartPr>
              <p14:xfrm>
                <a:off x="5030826" y="1485658"/>
                <a:ext cx="1776600" cy="417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45BC4B7-117F-117F-0E40-31BCA52F6E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24706" y="1479538"/>
                  <a:ext cx="1788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7EA8736-86EB-2349-845C-6697D28FB079}"/>
                    </a:ext>
                  </a:extLst>
                </p14:cNvPr>
                <p14:cNvContentPartPr/>
                <p14:nvPr/>
              </p14:nvContentPartPr>
              <p14:xfrm>
                <a:off x="4975026" y="1373698"/>
                <a:ext cx="1915560" cy="495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7EA8736-86EB-2349-845C-6697D28FB07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68906" y="1367578"/>
                  <a:ext cx="19278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EE8605F-E75F-CF80-F9DE-04BBBF1F6CDB}"/>
                    </a:ext>
                  </a:extLst>
                </p14:cNvPr>
                <p14:cNvContentPartPr/>
                <p14:nvPr/>
              </p14:nvContentPartPr>
              <p14:xfrm>
                <a:off x="6103986" y="1454338"/>
                <a:ext cx="65880" cy="412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EE8605F-E75F-CF80-F9DE-04BBBF1F6CD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97866" y="1448218"/>
                  <a:ext cx="78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270CBA1-AC09-0551-1A97-910D43558959}"/>
                    </a:ext>
                  </a:extLst>
                </p14:cNvPr>
                <p14:cNvContentPartPr/>
                <p14:nvPr/>
              </p14:nvContentPartPr>
              <p14:xfrm>
                <a:off x="5623386" y="1480978"/>
                <a:ext cx="6480" cy="440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270CBA1-AC09-0551-1A97-910D4355895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17266" y="1474858"/>
                  <a:ext cx="187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EDA177B-0F65-8DCD-7739-6CC25FC85F4A}"/>
                    </a:ext>
                  </a:extLst>
                </p14:cNvPr>
                <p14:cNvContentPartPr/>
                <p14:nvPr/>
              </p14:nvContentPartPr>
              <p14:xfrm>
                <a:off x="4425666" y="2085778"/>
                <a:ext cx="166320" cy="184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EDA177B-0F65-8DCD-7739-6CC25FC85F4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19546" y="2079658"/>
                  <a:ext cx="178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BFBFCB6-4F4C-4A7E-DCB6-AB29888AFFEA}"/>
                    </a:ext>
                  </a:extLst>
                </p14:cNvPr>
                <p14:cNvContentPartPr/>
                <p14:nvPr/>
              </p14:nvContentPartPr>
              <p14:xfrm>
                <a:off x="4819506" y="2152738"/>
                <a:ext cx="178920" cy="39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BFBFCB6-4F4C-4A7E-DCB6-AB29888AFFE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13386" y="2146618"/>
                  <a:ext cx="19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C24D360-11FC-56EA-1D90-451FEBF01927}"/>
                    </a:ext>
                  </a:extLst>
                </p14:cNvPr>
                <p14:cNvContentPartPr/>
                <p14:nvPr/>
              </p14:nvContentPartPr>
              <p14:xfrm>
                <a:off x="4895826" y="2095858"/>
                <a:ext cx="131040" cy="11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C24D360-11FC-56EA-1D90-451FEBF019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89706" y="2089738"/>
                  <a:ext cx="14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7882FD2-EDB2-CFAE-FEE1-43511A3FF496}"/>
                    </a:ext>
                  </a:extLst>
                </p14:cNvPr>
                <p14:cNvContentPartPr/>
                <p14:nvPr/>
              </p14:nvContentPartPr>
              <p14:xfrm>
                <a:off x="5192826" y="2126098"/>
                <a:ext cx="1080" cy="183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7882FD2-EDB2-CFAE-FEE1-43511A3FF49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86706" y="2119978"/>
                  <a:ext cx="13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7B74146-8B6C-7BD7-4EF8-359813DD25A2}"/>
                    </a:ext>
                  </a:extLst>
                </p14:cNvPr>
                <p14:cNvContentPartPr/>
                <p14:nvPr/>
              </p14:nvContentPartPr>
              <p14:xfrm>
                <a:off x="5155746" y="2036098"/>
                <a:ext cx="518040" cy="312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7B74146-8B6C-7BD7-4EF8-359813DD25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49626" y="2029978"/>
                  <a:ext cx="530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CD58FA-A884-E45F-D0C1-88A23FED12EE}"/>
                    </a:ext>
                  </a:extLst>
                </p14:cNvPr>
                <p14:cNvContentPartPr/>
                <p14:nvPr/>
              </p14:nvContentPartPr>
              <p14:xfrm>
                <a:off x="5257986" y="2091898"/>
                <a:ext cx="173880" cy="135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CD58FA-A884-E45F-D0C1-88A23FED12E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51866" y="2085778"/>
                  <a:ext cx="186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FC734B6-6F64-E151-57FB-938138C12455}"/>
                    </a:ext>
                  </a:extLst>
                </p14:cNvPr>
                <p14:cNvContentPartPr/>
                <p14:nvPr/>
              </p14:nvContentPartPr>
              <p14:xfrm>
                <a:off x="5491266" y="2128978"/>
                <a:ext cx="17280" cy="117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FC734B6-6F64-E151-57FB-938138C124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85146" y="2122858"/>
                  <a:ext cx="2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CDD5889-500F-A5DF-6A06-2C83D65A18CF}"/>
                    </a:ext>
                  </a:extLst>
                </p14:cNvPr>
                <p14:cNvContentPartPr/>
                <p14:nvPr/>
              </p14:nvContentPartPr>
              <p14:xfrm>
                <a:off x="4472106" y="2540458"/>
                <a:ext cx="157320" cy="160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CDD5889-500F-A5DF-6A06-2C83D65A18C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65986" y="2534338"/>
                  <a:ext cx="169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706E119-1DEC-439C-15D7-15D6EC45EF4B}"/>
                    </a:ext>
                  </a:extLst>
                </p14:cNvPr>
                <p14:cNvContentPartPr/>
                <p14:nvPr/>
              </p14:nvContentPartPr>
              <p14:xfrm>
                <a:off x="4786026" y="2623978"/>
                <a:ext cx="119520" cy="27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706E119-1DEC-439C-15D7-15D6EC45EF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79906" y="2617858"/>
                  <a:ext cx="131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30DC7BB-BF22-CAA0-BC12-E5AE6E0873B7}"/>
                    </a:ext>
                  </a:extLst>
                </p14:cNvPr>
                <p14:cNvContentPartPr/>
                <p14:nvPr/>
              </p14:nvContentPartPr>
              <p14:xfrm>
                <a:off x="4859466" y="2573938"/>
                <a:ext cx="73080" cy="113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30DC7BB-BF22-CAA0-BC12-E5AE6E0873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53346" y="2567818"/>
                  <a:ext cx="85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CFAB792-0020-EF89-1C0A-50358BCD4708}"/>
                    </a:ext>
                  </a:extLst>
                </p14:cNvPr>
                <p14:cNvContentPartPr/>
                <p14:nvPr/>
              </p14:nvContentPartPr>
              <p14:xfrm>
                <a:off x="5196786" y="2529658"/>
                <a:ext cx="29880" cy="278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CFAB792-0020-EF89-1C0A-50358BCD470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90666" y="2523538"/>
                  <a:ext cx="42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1D6825A-4AC4-A604-E47F-F657E3621824}"/>
                    </a:ext>
                  </a:extLst>
                </p14:cNvPr>
                <p14:cNvContentPartPr/>
                <p14:nvPr/>
              </p14:nvContentPartPr>
              <p14:xfrm>
                <a:off x="5200026" y="2454058"/>
                <a:ext cx="811800" cy="354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1D6825A-4AC4-A604-E47F-F657E362182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193906" y="2447938"/>
                  <a:ext cx="824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33CC776-DCD4-98E8-C57F-FF435DE386BD}"/>
                    </a:ext>
                  </a:extLst>
                </p14:cNvPr>
                <p14:cNvContentPartPr/>
                <p14:nvPr/>
              </p14:nvContentPartPr>
              <p14:xfrm>
                <a:off x="5513586" y="2467378"/>
                <a:ext cx="174960" cy="168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33CC776-DCD4-98E8-C57F-FF435DE386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507466" y="2461258"/>
                  <a:ext cx="187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DE3CBB7-2898-60CB-CDD4-087C15096B0F}"/>
                    </a:ext>
                  </a:extLst>
                </p14:cNvPr>
                <p14:cNvContentPartPr/>
                <p14:nvPr/>
              </p14:nvContentPartPr>
              <p14:xfrm>
                <a:off x="5731386" y="2600938"/>
                <a:ext cx="99720" cy="64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DE3CBB7-2898-60CB-CDD4-087C15096B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25266" y="2594818"/>
                  <a:ext cx="111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A448C5F-37CC-4D07-BD67-81722341727C}"/>
                    </a:ext>
                  </a:extLst>
                </p14:cNvPr>
                <p14:cNvContentPartPr/>
                <p14:nvPr/>
              </p14:nvContentPartPr>
              <p14:xfrm>
                <a:off x="5810226" y="2579338"/>
                <a:ext cx="27720" cy="113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A448C5F-37CC-4D07-BD67-81722341727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04106" y="2573218"/>
                  <a:ext cx="39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4D1033B-5C89-5AC6-809D-41A4B7CB4BAC}"/>
                    </a:ext>
                  </a:extLst>
                </p14:cNvPr>
                <p14:cNvContentPartPr/>
                <p14:nvPr/>
              </p14:nvContentPartPr>
              <p14:xfrm>
                <a:off x="4809786" y="2886418"/>
                <a:ext cx="34920" cy="238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4D1033B-5C89-5AC6-809D-41A4B7CB4BA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03666" y="2880298"/>
                  <a:ext cx="47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925262D-99F4-DCAF-DD87-62176368ACFB}"/>
                    </a:ext>
                  </a:extLst>
                </p14:cNvPr>
                <p14:cNvContentPartPr/>
                <p14:nvPr/>
              </p14:nvContentPartPr>
              <p14:xfrm>
                <a:off x="4756506" y="3071818"/>
                <a:ext cx="174240" cy="28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925262D-99F4-DCAF-DD87-62176368ACF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750386" y="3065698"/>
                  <a:ext cx="186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DFB1774-2774-18BE-D643-341BEEFA669F}"/>
                    </a:ext>
                  </a:extLst>
                </p14:cNvPr>
                <p14:cNvContentPartPr/>
                <p14:nvPr/>
              </p14:nvContentPartPr>
              <p14:xfrm>
                <a:off x="5083026" y="2985058"/>
                <a:ext cx="163800" cy="113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DFB1774-2774-18BE-D643-341BEEFA669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076906" y="2978938"/>
                  <a:ext cx="176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E0C8F64-19A8-D90C-64B6-A553F70D706A}"/>
                    </a:ext>
                  </a:extLst>
                </p14:cNvPr>
                <p14:cNvContentPartPr/>
                <p14:nvPr/>
              </p14:nvContentPartPr>
              <p14:xfrm>
                <a:off x="5476866" y="2953378"/>
                <a:ext cx="16560" cy="171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E0C8F64-19A8-D90C-64B6-A553F70D706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70746" y="2947258"/>
                  <a:ext cx="28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9831C1-4E60-B13C-26BA-74647E2E2A38}"/>
                    </a:ext>
                  </a:extLst>
                </p14:cNvPr>
                <p14:cNvContentPartPr/>
                <p14:nvPr/>
              </p14:nvContentPartPr>
              <p14:xfrm>
                <a:off x="5452746" y="2766898"/>
                <a:ext cx="1647360" cy="398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9831C1-4E60-B13C-26BA-74647E2E2A3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46626" y="2760778"/>
                  <a:ext cx="1659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8782B6A-5473-498B-1589-2D0D8A2000C9}"/>
                    </a:ext>
                  </a:extLst>
                </p14:cNvPr>
                <p14:cNvContentPartPr/>
                <p14:nvPr/>
              </p14:nvContentPartPr>
              <p14:xfrm>
                <a:off x="5864226" y="2846098"/>
                <a:ext cx="189000" cy="183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8782B6A-5473-498B-1589-2D0D8A2000C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858106" y="2839978"/>
                  <a:ext cx="201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56CC1A8-E2B3-CE4A-E445-F6B684530557}"/>
                    </a:ext>
                  </a:extLst>
                </p14:cNvPr>
                <p14:cNvContentPartPr/>
                <p14:nvPr/>
              </p14:nvContentPartPr>
              <p14:xfrm>
                <a:off x="6102546" y="2900458"/>
                <a:ext cx="124560" cy="115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56CC1A8-E2B3-CE4A-E445-F6B68453055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96426" y="2894338"/>
                  <a:ext cx="136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862121F-F05F-76D6-4F2C-FABC05DD47F2}"/>
                    </a:ext>
                  </a:extLst>
                </p14:cNvPr>
                <p14:cNvContentPartPr/>
                <p14:nvPr/>
              </p14:nvContentPartPr>
              <p14:xfrm>
                <a:off x="6287226" y="2771938"/>
                <a:ext cx="53280" cy="245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862121F-F05F-76D6-4F2C-FABC05DD47F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281106" y="2765818"/>
                  <a:ext cx="65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F8FCF3A-64E4-BA59-F75E-193C9FE42ABF}"/>
                    </a:ext>
                  </a:extLst>
                </p14:cNvPr>
                <p14:cNvContentPartPr/>
                <p14:nvPr/>
              </p14:nvContentPartPr>
              <p14:xfrm>
                <a:off x="6505386" y="2840338"/>
                <a:ext cx="159480" cy="160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F8FCF3A-64E4-BA59-F75E-193C9FE42A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99266" y="2834218"/>
                  <a:ext cx="171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ED2270-16E6-EEE0-73EB-F280056363BE}"/>
                    </a:ext>
                  </a:extLst>
                </p14:cNvPr>
                <p14:cNvContentPartPr/>
                <p14:nvPr/>
              </p14:nvContentPartPr>
              <p14:xfrm>
                <a:off x="6680346" y="2869138"/>
                <a:ext cx="164520" cy="155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ED2270-16E6-EEE0-73EB-F280056363B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674226" y="2863018"/>
                  <a:ext cx="176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D7F2C9C-5567-03F3-94CF-17EE75CB81C3}"/>
                    </a:ext>
                  </a:extLst>
                </p14:cNvPr>
                <p14:cNvContentPartPr/>
                <p14:nvPr/>
              </p14:nvContentPartPr>
              <p14:xfrm>
                <a:off x="4810506" y="2887498"/>
                <a:ext cx="98280" cy="389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D7F2C9C-5567-03F3-94CF-17EE75CB81C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04386" y="2881378"/>
                  <a:ext cx="1105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511A4E1-DB40-76D5-1A48-15645ADCCB4F}"/>
                    </a:ext>
                  </a:extLst>
                </p14:cNvPr>
                <p14:cNvContentPartPr/>
                <p14:nvPr/>
              </p14:nvContentPartPr>
              <p14:xfrm>
                <a:off x="4678746" y="3062458"/>
                <a:ext cx="270360" cy="102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511A4E1-DB40-76D5-1A48-15645ADCCB4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72626" y="3056338"/>
                  <a:ext cx="28260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0CB91F0-8282-CAD2-3017-8C2C95B11759}"/>
                  </a:ext>
                </a:extLst>
              </p14:cNvPr>
              <p14:cNvContentPartPr/>
              <p14:nvPr/>
            </p14:nvContentPartPr>
            <p14:xfrm>
              <a:off x="8200986" y="2335978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0CB91F0-8282-CAD2-3017-8C2C95B1175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194866" y="232985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F34A4FF-53CD-E611-269A-A1E7A8AAEC49}"/>
                  </a:ext>
                </a:extLst>
              </p14:cNvPr>
              <p14:cNvContentPartPr/>
              <p14:nvPr/>
            </p14:nvContentPartPr>
            <p14:xfrm>
              <a:off x="9144186" y="2906218"/>
              <a:ext cx="55080" cy="709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F34A4FF-53CD-E611-269A-A1E7A8AAEC4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138066" y="2900098"/>
                <a:ext cx="67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7E5C6EB-B619-BE39-D0B6-3CD5A578BD5A}"/>
                  </a:ext>
                </a:extLst>
              </p14:cNvPr>
              <p14:cNvContentPartPr/>
              <p14:nvPr/>
            </p14:nvContentPartPr>
            <p14:xfrm>
              <a:off x="8746386" y="1991458"/>
              <a:ext cx="308160" cy="1551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7E5C6EB-B619-BE39-D0B6-3CD5A578BD5A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740266" y="1985338"/>
                <a:ext cx="3204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1E4443D-7690-92AC-FA0C-90118A965327}"/>
              </a:ext>
            </a:extLst>
          </p:cNvPr>
          <p:cNvGrpSpPr/>
          <p:nvPr/>
        </p:nvGrpSpPr>
        <p:grpSpPr>
          <a:xfrm>
            <a:off x="6557946" y="1976338"/>
            <a:ext cx="1667520" cy="555840"/>
            <a:chOff x="6557946" y="1976338"/>
            <a:chExt cx="166752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3B627A0-EF2F-DF17-8613-5AD884A62D4F}"/>
                    </a:ext>
                  </a:extLst>
                </p14:cNvPr>
                <p14:cNvContentPartPr/>
                <p14:nvPr/>
              </p14:nvContentPartPr>
              <p14:xfrm>
                <a:off x="6557946" y="2120338"/>
                <a:ext cx="284760" cy="236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3B627A0-EF2F-DF17-8613-5AD884A62D4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51826" y="2114218"/>
                  <a:ext cx="29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F9E9618-BFFB-5064-58D3-07781DE1C372}"/>
                    </a:ext>
                  </a:extLst>
                </p14:cNvPr>
                <p14:cNvContentPartPr/>
                <p14:nvPr/>
              </p14:nvContentPartPr>
              <p14:xfrm>
                <a:off x="6964746" y="2289178"/>
                <a:ext cx="160560" cy="12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F9E9618-BFFB-5064-58D3-07781DE1C37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58626" y="2283058"/>
                  <a:ext cx="172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EFB3F41-8C39-F5C0-BC99-9AC907EC833F}"/>
                    </a:ext>
                  </a:extLst>
                </p14:cNvPr>
                <p14:cNvContentPartPr/>
                <p14:nvPr/>
              </p14:nvContentPartPr>
              <p14:xfrm>
                <a:off x="7046466" y="2220778"/>
                <a:ext cx="106920" cy="155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EFB3F41-8C39-F5C0-BC99-9AC907EC833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040346" y="2214658"/>
                  <a:ext cx="119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A509FA2-0E65-B4E2-4988-1309BDDA6BDD}"/>
                    </a:ext>
                  </a:extLst>
                </p14:cNvPr>
                <p14:cNvContentPartPr/>
                <p14:nvPr/>
              </p14:nvContentPartPr>
              <p14:xfrm>
                <a:off x="7388826" y="2126818"/>
                <a:ext cx="152640" cy="206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A509FA2-0E65-B4E2-4988-1309BDDA6BD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382706" y="2120698"/>
                  <a:ext cx="16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43FA31E-3016-2AA2-B48C-6C8857D69D57}"/>
                    </a:ext>
                  </a:extLst>
                </p14:cNvPr>
                <p14:cNvContentPartPr/>
                <p14:nvPr/>
              </p14:nvContentPartPr>
              <p14:xfrm>
                <a:off x="7619946" y="2277658"/>
                <a:ext cx="132480" cy="128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43FA31E-3016-2AA2-B48C-6C8857D69D5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613826" y="2271538"/>
                  <a:ext cx="144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D205389-1DB2-A796-8083-EC848A374E6B}"/>
                    </a:ext>
                  </a:extLst>
                </p14:cNvPr>
                <p14:cNvContentPartPr/>
                <p14:nvPr/>
              </p14:nvContentPartPr>
              <p14:xfrm>
                <a:off x="7878066" y="2191618"/>
                <a:ext cx="154440" cy="19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D205389-1DB2-A796-8083-EC848A374E6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71946" y="2185498"/>
                  <a:ext cx="166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B939D6B-4B7B-39F3-3BD1-257AC6105AFD}"/>
                    </a:ext>
                  </a:extLst>
                </p14:cNvPr>
                <p14:cNvContentPartPr/>
                <p14:nvPr/>
              </p14:nvContentPartPr>
              <p14:xfrm>
                <a:off x="8026746" y="2270458"/>
                <a:ext cx="97920" cy="156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B939D6B-4B7B-39F3-3BD1-257AC6105AF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020626" y="2264338"/>
                  <a:ext cx="110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E8A382A-F4AF-D6B9-BC0B-5699EFCE0CCD}"/>
                    </a:ext>
                  </a:extLst>
                </p14:cNvPr>
                <p14:cNvContentPartPr/>
                <p14:nvPr/>
              </p14:nvContentPartPr>
              <p14:xfrm>
                <a:off x="7236906" y="2090098"/>
                <a:ext cx="978120" cy="380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E8A382A-F4AF-D6B9-BC0B-5699EFCE0CC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30786" y="2083978"/>
                  <a:ext cx="9903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0A393B-D279-BD07-B335-60ADF4C1BA52}"/>
                    </a:ext>
                  </a:extLst>
                </p14:cNvPr>
                <p14:cNvContentPartPr/>
                <p14:nvPr/>
              </p14:nvContentPartPr>
              <p14:xfrm>
                <a:off x="7238346" y="1976338"/>
                <a:ext cx="987120" cy="419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0A393B-D279-BD07-B335-60ADF4C1BA5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232226" y="1970218"/>
                  <a:ext cx="999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C944FAE-D718-B5D5-812A-020C58013BFC}"/>
                    </a:ext>
                  </a:extLst>
                </p14:cNvPr>
                <p14:cNvContentPartPr/>
                <p14:nvPr/>
              </p14:nvContentPartPr>
              <p14:xfrm>
                <a:off x="7666026" y="2013418"/>
                <a:ext cx="110160" cy="518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C944FAE-D718-B5D5-812A-020C58013BF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59906" y="2007298"/>
                  <a:ext cx="122400" cy="53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747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77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387799" cy="108012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Ας θεωρήσουμε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το καθένα έχει περίπου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12" charset="-128"/>
              </a:rPr>
              <a:t>(διακριτούς)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</a:t>
            </a:r>
            <a:r>
              <a:rPr lang="el-GR" dirty="0">
                <a:ea typeface="ＭＳ Ｐゴシック" pitchFamily="-112" charset="-128"/>
              </a:rPr>
              <a:t> (~2-3 σελίδες βιβλίου)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28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F746-8A0A-4347-A030-CF2D2247CE95}"/>
              </a:ext>
            </a:extLst>
          </p:cNvPr>
          <p:cNvSpPr txBox="1"/>
          <p:nvPr/>
        </p:nvSpPr>
        <p:spPr>
          <a:xfrm>
            <a:off x="107504" y="2276872"/>
            <a:ext cx="5150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κελιά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 500 δισεκατομμύρια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latin typeface="+mn-lt"/>
              </a:rPr>
              <a:t>Ί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9674A-8CB7-4611-9ADA-98218B03C18D}"/>
              </a:ext>
            </a:extLst>
          </p:cNvPr>
          <p:cNvSpPr txBox="1"/>
          <p:nvPr/>
        </p:nvSpPr>
        <p:spPr>
          <a:xfrm>
            <a:off x="107504" y="4250905"/>
            <a:ext cx="853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μη μηδενικά κελιά (δηλαδή 1)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1 εκατομμύριο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7F97F-B489-4461-AAA0-9A2774AAA7A6}"/>
              </a:ext>
            </a:extLst>
          </p:cNvPr>
          <p:cNvSpPr txBox="1"/>
          <p:nvPr/>
        </p:nvSpPr>
        <p:spPr>
          <a:xfrm>
            <a:off x="131634" y="62598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Ποσοστό των 1: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14:cNvPr>
              <p14:cNvContentPartPr/>
              <p14:nvPr/>
            </p14:nvContentPartPr>
            <p14:xfrm>
              <a:off x="3779257" y="2812614"/>
              <a:ext cx="36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0617" y="2803974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14:cNvPr>
              <p14:cNvContentPartPr/>
              <p14:nvPr/>
            </p14:nvContentPartPr>
            <p14:xfrm>
              <a:off x="4997857" y="2876334"/>
              <a:ext cx="252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8857" y="2867694"/>
                <a:ext cx="2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14:cNvPr>
              <p14:cNvContentPartPr/>
              <p14:nvPr/>
            </p14:nvContentPartPr>
            <p14:xfrm>
              <a:off x="4984897" y="2972454"/>
              <a:ext cx="972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5897" y="2963454"/>
                <a:ext cx="27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14:cNvPr>
              <p14:cNvContentPartPr/>
              <p14:nvPr/>
            </p14:nvContentPartPr>
            <p14:xfrm>
              <a:off x="5316097" y="3903774"/>
              <a:ext cx="5040" cy="1080"/>
            </p14:xfrm>
          </p:contentPart>
        </mc:Choice>
        <mc:Fallback xmlns="">
          <p:pic>
            <p:nvPicPr>
              <p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07097" y="3894774"/>
                <a:ext cx="22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14:cNvPr>
              <p14:cNvContentPartPr/>
              <p14:nvPr/>
            </p14:nvContentPartPr>
            <p14:xfrm>
              <a:off x="6279817" y="3918894"/>
              <a:ext cx="360" cy="1080"/>
            </p14:xfrm>
          </p:contentPart>
        </mc:Choice>
        <mc:Fallback xmlns="">
          <p:pic>
            <p:nvPicPr>
              <p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71177" y="3909894"/>
                <a:ext cx="180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9B7A51A-FAE2-D6AF-6FDB-2B8A6488D272}"/>
              </a:ext>
            </a:extLst>
          </p:cNvPr>
          <p:cNvGrpSpPr/>
          <p:nvPr/>
        </p:nvGrpSpPr>
        <p:grpSpPr>
          <a:xfrm>
            <a:off x="3798546" y="2751593"/>
            <a:ext cx="1267200" cy="345600"/>
            <a:chOff x="3798546" y="2751593"/>
            <a:chExt cx="126720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FA1A21-12B9-E3D4-F907-F65D9DA90B1F}"/>
                    </a:ext>
                  </a:extLst>
                </p14:cNvPr>
                <p14:cNvContentPartPr/>
                <p14:nvPr/>
              </p14:nvContentPartPr>
              <p14:xfrm>
                <a:off x="3901866" y="2803793"/>
                <a:ext cx="54000" cy="20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FA1A21-12B9-E3D4-F907-F65D9DA90B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95746" y="2797673"/>
                  <a:ext cx="66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F8F1F6-E92B-B699-A493-8349A130BC83}"/>
                    </a:ext>
                  </a:extLst>
                </p14:cNvPr>
                <p14:cNvContentPartPr/>
                <p14:nvPr/>
              </p14:nvContentPartPr>
              <p14:xfrm>
                <a:off x="3936426" y="2751593"/>
                <a:ext cx="114840" cy="31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F8F1F6-E92B-B699-A493-8349A130BC8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30306" y="2745473"/>
                  <a:ext cx="127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93A1D0-50A8-F8E5-61E2-34DE6B958033}"/>
                    </a:ext>
                  </a:extLst>
                </p14:cNvPr>
                <p14:cNvContentPartPr/>
                <p14:nvPr/>
              </p14:nvContentPartPr>
              <p14:xfrm>
                <a:off x="3798546" y="2888393"/>
                <a:ext cx="209520" cy="61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93A1D0-50A8-F8E5-61E2-34DE6B95803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92426" y="2882273"/>
                  <a:ext cx="221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E6A8BA-614B-6B02-084D-0469D17137CE}"/>
                    </a:ext>
                  </a:extLst>
                </p14:cNvPr>
                <p14:cNvContentPartPr/>
                <p14:nvPr/>
              </p14:nvContentPartPr>
              <p14:xfrm>
                <a:off x="3856146" y="2948153"/>
                <a:ext cx="185400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E6A8BA-614B-6B02-084D-0469D17137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50026" y="2942033"/>
                  <a:ext cx="197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2FA126-655F-34D1-2FF8-8E6BCD1E4E18}"/>
                    </a:ext>
                  </a:extLst>
                </p14:cNvPr>
                <p14:cNvContentPartPr/>
                <p14:nvPr/>
              </p14:nvContentPartPr>
              <p14:xfrm>
                <a:off x="4141626" y="2884793"/>
                <a:ext cx="169560" cy="12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2FA126-655F-34D1-2FF8-8E6BCD1E4E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35506" y="2878673"/>
                  <a:ext cx="18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04A10A-CE3A-5B76-3D5A-B4AA07267CF4}"/>
                    </a:ext>
                  </a:extLst>
                </p14:cNvPr>
                <p14:cNvContentPartPr/>
                <p14:nvPr/>
              </p14:nvContentPartPr>
              <p14:xfrm>
                <a:off x="4294266" y="2877593"/>
                <a:ext cx="10296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04A10A-CE3A-5B76-3D5A-B4AA07267CF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88146" y="2871473"/>
                  <a:ext cx="11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4A437E-CCAE-2277-1D59-8C055D5C40BF}"/>
                    </a:ext>
                  </a:extLst>
                </p14:cNvPr>
                <p14:cNvContentPartPr/>
                <p14:nvPr/>
              </p14:nvContentPartPr>
              <p14:xfrm>
                <a:off x="4424946" y="2948873"/>
                <a:ext cx="143640" cy="9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4A437E-CCAE-2277-1D59-8C055D5C40B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18826" y="2942753"/>
                  <a:ext cx="155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0564F1-5066-6092-198E-575721EEAAA1}"/>
                    </a:ext>
                  </a:extLst>
                </p14:cNvPr>
                <p14:cNvContentPartPr/>
                <p14:nvPr/>
              </p14:nvContentPartPr>
              <p14:xfrm>
                <a:off x="4561026" y="2818553"/>
                <a:ext cx="113400" cy="27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0564F1-5066-6092-198E-575721EEAA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54906" y="2812433"/>
                  <a:ext cx="125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234906-AC82-CC50-E3DE-99B056F9B966}"/>
                    </a:ext>
                  </a:extLst>
                </p14:cNvPr>
                <p14:cNvContentPartPr/>
                <p14:nvPr/>
              </p14:nvContentPartPr>
              <p14:xfrm>
                <a:off x="4680186" y="2945993"/>
                <a:ext cx="238680" cy="10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234906-AC82-CC50-E3DE-99B056F9B9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74066" y="2939873"/>
                  <a:ext cx="250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E81531-48B6-E145-9630-1EB6A06D635E}"/>
                    </a:ext>
                  </a:extLst>
                </p14:cNvPr>
                <p14:cNvContentPartPr/>
                <p14:nvPr/>
              </p14:nvContentPartPr>
              <p14:xfrm>
                <a:off x="4739586" y="2821433"/>
                <a:ext cx="13320" cy="5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E81531-48B6-E145-9630-1EB6A06D635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33466" y="2815313"/>
                  <a:ext cx="25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3BC4C9-C9C7-C004-FC5B-ECC982F7FE89}"/>
                    </a:ext>
                  </a:extLst>
                </p14:cNvPr>
                <p14:cNvContentPartPr/>
                <p14:nvPr/>
              </p14:nvContentPartPr>
              <p14:xfrm>
                <a:off x="4952346" y="2928713"/>
                <a:ext cx="113400" cy="11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3BC4C9-C9C7-C004-FC5B-ECC982F7FE8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46226" y="2922593"/>
                  <a:ext cx="1256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470869-40C0-B644-231A-9AE50543FCB3}"/>
              </a:ext>
            </a:extLst>
          </p:cNvPr>
          <p:cNvGrpSpPr/>
          <p:nvPr/>
        </p:nvGrpSpPr>
        <p:grpSpPr>
          <a:xfrm>
            <a:off x="5504946" y="2902433"/>
            <a:ext cx="1758600" cy="205560"/>
            <a:chOff x="5504946" y="2902433"/>
            <a:chExt cx="17586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073578-8148-1772-F717-C56D2B542BF3}"/>
                    </a:ext>
                  </a:extLst>
                </p14:cNvPr>
                <p14:cNvContentPartPr/>
                <p14:nvPr/>
              </p14:nvContentPartPr>
              <p14:xfrm>
                <a:off x="5521866" y="2902433"/>
                <a:ext cx="32400" cy="18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073578-8148-1772-F717-C56D2B542BF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15746" y="2896313"/>
                  <a:ext cx="44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6F9E162-87B4-7AE4-FF4E-DB648A51557E}"/>
                    </a:ext>
                  </a:extLst>
                </p14:cNvPr>
                <p14:cNvContentPartPr/>
                <p14:nvPr/>
              </p14:nvContentPartPr>
              <p14:xfrm>
                <a:off x="5504946" y="3070193"/>
                <a:ext cx="140400" cy="3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6F9E162-87B4-7AE4-FF4E-DB648A5155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98826" y="3064073"/>
                  <a:ext cx="152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685D7C-0820-4A27-8E67-7CE9C540BE63}"/>
                    </a:ext>
                  </a:extLst>
                </p14:cNvPr>
                <p14:cNvContentPartPr/>
                <p14:nvPr/>
              </p14:nvContentPartPr>
              <p14:xfrm>
                <a:off x="5736426" y="3028793"/>
                <a:ext cx="29160" cy="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685D7C-0820-4A27-8E67-7CE9C540BE6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30306" y="3022673"/>
                  <a:ext cx="41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C36A9F-7006-9B82-200A-4FB901FADD38}"/>
                    </a:ext>
                  </a:extLst>
                </p14:cNvPr>
                <p14:cNvContentPartPr/>
                <p14:nvPr/>
              </p14:nvContentPartPr>
              <p14:xfrm>
                <a:off x="5805186" y="2964713"/>
                <a:ext cx="159120" cy="8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C36A9F-7006-9B82-200A-4FB901FADD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99066" y="2958593"/>
                  <a:ext cx="171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8B5BFC-4733-FB59-8A7F-0EECF97976AA}"/>
                    </a:ext>
                  </a:extLst>
                </p14:cNvPr>
                <p14:cNvContentPartPr/>
                <p14:nvPr/>
              </p14:nvContentPartPr>
              <p14:xfrm>
                <a:off x="5974026" y="2965433"/>
                <a:ext cx="158400" cy="9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8B5BFC-4733-FB59-8A7F-0EECF97976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67906" y="2959313"/>
                  <a:ext cx="170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8DFFF6-6D63-9D84-6887-BB4D80409A85}"/>
                    </a:ext>
                  </a:extLst>
                </p14:cNvPr>
                <p14:cNvContentPartPr/>
                <p14:nvPr/>
              </p14:nvContentPartPr>
              <p14:xfrm>
                <a:off x="6138546" y="2997833"/>
                <a:ext cx="230040" cy="7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8DFFF6-6D63-9D84-6887-BB4D80409A8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32426" y="2991713"/>
                  <a:ext cx="242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10CC41-88D0-7110-57E0-7E2FE1B35C6B}"/>
                    </a:ext>
                  </a:extLst>
                </p14:cNvPr>
                <p14:cNvContentPartPr/>
                <p14:nvPr/>
              </p14:nvContentPartPr>
              <p14:xfrm>
                <a:off x="6497106" y="2958233"/>
                <a:ext cx="209160" cy="11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10CC41-88D0-7110-57E0-7E2FE1B35C6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90986" y="2952113"/>
                  <a:ext cx="221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6E2B35-AF37-FB4A-5DC4-23A78DCC729B}"/>
                    </a:ext>
                  </a:extLst>
                </p14:cNvPr>
                <p14:cNvContentPartPr/>
                <p14:nvPr/>
              </p14:nvContentPartPr>
              <p14:xfrm>
                <a:off x="6760626" y="2979833"/>
                <a:ext cx="189360" cy="8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6E2B35-AF37-FB4A-5DC4-23A78DCC72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54506" y="2973713"/>
                  <a:ext cx="201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6005F2-9360-19ED-9322-BC3D81F81740}"/>
                    </a:ext>
                  </a:extLst>
                </p14:cNvPr>
                <p14:cNvContentPartPr/>
                <p14:nvPr/>
              </p14:nvContentPartPr>
              <p14:xfrm>
                <a:off x="7038906" y="2983433"/>
                <a:ext cx="224640" cy="7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6005F2-9360-19ED-9322-BC3D81F817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32786" y="2977313"/>
                  <a:ext cx="2368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8A51DE-74E1-DAC8-D096-52D3D8C68033}"/>
              </a:ext>
            </a:extLst>
          </p:cNvPr>
          <p:cNvGrpSpPr/>
          <p:nvPr/>
        </p:nvGrpSpPr>
        <p:grpSpPr>
          <a:xfrm>
            <a:off x="3622506" y="3217793"/>
            <a:ext cx="1323000" cy="498240"/>
            <a:chOff x="3622506" y="3217793"/>
            <a:chExt cx="132300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DAF131-B63F-6F01-B978-18F307C8D54F}"/>
                    </a:ext>
                  </a:extLst>
                </p14:cNvPr>
                <p14:cNvContentPartPr/>
                <p14:nvPr/>
              </p14:nvContentPartPr>
              <p14:xfrm>
                <a:off x="3716466" y="3217793"/>
                <a:ext cx="51480" cy="34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DAF131-B63F-6F01-B978-18F307C8D5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10346" y="3211673"/>
                  <a:ext cx="63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78812D-C60C-C2D0-A87F-44E1B94ECF28}"/>
                    </a:ext>
                  </a:extLst>
                </p14:cNvPr>
                <p14:cNvContentPartPr/>
                <p14:nvPr/>
              </p14:nvContentPartPr>
              <p14:xfrm>
                <a:off x="3811506" y="3266033"/>
                <a:ext cx="56520" cy="25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78812D-C60C-C2D0-A87F-44E1B94ECF2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05386" y="3259913"/>
                  <a:ext cx="68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1EC33B-3CEB-8D1B-CC8C-D7510750B6B5}"/>
                    </a:ext>
                  </a:extLst>
                </p14:cNvPr>
                <p14:cNvContentPartPr/>
                <p14:nvPr/>
              </p14:nvContentPartPr>
              <p14:xfrm>
                <a:off x="3622506" y="3473753"/>
                <a:ext cx="173160" cy="5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1EC33B-3CEB-8D1B-CC8C-D7510750B6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16386" y="3467633"/>
                  <a:ext cx="185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DC714D-B4C2-4DAB-6ACB-89E49A1EE92F}"/>
                    </a:ext>
                  </a:extLst>
                </p14:cNvPr>
                <p14:cNvContentPartPr/>
                <p14:nvPr/>
              </p14:nvContentPartPr>
              <p14:xfrm>
                <a:off x="3661746" y="3522713"/>
                <a:ext cx="111600" cy="4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DC714D-B4C2-4DAB-6ACB-89E49A1EE9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55626" y="3516593"/>
                  <a:ext cx="12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DB5A99-1E8C-C54F-71C0-F36185574D63}"/>
                    </a:ext>
                  </a:extLst>
                </p14:cNvPr>
                <p14:cNvContentPartPr/>
                <p14:nvPr/>
              </p14:nvContentPartPr>
              <p14:xfrm>
                <a:off x="3911946" y="3452873"/>
                <a:ext cx="278640" cy="20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DB5A99-1E8C-C54F-71C0-F36185574D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05826" y="3446753"/>
                  <a:ext cx="290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613638-F3AD-E327-A0F7-42B4D8C6571E}"/>
                    </a:ext>
                  </a:extLst>
                </p14:cNvPr>
                <p14:cNvContentPartPr/>
                <p14:nvPr/>
              </p14:nvContentPartPr>
              <p14:xfrm>
                <a:off x="4212546" y="3506873"/>
                <a:ext cx="60840" cy="4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613638-F3AD-E327-A0F7-42B4D8C657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06426" y="3500753"/>
                  <a:ext cx="73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3B0EE6-F763-1C0D-2F47-78AD343EE7F7}"/>
                    </a:ext>
                  </a:extLst>
                </p14:cNvPr>
                <p14:cNvContentPartPr/>
                <p14:nvPr/>
              </p14:nvContentPartPr>
              <p14:xfrm>
                <a:off x="4245306" y="3509753"/>
                <a:ext cx="131040" cy="50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3B0EE6-F763-1C0D-2F47-78AD343EE7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39186" y="3503633"/>
                  <a:ext cx="143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7AA23B-7C23-01E7-F3C1-396E14FC28DD}"/>
                    </a:ext>
                  </a:extLst>
                </p14:cNvPr>
                <p14:cNvContentPartPr/>
                <p14:nvPr/>
              </p14:nvContentPartPr>
              <p14:xfrm>
                <a:off x="4499466" y="3350273"/>
                <a:ext cx="20880" cy="34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7AA23B-7C23-01E7-F3C1-396E14FC28D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93346" y="3344153"/>
                  <a:ext cx="33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20F171-5429-7A0B-F262-F5146E1CB157}"/>
                    </a:ext>
                  </a:extLst>
                </p14:cNvPr>
                <p14:cNvContentPartPr/>
                <p14:nvPr/>
              </p14:nvContentPartPr>
              <p14:xfrm>
                <a:off x="4499466" y="3511913"/>
                <a:ext cx="76680" cy="10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20F171-5429-7A0B-F262-F5146E1CB1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93346" y="3505793"/>
                  <a:ext cx="88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69B20B-90A8-B380-B9F3-EE3B19966266}"/>
                    </a:ext>
                  </a:extLst>
                </p14:cNvPr>
                <p14:cNvContentPartPr/>
                <p14:nvPr/>
              </p14:nvContentPartPr>
              <p14:xfrm>
                <a:off x="4613946" y="3433073"/>
                <a:ext cx="64440" cy="28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69B20B-90A8-B380-B9F3-EE3B199662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07826" y="3426953"/>
                  <a:ext cx="76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7D8AAD-EA50-27AD-56AD-26104B6D7478}"/>
                    </a:ext>
                  </a:extLst>
                </p14:cNvPr>
                <p14:cNvContentPartPr/>
                <p14:nvPr/>
              </p14:nvContentPartPr>
              <p14:xfrm>
                <a:off x="4705746" y="3524873"/>
                <a:ext cx="123840" cy="9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7D8AAD-EA50-27AD-56AD-26104B6D74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99626" y="3518753"/>
                  <a:ext cx="13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EF78D6-8EB0-4D8D-C08F-3EF9B2568F83}"/>
                    </a:ext>
                  </a:extLst>
                </p14:cNvPr>
                <p14:cNvContentPartPr/>
                <p14:nvPr/>
              </p14:nvContentPartPr>
              <p14:xfrm>
                <a:off x="4757946" y="3450713"/>
                <a:ext cx="187560" cy="11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EF78D6-8EB0-4D8D-C08F-3EF9B2568F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51826" y="3444593"/>
                  <a:ext cx="1998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E12AD6-3DC3-D63B-B2E3-02DC193B0C5A}"/>
              </a:ext>
            </a:extLst>
          </p:cNvPr>
          <p:cNvGrpSpPr/>
          <p:nvPr/>
        </p:nvGrpSpPr>
        <p:grpSpPr>
          <a:xfrm>
            <a:off x="5517186" y="3333713"/>
            <a:ext cx="632520" cy="171720"/>
            <a:chOff x="5517186" y="3333713"/>
            <a:chExt cx="63252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084FA1C-4A6C-2FCB-5774-4AFD100C20AF}"/>
                    </a:ext>
                  </a:extLst>
                </p14:cNvPr>
                <p14:cNvContentPartPr/>
                <p14:nvPr/>
              </p14:nvContentPartPr>
              <p14:xfrm>
                <a:off x="5517186" y="3333713"/>
                <a:ext cx="111240" cy="163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084FA1C-4A6C-2FCB-5774-4AFD100C20A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11066" y="3327593"/>
                  <a:ext cx="123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0FC010-3DD4-ED90-D44E-4FA2BCBB5652}"/>
                    </a:ext>
                  </a:extLst>
                </p14:cNvPr>
                <p14:cNvContentPartPr/>
                <p14:nvPr/>
              </p14:nvContentPartPr>
              <p14:xfrm>
                <a:off x="5648226" y="3397793"/>
                <a:ext cx="167760" cy="9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0FC010-3DD4-ED90-D44E-4FA2BCBB56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42106" y="3391673"/>
                  <a:ext cx="18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4A4436-118F-8FA3-8FC3-5C87A64CCBCD}"/>
                    </a:ext>
                  </a:extLst>
                </p14:cNvPr>
                <p14:cNvContentPartPr/>
                <p14:nvPr/>
              </p14:nvContentPartPr>
              <p14:xfrm>
                <a:off x="5836506" y="3375473"/>
                <a:ext cx="170280" cy="12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4A4436-118F-8FA3-8FC3-5C87A64CCBC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0386" y="3369353"/>
                  <a:ext cx="182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B48002-0B21-F8F7-E4B7-C2160C5ECACC}"/>
                    </a:ext>
                  </a:extLst>
                </p14:cNvPr>
                <p14:cNvContentPartPr/>
                <p14:nvPr/>
              </p14:nvContentPartPr>
              <p14:xfrm>
                <a:off x="6147906" y="3443513"/>
                <a:ext cx="1800" cy="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B48002-0B21-F8F7-E4B7-C2160C5ECA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41786" y="3437393"/>
                  <a:ext cx="140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77870-2AE0-97C6-5375-2768F8FF1D57}"/>
              </a:ext>
            </a:extLst>
          </p:cNvPr>
          <p:cNvGrpSpPr/>
          <p:nvPr/>
        </p:nvGrpSpPr>
        <p:grpSpPr>
          <a:xfrm>
            <a:off x="6394506" y="3378353"/>
            <a:ext cx="715680" cy="117720"/>
            <a:chOff x="6394506" y="3378353"/>
            <a:chExt cx="7156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83BF41-03BD-8B35-90C0-9B8781950058}"/>
                    </a:ext>
                  </a:extLst>
                </p14:cNvPr>
                <p14:cNvContentPartPr/>
                <p14:nvPr/>
              </p14:nvContentPartPr>
              <p14:xfrm>
                <a:off x="6394506" y="3378353"/>
                <a:ext cx="163440" cy="11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83BF41-03BD-8B35-90C0-9B87819500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88386" y="3372233"/>
                  <a:ext cx="175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DA598C-64A0-45F0-7E6D-3B201512F05D}"/>
                    </a:ext>
                  </a:extLst>
                </p14:cNvPr>
                <p14:cNvContentPartPr/>
                <p14:nvPr/>
              </p14:nvContentPartPr>
              <p14:xfrm>
                <a:off x="6651906" y="3384113"/>
                <a:ext cx="183960" cy="10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DA598C-64A0-45F0-7E6D-3B201512F0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45786" y="3377993"/>
                  <a:ext cx="19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F9C123-0579-A5DC-9569-4AE9FBA6EC16}"/>
                    </a:ext>
                  </a:extLst>
                </p14:cNvPr>
                <p14:cNvContentPartPr/>
                <p14:nvPr/>
              </p14:nvContentPartPr>
              <p14:xfrm>
                <a:off x="6897426" y="3400673"/>
                <a:ext cx="212760" cy="9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F9C123-0579-A5DC-9569-4AE9FBA6EC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91306" y="3394553"/>
                  <a:ext cx="2250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0" name="Group 31749">
            <a:extLst>
              <a:ext uri="{FF2B5EF4-FFF2-40B4-BE49-F238E27FC236}">
                <a16:creationId xmlns:a16="http://schemas.microsoft.com/office/drawing/2014/main" id="{875E260B-83F4-0E2C-D3E8-383C9C54E536}"/>
              </a:ext>
            </a:extLst>
          </p:cNvPr>
          <p:cNvGrpSpPr/>
          <p:nvPr/>
        </p:nvGrpSpPr>
        <p:grpSpPr>
          <a:xfrm>
            <a:off x="7486746" y="2894153"/>
            <a:ext cx="561960" cy="355680"/>
            <a:chOff x="7486746" y="2894153"/>
            <a:chExt cx="5619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4805B9-15C3-4B65-0A6E-0C9865B11E8F}"/>
                    </a:ext>
                  </a:extLst>
                </p14:cNvPr>
                <p14:cNvContentPartPr/>
                <p14:nvPr/>
              </p14:nvContentPartPr>
              <p14:xfrm>
                <a:off x="7586826" y="2894153"/>
                <a:ext cx="39600" cy="22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4805B9-15C3-4B65-0A6E-0C9865B11E8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80706" y="2888033"/>
                  <a:ext cx="51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599575-F45A-ACAB-ECF5-51A4A467C36C}"/>
                    </a:ext>
                  </a:extLst>
                </p14:cNvPr>
                <p14:cNvContentPartPr/>
                <p14:nvPr/>
              </p14:nvContentPartPr>
              <p14:xfrm>
                <a:off x="7638306" y="2918633"/>
                <a:ext cx="41040" cy="20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599575-F45A-ACAB-ECF5-51A4A467C3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32186" y="2912513"/>
                  <a:ext cx="5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80ADE4-016F-2397-50AD-B58AB4144CE2}"/>
                    </a:ext>
                  </a:extLst>
                </p14:cNvPr>
                <p14:cNvContentPartPr/>
                <p14:nvPr/>
              </p14:nvContentPartPr>
              <p14:xfrm>
                <a:off x="7486746" y="3030233"/>
                <a:ext cx="171720" cy="50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80ADE4-016F-2397-50AD-B58AB4144C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80626" y="3024113"/>
                  <a:ext cx="183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B59D78-5091-F64A-AE45-4D800766EAD1}"/>
                    </a:ext>
                  </a:extLst>
                </p14:cNvPr>
                <p14:cNvContentPartPr/>
                <p14:nvPr/>
              </p14:nvContentPartPr>
              <p14:xfrm>
                <a:off x="7509426" y="3080273"/>
                <a:ext cx="195840" cy="44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B59D78-5091-F64A-AE45-4D800766EAD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03306" y="3074153"/>
                  <a:ext cx="208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FEE48D-4CB9-4041-E4D4-7AFB0B1ECF78}"/>
                    </a:ext>
                  </a:extLst>
                </p14:cNvPr>
                <p14:cNvContentPartPr/>
                <p14:nvPr/>
              </p14:nvContentPartPr>
              <p14:xfrm>
                <a:off x="7714626" y="2994233"/>
                <a:ext cx="14328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FEE48D-4CB9-4041-E4D4-7AFB0B1ECF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08506" y="2988113"/>
                  <a:ext cx="155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9E3380-3F31-CBBD-E990-AC748D82501E}"/>
                    </a:ext>
                  </a:extLst>
                </p14:cNvPr>
                <p14:cNvContentPartPr/>
                <p14:nvPr/>
              </p14:nvContentPartPr>
              <p14:xfrm>
                <a:off x="7859346" y="3041753"/>
                <a:ext cx="100440" cy="20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9E3380-3F31-CBBD-E990-AC748D8250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53226" y="3035633"/>
                  <a:ext cx="11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6029CB-EF6C-53FD-8C30-9F127E50D956}"/>
                    </a:ext>
                  </a:extLst>
                </p14:cNvPr>
                <p14:cNvContentPartPr/>
                <p14:nvPr/>
              </p14:nvContentPartPr>
              <p14:xfrm>
                <a:off x="8048346" y="3056513"/>
                <a:ext cx="360" cy="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6029CB-EF6C-53FD-8C30-9F127E50D95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42226" y="3050393"/>
                  <a:ext cx="12600" cy="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45" name="Group 31744">
            <a:extLst>
              <a:ext uri="{FF2B5EF4-FFF2-40B4-BE49-F238E27FC236}">
                <a16:creationId xmlns:a16="http://schemas.microsoft.com/office/drawing/2014/main" id="{4AE5E7DA-44CF-75E8-164B-C70644965884}"/>
              </a:ext>
            </a:extLst>
          </p:cNvPr>
          <p:cNvGrpSpPr/>
          <p:nvPr/>
        </p:nvGrpSpPr>
        <p:grpSpPr>
          <a:xfrm>
            <a:off x="7449306" y="3366113"/>
            <a:ext cx="899640" cy="340920"/>
            <a:chOff x="7449306" y="3366113"/>
            <a:chExt cx="8996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0B2A70-42B0-0545-C8EF-C6437715DF4D}"/>
                    </a:ext>
                  </a:extLst>
                </p14:cNvPr>
                <p14:cNvContentPartPr/>
                <p14:nvPr/>
              </p14:nvContentPartPr>
              <p14:xfrm>
                <a:off x="7449306" y="3473033"/>
                <a:ext cx="50040" cy="234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0B2A70-42B0-0545-C8EF-C6437715DF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43186" y="3466913"/>
                  <a:ext cx="62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D14A75-3D66-24F8-E5E7-939A0CAB6C88}"/>
                    </a:ext>
                  </a:extLst>
                </p14:cNvPr>
                <p14:cNvContentPartPr/>
                <p14:nvPr/>
              </p14:nvContentPartPr>
              <p14:xfrm>
                <a:off x="7566306" y="3371873"/>
                <a:ext cx="68400" cy="28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D14A75-3D66-24F8-E5E7-939A0CAB6C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60186" y="3365753"/>
                  <a:ext cx="80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245225-FF72-E37A-8B10-4B91D345B8E7}"/>
                    </a:ext>
                  </a:extLst>
                </p14:cNvPr>
                <p14:cNvContentPartPr/>
                <p14:nvPr/>
              </p14:nvContentPartPr>
              <p14:xfrm>
                <a:off x="7450746" y="3475193"/>
                <a:ext cx="215640" cy="124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245225-FF72-E37A-8B10-4B91D345B8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44626" y="3469073"/>
                  <a:ext cx="22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D1B42B5-0BBB-5FE9-08DC-00F2580F1266}"/>
                    </a:ext>
                  </a:extLst>
                </p14:cNvPr>
                <p14:cNvContentPartPr/>
                <p14:nvPr/>
              </p14:nvContentPartPr>
              <p14:xfrm>
                <a:off x="7733346" y="3475913"/>
                <a:ext cx="77400" cy="52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D1B42B5-0BBB-5FE9-08DC-00F2580F126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27226" y="3469793"/>
                  <a:ext cx="89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F1B9A7-1082-9BCC-5C37-27537B28AAE2}"/>
                    </a:ext>
                  </a:extLst>
                </p14:cNvPr>
                <p14:cNvContentPartPr/>
                <p14:nvPr/>
              </p14:nvContentPartPr>
              <p14:xfrm>
                <a:off x="7859346" y="3443873"/>
                <a:ext cx="146520" cy="17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F1B9A7-1082-9BCC-5C37-27537B28AA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53226" y="3437753"/>
                  <a:ext cx="158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1744" name="Ink 31743">
                  <a:extLst>
                    <a:ext uri="{FF2B5EF4-FFF2-40B4-BE49-F238E27FC236}">
                      <a16:creationId xmlns:a16="http://schemas.microsoft.com/office/drawing/2014/main" id="{ACFA52A4-8461-3702-1FC4-9C8D1C91FA9E}"/>
                    </a:ext>
                  </a:extLst>
                </p14:cNvPr>
                <p14:cNvContentPartPr/>
                <p14:nvPr/>
              </p14:nvContentPartPr>
              <p14:xfrm>
                <a:off x="7988586" y="3366113"/>
                <a:ext cx="360360" cy="173520"/>
              </p14:xfrm>
            </p:contentPart>
          </mc:Choice>
          <mc:Fallback xmlns="">
            <p:pic>
              <p:nvPicPr>
                <p:cNvPr id="31744" name="Ink 31743">
                  <a:extLst>
                    <a:ext uri="{FF2B5EF4-FFF2-40B4-BE49-F238E27FC236}">
                      <a16:creationId xmlns:a16="http://schemas.microsoft.com/office/drawing/2014/main" id="{ACFA52A4-8461-3702-1FC4-9C8D1C91FA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82466" y="3359993"/>
                  <a:ext cx="3726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1751" name="Ink 31750">
                <a:extLst>
                  <a:ext uri="{FF2B5EF4-FFF2-40B4-BE49-F238E27FC236}">
                    <a16:creationId xmlns:a16="http://schemas.microsoft.com/office/drawing/2014/main" id="{B84A48CA-4212-51F2-C0C8-8778E8D126E3}"/>
                  </a:ext>
                </a:extLst>
              </p14:cNvPr>
              <p14:cNvContentPartPr/>
              <p14:nvPr/>
            </p14:nvContentPartPr>
            <p14:xfrm>
              <a:off x="98466" y="3137153"/>
              <a:ext cx="427680" cy="329760"/>
            </p14:xfrm>
          </p:contentPart>
        </mc:Choice>
        <mc:Fallback xmlns="">
          <p:pic>
            <p:nvPicPr>
              <p:cNvPr id="31751" name="Ink 31750">
                <a:extLst>
                  <a:ext uri="{FF2B5EF4-FFF2-40B4-BE49-F238E27FC236}">
                    <a16:creationId xmlns:a16="http://schemas.microsoft.com/office/drawing/2014/main" id="{B84A48CA-4212-51F2-C0C8-8778E8D126E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2346" y="3131033"/>
                <a:ext cx="43992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58" name="Group 31757">
            <a:extLst>
              <a:ext uri="{FF2B5EF4-FFF2-40B4-BE49-F238E27FC236}">
                <a16:creationId xmlns:a16="http://schemas.microsoft.com/office/drawing/2014/main" id="{E36C4459-C97D-3E5B-50BC-777228702FFD}"/>
              </a:ext>
            </a:extLst>
          </p:cNvPr>
          <p:cNvGrpSpPr/>
          <p:nvPr/>
        </p:nvGrpSpPr>
        <p:grpSpPr>
          <a:xfrm>
            <a:off x="3774786" y="4919873"/>
            <a:ext cx="924120" cy="232200"/>
            <a:chOff x="3774786" y="4919873"/>
            <a:chExt cx="9241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1752" name="Ink 31751">
                  <a:extLst>
                    <a:ext uri="{FF2B5EF4-FFF2-40B4-BE49-F238E27FC236}">
                      <a16:creationId xmlns:a16="http://schemas.microsoft.com/office/drawing/2014/main" id="{A9CF8C8A-DF1D-F4EA-BD20-1EC8424D2471}"/>
                    </a:ext>
                  </a:extLst>
                </p14:cNvPr>
                <p14:cNvContentPartPr/>
                <p14:nvPr/>
              </p14:nvContentPartPr>
              <p14:xfrm>
                <a:off x="3774786" y="4919873"/>
                <a:ext cx="105120" cy="225360"/>
              </p14:xfrm>
            </p:contentPart>
          </mc:Choice>
          <mc:Fallback xmlns="">
            <p:pic>
              <p:nvPicPr>
                <p:cNvPr id="31752" name="Ink 31751">
                  <a:extLst>
                    <a:ext uri="{FF2B5EF4-FFF2-40B4-BE49-F238E27FC236}">
                      <a16:creationId xmlns:a16="http://schemas.microsoft.com/office/drawing/2014/main" id="{A9CF8C8A-DF1D-F4EA-BD20-1EC8424D247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68666" y="4913753"/>
                  <a:ext cx="117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1753" name="Ink 31752">
                  <a:extLst>
                    <a:ext uri="{FF2B5EF4-FFF2-40B4-BE49-F238E27FC236}">
                      <a16:creationId xmlns:a16="http://schemas.microsoft.com/office/drawing/2014/main" id="{D496D5CC-99B9-A742-BD65-E45570A7ADB3}"/>
                    </a:ext>
                  </a:extLst>
                </p14:cNvPr>
                <p14:cNvContentPartPr/>
                <p14:nvPr/>
              </p14:nvContentPartPr>
              <p14:xfrm>
                <a:off x="3955506" y="5121833"/>
                <a:ext cx="1080" cy="360"/>
              </p14:xfrm>
            </p:contentPart>
          </mc:Choice>
          <mc:Fallback xmlns="">
            <p:pic>
              <p:nvPicPr>
                <p:cNvPr id="31753" name="Ink 31752">
                  <a:extLst>
                    <a:ext uri="{FF2B5EF4-FFF2-40B4-BE49-F238E27FC236}">
                      <a16:creationId xmlns:a16="http://schemas.microsoft.com/office/drawing/2014/main" id="{D496D5CC-99B9-A742-BD65-E45570A7ADB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49386" y="5115713"/>
                  <a:ext cx="13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1754" name="Ink 31753">
                  <a:extLst>
                    <a:ext uri="{FF2B5EF4-FFF2-40B4-BE49-F238E27FC236}">
                      <a16:creationId xmlns:a16="http://schemas.microsoft.com/office/drawing/2014/main" id="{B79DBC98-AD80-57F2-7C84-B757C0D8F5B8}"/>
                    </a:ext>
                  </a:extLst>
                </p14:cNvPr>
                <p14:cNvContentPartPr/>
                <p14:nvPr/>
              </p14:nvContentPartPr>
              <p14:xfrm>
                <a:off x="4045866" y="4993673"/>
                <a:ext cx="150120" cy="117720"/>
              </p14:xfrm>
            </p:contentPart>
          </mc:Choice>
          <mc:Fallback xmlns="">
            <p:pic>
              <p:nvPicPr>
                <p:cNvPr id="31754" name="Ink 31753">
                  <a:extLst>
                    <a:ext uri="{FF2B5EF4-FFF2-40B4-BE49-F238E27FC236}">
                      <a16:creationId xmlns:a16="http://schemas.microsoft.com/office/drawing/2014/main" id="{B79DBC98-AD80-57F2-7C84-B757C0D8F5B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39746" y="4987553"/>
                  <a:ext cx="162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1755" name="Ink 31754">
                  <a:extLst>
                    <a:ext uri="{FF2B5EF4-FFF2-40B4-BE49-F238E27FC236}">
                      <a16:creationId xmlns:a16="http://schemas.microsoft.com/office/drawing/2014/main" id="{E7BA96D5-C9A0-F7A3-06BA-ECB09B34646B}"/>
                    </a:ext>
                  </a:extLst>
                </p14:cNvPr>
                <p14:cNvContentPartPr/>
                <p14:nvPr/>
              </p14:nvContentPartPr>
              <p14:xfrm>
                <a:off x="4228386" y="5019953"/>
                <a:ext cx="150120" cy="95400"/>
              </p14:xfrm>
            </p:contentPart>
          </mc:Choice>
          <mc:Fallback xmlns="">
            <p:pic>
              <p:nvPicPr>
                <p:cNvPr id="31755" name="Ink 31754">
                  <a:extLst>
                    <a:ext uri="{FF2B5EF4-FFF2-40B4-BE49-F238E27FC236}">
                      <a16:creationId xmlns:a16="http://schemas.microsoft.com/office/drawing/2014/main" id="{E7BA96D5-C9A0-F7A3-06BA-ECB09B3464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22266" y="5013833"/>
                  <a:ext cx="162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1756" name="Ink 31755">
                  <a:extLst>
                    <a:ext uri="{FF2B5EF4-FFF2-40B4-BE49-F238E27FC236}">
                      <a16:creationId xmlns:a16="http://schemas.microsoft.com/office/drawing/2014/main" id="{68124742-2A5F-A986-BFCD-0D89AF92B904}"/>
                    </a:ext>
                  </a:extLst>
                </p14:cNvPr>
                <p14:cNvContentPartPr/>
                <p14:nvPr/>
              </p14:nvContentPartPr>
              <p14:xfrm>
                <a:off x="4415226" y="5046953"/>
                <a:ext cx="172440" cy="105120"/>
              </p14:xfrm>
            </p:contentPart>
          </mc:Choice>
          <mc:Fallback xmlns="">
            <p:pic>
              <p:nvPicPr>
                <p:cNvPr id="31756" name="Ink 31755">
                  <a:extLst>
                    <a:ext uri="{FF2B5EF4-FFF2-40B4-BE49-F238E27FC236}">
                      <a16:creationId xmlns:a16="http://schemas.microsoft.com/office/drawing/2014/main" id="{68124742-2A5F-A986-BFCD-0D89AF92B90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09106" y="5040833"/>
                  <a:ext cx="184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1757" name="Ink 31756">
                  <a:extLst>
                    <a:ext uri="{FF2B5EF4-FFF2-40B4-BE49-F238E27FC236}">
                      <a16:creationId xmlns:a16="http://schemas.microsoft.com/office/drawing/2014/main" id="{70235454-A7A2-06BB-80CF-B9614A8A724B}"/>
                    </a:ext>
                  </a:extLst>
                </p14:cNvPr>
                <p14:cNvContentPartPr/>
                <p14:nvPr/>
              </p14:nvContentPartPr>
              <p14:xfrm>
                <a:off x="4680186" y="5115353"/>
                <a:ext cx="18720" cy="12600"/>
              </p14:xfrm>
            </p:contentPart>
          </mc:Choice>
          <mc:Fallback xmlns="">
            <p:pic>
              <p:nvPicPr>
                <p:cNvPr id="31757" name="Ink 31756">
                  <a:extLst>
                    <a:ext uri="{FF2B5EF4-FFF2-40B4-BE49-F238E27FC236}">
                      <a16:creationId xmlns:a16="http://schemas.microsoft.com/office/drawing/2014/main" id="{70235454-A7A2-06BB-80CF-B9614A8A72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74066" y="5109233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71" name="Group 31770">
            <a:extLst>
              <a:ext uri="{FF2B5EF4-FFF2-40B4-BE49-F238E27FC236}">
                <a16:creationId xmlns:a16="http://schemas.microsoft.com/office/drawing/2014/main" id="{C2E3B910-AEEA-E9CD-AB5F-875874E2ACDB}"/>
              </a:ext>
            </a:extLst>
          </p:cNvPr>
          <p:cNvGrpSpPr/>
          <p:nvPr/>
        </p:nvGrpSpPr>
        <p:grpSpPr>
          <a:xfrm>
            <a:off x="4857306" y="4979633"/>
            <a:ext cx="612000" cy="144720"/>
            <a:chOff x="4857306" y="4979633"/>
            <a:chExt cx="61200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1759" name="Ink 31758">
                  <a:extLst>
                    <a:ext uri="{FF2B5EF4-FFF2-40B4-BE49-F238E27FC236}">
                      <a16:creationId xmlns:a16="http://schemas.microsoft.com/office/drawing/2014/main" id="{FB514D86-2CD3-577A-E5F8-A0A8D3426A85}"/>
                    </a:ext>
                  </a:extLst>
                </p14:cNvPr>
                <p14:cNvContentPartPr/>
                <p14:nvPr/>
              </p14:nvContentPartPr>
              <p14:xfrm>
                <a:off x="4857306" y="4979633"/>
                <a:ext cx="174960" cy="144720"/>
              </p14:xfrm>
            </p:contentPart>
          </mc:Choice>
          <mc:Fallback xmlns="">
            <p:pic>
              <p:nvPicPr>
                <p:cNvPr id="31759" name="Ink 31758">
                  <a:extLst>
                    <a:ext uri="{FF2B5EF4-FFF2-40B4-BE49-F238E27FC236}">
                      <a16:creationId xmlns:a16="http://schemas.microsoft.com/office/drawing/2014/main" id="{FB514D86-2CD3-577A-E5F8-A0A8D3426A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51186" y="4973513"/>
                  <a:ext cx="187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1760" name="Ink 31759">
                  <a:extLst>
                    <a:ext uri="{FF2B5EF4-FFF2-40B4-BE49-F238E27FC236}">
                      <a16:creationId xmlns:a16="http://schemas.microsoft.com/office/drawing/2014/main" id="{311EC69B-05F3-0E6D-6F80-DACCA7D68EC7}"/>
                    </a:ext>
                  </a:extLst>
                </p14:cNvPr>
                <p14:cNvContentPartPr/>
                <p14:nvPr/>
              </p14:nvContentPartPr>
              <p14:xfrm>
                <a:off x="5121546" y="5009873"/>
                <a:ext cx="143280" cy="92520"/>
              </p14:xfrm>
            </p:contentPart>
          </mc:Choice>
          <mc:Fallback xmlns="">
            <p:pic>
              <p:nvPicPr>
                <p:cNvPr id="31760" name="Ink 31759">
                  <a:extLst>
                    <a:ext uri="{FF2B5EF4-FFF2-40B4-BE49-F238E27FC236}">
                      <a16:creationId xmlns:a16="http://schemas.microsoft.com/office/drawing/2014/main" id="{311EC69B-05F3-0E6D-6F80-DACCA7D68EC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15426" y="5003753"/>
                  <a:ext cx="155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1761" name="Ink 31760">
                  <a:extLst>
                    <a:ext uri="{FF2B5EF4-FFF2-40B4-BE49-F238E27FC236}">
                      <a16:creationId xmlns:a16="http://schemas.microsoft.com/office/drawing/2014/main" id="{23D80592-594B-78D3-15C1-C0317487B6B1}"/>
                    </a:ext>
                  </a:extLst>
                </p14:cNvPr>
                <p14:cNvContentPartPr/>
                <p14:nvPr/>
              </p14:nvContentPartPr>
              <p14:xfrm>
                <a:off x="5293626" y="4995113"/>
                <a:ext cx="175680" cy="108720"/>
              </p14:xfrm>
            </p:contentPart>
          </mc:Choice>
          <mc:Fallback xmlns="">
            <p:pic>
              <p:nvPicPr>
                <p:cNvPr id="31761" name="Ink 31760">
                  <a:extLst>
                    <a:ext uri="{FF2B5EF4-FFF2-40B4-BE49-F238E27FC236}">
                      <a16:creationId xmlns:a16="http://schemas.microsoft.com/office/drawing/2014/main" id="{23D80592-594B-78D3-15C1-C0317487B6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87506" y="4988993"/>
                  <a:ext cx="1879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70" name="Group 31769">
            <a:extLst>
              <a:ext uri="{FF2B5EF4-FFF2-40B4-BE49-F238E27FC236}">
                <a16:creationId xmlns:a16="http://schemas.microsoft.com/office/drawing/2014/main" id="{B60C983A-D489-11CC-80A5-C7B602DFA9DA}"/>
              </a:ext>
            </a:extLst>
          </p:cNvPr>
          <p:cNvGrpSpPr/>
          <p:nvPr/>
        </p:nvGrpSpPr>
        <p:grpSpPr>
          <a:xfrm>
            <a:off x="5852706" y="5030393"/>
            <a:ext cx="195480" cy="110520"/>
            <a:chOff x="5852706" y="5030393"/>
            <a:chExt cx="1954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1762" name="Ink 31761">
                  <a:extLst>
                    <a:ext uri="{FF2B5EF4-FFF2-40B4-BE49-F238E27FC236}">
                      <a16:creationId xmlns:a16="http://schemas.microsoft.com/office/drawing/2014/main" id="{E89F1DE9-8CC5-616C-FBA1-9BAFB6312D9A}"/>
                    </a:ext>
                  </a:extLst>
                </p14:cNvPr>
                <p14:cNvContentPartPr/>
                <p14:nvPr/>
              </p14:nvContentPartPr>
              <p14:xfrm>
                <a:off x="5852706" y="5064953"/>
                <a:ext cx="190080" cy="45720"/>
              </p14:xfrm>
            </p:contentPart>
          </mc:Choice>
          <mc:Fallback xmlns="">
            <p:pic>
              <p:nvPicPr>
                <p:cNvPr id="31762" name="Ink 31761">
                  <a:extLst>
                    <a:ext uri="{FF2B5EF4-FFF2-40B4-BE49-F238E27FC236}">
                      <a16:creationId xmlns:a16="http://schemas.microsoft.com/office/drawing/2014/main" id="{E89F1DE9-8CC5-616C-FBA1-9BAFB6312D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46586" y="5058833"/>
                  <a:ext cx="202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1763" name="Ink 31762">
                  <a:extLst>
                    <a:ext uri="{FF2B5EF4-FFF2-40B4-BE49-F238E27FC236}">
                      <a16:creationId xmlns:a16="http://schemas.microsoft.com/office/drawing/2014/main" id="{D3D46929-A38C-1E72-025A-27E139FB7025}"/>
                    </a:ext>
                  </a:extLst>
                </p14:cNvPr>
                <p14:cNvContentPartPr/>
                <p14:nvPr/>
              </p14:nvContentPartPr>
              <p14:xfrm>
                <a:off x="5861346" y="5030393"/>
                <a:ext cx="186840" cy="110520"/>
              </p14:xfrm>
            </p:contentPart>
          </mc:Choice>
          <mc:Fallback xmlns="">
            <p:pic>
              <p:nvPicPr>
                <p:cNvPr id="31763" name="Ink 31762">
                  <a:extLst>
                    <a:ext uri="{FF2B5EF4-FFF2-40B4-BE49-F238E27FC236}">
                      <a16:creationId xmlns:a16="http://schemas.microsoft.com/office/drawing/2014/main" id="{D3D46929-A38C-1E72-025A-27E139FB70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55226" y="5024273"/>
                  <a:ext cx="1990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69" name="Group 31768">
            <a:extLst>
              <a:ext uri="{FF2B5EF4-FFF2-40B4-BE49-F238E27FC236}">
                <a16:creationId xmlns:a16="http://schemas.microsoft.com/office/drawing/2014/main" id="{4DA5438F-B0E9-DAB4-3C60-2381019A2C13}"/>
              </a:ext>
            </a:extLst>
          </p:cNvPr>
          <p:cNvGrpSpPr/>
          <p:nvPr/>
        </p:nvGrpSpPr>
        <p:grpSpPr>
          <a:xfrm>
            <a:off x="6414666" y="4983233"/>
            <a:ext cx="947160" cy="153720"/>
            <a:chOff x="6414666" y="4983233"/>
            <a:chExt cx="9471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1764" name="Ink 31763">
                  <a:extLst>
                    <a:ext uri="{FF2B5EF4-FFF2-40B4-BE49-F238E27FC236}">
                      <a16:creationId xmlns:a16="http://schemas.microsoft.com/office/drawing/2014/main" id="{6B7EF6E1-5329-A1EE-BB28-24C001D3D1E7}"/>
                    </a:ext>
                  </a:extLst>
                </p14:cNvPr>
                <p14:cNvContentPartPr/>
                <p14:nvPr/>
              </p14:nvContentPartPr>
              <p14:xfrm>
                <a:off x="6414666" y="4986833"/>
                <a:ext cx="70920" cy="150120"/>
              </p14:xfrm>
            </p:contentPart>
          </mc:Choice>
          <mc:Fallback xmlns="">
            <p:pic>
              <p:nvPicPr>
                <p:cNvPr id="31764" name="Ink 31763">
                  <a:extLst>
                    <a:ext uri="{FF2B5EF4-FFF2-40B4-BE49-F238E27FC236}">
                      <a16:creationId xmlns:a16="http://schemas.microsoft.com/office/drawing/2014/main" id="{6B7EF6E1-5329-A1EE-BB28-24C001D3D1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08546" y="4980713"/>
                  <a:ext cx="8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1765" name="Ink 31764">
                  <a:extLst>
                    <a:ext uri="{FF2B5EF4-FFF2-40B4-BE49-F238E27FC236}">
                      <a16:creationId xmlns:a16="http://schemas.microsoft.com/office/drawing/2014/main" id="{10076AA9-4D7B-2955-177D-4F6B441818DE}"/>
                    </a:ext>
                  </a:extLst>
                </p14:cNvPr>
                <p14:cNvContentPartPr/>
                <p14:nvPr/>
              </p14:nvContentPartPr>
              <p14:xfrm>
                <a:off x="6623826" y="5067833"/>
                <a:ext cx="13320" cy="360"/>
              </p14:xfrm>
            </p:contentPart>
          </mc:Choice>
          <mc:Fallback xmlns="">
            <p:pic>
              <p:nvPicPr>
                <p:cNvPr id="31765" name="Ink 31764">
                  <a:extLst>
                    <a:ext uri="{FF2B5EF4-FFF2-40B4-BE49-F238E27FC236}">
                      <a16:creationId xmlns:a16="http://schemas.microsoft.com/office/drawing/2014/main" id="{10076AA9-4D7B-2955-177D-4F6B441818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17706" y="5061713"/>
                  <a:ext cx="25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1766" name="Ink 31765">
                  <a:extLst>
                    <a:ext uri="{FF2B5EF4-FFF2-40B4-BE49-F238E27FC236}">
                      <a16:creationId xmlns:a16="http://schemas.microsoft.com/office/drawing/2014/main" id="{6BAE5717-DAA3-EB85-FE67-AF0D05760A5B}"/>
                    </a:ext>
                  </a:extLst>
                </p14:cNvPr>
                <p14:cNvContentPartPr/>
                <p14:nvPr/>
              </p14:nvContentPartPr>
              <p14:xfrm>
                <a:off x="6713826" y="5003393"/>
                <a:ext cx="111960" cy="95040"/>
              </p14:xfrm>
            </p:contentPart>
          </mc:Choice>
          <mc:Fallback xmlns="">
            <p:pic>
              <p:nvPicPr>
                <p:cNvPr id="31766" name="Ink 31765">
                  <a:extLst>
                    <a:ext uri="{FF2B5EF4-FFF2-40B4-BE49-F238E27FC236}">
                      <a16:creationId xmlns:a16="http://schemas.microsoft.com/office/drawing/2014/main" id="{6BAE5717-DAA3-EB85-FE67-AF0D05760A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7706" y="4997273"/>
                  <a:ext cx="124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1767" name="Ink 31766">
                  <a:extLst>
                    <a:ext uri="{FF2B5EF4-FFF2-40B4-BE49-F238E27FC236}">
                      <a16:creationId xmlns:a16="http://schemas.microsoft.com/office/drawing/2014/main" id="{0CC23106-2FDD-B0CA-9DC4-2386AD89A280}"/>
                    </a:ext>
                  </a:extLst>
                </p14:cNvPr>
                <p14:cNvContentPartPr/>
                <p14:nvPr/>
              </p14:nvContentPartPr>
              <p14:xfrm>
                <a:off x="6898866" y="5013473"/>
                <a:ext cx="142560" cy="93240"/>
              </p14:xfrm>
            </p:contentPart>
          </mc:Choice>
          <mc:Fallback xmlns="">
            <p:pic>
              <p:nvPicPr>
                <p:cNvPr id="31767" name="Ink 31766">
                  <a:extLst>
                    <a:ext uri="{FF2B5EF4-FFF2-40B4-BE49-F238E27FC236}">
                      <a16:creationId xmlns:a16="http://schemas.microsoft.com/office/drawing/2014/main" id="{0CC23106-2FDD-B0CA-9DC4-2386AD89A28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92746" y="5007353"/>
                  <a:ext cx="154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768" name="Ink 31767">
                  <a:extLst>
                    <a:ext uri="{FF2B5EF4-FFF2-40B4-BE49-F238E27FC236}">
                      <a16:creationId xmlns:a16="http://schemas.microsoft.com/office/drawing/2014/main" id="{3BD4E091-D204-6B8C-970B-2BC637449DCF}"/>
                    </a:ext>
                  </a:extLst>
                </p14:cNvPr>
                <p14:cNvContentPartPr/>
                <p14:nvPr/>
              </p14:nvContentPartPr>
              <p14:xfrm>
                <a:off x="7143306" y="4983233"/>
                <a:ext cx="218520" cy="110160"/>
              </p14:xfrm>
            </p:contentPart>
          </mc:Choice>
          <mc:Fallback xmlns="">
            <p:pic>
              <p:nvPicPr>
                <p:cNvPr id="31768" name="Ink 31767">
                  <a:extLst>
                    <a:ext uri="{FF2B5EF4-FFF2-40B4-BE49-F238E27FC236}">
                      <a16:creationId xmlns:a16="http://schemas.microsoft.com/office/drawing/2014/main" id="{3BD4E091-D204-6B8C-970B-2BC637449D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37186" y="4977113"/>
                  <a:ext cx="2307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1772" name="Ink 31771">
                <a:extLst>
                  <a:ext uri="{FF2B5EF4-FFF2-40B4-BE49-F238E27FC236}">
                    <a16:creationId xmlns:a16="http://schemas.microsoft.com/office/drawing/2014/main" id="{278E61BB-F6FA-2657-A4BC-17438DACE78A}"/>
                  </a:ext>
                </a:extLst>
              </p14:cNvPr>
              <p14:cNvContentPartPr/>
              <p14:nvPr/>
            </p14:nvContentPartPr>
            <p14:xfrm>
              <a:off x="72186" y="4703873"/>
              <a:ext cx="437400" cy="362520"/>
            </p14:xfrm>
          </p:contentPart>
        </mc:Choice>
        <mc:Fallback xmlns="">
          <p:pic>
            <p:nvPicPr>
              <p:cNvPr id="31772" name="Ink 31771">
                <a:extLst>
                  <a:ext uri="{FF2B5EF4-FFF2-40B4-BE49-F238E27FC236}">
                    <a16:creationId xmlns:a16="http://schemas.microsoft.com/office/drawing/2014/main" id="{278E61BB-F6FA-2657-A4BC-17438DACE78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6066" y="4697753"/>
                <a:ext cx="4496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1773" name="Ink 31772">
                <a:extLst>
                  <a:ext uri="{FF2B5EF4-FFF2-40B4-BE49-F238E27FC236}">
                    <a16:creationId xmlns:a16="http://schemas.microsoft.com/office/drawing/2014/main" id="{B12AE3B2-1AAB-F3BE-767D-0B2926528F9E}"/>
                  </a:ext>
                </a:extLst>
              </p14:cNvPr>
              <p14:cNvContentPartPr/>
              <p14:nvPr/>
            </p14:nvContentPartPr>
            <p14:xfrm>
              <a:off x="3580746" y="5703233"/>
              <a:ext cx="404640" cy="106920"/>
            </p14:xfrm>
          </p:contentPart>
        </mc:Choice>
        <mc:Fallback xmlns="">
          <p:pic>
            <p:nvPicPr>
              <p:cNvPr id="31773" name="Ink 31772">
                <a:extLst>
                  <a:ext uri="{FF2B5EF4-FFF2-40B4-BE49-F238E27FC236}">
                    <a16:creationId xmlns:a16="http://schemas.microsoft.com/office/drawing/2014/main" id="{B12AE3B2-1AAB-F3BE-767D-0B2926528F9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74626" y="5697113"/>
                <a:ext cx="416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1780" name="Ink 31779">
                <a:extLst>
                  <a:ext uri="{FF2B5EF4-FFF2-40B4-BE49-F238E27FC236}">
                    <a16:creationId xmlns:a16="http://schemas.microsoft.com/office/drawing/2014/main" id="{0F6AB109-97FA-D7EE-9B73-47F8BE726F99}"/>
                  </a:ext>
                </a:extLst>
              </p14:cNvPr>
              <p14:cNvContentPartPr/>
              <p14:nvPr/>
            </p14:nvContentPartPr>
            <p14:xfrm>
              <a:off x="4217586" y="5366633"/>
              <a:ext cx="360" cy="360"/>
            </p14:xfrm>
          </p:contentPart>
        </mc:Choice>
        <mc:Fallback xmlns="">
          <p:pic>
            <p:nvPicPr>
              <p:cNvPr id="31780" name="Ink 31779">
                <a:extLst>
                  <a:ext uri="{FF2B5EF4-FFF2-40B4-BE49-F238E27FC236}">
                    <a16:creationId xmlns:a16="http://schemas.microsoft.com/office/drawing/2014/main" id="{0F6AB109-97FA-D7EE-9B73-47F8BE726F9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211466" y="536051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84" name="Group 31783">
            <a:extLst>
              <a:ext uri="{FF2B5EF4-FFF2-40B4-BE49-F238E27FC236}">
                <a16:creationId xmlns:a16="http://schemas.microsoft.com/office/drawing/2014/main" id="{AABA411C-D9A8-4832-2F46-939C3C9A132C}"/>
              </a:ext>
            </a:extLst>
          </p:cNvPr>
          <p:cNvGrpSpPr/>
          <p:nvPr/>
        </p:nvGrpSpPr>
        <p:grpSpPr>
          <a:xfrm>
            <a:off x="2270706" y="6070793"/>
            <a:ext cx="1063800" cy="535320"/>
            <a:chOff x="2270706" y="6070793"/>
            <a:chExt cx="106380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1774" name="Ink 31773">
                  <a:extLst>
                    <a:ext uri="{FF2B5EF4-FFF2-40B4-BE49-F238E27FC236}">
                      <a16:creationId xmlns:a16="http://schemas.microsoft.com/office/drawing/2014/main" id="{06971D0B-5F4C-432D-7A2F-9FD7F14189EA}"/>
                    </a:ext>
                  </a:extLst>
                </p14:cNvPr>
                <p14:cNvContentPartPr/>
                <p14:nvPr/>
              </p14:nvContentPartPr>
              <p14:xfrm>
                <a:off x="2658066" y="6179513"/>
                <a:ext cx="166320" cy="245160"/>
              </p14:xfrm>
            </p:contentPart>
          </mc:Choice>
          <mc:Fallback xmlns="">
            <p:pic>
              <p:nvPicPr>
                <p:cNvPr id="31774" name="Ink 31773">
                  <a:extLst>
                    <a:ext uri="{FF2B5EF4-FFF2-40B4-BE49-F238E27FC236}">
                      <a16:creationId xmlns:a16="http://schemas.microsoft.com/office/drawing/2014/main" id="{06971D0B-5F4C-432D-7A2F-9FD7F14189E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51946" y="6173393"/>
                  <a:ext cx="178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1776" name="Ink 31775">
                  <a:extLst>
                    <a:ext uri="{FF2B5EF4-FFF2-40B4-BE49-F238E27FC236}">
                      <a16:creationId xmlns:a16="http://schemas.microsoft.com/office/drawing/2014/main" id="{7E6FCA3C-7C16-0194-B53A-E5600A546796}"/>
                    </a:ext>
                  </a:extLst>
                </p14:cNvPr>
                <p14:cNvContentPartPr/>
                <p14:nvPr/>
              </p14:nvContentPartPr>
              <p14:xfrm>
                <a:off x="2903946" y="6191753"/>
                <a:ext cx="165600" cy="232560"/>
              </p14:xfrm>
            </p:contentPart>
          </mc:Choice>
          <mc:Fallback xmlns="">
            <p:pic>
              <p:nvPicPr>
                <p:cNvPr id="31776" name="Ink 31775">
                  <a:extLst>
                    <a:ext uri="{FF2B5EF4-FFF2-40B4-BE49-F238E27FC236}">
                      <a16:creationId xmlns:a16="http://schemas.microsoft.com/office/drawing/2014/main" id="{7E6FCA3C-7C16-0194-B53A-E5600A54679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97826" y="6185633"/>
                  <a:ext cx="177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1777" name="Ink 31776">
                  <a:extLst>
                    <a:ext uri="{FF2B5EF4-FFF2-40B4-BE49-F238E27FC236}">
                      <a16:creationId xmlns:a16="http://schemas.microsoft.com/office/drawing/2014/main" id="{B11C77A7-DD5C-91E6-2D0E-09935A1E03E9}"/>
                    </a:ext>
                  </a:extLst>
                </p14:cNvPr>
                <p14:cNvContentPartPr/>
                <p14:nvPr/>
              </p14:nvContentPartPr>
              <p14:xfrm>
                <a:off x="3063426" y="6326033"/>
                <a:ext cx="108000" cy="89280"/>
              </p14:xfrm>
            </p:contentPart>
          </mc:Choice>
          <mc:Fallback xmlns="">
            <p:pic>
              <p:nvPicPr>
                <p:cNvPr id="31777" name="Ink 31776">
                  <a:extLst>
                    <a:ext uri="{FF2B5EF4-FFF2-40B4-BE49-F238E27FC236}">
                      <a16:creationId xmlns:a16="http://schemas.microsoft.com/office/drawing/2014/main" id="{B11C77A7-DD5C-91E6-2D0E-09935A1E03E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57306" y="6319913"/>
                  <a:ext cx="120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1781" name="Ink 31780">
                  <a:extLst>
                    <a:ext uri="{FF2B5EF4-FFF2-40B4-BE49-F238E27FC236}">
                      <a16:creationId xmlns:a16="http://schemas.microsoft.com/office/drawing/2014/main" id="{4AD64570-87F9-F981-38A2-35A5B9FF0AD3}"/>
                    </a:ext>
                  </a:extLst>
                </p14:cNvPr>
                <p14:cNvContentPartPr/>
                <p14:nvPr/>
              </p14:nvContentPartPr>
              <p14:xfrm>
                <a:off x="2379066" y="6158633"/>
                <a:ext cx="109440" cy="173880"/>
              </p14:xfrm>
            </p:contentPart>
          </mc:Choice>
          <mc:Fallback xmlns="">
            <p:pic>
              <p:nvPicPr>
                <p:cNvPr id="31781" name="Ink 31780">
                  <a:extLst>
                    <a:ext uri="{FF2B5EF4-FFF2-40B4-BE49-F238E27FC236}">
                      <a16:creationId xmlns:a16="http://schemas.microsoft.com/office/drawing/2014/main" id="{4AD64570-87F9-F981-38A2-35A5B9FF0AD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72946" y="6152513"/>
                  <a:ext cx="121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1782" name="Ink 31781">
                  <a:extLst>
                    <a:ext uri="{FF2B5EF4-FFF2-40B4-BE49-F238E27FC236}">
                      <a16:creationId xmlns:a16="http://schemas.microsoft.com/office/drawing/2014/main" id="{3FAFF3B4-9DD8-C3F2-B5D5-79992841BAD5}"/>
                    </a:ext>
                  </a:extLst>
                </p14:cNvPr>
                <p14:cNvContentPartPr/>
                <p14:nvPr/>
              </p14:nvContentPartPr>
              <p14:xfrm>
                <a:off x="2540706" y="6304433"/>
                <a:ext cx="43560" cy="12600"/>
              </p14:xfrm>
            </p:contentPart>
          </mc:Choice>
          <mc:Fallback xmlns="">
            <p:pic>
              <p:nvPicPr>
                <p:cNvPr id="31782" name="Ink 31781">
                  <a:extLst>
                    <a:ext uri="{FF2B5EF4-FFF2-40B4-BE49-F238E27FC236}">
                      <a16:creationId xmlns:a16="http://schemas.microsoft.com/office/drawing/2014/main" id="{3FAFF3B4-9DD8-C3F2-B5D5-79992841BAD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34586" y="6298313"/>
                  <a:ext cx="55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1783" name="Ink 31782">
                  <a:extLst>
                    <a:ext uri="{FF2B5EF4-FFF2-40B4-BE49-F238E27FC236}">
                      <a16:creationId xmlns:a16="http://schemas.microsoft.com/office/drawing/2014/main" id="{FAB3D9BB-6098-D12B-5669-F3467243AF48}"/>
                    </a:ext>
                  </a:extLst>
                </p14:cNvPr>
                <p14:cNvContentPartPr/>
                <p14:nvPr/>
              </p14:nvContentPartPr>
              <p14:xfrm>
                <a:off x="2270706" y="6070793"/>
                <a:ext cx="1063800" cy="535320"/>
              </p14:xfrm>
            </p:contentPart>
          </mc:Choice>
          <mc:Fallback xmlns="">
            <p:pic>
              <p:nvPicPr>
                <p:cNvPr id="31783" name="Ink 31782">
                  <a:extLst>
                    <a:ext uri="{FF2B5EF4-FFF2-40B4-BE49-F238E27FC236}">
                      <a16:creationId xmlns:a16="http://schemas.microsoft.com/office/drawing/2014/main" id="{FAB3D9BB-6098-D12B-5669-F3467243AF4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264586" y="6064673"/>
                  <a:ext cx="1076040" cy="54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258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0891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</a:t>
            </a:r>
            <a:r>
              <a:rPr lang="en-US" dirty="0">
                <a:ea typeface="ＭＳ Ｐゴシック" pitchFamily="-112" charset="-128"/>
              </a:rPr>
              <a:t>500K x 1M </a:t>
            </a:r>
            <a:r>
              <a:rPr lang="el-GR" dirty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>
                <a:ea typeface="ＭＳ Ｐゴシック" pitchFamily="-112" charset="-128"/>
              </a:rPr>
              <a:t>0’s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1.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πίνακας είναι εξαιρετικά 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sparse</a:t>
            </a:r>
            <a:r>
              <a:rPr lang="el-GR" dirty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29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l-GR" dirty="0"/>
              <a:t>Βασικές ‘</a:t>
            </a:r>
            <a:r>
              <a:rPr lang="el-GR" dirty="0" err="1"/>
              <a:t>Εννοιες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8E5689-3E0A-30FA-9007-BB15F11DBF95}"/>
                  </a:ext>
                </a:extLst>
              </p14:cNvPr>
              <p14:cNvContentPartPr/>
              <p14:nvPr/>
            </p14:nvContentPartPr>
            <p14:xfrm>
              <a:off x="8950146" y="2216273"/>
              <a:ext cx="360" cy="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8E5689-3E0A-30FA-9007-BB15F11DBF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026" y="2210153"/>
                <a:ext cx="126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82E033-E6E4-4DF5-8795-C8A90D78DBB6}"/>
                  </a:ext>
                </a:extLst>
              </p14:cNvPr>
              <p14:cNvContentPartPr/>
              <p14:nvPr/>
            </p14:nvContentPartPr>
            <p14:xfrm>
              <a:off x="10990626" y="520715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82E033-E6E4-4DF5-8795-C8A90D78D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4506" y="520103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121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Για κάθε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30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>
                <a:ea typeface="ＭＳ Ｐゴシック" pitchFamily="-112" charset="-128"/>
              </a:rPr>
              <a:t>arrays </a:t>
            </a:r>
            <a:r>
              <a:rPr lang="el-GR" sz="2000" dirty="0">
                <a:ea typeface="ＭＳ Ｐゴシック" pitchFamily="-112" charset="-128"/>
              </a:rPr>
              <a:t>για αυτό</a:t>
            </a:r>
            <a:r>
              <a:rPr lang="en-US" sz="2000" dirty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31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Στη μνήμη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>
                <a:ea typeface="ＭＳ Ｐゴシック" pitchFamily="-112" charset="-128"/>
              </a:rPr>
              <a:t>skip lists) </a:t>
            </a:r>
            <a:r>
              <a:rPr lang="el-GR" sz="1800" dirty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535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>
                <a:ea typeface="ＭＳ Ｐゴシック" pitchFamily="-112" charset="-128"/>
              </a:rPr>
              <a:t>(posting lists) </a:t>
            </a:r>
            <a:r>
              <a:rPr lang="el-GR" sz="2400" dirty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>
                <a:ea typeface="ＭＳ Ｐゴシック" pitchFamily="-112" charset="-128"/>
              </a:rPr>
              <a:t>DocID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Vocabulary):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Dictionary) </a:t>
            </a:r>
            <a:r>
              <a:rPr lang="el-GR" sz="2400" dirty="0">
                <a:ea typeface="ＭＳ Ｐゴシック" pitchFamily="-112" charset="-128"/>
              </a:rPr>
              <a:t>δομή δεδομένων για τους όρους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34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Πως επεξεργαζόμαστε μια ερώτηση;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35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η ερώτηση</a:t>
            </a:r>
            <a:r>
              <a:rPr lang="en-US" dirty="0">
                <a:ea typeface="ＭＳ Ｐゴシック" pitchFamily="-112" charset="-128"/>
              </a:rPr>
              <a:t>: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endParaRPr lang="el-GR" b="1" i="1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Υπολογισμό της τομής του – ΠΩΣ;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36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057859" y="4131336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6362659" y="4664736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1693821" y="4131336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2341521" y="4131336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009859" y="4131336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3619459" y="4131336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4381459" y="4131336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5219666" y="4131336"/>
            <a:ext cx="838201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1714459" y="4664736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2362159" y="4664736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009859" y="4664736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3640096" y="4664736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4246521" y="4664736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4838659" y="4664736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5600667" y="4664736"/>
            <a:ext cx="762001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6951621" y="4150386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6951621" y="4607586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8DBFC9-F8AE-ECA2-6DA3-1EA54B17A052}"/>
                  </a:ext>
                </a:extLst>
              </p14:cNvPr>
              <p14:cNvContentPartPr/>
              <p14:nvPr/>
            </p14:nvContentPartPr>
            <p14:xfrm>
              <a:off x="8670786" y="893633"/>
              <a:ext cx="201960" cy="23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8DBFC9-F8AE-ECA2-6DA3-1EA54B17A0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4666" y="887513"/>
                <a:ext cx="214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3EFDA9-6242-CC2B-538E-E5818419C848}"/>
                  </a:ext>
                </a:extLst>
              </p14:cNvPr>
              <p14:cNvContentPartPr/>
              <p14:nvPr/>
            </p14:nvContentPartPr>
            <p14:xfrm>
              <a:off x="926106" y="3327233"/>
              <a:ext cx="38520" cy="169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3EFDA9-6242-CC2B-538E-E5818419C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986" y="3321113"/>
                <a:ext cx="50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03B70E0-FF3D-5107-7CF8-CD5224B132A6}"/>
                  </a:ext>
                </a:extLst>
              </p14:cNvPr>
              <p14:cNvContentPartPr/>
              <p14:nvPr/>
            </p14:nvContentPartPr>
            <p14:xfrm>
              <a:off x="1466826" y="3736553"/>
              <a:ext cx="42120" cy="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03B70E0-FF3D-5107-7CF8-CD5224B132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0706" y="3730433"/>
                <a:ext cx="54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F10F98-F182-702B-3011-7D97592BD0C1}"/>
                  </a:ext>
                </a:extLst>
              </p14:cNvPr>
              <p14:cNvContentPartPr/>
              <p14:nvPr/>
            </p14:nvContentPartPr>
            <p14:xfrm>
              <a:off x="1774986" y="3720713"/>
              <a:ext cx="131400" cy="306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F10F98-F182-702B-3011-7D97592BD0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8866" y="3714593"/>
                <a:ext cx="14364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D7F525C-4573-C1F0-0A58-38D804525EEA}"/>
              </a:ext>
            </a:extLst>
          </p:cNvPr>
          <p:cNvGrpSpPr/>
          <p:nvPr/>
        </p:nvGrpSpPr>
        <p:grpSpPr>
          <a:xfrm>
            <a:off x="1811346" y="5232713"/>
            <a:ext cx="200880" cy="349920"/>
            <a:chOff x="1811346" y="5232713"/>
            <a:chExt cx="20088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450EF0-5AA6-43DA-325F-031DAB3BCCE7}"/>
                    </a:ext>
                  </a:extLst>
                </p14:cNvPr>
                <p14:cNvContentPartPr/>
                <p14:nvPr/>
              </p14:nvContentPartPr>
              <p14:xfrm>
                <a:off x="1919346" y="5232713"/>
                <a:ext cx="30240" cy="31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450EF0-5AA6-43DA-325F-031DAB3BCC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3226" y="5226593"/>
                  <a:ext cx="42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49510F-82A5-7A6A-1F4A-0C921B368E84}"/>
                    </a:ext>
                  </a:extLst>
                </p14:cNvPr>
                <p14:cNvContentPartPr/>
                <p14:nvPr/>
              </p14:nvContentPartPr>
              <p14:xfrm>
                <a:off x="1811346" y="5242073"/>
                <a:ext cx="200880" cy="11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49510F-82A5-7A6A-1F4A-0C921B368E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5226" y="5235953"/>
                  <a:ext cx="213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DD51A4-AFF4-87C1-DF36-BEA21B163D94}"/>
                    </a:ext>
                  </a:extLst>
                </p14:cNvPr>
                <p14:cNvContentPartPr/>
                <p14:nvPr/>
              </p14:nvContentPartPr>
              <p14:xfrm>
                <a:off x="1888746" y="5300393"/>
                <a:ext cx="70920" cy="28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DD51A4-AFF4-87C1-DF36-BEA21B163D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2626" y="5294273"/>
                  <a:ext cx="8316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C79F8A1-00B0-BAA6-CF37-4CAB12688598}"/>
                  </a:ext>
                </a:extLst>
              </p14:cNvPr>
              <p14:cNvContentPartPr/>
              <p14:nvPr/>
            </p14:nvContentPartPr>
            <p14:xfrm>
              <a:off x="1740426" y="3727193"/>
              <a:ext cx="164520" cy="308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C79F8A1-00B0-BAA6-CF37-4CAB126885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4306" y="3721073"/>
                <a:ext cx="1767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438EE3-1A3A-2892-05A8-BCB23BE71E63}"/>
                  </a:ext>
                </a:extLst>
              </p14:cNvPr>
              <p14:cNvContentPartPr/>
              <p14:nvPr/>
            </p14:nvContentPartPr>
            <p14:xfrm>
              <a:off x="1440546" y="3720353"/>
              <a:ext cx="76320" cy="159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438EE3-1A3A-2892-05A8-BCB23BE71E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4426" y="3714233"/>
                <a:ext cx="88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22DF2C-6CD8-CE43-DA34-20976D245418}"/>
                  </a:ext>
                </a:extLst>
              </p14:cNvPr>
              <p14:cNvContentPartPr/>
              <p14:nvPr/>
            </p14:nvContentPartPr>
            <p14:xfrm>
              <a:off x="1409946" y="3603353"/>
              <a:ext cx="360" cy="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22DF2C-6CD8-CE43-DA34-20976D2454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03826" y="3597233"/>
                <a:ext cx="126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6B615F6-FB70-57EA-1043-7685D493B4C2}"/>
                  </a:ext>
                </a:extLst>
              </p14:cNvPr>
              <p14:cNvContentPartPr/>
              <p14:nvPr/>
            </p14:nvContentPartPr>
            <p14:xfrm>
              <a:off x="1564386" y="5498033"/>
              <a:ext cx="128520" cy="180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6B615F6-FB70-57EA-1043-7685D493B4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8266" y="5491913"/>
                <a:ext cx="1407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B386DE-19B2-BCA8-8151-4A884488A7DB}"/>
                  </a:ext>
                </a:extLst>
              </p14:cNvPr>
              <p14:cNvContentPartPr/>
              <p14:nvPr/>
            </p14:nvContentPartPr>
            <p14:xfrm>
              <a:off x="1540626" y="5312633"/>
              <a:ext cx="432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B386DE-19B2-BCA8-8151-4A884488A7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34506" y="5306513"/>
                <a:ext cx="16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D32E64-3079-5616-2D61-72E06E38D62C}"/>
                  </a:ext>
                </a:extLst>
              </p14:cNvPr>
              <p14:cNvContentPartPr/>
              <p14:nvPr/>
            </p14:nvContentPartPr>
            <p14:xfrm>
              <a:off x="2511906" y="5229473"/>
              <a:ext cx="165960" cy="219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D32E64-3079-5616-2D61-72E06E38D6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05786" y="5223353"/>
                <a:ext cx="1782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9A6554F-2681-6DD2-7A8E-EB225CC4021C}"/>
                  </a:ext>
                </a:extLst>
              </p14:cNvPr>
              <p14:cNvContentPartPr/>
              <p14:nvPr/>
            </p14:nvContentPartPr>
            <p14:xfrm>
              <a:off x="2498946" y="5687033"/>
              <a:ext cx="108000" cy="156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9A6554F-2681-6DD2-7A8E-EB225CC4021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2826" y="5680913"/>
                <a:ext cx="120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5B4BA97-FDDD-B5B8-5455-6B231811DE19}"/>
                  </a:ext>
                </a:extLst>
              </p14:cNvPr>
              <p14:cNvContentPartPr/>
              <p14:nvPr/>
            </p14:nvContentPartPr>
            <p14:xfrm>
              <a:off x="2447106" y="5561393"/>
              <a:ext cx="122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5B4BA97-FDDD-B5B8-5455-6B231811DE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40986" y="5555273"/>
                <a:ext cx="244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77114A8-59B0-06EE-CD24-C1E43B5BA0E4}"/>
                  </a:ext>
                </a:extLst>
              </p14:cNvPr>
              <p14:cNvContentPartPr/>
              <p14:nvPr/>
            </p14:nvContentPartPr>
            <p14:xfrm>
              <a:off x="2401386" y="4761473"/>
              <a:ext cx="250920" cy="31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77114A8-59B0-06EE-CD24-C1E43B5BA0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5266" y="4755353"/>
                <a:ext cx="2631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F18536-2EED-F583-61D1-41BC27F93210}"/>
                  </a:ext>
                </a:extLst>
              </p14:cNvPr>
              <p14:cNvContentPartPr/>
              <p14:nvPr/>
            </p14:nvContentPartPr>
            <p14:xfrm>
              <a:off x="1760586" y="4279433"/>
              <a:ext cx="219240" cy="335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F18536-2EED-F583-61D1-41BC27F932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54466" y="4273313"/>
                <a:ext cx="231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2A76A52-F24B-5A51-5927-E1840017D756}"/>
                  </a:ext>
                </a:extLst>
              </p14:cNvPr>
              <p14:cNvContentPartPr/>
              <p14:nvPr/>
            </p14:nvContentPartPr>
            <p14:xfrm>
              <a:off x="2487786" y="3745193"/>
              <a:ext cx="139680" cy="282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2A76A52-F24B-5A51-5927-E1840017D75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81666" y="3739073"/>
                <a:ext cx="15192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2CD6F5A1-FFBE-465E-7EF9-4B35024F1E5E}"/>
              </a:ext>
            </a:extLst>
          </p:cNvPr>
          <p:cNvGrpSpPr/>
          <p:nvPr/>
        </p:nvGrpSpPr>
        <p:grpSpPr>
          <a:xfrm>
            <a:off x="3168546" y="5191313"/>
            <a:ext cx="214200" cy="335880"/>
            <a:chOff x="3168546" y="5191313"/>
            <a:chExt cx="2142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DDD12B3-1983-240C-A30F-444DCE40A9A2}"/>
                    </a:ext>
                  </a:extLst>
                </p14:cNvPr>
                <p14:cNvContentPartPr/>
                <p14:nvPr/>
              </p14:nvContentPartPr>
              <p14:xfrm>
                <a:off x="3247026" y="5253233"/>
                <a:ext cx="21960" cy="27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DDD12B3-1983-240C-A30F-444DCE40A9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40906" y="5247113"/>
                  <a:ext cx="34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8ABE6B-D56D-06D5-1291-C2255A18FAED}"/>
                    </a:ext>
                  </a:extLst>
                </p14:cNvPr>
                <p14:cNvContentPartPr/>
                <p14:nvPr/>
              </p14:nvContentPartPr>
              <p14:xfrm>
                <a:off x="3168546" y="5191313"/>
                <a:ext cx="214200" cy="129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8ABE6B-D56D-06D5-1291-C2255A18F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62426" y="5185193"/>
                  <a:ext cx="22644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73F0574-292F-AFC0-3A5B-740DEA226EE4}"/>
                  </a:ext>
                </a:extLst>
              </p14:cNvPr>
              <p14:cNvContentPartPr/>
              <p14:nvPr/>
            </p14:nvContentPartPr>
            <p14:xfrm>
              <a:off x="3772986" y="5240273"/>
              <a:ext cx="194040" cy="278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73F0574-292F-AFC0-3A5B-740DEA226E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66866" y="5234153"/>
                <a:ext cx="2062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B3E01B-D90D-1966-8771-05CF3D03931F}"/>
                  </a:ext>
                </a:extLst>
              </p14:cNvPr>
              <p14:cNvContentPartPr/>
              <p14:nvPr/>
            </p14:nvContentPartPr>
            <p14:xfrm>
              <a:off x="3126066" y="3755273"/>
              <a:ext cx="169560" cy="259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B3E01B-D90D-1966-8771-05CF3D0393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19946" y="3749153"/>
                <a:ext cx="181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3B9159-B1C4-3262-DF57-837E275ADB3A}"/>
                  </a:ext>
                </a:extLst>
              </p14:cNvPr>
              <p14:cNvContentPartPr/>
              <p14:nvPr/>
            </p14:nvContentPartPr>
            <p14:xfrm>
              <a:off x="4322346" y="5218673"/>
              <a:ext cx="188280" cy="236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3B9159-B1C4-3262-DF57-837E275ADB3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16226" y="5212553"/>
                <a:ext cx="200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97147B7-5463-D36E-84B1-743134AF8DFF}"/>
                  </a:ext>
                </a:extLst>
              </p14:cNvPr>
              <p14:cNvContentPartPr/>
              <p14:nvPr/>
            </p14:nvContentPartPr>
            <p14:xfrm>
              <a:off x="4264026" y="4721513"/>
              <a:ext cx="326520" cy="363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97147B7-5463-D36E-84B1-743134AF8D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57906" y="4715393"/>
                <a:ext cx="3387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C7975D-07D8-E56C-A6C1-8EA721FC6E9E}"/>
                  </a:ext>
                </a:extLst>
              </p14:cNvPr>
              <p14:cNvContentPartPr/>
              <p14:nvPr/>
            </p14:nvContentPartPr>
            <p14:xfrm>
              <a:off x="3015546" y="4185833"/>
              <a:ext cx="354600" cy="320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C7975D-07D8-E56C-A6C1-8EA721FC6E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09426" y="4179713"/>
                <a:ext cx="3668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EEC7E8-2447-1A69-9C06-6FF4F7A1F061}"/>
                  </a:ext>
                </a:extLst>
              </p14:cNvPr>
              <p14:cNvContentPartPr/>
              <p14:nvPr/>
            </p14:nvContentPartPr>
            <p14:xfrm>
              <a:off x="3923466" y="3725753"/>
              <a:ext cx="131760" cy="270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EEC7E8-2447-1A69-9C06-6FF4F7A1F0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17346" y="3719633"/>
                <a:ext cx="1440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A036C7-B2F9-EECA-DB4D-787D22BCB100}"/>
                  </a:ext>
                </a:extLst>
              </p14:cNvPr>
              <p14:cNvContentPartPr/>
              <p14:nvPr/>
            </p14:nvContentPartPr>
            <p14:xfrm>
              <a:off x="4946226" y="5187353"/>
              <a:ext cx="148320" cy="243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A036C7-B2F9-EECA-DB4D-787D22BCB1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40106" y="5181233"/>
                <a:ext cx="1605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4701D3-F143-3B1F-0D27-3196CDB68839}"/>
                  </a:ext>
                </a:extLst>
              </p14:cNvPr>
              <p14:cNvContentPartPr/>
              <p14:nvPr/>
            </p14:nvContentPartPr>
            <p14:xfrm>
              <a:off x="5732826" y="5193833"/>
              <a:ext cx="228240" cy="211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4701D3-F143-3B1F-0D27-3196CDB6883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26706" y="5187713"/>
                <a:ext cx="240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D17244-BF65-0A52-C5EC-BBB9E0E9709B}"/>
                  </a:ext>
                </a:extLst>
              </p14:cNvPr>
              <p14:cNvContentPartPr/>
              <p14:nvPr/>
            </p14:nvContentPartPr>
            <p14:xfrm>
              <a:off x="4574706" y="3777593"/>
              <a:ext cx="172800" cy="27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D17244-BF65-0A52-C5EC-BBB9E0E970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68586" y="3771473"/>
                <a:ext cx="18504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8F460C1-A428-C99D-CBE3-A611E64D9C27}"/>
              </a:ext>
            </a:extLst>
          </p:cNvPr>
          <p:cNvGrpSpPr/>
          <p:nvPr/>
        </p:nvGrpSpPr>
        <p:grpSpPr>
          <a:xfrm>
            <a:off x="5614746" y="4605953"/>
            <a:ext cx="482760" cy="374760"/>
            <a:chOff x="5614746" y="4605953"/>
            <a:chExt cx="4827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335B43-AE22-435F-2612-1B9F6AD61188}"/>
                    </a:ext>
                  </a:extLst>
                </p14:cNvPr>
                <p14:cNvContentPartPr/>
                <p14:nvPr/>
              </p14:nvContentPartPr>
              <p14:xfrm>
                <a:off x="5949546" y="4811873"/>
                <a:ext cx="360" cy="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335B43-AE22-435F-2612-1B9F6AD611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43426" y="4805753"/>
                  <a:ext cx="12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BA4DF87-C570-EB3D-9938-0294092F72B7}"/>
                    </a:ext>
                  </a:extLst>
                </p14:cNvPr>
                <p14:cNvContentPartPr/>
                <p14:nvPr/>
              </p14:nvContentPartPr>
              <p14:xfrm>
                <a:off x="5896626" y="4786313"/>
                <a:ext cx="56520" cy="19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BA4DF87-C570-EB3D-9938-0294092F72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90506" y="4780193"/>
                  <a:ext cx="68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25EC6C5-205F-6794-FEE2-49EFFADF1BA3}"/>
                    </a:ext>
                  </a:extLst>
                </p14:cNvPr>
                <p14:cNvContentPartPr/>
                <p14:nvPr/>
              </p14:nvContentPartPr>
              <p14:xfrm>
                <a:off x="5614746" y="4605953"/>
                <a:ext cx="482760" cy="27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25EC6C5-205F-6794-FEE2-49EFFADF1B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08626" y="4599833"/>
                  <a:ext cx="49500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DDEFFB-2042-7873-3B0A-DE08CCB8A34B}"/>
              </a:ext>
            </a:extLst>
          </p:cNvPr>
          <p:cNvGrpSpPr/>
          <p:nvPr/>
        </p:nvGrpSpPr>
        <p:grpSpPr>
          <a:xfrm>
            <a:off x="6246546" y="5173313"/>
            <a:ext cx="473040" cy="233640"/>
            <a:chOff x="6246546" y="5173313"/>
            <a:chExt cx="4730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69F218-7EC7-9B1D-EFAC-FECE6156FB88}"/>
                    </a:ext>
                  </a:extLst>
                </p14:cNvPr>
                <p14:cNvContentPartPr/>
                <p14:nvPr/>
              </p14:nvContentPartPr>
              <p14:xfrm>
                <a:off x="6246546" y="5239913"/>
                <a:ext cx="14436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69F218-7EC7-9B1D-EFAC-FECE6156FB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0426" y="5233793"/>
                  <a:ext cx="156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F5363D-8ED7-D6F8-3D27-AD6F3FC01782}"/>
                    </a:ext>
                  </a:extLst>
                </p14:cNvPr>
                <p14:cNvContentPartPr/>
                <p14:nvPr/>
              </p14:nvContentPartPr>
              <p14:xfrm>
                <a:off x="6506106" y="5173313"/>
                <a:ext cx="213480" cy="23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F5363D-8ED7-D6F8-3D27-AD6F3FC017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99986" y="5167193"/>
                  <a:ext cx="22572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5A2F02-CD3B-FE0B-3B24-7F89F296EF04}"/>
                  </a:ext>
                </a:extLst>
              </p14:cNvPr>
              <p14:cNvContentPartPr/>
              <p14:nvPr/>
            </p14:nvContentPartPr>
            <p14:xfrm>
              <a:off x="5356266" y="3740153"/>
              <a:ext cx="148320" cy="276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5A2F02-CD3B-FE0B-3B24-7F89F296EF0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50146" y="3734033"/>
                <a:ext cx="16056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15" name="Group 43014">
            <a:extLst>
              <a:ext uri="{FF2B5EF4-FFF2-40B4-BE49-F238E27FC236}">
                <a16:creationId xmlns:a16="http://schemas.microsoft.com/office/drawing/2014/main" id="{38387FF6-E73E-3833-9FCB-6A58E721719F}"/>
              </a:ext>
            </a:extLst>
          </p:cNvPr>
          <p:cNvGrpSpPr/>
          <p:nvPr/>
        </p:nvGrpSpPr>
        <p:grpSpPr>
          <a:xfrm>
            <a:off x="6057546" y="3380513"/>
            <a:ext cx="1018080" cy="195120"/>
            <a:chOff x="6057546" y="3380513"/>
            <a:chExt cx="101808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FAD190-ED07-BC9C-1569-639E75587DC0}"/>
                    </a:ext>
                  </a:extLst>
                </p14:cNvPr>
                <p14:cNvContentPartPr/>
                <p14:nvPr/>
              </p14:nvContentPartPr>
              <p14:xfrm>
                <a:off x="6057546" y="3394193"/>
                <a:ext cx="1652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FAD190-ED07-BC9C-1569-639E75587D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51426" y="3388073"/>
                  <a:ext cx="177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C295A95-692B-CAE3-8158-37B0903CC621}"/>
                    </a:ext>
                  </a:extLst>
                </p14:cNvPr>
                <p14:cNvContentPartPr/>
                <p14:nvPr/>
              </p14:nvContentPartPr>
              <p14:xfrm>
                <a:off x="6168066" y="3410753"/>
                <a:ext cx="33840" cy="13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C295A95-692B-CAE3-8158-37B0903CC6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61946" y="3404633"/>
                  <a:ext cx="46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355A18-0226-AADB-5034-A7B5B221F0E2}"/>
                    </a:ext>
                  </a:extLst>
                </p14:cNvPr>
                <p14:cNvContentPartPr/>
                <p14:nvPr/>
              </p14:nvContentPartPr>
              <p14:xfrm>
                <a:off x="6353826" y="3412193"/>
                <a:ext cx="82800" cy="150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355A18-0226-AADB-5034-A7B5B221F0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7706" y="3406073"/>
                  <a:ext cx="95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2C3EAE-39F0-44DD-48E1-1274D928C547}"/>
                    </a:ext>
                  </a:extLst>
                </p14:cNvPr>
                <p14:cNvContentPartPr/>
                <p14:nvPr/>
              </p14:nvContentPartPr>
              <p14:xfrm>
                <a:off x="6322506" y="3446033"/>
                <a:ext cx="388800" cy="9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2C3EAE-39F0-44DD-48E1-1274D928C5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16386" y="3439913"/>
                  <a:ext cx="401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008" name="Ink 43007">
                  <a:extLst>
                    <a:ext uri="{FF2B5EF4-FFF2-40B4-BE49-F238E27FC236}">
                      <a16:creationId xmlns:a16="http://schemas.microsoft.com/office/drawing/2014/main" id="{F606385D-F357-44EE-B38A-9E746041C0BD}"/>
                    </a:ext>
                  </a:extLst>
                </p14:cNvPr>
                <p14:cNvContentPartPr/>
                <p14:nvPr/>
              </p14:nvContentPartPr>
              <p14:xfrm>
                <a:off x="6748386" y="3435953"/>
                <a:ext cx="99360" cy="93960"/>
              </p14:xfrm>
            </p:contentPart>
          </mc:Choice>
          <mc:Fallback xmlns="">
            <p:pic>
              <p:nvPicPr>
                <p:cNvPr id="43008" name="Ink 43007">
                  <a:extLst>
                    <a:ext uri="{FF2B5EF4-FFF2-40B4-BE49-F238E27FC236}">
                      <a16:creationId xmlns:a16="http://schemas.microsoft.com/office/drawing/2014/main" id="{F606385D-F357-44EE-B38A-9E746041C0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42266" y="3429833"/>
                  <a:ext cx="111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009" name="Ink 43008">
                  <a:extLst>
                    <a:ext uri="{FF2B5EF4-FFF2-40B4-BE49-F238E27FC236}">
                      <a16:creationId xmlns:a16="http://schemas.microsoft.com/office/drawing/2014/main" id="{44C2F439-D1DC-BA45-3444-A656AE88B100}"/>
                    </a:ext>
                  </a:extLst>
                </p14:cNvPr>
                <p14:cNvContentPartPr/>
                <p14:nvPr/>
              </p14:nvContentPartPr>
              <p14:xfrm>
                <a:off x="6911826" y="3380513"/>
                <a:ext cx="163800" cy="195120"/>
              </p14:xfrm>
            </p:contentPart>
          </mc:Choice>
          <mc:Fallback xmlns="">
            <p:pic>
              <p:nvPicPr>
                <p:cNvPr id="43009" name="Ink 43008">
                  <a:extLst>
                    <a:ext uri="{FF2B5EF4-FFF2-40B4-BE49-F238E27FC236}">
                      <a16:creationId xmlns:a16="http://schemas.microsoft.com/office/drawing/2014/main" id="{44C2F439-D1DC-BA45-3444-A656AE88B1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05706" y="3374393"/>
                  <a:ext cx="1760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17" name="Group 43016">
            <a:extLst>
              <a:ext uri="{FF2B5EF4-FFF2-40B4-BE49-F238E27FC236}">
                <a16:creationId xmlns:a16="http://schemas.microsoft.com/office/drawing/2014/main" id="{4C265A32-6DCE-1EFD-AF6A-451EF56C6A40}"/>
              </a:ext>
            </a:extLst>
          </p:cNvPr>
          <p:cNvGrpSpPr/>
          <p:nvPr/>
        </p:nvGrpSpPr>
        <p:grpSpPr>
          <a:xfrm>
            <a:off x="4325946" y="5589113"/>
            <a:ext cx="1220040" cy="680040"/>
            <a:chOff x="4325946" y="5589113"/>
            <a:chExt cx="122004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601735-D566-9541-0487-31A7525426A7}"/>
                    </a:ext>
                  </a:extLst>
                </p14:cNvPr>
                <p14:cNvContentPartPr/>
                <p14:nvPr/>
              </p14:nvContentPartPr>
              <p14:xfrm>
                <a:off x="4550946" y="5823113"/>
                <a:ext cx="196200" cy="21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601735-D566-9541-0487-31A7525426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44826" y="5816993"/>
                  <a:ext cx="208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9CD67D-1270-2465-6986-210C267825A4}"/>
                    </a:ext>
                  </a:extLst>
                </p14:cNvPr>
                <p14:cNvContentPartPr/>
                <p14:nvPr/>
              </p14:nvContentPartPr>
              <p14:xfrm>
                <a:off x="4784226" y="5970353"/>
                <a:ext cx="1548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9CD67D-1270-2465-6986-210C267825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78106" y="5964233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F6A43B-ACA1-F412-41BA-C6F8CE31F052}"/>
                    </a:ext>
                  </a:extLst>
                </p14:cNvPr>
                <p14:cNvContentPartPr/>
                <p14:nvPr/>
              </p14:nvContentPartPr>
              <p14:xfrm>
                <a:off x="4914186" y="5717633"/>
                <a:ext cx="155160" cy="13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F6A43B-ACA1-F412-41BA-C6F8CE31F0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08066" y="5711513"/>
                  <a:ext cx="167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029D01-9D9A-E40D-95AF-89541C62F8C5}"/>
                    </a:ext>
                  </a:extLst>
                </p14:cNvPr>
                <p14:cNvContentPartPr/>
                <p14:nvPr/>
              </p14:nvContentPartPr>
              <p14:xfrm>
                <a:off x="4953066" y="5849393"/>
                <a:ext cx="147960" cy="138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029D01-9D9A-E40D-95AF-89541C62F8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46946" y="5843273"/>
                  <a:ext cx="160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3016" name="Ink 43015">
                  <a:extLst>
                    <a:ext uri="{FF2B5EF4-FFF2-40B4-BE49-F238E27FC236}">
                      <a16:creationId xmlns:a16="http://schemas.microsoft.com/office/drawing/2014/main" id="{27A8BF3A-DF4A-CAE2-EF01-2262708C064E}"/>
                    </a:ext>
                  </a:extLst>
                </p14:cNvPr>
                <p14:cNvContentPartPr/>
                <p14:nvPr/>
              </p14:nvContentPartPr>
              <p14:xfrm>
                <a:off x="4325946" y="5589113"/>
                <a:ext cx="1220040" cy="680040"/>
              </p14:xfrm>
            </p:contentPart>
          </mc:Choice>
          <mc:Fallback xmlns="">
            <p:pic>
              <p:nvPicPr>
                <p:cNvPr id="43016" name="Ink 43015">
                  <a:extLst>
                    <a:ext uri="{FF2B5EF4-FFF2-40B4-BE49-F238E27FC236}">
                      <a16:creationId xmlns:a16="http://schemas.microsoft.com/office/drawing/2014/main" id="{27A8BF3A-DF4A-CAE2-EF01-2262708C06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19826" y="5582993"/>
                  <a:ext cx="1232280" cy="692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44" y="13303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123" y="1243283"/>
            <a:ext cx="7886700" cy="70888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>
                <a:ea typeface="ＭＳ Ｐゴシック" pitchFamily="-112" charset="-128"/>
              </a:rPr>
              <a:t>linear</a:t>
            </a:r>
            <a:r>
              <a:rPr lang="el-GR" dirty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9479EB-754E-4F38-8574-7A48DC6895B8}"/>
              </a:ext>
            </a:extLst>
          </p:cNvPr>
          <p:cNvGrpSpPr/>
          <p:nvPr/>
        </p:nvGrpSpPr>
        <p:grpSpPr>
          <a:xfrm>
            <a:off x="860286" y="2708920"/>
            <a:ext cx="6426200" cy="1009650"/>
            <a:chOff x="2514600" y="3429000"/>
            <a:chExt cx="6426200" cy="1009650"/>
          </a:xfrm>
        </p:grpSpPr>
        <p:grpSp>
          <p:nvGrpSpPr>
            <p:cNvPr id="2" name="Group 99"/>
            <p:cNvGrpSpPr>
              <a:grpSpLocks/>
            </p:cNvGrpSpPr>
            <p:nvPr/>
          </p:nvGrpSpPr>
          <p:grpSpPr bwMode="auto">
            <a:xfrm>
              <a:off x="2514600" y="3429000"/>
              <a:ext cx="5202238" cy="1009650"/>
              <a:chOff x="1584" y="3264"/>
              <a:chExt cx="3277" cy="636"/>
            </a:xfrm>
          </p:grpSpPr>
          <p:sp>
            <p:nvSpPr>
              <p:cNvPr id="44089" name="Text Box 54"/>
              <p:cNvSpPr txBox="1">
                <a:spLocks noChangeArrowheads="1"/>
              </p:cNvSpPr>
              <p:nvPr/>
            </p:nvSpPr>
            <p:spPr bwMode="auto">
              <a:xfrm>
                <a:off x="4525" y="3600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34</a:t>
                </a:r>
              </a:p>
            </p:txBody>
          </p:sp>
          <p:grpSp>
            <p:nvGrpSpPr>
              <p:cNvPr id="3" name="Group 96"/>
              <p:cNvGrpSpPr>
                <a:grpSpLocks/>
              </p:cNvGrpSpPr>
              <p:nvPr/>
            </p:nvGrpSpPr>
            <p:grpSpPr bwMode="auto">
              <a:xfrm>
                <a:off x="1584" y="3264"/>
                <a:ext cx="3179" cy="300"/>
                <a:chOff x="1584" y="3060"/>
                <a:chExt cx="3179" cy="300"/>
              </a:xfrm>
            </p:grpSpPr>
            <p:sp>
              <p:nvSpPr>
                <p:cNvPr id="4411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20" y="3060"/>
                  <a:ext cx="443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128</a:t>
                  </a:r>
                </a:p>
              </p:txBody>
            </p:sp>
            <p:grpSp>
              <p:nvGrpSpPr>
                <p:cNvPr id="4" name="Group 55"/>
                <p:cNvGrpSpPr>
                  <a:grpSpLocks/>
                </p:cNvGrpSpPr>
                <p:nvPr/>
              </p:nvGrpSpPr>
              <p:grpSpPr bwMode="auto">
                <a:xfrm>
                  <a:off x="1584" y="3060"/>
                  <a:ext cx="408" cy="294"/>
                  <a:chOff x="1584" y="3162"/>
                  <a:chExt cx="408" cy="294"/>
                </a:xfrm>
              </p:grpSpPr>
              <p:sp>
                <p:nvSpPr>
                  <p:cNvPr id="441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2</a:t>
                    </a:r>
                  </a:p>
                </p:txBody>
              </p:sp>
              <p:cxnSp>
                <p:nvCxnSpPr>
                  <p:cNvPr id="44129" name="AutoShape 57"/>
                  <p:cNvCxnSpPr>
                    <a:cxnSpLocks noChangeShapeType="1"/>
                    <a:stCxn id="44128" idx="3"/>
                    <a:endCxn id="44126" idx="1"/>
                  </p:cNvCxnSpPr>
                  <p:nvPr/>
                </p:nvCxnSpPr>
                <p:spPr bwMode="auto">
                  <a:xfrm>
                    <a:off x="1813" y="3309"/>
                    <a:ext cx="17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5" name="Group 58"/>
                <p:cNvGrpSpPr>
                  <a:grpSpLocks/>
                </p:cNvGrpSpPr>
                <p:nvPr/>
              </p:nvGrpSpPr>
              <p:grpSpPr bwMode="auto">
                <a:xfrm>
                  <a:off x="1992" y="3060"/>
                  <a:ext cx="421" cy="294"/>
                  <a:chOff x="1992" y="3162"/>
                  <a:chExt cx="421" cy="294"/>
                </a:xfrm>
              </p:grpSpPr>
              <p:sp>
                <p:nvSpPr>
                  <p:cNvPr id="4412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4</a:t>
                    </a:r>
                  </a:p>
                </p:txBody>
              </p:sp>
              <p:cxnSp>
                <p:nvCxnSpPr>
                  <p:cNvPr id="44127" name="AutoShape 60"/>
                  <p:cNvCxnSpPr>
                    <a:cxnSpLocks noChangeShapeType="1"/>
                    <a:stCxn id="44126" idx="3"/>
                    <a:endCxn id="44124" idx="1"/>
                  </p:cNvCxnSpPr>
                  <p:nvPr/>
                </p:nvCxnSpPr>
                <p:spPr bwMode="auto">
                  <a:xfrm>
                    <a:off x="222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6" name="Group 61"/>
                <p:cNvGrpSpPr>
                  <a:grpSpLocks/>
                </p:cNvGrpSpPr>
                <p:nvPr/>
              </p:nvGrpSpPr>
              <p:grpSpPr bwMode="auto">
                <a:xfrm>
                  <a:off x="2413" y="3060"/>
                  <a:ext cx="384" cy="294"/>
                  <a:chOff x="2413" y="3162"/>
                  <a:chExt cx="384" cy="294"/>
                </a:xfrm>
              </p:grpSpPr>
              <p:sp>
                <p:nvSpPr>
                  <p:cNvPr id="4412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3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8</a:t>
                    </a:r>
                  </a:p>
                </p:txBody>
              </p:sp>
              <p:cxnSp>
                <p:nvCxnSpPr>
                  <p:cNvPr id="44125" name="AutoShape 63"/>
                  <p:cNvCxnSpPr>
                    <a:cxnSpLocks noChangeShapeType="1"/>
                    <a:stCxn id="44124" idx="3"/>
                    <a:endCxn id="44122" idx="1"/>
                  </p:cNvCxnSpPr>
                  <p:nvPr/>
                </p:nvCxnSpPr>
                <p:spPr bwMode="auto">
                  <a:xfrm>
                    <a:off x="2642" y="3309"/>
                    <a:ext cx="15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7" name="Group 64"/>
                <p:cNvGrpSpPr>
                  <a:grpSpLocks/>
                </p:cNvGrpSpPr>
                <p:nvPr/>
              </p:nvGrpSpPr>
              <p:grpSpPr bwMode="auto">
                <a:xfrm>
                  <a:off x="2797" y="3060"/>
                  <a:ext cx="480" cy="294"/>
                  <a:chOff x="2797" y="3162"/>
                  <a:chExt cx="480" cy="294"/>
                </a:xfrm>
              </p:grpSpPr>
              <p:sp>
                <p:nvSpPr>
                  <p:cNvPr id="4412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16</a:t>
                    </a:r>
                  </a:p>
                </p:txBody>
              </p:sp>
              <p:cxnSp>
                <p:nvCxnSpPr>
                  <p:cNvPr id="44123" name="AutoShape 66"/>
                  <p:cNvCxnSpPr>
                    <a:cxnSpLocks noChangeShapeType="1"/>
                    <a:stCxn id="44122" idx="3"/>
                    <a:endCxn id="44120" idx="1"/>
                  </p:cNvCxnSpPr>
                  <p:nvPr/>
                </p:nvCxnSpPr>
                <p:spPr bwMode="auto">
                  <a:xfrm>
                    <a:off x="3133" y="3309"/>
                    <a:ext cx="14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8" name="Group 67"/>
                <p:cNvGrpSpPr>
                  <a:grpSpLocks/>
                </p:cNvGrpSpPr>
                <p:nvPr/>
              </p:nvGrpSpPr>
              <p:grpSpPr bwMode="auto">
                <a:xfrm>
                  <a:off x="3277" y="3066"/>
                  <a:ext cx="528" cy="294"/>
                  <a:chOff x="3277" y="3162"/>
                  <a:chExt cx="528" cy="294"/>
                </a:xfrm>
              </p:grpSpPr>
              <p:sp>
                <p:nvSpPr>
                  <p:cNvPr id="441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32</a:t>
                    </a:r>
                  </a:p>
                </p:txBody>
              </p:sp>
              <p:cxnSp>
                <p:nvCxnSpPr>
                  <p:cNvPr id="44121" name="AutoShape 69"/>
                  <p:cNvCxnSpPr>
                    <a:cxnSpLocks noChangeShapeType="1"/>
                    <a:stCxn id="44120" idx="3"/>
                    <a:endCxn id="44118" idx="1"/>
                  </p:cNvCxnSpPr>
                  <p:nvPr/>
                </p:nvCxnSpPr>
                <p:spPr bwMode="auto">
                  <a:xfrm>
                    <a:off x="3613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9" name="Group 70"/>
                <p:cNvGrpSpPr>
                  <a:grpSpLocks/>
                </p:cNvGrpSpPr>
                <p:nvPr/>
              </p:nvGrpSpPr>
              <p:grpSpPr bwMode="auto">
                <a:xfrm>
                  <a:off x="3805" y="3066"/>
                  <a:ext cx="528" cy="294"/>
                  <a:chOff x="3805" y="3162"/>
                  <a:chExt cx="528" cy="294"/>
                </a:xfrm>
              </p:grpSpPr>
              <p:sp>
                <p:nvSpPr>
                  <p:cNvPr id="44118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64</a:t>
                    </a:r>
                  </a:p>
                </p:txBody>
              </p:sp>
              <p:cxnSp>
                <p:nvCxnSpPr>
                  <p:cNvPr id="44119" name="AutoShape 72"/>
                  <p:cNvCxnSpPr>
                    <a:cxnSpLocks noChangeShapeType="1"/>
                    <a:stCxn id="44118" idx="3"/>
                    <a:endCxn id="44111" idx="1"/>
                  </p:cNvCxnSpPr>
                  <p:nvPr/>
                </p:nvCxnSpPr>
                <p:spPr bwMode="auto">
                  <a:xfrm>
                    <a:off x="414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1597" y="3600"/>
                <a:ext cx="408" cy="294"/>
                <a:chOff x="1597" y="3498"/>
                <a:chExt cx="408" cy="294"/>
              </a:xfrm>
            </p:grpSpPr>
            <p:sp>
              <p:nvSpPr>
                <p:cNvPr id="4410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97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</a:t>
                  </a:r>
                </a:p>
              </p:txBody>
            </p:sp>
            <p:cxnSp>
              <p:nvCxnSpPr>
                <p:cNvPr id="44110" name="AutoShape 75"/>
                <p:cNvCxnSpPr>
                  <a:cxnSpLocks noChangeShapeType="1"/>
                  <a:stCxn id="44109" idx="3"/>
                  <a:endCxn id="44107" idx="1"/>
                </p:cNvCxnSpPr>
                <p:nvPr/>
              </p:nvCxnSpPr>
              <p:spPr bwMode="auto">
                <a:xfrm>
                  <a:off x="1826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005" y="3600"/>
                <a:ext cx="408" cy="294"/>
                <a:chOff x="2005" y="3498"/>
                <a:chExt cx="408" cy="294"/>
              </a:xfrm>
            </p:grpSpPr>
            <p:sp>
              <p:nvSpPr>
                <p:cNvPr id="441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005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08" name="AutoShape 78"/>
                <p:cNvCxnSpPr>
                  <a:cxnSpLocks noChangeShapeType="1"/>
                  <a:stCxn id="44107" idx="3"/>
                  <a:endCxn id="44105" idx="1"/>
                </p:cNvCxnSpPr>
                <p:nvPr/>
              </p:nvCxnSpPr>
              <p:spPr bwMode="auto">
                <a:xfrm>
                  <a:off x="2234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2413" y="3606"/>
                <a:ext cx="397" cy="294"/>
                <a:chOff x="2413" y="3498"/>
                <a:chExt cx="397" cy="294"/>
              </a:xfrm>
            </p:grpSpPr>
            <p:sp>
              <p:nvSpPr>
                <p:cNvPr id="441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413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</a:t>
                  </a:r>
                </a:p>
              </p:txBody>
            </p:sp>
            <p:cxnSp>
              <p:nvCxnSpPr>
                <p:cNvPr id="44106" name="AutoShape 81"/>
                <p:cNvCxnSpPr>
                  <a:cxnSpLocks noChangeShapeType="1"/>
                  <a:stCxn id="44105" idx="3"/>
                  <a:endCxn id="44103" idx="1"/>
                </p:cNvCxnSpPr>
                <p:nvPr/>
              </p:nvCxnSpPr>
              <p:spPr bwMode="auto">
                <a:xfrm>
                  <a:off x="2642" y="3645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3" name="Group 82"/>
              <p:cNvGrpSpPr>
                <a:grpSpLocks/>
              </p:cNvGrpSpPr>
              <p:nvPr/>
            </p:nvGrpSpPr>
            <p:grpSpPr bwMode="auto">
              <a:xfrm>
                <a:off x="2810" y="3600"/>
                <a:ext cx="382" cy="294"/>
                <a:chOff x="2810" y="3498"/>
                <a:chExt cx="382" cy="294"/>
              </a:xfrm>
            </p:grpSpPr>
            <p:sp>
              <p:nvSpPr>
                <p:cNvPr id="4410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810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5</a:t>
                  </a:r>
                </a:p>
              </p:txBody>
            </p:sp>
            <p:cxnSp>
              <p:nvCxnSpPr>
                <p:cNvPr id="44104" name="AutoShape 84"/>
                <p:cNvCxnSpPr>
                  <a:cxnSpLocks noChangeShapeType="1"/>
                  <a:stCxn id="44103" idx="3"/>
                  <a:endCxn id="44101" idx="1"/>
                </p:cNvCxnSpPr>
                <p:nvPr/>
              </p:nvCxnSpPr>
              <p:spPr bwMode="auto">
                <a:xfrm>
                  <a:off x="3039" y="3645"/>
                  <a:ext cx="1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3192" y="3600"/>
                <a:ext cx="373" cy="294"/>
                <a:chOff x="3192" y="3498"/>
                <a:chExt cx="373" cy="294"/>
              </a:xfrm>
            </p:grpSpPr>
            <p:sp>
              <p:nvSpPr>
                <p:cNvPr id="4410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192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02" name="AutoShape 87"/>
                <p:cNvCxnSpPr>
                  <a:cxnSpLocks noChangeShapeType="1"/>
                  <a:stCxn id="44101" idx="3"/>
                  <a:endCxn id="44096" idx="1"/>
                </p:cNvCxnSpPr>
                <p:nvPr/>
              </p:nvCxnSpPr>
              <p:spPr bwMode="auto">
                <a:xfrm>
                  <a:off x="342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4096" name="Text Box 89"/>
              <p:cNvSpPr txBox="1">
                <a:spLocks noChangeArrowheads="1"/>
              </p:cNvSpPr>
              <p:nvPr/>
            </p:nvSpPr>
            <p:spPr bwMode="auto">
              <a:xfrm>
                <a:off x="3565" y="3600"/>
                <a:ext cx="371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97" name="AutoShape 90"/>
              <p:cNvCxnSpPr>
                <a:cxnSpLocks noChangeShapeType="1"/>
                <a:stCxn id="44096" idx="3"/>
                <a:endCxn id="44099" idx="1"/>
              </p:cNvCxnSpPr>
              <p:nvPr/>
            </p:nvCxnSpPr>
            <p:spPr bwMode="auto">
              <a:xfrm>
                <a:off x="3936" y="3747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5" name="Group 91"/>
              <p:cNvGrpSpPr>
                <a:grpSpLocks/>
              </p:cNvGrpSpPr>
              <p:nvPr/>
            </p:nvGrpSpPr>
            <p:grpSpPr bwMode="auto">
              <a:xfrm>
                <a:off x="4045" y="3600"/>
                <a:ext cx="480" cy="294"/>
                <a:chOff x="4045" y="3498"/>
                <a:chExt cx="480" cy="294"/>
              </a:xfrm>
            </p:grpSpPr>
            <p:sp>
              <p:nvSpPr>
                <p:cNvPr id="4409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045" y="3498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21</a:t>
                  </a:r>
                </a:p>
              </p:txBody>
            </p:sp>
            <p:cxnSp>
              <p:nvCxnSpPr>
                <p:cNvPr id="44100" name="AutoShape 93"/>
                <p:cNvCxnSpPr>
                  <a:cxnSpLocks noChangeShapeType="1"/>
                  <a:stCxn id="44099" idx="3"/>
                  <a:endCxn id="44089" idx="1"/>
                </p:cNvCxnSpPr>
                <p:nvPr/>
              </p:nvCxnSpPr>
              <p:spPr bwMode="auto">
                <a:xfrm>
                  <a:off x="438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sp>
          <p:nvSpPr>
            <p:cNvPr id="1211396" name="Text Box 4"/>
            <p:cNvSpPr txBox="1">
              <a:spLocks noChangeArrowheads="1"/>
            </p:cNvSpPr>
            <p:nvPr/>
          </p:nvSpPr>
          <p:spPr bwMode="auto">
            <a:xfrm>
              <a:off x="6878638" y="3429000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1211397" name="Text Box 5"/>
            <p:cNvSpPr txBox="1">
              <a:spLocks noChangeArrowheads="1"/>
            </p:cNvSpPr>
            <p:nvPr/>
          </p:nvSpPr>
          <p:spPr bwMode="auto">
            <a:xfrm>
              <a:off x="7183438" y="3962400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514600" y="3429000"/>
              <a:ext cx="647700" cy="466725"/>
              <a:chOff x="1584" y="3162"/>
              <a:chExt cx="408" cy="294"/>
            </a:xfrm>
          </p:grpSpPr>
          <p:sp>
            <p:nvSpPr>
              <p:cNvPr id="44087" name="Text Box 7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88" name="AutoShape 8"/>
              <p:cNvCxnSpPr>
                <a:cxnSpLocks noChangeShapeType="1"/>
                <a:stCxn id="44087" idx="3"/>
                <a:endCxn id="44085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162300" y="3429000"/>
              <a:ext cx="668338" cy="466725"/>
              <a:chOff x="1992" y="3162"/>
              <a:chExt cx="421" cy="294"/>
            </a:xfrm>
          </p:grpSpPr>
          <p:sp>
            <p:nvSpPr>
              <p:cNvPr id="44085" name="Text Box 10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4086" name="AutoShape 11"/>
              <p:cNvCxnSpPr>
                <a:cxnSpLocks noChangeShapeType="1"/>
                <a:stCxn id="44085" idx="3"/>
                <a:endCxn id="44083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3830638" y="3429000"/>
              <a:ext cx="609600" cy="466725"/>
              <a:chOff x="2413" y="3162"/>
              <a:chExt cx="384" cy="294"/>
            </a:xfrm>
          </p:grpSpPr>
          <p:sp>
            <p:nvSpPr>
              <p:cNvPr id="44083" name="Text Box 13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84" name="AutoShape 14"/>
              <p:cNvCxnSpPr>
                <a:cxnSpLocks noChangeShapeType="1"/>
                <a:stCxn id="44083" idx="3"/>
                <a:endCxn id="44081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440238" y="3429000"/>
              <a:ext cx="762000" cy="466725"/>
              <a:chOff x="2797" y="3162"/>
              <a:chExt cx="480" cy="294"/>
            </a:xfrm>
          </p:grpSpPr>
          <p:sp>
            <p:nvSpPr>
              <p:cNvPr id="44081" name="Text Box 16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4082" name="AutoShape 17"/>
              <p:cNvCxnSpPr>
                <a:cxnSpLocks noChangeShapeType="1"/>
                <a:stCxn id="44081" idx="3"/>
                <a:endCxn id="44079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5202238" y="3429000"/>
              <a:ext cx="838200" cy="466725"/>
              <a:chOff x="3277" y="3162"/>
              <a:chExt cx="528" cy="294"/>
            </a:xfrm>
          </p:grpSpPr>
          <p:sp>
            <p:nvSpPr>
              <p:cNvPr id="44079" name="Text Box 19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4080" name="AutoShape 20"/>
              <p:cNvCxnSpPr>
                <a:cxnSpLocks noChangeShapeType="1"/>
                <a:stCxn id="44079" idx="3"/>
                <a:endCxn id="44077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040438" y="3429000"/>
              <a:ext cx="838200" cy="466725"/>
              <a:chOff x="3805" y="3162"/>
              <a:chExt cx="528" cy="294"/>
            </a:xfrm>
          </p:grpSpPr>
          <p:sp>
            <p:nvSpPr>
              <p:cNvPr id="44077" name="Text Box 22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4078" name="AutoShape 23"/>
              <p:cNvCxnSpPr>
                <a:cxnSpLocks noChangeShapeType="1"/>
                <a:stCxn id="44077" idx="3"/>
                <a:endCxn id="121139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535238" y="3962400"/>
              <a:ext cx="647700" cy="466725"/>
              <a:chOff x="1597" y="3498"/>
              <a:chExt cx="408" cy="294"/>
            </a:xfrm>
          </p:grpSpPr>
          <p:sp>
            <p:nvSpPr>
              <p:cNvPr id="44075" name="Text Box 25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076" name="AutoShape 26"/>
              <p:cNvCxnSpPr>
                <a:cxnSpLocks noChangeShapeType="1"/>
                <a:stCxn id="44075" idx="3"/>
                <a:endCxn id="44073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3182938" y="3962400"/>
              <a:ext cx="647700" cy="466725"/>
              <a:chOff x="2005" y="3498"/>
              <a:chExt cx="408" cy="294"/>
            </a:xfrm>
          </p:grpSpPr>
          <p:sp>
            <p:nvSpPr>
              <p:cNvPr id="44073" name="Text Box 28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74" name="AutoShape 29"/>
              <p:cNvCxnSpPr>
                <a:cxnSpLocks noChangeShapeType="1"/>
                <a:stCxn id="44073" idx="3"/>
                <a:endCxn id="44071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830638" y="3962400"/>
              <a:ext cx="630237" cy="466725"/>
              <a:chOff x="2413" y="3498"/>
              <a:chExt cx="397" cy="294"/>
            </a:xfrm>
          </p:grpSpPr>
          <p:sp>
            <p:nvSpPr>
              <p:cNvPr id="44071" name="Text Box 31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072" name="AutoShape 32"/>
              <p:cNvCxnSpPr>
                <a:cxnSpLocks noChangeShapeType="1"/>
                <a:stCxn id="44071" idx="3"/>
                <a:endCxn id="44069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4460875" y="3962400"/>
              <a:ext cx="606425" cy="466725"/>
              <a:chOff x="2810" y="3498"/>
              <a:chExt cx="382" cy="294"/>
            </a:xfrm>
          </p:grpSpPr>
          <p:sp>
            <p:nvSpPr>
              <p:cNvPr id="440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070" name="AutoShape 35"/>
              <p:cNvCxnSpPr>
                <a:cxnSpLocks noChangeShapeType="1"/>
                <a:stCxn id="44069" idx="3"/>
                <a:endCxn id="44067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5067300" y="3962400"/>
              <a:ext cx="592138" cy="466725"/>
              <a:chOff x="3192" y="3498"/>
              <a:chExt cx="373" cy="294"/>
            </a:xfrm>
          </p:grpSpPr>
          <p:sp>
            <p:nvSpPr>
              <p:cNvPr id="44067" name="Text Box 37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68" name="AutoShape 38"/>
              <p:cNvCxnSpPr>
                <a:cxnSpLocks noChangeShapeType="1"/>
                <a:stCxn id="44067" idx="3"/>
                <a:endCxn id="44065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5659438" y="3962400"/>
              <a:ext cx="762000" cy="466725"/>
              <a:chOff x="3565" y="2496"/>
              <a:chExt cx="480" cy="294"/>
            </a:xfrm>
          </p:grpSpPr>
          <p:sp>
            <p:nvSpPr>
              <p:cNvPr id="44065" name="Text Box 40"/>
              <p:cNvSpPr txBox="1">
                <a:spLocks noChangeArrowheads="1"/>
              </p:cNvSpPr>
              <p:nvPr/>
            </p:nvSpPr>
            <p:spPr bwMode="auto">
              <a:xfrm>
                <a:off x="3565" y="2496"/>
                <a:ext cx="37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66" name="AutoShape 41"/>
              <p:cNvCxnSpPr>
                <a:cxnSpLocks noChangeShapeType="1"/>
                <a:stCxn id="44065" idx="3"/>
                <a:endCxn id="44063" idx="1"/>
              </p:cNvCxnSpPr>
              <p:nvPr/>
            </p:nvCxnSpPr>
            <p:spPr bwMode="auto">
              <a:xfrm>
                <a:off x="3936" y="2643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6421438" y="3962400"/>
              <a:ext cx="762000" cy="466725"/>
              <a:chOff x="4045" y="3498"/>
              <a:chExt cx="480" cy="294"/>
            </a:xfrm>
          </p:grpSpPr>
          <p:sp>
            <p:nvSpPr>
              <p:cNvPr id="44063" name="Text Box 43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064" name="AutoShape 44"/>
              <p:cNvCxnSpPr>
                <a:cxnSpLocks noChangeShapeType="1"/>
                <a:stCxn id="44063" idx="3"/>
                <a:endCxn id="1211397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9" name="Group 52"/>
            <p:cNvGrpSpPr>
              <a:grpSpLocks/>
            </p:cNvGrpSpPr>
            <p:nvPr/>
          </p:nvGrpSpPr>
          <p:grpSpPr bwMode="auto">
            <a:xfrm>
              <a:off x="7772400" y="3438525"/>
              <a:ext cx="1168400" cy="914400"/>
              <a:chOff x="4896" y="2172"/>
              <a:chExt cx="736" cy="576"/>
            </a:xfrm>
          </p:grpSpPr>
          <p:sp>
            <p:nvSpPr>
              <p:cNvPr id="44061" name="Text Box 45"/>
              <p:cNvSpPr txBox="1">
                <a:spLocks noChangeArrowheads="1"/>
              </p:cNvSpPr>
              <p:nvPr/>
            </p:nvSpPr>
            <p:spPr bwMode="auto">
              <a:xfrm>
                <a:off x="4896" y="2172"/>
                <a:ext cx="6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Brutus</a:t>
                </a:r>
              </a:p>
            </p:txBody>
          </p:sp>
          <p:sp>
            <p:nvSpPr>
              <p:cNvPr id="44062" name="Text Box 46"/>
              <p:cNvSpPr txBox="1">
                <a:spLocks noChangeArrowheads="1"/>
              </p:cNvSpPr>
              <p:nvPr/>
            </p:nvSpPr>
            <p:spPr bwMode="auto">
              <a:xfrm>
                <a:off x="4896" y="2460"/>
                <a:ext cx="7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Caesar</a:t>
                </a:r>
              </a:p>
            </p:txBody>
          </p:sp>
        </p:grp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48409" y="5222540"/>
            <a:ext cx="8612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14:cNvPr>
              <p14:cNvContentPartPr/>
              <p14:nvPr/>
            </p14:nvContentPartPr>
            <p14:xfrm>
              <a:off x="1452217" y="1128169"/>
              <a:ext cx="360" cy="360"/>
            </p14:xfrm>
          </p:contentPart>
        </mc:Choice>
        <mc:Fallback xmlns="">
          <p:pic>
            <p:nvPicPr>
              <p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3577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14:cNvPr>
              <p14:cNvContentPartPr/>
              <p14:nvPr/>
            </p14:nvContentPartPr>
            <p14:xfrm>
              <a:off x="862177" y="1284049"/>
              <a:ext cx="360" cy="360"/>
            </p14:xfrm>
          </p:contentPart>
        </mc:Choice>
        <mc:Fallback xmlns="">
          <p:pic>
            <p:nvPicPr>
              <p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3537" y="12750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9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476250" y="131763"/>
            <a:ext cx="7886700" cy="920974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Ο αλγόριθμος συγχώνευσης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38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2737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είναι </a:t>
            </a:r>
            <a:r>
              <a:rPr lang="el-GR" i="1" dirty="0">
                <a:ea typeface="ＭＳ Ｐゴシック" pitchFamily="-112" charset="-128"/>
              </a:rPr>
              <a:t>βέλτιστη σειρά </a:t>
            </a:r>
            <a:r>
              <a:rPr lang="el-GR" dirty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Για καθέναν από τους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όρους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όλες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39</a:t>
            </a:fld>
            <a:endParaRPr lang="en-US" sz="140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Τι είναι η </a:t>
            </a:r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ea typeface="ＭＳ Ｐゴシック" pitchFamily="-112" charset="-128"/>
              </a:rPr>
              <a:t>(Information Retrieval)</a:t>
            </a:r>
            <a:r>
              <a:rPr lang="el-GR" sz="3200" dirty="0">
                <a:ea typeface="ＭＳ Ｐゴシック" pitchFamily="-112" charset="-128"/>
              </a:rPr>
              <a:t>;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4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>
                <a:ea typeface="ＭＳ Ｐゴシック" pitchFamily="-112" charset="-128"/>
              </a:rPr>
              <a:t>Ξεκίνησε 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40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Π</a:t>
            </a:r>
            <a:r>
              <a:rPr lang="en-US" sz="3000" dirty="0">
                <a:ea typeface="ＭＳ Ｐゴシック" pitchFamily="-112" charset="-128"/>
              </a:rPr>
              <a:t>.</a:t>
            </a:r>
            <a:r>
              <a:rPr lang="el-GR" sz="3000" dirty="0">
                <a:ea typeface="ＭＳ Ｐゴシック" pitchFamily="-112" charset="-128"/>
              </a:rPr>
              <a:t>χ</a:t>
            </a:r>
            <a:r>
              <a:rPr lang="en-US" sz="3000" dirty="0">
                <a:ea typeface="ＭＳ Ｐゴシック" pitchFamily="-112" charset="-128"/>
              </a:rPr>
              <a:t>., </a:t>
            </a:r>
            <a:r>
              <a:rPr lang="en-US" sz="3000" i="1" dirty="0">
                <a:ea typeface="ＭＳ Ｐゴシック" pitchFamily="-112" charset="-128"/>
              </a:rPr>
              <a:t>(</a:t>
            </a:r>
            <a:r>
              <a:rPr lang="en-US" sz="3000" b="1" i="1" dirty="0">
                <a:ea typeface="ＭＳ Ｐゴシック" pitchFamily="-112" charset="-128"/>
              </a:rPr>
              <a:t>madding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crowd</a:t>
            </a:r>
            <a:r>
              <a:rPr lang="en-US" sz="3000" i="1" dirty="0">
                <a:ea typeface="ＭＳ Ｐゴシック" pitchFamily="-112" charset="-128"/>
              </a:rPr>
              <a:t>) AND (</a:t>
            </a:r>
            <a:r>
              <a:rPr lang="en-US" sz="3000" b="1" i="1" dirty="0">
                <a:ea typeface="ＭＳ Ｐゴシック" pitchFamily="-112" charset="-128"/>
              </a:rPr>
              <a:t>ignoble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strife</a:t>
            </a:r>
            <a:r>
              <a:rPr lang="en-US" sz="3000" i="1" dirty="0">
                <a:ea typeface="ＭＳ Ｐゴシック" pitchFamily="-112" charset="-128"/>
              </a:rPr>
              <a:t>)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endParaRPr lang="el-GR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>
                <a:ea typeface="ＭＳ Ｐゴシック" pitchFamily="-112" charset="-128"/>
              </a:rPr>
              <a:t>OR</a:t>
            </a: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41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hashtable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42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26593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>
                <a:ea typeface="ＭＳ Ｐゴシック" pitchFamily="-112" charset="-128"/>
              </a:rPr>
              <a:t>απαντά ερωτήματα που είναι </a:t>
            </a:r>
            <a:r>
              <a:rPr lang="en-US" dirty="0">
                <a:ea typeface="ＭＳ Ｐゴシック" pitchFamily="-112" charset="-128"/>
              </a:rPr>
              <a:t>Boolean </a:t>
            </a:r>
            <a:r>
              <a:rPr lang="el-GR" dirty="0">
                <a:ea typeface="ＭＳ Ｐゴシック" pitchFamily="-112" charset="-128"/>
              </a:rPr>
              <a:t>εκφράσεις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Χρήση </a:t>
            </a:r>
            <a:r>
              <a:rPr lang="en-US" i="1" dirty="0">
                <a:ea typeface="ＭＳ Ｐゴシック" pitchFamily="-112" charset="-128"/>
              </a:rPr>
              <a:t>AND, OR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για το συνδυασμό όρων 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>
                <a:ea typeface="ＭＳ Ｐゴシック" pitchFamily="-112" charset="-128"/>
              </a:rPr>
              <a:t> όρων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Η αναζήτηση είναι ακριβής (</a:t>
            </a:r>
            <a:r>
              <a:rPr lang="en-US" dirty="0">
                <a:ea typeface="ＭＳ Ｐゴシック" pitchFamily="-112" charset="-128"/>
              </a:rPr>
              <a:t>precise</a:t>
            </a:r>
            <a:r>
              <a:rPr lang="el-GR" dirty="0"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Ίσως, το απλούστερο μοντέλο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Πολλά συστήματα ακόμα </a:t>
            </a:r>
            <a:r>
              <a:rPr lang="en-US" dirty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43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8588" y="5157192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20005-01CA-49B6-88F9-D18EA77C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8E130-CABD-4685-B3AD-1B7DC1CE7FE6}"/>
              </a:ext>
            </a:extLst>
          </p:cNvPr>
          <p:cNvSpPr txBox="1"/>
          <p:nvPr/>
        </p:nvSpPr>
        <p:spPr>
          <a:xfrm>
            <a:off x="853202" y="1196752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 είδαμε σήμερα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 Βασικές έννοιες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 Είδαμε ένα απλό σύστημα ανάκτησης πληροφορίας βασισμένο στο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Boolean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μοντέλο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α- ανάλυση εγγράφου 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β- κατασκευάζουμε το ανεστραμμένο ευρετήριο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γ- το χρησιμοποιούμε για να απαντάμε σε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73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1</a:t>
            </a:r>
            <a:r>
              <a:rPr lang="el-GR" sz="3600" baseline="30000" dirty="0">
                <a:ea typeface="ＭＳ Ｐゴシック" pitchFamily="-112" charset="-128"/>
              </a:rPr>
              <a:t>ου</a:t>
            </a:r>
            <a:r>
              <a:rPr lang="el-GR" sz="3600" dirty="0">
                <a:ea typeface="ＭＳ Ｐゴシック" pitchFamily="-112" charset="-128"/>
              </a:rPr>
              <a:t> Κεφαλαίου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  <p:extLst>
      <p:ext uri="{BB962C8B-B14F-4D97-AF65-F5344CB8AC3E}">
        <p14:creationId xmlns:p14="http://schemas.microsoft.com/office/powerpoint/2010/main" val="350181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Βασικές Έννοιες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43294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rgbClr val="357E69"/>
              </a:solidFill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Collection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 -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corpus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Σύνολο από έγγραφα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Στόχος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συναφής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relevant) </a:t>
            </a:r>
            <a:r>
              <a:rPr lang="el-GR" sz="2400" dirty="0">
                <a:ea typeface="ＭＳ Ｐゴシック" pitchFamily="-112" charset="-128"/>
              </a:rPr>
              <a:t>με την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l-GR" sz="2400" dirty="0">
                <a:ea typeface="ＭＳ Ｐゴシック" pitchFamily="-112" charset="-128"/>
              </a:rPr>
              <a:t>του χρήστη και τον βοηθά να ολοκληρώσει κάποιο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έργο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(task)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5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2476"/>
            <a:ext cx="9144000" cy="830175"/>
          </a:xfrm>
        </p:spPr>
        <p:txBody>
          <a:bodyPr/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>
                <a:ea typeface="ＭＳ Ｐゴシック" pitchFamily="-112" charset="-128"/>
              </a:rPr>
              <a:t>search model</a:t>
            </a:r>
            <a:r>
              <a:rPr lang="el-GR" sz="3600" dirty="0">
                <a:ea typeface="ＭＳ Ｐゴシック" pitchFamily="-112" charset="-128"/>
              </a:rPr>
              <a:t>)</a:t>
            </a:r>
            <a:endParaRPr lang="en-US" sz="3600" dirty="0">
              <a:ea typeface="ＭＳ Ｐゴシック" pitchFamily="-112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C4F67-31AB-4335-BF98-0C0A505653E9}"/>
              </a:ext>
            </a:extLst>
          </p:cNvPr>
          <p:cNvGrpSpPr/>
          <p:nvPr/>
        </p:nvGrpSpPr>
        <p:grpSpPr>
          <a:xfrm>
            <a:off x="515938" y="1196752"/>
            <a:ext cx="8628062" cy="5224462"/>
            <a:chOff x="258763" y="1557338"/>
            <a:chExt cx="8628062" cy="5224462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5308600" y="5761038"/>
              <a:ext cx="0" cy="23812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5562600" y="6142038"/>
              <a:ext cx="1617663" cy="639762"/>
            </a:xfrm>
            <a:prstGeom prst="flowChartMultidocumen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Corpus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939925" y="1587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TASK</a:t>
              </a:r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939925" y="2478088"/>
              <a:ext cx="1617663" cy="638175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Info Need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1939925" y="4254500"/>
              <a:ext cx="1617663" cy="641350"/>
            </a:xfrm>
            <a:prstGeom prst="flowChartManualInpu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939925" y="3365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Verbal form</a:t>
              </a: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747963" y="2227263"/>
              <a:ext cx="0" cy="250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47963" y="3994150"/>
              <a:ext cx="0" cy="319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747963" y="3116263"/>
              <a:ext cx="0" cy="260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3235325" y="6049963"/>
              <a:ext cx="1617663" cy="639762"/>
            </a:xfrm>
            <a:prstGeom prst="flowChartTerminator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Results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3235325" y="5160963"/>
              <a:ext cx="1617663" cy="639762"/>
            </a:xfrm>
            <a:prstGeom prst="flowChartProcess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SEARCH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ENGINE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58763" y="6049963"/>
              <a:ext cx="1722437" cy="639762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Refinement 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2747963" y="4895850"/>
              <a:ext cx="1293812" cy="265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841875" y="5535613"/>
              <a:ext cx="1482725" cy="606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1981200" y="6359525"/>
              <a:ext cx="1254125" cy="11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046163" y="4676775"/>
              <a:ext cx="0" cy="137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038225" y="4675188"/>
              <a:ext cx="860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038600" y="5802313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1054741" name="Text Box 21"/>
            <p:cNvSpPr txBox="1">
              <a:spLocks noChangeArrowheads="1"/>
            </p:cNvSpPr>
            <p:nvPr/>
          </p:nvSpPr>
          <p:spPr bwMode="auto">
            <a:xfrm>
              <a:off x="5407025" y="1557338"/>
              <a:ext cx="2951163" cy="7016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 dirty="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Get rid of mice in a politically correct way</a:t>
              </a:r>
              <a:endParaRPr kumimoji="1"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5424488" y="2544763"/>
              <a:ext cx="2824162" cy="579437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lnSpc>
                  <a:spcPct val="7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Info about removing mice</a:t>
              </a:r>
            </a:p>
            <a:p>
              <a:pPr defTabSz="914400" eaLnBrk="0" hangingPunct="0">
                <a:lnSpc>
                  <a:spcPct val="4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without killing them </a:t>
              </a:r>
            </a:p>
          </p:txBody>
        </p:sp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5424488" y="3462338"/>
              <a:ext cx="2889250" cy="3968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2" charset="0"/>
                  <a:ea typeface="+mn-ea"/>
                  <a:cs typeface="Arial Unicode MS" pitchFamily="-112" charset="0"/>
                </a:rPr>
                <a:t> </a:t>
              </a: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How do I trap mice alive?</a:t>
              </a:r>
              <a:endParaRPr kumimoji="1"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pic>
          <p:nvPicPr>
            <p:cNvPr id="28696" name="Picture 24" descr="search_lg"/>
            <p:cNvPicPr>
              <a:picLocks noChangeAspect="1" noChangeArrowheads="1"/>
            </p:cNvPicPr>
            <p:nvPr/>
          </p:nvPicPr>
          <p:blipFill>
            <a:blip r:embed="rId3" cstate="print"/>
            <a:srcRect l="24524" t="-3798"/>
            <a:stretch>
              <a:fillRect/>
            </a:stretch>
          </p:blipFill>
          <p:spPr bwMode="auto">
            <a:xfrm>
              <a:off x="5332413" y="4257675"/>
              <a:ext cx="355441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6011863" y="4386263"/>
              <a:ext cx="1406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600" b="1">
                  <a:solidFill>
                    <a:srgbClr val="1F497D"/>
                  </a:solidFill>
                  <a:latin typeface="Courier New" pitchFamily="-112" charset="0"/>
                  <a:ea typeface="+mn-ea"/>
                  <a:cs typeface="Arial Unicode MS" pitchFamily="-112" charset="0"/>
                </a:rPr>
                <a:t>mouse trap</a:t>
              </a:r>
              <a:endParaRPr kumimoji="1" lang="en-US" sz="2800">
                <a:solidFill>
                  <a:srgbClr val="1F497D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6807200" y="2238375"/>
              <a:ext cx="1588" cy="349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6796088" y="3103563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6811963" y="3856038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1" name="AutoShape 29"/>
            <p:cNvCxnSpPr>
              <a:cxnSpLocks noChangeShapeType="1"/>
            </p:cNvCxnSpPr>
            <p:nvPr/>
          </p:nvCxnSpPr>
          <p:spPr bwMode="auto">
            <a:xfrm flipH="1">
              <a:off x="2874963" y="2357438"/>
              <a:ext cx="250825" cy="0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</p:cxn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2709863" y="2176463"/>
              <a:ext cx="4060825" cy="369887"/>
              <a:chOff x="1707" y="1102"/>
              <a:chExt cx="2558" cy="233"/>
            </a:xfrm>
          </p:grpSpPr>
          <p:sp>
            <p:nvSpPr>
              <p:cNvPr id="28711" name="Text Box 31"/>
              <p:cNvSpPr txBox="1">
                <a:spLocks noChangeArrowheads="1"/>
              </p:cNvSpPr>
              <p:nvPr/>
            </p:nvSpPr>
            <p:spPr bwMode="auto">
              <a:xfrm>
                <a:off x="2277" y="1102"/>
                <a:ext cx="1127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Misconception?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12" name="AutoShape 32"/>
              <p:cNvCxnSpPr>
                <a:cxnSpLocks noChangeShapeType="1"/>
                <a:stCxn id="28711" idx="1"/>
              </p:cNvCxnSpPr>
              <p:nvPr/>
            </p:nvCxnSpPr>
            <p:spPr bwMode="auto">
              <a:xfrm rot="10800000">
                <a:off x="1707" y="1200"/>
                <a:ext cx="570" cy="18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3" name="AutoShape 33"/>
              <p:cNvCxnSpPr>
                <a:cxnSpLocks noChangeShapeType="1"/>
                <a:stCxn id="28711" idx="3"/>
              </p:cNvCxnSpPr>
              <p:nvPr/>
            </p:nvCxnSpPr>
            <p:spPr bwMode="auto">
              <a:xfrm>
                <a:off x="3404" y="1218"/>
                <a:ext cx="861" cy="4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724150" y="3125788"/>
              <a:ext cx="4060825" cy="369887"/>
              <a:chOff x="1716" y="1700"/>
              <a:chExt cx="2558" cy="233"/>
            </a:xfrm>
          </p:grpSpPr>
          <p:sp>
            <p:nvSpPr>
              <p:cNvPr id="28708" name="Text Box 35"/>
              <p:cNvSpPr txBox="1">
                <a:spLocks noChangeArrowheads="1"/>
              </p:cNvSpPr>
              <p:nvPr/>
            </p:nvSpPr>
            <p:spPr bwMode="auto">
              <a:xfrm>
                <a:off x="2269" y="1700"/>
                <a:ext cx="1130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Mistranslation?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9" name="AutoShape 36"/>
              <p:cNvCxnSpPr>
                <a:cxnSpLocks noChangeShapeType="1"/>
                <a:stCxn id="28708" idx="1"/>
              </p:cNvCxnSpPr>
              <p:nvPr/>
            </p:nvCxnSpPr>
            <p:spPr bwMode="auto">
              <a:xfrm rot="10800000">
                <a:off x="1716" y="1765"/>
                <a:ext cx="553" cy="51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0" name="AutoShape 37"/>
              <p:cNvCxnSpPr>
                <a:cxnSpLocks noChangeShapeType="1"/>
                <a:stCxn id="28708" idx="3"/>
              </p:cNvCxnSpPr>
              <p:nvPr/>
            </p:nvCxnSpPr>
            <p:spPr bwMode="auto">
              <a:xfrm flipV="1">
                <a:off x="3399" y="1809"/>
                <a:ext cx="875" cy="7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684463" y="3857625"/>
              <a:ext cx="4105275" cy="369888"/>
              <a:chOff x="1691" y="2161"/>
              <a:chExt cx="2586" cy="233"/>
            </a:xfrm>
          </p:grpSpPr>
          <p:sp>
            <p:nvSpPr>
              <p:cNvPr id="28705" name="Text Box 39"/>
              <p:cNvSpPr txBox="1">
                <a:spLocks noChangeArrowheads="1"/>
              </p:cNvSpPr>
              <p:nvPr/>
            </p:nvSpPr>
            <p:spPr bwMode="auto">
              <a:xfrm>
                <a:off x="2278" y="2161"/>
                <a:ext cx="1143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Misformulation?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6" name="AutoShape 40"/>
              <p:cNvCxnSpPr>
                <a:cxnSpLocks noChangeShapeType="1"/>
                <a:stCxn id="28705" idx="1"/>
              </p:cNvCxnSpPr>
              <p:nvPr/>
            </p:nvCxnSpPr>
            <p:spPr bwMode="auto">
              <a:xfrm rot="10800000" flipV="1">
                <a:off x="1691" y="2277"/>
                <a:ext cx="587" cy="36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0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400" y="2281"/>
                <a:ext cx="877" cy="5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4400" dirty="0">
              <a:solidFill>
                <a:schemeClr val="accent1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352839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Μηχανές Αναζήτησης (</a:t>
            </a:r>
            <a:r>
              <a:rPr lang="en-US" sz="2800" dirty="0">
                <a:ea typeface="ＭＳ Ｐゴシック" pitchFamily="-112" charset="-128"/>
              </a:rPr>
              <a:t>search engines): 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στο </a:t>
            </a:r>
            <a:r>
              <a:rPr lang="en-US" sz="2000" dirty="0">
                <a:ea typeface="ＭＳ Ｐゴシック" pitchFamily="-112" charset="-128"/>
              </a:rPr>
              <a:t>web/</a:t>
            </a:r>
            <a:r>
              <a:rPr lang="el-GR" sz="2000" dirty="0">
                <a:ea typeface="ＭＳ Ｐゴシック" pitchFamily="-112" charset="-128"/>
              </a:rPr>
              <a:t>διαδίκτυο, 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 (</a:t>
            </a:r>
            <a:r>
              <a:rPr lang="en-US" sz="2000" dirty="0">
                <a:ea typeface="ＭＳ Ｐゴシック" pitchFamily="-112" charset="-128"/>
              </a:rPr>
              <a:t>desktop search</a:t>
            </a:r>
            <a:r>
              <a:rPr lang="el-GR" sz="2000" dirty="0">
                <a:ea typeface="ＭＳ Ｐゴシック" pitchFamily="-112" charset="-128"/>
              </a:rPr>
              <a:t>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A</a:t>
            </a:r>
            <a:r>
              <a:rPr lang="el-GR" sz="2800" dirty="0" err="1">
                <a:ea typeface="ＭＳ Ｐゴシック" pitchFamily="-112" charset="-128"/>
              </a:rPr>
              <a:t>ναζήτηση</a:t>
            </a:r>
            <a:r>
              <a:rPr lang="el-GR" sz="2800" dirty="0">
                <a:ea typeface="ＭＳ Ｐゴシック" pitchFamily="-112" charset="-128"/>
              </a:rPr>
              <a:t>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Ψηφιακές βιβλιοθήκες, Δικηγόροι, Γιατροί,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https://legal.thomsonreuters.com/en/products/westlaw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9126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 και ερωτήματα φυσικής γλώσσας</a:t>
            </a:r>
          </a:p>
          <a:p>
            <a:pPr eaLnBrk="1" hangingPunct="1"/>
            <a:endParaRPr lang="el-GR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40,000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databases for case laws, 60 countries (source: Wikipedia)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8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(</a:t>
            </a:r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απόσταση ανάμεσα στους όρους)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9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 (ανεκτική ανάκτηση)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2520</Words>
  <Application>Microsoft Office PowerPoint</Application>
  <PresentationFormat>On-screen Show (4:3)</PresentationFormat>
  <Paragraphs>562</Paragraphs>
  <Slides>45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ＭＳ Ｐゴシック</vt:lpstr>
      <vt:lpstr>Arial</vt:lpstr>
      <vt:lpstr>Arial Unicode MS</vt:lpstr>
      <vt:lpstr>Calibri</vt:lpstr>
      <vt:lpstr>Calibri Light</vt:lpstr>
      <vt:lpstr>Cambria Math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Worksheet</vt:lpstr>
      <vt:lpstr>PowerPoint Presentation</vt:lpstr>
      <vt:lpstr>Περιεχόμενο</vt:lpstr>
      <vt:lpstr>Βασικές ‘Εννοιες</vt:lpstr>
      <vt:lpstr>Τι είναι η Ανάκτηση Πληροφορίας (Information Retrieval);</vt:lpstr>
      <vt:lpstr>Βασικές Έννοιες</vt:lpstr>
      <vt:lpstr>Το κλασικό μοντέλο αναζήτησης (search model)</vt:lpstr>
      <vt:lpstr>Εφαρμογές</vt:lpstr>
      <vt:lpstr>Παράδειγμα: WestLaw https://legal.thomsonreuters.com/en/products/westlaw</vt:lpstr>
      <vt:lpstr>Παράδειγμα: WestLaw</vt:lpstr>
      <vt:lpstr>Βασικά Βήματα</vt:lpstr>
      <vt:lpstr>Προεπεξεργασία (Μηχανές Αναζήτησης)</vt:lpstr>
      <vt:lpstr>Λειτουργία (Μηχανές Αναζήτησης)</vt:lpstr>
      <vt:lpstr>Βασικές έννοιες</vt:lpstr>
      <vt:lpstr>Αποτελεσματικότητα</vt:lpstr>
      <vt:lpstr>PowerPoint Presentation</vt:lpstr>
      <vt:lpstr>Διαδικαστικά</vt:lpstr>
      <vt:lpstr>Boolean Ανάκτηση</vt:lpstr>
      <vt:lpstr>Boolean μοντέλο</vt:lpstr>
      <vt:lpstr>Αδόμητα δεδομένα το 1680</vt:lpstr>
      <vt:lpstr>Ανάλυση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PowerPoint Presentation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PowerPoint Presentation</vt:lpstr>
      <vt:lpstr>Βασική Ορολογία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Boolean ερωτήματα: Ακριβές ταίριασμα (Exact match)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EVANGELIA PITOURA</cp:lastModifiedBy>
  <cp:revision>1463</cp:revision>
  <cp:lastPrinted>2009-09-22T15:48:09Z</cp:lastPrinted>
  <dcterms:created xsi:type="dcterms:W3CDTF">2009-09-21T23:46:17Z</dcterms:created>
  <dcterms:modified xsi:type="dcterms:W3CDTF">2024-03-25T13:04:53Z</dcterms:modified>
</cp:coreProperties>
</file>