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notesSlides/notesSlide6.xml" ContentType="application/vnd.openxmlformats-officedocument.presentationml.notesSlide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63"/>
  </p:notesMasterIdLst>
  <p:handoutMasterIdLst>
    <p:handoutMasterId r:id="rId64"/>
  </p:handoutMasterIdLst>
  <p:sldIdLst>
    <p:sldId id="402" r:id="rId2"/>
    <p:sldId id="1137" r:id="rId3"/>
    <p:sldId id="1702" r:id="rId4"/>
    <p:sldId id="1701" r:id="rId5"/>
    <p:sldId id="1584" r:id="rId6"/>
    <p:sldId id="1507" r:id="rId7"/>
    <p:sldId id="1465" r:id="rId8"/>
    <p:sldId id="1466" r:id="rId9"/>
    <p:sldId id="1704" r:id="rId10"/>
    <p:sldId id="1592" r:id="rId11"/>
    <p:sldId id="1591" r:id="rId12"/>
    <p:sldId id="1763" r:id="rId13"/>
    <p:sldId id="1796" r:id="rId14"/>
    <p:sldId id="1596" r:id="rId15"/>
    <p:sldId id="1469" r:id="rId16"/>
    <p:sldId id="1470" r:id="rId17"/>
    <p:sldId id="1472" r:id="rId18"/>
    <p:sldId id="1474" r:id="rId19"/>
    <p:sldId id="1707" r:id="rId20"/>
    <p:sldId id="1475" r:id="rId21"/>
    <p:sldId id="1599" r:id="rId22"/>
    <p:sldId id="1600" r:id="rId23"/>
    <p:sldId id="1601" r:id="rId24"/>
    <p:sldId id="1602" r:id="rId25"/>
    <p:sldId id="1603" r:id="rId26"/>
    <p:sldId id="1604" r:id="rId27"/>
    <p:sldId id="1605" r:id="rId28"/>
    <p:sldId id="1606" r:id="rId29"/>
    <p:sldId id="1607" r:id="rId30"/>
    <p:sldId id="1608" r:id="rId31"/>
    <p:sldId id="1598" r:id="rId32"/>
    <p:sldId id="1610" r:id="rId33"/>
    <p:sldId id="1477" r:id="rId34"/>
    <p:sldId id="1711" r:id="rId35"/>
    <p:sldId id="1479" r:id="rId36"/>
    <p:sldId id="1483" r:id="rId37"/>
    <p:sldId id="1712" r:id="rId38"/>
    <p:sldId id="1487" r:id="rId39"/>
    <p:sldId id="1713" r:id="rId40"/>
    <p:sldId id="1623" r:id="rId41"/>
    <p:sldId id="1793" r:id="rId42"/>
    <p:sldId id="1798" r:id="rId43"/>
    <p:sldId id="1626" r:id="rId44"/>
    <p:sldId id="1710" r:id="rId45"/>
    <p:sldId id="1716" r:id="rId46"/>
    <p:sldId id="1714" r:id="rId47"/>
    <p:sldId id="1613" r:id="rId48"/>
    <p:sldId id="1717" r:id="rId49"/>
    <p:sldId id="1719" r:id="rId50"/>
    <p:sldId id="1615" r:id="rId51"/>
    <p:sldId id="1650" r:id="rId52"/>
    <p:sldId id="1720" r:id="rId53"/>
    <p:sldId id="1721" r:id="rId54"/>
    <p:sldId id="1617" r:id="rId55"/>
    <p:sldId id="1527" r:id="rId56"/>
    <p:sldId id="1743" r:id="rId57"/>
    <p:sldId id="1732" r:id="rId58"/>
    <p:sldId id="1733" r:id="rId59"/>
    <p:sldId id="1734" r:id="rId60"/>
    <p:sldId id="1735" r:id="rId61"/>
    <p:sldId id="1799" r:id="rId62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ggelia Pitoura" initials="EP" lastIdx="1" clrIdx="0">
    <p:extLst>
      <p:ext uri="{19B8F6BF-5375-455C-9EA6-DF929625EA0E}">
        <p15:presenceInfo xmlns:p15="http://schemas.microsoft.com/office/powerpoint/2012/main" userId="a4605abc6b4295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711" autoAdjust="0"/>
    <p:restoredTop sz="96052" autoAdjust="0"/>
  </p:normalViewPr>
  <p:slideViewPr>
    <p:cSldViewPr>
      <p:cViewPr varScale="1">
        <p:scale>
          <a:sx n="126" d="100"/>
          <a:sy n="126" d="100"/>
        </p:scale>
        <p:origin x="1050" y="132"/>
      </p:cViewPr>
      <p:guideLst>
        <p:guide orient="horz" pos="283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09:13:25.79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3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408 0 5393,'0'0'4689,"1"3"-4119,0-1-530,0 1 0,-1-1 1,1 1-1,-1-1 0,1 1 0,-1-1 1,0 1-1,0 0 0,0-1 1,0 1-1,0-1 0,-1 1 1,0 3-1,-13 39 436,7-27-359,-52 154 557,-7-3 0,-93 166 0,148-317-1174,-24 34 0,-1-10-2952,13-14-1038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3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59 7042,'0'0'2480,"92"-23"-1592,-50 13-376,6 2 168,-1 3-672,0-1 32,-3 2-40,-8 2-32,-7 2-112,-9 0-1000,-9 0-512,-9 0 208,-2 4-969,0 4-632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3.5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 5337,'0'0'3201,"102"-9"-2953,-71 3-248,-1 2 0,1 0-216,-3 2-896,-10 2-689,-7-2-1031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5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8 218 3001,'0'0'3372,"7"-18"-2581,49-119 1523,-50 122-1481,-3 10-407,-1 0 0,0 0 0,0 0 0,-1 0-1,1-1 1,0-10 314,-2 17-586,-2 34-100,-1 0-1,-13 53 0,-3 20 66,17-80-174,0-10-483,0 0 1,-6 24-1,6-36-320,0 0 0,0 0 0,-1 0 0,0-1 0,0 1 0,-4 5 0,-8 6-5507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6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0 146 7058,'0'0'1808,"131"-74"-1080,-73 53 256,8 4-216,3 5-656,1 0 377,-1 7-489,-5 1 96,-8 4-224,-12 0-729,-11 2-1199,-13 11-81,-13 1-2055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6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54 5841,'0'0'1821,"22"-9"-1303,77-25 95,-88 31-521,0 1 1,0 0 0,0 0 0,0 1-1,0 0 1,18 2 0,-6-1 70,-6 1-75,0 0 1,0 1 0,0 0 0,-1 2 0,1 0-1,16 6 1,-24-6-71,0-1 0,0 1 1,0 1-1,-1 0 0,1 0 0,-1 1 0,-1 0 0,1 0 0,-1 1 0,0-1 0,11 16 1,-15-19 5,-1 0 0,0 1 1,0-1-1,-1 1 1,1-1-1,-1 1 1,0-1-1,0 1 0,0 0 1,0 0-1,0 0 1,-1-1-1,0 1 1,0 0-1,0 0 0,0 0 1,-1 0-1,1 0 1,-2 4-1,0-3 3,0-1 0,0 1 0,0-1 0,-1 0 0,1 0 0,-1 0 0,0 0 0,0-1 0,0 1 0,-1-1 0,1 0 0,-1 0 0,0 0 0,-8 5 0,-1-2 45,0 0 0,-1-1 0,0 0 0,0-1 0,0 0 0,-17 1 0,31-5-76,0 0 1,-1 0-1,1 0 0,0 0 0,0 0 0,0 0 1,0 0-1,0 0 0,-1 0 0,1 0 1,0 0-1,0 0 0,0 0 0,0 0 0,0 0 1,0 0-1,-1 0 0,1 0 0,0 0 0,0 0 1,0 0-1,0 0 0,0 0 0,0 0 1,-1 0-1,1 1 0,0-1 0,0 0 0,0 0 1,0 0-1,0 0 0,0 0 0,0 0 0,0 0 1,0 0-1,-1 1 0,1-1 0,0 0 1,0 0-1,0 0 0,0 0 0,0 0 0,0 1 1,0-1-1,0 0 0,0 0 0,0 0 0,0 0 1,0 0-1,0 1 0,0-1 0,0 0 1,0 0-1,0 0 0,0 0 0,0 0 0,1 0 1,-1 1-1,0-1 0,0 0 0,0 0 0,0 0 1,0 0-1,0 0 0,0 0 0,0 0 1,0 0-1,1 1 0,-1-1 0,7 4-111,1 0-25,-3-2 126,0 0 0,-1-1 0,1 1 0,0-1 0,0 0 0,0 0 0,8 1 0,-11 18-31,-2-16 61,1-1 0,-1 1 1,-1 0-1,1 0 0,0 0 0,-1 0 1,0 0-1,0 0 0,0-1 0,0 1 1,-1 0-1,0-1 0,1 1 0,-1-1 1,0 0-1,-1 1 0,1-1 1,-1 0-1,1 0 0,-1-1 0,0 1 1,0 0-1,0-1 0,-6 3 0,-2 2 36,-1-1-1,0-1 0,0 0 1,-1-1-1,1 0 1,-1-1-1,-22 3 0,-5-1-89,-48-2-1,53-3-1231,35 0 1179,-1 0 0,1-1 0,0 1 0,0 0 0,0 0 0,0 0 0,-1 0 0,1 0 0,0 0 0,0 0 0,0 0 0,0-1-1,0 1 1,0 0 0,-1 0 0,1 0 0,0 0 0,0 0 0,0-1 0,0 1 0,0 0 0,0 0 0,0 0 0,0 0 0,0-1 0,0 1 0,0 0 0,0 0-1,0 0 1,0-1 0,0 1 0,0 0 0,0 0 0,0 0 0,0 0 0,0-1 0,0 1 0,0 0 0,0 0 0,0-1-557,0-10-3007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6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6913,'0'0'3545,"0"-5"-3304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7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1 185 6705,'0'0'1121,"2"-16"-515,17-127 2552,-18 141-2984,1-15 1002,-1 11-752,-1 8-257,-8 134-854,0 11-859,8-55-2453,0-58 1405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7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1 132 6313,'0'0'1393,"92"-50"-945,-44 33 568,4-1-528,5 3 24,3 3-296,0 0-128,-4 6-176,-5 5-536,-6 1-728,-16 0-369,-14 5-2279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8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 5417,'0'0'596,"18"-2"-120,3-1-362,104-7 757,-96 9-459,-8-1-44,0 1-1,0 1 1,0 1-1,0 1 1,30 7-1,-48-9-340,0 1 0,0 0 0,0 1 0,-1-1 0,1 0-1,0 1 1,-1-1 0,1 1 0,-1 0 0,0 0-1,1 0 1,-1 0 0,0 0 0,0 1 0,-1-1-1,1 1 1,0-1 0,-1 1 0,1 0 0,-1-1-1,0 1 1,0 0 0,0 0 0,1 4 0,-2-3 1,0 1 0,1-1 0,-2 0 0,1 1 0,0-1 0,-1 0 0,0 0 0,0 1 0,0-1 0,0 0 0,-1 0 0,0 0 0,0 0 0,0 0 0,0 0 0,-3 3 0,-7 8 126,-1-1-1,-19 17 1,17-17 189,-23 28 0,37-42-341,1 0 0,-1 1 0,1-1 0,0 0 0,-1 1 0,1-1 0,0 0 0,0 1 0,-1-1 0,1 0-1,0 1 1,0-1 0,-1 1 0,1-1 0,0 1 0,0-1 0,0 0 0,0 1 0,0-1 0,0 1 0,0-1 0,0 1 0,0-1 0,0 1-1,0-1 1,0 1 0,0-1 0,0 0 0,0 1 0,0-1 0,0 1 0,1-1 0,-1 1 0,0-1 0,0 0 0,0 1 0,1-1-1,-1 1 1,0-1 0,1 0 0,-1 1 0,0-1 0,1 0 0,-1 0 0,0 1 0,1-1 0,22 5 31,-22-5-35,161 3 48,-99-4-168,-29 1-837,1-3 0,-1-1 0,0-1 0,55-16 0,-32 2-2700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8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16 8010,'0'0'1816,"102"-16"-1616,-73 16 192,4 0-80,3 0-200,0 0-128,-1 2 16,3 6-1160,-9 0-160,-11-4-1505</inkml:trace>
  <inkml:trace contextRef="#ctx0" brushRef="#br0" timeOffset="1">1 334 7098,'0'0'1016,"96"0"-536,-51 0-336,-1 0 312,-2 0 176,-4-4-584,-5 2-48,-6 0-88,-9-2-1416,-9-2-593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4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85 5553,'0'0'2527,"-18"-3"-1980,-56-10 49,67 12-523,0 1-1,0-1 0,0 1 1,0 1-1,0-1 0,0 1 1,0 1-1,0-1 0,0 1 1,1 0-1,-1 1 0,1-1 1,-1 1-1,1 1 0,0-1 1,0 1-1,0 0 0,-9 9 1,5-3 9,0 1 1,0 0 0,2 0 0,-1 1-1,1 0 1,1 1 0,-8 16 0,10-16-87,1-1 1,0 1 0,0 0 0,1 0-1,1 1 1,0-1 0,1 0 0,0 1-1,1-1 1,4 26 0,-3-36-9,0 1 0,0-1 0,0 0 0,1 0 1,-1 0-1,1 0 0,0 0 0,0 0 0,0 0 0,0 0 1,1-1-1,-1 1 0,1-1 0,0 0 0,-1 0 0,1 1 1,0-2-1,0 1 0,0 0 0,1-1 0,-1 1 0,0-1 0,0 0 1,7 1-1,5 1-66,1 0 1,0-1-1,-1 0 0,19-2 1,-24 0 74,1-1 0,0-1 1,-1 0-1,1 0 0,-1-1 1,0 0-1,0-1 0,0 0 1,0-1-1,-1 0 0,1 0 1,-1-1-1,-1 0 0,1-1 1,-1 0-1,0 0 0,-1-1 1,1 0-1,-1 0 0,-1 0 1,0-1-1,0 0 0,-1-1 1,0 1-1,0-1 0,-1 0 1,-1 0-1,0 0 0,0-1 1,-1 1-1,0-1 0,1-19 1,-3 16 80,0 0 0,-1 0 0,0 0 0,-1 0 0,-1 1 0,0-1 0,-7-18 0,8 27-24,0-1 1,-1 1-1,0-1 0,0 1 1,-1 0-1,1 0 0,-1 1 1,0-1-1,0 1 0,-1 0 1,1 0-1,-1 0 0,0 0 1,0 1-1,0 0 0,0 0 1,-1 0-1,1 1 0,-11-4 1,9 5-59,0-1 0,0 1 1,0 0-1,-1 1 0,1 0 1,0 0-1,0 0 0,0 1 1,-1 0-1,1 1 0,0-1 1,0 2-1,1-1 0,-1 0 1,0 1-1,1 1 0,-1-1 0,1 1 1,0 0-1,-10 9 0,0 1-13,1 2 0,0 0-1,1 0 1,1 1 0,-19 32-1,23-33 24,1-1 0,0 1 0,-9 30 0,14-37-29,1 0 0,0 0 0,0 0 0,1 0 0,1 0 0,-1 0 0,1 1 0,1-1 0,1 10 0,-1-16-10,0 1 0,1-1 1,-1 1-1,1-1 0,0 1 1,0-1-1,0 0 0,0 0 1,0 0-1,1 0 0,0 0 1,-1 0-1,1-1 0,0 0 1,0 1-1,0-1 0,1 0 1,-1 0-1,0-1 1,1 1-1,6 2 0,2-1-2,0 1-1,0-2 0,0 1 1,0-1-1,19-1 0,-18 0 12,1 0 0,-1-2 0,1 1 0,-1-2-1,1 0 1,-1 0 0,0-2 0,0 1 0,0-2-1,-1 0 1,1 0 0,-1-1 0,18-12 0,-12 5 23,-1-1 0,0 0 0,-1-2 0,-1 0 0,24-32 0,-10 7 34,33-66 0,-61 106-11,1-3 123,0 0 0,0 0 0,0 0 0,0 0 0,-1 0 0,1 0 0,-1 0 0,0-1 0,0-6 329,-7 23-51,-15 33-350,-26 74-1,40-94-36,1 0 0,1 0 0,1 1-1,-2 50 1,6-63-15,0 0-1,1-1 1,1 1-1,3 15 1,-3-22-100,0 0-1,0 0 1,1-1-1,0 1 1,0-1-1,0 0 1,0 1 0,1-1-1,0-1 1,9 9-1,-1-2-846,0-2-1,1 0 1,15 8-1,-1-2-2891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0.3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0 256 6489,'0'0'2046,"4"-17"-872,-3 15-1108,10-41 1199,20-50-1,-24 78-985,0-2 296,0-1 0,8-32 0,-20 135-439,-18 87-604,19-57-6145,4-102 3699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0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0 5449,'0'0'4481,"-11"22"-4138,9-16-334,-112 252 2322,78-163-1711,-33 138-1,57-175-926,2 0 0,2 1 0,1 109 0,7-164-80,0 0-1,1 0 0,-1 0 1,1 0-1,0 0 1,0 0-1,0 0 1,0-1-1,1 1 1,0 0-1,2 4 1,7 6-3850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1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571 5 7578,'0'0'4129,"-20"-1"-3537,10 0-551,1 0-30,0 0-1,1 1 1,-1-1-1,0 2 0,0 0 1,0 0-1,1 0 1,-1 1-1,1 0 0,-1 1 1,1 0-1,0 0 0,0 1 1,0 0-1,-12 8 1,-14 15 10,1 1 0,2 2 1,-55 67-1,67-72-14,1 1-1,1 0 1,1 1 0,2 1-1,1 0 1,-13 40 0,21-52-32,1-1-1,1 1 1,1 0 0,0 0 0,1 0 0,0 0-1,4 30 1,-3-43 20,1 1 0,0-1-1,0 0 1,0 1 0,1-1 0,-1 0-1,1 0 1,-1 0 0,1 0 0,0 0-1,0 0 1,1-1 0,-1 1-1,0-1 1,1 1 0,0-1 0,-1 0-1,1 0 1,0 0 0,0-1-1,0 1 1,0 0 0,1-1 0,-1 0-1,6 1 1,5 2 57,1-2 0,-1 0-1,1 0 1,23-1 0,-27-2-13,1 1 1,-1-1-1,0-1 1,0 0 0,0 0-1,-1-1 1,1 0-1,-1-1 1,1 0-1,11-8 1,-16 9 9,-1-1-1,0 0 1,0 0-1,0 0 1,0-1 0,0 1-1,-1-1 1,0 0-1,0 0 1,-1-1-1,1 1 1,-1-1 0,0 0-1,-1 0 1,1 0-1,-1 0 1,-1 0-1,1 0 1,0-8 0,-1 12-34,0-9 44,1 0 0,-2 0 1,1-1-1,-3-19 0,2 29-67,-1-1 1,1 1-1,-1-1 1,1 1-1,-1-1 1,0 1-1,0-1 1,-1 1-1,1 0 1,0 0 0,-1-1-1,1 1 1,-1 0-1,0 0 1,1 0-1,-1 1 1,0-1-1,0 0 1,0 1-1,-1-1 1,1 1-1,0 0 1,0 0-1,-1 0 1,1 0-1,-5-1 1,-4 0-170,-1 0-1,1 0 1,-1 2-1,0-1 1,1 1-1,-1 1 1,0 0-1,1 1 1,-14 3-1,-1 3-696,-1 0 1,-39 20-1,-11 9-2438,12-2-3055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4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0 261 3145,'1'0'9300,"10"-10"-9241,8-14 42,0-1 0,-2 0 0,-1-1 0,-1-1 0,-1 0 0,18-52 0,-24 62-82,-8 17-18,0 0-1,0 0 1,0 0 0,0 0-1,0 0 1,0 0 0,0 0 0,0 0-1,1 0 1,-1 0 0,0 0-1,0 0 1,0 0 0,0 0-1,0 0 1,0-1 0,0 1-1,0 0 1,0 0 0,0 0-1,1 0 1,-1 0 0,0 0-1,0 0 1,0 0 0,0 0 0,0 1-1,0-1 1,0 0 0,0 0-1,0 0 1,1 0 0,-1 0-1,0 0 1,0 0 0,0 0-1,0 0 1,0 0 0,0 0-1,0 0 1,0 0 0,0 0-1,0 0 1,0 0 0,0 0-1,0 1 1,0-1 0,0 0 0,0 0-1,1 0 1,-1 0 0,0 0-1,0 0 1,0 0 0,0 0-1,0 0 1,0 0 0,0 1-1,0-1 1,0 0 0,0 0-1,0 0 1,0 0 0,0 0-1,0 0 1,-1 0 0,1 0-1,0 0 1,0 1 0,0 31 121,0-15-78,-2 65 53,2 63-118,4-118 0,-3-24 0,0 0-1,0 0 1,-1 1 0,1-1-1,-1 0 1,0 0 0,0 0-1,0 1 1,0-1 0,-1 0-1,1 0 1,-1 0 0,0 1-1,0-1 1,0 0-1,0 0 1,-2 3 0,-5 7-23,-1 1 0,-1-1 0,-21 22-1,25-29 28,1-1 0,-1 0 0,-1 0 0,1-1-1,0 1 1,-1-1 0,0-1 0,0 1 0,0-1 0,-9 2-1,20-10-172,16-8 133,-10 7 43,0 0 0,20-7 0,-15 9 26,0 1-1,0 1 1,0 0-1,0 1 1,20 2-1,12 1-4184,-34-1 226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4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271 1 3913,'0'0'5118,"-1"5"-4860,-7 24 376,-1 0 1,-22 47 0,5-14-64,-68 155 919,-4 12-1392,95-219-1530,2-3-3563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5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64 4809,'0'0'5711,"9"-10"-5203,28-29-340,-35 38-150,0-1 0,0 1 1,0-1-1,0 1 0,0 0 0,0 0 1,0 0-1,0 0 0,0 0 0,0 0 1,1 1-1,-1-1 0,0 1 0,1-1 1,-1 1-1,1 0 0,-1 0 1,0 0-1,1 0 0,2 1 0,5 0 68,-2-1-66,-1 1 0,0 0 0,0 1-1,0-1 1,0 1 0,0 1 0,0-1-1,0 1 1,-1 0 0,1 1 0,-1 0 0,0 0-1,0 0 1,0 0 0,-1 1 0,1 0 0,-1 0-1,0 1 1,-1 0 0,1-1 0,-1 2 0,-1-1-1,1 0 1,5 14 0,-8-17-25,0 0 0,0 0 0,0 0-1,0 0 1,0 1 0,-1-1 0,1 0 0,-1 0 0,0 1 0,0-1 0,0 0 0,0 1-1,-1-1 1,1 0 0,-2 5 0,1-6 15,-1 1 1,1-1-1,0 0 1,-1 0-1,1 0 0,-1 0 1,1 0-1,-1-1 0,0 1 1,0 0-1,0-1 1,0 1-1,0-1 0,0 0 1,0 1-1,-1-1 0,1 0 1,0 0-1,-1-1 1,-2 2-1,-5 0-5,-1-1-1,1 0 1,0 0 0,-13-1 0,9 0-1,14 0-135,26 0-1634,-14-1 1730,0 2 0,0 0 0,0 0 0,0 1 0,0 1 0,14 5 1,-18-5 2,-1 0 0,0 1 1,0 0-1,0 0 1,0 1-1,-1-1 1,0 2-1,0-1 1,0 1-1,7 8 1,-6-5 105,-1 0 1,-1 1 0,1-1-1,-1 1 1,-1 0 0,0 0 0,0 1-1,-1-1 1,-1 1 0,1-1-1,-2 1 1,1 0 0,-2 0-1,1 0 1,-3 16 0,2-25 3,0 1 1,-1-1 0,1 0-1,-1 1 1,0-1-1,1 0 1,-1 1 0,0-1-1,-1 0 1,1 0-1,0 0 1,-1 0 0,1 0-1,-1 0 1,1 0-1,-5 2 1,2-1 62,0 0-1,0-1 1,0 1 0,-1-1-1,1 0 1,-1 0-1,-9 2 1,-4-1 180,0 0 0,0-2 1,-26 0-1,41-1-305,-34-1-131,-60-9 0,44 3-3420,29 4-933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6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108 223 1736,'0'0'8339,"0"-15"-6445,2-18-1212,2-1 1,12-54-1,-5 36-312,-12 142-394,-9 78 146,9-166-176,1 0-1,0 0 0,-1 0 0,1-1 0,-1 1 1,1 0-1,-1-1 0,0 1 0,0 0 0,0-1 1,0 1-1,0-1 0,0 1 0,0-1 0,0 0 1,-1 0-1,1 1 0,0-1 0,-1 0 0,1 0 0,-1 0 1,1 0-1,-1-1 0,0 1 0,1 0 0,-1-1 1,-2 1-1,-9 3 184,0 0 1,-25 2-1,6-1-328,42-6 162,1 0-1,0 1 1,12 0 0,31-1 154,61-5 31,-66 6-3386,-33 0 800,-7 0 20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7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0 4977,'0'0'4417,"-3"17"-3433,2-9-838,-4 19 357,0 1 0,-16 44 0,-27 46 887,-25 75-963,70-182-652,0 1 1,-3 21 0,7-10-5679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7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89 56,'0'0'10528,"18"-14"-9510,56-44-569,-71 57-419,-1-1 0,0 0 0,1 0 1,0 1-1,-1-1 0,1 1 0,0 0 1,-1 0-1,1 0 0,0 0 0,0 1 1,0-1-1,0 1 0,0-1 0,0 1 1,0 0-1,5 1 0,3 0 91,-3-2-53,0 2 0,0-1 0,0 1 0,0 0 0,0 1 0,0 0-1,13 5 1,-16-5-39,0 1 0,0 0-1,0 0 1,-1 1-1,1-1 1,-1 1 0,0 0-1,0 0 1,0 1 0,-1-1-1,6 10 1,-6-9-13,0-1-1,-1 1 1,0 0-1,0 0 1,0 1 0,0-1-1,-1 0 1,0 1 0,0-1-1,0 0 1,-1 1 0,0-1-1,0 1 1,0-1-1,-1 1 1,0-1 0,-2 9-1,1-6 2,-1-1 1,0 1-1,-1-1 0,0 0 0,0 0 0,0-1 0,-1 1 0,0-1 0,0 0 0,0 0 1,-9 7-1,-5 0-31,1 0 0,-2-1 0,1-2 1,-2 0-1,-40 15 0,29-13-191,36-10-133,14 0 232,24 0 175,169-2 347,-210 0-460,-1 0 0,1 0-1,-1 1 1,0-1 0,1 0 0,-1 0 0,1 0-1,-1 1 1,0-1 0,1 0 0,-1 0 0,0 1-1,1-1 1,-1 0 0,0 1 0,1-1 0,-1 0-1,0 1 1,0-1 0,0 0 0,1 1 0,-1-1-1,0 1 1,0-1 0,0 0 0,0 1 0,0-1-1,0 1 1,1-1 0,-1 0 0,0 1 0,0-1-1,-1 1 1,1 18-2372,0-16 1229,-2 9-3445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8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0 171 4841,'0'0'1310,"5"-18"-640,39-132 4225,-42 147-3088,-1 8-659,1 23-291,-1 48-1086,-1-64 493,-1 64 816,0-39-1883,1 0-4895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5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4457,'0'0'4688,"0"23"-3882,0 154 197,0 183-445,3-344-621,-1-11 157,-1-8 470,2-42-296,0-3-126,2 1 1,16-73 0,-18 107-151,1 1 1,0 0-1,1 0 0,0 0 1,0 0-1,1 1 1,1 0-1,0 0 1,1 1-1,0 0 1,0 0-1,1 1 0,0 0 1,18-13-1,-23 20 2,1-1-1,-1 1 0,1 0 0,-1 0 1,1 0-1,0 0 0,0 1 0,-1 0 1,7-1-1,-9 2 2,1 0 1,-1 0-1,1 0 1,-1 0-1,0 0 1,1 1 0,-1-1-1,0 1 1,1-1-1,-1 1 1,0 0-1,1 0 1,-1 0-1,0 0 1,0 0-1,0 1 1,0-1-1,0 0 1,0 1-1,2 3 1,4 5 20,-1 1 1,0 0-1,-1 0 0,-1 1 1,0 0-1,0 0 0,-1 0 1,-1 0-1,0 1 0,2 18 1,-1 17-8,-1 69 0,-4-78-82,1-26 53,0 0 15,0-19 220,1-2-210,0-1 1,1 1 0,0-1-1,0 1 1,1-1 0,0 1-1,0 0 1,7-12 0,4-3-13,23-33 0,-24 38-21,2 1 0,0 0 0,0 1 0,2 0 0,28-20 0,-37 30 19,0 1 0,1 0 1,0 0-1,0 1 0,0 0 0,0 1 0,0 0 0,1 0 1,-1 1-1,1 0 0,0 0 0,0 1 0,0 1 0,-1 0 1,13 1-1,-18 0 4,0 1 1,-1-1 0,1 1 0,-1-1-1,1 1 1,-1 0 0,0 1-1,0-1 1,0 1 0,0-1 0,0 1-1,-1 0 1,1 0 0,-1 0 0,1 0-1,-1 0 1,0 1 0,2 6-1,3 4 17,-1 0 0,-1 0 0,6 23 0,-4 8 249,-1 1 0,-3 0 0,-4 83 0,1-114-199,0-11-33,0 5 85,0 1 1,-1 0-1,0 0 0,-1 0 1,0-1-1,-5 17 0,7-26-111,0 1 0,0-1-1,-1 0 1,1 0-1,0 0 1,0 1-1,-1-1 1,1 0-1,0 0 1,0 0 0,-1 0-1,1 0 1,0 1-1,0-1 1,-1 0-1,1 0 1,0 0 0,0 0-1,-1 0 1,1 0-1,0 0 1,-1 0-1,1 0 1,0 0-1,0 0 1,-1 0 0,1 0-1,0 0 1,-1 0-1,1 0 1,0-1-1,0 1 1,-1 0 0,1 0-1,-1 0 1,-10-10-568,-22-41-3094,16 21 568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8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300 0 6705,'0'0'5944,"-8"19"-5396,-60 127 691,-144 306 1081,210-448-3258,0 0 0,0 0 0,1 0 0,0 0 0,0 0 0,0 0 0,0 0 0,1 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29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485 82 6249,'0'0'6184,"-7"-13"-5546,-25-40-263,31 52-364,0-1 1,0 1-1,0 0 0,0 0 1,0 0-1,-1 0 1,1 0-1,0 0 1,0 1-1,-1-1 1,1 0-1,0 0 1,-1 1-1,1-1 1,-1 1-1,1 0 1,-1-1-1,1 1 1,-1 0-1,1 0 1,-1 0-1,1 0 1,-1 0-1,1 0 1,-1 0-1,-2 1 1,-4 0 47,-5 0-25,1 0 1,-1 1 0,1 1-1,-1 0 1,1 1-1,0 0 1,0 0-1,1 2 1,-1-1-1,1 2 1,-12 8-1,-2 2 39,2 2-1,0 0 1,-34 38-1,45-44-65,1 0-1,0 1 0,1 1 1,0 0-1,1 0 1,1 1-1,0 0 1,1 0-1,1 1 0,1-1 1,0 1-1,1 1 1,1-1-1,0 1 1,2-1-1,0 27 0,1-38-12,1 1 0,1-1-1,-1 1 1,1-1-1,0 0 1,1 0-1,-1 0 1,1 0 0,0 0-1,1-1 1,0 1-1,-1-1 1,2 0-1,-1 0 1,0 0-1,1-1 1,0 1 0,0-1-1,1 0 1,-1-1-1,1 1 1,6 2-1,2 1-7,1-1-1,-1-1 1,1 0-1,0-1 1,0 0-1,0-1 1,0-1-1,22 0 1,-16-1 26,1-1 0,-1-1 1,0-1-1,39-8 0,-54 8 8,-1 1-1,1-1 1,-1-1-1,1 1 1,-1-1-1,0 0 1,0 0-1,0 0 1,-1-1-1,1 0 0,-1 0 1,1 0-1,-1 0 1,-1-1-1,1 1 1,-1-1-1,1 0 1,-1 0-1,-1-1 1,1 1-1,-1 0 1,2-9-1,-2 9 37,0-1 1,-1 0-1,0-1 0,0 1 1,0 0-1,-1 0 0,-1-11 1,1 15-42,0 0 0,-1 0 0,1 0 0,-1 0 1,0 0-1,0 0 0,0 0 0,0 0 0,0 0 0,0 1 1,0-1-1,0 0 0,-1 1 0,1-1 0,-1 1 0,1 0 1,-1-1-1,1 1 0,-1 0 0,0 0 0,0 0 1,0 0-1,0 0 0,1 0 0,-1 1 0,-4-2 0,-9-1-137,-1 0-1,0 1 0,0 1 1,0 0-1,-1 1 0,1 1 1,0 0-1,0 1 0,0 1 0,1 0 1,-1 2-1,1-1 0,-19 10 1,-54 39-5965,55-31 492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09:24:40.0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69 6025,'0'0'5830,"-8"-6"-5229,-23-14-20,29 19-543,0-1 1,-1 1-1,0 0 0,1 1 0,-1-1 0,0 0 0,1 1 0,-1 0 0,0-1 0,1 1 0,-1 0 0,0 0 0,0 1 0,1-1 0,-1 0 0,-2 2 0,-1-1 62,-2 1-55,0 0-1,1 1 1,-1 0-1,1 0 1,-1 1-1,1 0 1,0 0-1,1 1 1,-9 7-1,-2 3 95,0 1 0,-15 19 0,21-23-109,2 1 1,0 0 0,-15 28-1,22-36-29,-1 0 1,1 0-1,0 0 0,1 0 0,-1 0 1,1 1-1,0-1 0,0 0 1,1 1-1,0-1 0,0 1 0,0-1 1,0 1-1,1-1 0,1 8 0,-1-11 2,1 0 0,-1 0 0,0 0 0,1-1 0,-1 1 0,1 0 0,-1 0 0,1-1 0,0 1 0,-1-1 0,1 1 0,0-1 0,0 0-1,0 0 1,0 0 0,1 0 0,-1 0 0,0-1 0,0 1 0,0 0 0,5 0 0,6 0-8,-1 1 0,22-1 1,-28-1 0,11 0-28,0-1 0,-1 0 0,0-1 0,1-1 0,28-8 0,-38 8 22,0 0-1,0 0 1,-1 0-1,1-1 1,-1 0-1,0 0 1,0-1-1,0 1 1,-1-1-1,1-1 1,-1 1-1,-1-1 1,1 1-1,-1-2 1,6-9-1,-7 10 5,0-1 0,-1 0 0,0 0 0,0 1 0,-1-1-1,1-1 1,-2 1 0,1 0 0,-1 0 0,0 0 0,-2-14 0,-10 2-118,11 18 67,0 0 0,0 0 0,0 0 0,0 0 0,1 0 0,-1 0 0,0 0 0,0 0 0,1 0 0,-1-1 1,0 1-1,1 0 0,0 0 0,-1-1 0,1 1 0,0 0 0,-1-1 0,1-1 0,3 2-99,-1 0 1,1 0-1,-1 0 0,1 0 0,0 0 0,0 0 0,-1 1 1,1-1-1,0 1 0,0 0 0,0 0 0,5 1 0,0-1-318,137-3-5718,-92 4 4398,-48-3 2143,0 1 0,0 0 1,0-1-1,0 0 0,-1 0 0,1-1 1,-1 1-1,1-1 0,5-5 1,16-7 374,2 4-668,1 1 0,0 1 0,1 1 0,37-4 0,-20 4-2921,-40 6-869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5513,'0'0'3801,"-33"124"-2593,32-97-568,1-4-472,0-1 72,0-3-240,1-3-584,9-9-944,-3-1-1025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6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3753,'0'0'4925,"0"18"-3677,0 93 1099,3-101-1924,3-13 8,8-15-96,-12 16-417,4-8 87,1 0 0,1 1-1,0 1 1,0-1 0,1 1-1,0 1 1,0-1 0,1 1-1,0 1 1,19-10 0,-14 10 12,-1 1 1,1 1-1,0 0 1,0 0 0,0 2-1,0 0 1,30 0-1,-42 2-2,5-1 49,0 1-1,1 1 1,-1-1-1,0 1 1,15 4-1,-21-3-46,1-1-1,0 0 1,-1 1-1,1-1 0,-1 1 1,0-1-1,0 1 0,0 0 1,1 0-1,-2 0 1,1 1-1,0-1 0,0 0 1,-1 1-1,1-1 0,-1 1 1,0-1-1,0 1 1,0 0-1,1 4 0,1 2-180,0 0 0,1 0 0,0 0 0,0-1 0,9 13 0,18 16-3395,-5-15-1737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7986,'0'0'4545,"12"-18"-4233,42-54 113,-52 70-393,0 0 0,0 0 0,0 0 0,0 0 0,0 0 0,0 0 0,1 1 0,-1-1 0,1 1 0,-1 0 0,1-1 0,0 1 0,-1 0 0,1 1 0,0-1-1,0 0 1,0 1 0,-1 0 0,1 0 0,0-1 0,0 2 0,5-1 0,3 1 91,-4-1-92,-1 0 0,0 0 1,0 1-1,1 0 0,-1 0 1,0 1-1,0 0 0,0 0 1,10 5-1,-12-4-19,0-1 0,0 1 0,0 0 0,-1 0 0,1 0 1,-1 1-1,0-1 0,0 1 0,0 0 0,-1 0 0,1 0 0,-1 0 0,4 9 0,-3-4-25,-1 1-1,1 0 0,-1 0 0,-1 0 0,0 0 0,0 0 0,-1 0 0,-1 0 0,1 0 0,-1 0 1,-1 0-1,0 0 0,-1 0 0,0 0 0,0-1 0,-1 1 0,0-1 0,-6 10 0,-4 5-90,-1-1-1,-1-1 0,0-1 1,-2 0-1,-29 27 0,36-37 136,-1-1-1,0 0 1,0-1-1,-1-1 1,-21 12-1,69-18 330,168-12-1238,-71-8-3080,-64 5-536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34 3793,'0'0'4471,"-4"19"-3652,-12 57-4,13-51 104,3-25-895,0 1-1,0-1 1,0 0-1,0 0 1,0 0-1,0 0 1,0 1-1,0-1 1,0 0-1,0 0 1,0 0-1,0 0 1,0 1-1,0-1 1,0 0-1,0 0 1,0 0-1,0 0 0,0 1 1,0-1-1,0 0 1,0 0-1,0 0 1,0 0-1,1 1 1,-1-1-1,0 0 1,0 0-1,0 0 1,0 0-1,0 0 1,0 0-1,1 0 1,-1 1-1,0-1 1,0 0-1,0 0 1,0 0-1,1 0 1,-1 0-1,0 0 0,0 0 1,15-17 1341,-9 8-1490,9-7 167,1 1 0,1 1 0,0 1 0,1 0 0,27-15 0,-35 22 9,0 1 0,1 1 1,-1 0-1,1 0 0,0 1 1,-1 0-1,1 1 0,1 1 0,-1-1 1,0 2-1,0-1 0,17 3 1,-26-2-41,-1 1-1,1-1 1,0 1 0,-1-1 0,1 1 0,-1 0 0,1 0-1,-1-1 1,1 1 0,-1 0 0,0 1 0,1-1 0,-1 0 0,0 0-1,0 0 1,0 1 0,0-1 0,0 0 0,0 1 0,0-1 0,0 1-1,-1 0 1,1-1 0,0 1 0,-1-1 0,0 1 0,1 3-1,1 5-28,-1 1 0,-1 0 0,-1 17 0,1 4-949,1-30 728,-1-1 1,0 0-1,0 1 1,1-1-1,-1 1 1,1-1-1,-1 0 1,1 0-1,0 1 1,-1-1-1,1 0 1,0 0-1,0 0 1,0 0-1,0 0 1,0 0-1,0 0 1,0 0-1,0 0 1,1 0-1,-1 0 1,0-1-1,3 2 1,14 5-6016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9234,'0'0'1844,"-16"17"-1414,-47 60 342,60-75-700,1 1-1,0-1 1,0 1-1,0 0 1,1 0 0,-1 0-1,1 0 1,-1 1 0,1-1-1,0 0 1,0 0-1,1 1 1,-1-1 0,1 1-1,-1-1 1,1 1 0,1 5-1,-1 3 120,0-5-98,1 0 0,-1 0 0,1 0 0,0 0 0,1-1 0,0 1 0,0-1 0,0 1 0,1-1 0,0 0 0,0 0 0,8 12 0,-4-10-50,0 0 0,0-1 0,1 0 0,0 0 0,1 0 0,-1-1 0,18 10 0,-14-10-141,-1-1 0,1 0 0,0-1 0,0 0 0,20 3 0,-16-4-2291,0-2 0,16 1 0,-23-2-2824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9130,'0'0'409,"20"-10"-378,2-1-48,6-3 9,0 1-1,50-16 0,77-11 180,-130 36-67,0 0 0,0 2-1,0 1 1,34 2 0,-56-1-54,0 1 0,0-1 0,0 1 0,0 0 0,0 0 0,0 0 0,-1 0 1,1 1-1,-1-1 0,1 1 0,-1-1 0,1 1 0,-1 0 0,0 0 0,3 3 0,-1-1 5,-1 1 0,1 0 1,-1 0-1,0 0 0,0 1 0,-1-1 0,3 7 0,0 5 8,-1 1 0,0-1 0,-2 1 0,2 19 1,-4 42 226,0-78-126,0-16 254,0-1-342,0 0 0,1 1 0,1-1 0,0 0 0,6-18 1,-7 28-64,1 1 0,0 0 0,1 1 0,0-1 1,-1 0-1,1 1 0,1-1 0,-1 1 1,1 0-1,-1 0 0,1 0 0,0 1 1,1-1-1,-1 1 0,1 0 0,-1 0 0,1 0 1,0 1-1,5-2 0,-3 1 30,-1 1 0,1 0 1,-1 0-1,1 1 0,0 0 0,0 0 0,0 0 0,-1 1 0,1 0 1,0 0-1,7 2 0,-10-1-1,0 0 1,0 0-1,0 0 1,-1 1 0,1 0-1,0-1 1,-1 1-1,1 0 1,-1 1-1,0-1 1,0 1-1,0-1 1,0 1-1,0 0 1,0 0-1,-1 0 1,1 1-1,-1-1 1,3 5-1,10 31 234,-13-31-291,1 0-1,0-1 0,0 0 0,1 1 1,5 7-1,-7-12-132,0-1 1,0 0-1,1 1 0,-1-1 1,0 0-1,1 0 0,0-1 1,-1 1-1,1 0 0,0-1 1,0 0-1,0 1 0,0-1 1,0-1-1,0 1 0,0 0 1,5 0-1,10 0-2121,0 0-1,26-3 1,-9-5-3039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7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1 271 592,'0'0'7103,"8"-8"-6232,21-20 122,48-63 0,-68 78-831,0-1-1,0 1 1,-2-1-1,0-1 1,0 1-1,-1-1 0,7-31 1,-14 67-150,-4 35-129,-40 122 316,9-38-62,35-134-136,-7 26 78,-17 50 1,24-79-686,0 0 1,-1 0-1,1 0 1,-1-1-1,1 1 1,-1 0-1,0-1 1,0 1-1,0-1 1,-4 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8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90 4785,'0'0'5929,"-8"17"-5341,1-3-376,1 1-1,-8 25 0,14-40-200,0 1-1,0 0 1,0 0 0,0-1 0,0 1 0,0 0-1,0 0 1,0-1 0,0 1 0,0 0 0,0 0-1,0-1 1,1 1 0,-1 0 0,0-1 0,0 1-1,1 0 1,-1-1 0,0 1 0,1 0-1,-1-1 1,1 1 0,-1-1 0,1 1 0,-1-1-1,1 1 1,0-1 0,-1 1 0,1-1 0,-1 1-1,1-1 1,0 0 0,0 1 0,-1-1 0,1 0-1,1 1 1,28 0 272,-22-1-193,5 0 63,1 0 0,-1-1 0,0-1-1,1 0 1,-1 0 0,16-6 0,-26 7-71,0-1-1,1 1 1,-1-1 0,0 1 0,0-1-1,0 0 1,0-1 0,0 1-1,0 0 1,-1-1 0,1 0-1,-1 1 1,1-1 0,-1 0 0,0 0-1,0 0 1,-1-1 0,1 1-1,-1 0 1,1-1 0,-1 1 0,0-1-1,0 1 1,-1-1 0,1 1-1,-1-1 1,0 0 0,0-3-1,0 4-52,-1-1-1,1 1 1,-1 0-1,0 0 1,0 0-1,-1 0 1,1 0-1,-1 0 1,1 0-1,-1 0 1,0 0-1,0 1 1,0-1-1,0 1 1,-1-1-1,1 1 1,-1 0-1,1 0 1,-1 0 0,0 0-1,0 1 1,0-1-1,0 1 1,-3-2-1,-8-3-261,0 1 0,0 0 0,-29-5-1,18 6-445,0 1-1,0 1 0,-26 2 0,35 1-825,0 0 0,0 2 0,-17 4 0,2 2-3691</inkml:trace>
  <inkml:trace contextRef="#ctx0" brushRef="#br0" timeOffset="1">300 127 3385,'0'0'4817,"0"109"-3681,5-90-616,3-5-384,6-3-136,23-7-904,-5-4-1096,-1 0-3330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5497,'0'0'6879,"3"15"-5985,13 47-178,-15-60-672,0-1 0,0 1 1,0 0-1,1-1 0,-1 1 0,1-1 1,-1 1-1,1-1 0,0 0 1,-1 1-1,1-1 0,0 0 1,0 0-1,0 0 0,0-1 0,0 1 1,0 0-1,0-1 0,0 1 1,0-1-1,0 0 0,0 0 1,0 1-1,0-2 0,0 1 0,0 0 1,0 0-1,1 0 0,1-2 1,6 2 205,-5-1-145,-1 1 0,1-1 1,0 1-1,-1-2 1,1 1-1,-1 0 0,1-1 1,-1 0-1,0 0 0,0 0 1,0 0-1,0-1 0,0 0 1,0 0-1,-1 0 1,1 0-1,-1 0 0,0-1 1,0 1-1,0-1 0,0 0 1,-1 0-1,5-8 1,-3 3-492,0 0 1,0-1 0,4-17-1,-2-21-9777,-6 56 9786,1 0-1,-1 0 1,1 0-1,1 0 0,0-1 1,0 1-1,0 0 1,1-1-1,6 11 0,-5-11 583,-1-1 1,2 0-1,-1 0 0,1-1 0,0 1 0,0-1 0,0 0 0,1-1 0,0 1 0,0-1 1,0 0-1,0-1 0,1 1 0,-1-1 0,1 0 0,0-1 0,10 3 0,0-1 332,1-1-1,0-1 1,32 1 0,-42-3-263,-1-1 0,0 1 0,1-1 1,-1 0-1,0-1 0,0 1 0,0-2 1,0 1-1,0-1 0,0 0 0,12-7 1,-17 8-174,0 1 0,0 0 0,0-1 0,-1 0 0,1 1 1,0-1-1,-1 0 0,1 0 0,-1 0 0,1 0 0,-1 0 1,0 0-1,0-1 0,0 1 0,0 0 0,-1 0 1,1-1-1,0 1 0,-1-1 0,0 1 0,1 0 0,-1-1 1,0 1-1,0-1 0,-1 1 0,1-1 0,0 1 0,-1 0 1,0-1-1,1 1 0,-1 0 0,0-1 0,0 1 1,0 0-1,-1 0 0,1 0 0,0 0 0,-1 0 0,1 0 1,-1 0-1,0 0 0,1 1 0,-1-1 0,-3-1 0,-4-2-71,0 1-1,0 0 1,-1 0-1,0 1 1,1 0-1,-1 0 1,0 1-1,-11 0 1,-13-1-165,-36 3 0,65 1 119,-2-1-86,0 0 0,1 1 0,-1 0 0,0 1-1,1-1 1,-1 1 0,1 1 0,-1-1 0,1 1-1,0 0 1,-9 7 0,12-9-42,1 1-1,-1 0 1,1 1 0,0-1 0,0 0-1,0 0 1,0 1 0,0 0-1,1-1 1,-1 1 0,1 0 0,-1 0-1,1-1 1,0 1 0,0 0-1,0 0 1,1 0 0,-1 0 0,1 1-1,0-1 1,-1 0 0,1 0-1,1 0 1,-1 0 0,0 0 0,1 0-1,1 5 1,0-4 31,-1-1 0,1 1 0,0-1-1,0 0 1,0 1 0,1-1 0,-1 0 0,1 0 0,0-1 0,0 1-1,0-1 1,0 1 0,0-1 0,0 0 0,7 3 0,7 3-52,34 11 1,-47-17 127,29 7-851,0-1 1,1-2 0,40 3 0,-24-4-2117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9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82 168 10538,'0'0'2809,"-71"-124"-2057,64 104 32,3 7-384,4 5-32,0 6-368,0 19-2232,0 9-1753,0 5-616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49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9330,'0'0'1590,"20"8"-1168,-7-3-294,-4-2-50,0 0 0,-1 0-1,1 1 1,-1 0 0,1 1 0,-1 0 0,-1 0 0,1 1-1,-1 0 1,0 0 0,0 1 0,-1 0 0,0 0 0,6 8-1,9 23 131,-1 1-1,-1 0 0,-3 1 1,-1 1-1,-2 1 0,-2 0 1,-1 0-1,-3 1 0,-1 0 1,0 53-1,-6-93-171,0 0-1,-1 1 1,1-1 0,0 0 0,-1 1 0,0-1-1,0 0 1,0 0 0,0 0 0,0 0 0,-1 0-1,1 0 1,-1 0 0,0 0 0,0 0 0,-3 3-1,1-3-13,0 0-1,0 0 1,0 0-1,0-1 0,0 1 1,0-1-1,-1 0 1,1-1-1,-1 1 1,0-1-1,-5 2 0,-8 0-399,0-1 0,-1 0 0,1-1 0,-1-1-1,1 0 1,-27-6 0,18-4-2242,10-3-1647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0 303 7578,'0'0'4137,"2"9"-3204,7 29-195,-9-38-721,0 0 0,0 0 0,0 1 0,0-1 0,0 0 0,0 0 1,-1 0-1,1 0 0,0 1 0,0-1 0,0 0 0,0 0 1,0 0-1,0 1 0,1-1 0,-1 0 0,0 0 0,0 0 1,0 0-1,0 1 0,0-1 0,0 0 0,0 0 0,0 0 1,0 0-1,0 1 0,0-1 0,1 0 0,-1 0 0,0 0 0,0 0 1,0 0-1,0 0 0,0 0 0,1 1 0,-1-1 0,0 0 1,0 0-1,0 0 0,0 0 0,1 0 0,-1 0 0,0 0 1,0 0-1,0 0 0,1 0 0,-1 0 0,0 0 0,0 0 1,0 0-1,1 0 0,-1 0 0,0 0 0,0 0 0,0 0 0,0 0 1,1 0-1,-1 0 0,0-1 0,5-7 77,-5 7-7,5-10-53,3-5 12,0 0 0,1 1 0,19-25-1,-25 36-42,-1 1 0,1 0-1,0 0 1,0 0 0,0 1-1,0-1 1,1 1 0,-1 0 0,1-1-1,0 1 1,-1 1 0,1-1-1,0 1 1,0-1 0,0 1-1,0 0 1,0 1 0,0-1-1,0 1 1,0 0 0,1 0 0,3 0-1,-5 1 12,-1 0 0,1 0 0,0 0-1,-1 0 1,1 0 0,-1 1 0,0-1 0,1 1 0,-1 0-1,0 0 1,0-1 0,0 1 0,0 1 0,0-1-1,-1 0 1,1 0 0,-1 1 0,1-1 0,1 6-1,3 5 100,-1 0 0,6 22-1,-10-32-106,9 39-7,-8-29-166,0-1 1,1 0-1,1 1 1,0-2 0,9 18-1,-12-27 32,0 0 0,0-1 0,1 1-1,-1-1 1,1 1 0,-1-1 0,1 0 0,-1 1 0,1-1 0,0 0-1,-1 0 1,1 0 0,0 0 0,0-1 0,0 1 0,3 1 0,34 1-4436,-35-3 3859,22 0-4715</inkml:trace>
  <inkml:trace contextRef="#ctx0" brushRef="#br0" timeOffset="1">532 1 8434,'0'0'1843,"5"21"-1443,-2-1-250,-1-6 32,0-1 0,1 1 0,0-1 0,1 0 0,1 0 0,0 0 0,1 0 0,13 22 0,-5-17 12,0-1 0,1 0-1,1-1 1,1 0 0,0-2-1,1 0 1,0-1 0,1 0 0,1-2-1,0 0 1,0-1 0,1-2-1,0 0 1,1-1 0,0-1-1,0-1 1,0 0 0,1-2-1,-1-1 1,42-1 0,-59-1-196,-1-1 0,0 1 0,0-1-1,0 0 1,0 0 0,0 0 0,0 0 0,0-1 0,7-3 0,-10 4-30,1 0 0,-1 0 0,1 0 1,-1-1-1,1 1 0,-1 0 0,0-1 0,0 1 1,0-1-1,0 1 0,0-1 0,0 1 0,0-1 0,0 0 1,-1 1-1,1-1 0,-1 0 0,1 1 0,-1-1 1,0 0-1,1 0 0,-1 0 0,0 0 0,0 1 1,-1-5-1,0 2-230,0-1 1,-1 1 0,1-1 0,-1 1-1,0-1 1,-1 1 0,1 0-1,-1 0 1,0 0 0,0 0-1,0 0 1,0 1 0,-7-6 0,-27-22-3988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8914,'0'0'3985,"9"141"-3017,-5-89-128,-1 5-224,3 1-600,-1-2 32,-1-4-48,1-5-656,3-10-128,15-6-1248,-3-14-2401,4-9-3049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8754,'0'0'1898,"3"19"-1313,10 59 113,-12-75-635,-1 0 1,1 0-1,0-1 1,0 1-1,0 0 1,0-1 0,1 1-1,-1-1 1,1 1-1,-1-1 1,1 0-1,0 0 1,0 0 0,0 1-1,0-2 1,0 1-1,0 0 1,1 0-1,-1-1 1,1 1 0,2 0-1,1 0 60,0 0 0,0-1 0,0 0 0,0-1 0,0 1 0,0-1 0,7-1 0,-2 1-82,-1-1-7,0 0 0,0 0 0,0-1 0,0-1 0,0 0 0,0 0 0,-1-1 0,1 0 0,-1 0 1,0-1-1,12-9 0,10-9-11,48-45 0,-56 46-6,-4 3 42,-16 14-48,1 1 0,0 0 0,0 0 0,0 0 0,1 1-1,-1-1 1,1 1 0,0 0 0,5-3 0,-8 13 329,-8 210 636,6-211-1032,0 0 0,1 0-1,0 0 1,0 0 0,0 0 0,0-1 0,1 1-1,0 0 1,0-1 0,6 11 0,-1-7-855,-1 0 0,1-1 1,1 0-1,15 14 0,-9-10-4302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1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7826,'0'0'5477,"0"3"-5266,-1 11 58,-1 0 0,0 0 0,-6 17 0,4-14-165,1-1 0,-3 22 0,6 17 14,0-33-9597,0-29 5554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8226,'0'0'5785,"108"-99"-5729,-83 93 64,2 0-120,1 4-200,12 2-456,-10 0-1553,-4 0-2328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2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8282,'0'0'1888,"20"-2"-1029,8-2-535,-2 1 88,0 0 0,29 2 0,-52 1-379,0 0 0,0 0 0,0 0 0,0 0 0,0 1 0,0-1 0,0 1 0,0 0 0,0 0 0,-1 0 0,1 0 0,0 1 0,-1-1 0,1 1 0,-1-1 0,1 1 0,-1 0 0,0 0 0,0 0 0,3 3 0,-2-1-26,-1 0 1,0 1-1,0-1 1,0 0 0,-1 1-1,0-1 1,0 1-1,0-1 1,0 1-1,0 0 1,-1-1 0,0 8-1,0-7-8,-1 0 0,0 1 0,0-1 0,0 0 0,0 0 1,-1 0-1,0 0 0,0 0 0,0 0 0,-1 0 0,0-1 0,1 1 0,-2-1 0,1 0 0,0 0 0,-7 6 0,-6 4 0,0-1 0,-35 21 0,40-26 14,61-6-1110,42 2-5048,-70-2 1493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8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1 96,'0'0'8302,"-7"13"-7687,-116 245 2244,76-131-2182,-18 42-198,35-115-1708,11-22-2634,12-21 912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6601,'0'0'5323,"12"18"-4799,37 60-289,-12-26-93,-33-48-162,1 0-1,-1 0 0,1 0 0,-1-1 0,9 5 0,-11-6-222,0-1 0,0 0-1,1 0 1,-1 0 0,1 0 0,-1 0 0,1-1 0,-1 1-1,1-1 1,-1 1 0,1-1 0,-1 0 0,1 0-1,-1 0 1,1 0 0,0-1 0,-1 1 0,1-1-1,-1 1 1,1-1 0,-1 0 0,4-2 0,-2 1-155,0-1 0,0 0 0,0 0 0,0 0 0,0-1 0,-1 1 0,1-1 1,-1 0-1,0 0 0,3-6 0,23-45-22,-16 16 4019,-28 80 1830,-23 29-4434,16-30-185,-44 79 235,-30 59-779,90-159-483,6-18 154,0-1 0,0 1 0,0-1 0,0 0-1,0 1 1,0-1 0,0 1 0,1-1 0,-1 0-1,0 1 1,0-1 0,0 0 0,0 1 0,1-1-1,-1 1 1,0-1 0,0 0 0,1 1-1,-1-1 1,0 0 0,1 0 0,-1 1 0,0-1-1,1 0 1,2 1-341,1 0 1,-1-1-1,0 1 0,0-1 0,0 0 0,0 0 1,1 0-1,-1-1 0,3 0 0,23-3-3318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35 288,'0'0'12547,"112"-35"-12491,-86 35-56,1 2-440,4 10-721,-6 0-1407,-10-3-1593</inkml:trace>
  <inkml:trace contextRef="#ctx0" brushRef="#br0" timeOffset="1">1 287 2801,'0'0'10082,"122"-4"-9290,-88 0-336,1 1-448,1 1-8,-5 2-64,-4 0-656,-12 0-888,-10 0-2689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5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90 7906,'0'0'5912,"-2"-15"-5200,-5-45-329,5 45-266,3 92 362,0 18-139,-3-33-5271,1-49 790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7682,'0'0'3235,"18"-7"-2136,2-2-786,3-1 92,1 2-1,47-12 1,283-34 790,-336 51-1412,-10 2-223,-1 0 0,1 0 0,0 1-1,0-1 1,0 2 0,12 1 0,-16 2-2415,-3 7-1145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5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7770,'0'0'1077,"19"-2"-399,-4 1-533,118-7 1587,-114 8-1329,-2-1-117,0 1-1,0 1 1,-1 0-1,27 7 1,-40-8-271,1 1 1,-1 0-1,0 1 0,1-1 0,-1 1 1,0-1-1,0 1 0,0 0 1,0 0-1,0 0 0,0 0 1,-1 1-1,1-1 0,-1 1 1,1 0-1,-1 0 0,0 0 0,0 0 1,-1 0-1,1 0 0,0 0 1,-1 1-1,0-1 0,0 0 1,0 1-1,0-1 0,0 5 1,0-2 1,-1 0 0,0 0 0,0 0 0,-1-1 0,1 1 1,-1 0-1,0 0 0,-1-1 0,1 1 0,-5 9 0,-1-2 24,-1 1-1,-16 20 0,16-23 24,6-9-71,0 0 0,0 0-1,1 1 1,-1-1 0,1 0 0,0 1 0,0-1-1,0 1 1,0 0 0,0-1 0,0 1 0,1 0-1,-1-1 1,1 5 0,0-6 6,0-1 0,1 1 0,-1-1 0,1 1 0,-1-1 0,1 1-1,-1-1 1,1 1 0,-1-1 0,1 1 0,-1-1 0,1 0 0,0 1 0,-1-1 0,1 0 0,0 0 0,-1 1 0,1-1 0,0 0-1,-1 0 1,1 0 0,0 0 0,-1 0 0,1 0 0,1 0 0,25 1-100,-22 0 65,2-1 6,22 1-933,0 0 0,-1-2 1,1-1-1,43-9 0,-27-2-2922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 9690,'0'0'8506,"0"-12"-8226,-7 12-4977,0 0-1184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1 292 7330,'0'0'1557,"10"-17"-1170,7-8-151,53-84 2598,-56 80-1814,-1 0 0,15-53-1,-30 102-1039,-2-1 0,-10 39 0,7-33 18,-4 27 0,7-15-3333,1 44 0,3-74-1269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5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7298,'0'0'1448,"99"-28"-744,-55 19 640,-4 1-31,0 0-673,0 4-80,2 0-152,-2 1-408,2 3 208,-6 0-208,-3 0-216,-8 0-192,-7 0-872,-9 0-1129,-7 5-656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5817,'0'0'1146,"16"-7"-457,55-26 537,-58 28-891,0 1 0,0 0 0,0 1 0,0 0 0,1 1 0,-1 0 0,1 1 0,-1 1 0,21 2 0,-17-1-200,-13-1-107,1 0 1,-1 1 0,0 0-1,1 0 1,-1 0 0,0 0-1,0 1 1,0 0 0,0-1-1,0 2 1,0-1 0,0 0-1,-1 1 1,1-1 0,-1 1-1,0 0 1,0 1 0,5 5-1,-4-4-21,-1 0 0,0 0 0,-1 0 0,1 0 0,-1 1 0,0-1 0,0 1 0,-1-1 0,0 1 0,0 0 0,0 0 0,0-1 0,-1 11 0,-1-13-5,0 0-1,1 0 0,-1 0 0,-1-1 0,1 1 0,0 0 0,-1-1 0,1 1 0,-1 0 0,0-1 0,0 0 0,0 1 0,0-1 0,0 0 0,-1 0 0,1 0 0,0-1 0,-1 1 0,0 0 1,1-1-1,-1 0 0,-4 2 0,-3 1-10,0 0 1,0-1 0,0 0 0,0 0-1,-13 1 1,23-4-6,0 0 1,0 0-1,0 0 0,0 0 0,0 0 0,0 0 1,1 0-1,-1 1 0,0-1 0,0 0 1,0 0-1,0 0 0,0 0 0,0 1 1,0-1-1,0 0 0,0 0 0,0 0 1,0 0-1,0 1 0,0-1 0,0 0 0,0 0 1,0 0-1,0 0 0,0 1 0,0-1 1,0 0-1,0 0 0,0 0 0,0 0 1,0 0-1,0 1 0,0-1 0,0 0 0,-1 0 1,1 0-1,0 0 0,0 0 0,0 1 1,0-1-1,0 0 0,0 0 0,-1 0 1,1 0-1,0 0 0,0 0 0,0 0 0,0 0 1,-1 0-1,19 8-311,-18-8 332,36 13-99,55 29 0,-82-37 102,0 0 1,0 0-1,-1 1 0,0 1 0,0-1 0,0 1 1,-1 0-1,0 1 0,-1 0 0,1 0 0,6 13 1,-12-20 12,0 0 0,-1 0 0,1 0 0,-1-1 1,0 1-1,1 0 0,-1 0 0,0 0 1,1 0-1,-1 0 0,0 0 0,0 0 1,0 0-1,0 0 0,0 0 0,0 0 0,0 0 1,0 0-1,0 0 0,-1-1 0,1 1 1,0 0-1,-1 0 0,1 0 0,0 0 1,-1 0-1,1 0 0,-1-1 0,1 1 0,-1 0 1,0 0-1,1-1 0,-1 1 0,0 0 1,1-1-1,-1 1 0,0-1 0,0 1 1,0-1-1,1 1 0,-1-1 0,0 1 1,0-1-1,0 0 0,0 0 0,0 1 0,0-1 1,0 0-1,-1 0 0,-8 1 51,0 0-1,0 0 1,-20-2-1,15 0 25,-6 2-104,-26-1-101,0-1 0,0-2 1,-77-15-1,123 18 36,-22-9-585,22 9 474,0-1 1,0 1-1,0-1 1,1 0-1,-1 1 1,0-1-1,1 0 1,-1 0-1,1 0 0,-1 1 1,1-1-1,-1 0 1,1 0-1,0 0 1,-1 0-1,1 0 1,0 0-1,0 0 1,0 0-1,-1 0 0,1 0 1,0-1-1,0-10-4653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0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7890,'0'0'1184,"93"-4"-864,-48 2 600,3 2 136,-3 0-463,-1 0-161,-3 0-224,-1 0-160,-3 0-96,-6 0 0,-6 0-792,-7 0-761,-7 0-807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8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79 6185,'0'0'4233,"5"-11"-3781,19-35-272,-23 44-173,1 0 1,0 0-1,0 1 0,0-1 0,0 1 0,0-1 0,0 1 0,0 0 0,0-1 0,1 1 0,-1 0 0,0 1 0,1-1 0,-1 0 1,1 1-1,-1-1 0,1 1 0,-1 0 0,1 0 0,-1 0 0,1 0 0,3 1 0,2-1-2,4-1 11,-1 1 0,0 0 0,1 1 0,-1 0 0,21 5 0,-28-4-10,0 0-1,1-1 0,-1 1 1,0 0-1,-1 1 0,1-1 1,0 1-1,-1 0 0,1 0 1,-1 0-1,0 0 0,0 0 1,0 1-1,-1 0 0,1-1 1,-1 1-1,4 7 0,-4-7 1,0 0 0,-1 1 0,1-1-1,-1 0 1,0 0 0,0 1-1,0-1 1,-1 1 0,1-1-1,-1 1 1,0-1 0,-1 8-1,0-10-1,0 1 0,0-1 0,0 1 0,0-1 0,0 1 0,0-1 0,-1 1 0,1-1 0,-1 0 0,0 0-1,1 0 1,-1 0 0,0 0 0,0 0 0,-1-1 0,1 1 0,0-1 0,0 1 0,-1-1 0,1 0 0,-4 2-1,-13 3 38,0 0-1,-1-1 1,1-1-1,-1-1 0,0 0 1,-30-1-1,49-2-194,1 1 55,1-1 0,-1 1 0,0 0 0,0 0 0,1-1 0,-1 1 0,0 0 0,1-1 0,-1 1 0,1 0 0,-1-1 0,1 1 0,-1-1 0,1 1 0,-1-1 0,1 1 0,0-1 0,0 1 0,64 35-233,-45-27 311,-1 2 0,1 0 0,-2 2 0,1 0 0,18 18 1,-19-13 19,-1 0 0,0 2 0,-2-1 0,0 2 0,-1 0 0,-1 1 0,-1 0 1,13 37-1,-23-49 59,0 0 1,0 1 0,-1-1 0,-1 19 0,0-23-16,0-5 2,0-1 1,0 1-1,-1 0 0,1 0 0,0 0 1,-1 0-1,1 0 0,0 0 1,-1 0-1,1 0 0,-1 0 0,1-1 1,-1 1-1,0 0 0,1 0 1,-1-1-1,0 1 0,0 0 0,1-1 1,-1 1-1,0-1 0,0 1 0,0-1 1,0 1-1,0-1 0,0 0 1,0 1-1,-1-1 0,-33 5 801,32-5-776,-28 3 144,1-3 1,-1 0-1,1-2 1,-1-1-1,1-2 1,0-1-1,-48-15 1,71 18-635,-1 1-1,0 0 1,1 0 0,-1 1 0,0 0-1,-12 0 1,9 1-3552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0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7074,'0'0'5961,"0"119"-5169,0-86-432,0-2 0,0-2-240,0-4-64,0-4-56,2-3 0,-2-3-408,2 1-232,1-1-1120,1-3-1345,-2-2-1128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6465,'0'0'5089,"-1"4"-4583,-20 38 106,2 1 0,-20 70 0,-6 16 108,27-80-617,8-23-217,-1 1 0,-14 25-1,15-40-1702,1-7-2550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0 7162,'0'0'3388,"-13"22"-2314,-84 146 558,0 17-771,-85 226 0,181-409-971,-12 27-1675,0-13-3043,3-10-18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6601,'0'0'1442,"21"-6"-1022,68-17 535,-76 20-565,0 1-1,0 0 1,1 1 0,-1 0 0,17 2-1,-2-1 107,-25 0-445,1 0 1,-1 0-1,1 1 0,-1-1 1,0 1-1,1-1 0,-1 1 1,0 0-1,1 0 1,-1 1-1,0-1 0,0 1 1,0-1-1,0 1 0,0 0 1,-1 0-1,1 1 0,0-1 1,2 3-1,-3-1-8,1 0 0,-1 1-1,1-1 1,-1 1 0,0-1 0,-1 1-1,1-1 1,-1 1 0,0 0 0,0 0-1,-1 0 1,1 9 0,-1-3-23,-1 1 1,0-1-1,-1 0 0,0 0 1,-1 0-1,0 0 0,0 0 1,-1-1-1,-1 1 0,0-1 1,0 0-1,-1 0 0,0-1 1,-1 0-1,-10 12 0,-30 30-17,32-37-12,0 1 0,-18 25 0,33-39 10,0-1 0,-1 1-1,1-1 1,-1 1 0,1 0-1,0-1 1,-1 1 0,1-1-1,0 1 1,0 0 0,0-1 0,-1 1-1,1-1 1,0 1 0,0 0-1,0-1 1,0 1 0,0 0-1,0-1 1,0 1 0,0 0-1,0-1 1,0 1 0,1 0-1,-1-1 1,0 1 0,0-1-1,1 1 1,-1 0 0,0-1-1,1 1 1,-1-1 0,0 1-1,1-1 1,-1 1 0,1-1 0,-1 1-1,1-1 1,-1 0 0,1 1-1,-1-1 1,1 0 0,-1 1-1,1-1 1,0 0 0,-1 1-1,1-1 1,0 0 0,0 0-1,6 2 30,-1 0-1,1-1 0,14 1 0,-10-1-6,28 3-910,0-2 1,68-5-1,-87-1-2104,-8-5-1587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5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 10578,'0'0'7630,"-4"0"-10735,-7 0 33,-5-1-3334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7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44 141 312,'0'0'8350,"6"-19"-7689,3-9-106,0 1 1043,7-40 1,-20 139 53,-46 126-1608,31-132-347,9-18-3740,10-37 916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7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0 8650,'0'0'799,"-5"18"-585,5-17-212,-11 36 298,-2-1 0,-19 38 0,-148 255 3243,8-16-4227,157-283-4670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7522,'0'0'744,"20"0"-296,11-1-249,75 2 1133,-103-1-1203,0 1 1,1-1-1,-1 0 1,0 1-1,1 0 0,-1 0 1,0 0-1,0 0 1,0 0-1,0 1 0,0-1 1,0 1-1,3 2 1,-4-2-56,0 0 1,0 0-1,-1 0 1,1 0-1,-1 1 1,1-1-1,-1 0 1,0 1-1,0-1 0,0 1 1,0-1-1,0 1 1,-1-1-1,1 1 1,-1 0-1,0 4 1,1 4-18,-2-1 1,1 0-1,-1 0 0,-1 0 0,0 0 1,0 0-1,-1 0 0,0 0 1,-6 10-1,-5 8 19,-29 43 1,25-43-57,-18 36 1,35-63-19,-6 22 15,7-23-17,-1 1 0,1 0 0,0-1-1,0 1 1,1-1 0,-1 1 0,0 0 0,0-1 0,0 1-1,0-1 1,0 1 0,1-1 0,-1 1 0,0-1 0,0 1-1,1 0 1,-1-1 0,0 0 0,1 1 0,-1-1 0,1 1-1,-1-1 1,0 1 0,1-1 0,-1 0 0,1 1 0,-1-1-1,1 0 1,-1 1 0,1-1 0,0 0 0,-1 0 0,1 0-1,-1 1 1,2-1 0,21 3-74,-1-1 1,1 0-1,28-3 0,-16 1-255,-8 0-734,0-1 0,0-2-1,0 0 1,43-12 0,-21 0-2803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8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9418,'0'0'4297,"95"-19"-4049,-71 19-248,1 0 0,4 0 0,0 0-288,4 5-312,1 3-1353,-8 0-1263,-8-4-4434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0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8970,'0'0'3297,"102"0"-2625,-70 0 40,-1 0-504,0-2-40,-2 0-152,-2 2-16,-1 0-128,-2 0-752,-8 0-1761,-7-2-2592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9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56 192 4177,'0'0'1874,"2"-17"-1432,24-122 2315,-24 132-2418,-2 4-45,0 1-1,1-1 1,-1 1-1,1-1 1,0 0-1,0 1 1,0-1-1,0 1 1,3-4 420,-4 20-566,-3 20-89,-1 1-1,-1 0 0,-15 45 0,3-5 75,6-15 50,7-32-180,-1-1 0,-14 42 0,14-62-170,3-4-1288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0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 7362,'0'0'5154,"0"-6"-4799,11 33 138,12 49-1,-17-43-342,-2 1-1,-2-1 0,-1 1 1,-3 36-1,2-64-161,-1 1 1,1-1-1,-1 0 1,-1 1-1,1-1 0,-1 0 1,0 0-1,0 0 0,-1 0 1,0 0-1,0-1 0,0 1 1,-1-1-1,-6 8 0,8-12-266,0 0-1,0 0 0,0-1 1,0 1-1,0 0 0,0-1 0,0 0 1,0 1-1,0-1 0,0 0 0,0 0 1,-1 0-1,1 0 0,0 0 1,0-1-1,0 1 0,0-1 0,-3-1 1,-12-9-5262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0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7362,'0'0'1520,"134"-60"-976,-92 44 424,-2 7-16,-4 3-680,3 2-111,-5 4-161,10 0-1097,-10 2-1071,-7 6-2065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 1 3745,'0'0'5070,"-11"19"-3976,10-16-1027,-84 147 2628,-95 167 133,1-3-1805,177-310-1140,-37 53 8,15-34-2127,21-20 1321,0-1 1,0 0-1,-1 0 1,1 0-1,0-1 0,-5 3 1,0-2-3831</inkml:trace>
  <inkml:trace contextRef="#ctx0" brushRef="#br0" timeOffset="1">457 520 8874,'0'0'4497,"-55"120"-3673,41-79-304,3 0-408,5-1 56,3-1-168,3-4-144,0-4-168,0-6-648,16-5-568,1-9-1737,-1-7-3024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8066,'0'0'1728,"18"-4"-740,-8 2-853,18-4 622,32-2 0,-50 7-563,0 0-1,0 1 1,1 1-1,-1 0 1,0 0 0,1 1-1,-1 0 1,11 4 0,-13-3-173,-1 0 1,1 0-1,-1 1 1,0 0-1,0 0 1,-1 1-1,1 0 1,-1 0-1,0 1 1,-1-1-1,1 1 1,-1 1-1,0-1 1,0 1-1,-1-1 1,0 1-1,0 1 1,-1-1-1,0 0 1,0 1-1,-1 0 1,0-1-1,0 1 1,0 0-1,-1 0 1,-1 0-1,1 0 1,-1 0-1,-1 1 1,-2 13 0,2-15-35,-2-1 0,1 0 0,0 0 0,-1 0 1,0 0-1,-1 0 0,1-1 0,-1 0 1,0 1-1,-1-1 0,1 0 0,-7 5 1,-8 6-98,-38 25 0,-88 41-324,102-60 360,44-22 75,-1 0-1,0 0 1,0 0 0,0 0-1,0 0 1,1 0 0,-1 0-1,0 0 1,0 1 0,0-1 0,0 0-1,0 0 1,0 0 0,1 0-1,-1 0 1,0 0 0,0 0-1,0 0 1,0 0 0,0 0-1,0 1 1,0-1 0,0 0 0,1 0-1,-1 0 1,0 0 0,0 0-1,0 0 1,0 1 0,0-1-1,0 0 1,0 0 0,0 0-1,0 0 1,0 0 0,0 1-1,0-1 1,0 0 0,0 0 0,0 0-1,0 0 1,0 0 0,0 1-1,0-1 1,0 0 0,0 0-1,0 0 1,0 0 0,0 0-1,-1 1 1,1-1 0,0 0 0,0 0-1,0 0 1,0 0 0,0 0-1,0 0 1,210 24 788,-127-17-738,-49-6 33,-26-1-162,0 0 0,1 0 0,-1 1 1,9 2-1,-17-3 48,1 0-1,-1 0 1,0 0 0,0 0 0,0 0-1,0 0 1,0 0 0,1 0 0,-1 0-1,0 0 1,0 0 0,0 0 0,0 1-1,0-1 1,0 0 0,0 0 0,1 0-1,-1 0 1,0 0 0,0 0 0,0 1-1,0-1 1,0 0 0,0 0 0,0 0-1,0 0 1,0 0 0,0 1 0,0-1-1,0 0 1,0 0 0,0 0 0,0 0-1,0 0 1,0 1 0,0-1 0,0 0-1,0 0 1,0 0 0,0 0 0,0 0-1,0 1 1,0-1 0,0 0 0,0 0-1,0 0 1,-1 0 0,1 0 0,0 1-1,0-1 1,0 0 0,0 0 0,0 0-1,0 0 1,0 0 0,-1 0 0,1 0-1,0 0 1,-8 6-2177,-6-3-1874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2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47 6953,'0'0'4611,"-1"22"-3611,-4 170 691,5-57-431,0-135-1121,1-1-107,0 0 0,-1 1 0,1-1 0,0 0 0,-1-1 0,1 1 0,-1 0 0,1 0 0,-1 0 0,1 0 0,-1 0 0,0 0 0,0 0 0,1-1 0,-1 1 0,0 0 0,0 0 0,0 0 0,-1-3 0,1 0 3,4-73-110,-5 52 56,2-1 0,1 1 0,1-1 0,11-44 0,-11 63 12,-1 1 0,1-1 0,0 1 0,0 0 0,0 0 0,1 0 0,0 1 0,0-1 0,1 1 0,-1 0 1,1 0-1,0 0 0,0 1 0,1 0 0,0 0 0,-1 0 0,1 1 0,1-1 0,-1 2 0,0-1 0,1 1 0,11-3 0,0 1-830,0 2 1,0 0-1,35 2 0,-29 0-1503,4 0-2627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4841,'0'0'5485,"20"-5"-4706,62-17 283,-75 20-888,0 0 1,0 1 0,-1 0 0,1 0 0,0 1 0,0 0 0,10 1 0,-5 0 14,-10-1-172,-1 0-1,1 0 1,0 0-1,-1 1 1,1-1 0,-1 1-1,1-1 1,-1 1-1,0-1 1,1 1 0,-1 0-1,1 0 1,-1 0 0,0 0-1,0 0 1,1 0-1,-1 0 1,0 0 0,0 0-1,1 3 1,0-2 2,-1 1-1,0 0 1,0 0 0,0-1-1,0 1 1,0 0 0,-1 0-1,1 0 1,-1 0 0,0 5-1,0-2 5,-1 1 0,1-1 1,-1 0-1,-1 0 0,1 1 0,-1-1 0,0 0 0,-1 0 0,-5 11 0,-3-2-19,8-11-4,-1 0 0,1 0 1,1 0-1,-1 0 0,0 1 0,1-1 0,0 1 0,0 0 0,1-1 0,-1 1 0,1 0 1,0 0-1,-1 7 0,2-11-5,1-1 0,-1 1 0,0 0 0,1 0 1,-1 0-1,0-1 0,1 1 0,-1 0 0,1-1 0,-1 1 1,1 0-1,-1-1 0,1 1 0,-1-1 0,1 1 1,0-1-1,-1 1 0,1-1 0,0 1 0,0-1 0,-1 1 1,1-1-1,0 0 0,0 0 0,-1 1 0,1-1 0,1 0 1,30 5-135,-23-4 91,5 1-202,44 6-1432,-20 0-2552,-22-5 273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3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3 5937,'0'0'5784,"-15"13"-5389,-45 42-95,58-54-274,1 1 0,-1-1 0,1 1 0,-1 0 0,1-1 0,0 1 0,0 0 0,0 0-1,0 0 1,0 0 0,0-1 0,1 1 0,-2 4 0,2-6-10,0 1 0,0 0 0,0 0 0,0-1 0,1 1 0,-1 0 1,0-1-1,0 1 0,0 0 0,1-1 0,-1 1 0,0 0 0,1-1 0,-1 1 0,1-1 0,-1 1 0,1 0 0,-1-1 0,1 1 0,-1-1 0,1 0 0,-1 1 0,1-1 0,0 1 1,3 1 54,-1-1 0,1 0 0,-1 0 1,1 0-1,0 0 0,0 0 1,7-1-1,-2 1 1,0-1-1,-1 0 1,1 0-1,0-1 1,0-1 0,0 1-1,11-5 1,-17 5-55,0 0 0,-1 0 1,1-1-1,-1 1 0,0-1 0,1 1 0,-1-1 1,0 0-1,0 0 0,0 0 0,0 0 1,-1 0-1,1-1 0,0 1 0,-1 0 0,1-1 1,-1 1-1,0-1 0,0 0 0,0 1 0,0-1 1,-1 0-1,1 0 0,-1 1 0,1-1 0,-1 0 1,0-5-1,0 5-17,0 0 1,0 0-1,-1-1 1,1 1-1,-1 0 1,1 0-1,-1 0 0,-2-4 1,3 6-7,-1 0 1,1 0 0,-1 0-1,0 0 1,0 0 0,0 0-1,1 0 1,-1 1-1,0-1 1,0 0 0,0 1-1,0-1 1,0 0-1,0 1 1,0-1 0,-1 1-1,1 0 1,0-1 0,0 1-1,0 0 1,0 0-1,-1 0 1,1 0 0,0-1-1,-2 2 1,3-1-2,-1 1 0,1-1 0,-1 1 0,1 0 0,-1-1 0,1 1 0,0 0 0,-1-1 0,1 1 0,0 0 0,0 0 0,0-1 0,-1 1 0,1 0 0,0 0 0,0-1 0,0 1 0,0 0 0,0 0 0,0-1 0,1 1 0,-1 1 0,0 1-12,0-3 17,0 16-25,1-1 0,2 16 0,-2-25 40,0 0 1,1-1 0,0 1-1,0 0 1,0-1 0,1 0-1,0 0 1,5 8 0,-2-5-44,0-1 1,0 0-1,1 0 1,0 0-1,1-1 1,-1 0-1,1 0 1,0-1-1,1 0 1,-1-1-1,1 0 1,0 0-1,9 2 1,2 0-1052,-1-2-1,1 0 1,0-2-1,1 0 1,21-1-1,-3-1-4081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9178,'0'0'1936,"106"-21"-1111,-76 21-313,1 0-464,0 0-32,0 2-16,2 8-808,-10-1-1081,-6-3-1088</inkml:trace>
  <inkml:trace contextRef="#ctx0" brushRef="#br0" timeOffset="1">62 207 9778,'0'0'3417,"103"2"-2345,-70-2-664,2 0-240,-3 0-88,-1 0-80,-3 0-56,-7 2-400,-8 4-664,-6-2-1417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29 145 8386,'0'0'3050,"8"-18"-1809,25-56-199,-16 27 639,-16 42-431,-7 19-984,-23 62-299,19-55-320,1 1 1,2 0-1,0 0 1,1 0-1,1 1 1,1 0-1,-1 25 1,5-3-4509,0-32 636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3849,'0'0'6465,"118"-11"-5969,-65 3 505,3 2-385,-1 0-56,-1 1-296,1 1-256,-6 0-8,-7 0-24,-8 4-792,-10-2-1273,-11 2-815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0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1 440,'0'0'7916,"-6"17"-7183,-107 295 1846,-143 308-1195,252-616-2467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6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5841,'0'0'956,"22"0"-346,134 0 1376,-145 0-1658,-2 0 49,0 0-1,0 1 1,0 0-1,9 2 1,-16-3-330,-1 1 0,1-1 1,-1 0-1,0 1 0,1-1 1,-1 1-1,1 0 0,-1 0 1,0-1-1,0 1 0,0 0 1,1 0-1,-1 0 0,0 0 1,0 0-1,0 0 0,0 1 0,0-1 1,-1 0-1,1 0 0,0 1 1,-1-1-1,1 1 0,-1-1 1,1 0-1,-1 1 0,1-1 1,-1 1-1,0-1 0,0 3 1,0 1 4,-1 0 1,1 0-1,-1-1 1,0 1-1,-1 0 1,1 0-1,-1-1 1,0 1-1,0-1 1,-1 0-1,1 1 1,-5 4-1,-5 6 60,-26 25 0,15-17-15,17-17-99,-9 9 34,14-15-31,1 0 0,0 1 0,-1-1 0,1 1 0,-1-1 0,1 1 0,0-1 0,-1 0 0,1 1 0,0-1 0,0 1 0,0 0 0,-1-1 0,1 1 0,0-1 0,0 1 0,0-1 0,0 1 0,0-1 0,0 1 0,0 0 0,0-1 0,0 1 0,0-1 0,0 1 0,7 2-7,28 1-754,0-2 0,0-1 1,0-1-1,0-2 0,38-8 0,-16-1-3052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6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 11138,'0'0'6986,"0"-2"-6986,-9 4-6345,-2 4-609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7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5217,'0'0'5951,"8"-18"-4851,47-117 1582,-52 126-2281,7-15 941,-10 24-1182,0 16 85,-1 7-253,-1 0 0,-7 29-1,4-29-254,2 0-1,-2 31 0,4-38-426,1 17-718,0-32 1012,0 1-1,0 0 1,0-1 0,0 1 0,1 0-1,-1-1 1,1 1 0,-1-1 0,1 1 0,0-1-1,-1 1 1,1-1 0,0 1 0,2 1-1,4 2-3458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7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0 7282,'0'0'3000,"-6"22"-2012,1-1-660,-6 22 664,-24 60 0,-81 155 967,13-31-5820,101-222-411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8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7330,'0'0'3166,"19"-9"-2028,61-27-236,-77 34-855,1 1-1,-1-1 1,1 1-1,-1 0 1,1 0-1,-1 0 1,1 1-1,0-1 1,-1 1-1,1 0 1,7 0-1,0 1 43,-6-1-74,-1 1-1,1 0 1,0 0 0,-1 0 0,1 1 0,-1-1 0,0 1 0,0 0-1,1 0 1,-1 1 0,0-1 0,-1 1 0,1 0 0,0 0-1,-1 0 1,0 1 0,1-1 0,-1 1 0,-1-1 0,1 1-1,0 0 1,-1 0 0,0 1 0,0-1 0,0 0 0,-1 1-1,1-1 1,-1 1 0,0-1 0,-1 1 0,1 0 0,-1-1-1,1 1 1,-1 0 0,-1-1 0,1 1 0,-1 0 0,0-1-1,-2 8 1,2-9-13,-1 0 0,1-1-1,-1 1 1,0-1 0,1 1 0,-1-1-1,0 0 1,-1 0 0,1 0 0,0 0-1,-1 0 1,1 0 0,-1 0 0,-2 0-1,-19 17-191,24-19 160,-1 1-1,1-1 0,0 0 1,0 1-1,0-1 0,0 1 1,0-1-1,-1 1 0,1-1 1,0 1-1,0-1 0,0 1 1,0-1-1,0 1 0,0-1 1,1 1-1,-1-1 0,0 1 1,0-1-1,0 1 0,0-1 1,0 1-1,1-1 0,-1 0 1,0 1-1,0-1 0,1 1 1,0 0-1,9 11-137,2 0 136,1 0 39,0 0 0,-1 1 0,-1 1 0,0-1 0,-1 2 0,14 26 0,-23-39 23,0-1 1,0 1-1,-1 0 0,1-1 1,-1 1-1,1 0 0,-1 0 1,1 0-1,-1 0 0,0-1 1,0 1-1,0 0 0,0 0 1,0 0-1,0 0 0,-1 0 1,1-1-1,-1 1 0,1 0 1,-2 2-1,1-2-4,-1-1 0,1 0 0,0 0-1,-1 1 1,0-1 0,1 0 0,-1 0 0,1-1 0,-1 1 0,0 0 0,0 0 0,1-1 0,-1 1 0,0-1-1,0 0 1,0 0 0,0 1 0,1-1 0,-4 0 0,-8 0-152,3 1 181,0 0 0,1-1 0,-1-1 1,-11-1-1,19 1-301,-1 1-1,1-1 1,-1 0 0,0 0 0,1 0 0,0 0-1,-1-1 1,1 1 0,0-1 0,-1 1-1,1-1 1,0 0 0,0 0 0,0 0 0,1 0-1,-1 0 1,0 0 0,1 0 0,-2-3 0,-5-10-3474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8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8106,'0'0'1864,"107"-20"-1312,-70 16 248,-1 3-167,-1 1-289,1 0-344,-3 0 0,7 0-801,-11 0-1487,-9 0-761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8746,'0'0'2612,"-6"19"-1159,-20 63-184,20-57-801,0 1 0,2 0 0,0 1-1,1 47 1,0 1-1022,3-73 115,0 0 0,0 0 0,0 0 0,-1 0 0,1 0 0,-1-1 0,1 1 0,-1 0 0,0 0 0,1 0 0,-1-1 0,-2 4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8026,'0'0'6538,"0"8"-6124,1 18-325,0 0 1,2-1-1,1 1 0,1 0 1,1-1-1,11 28 0,-16-50-512,0 0-1,1 0 0,-1 0 0,1-1 1,0 1-1,-1 0 0,1-1 1,0 0-1,1 1 0,3 3 0,3-2-3565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1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7586,'0'0'5944,"0"23"-4934,1 0-745,0 0 1,-1 0 0,-1-1 0,-1 1 0,-7 34 0,-77 256 1550,59-223-2237,26-86-126,-5 19-292,7-12-5623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0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 8794,'0'0'2971,"-19"3"-2475,5-2-369,5 0-23,0-1 1,-1 2 0,1 0-1,0 0 1,0 0-1,0 1 1,0 0-1,0 1 1,1 0-1,-1 1 1,1 0-1,-14 10 1,1 5 104,0 0 0,2 1 0,-31 42 1,42-51-203,0 1 1,0 0 0,1 1-1,1 0 1,1 0 0,0 0-1,0 0 1,2 1 0,-3 15-1,5-17-14,0-1 0,0 1 0,1 0 0,1 0 0,3 21-1,-2-29 12,-1 1 0,1-1 0,0 1-1,1-1 1,-1 0 0,1 0 0,0 0-1,0 0 1,0 0 0,1-1 0,0 1 0,0-1-1,0 0 1,8 6 0,-5-5 1,0-1 1,0 0-1,1 0 1,-1 0 0,1-1-1,0 0 1,0-1-1,11 3 1,0-2 16,-1-1 0,31-1 0,-45 0-6,1-1 1,-1-1-1,1 1 0,-1-1 1,1 0-1,-1 0 1,1 0-1,-1-1 0,0 1 1,0-1-1,0 0 1,0 0-1,0-1 0,0 1 1,0-1-1,-1 0 0,6-5 1,-6 4 51,1 0-1,-1-1 1,0 0 0,-1 1-1,1-1 1,-1 0 0,0 0 0,0-1-1,-1 1 1,0 0 0,1-1 0,-2 1-1,1 0 1,-1-8 0,1 8-44,-1 0 0,0 1 0,0-1 0,-1 0 0,0 0 0,1 0-1,-2 1 1,1-1 0,0 0 0,-1 1 0,0 0 0,0-1 0,0 1 0,-1 0 0,1 0 0,-1 0 0,0 0 0,0 0 0,-1 1 0,1-1 0,-1 1 0,0 0 0,1 0 0,-1 0 0,-8-3 0,-4-4-263,-1 0 0,0 2 1,-1 0-1,0 1 1,-24-7-1,31 12-1703,1 0 1,-1 1-1,-15-1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0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70 6129,'0'0'4332,"3"-10"-4017,14-31-166,-16 40-146,1-1 0,-1 1 0,0-1 0,1 1 0,-1 0 0,1-1 0,-1 1 0,1 0 0,0 0-1,-1 0 1,1 0 0,0 1 0,0-1 0,0 0 0,-1 1 0,1-1 0,0 1 0,0 0 0,0 0 0,0-1 0,0 1 0,0 1 0,0-1 0,0 0 0,2 1 0,3-1-3,3 0 1,-1 0 9,1 0-1,-1 1 1,12 1 0,-18-1-4,1 0 1,-1 0 0,0 1-1,1-1 1,-1 1 0,0-1 0,0 1-1,0 0 1,0 1 0,0-1 0,4 4-1,-1 1 23,1 0 0,-1 0 1,-1 0-1,1 1 0,7 15 0,-11-20-19,-1 1 0,1 0 0,-1-1 0,0 1 0,0 0 1,0 0-1,-1-1 0,1 1 0,-1 0 0,0 0 0,0 0 0,0 0 1,-1 0-1,1-1 0,-1 1 0,-2 7 0,1-8 5,0 0-1,0 1 1,-1-1-1,1 0 1,-1 0-1,0 0 1,1-1-1,-1 1 1,0-1-1,-1 0 0,1 1 1,0-1-1,-1-1 1,1 1-1,-7 2 1,-7 2 59,-33 9 0,49-15-74,-15 3 41,-1 0-1,0-1 0,-31 0 1,48-2-169,9 0-817,-5 0 895,21-1-145,-1 2-1,45 7 1,-60-6 196,0 0 1,-1 1-1,1 0 1,-1 0-1,0 1 1,0 0-1,0 1 1,0 0-1,-1 0 1,0 1-1,9 8 1,-10-7-10,0-1 0,0 1 0,-1 0 0,0 1 0,0-1 0,-1 1 0,0 0 0,0 0 0,-1 0 0,0 1 0,-1-1 0,0 1 0,0 0 0,0-1 0,-1 1 0,-1 0 0,0 10 0,0-16 48,0-1 0,0 1 1,-1-1-1,1 1 0,-1-1 1,0 1-1,1-1 1,-1 1-1,0-1 0,0 0 1,-1 0-1,1 1 1,0-1-1,-1 0 0,1 0 1,-3 2-1,0-1 40,0 1 1,-1-1-1,1 1 1,-1-1-1,1-1 0,-1 1 1,-6 2-1,-9 2 153,0-1-1,-1-1 0,-21 3 1,29-6-151,-47 7 174,-1-3 0,0-3 1,-81-5-1,140 2-304,-1-1 0,1 1 1,0 0-1,-1-1 1,1 0-1,-1 1 0,1-1 1,0 0-1,-4-2 1,-4-4-2993,5 3-1345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0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32 8754,'0'0'4017,"120"-31"-3409,-87 31-368,3 0-128,1 0-112,-5 0-280,-2 0-624,-9 6-1217,-8-2-623</inkml:trace>
  <inkml:trace contextRef="#ctx0" brushRef="#br0" timeOffset="1">1 249 3793,'0'0'5177,"92"0"-4321,-52 0-16,-2 0 48,-5 0 81,-4 0-537,-3 0-304,-3 0-128,-3 0-568,-7 0-1585,-8 0-911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3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8754,'0'0'2750,"-14"24"-1919,-8 13-542,-56 102 471,53-93-588,2 2 0,1 1-1,-24 89 1,40-99-963,6-14-4249,0-20 1201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0 8674,'0'0'3585,"-75"126"-2481,37-67-296,-4 4-32,0 3-512,1-2-264,2-2 80,9-7-80,6-11-232,8-7-264,6-8-544,10-8-416,0-7-1745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88 5857,'0'0'3829,"18"-12"-2794,62-38 171,-74 47-1073,1-1 0,-1 1 0,1 0 0,0 0 0,0 1 0,0 0 0,1 0 0,-1 1 0,0 0 0,0 0 1,1 1-1,-1 0 0,12 1 0,5 0 116,-22-2-239,-1 1 1,1 0-1,0 0 0,0 0 0,0 1 1,0-1-1,0 0 0,0 1 0,-1-1 1,1 1-1,0 0 0,0-1 1,-1 1-1,1 0 0,0 0 0,-1 0 1,1 0-1,-1 0 0,0 1 0,1-1 1,-1 0-1,0 1 0,2 2 0,-1-1-2,-1 1 0,1 0 0,-1 0 0,0 0-1,0 0 1,-1 0 0,1 1 0,-1-1-1,0 7 1,-1-7-9,0 0 1,0 1-1,0-1 0,0 0 0,-1 0 1,0 0-1,0 0 0,0 0 0,0 0 1,0 0-1,-1-1 0,0 1 0,1-1 1,-1 0-1,-1 0 0,1 0 0,0 0 1,-1 0-1,1-1 0,-8 4 0,-1 1-14,-1 0 1,0 0-1,-1-2 0,1 0 0,-16 4 0,21-7-56,0-1 0,0 0 1,-12 1-1,40 7-951,4-1 991,-1 0-1,1 2 1,-1 0-1,-1 2 1,27 18-1,-42-25 63,0 0 0,-1 1 0,0 0 0,0 0-1,0 0 1,-1 1 0,0 0 0,7 11 0,-10-12 29,1-1 1,-1 0-1,0 1 0,-1 0 1,0-1-1,0 1 0,0 0 1,0 0-1,-1-1 1,0 1-1,0 0 0,0 0 1,-3 11-1,1-14-15,1 0 1,0 0-1,-1 1 0,0-1 1,0-1-1,0 1 0,0 0 1,0 0-1,-1-1 0,1 1 1,-1-1-1,0 0 0,0 0 0,0 0 1,0 0-1,0 0 0,0 0 1,0-1-1,0 0 0,-1 0 1,1 0-1,-4 1 0,-10 2 61,0 0-1,0-1 1,-19 1-1,-242 0-1014,163-6-2759,64 2-561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6409,'0'0'5892,"10"-8"-5317,29-20-143,-38 28-424,-1-1-1,0 1 1,1 0 0,-1 0-1,1 0 1,-1 0 0,0 0-1,1 0 1,-1 0-1,1-1 1,-1 1 0,1 0-1,-1 1 1,1-1 0,-1 0-1,0 0 1,1 0-1,-1 0 1,1 0 0,-1 0-1,0 0 1,1 1 0,-1-1-1,1 0 1,-1 0-1,0 1 1,1-1 0,-1 0-1,0 0 1,1 1 0,-1-1-1,0 0 1,0 1-1,1-1 1,-1 0 0,0 1-1,0-1 1,0 1 0,1-1-1,-1 0 1,0 1-1,0 0 1,4 22 302,-3-17-204,13 184 744,-12-127-733,15 91 1,-16-151-53,-1-2 270,0-20 17,-2-49-309,1 38-16,0 0 0,5-34 0,-3 53-23,1 0 0,1 1 0,-1-1 0,2 1-1,-1 0 1,2 0 0,-1 1 0,1-1 0,12-16-1,-12 18-253,1 1 0,0 0-1,0 0 1,1 0 0,0 1 0,0 0-1,0 0 1,1 1 0,0 0-1,0 0 1,0 1 0,0 0-1,1 0 1,0 1 0,0 0-1,0 0 1,0 1 0,0 1-1,10-2 1,-12 3-4338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7034,'0'0'6074,"0"10"-5802,1 15-217,0 1 88,0 0-1,2 1 1,7 30 0,-10-57-136,0 0 1,0 1-1,0-1 0,0 0 1,0 0-1,0 0 1,0 0-1,0 0 1,1 0-1,-1 0 0,0 0 1,0 0-1,0 0 1,0 1-1,0-1 1,0 0-1,1 0 0,-1 0 1,0 0-1,0 0 1,0 0-1,0 0 1,0 0-1,0 0 0,1 0 1,-1 0-1,0 0 1,0 0-1,0 0 1,0 0-1,0 0 0,1 0 1,-1 0-1,0 0 1,0-1-1,0 1 1,0 0-1,0 0 0,0 0 1,1 0-1,-1 0 1,0 0-1,0 0 1,0 0-1,0 0 1,0-1-1,0 1 0,0 0 1,0 0-1,0 0 1,0 0-1,0 0 1,0 0-1,1-1 0,-1 1 1,0 0-1,0 0 1,0 0-1,0 0 1,0 0-1,0 0 0,0-1 1,0 1-1,0 0 1,-1 0-1,5-9-1,8-15 24,-12 22-39,1 1 0,0 0 0,-1 0 0,1 0 0,0 0 0,-1 0 0,1 0 0,0 0 0,0 0 0,0 0 0,0 0 0,0 0 0,0 0 0,0 0 0,0 1 0,0-1 0,2 0 0,8 28-126,-6-12 155,-3-9-2,0 0-1,0 0 0,1 0 0,5 9 1,-7-15-20,1 1 1,-1-1 0,1 1-1,-1-1 1,1 0 0,0 1-1,-1-1 1,1 0 0,0 0-1,-1 0 1,1 0 0,0-1-1,-1 1 1,1 0 0,0-1-1,-1 1 1,1-1 0,2-1-1,10-7 3,-1 0 0,0-1-1,-1 0 1,12-14 0,23-18-30,-41 37 33,-4 3-2,-1 1 0,1-1 0,-1 1 0,1-1 1,0 1-1,-1 0 0,1 0 0,0-1 0,0 1 0,0 1 0,0-1 0,0 0 1,0 0-1,0 1 0,1-1 0,2 1 0,-4 0 1,0 1 1,-1 0-1,1 0 1,0 0-1,-1-1 1,1 1-1,-1 0 1,0 0-1,1 0 0,-1 0 1,0 0-1,1 0 1,-1 0-1,0 0 1,0 0-1,0 0 0,0 1 1,1 1 15,3 23 6,-1 1 1,-2-1-1,-1 35 0,-1-23-1345,2-31-1177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9514,'0'0'1443,"19"-1"-762,62-6 208,-76 7-790,1 0 1,-1-1 0,0 2-1,1-1 1,-1 1 0,0 0-1,0 0 1,0 0-1,0 0 1,0 1 0,0 0-1,0 0 1,7 5 0,-8-4-44,-1 0 0,1 0 0,-1 0 1,0 1-1,0-1 0,0 1 0,0 0 1,0 0-1,-1 0 0,0 0 0,0 0 1,2 8-1,1 6 17,-2 0 0,0 0 0,-1 1 1,-1-1-1,-2 38 0,0-24 2,1-31-80,1 0 0,-1-1 0,0 1 0,0 0 0,0 0 0,0 0 0,1-1-1,-1 1 1,0 0 0,1 0 0,-1-1 0,1 1 0,-1 0 0,1-1 0,-1 1 0,1 0 0,-1-1-1,1 1 1,-1-1 0,1 1 0,0-1 0,-1 1 0,1-1 0,0 0 0,0 1 0,-1-1 0,1 0-1,0 1 1,0-1 0,-1 0 0,1 0 0,0 0 0,1 0 0,35 1-267,-22-2 97,8 1-130,19 0-1864,53-6-1,-46-1-1628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8770,'0'0'3057,"109"-21"-2017,-73 15-576,2 2-360,2 4-104,-2 0-8,-3 0-632,-8 0-1049,-9 0-1279,-12 4-1545</inkml:trace>
  <inkml:trace contextRef="#ctx0" brushRef="#br0" timeOffset="1">55 208 8858,'0'0'4705,"111"5"-4217,-82-5-88,0 0-400,-1 0 0,-3 0-160,-5 0-736,-4 0-1049,-8 0-3112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8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6 132 3913,'0'0'5030,"5"-18"-3579,29-96 1911,-32 259-1572,-5-125-1784,0-1 1,-1 0-1,-11 31 1,7-25-762,-5 27 1,12-32-3448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8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1 8194,'0'0'2376,"-40"101"-1175,9-47-89,-7 6-296,-7 2-408,-6-2-312,0-2 168,2-7-264,7-9 0,10-5 0,10-10-360,9-7-432,13-7-1481,0-7-1896,7-6-2000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2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62 1856,'0'0'5615,"4"-8"-4692,18-45 1112,-23 67 1437,1 18-3726,-53 244 937,16-101-1294,35-167-4956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9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7090,'0'0'1041,"17"-3"-565,32-4 694,58 0 1,-104 6-1120,-1 1 0,1 0 0,0 0 0,-1 0 1,1 0-1,0 1 0,-1-1 0,1 1 0,-1 0 0,1-1 1,-1 1-1,1 0 0,-1 0 0,0 1 0,1-1 1,-1 1-1,0-1 0,0 1 0,0-1 0,0 1 0,0 0 1,0 0-1,-1 0 0,1 0 0,0 0 0,-1 1 1,0-1-1,0 0 0,1 1 0,-1-1 0,-1 1 0,1-1 1,0 1-1,-1-1 0,1 1 0,-1 5 0,1 1-20,0 0-1,-1 0 0,0 0 0,-1 0 1,0 0-1,0 0 0,-1 0 1,0 0-1,-6 14 0,-2-2 3,0 0-1,-20 27 1,0 2 24,17-22-29,12-28-25,1 1 1,0 0-1,-1-1 0,1 1 1,0 0-1,-1 0 1,1 0-1,0-1 0,0 1 1,0 0-1,0 0 1,0 0-1,0-1 1,0 1-1,0 0 0,0 0 1,0 0-1,0-1 1,0 1-1,1 0 0,-1 0 1,0-1-1,1 1 1,-1 0-1,0 0 1,1-1-1,-1 1 0,1 0 1,-1-1-1,1 1 1,-1-1-1,1 1 0,1 0 1,14 3-221,0-2 0,0 1 0,0-2-1,0 0 1,29-3 0,-9 1-1159,5 0-1434,-6-2-1159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2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10338,'0'0'6306,"0"-3"-6290,2 3-601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30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12 155 7330,'0'0'3450,"1"-18"-2307,3-12-648,4-77 3006,-20 267-3520,5-94-275,5-53 139,0-1-382,1-1 0,1 1 0,-1 0 0,2-1 0,3 23 0,3-22-2033,4-6-440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3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7866,'0'0'3853,"-3"19"-2657,1-1-913,-3 21 388,-14 50 0,-78 243 767,94-325-1572,-3 18-342,5-24 365,1-1-1,0 1 1,0-1 0,0 1-1,0-1 1,0 1 0,0 0 0,0-1-1,0 1 1,0-1 0,0 1-1,0-1 1,0 1 0,1 0 0,-1-1-1,0 1 1,0-1 0,0 1 0,1-1-1,-1 1 1,0-1 0,1 1-1,-1-1 1,0 0 0,1 1 0,-1-1-1,1 1 1,-1-1 0,1 0 0,-1 1-1,1-1 1,-1 0 0,1 0-1,0 1 1,16 0-3651,4-1-652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31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0 7578,'0'0'3052,"-20"15"-1985,1-1-758,5-5-151,0 0-1,1 2 1,1-1 0,0 2-1,0 0 1,1 0-1,-14 21 1,13-15-30,0 2-1,-17 40 1,25-50-121,1 0 1,0 0-1,0 1 0,1 0 0,1-1 0,-1 1 1,2 0-1,0 13 0,0-22-5,0-1 0,0 1 0,1 0 0,-1 0 0,1-1 0,-1 1 0,1 0 0,0-1 0,-1 1 0,1-1 0,0 1 0,0-1 1,0 1-1,0-1 0,1 1 0,-1-1 0,0 0 0,0 0 0,1 0 0,-1 0 0,1 0 0,-1 0 0,1 0 0,-1 0 0,1 0 0,0-1 0,3 2 0,2-1 51,1 1-1,0-1 1,-1 0-1,16-1 1,-18 0-6,-2 0-12,0 0 0,-1-1 0,1 1 0,0-1 0,0 0 0,0 0 1,-1 0-1,1 0 0,0 0 0,-1 0 0,1-1 0,-1 1 0,1-1 0,-1 0 1,0 1-1,0-1 0,1 0 0,-1-1 0,-1 1 0,1 0 0,0 0 0,-1-1 1,1 1-1,-1-1 0,0 0 0,2-2 0,-1-1 1,0 0 0,0 0 0,-1 0 0,0 0 0,0-1 0,0 1 0,-1 0 0,0 0 0,0-1 0,0 1 0,-2-8 0,1 12-72,1 0 1,-1 0-1,0 0 0,0 0 0,0 0 1,0 0-1,0 0 0,0 0 0,0 1 1,-1-1-1,1 0 0,-1 1 1,1-1-1,-1 1 0,0 0 0,1-1 1,-1 1-1,0 0 0,0 0 1,0 0-1,-3-1 0,-1 0-783,1 1 0,-1-1 0,0 1 0,0 0 0,0 1 0,-8-1 0,1 1-4459</inkml:trace>
  <inkml:trace contextRef="#ctx0" brushRef="#br0" timeOffset="1">409 159 6425,'0'0'4585,"118"-19"-3448,-89 19-601,0 0-264,4 0-264,-2 0-16,-2 0-520,-5 0-1081,-8 2-975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3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6489,'0'0'7002,"111"-12"-6986,-88 10 32,1-3-96,-6 1-656,-7 0-1457,-6 0-2000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90 4001,'0'0'3625,"-2"-1"-2929,-8-7 2288,10-15 616,0 21-3588,-1 0 0,2 0 0,-1 0 0,0 0 0,0 0 0,1 0 0,-1 0-1,1 0 1,-1 0 0,1 1 0,0-1 0,0 0 0,-1 0 0,1 1 0,2-3 0,-1 2-13,1 0 0,-1 0-1,0 1 1,1-1 0,-1 1 0,1 0-1,-1 0 1,1 0 0,-1 0-1,6-1 1,9-2-18,2 2 0,-1 0 0,0 1 0,0 1 0,31 3 0,-44-2 17,-1-1 1,1 1 0,-1 0 0,1 0 0,-1 0 0,1 1 0,-1 0 0,0-1-1,0 1 1,0 1 0,0-1 0,0 1 0,-1-1 0,1 1 0,-1 0 0,1 1-1,-1-1 1,0 0 0,-1 1 0,1 0 0,0 0 0,-1-1 0,0 1 0,0 1-1,0-1 1,-1 0 0,1 0 0,-1 1 0,0-1 0,0 1 0,0 5 0,0-1 17,-1-1 0,0 0 0,0 1 0,-1-1 0,0 0 1,0 0-1,-1 0 0,0 0 0,0 0 0,-1 0 0,0 0 1,-1-1-1,1 1 0,-1-1 0,-8 9 0,0 0 4,-1-1 0,0-1 0,-1 0 0,-26 19 0,-69 41-2,78-54-69,30-20 42,1 0 0,0 0 0,0 0 0,0 0 0,0 0 0,-1 0 0,1 0 0,0 0 0,0 0-1,0 0 1,0 0 0,0 0 0,0 1 0,-1-1 0,1 0 0,0 0 0,0 0 0,0 0 0,0 0 0,0 1 0,0-1 0,0 0 0,0 0 0,0 0 0,0 0 0,-1 1 0,1-1 0,0 0 0,0 0 0,0 0 0,0 0-1,0 1 1,0-1 0,0 0 0,0 0 0,0 0 0,1 0 0,-1 1 0,0-1 0,0 0 0,0 0 0,0 0 0,0 1 0,9 3-111,14 1 46,-22-5 66,111 9 115,122-4 1,-184-5 25,-63-20-6550,4 7-1356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3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4641,'0'0'3383,"7"-20"-1952,4-6-832,1-4 1230,16-58-1,-39 167-285,3-34-1701,-17 99 797,19-46-3883,5-97 3024,1 0 0,0-1 0,0 1-1,1 0 1,-1 0 0,0 0 0,0 0 0,0 0 0,1 0 0,-1 0 0,0-1 0,1 1 0,-1 0 0,0 0 0,1 0 0,-1-1 0,1 1 0,0 0 0,-1 0 0,2 0 0,7 6-2769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 1592,'0'0'10667,"-3"17"-9946,1-2-539,-3 15 395,-17 56 0,9-48-72,-10 35-84,-58 124 0,73-183-919,-4 6-937,9-7-4808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3633,'0'0'9470,"-4"0"-8870,-5 4-571,0-1-1,1 1 1,-1 0 0,0 1-1,1 0 1,0 0 0,0 1-1,1 0 1,0 1 0,0-1-1,0 1 1,1 1 0,0-1-1,0 1 1,-8 15 0,13-21-24,0 0 0,1 0 0,-1 0 0,0 0 0,1 0 1,-1 0-1,1 0 0,0 0 0,0 0 0,0 1 0,0-1 1,0 0-1,0 0 0,1 0 0,-1 0 0,0 0 0,1 0 0,0 0 1,0 0-1,-1 0 0,1 0 0,0 0 0,1 0 0,-1-1 1,0 1-1,0 0 0,1-1 0,-1 1 0,1-1 0,-1 1 0,1-1 1,0 0-1,2 2 0,5 1 25,0 1 0,1-1 0,-1-1 0,1 0 0,16 3 0,-23-5-29,35 7-1325,0-2 1,0-2 0,42 0 0,-59-6-1174,-7-6-430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6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2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329 1 5089,'0'0'4300,"-2"14"-3667,-11 37 318,-25 71 0,-34 61 168,12-31-675,22-51-321,-63 182-869,97-268-3646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4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1 232,'0'0'10514,"-6"13"-9496,3-3-808,-4 6 245,1 1 0,0 0 0,-5 30 0,-3 64 1475,-6 26-1010,20-137-859,-2 9-939,2-8 635,-1-1 0,1 0 0,0 1 0,0-1 0,-1 1 0,1-1 1,0 0-1,-1 1 0,1-1 0,0 0 0,-1 1 0,1-1 0,0 0 1,-1 1-1,1-1 0,-1 0 0,1 0 0,0 0 0,-1 1 0,1-1 1,-1 0-1,1 0 0,-1 0 0,1 0 0,-1 0 0,1 0 0,-1 0 1,1 0-1,-1 0 0,1 0 0,-1 0 0,0 0 0,-5 0-4248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24 5097,'0'0'3768,"-5"-3"-2651,4 2-1106,-2-2 161,0 1-1,0 0 1,-1 0 0,1 1-1,0-1 1,-1 1-1,1-1 1,-1 1 0,1 0-1,-1 1 1,1-1-1,-8 0 1,-5 1 16,2-1-89,0 1 0,-15 2 0,26-1-82,0-1 0,0 1 0,0-1 0,1 1-1,-1 0 1,0 0 0,1 0 0,-1 0 0,0 1-1,1-1 1,0 1 0,-1-1 0,1 1-1,0 0 1,0 0 0,-3 3 0,4-4-16,1 0 0,-1 1 0,0-1 0,1 0 0,-1 1 0,1-1 1,0 0-1,-1 1 0,1-1 0,0 1 0,0-1 0,0 0 0,0 1 0,0-1 0,0 1 1,0-1-1,1 1 0,-1-1 0,0 0 0,1 1 0,-1-1 0,1 0 0,-1 1 1,1-1-1,1 2 0,2 3 4,0 0 0,1 0 0,9 9 0,-5-5 18,28 30-5,-13-16 53,26 36-1,-45-53-28,0 0 1,-1 0 0,1 1-1,-1 0 1,-1 0 0,0 0-1,0 0 1,0 0 0,-1 1-1,1 9 1,-3-17 3,0 0 1,0 0-1,0-1 0,0 1 1,-1 0-1,1 0 1,0 0-1,0 0 0,-1 0 1,1 0-1,-1-1 0,1 1 1,-1 0-1,1 0 1,-1-1-1,0 1 0,1 0 1,-1-1-1,0 1 0,1 0 1,-1-1-1,0 1 1,0-1-1,1 1 0,-1-1 1,0 0-1,0 1 0,0-1 1,0 0-1,0 0 1,0 1-1,0-1 0,1 0 1,-1 0-1,0 0 0,-1 0 1,-45 0-96,30-1 136,11 1-316,0-1 1,0 0-1,-1 0 1,1 0-1,0-1 1,0 1-1,1-1 1,-1-1 0,0 1-1,1-1 1,-1 0-1,-5-5 1,-10-9-3609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7258,'0'0'1968,"102"-35"-584,-64 27-616,2 2-47,2 4-569,-2 2-152,-2 0-280,4 0-1113,-9 0-839,-10 0-1009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7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0 7842,'0'0'1904,"-7"20"-876,0-3-711,-6 20 878,-33 59 1,-54 70 1309,-10 18-1439,71-121-1434,9-24-5760,24-33 2324</inkml:trace>
  <inkml:trace contextRef="#ctx0" brushRef="#br0" timeOffset="1">355 318 4489,'0'0'9194,"-38"124"-8522,27-87 176,2-2-368,0-4-160,5-2-96,0-4-136,4-5-176,0-3 88,0-3-640,0-3-120,8-3-792,1-2-1681,-2-6-1744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7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6729,'0'0'3312,"19"-3"-2307,-9 1-872,20-3 435,0 2 0,0 0 0,43 3 0,-60 2-483,0 0 0,-1 1 0,0 0 1,1 2-1,-1-1 0,-1 1 0,1 1 0,19 12 1,-27-15-77,1 0 0,-1 1-1,0-1 1,-1 1 0,1 0 0,-1-1 0,0 2 0,0-1 0,0 0 0,5 10 0,-7-11-2,0 0-1,0 1 1,-1-1 0,1 0-1,-1 1 1,0-1 0,1 0-1,-1 1 1,-1-1 0,1 0 0,0 1-1,-1-1 1,0 0 0,0 0-1,0 1 1,0-1 0,0 0-1,-3 5 1,-4 4-19,-1 0-1,-1-1 1,0 0-1,0 0 1,-1-1-1,0 0 1,-22 14-1,-27 25-31,59-49 47,0 1 0,1 0 0,-1-1 0,0 1 0,1 0 0,-1-1-1,1 1 1,-1 0 0,1 0 0,-1 0 0,1 0 0,-1-1 0,1 1 0,0 0 0,-1 0 0,1 0 0,0 2 0,0-3 2,0 1 1,0-1 0,1 1-1,-1-1 1,0 1-1,0-1 1,1 1 0,-1-1-1,0 1 1,1-1 0,-1 1-1,0-1 1,1 0 0,-1 1-1,0-1 1,1 0-1,-1 1 1,1-1 0,-1 0-1,1 1 1,-1-1 0,2 0-1,3 2 60,1 0 0,-1-1-1,1 0 1,10 0 0,-7 0 11,51 5-120,63-4 1,-104-2-441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8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9114,'0'0'5001,"-2"16"-4406,-16 241 1968,18-232-2387,0-20-3463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8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7394,'0'0'5908,"-10"21"-4840,-55 134 519,-78 244 669,140-391-2875,1 1-1,0-1 0,1 1 1,-1 14-1,2-23 462,0 0 0,0 1 0,0-1 1,0 0-1,0 1 0,0-1 0,1 0 0,-1 0 0,0 1 0,0-1 0,0 0 0,0 1 0,0-1 0,0 0 0,1 1 0,-1-1 0,0 0 1,0 0-1,0 1 0,1-1 0,-1 0 0,0 0 0,0 0 0,1 1 0,-1-1 0,0 0 0,0 0 0,1 0 0,-1 0 0,0 0 1,1 1-1,-1-1 0,0 0 0,1 0 0,-1 0 0,0 0 0,1 0 0,-1 0 0,0 0 0,0 0 0,1 0 0,-1 0 0,0 0 157,10 0-6754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49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66 4841,'0'0'6975,"17"-10"-5982,58-31-336,-70 39-573,0-1-1,0 1 1,1 1 0,-1-1 0,0 1 0,1 0 0,-1 0 0,1 0 0,-1 1 0,1 0 0,-1 0 0,11 1 0,2 1 17,-12-2-76,-1 1 1,1 0 0,-1 0-1,1 1 1,-1-1-1,1 1 1,-1 1 0,0-1-1,0 0 1,0 1 0,0 0-1,-1 1 1,8 6-1,-9-8-20,-1 0 0,0 0-1,0 0 1,0 0-1,0 1 1,-1-1-1,1 1 1,-1-1 0,1 1-1,-1 0 1,0 0-1,0 0 1,0-1-1,0 1 1,-1 0 0,1 0-1,-1 0 1,0 0-1,0 0 1,0 0 0,0 0-1,0 0 1,-1 0-1,1 0 1,-1 0-1,0 0 1,-2 5 0,0-3-9,0-1 0,0 0 1,0 1-1,-1-2 1,1 1-1,-1 0 0,0-1 1,-1 1-1,1-1 1,0 0-1,-1-1 1,0 1-1,-8 3 0,-9 3-34,-37 10 0,39-16 42,-8 4-108,28-7 82,0 1-1,0-1 1,0 1 0,0-1 0,0 1 0,0-1 0,0 0-1,0 1 1,0-1 0,0 1 0,0-1 0,0 1-1,1-1 1,-1 0 0,0 1 0,0-1 0,0 0-1,1 1 1,-1-1 0,0 1 0,0-1 0,1 0 0,-1 1-1,0-1 1,1 0 0,-1 0 0,0 1 0,1-1-1,-1 0 1,0 0 0,1 0 0,0 1 0,44 27-138,-32-21 180,0 1-1,0 0 1,-1 1-1,0 0 1,-1 1-1,14 15 1,-21-21 6,0 1 0,0-1 1,-1 1-1,1 0 0,-1 0 0,0 0 0,-1 1 1,1-1-1,-1 1 0,0 0 0,-1-1 0,1 1 1,0 6-1,-2-11-4,-1 0 0,1 0 0,0 0 0,-1 0-1,1 0 1,-1 0 0,1 0 0,-1-1 0,1 1 0,-1 0 0,1 0 0,-1-1 0,0 1 0,0 0 0,1-1 0,-1 1 0,0 0 0,0-1 0,0 1 0,1-1 0,-1 0 0,0 1-1,0-1 1,0 0 0,0 1 0,0-1 0,0 0 0,-1 0 0,-34 5 190,28-4-217,-32 2 22,-145 19-3204,141-14-1116,2-2-3365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6753,'0'0'8120,"3"-13"-7287,1-2-585,-2 9-91,-1-1-1,1 1 1,-1-1 0,0 0-1,0 1 1,-1-8 377,0 29 57,5 238 229,-5-252-940,0 0 1,0 0-1,0 0 1,0 0-1,0 0 1,0 0-1,0 0 0,0 0 1,1 0-1,-1-1 1,0 1-1,1 0 1,-1 0-1,0 0 1,1 0-1,-1 0 1,1-1-1,-1 1 1,1 0-1,0 0 1,-1-1-1,1 1 1,0 0-1,0 0 0,1-1-440,0 1 0,0 0 0,0-1 0,0 0 0,0 1 0,0-1 0,0 0 0,4 0 0,0-1-591,6 1-3499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 8410,'0'0'4191,"-5"17"-3149,-90 269 2475,59-189-2750,3-10-519,3 3 1,-23 116-1,53-204-282,-2 5-375,1 1 0,0 0 0,0 0 0,1 0 0,0 0 0,2 14 0,-2-22 254,0 1-1,0-1 0,1 0 1,-1 1-1,1-1 1,-1 1-1,0-1 0,1 0 1,-1 1-1,1-1 0,-1 0 1,1 1-1,-1-1 0,1 0 1,-1 0-1,1 1 1,-1-1-1,1 0 0,-1 0 1,1 0-1,0 0 0,-1 0 1,1 0-1,-1 0 0,1 0 1,0 0-1,1 0-680,11 0-4476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3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163 118 6057,'0'0'4693,"12"-17"-4325,42-55-286,-53 69-73,1 1 0,-1 0 0,1 0 0,0 1 1,-1-1-1,1 0 0,0 1 0,0-1 0,0 1 1,0-1-1,0 1 0,0 0 0,1 0 0,-1 0 1,0 0-1,1 0 0,-1 0 0,0 1 0,1-1 1,-1 1-1,1 0 0,-1 0 0,1-1 0,-1 2 0,5-1 1,4 1-9,-8-1 18,1-1 0,0 1-1,0 0 1,0 1 0,0-1 0,0 1 0,0-1 0,0 1 0,0 0 0,0 1-1,-1-1 1,1 1 0,-1-1 0,1 1 0,-1 0 0,1 1 0,-1-1 0,0 0-1,0 1 1,0 0 0,0 0 0,-1 0 0,1 0 0,-1 0 0,4 6 0,-1 2 0,0-1 0,0 1 1,-2 0-1,1 0 0,-1 1 1,-1-1-1,0 1 0,0-1 1,-1 1-1,-1-1 0,-1 16 1,1-23-28,0-1 0,0 0 1,0 0-1,-1 0 0,0 0 1,1 0-1,-1 0 1,0 0-1,0 0 0,-1 0 1,1-1-1,-1 1 0,1 0 1,-1-1-1,0 1 1,-3 3-1,1-3 16,0 1 0,-1-1 0,1 0 1,0 0-1,-1-1 0,0 0 0,1 1 0,-1-2 1,-6 3-1,-7 0-31,-1-1 1,1 0-1,-1-1 1,-26-1 0,45-1-216,7 0-1505,0 0 1691,1 0 0,0 1-1,-1 0 1,1 1 0,-1 0-1,1 0 1,-1 0 0,0 1-1,0 0 1,0 0 0,0 1-1,0 0 1,-1 0 0,0 1-1,0-1 1,0 1 0,0 1-1,-1-1 1,0 1 0,8 11 0,-6-6 62,0 1 1,-1-1 0,-1 1 0,0 0-1,-1 0 1,0 1 0,0 0 0,-2-1-1,1 1 1,-2 0 0,1 22 0,-2-29 129,0 0 0,0 0 0,-1 1 1,1-1-1,-4 12 0,3-16-50,0 0 0,0 0-1,-1 0 1,1 0 0,-1 0-1,1 0 1,-1 0 0,1 0 0,-1 0-1,0-1 1,0 1 0,0-1-1,0 1 1,0-1 0,0 0-1,0 0 1,0 0 0,-4 1-1,-4 2 211,-1-1-1,0 0 0,0-1 0,0 0 0,-16 0 0,-60-3 393,37 0-482,-28-5 164,0 0-5426,57 6 324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0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 5617,'0'0'6635,"-16"16"-5549,-103 104-73,84-86-729,9-10-172,1 1-1,1 1 0,2 1 0,-25 38 0,45-62-86,0 1-1,1-1 1,-1 1 0,1 0-1,-1 0 1,1-1-1,0 1 1,1 0 0,-2 8-1,2-10-7,1-1-1,-1 1 1,0 0-1,0-1 1,1 1 0,-1 0-1,0-1 1,1 1-1,0-1 1,-1 1-1,1-1 1,0 1 0,0-1-1,0 1 1,0-1-1,0 0 1,0 1-1,0-1 1,1 0 0,-1 0-1,0 0 1,1 0-1,-1 0 1,4 1-1,14 7 83,1-1-1,1-2 1,-1 0-1,1 0 0,33 2 1,28-1-1767,-2-6-5522,-73-1 2983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1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8042,'0'0'5465,"-16"132"-4049,12-84-608,2 3-119,1-5-65,1-3-520,0-6 184,0-6-288,0-8 0,3-6-72,6-5-72,4-6-376,20-6-601,-4 0-687,-2-12-3201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11586,'0'0'4737,"4"0"-4737,-3 0-56,1 0-368,5 0-720,13 2-200,0 0-2937,0-2-4217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5:5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12 10098,'0'0'4313,"-36"-11"-5441</inkml:trace>
  <inkml:trace contextRef="#ctx0" brushRef="#br0" timeOffset="1">442 45 12499,'0'0'2808,"0"6"-4968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8:5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51 24,'0'0'1816,"-29"-50"-1648,25 50-160,0 0-8,4 2-440,6 11 280,3-3 40,0 0-320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6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33 139 4049,'0'0'3686,"3"-19"-2254,2-12 481,4-58-1,-10 171-1801,-3-1 0,-28 151 1,27-215-153,-1 6-121,5-9-6248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5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 8738,'0'0'1855,"-1"-2"-1786,-4-3-91,3 8 7,1 17 3,5 35 51,-2-41-12,26 157 379,-23-147-383,2-1-1,0 0 1,2 0 0,0 0-1,14 23 1,-22-45 21,-1-1 0,1 1 0,-1 0 0,1 0 0,-1 0 0,1-1 0,-1 1 0,1 0-1,0-1 1,0 1 0,-1-1 0,1 1 0,0 0 0,0-1 0,0 0 0,-1 1 0,1-1 0,0 1 0,0-1 0,0 0 0,0 0 0,0 0 0,0 1 0,0-1-1,0 0 1,0 0 0,0 0 0,0-1 0,0 1 0,-1 0 0,1 0 0,0 0 0,0-1 0,0 1 0,0 0 0,0-1 0,0 1 0,-1-1 0,1 1 0,0-1-1,0 1 1,0-1 0,-1 1 0,1-1 0,0 0 0,0 0 0,6-6 109,-1 0 0,0-1 0,10-14 0,-8 11-145,96-138 419,-86 120-377,-2-1-1,-1-1 1,15-42-1,-23 41-408,-7 17-3027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6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10242,'0'0'2217,"69"-2"-2177,-22 2 152,9 0-384,4 6 16,13 4-929,-15-1-863,-16-3-1081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6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10682,'0'0'520,"97"4"-1088,3-4 576,34 0-16,-12 0-1688,-24 0-1329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6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1 304,'0'0'8212,"-3"15"-7789,-67 260 2182,56-233-2644,-1 0 0,-2-1 0,-2 0 0,-2-2 0,-2-1 0,-1 0 0,-2-2 0,-38 42 0,46-57-3918,14-16 1146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7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443 66 3905,'0'0'948,"16"0"-206,113 0 2502,-129 0-3151,1 0 0,-1 0 0,1 0 0,0 0 0,-1 0-1,1 0 1,-1 0 0,1-1 0,-1 1 0,1 0 0,-1 0 0,1-1 0,-1 1 0,1 0-1,-1-1 1,1 1 0,-1-1 0,1 1 0,-1-1 0,0 1 0,1 0 0,-1-1-1,0 1 1,1-1 0,-1 0 0,0 1 0,0-1 0,1 1 0,-1-1 0,0 1-1,0-1 1,0 1 0,0-1 0,0 0 0,0 1 0,0-1 0,0 1 0,0-1-1,0 0 1,0 1 0,-1-2 0,1 1-56,0-1 0,0 0 0,-1 0 0,1 0 0,-1 1 0,0-1 0,1 0 0,-1 1 0,0-1 0,0 0 0,0 1 0,-3-3 0,1 1-36,0 1 0,0-1-1,-1 1 1,1 0-1,-1 0 1,0 0-1,0 1 1,0-1-1,1 1 1,-1 0-1,0 0 1,0 1-1,-1-1 1,1 1-1,0 0 1,0 0-1,0 0 1,0 0-1,0 1 1,-8 1-1,7 0-5,-1 0 0,0 0 0,1 0-1,0 1 1,-1 0 0,1 0 0,0 0-1,0 1 1,1-1 0,-1 1 0,1 0-1,0 0 1,-7 10 0,-1 5-13,0 1 1,2 0-1,0 1 1,1 0 0,1 1-1,-5 24 1,-23 142-45,35-176 66,-26 296 49,23 2-71,4-278 13,12 312-15,-1-81 126,-10-222-81,7 668-158,-10-638 142,-4-1 0,-2 0 0,-4-1 0,-26 90 0,-2-37-19,-80 168 0,96-237-8,-18 60 0,36-95 11,1 0-1,2 0 0,-1 0 1,2 0-1,1 0 0,0 1 0,3 28 1,-2-43 17,1 0 1,1-1-1,-1 1 0,0 0 1,1 0-1,0-1 0,0 1 1,0-1-1,0 1 1,1-1-1,-1 0 0,1 0 1,0 0-1,0 0 0,0-1 1,0 1-1,0-1 1,1 1-1,-1-1 0,1 0 1,-1-1-1,1 1 0,5 1 1,9 3 76,1 0 1,0-1 0,29 2-1,-44-6-77,81 7 244,133-3-1,-140-6-289,-77 1 9,0 0-1,0 0 1,1-1-1,-1 1 1,0 0 0,0-1-1,0 1 1,0-1-1,0 1 1,0-1 0,0 0-1,0 1 1,0-1-1,0 0 1,0 0 0,0 1-1,0-1 1,0 0-1,-1 0 1,1 0 0,0 0-1,-1 0 1,1 0-1,-1-1 1,2-1 0,8-33-2586,-9 29 1573,3-27-5069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8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 8250,'0'0'2443,"-4"16"-2000,-75 227 570,60-193-1283,-22 70 352,28-58-2281,8-1-3317,5-51 1270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8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419 0 6673,'0'0'2294,"-16"25"-1747,-107 168 800,-19 34 359,102-156-1504,-40 99 0,77-161-542,-1 1 0,1 0 0,-2 14 0,3 11-4590,2-27 914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8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17 228 8146,'0'0'680,"-11"112"-848,8-62 232,1 1-64,2-5 0,0-3 144,0-8-248,5-8 104,6-11-752,6-16-160,-5-2-1289,-3-18-752</inkml:trace>
  <inkml:trace contextRef="#ctx0" brushRef="#br0" timeOffset="1">63 305 2785,'0'0'1584,"47"-130"-744,-20 84-280,2 7-296,0 10 528,-1 6-559,-1 3-217,0 7-16,-2 9-185,-8 4-647,-10 0-1160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9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0 7698,'0'0'2264,"-26"99"-1808,8-60 528,-4 3-423,2 3 255,2 2-632,2-1-176,-1-1-16,5-3 8,1-7-304,2-6-488,9-11-1369,0-9-231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9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356 0 8970,'0'0'1008,"-94"118"-568,45-59 136,0 1 265,0 0-681,7-2-88,8-4-64,10-5-8,11-7-256,11-9-777,8-2-911,17-11 392,5-11-945</inkml:trace>
  <inkml:trace contextRef="#ctx0" brushRef="#br0" timeOffset="1">507 589 3881,'0'0'3710,"5"-2"-2214,-2 1-1438,0-1 0,-1 1-1,0-1 1,1 0 0,-1 0-1,0 0 1,0 0 0,0 0 0,0 0-1,0-1 1,0 1 0,-1-1-1,1 1 1,-1-1 0,1-3-1,15-49 392,-9 26-260,-6 22-175,17-59 528,32-74 0,-43 121-446,1 0 0,1 1 0,1 0 0,0 1 0,1 0 0,1 1 0,1 1 1,23-22-1,-32 32-334,1 1 0,0 0 0,0 0 0,1 0 0,-1 1 1,13-4-1,-17 6 130,0 0 0,0 1 0,0-1 0,0 1 0,0-1 0,0 1 0,0 0 0,0 0 1,0 0-1,0 0 0,0 0 0,0 1 0,0-1 0,0 0 0,0 1 0,0 0 0,-1-1 0,1 1 1,0 0-1,0 0 0,0 0 0,-1 0 0,1 0 0,0 0 0,-1 1 0,1-1 0,1 3 0,8 17-2951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0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10762,'0'0'1601,"-46"111"-1457,26-65 688,-1 4-456,-3 3-256,2 1 168,2-4-280,2-3-16,5-8-88,4-6-760,9-14-240,0-5-2777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0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451 1 9378,'0'0'1480,"-55"106"-792,13-50 57,-7 6 335,-5 8-544,-3-2-384,5 0 168,6-10-264,10-8-56,7-11 0,9-10-408,9-8 120,11-7-984,0-6-1889,4-6-8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0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6 197 9178,'0'0'708,"0"17"-409,-5 234 1054,5-125-1145,0-78-3580,-1-113-733,1-44 1676,1 63 3659,12-72 1,-10 98-855,1 1 1,1 0 0,0 1-1,2-1 1,0 1-1,1 0 1,1 1-1,0-1 1,1 2-1,1 0 1,26-29-1,-31 39-449,0 1 1,0-1-1,1 1 0,-1 1 0,1-1 0,0 1 1,1 0-1,-1 1 0,1 0 0,0 0 1,-1 1-1,1-1 0,0 2 0,1-1 0,-1 1 1,0 1-1,0-1 0,10 2 0,4-1-2034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1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0 10178,'0'0'1953,"-37"113"-793,16-71-624,1 3-152,-2-1-120,2-1-112,2-2-304,3-4 104,6-6-792,9-4-232,0-10-2201,0-7-1080</inkml:trace>
  <inkml:trace contextRef="#ctx0" brushRef="#br0" timeOffset="0.99">556 52 7890,'0'0'2304,"-29"99"-1296,-2-41 33,-9 6-289,-13 6 296,-7 2-760,-1-2-152,3-8-104,8-8 144,14-9-352,14-11-104,11-8-864,11-13-913,8-5-2072,10-8-1304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7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89 123 5449,'0'0'3361,"8"-16"-2845,25-50-304,-31 63-197,-1 1 0,0 0 0,1-1 0,-1 1 0,1 0 0,0 0 0,0 0 0,0 1 0,0-1 0,0 0 0,0 1-1,0-1 1,1 1 0,-1 0 0,1-1 0,-1 1 0,1 0 0,-1 1 0,1-1 0,-1 0 0,1 1 0,0-1 0,4 1 0,3-1-9,-2-1 31,-1 1-1,1 0 0,0 1 0,0-1 0,-1 1 0,1 1 0,11 1 0,-16-1-5,0 0 0,0 0 0,0 1 0,-1-1-1,1 0 1,0 1 0,-1 0 0,1-1 0,-1 1 0,0 0-1,0 0 1,1 1 0,-1-1 0,-1 0 0,1 1-1,0-1 1,-1 1 0,1 0 0,-1-1 0,0 1-1,2 4 1,-1-2-15,-1-1 0,1 1 0,-1 0 0,0-1 0,0 1 0,-1 0 0,1 0 0,-1-1 0,0 1 0,-1 0 0,1 0 0,-1 0-1,-1 6 1,0-7-9,0 0-1,1-1 1,-1 1-1,-1 0 1,1-1-1,0 0 1,-1 0-1,0 1 1,0-1-1,1-1 1,-2 1-1,1 0 1,0-1-1,-1 0 1,-6 4-1,-2 0-5,-1 0-1,0-1 1,0 0-1,0-1 1,0-1-1,-1 0 1,0-1-1,1 0 1,-19-1-1,32-1-261,19 0-1101,-1 2 1334,-1-1 0,1 2 0,-1 0-1,0 1 1,0 1 0,18 8-1,-28-10 41,0 1-1,-1-1 0,1 1 1,-1 1-1,0-1 0,0 1 1,8 8-1,-12-10-1,1 1 0,0 0-1,-1-1 1,1 1 0,-1 0 0,0 0 0,0 0 0,-1 1 0,1-1 0,-1 0-1,0 1 1,0-1 0,0 7 0,-1-8 42,0-1 1,0 0-1,-1 1 0,1-1 0,-1 0 0,0 0 1,1 1-1,-1-1 0,0 0 0,0 0 1,0 0-1,-1 0 0,1 0 0,0 0 1,-1-1-1,1 1 0,-1 0 0,0-1 1,1 1-1,-1-1 0,0 1 0,0-1 1,0 0-1,0 0 0,-2 1 0,-9 4 70,0-1-1,0 0 1,-15 3-1,10-3-87,-95 27-168,16-6-2973,58-16-483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1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90 338 8786,'0'0'1159,"-6"17"-767,-40 117 4,36-100-775,2 0-1,1 1 1,1 0 0,0 50 0,8-81-2151,2-9 1405,4-12-204,4-27 764,6-53 0,-11 53 1859,18-59-1,-14 70-886,1 1 0,2 1 0,1 0-1,1 1 1,24-32 0,-26 43-184,1 1-1,0 0 1,1 1 0,1 1 0,1 1-1,0 0 1,1 1 0,29-16-1,-40 26-539,-1 0-1,1 1 1,0 0-1,0 1 1,0 0-1,0 0 1,0 0-1,12 0 0,-9 2-2570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2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0 11330,'0'0'2225,"-36"105"-1897,14-66 704,-1 1-752,-3-1-80,3 0-200,-1-2 8,6-4-16,3-6-736,8-4-752,5-10-1377,2-7-2000</inkml:trace>
  <inkml:trace contextRef="#ctx0" brushRef="#br0" timeOffset="1">549 142 8650,'0'0'1784,"-76"120"-1136,32-62 609,-3 4-377,-1 0-448,3-2-104,9-6-312,8-5-32,10-11-120,7-8-904,11-13-705,0-7-1127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2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0 5977,'0'0'1459,"0"11"4205,1-4-5681,0-1 0,1 0 1,-1 0-1,1 0 0,0-1 0,4 9 0,7 19 55,-8-11 33,-1 1 0,-1-1 0,-1 1 0,0-1 0,-2 1 0,-3 31 1,1-47-349,0 0 0,0 0 0,0 0 0,-1 0 0,0-1 0,0 1 0,-1-1 0,1 1 0,-2-1 0,1-1 0,-1 1 0,1 0 0,-7 4 0,9-8 97,0 1-1,-1-1 1,1 0 0,-1 0 0,0 0 0,1 0 0,-1-1 0,0 1 0,0-1-1,0 0 1,0 0 0,0 0 0,0 0 0,-1 0 0,1 0 0,0-1-1,0 0 1,-1 0 0,1 0 0,0 0 0,0 0 0,-1 0 0,1-1-1,0 0 1,0 0 0,0 0 0,-1 0 0,1 0 0,0 0 0,-5-4 0,-11-13-3604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2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0 326 2545,'0'0'2816,"82"-132"-2072,-46 93-48,2 6 321,-3 8-449,-2 6 240,-2 3-368,-1 5-432,5 1-8,20-5-192,-6 3-1200,-8-2-1033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3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42 1568,'0'0'8561,"-2"-5"-8177,2 4-368,0 0 0,-1 0 0,1 0 0,0 1 0,-1-1 0,1 0 0,0 0 0,0 0 0,0 0 0,0 0 0,0 1 0,0-1 0,0 0 0,0 0 0,0 0 0,0 0 0,1 0 0,-1 1 0,0-1 0,0 0 0,1 0 0,-1 0 0,1 1 0,-1-1 0,1 0 0,-1 0 0,1 1 0,-1-1 1,1 0-1,0 1 0,-1-1 0,1 1 0,0-1 0,1 0 0,3 0 19,0-1 1,0 1-1,1 1 1,-1-1-1,11 1 1,-2 0 25,481-4 891,-277 6-504,-213-2-442,0 0 0,0 0 1,0 1-1,0 0 0,-1 0 0,1 0 1,0 0-1,-1 1 0,1 0 0,-1 0 0,1 0 1,-1 1-1,0-1 0,0 1 0,0 0 0,0 0 1,-1 0-1,1 1 0,-1-1 0,0 1 0,0 0 1,0 0-1,4 8 0,1 5 50,0 1 1,-1 0-1,-1 0 1,6 33-1,-11-42-51,39 194 258,18 272 0,-26 214-246,-15-244 166,27 718-210,-25-776 74,-2-49-2,-16-269-47,6 97 150,-4-138-69,1 1 0,1-1 0,15 46-1,-20-74-19,0 1 0,0-1 0,0 1 0,0-1 0,0 0 0,0 1 0,0-1 0,0 1-1,0-1 1,0 0 0,0 1 0,0-1 0,0 1 0,0-1 0,0 0 0,-1 1 0,1-1 0,0 0-1,0 1 1,0-1 0,-1 0 0,1 1 0,0-1 0,0 0 0,-1 1 0,1-1 0,0 0-1,-1 0 1,1 1 0,0-1 0,-1 0 0,1 0 0,0 0 0,-1 0 0,1 1 0,-1-1-1,1 0 1,0 0 0,-1 0 0,1 0 0,-1 0 0,1 0 0,0 0 0,-1 0 0,1 0 0,-1 0-1,1 0 1,-1-1 0,-26-1-263,26 2 296,-116-24-114,-20-3-641,-142-11-4748,191 28 530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0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639 66 3081,'0'0'737,"16"0"-594,44 0 111,-12 0 4878,-53 0-4987,0-1-1,1 0 1,-1 0-1,0-1 1,1 1-1,0-1 0,-7-4 1,-11-3-163,-17-2-10,0 1 0,-1 2 0,0 2 0,-1 2 0,-49 1 0,88 3 18,0 0 0,0 1 0,1-1 0,-1 1 0,0 0 0,0-1 0,1 1 0,-1 0 0,0 0 0,1 0 1,-1 0-1,1 0 0,-1 1 0,1-1 0,0 0 0,0 1 0,-1-1 0,1 1 0,0-1 0,0 1 0,0 0 0,-1 2 0,-16 46-184,14-39 154,-5 21 41,1 1 0,2 0 0,-5 57 0,8 104 58,4-129 34,-22 486 582,-18-219-638,-18 211 798,45-377-598,-20 397 0,31-526-228,-2 1 1,-1-1 0,-2 0 0,-2 0 0,-1-1 0,-21 52 0,-5-9 138,18-45-133,-20 64-1,36-94-21,0 0 0,0 0 0,1 0 0,-1 1 0,1-1 0,0 0-1,0 0 1,1 8 0,0-10 8,-1 0-1,1 0 1,0 0-1,-1 0 1,1 0-1,0 0 1,0 0 0,0-1-1,0 1 1,1 0-1,-1-1 1,0 1-1,1-1 1,-1 1-1,1-1 1,0 1-1,-1-1 1,1 0-1,2 1 1,14 6 0,0 0 1,1-2-1,0 0 1,29 5-1,83 5 195,-79-10-46,91 13 16,-142-19-224,-1 0 0,1 0 1,-1 0-1,0 0 0,1 0 1,-1 0-1,1-1 0,-1 1 1,1 0-1,-1 0 0,0 0 1,1 0-1,-1 0 0,1-1 1,-1 1-1,0 0 0,1 0 1,-1 0-1,0-1 1,1 1-1,-1 0 0,0-1 1,0 1-1,1 0 0,-1-1 1,0 1-1,0 0 0,1-1 1,-1 1-1,0 0 0,0-1 1,0 1-1,0-1 0,0 1 1,1-1-1,-1 1 0,0 0 1,0-1-1,0 1 0,0-1 1,0 1-1,0-1 0,0 1 1,-1-1-1,2-5-827,3-16-4121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0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89 101 3937,'0'0'3654,"-6"-5"-3245,-19-16-246,24 21-161,0-1 1,1 1-1,-1 0 1,0 0-1,1-1 0,-1 1 1,0 0-1,1 0 1,-1 0-1,0 0 0,1 0 1,-1 0-1,0 0 1,1 0-1,-1 0 0,0 0 1,1 0-1,-1 0 0,0 0 1,1 1-1,-1-1 1,1 0-1,-1 1 0,0-1 1,1 0-1,-1 1 1,1-1-1,-1 1 0,1-1 1,-1 0-1,1 1 1,-1-1-1,1 1 0,-1 0 1,1-1-1,0 1 0,-1-1 1,1 2-1,-13 25-22,12-24 19,-4 11-30,1-1-1,1 0 1,0 1 0,-1 21-1,3-30 29,0-1 0,1 1 0,0 0 1,0 0-1,1 0 0,-1-1 0,1 1 0,0 0 0,0-1 0,1 1 0,-1-1 0,1 1 0,0-1 0,0 0 0,1 0 0,3 7 0,-4-10 40,1 1 0,-1 0-1,0 0 1,0-1 0,1 1-1,-1-1 1,1 0 0,-1 0-1,1 0 1,-1 0 0,1 0-1,0-1 1,-1 1 0,1-1-1,0 1 1,0-1 0,0 0-1,-1 0 1,1 0 0,0-1-1,0 1 1,-1-1 0,1 1-1,0-1 1,3-2 0,0 1 134,0-1 0,0 0 0,0-1 1,0 1-1,0-1 0,-1 0 1,0-1-1,0 1 0,5-7 0,-2 1-116,-1 1 0,-1-1 0,1-1 0,-2 1-1,0-1 1,0 0 0,-1 0 0,0-1 0,-1 1 0,0-1-1,-1 0 1,0 0 0,-1 0 0,0 0 0,-1 0 0,-1 0-1,-1-15 1,1 25-99,1 0-1,0 1 1,0-1-1,-1 0 1,1 1 0,-1-1-1,1 1 1,-1-1-1,0 1 1,1-1 0,-1 1-1,0-1 1,0 1-1,0 0 1,0-1-1,0 1 1,-1 0 0,1 0-1,0 0 1,-1 0-1,1 0 1,0 0 0,-1 0-1,1 0 1,-1 0-1,1 1 1,-1-1-1,0 1 1,1-1 0,-1 1-1,0 0 1,1-1-1,-1 1 1,0 0 0,1 0-1,-1 0 1,0 0-1,1 1 1,-1-1-1,0 0 1,-1 1 0,-6 2-478,0 0 0,1 0 1,0 0-1,-1 1 0,1 0 1,-10 8-1,-24 16-2209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1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6361,'0'0'2321,"0"11"-6354,-5 1 944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1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5065,'0'0'2817,"11"18"-3665,-6-5-97,1 5-1015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2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0 3713,'0'0'4098,"-9"1"-3805,6 0-273,-1-1-4,1 1-1,-1-1 0,1 1 1,-1 0-1,1 0 1,-1 0-1,1 0 0,0 1 1,0-1-1,0 1 0,0 0 1,0 0-1,0 0 1,0 0-1,0 0 0,1 1 1,-1 0-1,-2 3 0,-6 11-33,0 0 0,1 0-1,1 1 1,0 0-1,2 1 1,0 0 0,1 0-1,1 1 1,1-1-1,0 1 1,2 0-1,0 0 1,1 1 0,1-1-1,5 32 1,-4-47 10,0 1 1,0-1-1,1 0 1,0 0-1,0 0 1,1 0-1,-1 0 1,1 0-1,0-1 1,0 1 0,1-1-1,-1 0 1,1 0-1,0 0 1,0 0-1,0-1 1,1 1-1,-1-1 1,1 0-1,0-1 1,0 1-1,0-1 1,0 0-1,0 0 1,0-1-1,0 1 1,1-1 0,7 1-1,-4-1 89,0-1 0,1 0 1,-1 0-1,0-1 0,0 0 0,0 0 0,0-1 0,0 0 0,0-1 1,0 0-1,-1 0 0,1-1 0,-1 0 0,0 0 0,0-1 0,9-7 1,-10 5 56,0 1 0,0-1 0,-1-1 0,1 1 1,-2-1-1,1 0 0,-1 0 0,0-1 0,-1 0 0,6-18 1,-6 14-1,-1-1 0,0 1 1,-1-1-1,-1 0 0,0 0 1,-2-27-1,1 36-129,-1 1 0,1 0 0,-1 0 1,0 0-1,0 0 0,-1 0 0,1 1 0,-1-1 0,0 0 0,0 0 0,0 1 0,0-1 1,-1 1-1,1 0 0,-5-5 0,2 5-71,1-1-1,-1 1 1,0 0 0,0 0 0,0 0 0,0 1 0,0 0-1,-1 0 1,1 0 0,-7-1 0,-2 1-373,0 0-1,0 1 1,0 0 0,0 2 0,0-1-1,0 2 1,0 0 0,-17 4 0,-10 7-2370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7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85 5569,'0'0'3297,"6"-17"-2517,18-51-278,-21 77 1220,1 22-1383,1 37-271,-4-39-92,1-2-270,-4 37 0,0-55-1338,1-6-880,3-17-4505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2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286 129 3473,'0'0'3016,"5"-6"-2964,0 1-28,1 1 0,-1 0 1,1 0-1,0 0 0,0 1 0,0 0 0,0 0 0,13-4 0,66-15 214,-52 15-210,3-2 47,139-38 745,-175 47-704,2 4 557,-2-3-722,0 4 60,-21 658 1000,-60-39-706,-9 111-332,67 202 22,24-764 1,13 38 211,-14-211-149,0 1 1,0-1-1,0 0 0,0 1 1,0-1-1,0 0 1,0 0-1,0 1 0,0-1 1,0 0-1,0 1 0,0-1 1,0 0-1,0 0 1,-1 1-1,1-1 0,0 0 1,0 0-1,0 1 1,0-1-1,-1 0 0,1 0 1,0 0-1,0 1 1,0-1-1,-1 0 0,1 0 1,0 0-1,0 0 0,-1 1 1,1-1-1,0 0 1,0 0-1,-1 0 0,1 0 1,0 0-1,0 0 1,-1 0-1,1 0 0,0 0 1,-1 0-1,1 0 1,0 0-1,-1 0 0,-15-3 158,16 3-213,-20-8 43,0 0 0,-24-15 0,2 2-107,-231-120-4599,209 106 969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3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0 191 5209,'0'0'3380,"19"-4"-2795,187-17-166,514 17 548,-409 5-202,-213 0-694,273-5 148,-4-29-29,-345 30-124,-1-1-1,0-1 1,0-1-1,0-1 1,0-1-1,22-12 1,-23 2 210,-20 18-281,1-1-1,-1 1 1,0-1 0,1 1 0,-1-1 0,0 1 0,0-1 0,1 1 0,-1-1 0,0 1 0,0-1 0,0 1 0,0-1 0,1 0 0,-1 1 0,0-1 0,0 1 0,0-1-1,0 0 1,0 1 0,0-1 0,-1 1 0,1-1 0,0 1 0,0-1 0,0 1 0,0-1 0,-1 0 0,1 1 0,0-1 0,-1 1 0,1 0 0,0-1 0,-1 1 0,1-1-1,0 1 1,-1-1 0,1 1 0,-1 0 0,1-1 0,-1 1 0,1 0 0,-1 0 0,1-1 0,-1 1 0,1 0 0,-1 0 0,0 0 0,0-1 0,-27-6-1108,-37-4 0,46 8 259,-53-8-2144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4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428 156 4457,'0'0'865,"18"-6"-450,1 0-282,17-6 405,44-20 1,-73 27-175,0 0 0,0 0 0,-1 0 0,0-1 1,0 0-1,0 0 0,-1-1 0,10-13 0,12-14 685,-51 34-1087,0 0-1,0 2 1,0 1-1,1 1 1,-45 13-1,-148 71 29,170-66-58,2 3 0,-66 48 0,104-68 68,0 0 0,0 0 0,0 1 0,1-1 0,-1 2 0,1-1 0,1 0 0,-1 1 0,1 0 0,-5 13 0,7-16 0,1 1 0,0 0 0,0-1 0,0 1 0,0 0-1,1 0 1,0 0 0,0 0 0,0-1 0,1 1 0,-1 0 0,1 0 0,0-1 0,1 1 0,-1 0 0,1-1 0,0 1-1,0-1 1,3 5 0,4 4 24,0-1-1,0-1 1,1 1-1,1-2 1,0 1-1,1-2 0,-1 1 1,18 9-1,13 6 99,57 25 0,-31-20-196,2-4 0,140 35 1,-198-58-751,0-2 1,0 0 0,19-1 0,-15 0-781,7 0-2783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5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0 4297,'0'0'3294,"-15"4"-3114,5-2-169,2-1 4,1 1 0,-1 0 0,1 0 0,-1 1 0,1 0 0,0 0 0,0 1-1,0-1 1,1 1 0,-1 1 0,1 0 0,0-1 0,-6 8 0,4-2 36,0 0 1,1 0-1,0 1 1,1 0-1,0 0 0,0 0 1,2 1-1,-6 16 1,6-10 21,0 0 0,2 1 0,0 0 0,1 35 0,1-49-73,1 1 0,0-1 0,0 0 0,0-1 0,0 1 0,1 0 0,0 0 0,0 0 0,0-1-1,0 1 1,1-1 0,0 0 0,0 0 0,0 0 0,0 0 0,1 0 0,-1-1 0,1 1 0,5 2 0,-2 0-297,1-1 0,0-1 1,1 0-1,-1 0 1,1 0-1,0-1 1,-1 0-1,1-1 0,13 2 1,-4-3-2267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5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0 208 4713,'0'0'8,"129"-12"-472,-85 7-312,-6-3-1049</inkml:trace>
  <inkml:trace contextRef="#ctx0" brushRef="#br0" timeOffset="1">431 1 4337,'0'0'1624,"-24"102"-1112,4-55 273,0-1-465,0-1 192,4-4-200,5-6-208,4-6 8,3-6-112,4-8-248,0-3-296,4-6-929,7-6-647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5.9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 5249,'0'0'2377,"-69"104"-1865,69-84-112,5 1-352,17-2 152,5 1-200,10-7-520,19-1 104,-5-4-897,-7-6-535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6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3449,'0'0'2252,"14"0"-1980,42 0 78,-42 0 1373,-18 13-1048,3-11-656,-12 20 96,0 1-1,-11 29 1,21-44-143,0 0 0,1 0 0,0 1 0,1-1 1,-1 1-1,1-1 0,1 1 0,0-1 0,0 1 1,3 15-1,-2-20 22,1 0 1,-1 0 0,1 0-1,0-1 1,0 1-1,0-1 1,0 1-1,0-1 1,1 0-1,0 0 1,0 0 0,-1 0-1,2-1 1,-1 1-1,0-1 1,0 0-1,1 0 1,-1 0-1,1 0 1,0 0 0,0-1-1,5 2 1,6 1 3,-1 0-1,1-1 1,0-1 0,25 1 0,-21-2 29,33 1-4,-49-2-1,0-1 0,-1 1 0,1 0 0,0-1 0,-1 1 0,1-1 0,0 0 0,-1 0 0,1 0 0,-1 0 0,1-1 0,-1 1 0,1-1 0,2-2 335,12 5-607,19 13 265,-29-10-12,1-1-1,0 0 1,0 0 0,0-1-1,0 0 1,0 0 0,17 1-1,-24-4 8,0 1-1,-1 0 1,1-1 0,0 1-1,0 0 1,0-1-1,-1 1 1,1-1 0,0 0-1,-1 1 1,1-1-1,0 0 1,-1 1-1,1-1 1,-1 0 0,1 1-1,-1-1 1,1 0-1,-1 0 1,1 0-1,-1 0 1,0 1 0,0-1-1,1 0 1,-1 0-1,0 0 1,0 0 0,0 0-1,0 0 1,0-1-1,1-35 149,-1 31-131,0 1-15,0 1 1,-1 0 0,0-1-1,0 1 1,0 0 0,0 0-1,-1 0 1,1 0 0,-1 0 0,0 0-1,0 0 1,-1 0 0,1 1-1,-1-1 1,0 1 0,0 0-1,0 0 1,0 0 0,0 0-1,-1 0 1,1 1 0,-1-1-1,0 1 1,0 0 0,0 0-1,-8-2 1,2 0-26,-1 1-1,0 0 1,0 1-1,0 0 1,-1 1 0,1 0-1,0 1 1,0 0-1,-17 2 1,25-1-41,0-1 0,0 1 0,1 0 0,-1 0 0,0 0 1,1 1-1,-1-1 0,1 0 0,0 1 0,-1 0 0,1-1 0,0 1 1,0 0-1,0 0 0,0 0 0,0 1 0,1-1 0,-1 0 0,1 1 1,-3 4-1,3-6-63,1 1 1,-1 0-1,1-1 0,-1 1 1,1 0-1,0-1 1,-1 1-1,1 0 1,0-1-1,0 1 0,0 0 1,1 0-1,-1-1 1,0 1-1,0 0 1,1-1-1,-1 1 0,1 0 1,0-1-1,-1 1 1,1-1-1,0 1 1,0-1-1,0 1 0,0-1 1,0 0-1,1 1 1,-1-1-1,0 0 1,0 0-1,1 0 0,-1 0 1,3 1-1,19 9-1724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6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3689,'0'0'1854,"19"1"-1530,65 6 60,-74-6-258,0 0 1,-1 1 0,1 0 0,-1 1-1,0 0 1,0 0 0,0 1 0,0 0-1,-1 1 1,0 0 0,0 0 0,0 1 0,0 0-1,-1 1 1,0-1 0,0 1 0,-1 0-1,0 1 1,0 0 0,7 12 0,-10-14-18,0 1 1,-1 0 0,1 0-1,-1 0 1,-1 0 0,2 12-1,-3-17-120,1 0 0,-1 0 0,0 0 0,0 0-1,0 1 1,0-1 0,0 0 0,0 0-1,-1 0 1,1 0 0,-1 0 0,0 0-1,1 0 1,-1 0 0,0 0 0,0-1 0,0 1-1,0 0 1,-1 0 0,1-1 0,0 1-1,-1-1 1,1 1 0,-1-1 0,1 1-1,-1-1 1,-3 2 0,-4-1-418,0 1 0,0-1-1,-1-1 1,1 0 0,-15 0 0,-13 0-2113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7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6785,'0'0'1337,"34"-31"-2193,-25 66-225,-5 2-1903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7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389 0 4601,'0'0'1555,"-19"22"-786,-61 71-536,61-70-48,-1-1 1,-1-1-1,-1 0 1,-40 28 0,56-46-156,1 1 0,-1-1 0,0 0 0,0-1 0,0 1 1,0-1-1,0 0 0,-1-1 0,1 0 0,-1 0 0,1 0 0,0 0 1,-1-1-1,-7-1 0,12 1-31,1 0-1,-1 0 1,0-1 0,1 1 0,-1-1 0,1 1-1,-1-1 1,1 1 0,-1-1 0,1 0 0,-1 0-1,1 1 1,0-1 0,-1 0 0,1 0 0,0 0 0,0-1-1,0 1 1,-1-1 0,0-1 1,0-1-1,0 1 1,1 0-1,-1 0 1,1 0 0,0-1-1,0 1 1,-1-6-1,1-3-18,0-1 0,1 1 0,0-1 0,2-12 0,-2 21 19,1 0-1,0 0 0,0 0 1,1 0-1,-1 0 0,1 0 1,0 0-1,0 0 1,0 1-1,0-1 0,1 1 1,0 0-1,3-4 0,-5 6 2,0 0-1,0 0 0,0 0 1,0 0-1,0 0 0,0 1 0,0-1 1,0 0-1,1 1 0,-1-1 0,0 1 1,0-1-1,1 1 0,-1 0 0,0-1 1,1 1-1,-1 0 0,0 0 0,1 0 1,-1 0-1,1 0 0,-1 0 1,0 1-1,1-1 0,-1 0 0,0 1 1,0-1-1,1 1 0,-1-1 0,0 1 1,0-1-1,0 1 0,1 0 0,-1 0 1,0 0-1,0 0 0,0 0 0,0 0 1,-1 0-1,1 0 0,0 0 1,1 2-1,5 6-13,50 63-863,-49-64 601,0-1 1,0 0-1,0 0 0,1-1 1,0 0-1,14 7 1,3-2-2692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7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355 1 3793,'0'0'3665,"-6"18"-3020,-107 266 1889,70-187-1856,-11 23-9,-74 120 0,118-217-1843,10-22 1041,0-1-1,0 1 1,0-1 0,0 1 0,0-1 0,0 0 0,0 1 0,0-1 0,0 1 0,0-1 0,1 1 0,-1-1-1,0 1 1,0-1 0,0 0 0,1 1 0,-1-1 0,0 1 0,0-1 0,1 0 0,-1 1 0,0-1-1,1 0 1,-1 1 0,0-1 0,1 0 0,-1 0 0,1 1 0,-1-1 0,0 0 0,1 0 0,-1 0 0,1 0-1,-1 0 1,1 1 0,-1-1 0,1 0 0,-1 0 0,1 0 0,-1 0 0,1 0 0,-1 0 0,1-1 0,15 1-3570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8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55 4113,'0'0'2691,"-9"15"-2379,-25 47 75,26-46 1592,9-42-957,1 18-1050,0 0 1,1 0 0,0 0 0,1 0-1,-1 1 1,10-14 0,-10 16-2,1 0 1,0 0 0,0 0-1,0 1 1,0-1 0,1 1-1,-1 0 1,1 1 0,0-1-1,7-3 1,-11 7 18,-1 0 1,1-1-1,-1 1 0,1 0 1,0 0-1,-1 0 0,1 0 1,0 0-1,-1 0 0,1 0 1,-1 0-1,1 0 1,0 1-1,-1-1 0,1 0 1,-1 0-1,1 0 0,0 1 1,-1-1-1,1 0 1,-1 1-1,1-1 0,-1 0 1,1 1-1,-1-1 0,1 1 1,-1-1-1,0 1 0,1-1 1,0 1-1,10 21 49,-7-13 7,3 3-52,0 0 0,1 0 0,0 0-1,1-1 1,19 19 0,-22-26 5,-1 1 0,1-1 0,0 0 0,1 0 0,-1-1 0,1 0 0,-1 0 0,1-1 0,0 1 0,0-1 1,0-1-1,0 0 0,11 1 0,-17-2 0,10 2 29,0-2 0,1 0 0,-1 0 0,0-1 0,20-3 1,-29 3 8,1 0 1,-1 0-1,1 0 1,-1 0 0,1-1-1,-1 1 1,0 0 0,0-1-1,1 0 1,-1 1-1,0-1 1,0 0 0,-1 0-1,1 0 1,0-1-1,-1 1 1,1 0 0,-1 0-1,0-1 1,0 1-1,0-1 1,0 1 0,0-1-1,0 0 1,-1 1 0,1-1-1,-1 0 1,0 1-1,0-5 1,0 4-5,1-1 0,-1 1-1,-1 0 1,1-1 0,0 1 0,-1-1 0,0 1-1,0 0 1,0-1 0,0 1 0,0 0 0,0 0-1,-1 0 1,0 0 0,-2-4 0,1 4-29,-1 0 0,1 0 0,-1 0 1,0 0-1,1 1 0,-1-1 0,0 1 0,0 0 0,-1 0 0,1 1 1,-6-2-1,-9-2-348,-1 1 0,0 1 1,0 0-1,0 2 0,0 0 0,0 2 1,0 0-1,0 1 0,0 1 0,0 1 1,-31 10-1,7 2-2058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8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1274 42 6849,'0'0'3497,"4"-41"-4361,0 89-256,-3-3-257,-1 3-1775</inkml:trace>
  <inkml:trace contextRef="#ctx0" brushRef="#br0" timeOffset="1">1 1156 5249,'0'0'1552,"118"-15"-1480,-84 15 145,1 0-169,-1 0 104,-3 0-304,-7 0-81,-8 0-1623,-9 0-1057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9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 4457,'0'0'1336,"-23"102"-760,16-71-184,-1 2 225,3-4-97,1 0-512,1-1 328,3-5-336,0-4-232,5-7-224,10-4-1353,-1-8-639</inkml:trace>
  <inkml:trace contextRef="#ctx0" brushRef="#br0" timeOffset="1">295 28 2529,'0'0'5313,"-38"102"-5225,36-72-40,2-3-48,0 0-264,27-4-593,-3-7-1247,-1-9-192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09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40 134 4785,'0'0'3601,"18"101"-3585,-18-80 304,0-4-320,-1 1-496,-19-12-96,1-3-1289,1-3-2088</inkml:trace>
  <inkml:trace contextRef="#ctx0" brushRef="#br0" timeOffset="1">55 72 1712,'0'0'3289,"105"-56"-3385,-61 48-16,-8 4-400,-3 0-776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0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79 3833,'0'0'2804,"-17"2"-2361,1-1-289,7-1-88,1 0-1,0 1 1,-1 0 0,1 1 0,0 0-1,0 0 1,0 1 0,0 0 0,0 0-1,0 1 1,-8 5 0,8-4-35,1 1 0,0-1 0,0 2-1,1-1 1,0 0 0,0 1 0,0 0 0,1 1-1,0-1 1,0 1 0,1 0 0,0 0 0,0 1 0,1-1-1,0 1 1,1 0 0,-1 0 0,2-1 0,-1 1 0,1 0-1,1 1 1,0-1 0,0 0 0,1 0 0,1 10 0,-1-16-29,0 0-1,0-1 1,1 1 0,-1 0 0,0 0 0,1-1 0,0 1 0,-1 0 0,1-1 0,0 0 0,1 1 0,-1-1 0,0 0 0,0 0 0,1 0 0,-1-1 0,1 1 0,0-1 0,0 1 0,-1-1 0,1 0 0,0 0 0,4 1 0,2 0-19,-1 0 0,0-1 0,1 0 1,-1-1-1,1 1 0,-1-2 1,12 0-1,-16 0 24,0 0 0,-1 0 0,1 0 0,0-1 0,0 1 0,-1-1 0,1 0 0,-1 0 0,1 0 0,-1-1 0,0 1 0,0-1 0,0 0 0,0 1 0,-1-1 0,1-1 0,-1 1 0,0 0 0,0 0 0,0-1 0,0 0 0,0 1 0,-1-1 0,1 0 0,-1 0 0,1-6 0,2-9 90,-1-1 1,-1 1 0,-1-40-1,-1 52-64,-1-17 222,-1-1 1,-10-40-1,4 24 265,8 40-576,0 0 1,-1 0 0,1 0-1,0 0 1,0 1 0,0-1-1,0 0 1,0 0 0,0 0-1,0 0 1,0 0 0,0 0-1,0 1 1,0-1 0,0 0-1,1 0 1,-1 0 0,0 0-1,1 1 1,-1-1 0,1 0-1,-1 0 1,1 1 0,-1-1-1,1-1 1,1 2-164,-1-1-1,1 1 1,-1-1-1,1 1 1,0 0 0,-1 0-1,1-1 1,-1 1 0,1 0-1,2 1 1,5-1 175,21 0-1975,1 0-918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0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100 338 2761,'0'0'3954,"-7"-2"-3826,-21-6 44,28 8-173,-1 0 0,1 0 0,-1 1 0,1-1 0,0 0-1,-1 0 1,1 0 0,-1 0 0,1 0 0,0 0 0,-1 1 0,1-1 0,0 0 0,-1 0 0,1 1 0,0-1 0,-1 0 0,1 0 0,0 1 0,-1-1 0,1 0-1,0 1 1,0-1 0,0 1 0,-1-1 0,1 0 0,0 1 0,0-1 0,0 0 0,0 1 0,0-1 0,-1 1 0,1-1 0,0 1 0,0-1 0,0 0 0,0 1 0,0-1-1,1 1 1,-1-1 0,0 1 0,1 19-118,-1-20 117,1 4 12,0 1-1,1-1 1,-1-1-1,1 1 1,0 0-1,0 0 1,4 6-1,-3-7 8,-1 1 0,0-1 0,0 1 0,0-1 1,-1 1-1,0-1 0,2 5 0,-3-6-12,0 0 0,0-1 0,0 1 0,0 0 1,0 0-1,-1-1 0,1 1 0,0 0 0,-1-1 0,1 1 0,-1 0 1,0-1-1,1 1 0,-1-1 0,0 1 0,0-1 0,0 0 0,0 1 0,0-1 1,-1 0-1,0 2 0,-9 8 78,0-2 17,2 1 1,-16 21 0,22-27-103,1 0 1,0 0 0,-1 1-1,2-1 1,-1 1-1,0 0 1,1-1 0,0 1-1,0 0 1,0 0-1,0 9 1,1-13-16,0 0 0,1 1 0,-1-1 0,0 0 0,0 0 0,1 0 0,-1 0 0,1 0 0,-1 0 1,1 0-1,-1 1 0,1-1 0,0-1 0,-1 1 0,1 0 0,0 0 0,0 0 0,0 0 0,-1 0 0,1-1 0,0 1 0,0 0 0,0-1 0,0 1 0,1-1 1,-1 1-1,0-1 0,2 1 0,3 1-114,1-1 1,0 0-1,12 1 1,-9-1 33,39 2-765,0-2-612</inkml:trace>
  <inkml:trace contextRef="#ctx0" brushRef="#br0" timeOffset="1">369 1 1712,'0'0'5892,"-7"18"-5404,4-14-441,-4 14 55,0-1-1,1 1 1,1 0-1,0 0 1,1 0-1,-1 24 1,2 69 489,-4 47-291,4-125-69,-2 1-1,-14 53 1,17-79-153,-1 0 0,0 0 0,0 0 0,-1 0 0,0-1 0,0 1 0,-8 9 0,9-14-60,1-1 1,-1 1 0,0 0 0,0-1 0,0 0 0,0 0-1,0 0 1,-1 0 0,1 0 0,0 0 0,-1-1 0,1 0-1,-1 0 1,0 0 0,1 0 0,-1 0 0,0-1 0,-6 1-1,1-1-469,-9-1-4237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0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57 444 6241,'0'0'3497,"-56"130"-3577,56-89-24,0-8-1344,0-10-1545</inkml:trace>
  <inkml:trace contextRef="#ctx0" brushRef="#br0" timeOffset="1">17 0 3329,'0'0'2784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1.3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9 359 2777,'0'0'548,"-1"17"-238,0-11-295,-6 140 573,7-144-517,0 0-1,0 0 1,1 0 0,-1 0-1,0 0 1,1 0-1,-1 0 1,1-1-1,0 1 1,0 0 0,0 0-1,-1 0 1,2-1-1,-1 1 1,0 0-1,0-1 1,0 1 0,1-1-1,-1 0 1,1 1-1,2 1 1,-3-3 2,1 1-1,-1-1 1,1 1 0,-1-1 0,1 0-1,0 1 1,-1-1 0,1 0 0,-1 0 0,1 0-1,0 0 1,-1 0 0,1-1 0,-1 1-1,1 0 1,-1-1 0,1 1 0,-1-1-1,1 0 1,-1 1 0,1-1 0,-1 0 0,0 0-1,1 0 1,-1 0 0,0 0 0,2-2-1,6-7 211,0 0 0,-1 0 0,0 0-1,-1-1 1,-1 0 0,1-1 0,4-13-1,2-8 498,14-50-1,4-82 409,-9 35-1161,-22 128-188,1 0 0,-1 0 0,1-1 0,-1 1 0,1 0 0,0 0 0,0 0 0,0 0 0,0 0 0,0 0 0,1 0 0,-1 1 0,0-1 0,1 0 0,-1 1 0,1-1 0,0 1 0,0-1 0,-1 1 0,1 0 0,0 0 0,0 0 0,0 0 0,0 0 0,0 0 0,0 0 0,1 1 0,1-1 0,14-2-2641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1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0 2985,'0'0'3148,"-2"2"-3041,-1-1-48,2-1-31,0 1-1,0-1 1,0 1 0,0 0 0,0-1 0,0 1 0,0 0 0,1 0-1,-1 0 1,0 0 0,0-1 0,0 1 0,1 0 0,-1 0-1,1 0 1,-1 1 0,1-1 0,-1 0 0,1 0 0,-1 0 0,1 0-1,0 0 1,0 0 0,0 1 0,-1 1 0,-16-3 905,6 0-942,0 0 0,0 1 0,0 0 0,-12 3 0,18-2 9,0 0 0,0 0 0,0 0 0,0 0 0,1 1 1,-1 0-1,0 0 0,1 0 0,0 1 0,-6 6 0,2-2-22,0 0-1,1 1 0,0 0 1,0 0-1,1 1 0,0-1 1,1 1-1,0 1 0,0-1 1,1 1-1,1 0 0,0 0 1,0 0-1,1 0 0,1 0 1,0 0-1,0 21 0,2-29 11,0-1 1,-1 1-1,1 0 0,0-1 0,1 1 0,-1 0 0,0-1 0,1 0 1,0 1-1,-1-1 0,1 0 0,0 0 0,0 0 0,0 0 0,0 0 1,1 0-1,-1 0 0,0-1 0,1 1 0,-1-1 0,1 0 0,4 2 1,1 0-80,0 0 1,-1-1 0,1 1 0,0-1 0,0-1-1,17 1 1,276-2 365,-297 0-219,-1 0 0,0 0 0,0 0 0,0 1 0,0-1 0,0 1 0,0-1 0,0 1 0,0 0 0,5 2 0,-7-2 22,0 1 0,0-1 1,1 0-1,-1 0 1,0 0-1,-1 1 0,1-1 1,0 0-1,0 1 0,0-1 1,-1 1-1,1-1 0,-1 1 1,1-1-1,-1 1 0,0-1 1,1 1-1,-1-1 0,0 1 1,0 0-1,0-1 0,0 2 1,1 22 571,-1 29-283,0-51-382,-1 0-1,1 0 0,-1 0 1,0 0-1,0 0 0,0 0 1,0 0-1,0 0 0,-1 0 1,1 0-1,-1-1 0,0 1 1,0 0-1,-2 2 0,-9 5-512,0 0-1,-1-1 1,0-1-1,-24 11 0,-17 2-2462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2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2 6617,'0'0'893,"-2"20"-321,-8 60-382,2-38 237,-5-23 563,13-19-958,-1 0 1,1 1-1,0-1 1,-1 0-1,1 1 1,-1-1-1,1 0 1,0 1-1,-1-1 1,1 0-1,-1 0 1,1 1-1,-1-1 1,1 0-1,-1 0 1,1 0-1,-1 0 0,1 0 1,-1 0-1,1 0 1,-1 0-1,1 0 1,-1 0-1,1 0 1,-1 0-1,1 0 1,-1 0-1,1 0 1,-1 0-1,1-1 1,-1 1-1,1 0 1,-1 0-1,1-1 1,0 1-1,-1 0 1,1-1-1,-1 1 1,1 0-1,0-1 1,-1 1-1,1-1 1,0 1-1,-1 0 1,1-1-1,0 1 1,0-1-1,0 1 1,-1-1-1,1 1 1,0-1-1,0 0 1,-8-26 154,8 23-176,-1 1 0,1-1 0,0 0-1,0 0 1,1 0 0,-1 1 0,1-1-1,0 0 1,0 1 0,0-1-1,0 1 1,1-1 0,-1 1 0,1-1-1,0 1 1,0 0 0,0 0-1,0 0 1,1 0 0,-1 0 0,1 1-1,0-1 1,0 1 0,6-5 0,-2 2-8,1 0 1,0 0-1,0 1 1,1 0 0,-1 0-1,1 1 1,0 0-1,0 0 1,0 1 0,0 0-1,0 1 1,0 0-1,1 1 1,-1 0 0,0 0-1,19 3 1,-26-2 7,1 0 0,-1 0-1,1 1 1,-1-1 0,1 0 0,-1 1 0,0 0 0,0 0-1,0-1 1,0 1 0,0 1 0,0-1 0,0 0 0,0 0-1,-1 1 1,0-1 0,2 4 0,3 6 74,-1 1 0,4 19 1,0-5-132,-8-24-113,0-1 0,0 1 1,0-1-1,1 1 0,-1-1 0,1 0 0,0 1 0,0-1 0,-1 0 0,1 0 0,1 0 0,-1 0 0,0-1 0,5 4 0,-3-3-376,1 0 0,0 0 0,0-1 0,0 1-1,0-1 1,1 0 0,5 0 0,18 0-1948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8.5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88 3137,'0'0'5954,"11"-14"-5591,34-43-191,-44 56-165,-1-1 1,1 1-1,0 0 0,0 0 1,0 0-1,0 0 0,0 0 1,1 0-1,-1 0 0,0 1 1,0-1-1,1 0 0,-1 1 1,0-1-1,1 1 0,-1-1 1,0 1-1,1 0 0,-1-1 1,1 1-1,-1 0 0,1 0 1,-1 0-1,0 0 0,1 0 0,2 1 1,3 0 22,-3-1-12,0 1-1,0 0 1,1 0 0,-1 0-1,0 1 1,0 0-1,0-1 1,0 1 0,-1 0-1,1 1 1,-1-1 0,1 1-1,-1 0 1,0-1-1,0 1 1,0 1 0,0-1-1,0 0 1,-1 1-1,4 5 1,-2-2 18,-1 0 0,1 0 0,-2 0-1,1 0 1,-1 1 0,0-1 0,0 0 0,-1 1 0,0 0-1,0 14 1,-1-19-27,-1 1-1,0-1 1,0 1 0,0-1-1,-1 1 1,1-1-1,-1 0 1,0 0 0,0 0-1,0 0 1,0 0-1,0 0 1,-1 0 0,1-1-1,-1 0 1,0 1-1,0-1 1,0 0 0,0 0-1,0 0 1,0-1-1,-7 4 1,-3 0 13,-1 1 1,0-2-1,0 0 0,-20 3 1,17-5 82,-30-1 0,33-1-147,13 0 36,3-1-88,0-1 61,-1 1 0,1 0 0,0 0 1,0 0-1,0 0 0,0 1 0,0-1 0,0 1 0,0-1 0,0 1 0,0-1 0,2 1 1,-1 0 5,19-4 4,0 0 0,0 2-1,1 1 1,-1 1 0,38 4-1,-55-2 40,1-1-1,-1 1 1,0 0 0,0 1-1,1-1 1,-2 1 0,1 0-1,0 0 1,-1 0 0,1 1-1,-1-1 1,0 1-1,0 0 1,0 1 0,-1-1-1,1 1 1,-1-1 0,0 1-1,-1 0 1,1 0 0,-1 0-1,0 1 1,0-1-1,-1 0 1,1 1 0,-1-1-1,0 1 1,0 10 0,-2-13 21,1-1 0,-1 1 0,0-1 0,0 1 0,0-1 0,0 0 0,0 1 0,0-1 0,0 0 0,-1 0 0,1 1 0,-1-1 0,0 0 1,0-1-1,0 1 0,0 0 0,0-1 0,0 1 0,0-1 0,0 1 0,-5 1 0,-7 4 96,0 0 0,-21 5 1,27-9-122,-43 14-50,-20 7-1390,50-16-1082,-27 15 0,21-8-2271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2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19 103 4825,'0'0'2658,"-5"18"-2362,1-2-193,0 0 0,-1 25 0,5-40-89,0 0-1,0 0 0,0 0 0,0 0 1,0 1-1,0-1 0,0 0 0,1 0 0,-1 0 1,0 0-1,1 0 0,-1 0 0,1 0 1,-1 0-1,1 0 0,0 0 0,-1 0 0,1 0 1,0-1-1,0 1 0,0 0 0,-1 0 1,1-1-1,0 1 0,0-1 0,2 2 0,0-1 57,0 0-1,1 0 0,-1-1 0,1 1 0,-1-1 0,5 1 0,0-1 73,-5 0-117,11 2 165,0-1 1,-1-1 0,1 0-1,25-4 1,-36 3-124,0 1 1,0-1 0,0 0-1,0 0 1,0 0-1,0-1 1,0 1-1,-1-1 1,1 1-1,0-1 1,-1 0-1,1 0 1,-1 0-1,0 0 1,0 0-1,1-1 1,-2 1 0,1-1-1,0 0 1,0 1-1,-1-1 1,0 0-1,1 0 1,-1 0-1,0 0 1,0 0-1,0-4 1,0 0-27,0 1 0,-1 0 0,0 0 0,0-1 0,-1 1 0,0 0 0,0 0 0,0 0 1,0 0-1,-1 0 0,0 0 0,-1 0 0,1 0 0,-1 1 0,0-1 0,-1 1 0,1 0 0,-1 0 0,-6-6 0,6 7-432,0 0 0,-1 0 0,1 1-1,-1 0 1,1 0 0,-1 0 0,0 0 0,0 1-1,0 0 1,-1 0 0,1 0 0,-1 1-1,-9-2 1,-1 2-3388</inkml:trace>
  <inkml:trace contextRef="#ctx0" brushRef="#br0" timeOffset="1">240 177 1616,'0'0'4401,"108"15"-3673,-88-15 25,-2-7-433,0-3 224,0-2-544,0 3-40,11-7 32,-3 2-1152,-1 3-1161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3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1 4489,'0'0'2464,"-18"110"-1399,4-52 647,-1 8-784,1-2-200,5-4 25,3-7-745,4-7 40,2-5-48,0-8 112,4-8-272,7-6-553,12-11-1519,-3-6 312,-3-2-577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3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0 153 4825,'0'0'1843,"13"7"-1351,42 19-196,-47-23-243,-1-1 0,1 0 0,0 0-1,-1-1 1,1 0 0,0-1 0,0 1-1,0-1 1,13-2 0,8 0-49,-16 2 57,1 0-1,0-1 0,0-1 0,0 0 0,-1-1 0,1 0 1,-1-1-1,19-8 0,-31 11-20,1 1 0,-1-1 1,1 0-1,-1 1 0,0-1 1,0 0-1,1 0 0,-1 0 1,0 0-1,0 0 0,0-1 1,0 1-1,0 0 0,0 0 1,-1-1-1,1 1 0,0 0 1,-1-1-1,1 1 0,-1-1 1,1 1-1,-1-1 0,0 1 1,1-1-1,-1 1 0,0-1 0,0 1 1,0-1-1,-1-2 0,1 2-42,-1 0-1,1 0 0,-1-1 1,0 1-1,0 0 0,0 0 1,0 0-1,-1 0 0,1 0 1,0 1-1,-1-1 0,1 0 1,-1 1-1,0-1 0,1 1 1,-1-1-1,0 1 0,-4-3 1,-6 0-70,0 0 0,-1 1 0,1 0 0,-1 1 0,0 0-1,0 1 1,0 0 0,-17 2 0,28-1 41,0 0 19,1 1 0,-1-1 0,1 1 0,0-1 0,-1 1 0,1 0 0,0-1 0,0 1 0,-1 0 0,1 0 0,0 0 0,0 0 0,0 0 0,0 0 0,0 0 0,0 0 0,0 1 0,1-1 0,-1 0 0,0 0 0,1 1 0,-1-1 0,1 1 0,-1-1 0,1 0 0,-1 1-1,1-1 1,0 1 0,0 2 0,-1 4-73,0 0 0,0-1-1,1 1 1,1 10 0,-1-16 35,1 1 0,0-1 0,0 0 0,-1 1 1,1-1-1,1 0 0,-1 0 0,0 0 0,0 0 0,1 0 0,-1 0 1,1 0-1,0-1 0,-1 1 0,1-1 0,0 1 0,0-1 0,0 1 1,0-1-1,0 0 0,1 0 0,-1 0 0,0 0 0,0 0 1,1-1-1,-1 1 0,4 0 0,7 1-152,1 0-1,0-1 1,19 0 0,-28-1 182,0 0-55,-1 0 0,1-1 0,-1 1 0,1-1 0,-1 0-1,1 0 1,-1-1 0,0 1 0,0-1 0,1 0 0,-1 0-1,0 0 1,-1 0 0,1-1 0,0 0 0,-1 0 0,1 0 0,-1 0-1,0 0 1,0-1 0,2-3 0,4-7 73,-2 0 0,0 0 0,0-1 0,7-25 0,-10 28 66,-3 9-5,0 0-1,0 1 1,0-1-1,1 0 0,-1 1 1,1-1-1,0 1 1,-1-1-1,1 1 0,0 0 1,0 0-1,1 0 1,-1 0-1,0 0 1,1 0-1,-1 1 0,1-1 1,0 1-1,-1 0 1,6-2-1,-1 1 98,-1 1-1,1 0 1,0 1-1,0-1 1,0 1 0,-1 1-1,1-1 1,9 3 0,-11-2-63,0 0 1,0 1 0,0-1 0,0 1 0,0 1 0,-1-1-1,1 1 1,-1-1 0,0 1 0,1 1 0,4 5 0,-6-8 18,-1 2 0,0-1 0,-1 0 1,1 0-1,0 0 0,-1 1 1,1-1-1,-1 1 0,0-1 0,0 1 1,0 0-1,0-1 0,0 1 1,0 0-1,-1 0 0,1 0 0,-1 0 1,0-1-1,0 1 0,0 0 0,0 0 1,-1 0-1,0 2 0,0-2-71,-1 0 1,1-1-1,-1 1 0,0-1 0,0 0 0,0 0 0,0 1 0,0-1 1,0-1-1,0 1 0,-1 0 0,1 0 0,-1-1 0,1 0 0,-6 3 1,-43 15-511,43-16 89,-4 1-578,5-3-3127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4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2 4785,'0'0'3403,"-12"-1"-3357,-38 1-46,49 0-2,1 0 0,-1 0 0,0 0 0,1 0 0,-1 0 0,1 1 0,-1-1 0,0 0 0,1 0 0,-1 1 0,1-1 0,-1 0 0,1 1 0,-1-1 0,1 1 0,-1-1 0,1 1 0,-1-1 0,1 1 0,0-1 0,-1 1 0,1-1 0,0 1 0,-1 0 0,1-1 0,0 1 0,0-1 0,-1 1 0,1 0 0,0-1 0,0 1 0,0 0-1,0-1 1,0 1 0,0 0 0,0-1 0,0 1 0,1 1 0,6 20-31,12 0 60,-17-20-18,1 1-1,-1-1 1,1 1-1,-1-1 1,0 1-1,3 5 1,-5-6-8,1-1 1,-1 0 0,0 1-1,1-1 1,-1 1-1,0-1 1,0 1-1,0-1 1,0 0 0,0 1-1,0-1 1,-1 1-1,1-1 1,0 1-1,-1-1 1,1 0-1,-1 1 1,1-1 0,-1 0-1,-1 3 1,-37 47 36,29-39-17,1 0 0,-13 21 0,19-28-23,1 0 0,-1 0 0,2 0-1,-1 1 1,0-1 0,1 0 0,0 1-1,0-1 1,1 1 0,-1-1 0,2 7-1,-1-10-40,0-1 0,1 0 0,-1 1-1,1-1 1,-1 0 0,1 1-1,0-1 1,0 0 0,-1 0-1,1 0 1,0 0 0,0 0 0,0 0-1,0 0 1,0 0 0,1 0-1,-1 0 1,0-1 0,0 1-1,0 0 1,1-1 0,-1 1 0,0-1-1,1 0 1,-1 1 0,0-1-1,1 0 1,-1 0 0,1 1-1,1-1 1,8 1-372,0-1-1,19-1 1,-22 1 178,-2-1 90,0 1 1,0-1 0,0-1 0,0 1 0,0-1 0,-1 0 0,1 0 0,9-6 0,39-29 378,-31 22 2154,-19 49-1285,-4-33-1049,1 1 1,-1-1-1,1 0 0,-1 0 1,1 0-1,0 0 0,-1 0 1,1 0-1,0 0 0,0 0 1,0 0-1,0 0 1,0 0-1,0 0 0,0-1 1,0 1-1,0 0 0,0-1 1,1 1-1,-1-1 0,0 1 1,0-1-1,0 0 0,1 1 1,-1-1-1,0 0 0,1 0 1,-1 0-1,0 0 0,0 0 1,1 0-1,-1 0 0,0-1 1,0 1-1,2-1 0,1 0 118,1 0 0,-1 0 0,0 0 0,0-1-1,-1 1 1,1-1 0,0 0 0,-1 0-1,7-6 1,31-38 706,-35 38-1045,1 0-1,0 0 1,0 0-1,0 1 1,1 0-1,0 0 1,19-11-1,-4 8-2093,-2 2-566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5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1 448 3489,'0'0'2500,"2"10"-1557,8 30-117,-10-39-803,0-1-1,0 1 1,0-1 0,0 0 0,0 1 0,1-1 0,-1 1 0,0-1-1,0 0 1,0 1 0,1-1 0,-1 0 0,0 1 0,0-1 0,1 0 0,-1 1-1,0-1 1,0 0 0,1 0 0,-1 1 0,0-1 0,1 0 0,-1 0-1,1 1 1,-1-1 0,0 0 0,1 0 0,-1 0 0,1 0 0,-1 0 0,0 0-1,1 0 1,-1 0 0,1 0 0,-1 0 0,0 0 0,1 0 0,-1 0 0,1 0-1,-1 0 1,0 0 0,1 0 0,11-11 559,-11 10-522,5-8 170,0 0 0,-1 0-1,1-1 1,-2 0 0,0 0-1,0 0 1,0 0 0,-2-1 0,1 1-1,1-17 1,0-16 305,-2-55-1,-2 79-430,-1-34 100,0 23-147,1 0 0,4-36 0,-3 65-230,-1-1 1,0 1 0,1-1 0,-1 1 0,1 0 0,-1-1 0,1 1-1,0 0 1,-1-1 0,1 1 0,0 0 0,0 0 0,0 0-1,0 0 1,0 0 0,0 0 0,0 0 0,1 0 0,-1 0 0,0 0-1,0 0 1,1 1 0,2-2 0,5 0-3857</inkml:trace>
  <inkml:trace contextRef="#ctx0" brushRef="#br0" timeOffset="1">260 245 5153,'0'0'1985,"-7"110"-1505,5-88-248,-1-3-192,3-2-40,0-5-1041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5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54 6361,'0'0'1223,"-18"13"-925,-56 41 425,70-51-537,1-1 0,-1 1 0,0-1 0,1 0 1,-1 0-1,0 0 0,0 0 0,0 0 1,-1-1-1,1 0 0,0 0 0,0 0 1,-1-1-1,1 1 0,-9-1 0,2 0-15,11-1-159,-1 1 0,0 0 0,0-1 0,0 1 0,1-1-1,-1 1 1,0-1 0,1 1 0,-1-1 0,0 1 0,1-1 0,-1 0 0,1 1 0,-1-1 0,1 0 0,-1 1 0,1-1 0,-1 0 0,1 0 0,0 1 0,-1-1 0,1 0 0,0 0 0,0 0 0,0 0 0,0 1 0,0-1 0,0 0 0,0-1 0,-2-29 14,2 28-10,0-77 15,0 80-33,0-1 0,0 1 1,0 0-1,0-1 0,0 1 1,0-1-1,0 1 0,0 0 1,0-1-1,0 1 0,0 0 0,0-1 1,0 1-1,0 0 0,0-1 1,1 1-1,-1 0 0,0-1 1,0 1-1,0 0 0,0 0 1,1-1-1,-1 1 0,0 0 1,0-1-1,1 1 0,-1 0 1,0 0-1,1 0 0,-1-1 1,0 1-1,0 0 0,1 0 1,-1 0-1,1 0 0,9 8-48,7 19-206,-9-11-440,1 0-1,0-1 1,1-1 0,23 26-1,-28-34 494,1-1 0,-1 0 0,1-1 1,1 1-1,-1-1 0,0-1 0,1 1 0,0-1 0,0 0 0,0-1 0,0 1 0,0-1 0,1-1 0,10 2 0,0-1-6,0-2 0,0 1-1,35-6 1,-43 4 316,0-2 0,1 0 0,-1 0 0,0-1 0,-1 0 0,1 0 0,-1-1 0,10-7 0,-4 1 315,27-23 1,-37 28-238,1 1 0,-1 0 1,-1-1-1,1 0 1,-1 0-1,0 0 1,5-13-1,-13 24 2940,-12 13-3098,-1 6 209,1 2 0,1 0 0,2 0 0,0 2 0,2-1 0,0 1 0,-7 40 0,16-59-220,1 0-1,1 0 1,0 18 0,0-26-31,0-1-1,0 1 1,0-1 0,0 1 0,1-1 0,-1 1 0,0-1-1,0 1 1,0-1 0,1 1 0,-1-1 0,0 0 0,0 1 0,1-1-1,-1 1 1,0-1 0,1 0 0,-1 1 0,0-1 0,1 0-1,-1 1 1,1-1 0,-1 0 0,1 0 0,-1 1 0,1-1-1,16 3-669,-12-3 513,15 1-862,1-1 0,-1-1 0,25-4 0,6-9-3837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6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0 7210,'0'0'3950,"-12"4"-3854,-36 11-144,47-14 42,0-1-1,0 1 1,0-1 0,1 1 0,-1-1 0,0 1 0,0 0 0,0-1 0,1 1 0,-1 0-1,0 0 1,1 0 0,-1-1 0,1 1 0,-1 0 0,1 0 0,0 0 0,-1 0 0,1 0-1,0 0 1,-1 0 0,1 0 0,0 0 0,0 0 0,0 0 0,0 0 0,0 0-1,0 0 1,0 0 0,0 0 0,1 0 0,-1 2 0,14 24-304,-13-25 294,1 1 1,-1 0-1,0-1 1,0 1-1,1 0 1,-2 0-1,1 0 1,0 0-1,-1 0 1,1 0-1,-1 0 1,0 0-1,0 0 1,0 0-1,0 0 1,-1 0-1,0 5 1,-3 3 35,0 0 0,0 0 0,-8 14 0,7-15 23,0 0-1,-6 22 1,9-24-69,0 1 0,1 0 0,0 0 0,0 0 0,1 0 0,1 13 0,-1-19-15,1 1 1,0-1-1,0 1 0,0-1 0,0 1 0,1-1 1,-1 0-1,1 0 0,0 1 0,0-1 0,0 0 1,0-1-1,0 1 0,1 0 0,-1-1 1,1 1-1,0-1 0,0 0 0,3 3 0,6 1-408,0-1 0,1 0 0,-1 0 0,23 4 0,4-2-1308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6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77 139 6081,'0'0'2937,"-47"-109"-1897,39 92-120,5 7 185,1 8-1105,-2 2-168,1 15-1849,-6 1-2208</inkml:trace>
  <inkml:trace contextRef="#ctx0" brushRef="#br0" timeOffset="1">389 249 8650,'0'0'1616,"-18"101"-624,13-41 113,1 12-713,1 7 328,3 2-720,0-3 96,0-8-24,0-10-72,0-10-8,3-9-120,3-12-736,1-8 168,0-15-1369,0-6-623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6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0 6385,'0'0'1297,"104"2"-1249,-69 8 456,-14-1 528,-10 3-464,-7 2 520,-4 5-247,0 8-393,-20 4 216,-9 2-656,-11 0 104,-4-4-112,-1-6-856,1-9-529,13-8-1455,15-6-2161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7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59 4505,'0'0'3782,"-13"17"-3794,0 2 7,-21 36 1,33-53 6,0-1 1,1 1 0,-1 0 0,0 0-1,1 0 1,0 0 0,-1-1-1,1 1 1,0 0 0,0 0 0,0 0-1,0 0 1,0 0 0,0 0 0,1 0-1,-1 0 1,1 0 0,-1-1-1,1 1 1,0 0 0,1 2 0,0-1 14,1 1 0,-1-1 0,1 0 1,0 0-1,0 0 0,7 4 1,-5-3 9,7 4 27,-1 0 0,1-1 0,1-1 0,-1 0 0,1 0 0,1-1 0,-1-1 0,0 0 0,1-1 0,0 0 0,0-1 0,0-1 0,0 0 0,0-1 0,19-2 0,-31 1 1,0 1 1,0-1-1,0 1 0,-1-1 1,1 0-1,0 0 0,0 0 1,0 0-1,-1 0 0,1 0 1,0-1-1,-1 1 0,1 0 1,-1-1-1,0 0 1,1 1-1,-1-1 0,0 0 1,0 1-1,0-1 0,0 0 1,0 0-1,-1 0 0,1 0 1,-1 0-1,1 0 0,-1 0 1,1-3-1,0 0 25,-1-1 1,1 0-1,-1 0 1,0 0-1,-1 0 1,1 1-1,-1-1 1,0 0-1,-2-6 1,-1 5-111,1 0 0,-1 0 1,-1 0-1,1 0 0,-1 1 0,0-1 0,0 1 1,-1 1-1,0-1 0,0 1 0,-7-5 1,-10-6-1230,-43-22 1,16 13-1420,10 8-2294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9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4 109 1488,'0'0'8290,"1"-18"-7451,3-52-483,-2 49 799,-2 23-1007,1 98 131,-2 115 111,-10-137-2182,19-85-3041,3-7 2578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26:17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4945,'0'0'1016,"40"107"-912,-15-86 184,4-8 545,2-5-409,0-4 176,0-4-80,-4 0-352,-3-6 440,-2-9 8,-6-1-224,0-5-120,-1-2-272,-8-18-536,-3 6-1144,-4 2-2505</inkml:trace>
  <inkml:trace contextRef="#ctx0" brushRef="#br0" timeOffset="1">431 113 5153,'0'0'1004,"11"20"-825,33 62 428,-42-79-458,0 0-1,0 0 1,0 0 0,0 0-1,0-1 1,0 1 0,1-1-1,-1 1 1,1-1 0,-1 0-1,1 0 1,0 0 0,0 0-1,0-1 1,0 1 0,0-1 0,1 0-1,-1 0 1,0 0 0,1 0-1,-1-1 1,0 1 0,1-1-1,-1 0 1,1 0 0,-1 0-1,0 0 1,1-1 0,4 0-1,5-1 234,-7 1-271,1 0 0,-1-1 0,0 1 0,0-2 0,0 1 0,0-1-1,0 0 1,-1 0 0,1 0 0,-1-1 0,1 0 0,-1 0 0,-1-1 0,1 1 0,-1-1-1,1 0 1,4-7 0,6-10 411,-2 0 0,23-46 0,-30 56-794,-4 8-287,0-1 0,0 1-1,0 0 1,0 0 0,-1-1-1,0 1 1,0-1 0,0 1-1,0-10 1,-1 1-5386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9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362 1 5145,'0'0'3062,"-4"20"-2408,-64 291 1461,21-129-1437,-139 343 0,167-485-683,9-21-95,2 0-1,-11 32 0,19-44-1280,0-6 1288,0-1-1,0 0 1,0 0 0,0 0 0,1 1-560,-1-1 560,0 0-1,0 0 1,1 0 0,-1 0 0,0 0-1,0 0 1,0 0 0,0 0 0,0 0-1,0 0 1,1 0 0,-1 0-1,0 0 1,0 0 0,0 0 0,0 0-1,0 0 1,1 0 0,-1 0 0,0 0-1,0 0 1,0 0 0,0 0 0,0 0-1,0 0 1,1-1 0,-1 1 0,0-1-747,1 1 747,-1 0 0,0 0 0,10-12-4518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39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60 6809,'0'0'1390,"20"-10"-1018,64-30-126,-80 38-200,-1 1 0,1-1 1,0 1-1,0 0 0,0 0 1,1 1-1,-1-1 1,0 1-1,0 0 0,0 0 1,0 0-1,0 0 1,1 1-1,-1-1 0,0 1 1,0 0-1,0 1 1,7 2-1,-5 1 40,1-1 0,-1 1 0,0 0 0,0 0-1,0 1 1,8 11 0,-12-15-56,5 6 14,-1 0 0,0 0 0,-1 1 0,0 0 0,0 0-1,0 0 1,-1 1 0,-1-1 0,0 1 0,0 0 0,-1 0 0,0 0 0,-1 0 0,0 1 0,-1 16 0,0-22-42,-2 0 0,1 0 1,-1 0-1,1 0 1,-1 0-1,-1 0 0,1-1 1,-1 1-1,1-1 1,-1 1-1,-1-1 0,1 0 1,0 0-1,-1-1 1,0 1-1,0-1 0,0 0 1,0 0-1,-1 0 0,-8 4 1,-2 1 7,-1-1-1,0 0 1,0-1 0,-34 7-1,31-10 14,0 0 0,0-1-1,-29-2 1,54-4-580,3 0 489,0 1 0,1 1 0,-1-1 1,1 2-1,19-2 0,51 3-28,-72 1 90,-1 0 0,0 1 1,1 0-1,-1 0 0,0 1 0,0 0 1,0 0-1,-1 0 0,1 1 1,-1 0-1,0 0 0,0 1 0,0 0 1,-1 0-1,1 0 0,-1 1 0,6 8 1,-6-8 42,0 1 0,-1 0 0,0 0 1,0 0-1,-1 0 0,1 1 0,-2-1 0,1 1 1,-1 0-1,0 0 0,-1 0 0,1 0 0,-2 0 1,1 0-1,-1 0 0,-1 8 0,0-12 45,0 0 0,-1 0 1,0 0-1,1 0 0,-1-1 0,0 1 0,-1-1 0,1 1 0,-1-1 0,1 0 0,-1 0 0,0 0 1,0 0-1,-1-1 0,1 1 0,0-1 0,-4 2 0,-12 7 204,1-1 0,-22 7 0,23-10-139,-33 14-12,-1-2-1,-92 21 0,132-39-1093,0 1 1,-21-2-1,27 0 309,-11 0-2463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1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62 5489,'0'0'2175,"-15"5"-2007,-48 17-106,60-20-46,0 0 1,0 0-1,0 0 1,0 1-1,1-1 1,-1 1 0,1 0-1,-1-1 1,1 1-1,0 1 1,0-1-1,0 0 1,1 0-1,-1 1 1,1-1-1,-1 1 1,1-1 0,1 1-1,-1 0 1,0 4-1,-2 5 109,-2 11 30,1 0 1,2 0-1,0 0 1,2 26-1,0-47-126,0-1 0,0 0 0,0 1 0,1-1 0,-1 0 0,1 0 0,0 1 0,-1-1 0,1 0 0,0 0 0,0 0 0,0 0 0,1 0 0,-1 0 0,0 0 0,1 0 0,0-1 0,-1 1-1,4 2 1,-2-2 23,1 1 0,0-1-1,0 0 1,0 0-1,0-1 1,0 1-1,0-1 1,0 0 0,1 0-1,4 0 1,-3 0-12,0 0 0,0-1 1,0 0-1,0 0 1,0-1-1,0 1 0,0-1 1,0-1-1,0 1 0,0-1 1,-1 0-1,1 0 1,-1-1-1,1 0 0,7-5 1,-9 4-3,-1 0 1,1 0-1,-1 0 1,-1-1-1,1 1 1,-1-1-1,1 0 1,-2 0-1,1 0 1,0 0-1,-1 0 1,0 0-1,0 0 1,0 0 0,-1-1-1,0-5 1,0 3-25,0 1 0,0 0 0,-1 0 0,0-1 0,-1 1 0,1 0 0,-1 0 0,-1 0 0,1 0 0,-1 1 0,-5-8 0,-18-16 88,22 26-16,-1-1 0,0 0 0,1 0 0,0 0 0,0-1 0,-5-10 0,9 16-81,0-1 0,0 0 0,0 1 0,-1-1 0,1 0 0,0 0 0,0 1 0,0-1 0,0 0 1,1 1-1,-1-1 0,0 0 0,0 1 0,0-1 0,0 0 0,1 1 0,-1-1 0,0 1 0,1-1 0,-1 0 1,0 1-1,1-1 0,-1 1 0,1-1 0,-1 1 0,1-1 0,-1 1 0,1-1 0,-1 1 0,2-1 0,21-10-99,-15 8 73,34-13-2210,81-20 0,-102 30 916,10-2-1596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1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 6545,'0'0'1343,"20"-5"-1257,141-36-61,-155 40-7,26-6-973,-26 5-280,-18 2-640,7 1 1992,-1 1 1,1-1 0,0 1 0,0 0 0,-1 0 0,2 1 0,-1-1 0,0 1 0,0 0 0,1 0 0,0 1-1,-1-1 1,1 1 0,1 0 0,-1 0 0,-4 7 0,0 0 215,1 0 0,0 0-1,1 0 1,1 1 0,0-1 0,-4 15 0,4-7-111,1 0 0,1 0 0,0 0 0,2 1 0,0-1 0,1 1 0,1-1 0,5 26 0,-5-38-255,1 0 0,1 0 1,-1-1-1,1 1 0,0 0 1,1-1-1,6 10 0,-7-12-258,-1-1 0,1 0 0,0 0-1,0 0 1,1 0 0,-1 0 0,1 0 0,-1-1-1,1 0 1,0 0 0,0 0 0,0 0-1,6 2 1,4-3-2781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2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5721,'0'0'1246,"4"17"-718,32 130 634,-25-69 1110,-12-85-2194,-1 0 0,1-1 0,0 1 1,0-1-1,1 1 0,0-1 0,0 0 0,2-10 0,-1 14-76,0 0 0,0 0-1,1 0 1,0 0 0,-1 0-1,1 0 1,1 1 0,-1-1 0,0 1-1,1-1 1,0 1 0,0 0-1,0 0 1,0 0 0,0 0-1,6-3 1,-4 3 24,0 0-1,0 0 0,1 0 1,-1 1-1,0 0 0,1 0 1,0 1-1,-1-1 1,1 1-1,0 0 0,0 1 1,0-1-1,-1 1 1,1 0-1,0 1 0,0 0 1,0-1-1,0 2 0,-1-1 1,1 1-1,-1 0 1,1 0-1,-1 0 0,0 1 1,1 0-1,-1 0 1,8 7-1,1 4 208,19 28 0,-23-27-701,2-1 0,15 16-1,-22-26-213,0 0-1,0 0 1,0 0-1,1 0 0,10 4 1,2-3-3231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2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1 115 5233,'0'0'1531,"1"19"-1099,9 62-72,-10-79-294,0 1 0,1-1-1,-1 0 1,1 1 0,-1-1 0,1 0-1,0 0 1,0 1 0,0-1-1,0 0 1,0 0 0,1 0 0,-1 0-1,1 0 1,-1 0 0,1-1 0,0 1-1,0 0 1,-1-1 0,5 3-1,-2-3 204,-1 0 0,0 0-1,1 0 1,-1-1-1,0 1 1,1-1-1,-1 0 1,1 0 0,5-1-1,-8 1-117,2-1-56,-1 0 0,1 1-1,-1-1 1,1 0 0,-1-1-1,0 1 1,0 0 0,1-1 0,-1 1-1,0-1 1,0 0 0,-1 1 0,1-1-1,0 0 1,0 0 0,2-4-1,23-41 234,-23 40-249,14-31 57,-9 18-316,16-24 0,-21 38-130,0 0 0,0 1 0,1-1 0,0 1 0,0 1 0,0-1 1,1 1-1,7-6 0,19-6-3096,-2 4-2237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2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0 8386,'0'0'695,"2"23"-566,0 11-95,11 93 353,-4-74-109,-4-32-69,-1 1 0,1 32 0,-5-53 20,-8-12 765,2 1-936,0 0 0,1-1 0,0 1 0,1-1 0,0 0 0,1 0 0,-4-20 1,6 26-41,1 0 0,-1 0 1,1 0-1,0 0 1,0 0-1,1 0 1,-1 0-1,1 0 0,0 0 1,1 0-1,-1 0 1,1 0-1,0 1 1,0-1-1,0 0 1,1 1-1,0 0 0,0-1 1,0 1-1,4-4 1,0 3-20,-1-1 0,1 2 1,0-1-1,0 1 0,0 0 1,0 0-1,1 1 0,0 0 1,0 0-1,0 1 0,11-2 1,4 1 5,1 1 0,41 1 1,-60 2 4,0-1 1,-1 1-1,1-1 1,0 1-1,0 1 1,-1-1-1,1 1 1,-1-1-1,1 1 0,-1 0 1,0 1-1,0-1 1,0 1-1,0 0 1,0 0-1,-1 0 1,1 1-1,-1-1 1,0 1-1,0 0 1,0 0-1,0 0 1,2 6-1,1 2 61,-1 1-1,0 0 0,-1 0 1,0 1-1,-2-1 0,4 28 1,-6-37-190,0 1 0,1-1 1,0 1-1,0-1 0,0 0 1,1 1-1,0-1 0,-1 0 1,5 7-1,-4-9-166,0 1 0,0-1 0,0 0 0,0 0 0,0-1 0,0 1 1,1 0-1,-1-1 0,1 1 0,-1-1 0,1 0 0,-1 0 0,1 0 0,0 0 0,0 0 0,4 0 0,20 1-3742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3.3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113 225 5169,'0'0'1466,"17"-7"-1058,52-23-165,-62 27-211,-1 0 0,-1 0 0,1-1 1,0 0-1,-1 0 0,0 0 1,0-1-1,0 1 0,0-1 1,-1 0-1,0-1 0,4-5 0,-6 6-13,0 0 0,0 0 0,0 0 0,0 0-1,-1 0 1,0 0 0,0-1 0,0 1 0,-1 0-1,1-1 1,-1 1 0,-2-11 0,2 14 20,-1-1 1,0 1 0,0-1-1,0 1 1,0 0-1,0-1 1,0 1 0,0 0-1,-1 0 1,0 0-1,1 0 1,-1 0 0,0 0-1,0 0 1,0 0-1,0 1 1,0-1 0,0 1-1,0 0 1,-1-1 0,1 1-1,0 0 1,-1 0-1,1 0 1,-1 1 0,1-1-1,-1 1 1,0-1-1,1 1 1,-4 0 0,1-1 1,0 1 1,-1 0 0,1 0 0,-1 1 0,1-1-1,0 1 1,0 0 0,-1 1 0,1-1 0,0 1 0,0 0-1,0 0 1,0 1 0,-5 3 0,-1 3 34,0 2 1,0-1-1,1 2 1,1-1-1,0 1 1,0 0-1,1 1 1,1 0-1,0 1 0,-7 19 1,6-11 34,2 0 1,0 0-1,2 0 1,0 1-1,1 0 1,1 28-1,2-45-125,0 0 0,0 1-1,1-1 1,0 0-1,0 0 1,1-1 0,-1 1-1,1 0 1,1 0-1,-1-1 1,1 1 0,0-1-1,0 0 1,0 0-1,1 0 1,0 0-1,0-1 1,0 1 0,1-1-1,-1 0 1,1 0-1,0-1 1,0 1 0,0-1-1,1 0 1,-1-1-1,1 1 1,-1-1 0,1 0-1,9 2 1,-3-2-355,-1 0 0,0-1 1,0 0-1,1-1 1,-1-1-1,0 1 1,1-2-1,-1 1 0,0-2 1,0 1-1,0-2 1,16-6-1,21-12-4411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3.7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0 6937,'0'0'1426,"-14"21"-1241,-44 70 9,56-86-163,-1-1 0,1 1 0,0 0 1,0-1-1,1 1 0,-1 0 0,1 0 1,0 0-1,1 1 0,-1-1 0,1 0 0,0 0 1,0 0-1,2 9 0,-1-4-16,-1-5-4,1 0 1,0 0 0,0 0 0,0 0 0,0 0 0,1-1-1,0 1 1,0-1 0,0 1 0,1-1 0,-1 0-1,1 0 1,0 0 0,0 0 0,1 0 0,-1-1-1,1 0 1,0 1 0,0-1 0,0-1 0,0 1 0,7 3-1,0-1-17,0-1 1,0-1-1,0 0 0,0 0 0,1-1 0,0 0 0,-1-1 0,17-1 0,-24 0 35,0 0 0,-1-1 1,1 1-1,0-1 0,-1 0 0,1 0 0,-1 0 0,1 0 0,-1-1 0,1 1 0,-1-1 0,0 0 0,0 0 0,0 0 0,0-1 0,0 1 0,0-1 1,-1 1-1,1-1 0,-1 0 0,1 0 0,-1 0 0,0 0 0,-1-1 0,1 1 0,0 0 0,-1-1 0,0 1 0,0-1 0,0 0 0,0 1 0,0-1 1,-1-4-1,1 13-63,-1 0 1,1 0-1,0 0 1,1 0 0,-1 0-1,1 0 1,0 0-1,0-1 1,0 1 0,1 0-1,-1-1 1,1 0-1,6 6 1,-7-6 47,1-1 0,0 0 1,1 0-1,-1 0 0,0 0 0,1 0 1,0-1-1,-1 0 0,1 0 0,0 0 1,0 0-1,0 0 0,1-1 0,-1 0 1,0 0-1,5 1 0,-6-2 48,0 0-1,0 0 1,1 0-1,-1 0 1,0 0 0,0-1-1,0 0 1,0 1-1,0-1 1,0 0-1,0 0 1,-1-1 0,1 1-1,0-1 1,-1 1-1,4-3 1,-3 0-42,0 1 0,0 0 0,0-1 0,0 0 0,-1 0 0,0 0 0,0 0 0,0 0 0,0 0 0,2-7 0,-3 5-327,1 0 1,-1 1-1,0-1 0,0 0 0,0 0 1,-1 0-1,0 0 0,0 0 1,-1 0-1,1 1 0,-1-1 0,-1 0 1,-3-11-1,-11-14-5008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4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7586,'0'0'2976,"5"-4"-7057</inkml:trace>
  <inkml:trace contextRef="#ctx0" brushRef="#br0" timeOffset="1">502 372 6633,'0'0'1417,"115"-15"-1361,-61 11 360,1 2-336,-3 0 24,-4 0 72,-7 2-96,-4 0-160,-8 0-152,-11 0-1529,-11 0-1359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4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0 6673,'0'0'1665,"-36"124"-1593,32-99 368,1 0-440,3-3-72,0 1-168,0-6-1369,0-9-2791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5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4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65 5977,'0'0'3413,"0"15"-2872,-1 44 21,0-58-524,1-1 1,0 1-1,0 0 1,0 0-1,0 0 1,0-1 0,0 1-1,0 0 1,0 0-1,0 0 1,0-1-1,0 1 1,1 0-1,-1 0 1,0-1-1,0 1 1,1 0-1,-1-1 1,1 2-1,3-5 157,-4 3-155,13-9 121,-1-1-1,12-12 0,17-14-46,-25 24-106,1 1-1,0 0 1,34-14-1,-44 22-15,1 0-1,-1 1 1,1 0 0,0 0-1,-1 1 1,1 0 0,0 0-1,0 0 1,0 1 0,0 1-1,0-1 1,13 4 0,-18-4 19,-1 1 1,1 0 0,-1 0 0,1 0 0,-1 0 0,1 0-1,-1 1 1,0-1 0,0 1 0,1 0 0,-1-1 0,0 1-1,-1 0 1,1 0 0,0 0 0,-1 0 0,1 1 0,-1-1-1,1 0 1,-1 1 0,0-1 0,1 5 0,1 3 142,-2 0 0,1 0 0,-1 0 0,-1 19 0,0-21-162,0 1 1,0-1 0,1 1-1,0-1 1,0 0 0,5 14-1,-2-15-505,0 0-1,0-1 1,0 0-1,1 0 0,0 0 1,0 0-1,9 7 1,12 5-4279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5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1 7218,'0'0'1573,"-21"9"-906,-69 35 91,85-41-666,0 0 0,0 0 0,0 1 0,0 0 0,1 0 1,0 0-1,0 0 0,0 1 0,0 0 0,0 0 0,1 0 1,0 0-1,0 0 0,-2 7 0,2-3 29,1 0-1,0 0 1,0 0-1,1 0 0,0 0 1,1 18-1,0-22-90,1 0 0,-1 0-1,1 0 1,0 0-1,1 0 1,-1 0 0,1 0-1,0 0 1,0-1 0,1 1-1,-1-1 1,1 1 0,3 3-1,-1-2 13,1 0-1,0 0 1,0-1 0,0 0-1,0 0 1,1 0-1,12 5 1,-4-3-160,0-1 0,0 0 1,1-1-1,0-1 0,0-1 0,0 0 0,29 1 1,-31-3-334,-7-1-406,1 0 0,-1 0 1,1 0-1,12-3 0,-4-6-4094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5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0 124 6753,'17'-7'593,"60"-27"-610,103-30 0,-156 58 137,0 1-1,1 2 0,45-2 1,-66 5-95,-1 0 1,1 0-1,0 1 1,-1-1 0,1 1-1,0 0 1,-1 0-1,1 0 1,-1 1-1,1-1 1,-1 1 0,0 0-1,1-1 1,-1 2-1,0-1 1,3 3 0,-2-1 50,0 1 0,-1 0 0,1-1 0,-1 2 0,0-1 0,-1 0 0,1 0 0,-1 1 0,3 8 0,2 18 336,-1 1 0,-2-1 0,1 47 0,-6-118-422,0 20-4,1 0 0,0 0 0,4-24-1,-3 39 31,0 0 0,1 0 0,-1 0 0,1 0 0,0 0 0,0 0 0,0 1 0,0-1 0,1 1 0,-1-1 0,1 1 0,0 0 0,0 0 0,0 0 0,1 1 0,-1-1 0,1 1 0,-1 0 0,1-1 0,0 2 0,8-4 0,-2 2 56,0 0 0,0 0 0,1 1 0,-1 1 0,1 0 0,-1 0 0,19 2 0,-25-1-43,0 1 0,1 0-1,-1 0 1,0 0 0,0 0-1,0 1 1,0-1-1,0 1 1,-1 0 0,1 0-1,-1 1 1,1-1-1,-1 1 1,0 0 0,1 0-1,3 4 1,3 6 26,-1 1 1,0-1-1,8 18 1,-11-19-118,1 0 1,0-1 0,1 1-1,12 14 1,-16-23-100,-1 0 0,0-1 0,1 1 0,0-1 0,0 0 0,-1 1 0,1-2 0,1 1 1,-1 0-1,0-1 0,7 2 0,2-1-939,1-1 1,19 0-1,-20-1 27,35 0-3576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5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291 1 6065,'0'0'1337,"-19"6"-815,-61 22 2,77-27-491,0 0 0,0 1 0,0-1 0,0 1 0,0-1 0,0 1 0,1 0 0,-1 0 0,0 0 0,1 0 0,0 1 0,-1-1 0,1 0 0,0 1 0,0 0 0,1-1 0,-1 1 0,0 0-1,1 0 1,0 0 0,0 0 0,0 0 0,0 1 0,0-1 0,0 0 0,1 0 0,0 1 0,0-1 0,0 0 0,0 0 0,0 1 0,0-1 0,2 6 0,-1-6-26,0-1 1,1 0-1,-1 1 0,0-1 1,1 0-1,0 0 1,-1 0-1,1 0 0,0 0 1,0-1-1,0 1 1,0 0-1,0-1 0,0 1 1,1-1-1,-1 0 1,0 0-1,1 0 0,-1 0 1,1 0-1,-1-1 1,1 1-1,5 0 0,7 1 146,0 0 0,26-1 0,-41-1-149,4 0 76,1 0-1,0 0 1,-1 0 0,1-1 0,0 0-1,-1 0 1,1-1 0,-1 1 0,0-1 0,1 0-1,6-4 1,-10 5-13,1 0 0,0-1 0,-1 1 0,1-1 0,-1 0 0,1 1 0,-1-1 0,0 0-1,0 0 1,0 0 0,0 0 0,0 0 0,0 0 0,-1 0 0,1 0 0,-1 0 0,1 0 0,-1 0 0,0-1 0,0 1 0,0 0 0,0 0-1,0 0 1,0 0 0,-1-1 0,1 1 0,-2-3 0,1 1-41,-1 0 0,0 0 0,0 1 0,0-1 0,-1 1 0,1-1 0,-1 1 0,0 0 0,0 0 0,0 0 0,0 1 0,-1-1 0,1 1 0,-1-1 0,1 1 0,-1 0 0,-4-1 0,-9-5-127,-1 1 0,-25-6 0,19 8-895,0 1 1,0 1-1,-1 1 0,-34 2 0,45 0 60,-24 0-3449</inkml:trace>
  <inkml:trace contextRef="#ctx0" brushRef="#br0" timeOffset="1">373 117 4337,'0'0'1640,"9"103"-3304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6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 6409,'0'0'2517,"0"3"-1697,0-2-749,0-1-1,0 1 1,0 0 0,0 0-1,0-1 1,1 1 0,-1 0 0,0-1-1,0 1 1,0-1 0,1 1-1,-1 0 1,0-1 0,1 1-1,-1-1 1,0 1 0,1 0-1,-1-1 1,1 1 0,-1-1-1,1 0 1,-1 1 0,1-1-1,-1 1 1,1-1 0,0 0 0,-1 1-1,1-1 1,0 0 0,1 0-14,-1 0 1,1 0 0,-1 0 0,1 0-1,-1 0 1,0-1 0,1 1 0,-1-1 0,1 1-1,-1-1 1,0 1 0,0-1 0,1 0 0,-1 0-1,0 0 1,0 0 0,1-1 0,9-7 394,-7 5-712,0 1-1,0-1 1,0 1 0,0 0-1,9-4 1,-12 7 124,0-1 1,1 1-1,-1 0 0,0-1 0,0 1 0,1 0 1,-1 0-1,0 0 0,1 0 0,-1 0 0,0 0 1,1 0-1,-1 1 0,0-1 0,0 0 0,1 1 1,-1-1-1,0 1 0,0-1 0,0 1 0,0-1 1,1 1-1,-1 0 0,0 0 0,0 0 0,0 0 1,-1 0-1,2 1 0,8 8-33,0-1 0,1 0 0,0-1 1,1 1-1,-1-2 0,1 0 0,1-1 0,0 0 0,-1 0 0,2-1 1,20 4-1,-6-3 267,0-2 0,1-1 1,-1-2-1,48-2 0,-71 1 9,-1-1-1,1 1 1,-1-1 0,0 0-1,1 0 1,-1-1-1,0 1 1,0-1 0,0 0-1,0 0 1,0-1 0,0 1-1,5-5 1,-7 5 24,0 1 1,-1-1 0,1 0-1,-1 0 1,0 0-1,1 0 1,-1 0-1,0 0 1,0 0 0,0-1-1,0 1 1,-1 0-1,1-1 1,-1 1-1,1 0 1,-1-1-1,0 1 1,0 0 0,0-1-1,0 1 1,0-1-1,-1 1 1,1 0-1,-1-1 1,1 1 0,-3-5-1,1 4-53,0-1 0,-1 1 0,1-1 1,-1 1-1,0 0 0,0-1 0,0 2 0,0-1 0,-1 0 0,1 1 0,-1-1 0,1 1 1,-1 0-1,0 0 0,-8-2 0,-3-2 23,0 1 0,-31-5 1,23 6-127,-1 2 1,1 0 0,-1 2 0,-30 3-1,50-3-74,1 0-1,0 1 0,1 0 0,-1 0 1,0 0-1,0 0 0,0 0 0,0 1 0,1-1 1,-1 1-1,1-1 0,-1 1 0,1 0 1,0 0-1,-1 0 0,1 1 0,0-1 0,0 0 1,1 1-1,-3 3 0,3-4-19,1 0 1,-1-1-1,0 1 0,1 0 0,0 0 1,-1 0-1,1-1 0,0 1 0,0 0 0,0 0 1,0 0-1,1 0 0,-1-1 0,0 1 1,1 0-1,-1 0 0,1 0 0,0-1 1,-1 1-1,1 0 0,0-1 0,0 1 1,0-1-1,0 1 0,0-1 0,1 0 1,-1 1-1,0-1 0,1 0 0,-1 0 0,1 0 1,-1 0-1,1 0 0,2 2 0,22 9-168,0-1 0,1-1 0,0-1-1,1-1 1,28 4 0,31 9 254,-67-15-231,0-2 0,0 0 1,1-1-1,32 0 0,-28-3-1890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6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77 105 440,'0'0'11130,"-75"-103"-10801,74 101-281,15 2-1489,8 16-503,3-4-961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7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3001,'0'0'2783,"16"22"-1923,2 0-670,-4-7-57,-1 1 1,-1 1 0,-1 0-1,-1 1 1,0 0 0,12 30 0,-10-12 545,-2 0-1,-1 1 1,7 74 0,-10 114 1055,-6-213-1685,0-1 0,-1 0 1,-1 0-1,0 0 0,-5 17 1,7-28-136,0 1 1,-1 0 0,1-1-1,0 1 1,0 0 0,-1-1-1,1 1 1,0 0 0,-1-1-1,1 1 1,0-1-1,-1 1 1,1-1 0,-1 1-1,1-1 1,-1 1 0,1-1-1,-1 1 1,1-1 0,-1 0-1,0 1 1,1-1 0,-1 0-1,0 0 1,1 1 0,-1-1-1,0 0 1,1 0-1,-1 0 1,0 0 0,1 0-1,-1 0 1,0 0 0,1 0-1,-1 0 1,0 0 0,1 0-1,-1 0 1,0 0 0,1-1-1,-1 1 1,-1-1 0,-5-5-4431</inkml:trace>
  <inkml:trace contextRef="#ctx0" brushRef="#br0" timeOffset="1">329 438 6385,'0'0'3697,"-2"11"-2937,-6 29 71,8-40-818,0 0-1,0-1 0,0 1 1,0 0-1,0 0 1,0 0-1,0 0 1,0 0-1,1 0 0,-1 0 1,0 0-1,0-1 1,0 1-1,0 0 1,0 0-1,0 0 0,1 0 1,-1 0-1,0 0 1,0 0-1,0 0 0,0 0 1,0 0-1,1 0 1,-1 0-1,0 0 1,0 0-1,0 0 0,0 0 1,0 0-1,1 0 1,-1 0-1,0 0 1,0 0-1,0 0 0,0 0 1,0 0-1,1 1 1,-1-1-1,0 0 1,0 0-1,0 0 0,0 0 1,0 0-1,0 0 1,0 0-1,1 0 0,-1 1 1,0-1-1,0 0 1,0 0-1,0 0 1,0 0-1,0 0 0,0 1 1,0-1-1,0 0 1,0 0-1,0 0 1,0 0-1,0 0 0,0 1 1,0-1-1,0 0 1,0 0-1,12-11 149,-10 9-87,13-12 109,6-6-37,24-19-1,-40 34-151,1 1-1,-1 1 0,1-1 1,0 1-1,0 0 1,0 1-1,0-1 0,0 1 1,1 0-1,9-1 0,-14 3 4,-1 0 0,0 0 0,0 0 0,0 0-1,0 0 1,0 1 0,0-1 0,0 0-1,1 1 1,-1-1 0,0 1 0,0-1-1,0 1 1,-1-1 0,1 1 0,0 0-1,0 0 1,0-1 0,0 1 0,-1 0-1,1 0 1,0 0 0,-1 0 0,1 0-1,0 0 1,-1 0 0,0 0 0,1 0 0,-1 0-1,1 0 1,-1 2 0,2 4 45,0 1 1,-1 0 0,0 12-1,0-9 3,0 8-125,0-8-80,0 0 0,0 1 1,6 19-1,-6-27-178,1-1 0,-1 0 0,0 0 0,1 0-1,0 0 1,-1 0 0,1-1 0,1 1 0,-1 0 0,0-1 0,0 1 0,1-1 0,-1 0-1,1 0 1,0 0 0,0 0 0,4 2 0,15 1-5514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7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27 6361,'0'0'1753,"-10"21"-1145,-29 69-53,37-86-520,1 0 1,0 0-1,-1 0 1,1 0-1,1 0 1,-1 0-1,1 1 1,-1-1-1,1 0 1,0 0-1,1 1 1,-1-1-1,1 0 1,1 6-1,-1-8-1,0 1-1,1-1 1,-1 0 0,1 1-1,-1-1 1,1 0-1,0 0 1,0 0 0,0 0-1,0 0 1,0 0-1,0-1 1,0 1-1,0-1 1,1 0 0,3 2-1,5 1 59,0-1 0,0-1-1,0 0 1,1 0 0,-1-1 0,0 0 0,17-2-1,-18 0-73,0 0 0,0 0-1,-1-1 1,1 0-1,0-1 1,-1 0 0,1-1-1,-1 0 1,0 0-1,-1-1 1,1 0 0,-1-1-1,0 1 1,0-2-1,0 1 1,12-15 0,-13 13 40,0-1 1,0-1 0,-1 1-1,0-1 1,0 0-1,-1-1 1,-1 1 0,0-1-1,0 0 1,-1 0 0,0 0-1,-1-1 1,-1 1 0,1-18-1,-2 29-57,0 0 1,1 0-1,-1 0 0,0 1 0,0-1 0,0 0 0,0 0 0,0 0 0,0 0 1,0 0-1,0 0 0,0 1 0,0-1 0,0 0 0,1 0 0,-1 0 0,0 0 1,0 0-1,0 0 0,0 0 0,0 0 0,0 0 0,1 0 0,-1 0 0,0 0 1,0 0-1,0 0 0,0 0 0,0 0 0,1 0 0,-1 0 0,0 0 0,0 0 1,0 0-1,0 0 0,0 0 0,0 0 0,1 0 0,-1 0 0,0 0 0,0 0 1,0 0-1,0 0 0,0 0 0,0 0 0,1 0 0,-1 0 0,0-1 0,0 1 0,0 0 1,0 0-1,0 0 0,0 0 0,0 0 0,0 0 0,0 0 0,0-1 0,0 1 1,1 0-1,-1 0 0,0 0 0,0 0 0,0-1 0,6 10-109,1 4 77,-3-4 30,0-1-1,1 0 0,0 1 0,0-2 1,1 1-1,-1 0 0,2-1 0,10 10 1,-16-17-184,1 1 0,-1-1 0,0 0 1,0 0-1,1 0 0,-1 1 0,0-1 0,1 0 1,-1-1-1,0 1 0,0 0 0,1 0 1,-1 0-1,0-1 0,0 1 0,1-1 1,-1 1-1,0-1 0,0 1 0,0-1 0,0 0 1,0 1-1,0-1 0,0 0 0,0 0 1,0 0-1,0 0 0,0 0 0,0 0 0,0-2 1,5-6-4219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7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528 2 4137,'0'0'5421,"0"0"-5406,0 0 0,-1 0 0,1 0 0,0-1 0,0 1 0,0 0 0,-1 0 0,1 0 0,0 0 0,0 0 0,-1-1 1,1 1-1,0 0 0,0 0 0,-1 0 0,1 0 0,0 0 0,0 0 0,-1 0 0,1 0 0,0 0 0,0 0 0,-1 0 0,1 0 0,0 0 0,0 0 0,-1 0 0,1 0 0,0 1 0,0-1 0,-1 0 0,1 0 0,0 0 0,0 0 0,-1 1 0,-1 1-2,1 1-1,-1-1 0,0 1 0,1-1 1,0 1-1,0 0 0,0 0 0,0 0 0,0 0 1,-1 4-1,0 2 68,-35 138 1010,6 2-1,-15 200 1,46-343-1080,0 0 21,-1-1-1,1 1 0,-1-1 1,0 1-1,-1-1 1,-2 7-1,4-11-17,-1 1 0,0-1 0,0 0-1,0 1 1,0-1 0,0 0 0,-1 0-1,1 0 1,0 1 0,0-1 0,-1-1 0,1 1-1,-1 0 1,1 0 0,-1 0 0,1-1-1,-1 1 1,1-1 0,-1 1 0,0-1 0,1 0-1,-1 1 1,0-1 0,-2 0 0,-14 0-48,0 0 0,1-1-1,-1-1 1,1-1 0,-1 0 0,1-2 0,0 1 0,1-2 0,-1-1 0,-20-10 0,24 9-551,0 0 0,1 0 1,1-1-1,-1-1 0,1 1 0,1-2 1,-18-21-1,6-5-3923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8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 6185,'0'0'3225,"-11"19"-2533,-36 64 60,43-75-670,1-1 0,0 1 0,0 0-1,0 1 1,1-1 0,-2 12 0,4-15-56,0 0 0,0-1 0,0 1 0,0-1 0,1 1 1,0-1-1,0 1 0,0-1 0,0 1 0,2 4 0,0-5-3,0 1 0,0 0 0,0-1 0,1 0 0,-1 1 0,1-1 0,0-1 0,0 1-1,1-1 1,-1 1 0,1-1 0,-1-1 0,1 1 0,0 0 0,0-1 0,0 0-1,1-1 1,4 2 0,7 1-1,0 0 0,0-2 0,0 0 0,0-1-1,0 0 1,0-1 0,27-5 0,-39 4-13,1 0 1,-1-1-1,1 1 1,-1-1-1,0-1 1,1 1-1,-1-1 1,0 0-1,-1 0 0,8-6 1,-1-1-36,1-2 0,12-17 0,8-9 60,-46 78-103,9-29 97,3-7-91,0-1 0,0 1 0,0 1 0,1-1 0,0 0 1,0 0-1,-1 5 0,2-9 27,-1 0-39,0 0-24,-3 33-1581,-3 28 2565,-14 223 1827,21-284-2743,0 0 0,0 0 1,-1 0-1,1 1 0,0-1 0,0 0 1,0 0-1,0 0 0,0 0 0,0 0 1,0 0-1,0 0 0,0 1 0,0-1 1,0 0-1,0 0 0,0 0 0,0 0 1,-1 0-1,1 0 0,0 0 1,0 0-1,0 0 0,0 0 0,0 0 1,0 0-1,0 1 0,0-1 0,-1 0 1,1 0-1,0 0 0,0 0 0,0 0 1,0 0-1,0 0 0,0 0 0,-1 0 1,1 0-1,0 0 0,0 0 0,0 0 1,0 0-1,0-1 0,0 1 0,-1 0 1,1 0-1,-2 0-813,-8 0-1812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9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29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83 134 704,'0'0'8429,"-5"22"-7933,-3 10-376,-20 90 78,23-100 30,2 1-1,-4 34 2424,7-57-2593,-4-10 591,-3-17-625,-1-27 116,3-1 0,2 1 0,7-88 0,-4 139-141,0-1 0,1 1-1,-1 0 1,1 0 0,0 0-1,0 1 1,0-1 0,0 0-1,0 0 1,1 0 0,-1 1-1,1-1 1,0 1 0,0-1-1,0 1 1,0 0 0,0 0-1,0-1 1,0 1 0,1 1-1,-1-1 1,1 0 0,0 1-1,-1-1 1,1 1 0,0 0-1,0 0 1,0 0-1,0 0 1,0 1 0,0-1-1,6 0 1,-2 1-318,0 0 1,0 0-1,0 0 0,0 1 0,0 0 0,0 0 0,0 1 1,-1 0-1,1 0 0,0 1 0,-1-1 0,1 1 1,6 5-1,12 11-2549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0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5721,'0'0'1240,"44"98"-375,-22-53-249,0-4 160,-2-5 168,1-3-752,1-7 144,-2-5-336,2-9-648,0-9-384,0-3-624,-1-2-249,-1-19 1,2-4 71</inkml:trace>
  <inkml:trace contextRef="#ctx0" brushRef="#br0" timeOffset="1">347 189 80,'0'0'8650,"-21"13"-7874,-8 34-8,-2 7 368,-4 4-799,2-2-57,4-5-176,4-9 16,3-9-240,6-8-192,1-7-993,4-9-671,2-9-2153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0.6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99 5401,'0'0'4725,"3"-16"-3585,12-50-449,-12 50-432,-2 24-40,12 66-174,35 118 0,-48-191-56,0 0-1,1-1 0,-1 1 0,0 0 1,1 0-1,-1 0 0,0 0 1,0 0-1,0-1 0,0 1 0,1 0 1,-1 0-1,-1 0 0,1 0 1,0 0-1,0 0 0,0 0 0,0-1 1,-1 1-1,1 0 0,0 0 0,-1 0 1,1-1-1,-1 1 0,1 0 1,-1 0-1,1-1 0,-1 1 0,1 0 1,-1-1-1,0 1 0,1-1 1,-1 1-1,0 0 0,1-1 0,-1 0 1,0 1-1,0-1 0,0 1 0,1-1 1,-3 0-1,-3 1-19,0 0 0,0-1-1,0 1 1,0-2 0,-8 0 0,-4 0-16,9 1 55,0 0 0,1-1 0,-1 1 0,0-2 0,0 1 0,1-1 0,-1-1 0,1 0 0,-1 0 0,-9-5 0,18 8-18,7 0-277,134 11-358,-18-9-3619,-67-2-929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1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10122,'0'0'3161,"122"-16"-3145,-80 16 40,3-2-112,-1 2 40,-4 0-376,-4 0-424,-5 0-1297,-7 0-191,-14 4-1705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1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9210,'0'0'2480,"115"13"-2111,-75-11-89,2-2-280,-1 0-256,7 0-889,-12 0-1623,-11 0-2265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6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6281,'0'0'1414,"19"-1"-1154,1-1-100,96-4 1022,-102 6-863,2-1-138,-1 1 0,1 1-1,-1 0 1,1 1-1,19 6 1,-32-7-166,0 0 0,1 0 0,-1 1 0,0-1 0,0 1 0,0 0 0,0 0 1,0 0-1,-1 0 0,1 0 0,-1 0 0,1 1 0,-1 0 0,0-1 0,0 1 0,0 0 0,0 0 0,0 0 0,-1 0 0,0 0 0,1 1 0,-1-1 0,0 0 0,0 1 0,-1-1 1,1 0-1,-1 1 0,0-1 0,0 6 0,0-3 20,-1 0-1,0 0 1,0 0 0,-1 0 0,0 0 0,0-1 0,0 1 0,-1 0-1,1-1 1,-1 0 0,-6 8 0,-7 8-26,-24 25 0,16-19 64,12-14-82,2-1 42,-19 27-1,26-35-34,1 0 0,-1 1-1,1-1 1,0 1-1,1 0 1,-1 0-1,1-1 1,0 1-1,0 0 1,0 9 0,1-13-3,1 1 1,-1-1-1,1 1 1,-1-1 0,1 1-1,-1-1 1,1 0-1,0 1 1,-1-1 0,1 0-1,0 0 1,0 0-1,0 1 1,0-1 0,0 0-1,0 0 1,1 0-1,-1-1 1,0 1 0,0 0-1,1 0 1,-1-1-1,0 1 1,1-1 0,-1 1-1,2 0 1,42 9-38,-24-7-526,-1-1 0,1-1 0,-1-1-1,1-1 1,-1 0 0,1-2-1,22-5 1,0-6-2239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6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0 295 4705,'0'0'2835,"5"-21"-2385,-2 7-289,37-127 1553,-33 118-1143,30-72 2429,-37 96-2963,0 1 0,-1-1 0,1 1 0,0-1 0,0 1 0,0-1 0,0 1 0,0-1 0,0 1-1,1 2 1,0 7 60,-4 25-78,-1 0 0,-1 0 0,-17 56-1,13-57-34,1 1-1,1 1 0,-3 59 0,11-92-430,-1 0-1,0 1 1,0-1-1,-1 0 1,1 0-1,-1 0 1,0-1-1,0 1 1,-1 0-1,1 0 1,-1 0-1,-3 5 1,-3 3-2474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6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0 122 3633,'0'0'3256,"128"-50"-2319,-81 36-257,0 1-72,2 1 208,0 2-568,-3 3-8,-1 1-200,-3 0 120,-4 4-312,-2 0 152,-3 2-1016,-4 0-64,-7 0-1025,-11 0-863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7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9498,'0'0'5129,"0"-8"-5001,16 8-1376,-1 0-1233,3 0-1928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7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0 6977,'0'0'3380,"1"10"-2379,-1 29-500,-1-1-1,-3 1 1,-11 54-1,-1 14-113,9-53-290,3 0-1,2 1 1,6 58 0,-3-105-88,1 1 1,0-1 0,1 1 0,-1-1 0,8 13-1,9 7-1062,-17-26 643,-1-1 0,1 1 0,0 0 0,0-1 0,0 0 0,0 1 0,0-1 0,0 0 0,0 0 0,4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11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7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6729,'0'0'1585,"99"-4"-1265,-49-4-192,-1 0 568,0 1 72,0 1-272,2 2 192,-1 0-672,1 4-16,-3 0 0,-10 0-1160,-7 2-352,-13 8-721,-11 1-1879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8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23 6265,'0'0'2197,"19"-4"-1868,62-13 373,-76 16-660,0 1 0,0-1 0,0 1 0,0 0 0,0 1 0,0-1 0,0 1 0,0 0 0,0 0 0,0 0 0,0 1 0,0 0 0,-1 0 0,1 0 0,-1 0 0,5 4 1,0 0 20,-1 1 0,0 0 0,-1 1 0,0 0 0,8 10 0,-11-12-29,0-1 1,-1 1-1,0 0 0,1 0 0,-2 0 0,1 0 0,-1 1 0,0-1 0,0 1 1,1 11-1,-3-15-15,1 1 1,-1 0 0,0 0 0,-1 0 0,1 0-1,-1 0 1,1-1 0,-1 1 0,0 0-1,0 0 1,-1-1 0,1 1 0,-1-1-1,0 1 1,0-1 0,0 0 0,0 0 0,-1 0-1,-4 5 1,-24 16 1,23-19-51,1 0 0,1 0 0,-13 12 0,17-15-39,0 1-1,1-1 1,-1 1 0,0 0-1,1-1 1,0 1-1,0 0 1,0 0-1,0 0 1,0 0 0,0 0-1,1 0 1,-1 0-1,1 0 1,0 3 0,1 4 9,0 0 0,1 0 0,1 0 0,-1 0 1,2-1-1,-1 1 0,1-1 0,1 0 1,-1 0-1,12 15 0,-7-11 38,-2 1 1,1 0-1,7 23 0,-14-37 41,-1 1-1,1 0 1,-1 0 0,0 0-1,1 0 1,-1 0-1,0-1 1,0 1-1,1 0 1,-1 0 0,0 0-1,0 0 1,0 0-1,0 0 1,0 0-1,0 0 1,-1 0 0,1 0-1,0 0 1,0-1-1,-1 1 1,1 0-1,0 0 1,-1 0 0,1 0-1,-1-1 1,1 1-1,-1 0 1,1 0-1,-1-1 1,0 1-1,1 0 1,-1-1 0,0 1-1,-1 0 1,-1 0 117,-1 0 0,1-1 1,-1 1-1,1-1 0,-1 0 0,0 0 1,-6-1-1,-5 1-265,-1-1 164,0 0 1,1 0-1,0-2 1,-1 0-1,1 0 1,0-2-1,0 0 1,1 0-1,-16-9 1,28 13-136,0 0 0,0 0 0,-1 0-1,1-1 1,0 1 0,0 0 0,0-1 0,1 0 0,-1 1 0,0-1 0,0 0 0,1 0 0,-1 0 0,1 0 0,0 0-1,0 0 1,-1 0 0,1-1 0,1 1 0,-1 0 0,-1-3 0,1-10-2253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8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7698,'0'0'1064,"119"0"-904,-67 4-32,-3 0-24,-5 1-96,-6-1 272,-2 2-272,-3-2-16,-4 2-216,-5-4-1256,-8-2-497,-9 0-2096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39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0 8122,'0'0'1743,"-2"21"-706,1-6-781,-9 128 1418,8-90-1170,1 167 367,1-218-910,0 0 1,0 0-1,0 0 1,0 0-1,1 0 1,-1-1-1,1 1 1,0 0-1,-1 0 1,1 0-1,0 0 0,0-1 1,0 1-1,0 0 1,0-1-1,1 1 1,-1-1-1,0 1 1,3 1-1,-1-1-497,1 0 0,-1-1-1,1 1 1,-1-1 0,1 1 0,0-1-1,0 0 1,5 0 0,6 1-3689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1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0 297 4905,'0'0'3650,"11"-14"-2972,78-114 1493,-79 111-1836,0 0 0,-1 0 0,-1-1 0,0 0 0,-1 0 0,6-31 1,-14 75-283,1 43 1,2-20-44,-3 2-5,3-1 1,15 91-1,-17-141-5,1 6-34,0-1-1,0 1 1,0-1 0,0 1-1,-1 0 1,-1 8-1,1-12 27,-1-1 0,1 1 0,-1-1 0,1 1 0,-1-1 0,0 1 0,0-1 0,0 0 0,0 1 0,0-1 0,0 0-1,0 0 1,0 0 0,0 0 0,-1 0 0,1 0 0,0 0 0,-1 0 0,1 0 0,-1-1 0,1 1 0,-1 0 0,1-1-1,-1 0 1,1 1 0,-3-1 0,-13 4-21,-1-2 0,1 0-1,-1-1 1,-19-2 0,10 1 70,27 0-89,8 0-376,321-7 725,-239 6-2020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1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74 5657,'0'0'6390,"6"-7"-5872,-2 3-496,0 0-1,0 0 0,0 0 1,1 1-1,0-1 0,-1 1 1,1 0-1,0 0 0,0 1 1,1 0-1,-1 0 0,1 0 1,5-1-1,40-6 231,1 2 1,57 0-1,106 8-105,-207 0-165,6-1-158,1 1 0,0 0 0,23 6 0,-36-6-96,1-1 0,0 1 1,0 0-1,-1 0 0,1 0 0,0 0 1,-1 0-1,1 1 0,-1-1 1,0 1-1,1 0 0,-1 0 0,0 0 1,0 0-1,0 0 0,0 0 1,0 0-1,-1 1 0,1-1 1,-1 1-1,1-1 0,-1 1 0,0-1 1,0 1-1,1 3 0,-2 10-2708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2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 6385,'0'0'1774,"21"-3"-1186,70-8 340,-70 8-671,-1 1 0,0 1 0,0 2 0,27 2 0,-42-2-241,0-1 0,0 1-1,0 0 1,-1 1 0,1-1 0,0 1 0,0 0 0,-1 1 0,1-1 0,-1 1 0,0-1 0,0 1 0,0 1 0,4 3 0,-6-5-6,0 1 1,0-1 0,0 1 0,-1 0 0,1 0-1,-1-1 1,1 1 0,-1 0 0,0 0 0,-1 0 0,1 1-1,0-1 1,-1 0 0,1 0 0,-1 0 0,0 0 0,0 0-1,-1 1 1,1-1 0,-1 0 0,1 0 0,-1 0-1,0 0 1,-2 4 0,-2 4 62,-1 1-1,0-1 1,-1-1 0,-10 14-1,-17 29 161,31-48-221,1 0 0,-1 0 0,1 0 0,1 1 0,-1-1 0,1 1 0,0-1 0,0 1 0,1 6 0,0-10-7,0 0 0,1-1 0,-1 1 0,1 0-1,-1 0 1,1-1 0,0 1 0,0 0 0,0-1 0,0 1-1,0-1 1,0 1 0,0-1 0,1 0 0,-1 1 0,0-1-1,1 0 1,-1 0 0,1 0 0,-1 0 0,1 0 0,0 0-1,-1 0 1,3 0 0,5 3 30,0-1 0,0 0 0,15 2-1,12 0-447,1-1-1,0-2 0,0-2 1,0-1-1,60-10 0,-37-5-1999,-13-3-744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2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9514,'0'0'5681,"0"-5"-5777,3 5-1864,5 0-2705,2 0 1624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3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84 258 6665,'0'0'1206,"0"-19"-436,0-158 2670,-1 156-2692,2-20 1560,-34 183-2326,18-84 116,-10 76 0,19-79-478,2 0-1,3 1 1,6 57 0,8-48-4815,-10-45 1813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3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74 8210,'0'0'2632,"100"-39"-1888,-54 28-23,3 1-585,3 4 296,1 0-432,-2 4 8,-2 2-160,-6 0-384,-1 0-849,-11 4-887,-11 6-1721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11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4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74 5737,'0'0'4072,"19"-12"-3501,63-36-89,-77 46-448,-1 0-1,1 0 1,0 0-1,-1 1 0,1-1 1,0 1-1,0 0 1,0 1-1,0-1 1,0 1-1,0 0 0,0 0 1,6 2-1,2-1 14,-7-1-25,1 1 0,-1 0 1,0 0-1,0 1 0,0-1 0,0 1 0,0 1 0,0-1 1,-1 1-1,1 0 0,-1 0 0,0 1 0,0-1 0,9 9 1,-11-8-4,0-1 1,0 1-1,0-1 1,-1 1-1,1 0 1,-1 0 0,0 0-1,0 0 1,-1 1-1,1-1 1,-1 0-1,0 1 1,0-1-1,0 1 1,-1-1 0,0 1-1,0-1 1,0 1-1,0-1 1,-1 1-1,0 5 1,-1-5-2,0 0 0,0-1 0,-1 1 0,1 0 0,-1-1 0,0 1 0,0-1 0,-1 0 0,1 0 0,-1 0 0,0-1 0,0 1 0,0-1 0,-8 5 0,-3 1 10,0 0 0,0-1 0,-21 7-1,-30 5 68,66-20-106,0 0 1,0 0-1,0 0 0,0 0 1,0 0-1,0 0 0,-1 0 1,1 0-1,0 0 1,0 1-1,0-1 0,0 0 1,0 0-1,0 0 0,0 0 1,-1 0-1,1 0 0,0 0 1,0 0-1,0 0 0,0 1 1,0-1-1,0 0 0,0 0 1,0 0-1,0 0 0,0 0 1,0 1-1,0-1 0,0 0 1,0 0-1,0 0 1,0 0-1,0 0 0,0 0 1,0 1-1,0-1 0,0 0 1,0 0-1,0 0 0,0 0 1,0 0-1,0 0 0,0 1 1,0-1-1,0 0 0,0 0 1,0 0-1,0 0 0,1 0 1,-1 0-1,0 0 0,0 1 1,0-1-1,0 0 1,0 0-1,0 0 0,0 0 1,1 0-1,-1 0 0,0 0 1,0 0-1,0 0 0,0 0 1,0 0-1,0 0 0,1 0 1,9 6-465,24 9 324,-2-2 52,60 36 1,-83-43 86,-1-1 0,0 2 1,0 0-1,0 0 1,0 0-1,-1 1 1,-1 0-1,1 0 1,-1 0-1,-1 1 1,6 11-1,-9-17 33,-1 1 0,1-1 0,-1 0 0,0 0 0,0 1 0,0-1 0,0 0 0,-1 1 0,1-1 0,-1 1 0,0-1 0,0 1 0,0-1 0,-1 1 0,1-1 0,-3 6 0,2-6 52,-1 0-1,1-1 1,-1 0-1,0 1 0,0-1 1,0 0-1,0 0 1,0 0-1,-1 0 0,1 0 1,-1 0-1,1-1 0,-1 1 1,0-1-1,1 0 1,-1 0-1,0 0 0,-6 1 1,-16 5 206,-1-2 0,0-1 1,-30 1-1,-82-4 285,79-1-494,-56 2-206,110-1 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6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 6953,'0'0'5914,"7"-3"-5466,21-7-312,0 1 1,0 2-1,1 1 1,0 1-1,34-2 1,160 3-1644,-154 4-1285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7.0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1608,'0'0'5321,"108"14"-5064,-63-10 135,8-2-376,3-1-32,20-1-176,-12 0-1569,-13 0-1295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7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 8330,'0'0'5224,"-2"9"-4999,-13 71 294,3-24-401,3 0 1,-2 77 0,10-109-179,1-7-295,0 0 0,4 23 0,-3-34-102,0-1 1,1 1-1,-1-1 1,1 1 0,1-1-1,-1 0 1,1 0 0,0 0-1,0 0 1,7 8-1,6 2-2746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7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0 117 9162,'0'0'3169,"16"-10"-2759,-5 2-361,1 0 27,-1 1 1,2 0-1,-1 0 0,1 1 0,0 1 1,0 0-1,25-5 0,92-10-76,167-3 0,-230 23-1823,-46 0-1343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48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58 6993,'0'0'1918,"19"-9"-1104,64-29-195,-78 36-550,1 0 0,0 0 0,0 1 1,0 0-1,0 0 0,0 0 0,0 0 1,0 1-1,11 1 0,0 0 155,-7-1-185,1 1 1,-1 0 0,0 1-1,0 0 1,0 1 0,-1 0 0,1 0-1,-1 1 1,16 8 0,-22-10-33,0 0 1,0-1 0,0 1 0,0 0 0,-1 1 0,1-1 0,-1 0 0,1 1 0,-1-1 0,0 1 0,0 0 0,0 0 0,0 0 0,0 0 0,-1 0 0,0 0 0,1 0-1,-1 1 1,0-1 0,-1 0 0,1 1 0,0-1 0,-1 1 0,0-1 0,0 0 0,0 1 0,0-1 0,0 1 0,-1-1 0,0 1 0,0-1 0,-1 5 0,-1-3-3,1-1 0,-1 0 1,0 1-1,0-1 0,0 0 1,0-1-1,-1 1 0,0-1 1,0 1-1,0-1 0,0 0 1,0 0-1,0-1 0,-1 1 1,-5 1-1,-6 3 1,0-1-1,-1 0 1,-19 3 0,-44 3-30,80-12 14,0 0-1,0 0 1,0 0 0,0 0 0,-1 0 0,1 0 0,0 0 0,0 0 0,0 0 0,0 0 0,-1 0 0,1 0 0,0 0 0,0 0 0,0 1 0,0-1 0,0 0 0,0 0-1,-1 0 1,1 0 0,0 0 0,0 0 0,0 0 0,0 0 0,0 1 0,0-1 0,0 0 0,0 0 0,-1 0 0,1 0 0,0 0 0,0 0 0,0 1 0,0-1-1,0 0 1,0 0 0,0 0 0,0 0 0,0 1 0,0-1 0,0 0 0,0 0 0,0 0 0,0 0 0,0 0 0,0 1 0,0-1 0,0 0 0,0 0 0,0 0 0,0 0-1,1 0 1,-1 1 0,0-1 0,0 0 0,0 0 0,0 0 0,0 0 0,0 0 0,0 0 0,0 0 0,1 1 0,-1-1 0,0 0 0,0 0 0,11 8-433,18 8 226,2 1 143,59 41 1,-81-51 81,-1 1 1,0-1 0,0 2 0,0-1 0,-1 1 0,0 0 0,-1 0-1,0 1 1,-1 0 0,8 17 0,-12-23 44,1-1 0,-1 0 1,-1 1-1,1-1 0,0 1 0,-1 0 1,0-1-1,0 8 0,0-10 14,0 0 0,-1 1 0,1-1-1,-1 0 1,1 1 0,-1-1 0,1 0 0,-1 1 0,0-1 0,1 0 0,-1 0 0,0 0-1,0 0 1,0 0 0,0 0 0,0 0 0,0 0 0,0 0 0,0 0 0,0 0 0,-1-1-1,1 1 1,0-1 0,-3 2 0,-17 4 290,0-1 0,0-1 0,-1-1 0,-27 1 0,32-4-558,0 1 0,0 1 0,0 0 0,0 2 0,0 0 0,1 0 0,-1 2 0,-26 12 0,-3 11-4353,26-18 841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0.0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51 184 4425,'0'0'4829,"0"-11"-3733,0-47 2188,0 59-3183,-2 33 18,-1 0 0,-13 52 0,1-1 16,9-33-133,1 66 0,5-118 2,0-7 533,-1-74-194,-1 27-331,2 0 0,3 0 0,10-56 0,-12 103-16,0 1 1,1-1-1,0 0 0,0 1 0,1-1 0,0 1 1,0 0-1,0 0 0,1 0 0,0 0 0,0 1 1,0-1-1,1 1 0,0 0 0,0 0 0,0 1 1,0-1-1,1 1 0,0 1 0,0-1 0,0 1 1,0 0-1,1 0 0,-1 0 0,1 1 0,7-1 1,25-7-6,69-6 0,-65 11-57,-12 4-5433,-23 1 910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1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35 2601,'0'0'4367,"8"-5"-3752,1-1-359,-5 4-8,0-1 0,0 1 0,0-1 0,-1 0 0,1 0 0,4-5 0,-5 40 2257,-2 13-2227,0-14-102,-4 50 0,2-72-140,0-1 0,-1 1 0,0-1 0,0 1 0,-1-1 0,0 0 1,0 0-1,-1-1 0,0 1 0,-9 11 0,11-16-25,-1 0 0,0 0 0,0 0 0,0-1 0,0 1 0,-1-1 0,1 0 0,-1 0 0,1 0 0,-1 0 0,0-1 0,0 1 0,0-1 0,-4 1 0,-5 0 41,-1 0 1,1-2-1,-14 0 0,16 0-65,9 0 11,-1 0-1,1 0 1,0 0-1,0-1 1,-1 1-1,1-1 1,0 0-1,0 0 1,0 0-1,0 0 1,0 0 0,0 0-1,0 0 1,0-1-1,0 1 1,0-1-1,1 1 1,-1-1-1,1 0 1,-1 1-1,1-1 1,0 0-1,0 0 1,-1 0-1,1 0 1,1 0-1,-1 0 1,0-1-1,0 1 1,1 0-1,-1 0 1,1-5 0,-1 3-4,1 1 0,0-1 0,0 1 1,0-1-1,0 0 0,0 1 1,1-1-1,0 1 0,0-1 1,0 1-1,0 0 0,0-1 0,1 1 1,-1 0-1,1 0 0,0-1 1,0 2-1,0-1 0,0 0 1,6-5-1,-1 4-7,0 0-1,0 0 1,1 1 0,-1 0 0,1 0-1,0 1 1,0-1 0,0 2 0,0-1-1,0 1 1,1 1 0,-1-1 0,14 2-1,-17 0 5,0-1-1,-1 1 0,1-1 1,0 1-1,-1 1 0,1-1 1,-1 0-1,0 1 0,1 0 1,-1 0-1,6 5 0,-2-2 30,-1 1-1,0 0 1,0 1 0,-1-1-1,8 12 1,-1 1 48,0 0 0,-2 1 1,17 41-1,-13-15-749,-14-46 436,0 1 0,0-1 1,-1 1-1,1-1 0,0 1 1,0-1-1,-1 0 1,1 1-1,0-1 0,0 0 1,0 0-1,0 0 0,0 0 1,0 1-1,-1-1 0,1 0 1,0 0-1,0-1 0,0 1 1,0 0-1,0 0 1,0 0-1,-1-1 0,1 1 1,0 0-1,1-1 0,6-9-3984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1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1 218 6969,'0'0'1263,"5"-20"-951,40-139 2632,-41 142-2518,1-4 590,-3 22-689,1 14-333,8 63-23,32 113 1,-11-59 153,-31-127-150,0-1 1,0 0-1,0 0 0,-1 1 1,1-1-1,-1 0 0,0 1 1,0-1-1,-1 0 1,-1 9-1,1-11 6,0-1 1,0 1-1,-1 0 1,1-1-1,0 1 1,-1-1-1,1 1 1,-1-1-1,0 0 1,1 1-1,-1-1 1,0 0-1,0 0 1,0 0-1,0-1 1,1 1 0,-1 0-1,0-1 1,0 1-1,-1-1 1,1 0-1,0 1 1,-2-1-1,-57 2-113,39-2 65,21 0 91,11 0-140,26 0-60,140 2-22,-61 8-3170,-72-5 262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2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7602,'0'0'4545,"117"0"-4209,-77 0-328,1 0-8,-1 0 0,-1 0-104,-7 0-152,-4 2-1217,-10 2-855,-11-2-585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3:55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2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7266,'0'0'3256,"105"10"-2744,-67-10-320,2 0-144,-1 0-96,1 0-1408,-11 0-608,-13 0-705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5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0 356 7146,'0'0'2452,"10"-17"-1250,73-131 807,-67 119-1621,18-46 0,-29 62-192,0-1 0,-1 0 0,0 0 1,2-18-1,-9 62-258,-2-1 1,-13 49-1,9-42 85,-6 41 0,9 47-419,6-123 209,1 1 1,-1-1-1,1 1 1,-1-1-1,1 1 0,0-1 1,0 1-1,-1-1 0,1 1 1,0-1-1,0 0 1,0 0-1,1 0 0,-1 1 1,0-1-1,0 0 1,1 0-1,-1-1 0,0 1 1,1 0-1,-1 0 1,1-1-1,-1 1 0,1-1 1,-1 1-1,1-1 0,1 1 1,9 1-3907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6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1 111 6969,'0'0'1665,"129"-35"-505,-79 21-376,7 3-160,1-1-119,2 2-497,0 3 304,-2 1-312,-5 0-216,-8 2-1,-7 0-1615,-12 2-256,-14 2-833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6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 7009,'0'0'1925,"19"-6"-1378,1 0-321,0 0 19,-1 0 0,1 2 0,-1 0 0,30-2 0,-35 5-22,18-1 2,0 1 1,-1 1-1,62 9 0,-89-9-214,1 1 1,-1 1-1,0-1 1,1 1-1,-1-1 1,0 1-1,0 0 1,0 1-1,0-1 1,-1 1-1,1 0 1,-1-1-1,1 2 1,3 3-1,-5-4-10,0 1-1,0-1 0,-1 0 1,1 1-1,-1-1 0,0 1 1,0 0-1,0-1 0,0 1 1,-1 0-1,1 0 0,-1-1 1,0 1-1,0 0 0,0 0 1,-1-1-1,1 1 0,-2 4 1,-1 0 0,1 1 0,-2-1 0,1 0 0,-1 0 1,0-1-1,0 1 0,-1-1 0,-8 9 0,-50 53 114,51-57-58,-16 14-13,21-21-63,-1 1 1,2 1-1,-1-1 1,1 1 0,0 0-1,1 0 1,-9 14-1,14-20 17,-1 0-1,1 0 1,-1 0-1,1 0 1,0 0-1,0 0 1,-1 0-1,1 0 1,0 0-1,0 0 1,0 0 0,0 0-1,0 0 1,0 0-1,0 0 1,0 0-1,1 0 1,-1 0-1,0 0 1,1 0-1,-1 0 1,0 0-1,1 0 1,-1 0-1,1 0 1,0-1-1,-1 1 1,1 0-1,0 0 1,-1 0-1,1-1 1,0 1-1,0 0 1,0-1-1,-1 1 1,1-1-1,0 1 1,1 0 0,4 1 3,0 0 1,1 0 0,-1-1 0,0 1 0,7 0 0,-8-2-11,23 4-268,1-2 0,0-1 1,33-2-1,-37-2-906,1 0 0,-1-2 0,41-12 0,-13-3-3157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6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8874,'0'0'4905,"0"-4"-4905,13 4-3001,-1 0 345,3 4-417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7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235 119 5641,'0'0'1554,"1"-17"-297,0-6-587,0-17 4,0 1 3406,-3 71-4007,-2-1-1,-11 49 0,-2 18-14,13-67-186,2 0 1,1 0-1,5 62 0,-2-87-264,0 0 0,0 0 0,1 0 0,-1 0 0,1 0 0,1-1 0,-1 1 0,1-1 0,8 10-1,-5-7-856,6 8-1940</inkml:trace>
  <inkml:trace contextRef="#ctx0" brushRef="#br0" timeOffset="1">1 646 6209,'0'0'4377,"132"-44"-3689,-77 30-688,1 2 160,0 3-160,-3 1 144,-4 2-344,-7 2-208,2 4-1120,-14 0-104,-10 0-1137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7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57 5737,'0'0'3433,"18"-9"-2664,57-27-196,-70 34-539,0 0 1,0 0 0,0 1-1,0-1 1,0 1 0,0 0-1,1 1 1,-1-1 0,0 1-1,1 0 1,-1 1 0,0-1 0,0 1-1,1 0 1,5 2 0,-8-1-28,1-1 1,0 1 0,0 1-1,-1-1 1,1 0-1,-1 1 1,0-1 0,1 1-1,-1 0 1,-1 0 0,1 1-1,0-1 1,-1 0 0,0 1-1,3 4 1,-3-3-4,1 0 0,-1 1 0,-1-1 0,1 0 0,-1 1 0,0-1 0,0 1 0,0 0 0,-1-1 1,0 1-1,0-1 0,0 1 0,-1 0 0,0-1 0,0 1 0,0-1 0,-1 1 0,0-1 0,0 0 0,0 0 0,0 0 0,-1 0 0,0 0 0,-5 6 0,-6 3 11,-1-2-1,1 1 1,-2-2-1,-31 18 0,47-29-37,-1 0 0,1 1 0,0-1 0,-1 0 0,1 0 0,0 0 0,0 0 0,-1 1-1,1-1 1,0 0 0,0 0 0,-1 1 0,1-1 0,0 0 0,0 0 0,0 1-1,0-1 1,-1 0 0,1 0 0,0 1 0,0-1 0,0 0 0,0 1 0,0-1 0,0 0-1,0 1 1,0-1 0,0 0 0,0 1 0,0-1 0,0 0 0,0 1 0,0-1 0,0 0-1,0 1 1,0-1 0,0 0 0,0 0 0,0 1 0,1-1 0,-1 0 0,0 1-1,0-1 1,0 0 0,1 0 0,-1 1 0,0-1 0,0 0 0,1 0 0,-1 0 0,0 1-1,0-1 1,1 0 0,-1 0 0,0 0 0,1 0 0,-1 0 0,0 1 0,1-1 0,22 10-429,-18-8 515,12 4-89,-1 2 1,0 0-1,0 1 0,0 0 0,-2 1 0,23 20 0,-31-25 83,0 1 0,-1 0 0,0 1 1,0-1-1,0 1 0,-1 0 0,0 0 0,-1 0 1,1 1-1,-1-1 0,-1 1 0,1 0 1,-1 0-1,-1 0 0,1 0 0,-1 0 0,-1 9 1,0-16-14,0-1 0,0 1 0,-1-1 0,1 0 0,0 1 0,-1-1 0,1 1 1,0-1-1,-1 0 0,1 1 0,-1-1 0,1 0 0,-1 1 0,1-1 0,-1 0 1,1 1-1,-1-1 0,1 0 0,-1 0 0,1 0 0,-1 0 0,1 0 0,-1 0 1,0 1-1,0-1 0,-19 2 139,16-2-44,-206 2-1407,192-2 300,-14-3-1904,1-6-2093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8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5857,'0'0'1569,"126"0"-681,-75 0-560,-2 0 216,0 0 128,-2 0-480,2 0 288,-3 0-480,-5 0-80,-3 0-192,-7 0-1184,-11 0-281,-11 0-1135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8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4033,'0'0'4305,"0"111"-3017,0-74-904,0 0-120,0-3-264,13-1-80,5-4-560,20-7-728,-5-7-481,-1-9-1015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9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0 4745,'0'0'7938,"-38"119"-7738,27-71 96,4 0-296,5-3 192,2 0-256,0-5 64,0-1-656,11 4-345,0-10-1743,-4-8-1185</inkml:trace>
  <inkml:trace contextRef="#ctx0" brushRef="#br0" timeOffset="1">1 748 6993,'0'0'2361,"136"-21"-1433,-85 11-72,3 3-600,4-1 313,2 2-569,-2 0-104,-3 4 96,-11 2-1185,-14 0-551,-11 0-345,-14 0-1231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2:22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8162,'0'0'1157,"5"6"-865,20 30 246,-2 0-1,-1 1 0,-2 2 0,-2 0 1,15 43-1,8 28-807,-28-79-131,-11-23-3559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3:59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 6569,'0'0'1498,"17"-5"-1077,0 1-253,-1-1 49,-1 2-1,1 0 0,-1 0 1,1 2-1,16-1 0,-29 2-135,17 0 237,-1 0 0,1 2 0,-1 0 0,36 8 0,-51-9-311,0 0 0,0 1 0,0-1 1,0 1-1,0 0 0,-1 0 0,1 0 0,-1 0 0,1 0 1,-1 1-1,0 0 0,0 0 0,0 0 0,-1 0 0,1 0 1,-1 0-1,1 1 0,-1-1 0,0 1 0,0 0 0,-1-1 1,1 1-1,-1 0 0,0 0 0,0 0 0,0 0 0,0 0 1,-1 0-1,0 8 0,0-4 9,-1-1 0,0 1 0,0-1-1,-1 1 1,0-1 0,-1 0 0,1 0 0,-1 0 0,-1 0 0,1 0 0,-1-1 0,-8 11 0,-6 4 2,0 0 0,-24 20 0,33-33-24,-73 60 14,24-22 96,57-45-106,0-1 0,1 1 0,-1-1 0,1 1 0,-1-1 0,0 1 0,1 0 0,0-1 0,-1 1 1,1-1-1,-1 1 0,1 0 0,0-1 0,-1 1 0,1 0 0,0 0 0,-1 1 0,1-2 2,1 0-1,-1 1 1,0-1-1,0 1 1,0-1-1,0 0 1,1 1-1,-1-1 1,0 0-1,0 1 1,0-1-1,1 0 1,-1 0-1,0 1 1,1-1-1,-1 0 0,0 0 1,1 1-1,-1-1 1,0 0-1,1 0 1,-1 0-1,0 0 1,1 1-1,29 3 69,-25-4-39,40 3-3,1-1 0,65-8 1,-93 2-623,0 0 0,-1-1 0,1-1 0,-1-1 0,0-1 0,21-12 0,-35 19 395,40-24-3504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0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7402,'0'0'3616,"118"4"-2679,-76-2-681,2 2 24,-1-1-184,1 1 88,-4 2-152,-4-2-32,-5-2-568,-4 2 96,-5 0-1457,-6-2-215,-10 0-745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0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 1632,'0'0'8754,"123"0"-7930,-79 0-696,-1-2 0,3 2-128,-3-1-8,-3 1-216,-5-6-1608,-10 2-849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7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1 131 2985,'6'-7'9793,"22"-30"-9512,5-23 34,-19 33-54,-21 125-494,7-96 255,0-2 254,0-1-272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7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 2969,'0'0'5559,"18"-9"-5062,62-28 108,-73 34-560,0 1 0,0 0 0,0 1-1,0-1 1,0 1 0,1 1 0,-1-1 0,0 1-1,10 2 1,2-1 71,-5-1-36,-1 2 1,1 0-1,0 0 0,-1 1 0,22 8 0,-28-8-54,-1-1 0,1 1-1,-1 1 1,0-1 0,0 1-1,0 0 1,0 0 0,-1 1-1,0-1 1,0 1 0,0 0-1,8 11 1,-12-13-16,0-1 0,1 0 0,-1 1 0,0-1 0,0 1 0,0 0-1,-1-1 1,1 1 0,-1 0 0,1-1 0,-1 1 0,0 0 0,0-1 0,0 1 0,0 0 0,-1 0 0,0 3 0,0-2 5,-1 0 0,0-1 1,1 1-1,-1-1 0,-1 0 1,1 1-1,0-1 0,-1 0 1,1 0-1,-7 4 0,-2 2 20,0-1 0,-1-1 0,0 0 0,0-1-1,-22 8 1,20-9-28,0-1 0,-1 0 0,1-1 0,-1 0-1,0-1 1,-26-1 0,86-1-381,1 2 1,51 9-1,-84-9 364,1 1-1,-1 0 1,0 1 0,0 1-1,0 0 1,0 0-1,-1 1 1,0 1 0,0 0-1,-1 1 1,21 17 0,-28-21 13,-1 0 0,0 0 0,1 0 0,-1 1 0,-1-1 0,1 1 0,-1-1 0,0 1 1,0 0-1,0 0 0,-1 0 0,1 0 0,-1 0 0,0 1 0,-1-1 0,0 0 0,0 6 1,0-9 33,0-1 1,0 1-1,0 0 1,-1-1-1,1 1 1,-1-1-1,1 1 1,-1 0-1,0-1 1,1 1-1,-1-1 1,0 0-1,0 1 1,0-1-1,0 0 1,0 1-1,-2 1 1,-1 0 35,0-1 1,0 1 0,0 0-1,0-1 1,0 0 0,-6 2 0,-6 2 142,-1-1 1,-24 3-1,40-7-207,-43 5 369,-86 0-1,17-3-3495,104-2 783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8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543 1 7162,'0'0'4258,"-12"15"-3963,-142 201 318,-201 325 565,353-537-1149,-14 24-1090,15-28 930,1 1-1,0-1 1,-1 1 0,1-1-1,0 1 1,0-1-1,-1 1 1,1-1 0,0 1-1,0-1 1,0 1 0,0-1-1,0 1 1,0 0 0,0-1-1,0 1 1,0-1 0,0 1-1,0-1 1,0 1 0,0-1-1,0 1 1,1 0 0,-1-1-1,0 1 1,0-1 0,1 1-1,-1-1 1,0 0 0,0 1-1,1-1 1,-1 1 0,1-1-1,-1 1 1,0-1 0,1 0-1,-1 1 1,1-1-1,-1 0 1,1 0 0,-1 1-1,1-1 1,-1 0 0,1 0-1,0 1 1,13-1-2300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08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644 15 6529,'0'0'2906,"-22"-3"-2001,5 0-744,6 1-87,-1-1 0,1 2 0,-1 0 0,1 0 0,-1 1 0,1 0 0,-1 1 0,1 1 0,-1 0 0,1 0 0,-19 7 0,0 5-9,-1 1 0,2 1 0,0 2 0,1 1 0,1 2 0,1 0 0,1 2 0,1 0 0,1 2 0,1 1 0,1 0 0,1 2 0,1 0 0,-17 37 0,29-50-70,1 0-1,1 1 1,0 0 0,0 0-1,2 1 1,0-1 0,1 1-1,1 0 1,0 19 0,1-30 5,1-1 0,-1 0 0,1 0 0,0 0 0,0 0 0,1 0 0,0 0 0,0 0 0,0 0 0,0-1 0,0 1 1,1-1-1,0 1 0,0-1 0,5 5 0,-2-4-1,-1 0-1,1-1 1,0 1 0,0-1 0,1-1 0,-1 1 0,1-1-1,0 0 1,12 3 0,5-1 10,-1-1-1,1-1 1,0-1 0,0-1-1,39-4 1,-52 2 36,-1 0-1,1-1 1,-1 0-1,1-1 1,-1 0 0,0-1-1,0 0 1,0 0 0,-1-1-1,1-1 1,-1 1 0,11-10-1,-14 9 26,0 1 0,0-1 0,-1 0 0,0 0 0,0-1 0,0 1 1,-1-1-1,0 0 0,0-1 0,-1 1 0,0 0 0,0-1 0,-1 0 0,0 0 0,0 0 0,1-15 0,-3 19-16,1 0 1,-1 1-1,0-1 0,0 0 1,-1 0-1,1 0 1,-1 0-1,0 0 0,0 0 1,-3-7-1,2 9-46,1 0 0,-1 0 1,1 0-1,-1 0 0,0 1 1,0-1-1,0 1 0,0-1 0,0 1 1,-1 0-1,1-1 0,0 1 0,-1 0 1,1 1-1,0-1 0,-1 0 0,1 1 1,-5-1-1,-9-2-124,-1 1 0,1 1 0,0 0 0,-1 1 0,1 1 0,-1 1 0,1 0 0,0 1 0,-1 1 0,2 0 0,-1 1 0,-25 12 0,-11 12-2198,-63 45 1,50-25-1997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0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91 4865,'0'0'6063,"0"-7"-4386,-2 33-1570,-1 1-1,-2-1 0,0 0 0,-15 41 1,-2 9 98,9-18 420,12-111-578,3-89 134,0 116-155,1 0 0,1 0 0,11-36 0,-14 59-114,0 0 0,0 0 0,0 1 0,1-1 0,-1 0 0,1 1 0,0-1 0,0 1 0,-1-1 0,2 1 0,-1 0 0,0 0 0,0 0 0,1 0 0,-1 0 0,1 1 0,-1-1 0,1 1 0,0 0 0,0-1 0,5 0 0,2-1-586,1 2 0,0-1 0,0 1-1,17 1 1,-21 0 396,18 0-2595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1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 6209,'0'0'1231,"-2"16"-920,-8 42 282,-1 5 950,-6 104 782,20-200-1287,-3 24-1033,1 1-1,0-1 1,0 1 0,1-1-1,0 1 1,5-12 0,-2 8 12,1 0 1,0 1 0,1 0-1,9-11 1,-15 20-27,1-1 1,0 1 0,-1 0 0,1 0-1,0 0 1,1 0 0,-1 0 0,0 0-1,0 0 1,1 1 0,-1-1 0,1 1-1,0 0 1,-1 0 0,1 0-1,0 0 1,-1 0 0,1 1 0,0-1-1,0 1 1,0-1 0,0 1 0,0 0-1,4 1 1,-6 0 5,0-1 0,0 1 0,0 0 0,0-1 1,0 1-1,0 0 0,0 0 0,0 0 0,0 0 0,0 0 0,-1 0 0,1 0 0,0 0 0,-1 0 0,1 0 0,-1 1 0,1-1 1,-1 0-1,0 0 0,1 1 0,-1 1 0,4 30-24,-4-31 23,0 72-186,8-78 327,21-27-107,-15 16-2,28-24-1,-35 33-18,46-31-72,-48 34 59,0 0-1,0 1 0,0 0 1,0 0-1,0 0 0,0 1 0,0 0 1,1-1-1,9 1 0,-14 1 8,-1 0-1,1 1 1,0-1-1,0 1 1,-1-1-1,1 0 1,0 1-1,-1-1 1,1 1-1,-1 0 1,1-1-1,-1 1 1,1-1-1,-1 1 1,1 0-1,-1-1 1,1 1-1,-1 0 1,0 0-1,1-1 1,-1 1-1,0 0 1,0 0 0,0-1-1,1 1 1,-1 0-1,0 0 1,0 1-1,2 30-12,-2-26 18,1 21-42,-1 0 0,-1 0 0,-6 36 0,5-35-4695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4:12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3 227 5313,'0'0'2731,"9"-18"-1800,58-124 1247,-38 76-67,-28 66-1947,-1 3 18,-15 262-365,14-257 149,1-1 0,-2 0-1,1 0 1,-1 0 0,0 0 0,0 0 0,-1-1 0,0 1 0,-6 9 0,7-13 14,0 0 0,0-1 0,0 1 0,-1-1 0,1 0 0,-1 1 0,0-1 0,0 0 0,0-1 0,0 1 0,0 0 0,0-1 0,0 0 0,0 1 0,-1-1 0,1 0 0,-1-1 0,1 1 1,0-1-1,-1 0 0,-4 0 0,60-7 142,-27 2-248,32-2-1,84 7-6442,-111 0 2606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48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49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4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9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51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7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46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6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3" Type="http://schemas.openxmlformats.org/officeDocument/2006/relationships/image" Target="../media/image1210.png"/><Relationship Id="rId7" Type="http://schemas.openxmlformats.org/officeDocument/2006/relationships/image" Target="../media/image161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0.png"/><Relationship Id="rId11" Type="http://schemas.openxmlformats.org/officeDocument/2006/relationships/customXml" Target="../ink/ink4.xml"/><Relationship Id="rId5" Type="http://schemas.openxmlformats.org/officeDocument/2006/relationships/image" Target="../media/image1410.png"/><Relationship Id="rId10" Type="http://schemas.openxmlformats.org/officeDocument/2006/relationships/customXml" Target="../ink/ink3.xml"/><Relationship Id="rId4" Type="http://schemas.openxmlformats.org/officeDocument/2006/relationships/image" Target="../media/image1310.png"/><Relationship Id="rId9" Type="http://schemas.openxmlformats.org/officeDocument/2006/relationships/image" Target="../media/image1710.png"/><Relationship Id="rId1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0.png"/><Relationship Id="rId3" Type="http://schemas.openxmlformats.org/officeDocument/2006/relationships/image" Target="../media/image1810.png"/><Relationship Id="rId7" Type="http://schemas.openxmlformats.org/officeDocument/2006/relationships/image" Target="../media/image22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0.png"/><Relationship Id="rId11" Type="http://schemas.openxmlformats.org/officeDocument/2006/relationships/image" Target="../media/image2410.png"/><Relationship Id="rId5" Type="http://schemas.openxmlformats.org/officeDocument/2006/relationships/image" Target="../media/image2010.png"/><Relationship Id="rId10" Type="http://schemas.openxmlformats.org/officeDocument/2006/relationships/image" Target="../media/image1710.png"/><Relationship Id="rId4" Type="http://schemas.openxmlformats.org/officeDocument/2006/relationships/image" Target="../media/image1910.png"/><Relationship Id="rId9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5.png"/><Relationship Id="rId299" Type="http://schemas.openxmlformats.org/officeDocument/2006/relationships/image" Target="../media/image365.png"/><Relationship Id="rId21" Type="http://schemas.openxmlformats.org/officeDocument/2006/relationships/image" Target="../media/image227.png"/><Relationship Id="rId63" Type="http://schemas.openxmlformats.org/officeDocument/2006/relationships/image" Target="../media/image248.png"/><Relationship Id="rId159" Type="http://schemas.openxmlformats.org/officeDocument/2006/relationships/image" Target="../media/image296.png"/><Relationship Id="rId324" Type="http://schemas.openxmlformats.org/officeDocument/2006/relationships/customXml" Target="../ink/ink169.xml"/><Relationship Id="rId366" Type="http://schemas.openxmlformats.org/officeDocument/2006/relationships/customXml" Target="../ink/ink190.xml"/><Relationship Id="rId170" Type="http://schemas.openxmlformats.org/officeDocument/2006/relationships/customXml" Target="../ink/ink92.xml"/><Relationship Id="rId226" Type="http://schemas.openxmlformats.org/officeDocument/2006/relationships/customXml" Target="../ink/ink120.xml"/><Relationship Id="rId268" Type="http://schemas.openxmlformats.org/officeDocument/2006/relationships/customXml" Target="../ink/ink141.xml"/><Relationship Id="rId32" Type="http://schemas.openxmlformats.org/officeDocument/2006/relationships/customXml" Target="../ink/ink23.xml"/><Relationship Id="rId74" Type="http://schemas.openxmlformats.org/officeDocument/2006/relationships/customXml" Target="../ink/ink44.xml"/><Relationship Id="rId128" Type="http://schemas.openxmlformats.org/officeDocument/2006/relationships/customXml" Target="../ink/ink71.xml"/><Relationship Id="rId335" Type="http://schemas.openxmlformats.org/officeDocument/2006/relationships/image" Target="../media/image383.png"/><Relationship Id="rId377" Type="http://schemas.openxmlformats.org/officeDocument/2006/relationships/image" Target="../media/image404.png"/><Relationship Id="rId5" Type="http://schemas.openxmlformats.org/officeDocument/2006/relationships/image" Target="../media/image219.png"/><Relationship Id="rId181" Type="http://schemas.openxmlformats.org/officeDocument/2006/relationships/image" Target="../media/image307.png"/><Relationship Id="rId237" Type="http://schemas.openxmlformats.org/officeDocument/2006/relationships/image" Target="../media/image334.png"/><Relationship Id="rId402" Type="http://schemas.openxmlformats.org/officeDocument/2006/relationships/customXml" Target="../ink/ink208.xml"/><Relationship Id="rId279" Type="http://schemas.openxmlformats.org/officeDocument/2006/relationships/image" Target="../media/image355.png"/><Relationship Id="rId43" Type="http://schemas.openxmlformats.org/officeDocument/2006/relationships/image" Target="../media/image238.png"/><Relationship Id="rId139" Type="http://schemas.openxmlformats.org/officeDocument/2006/relationships/image" Target="../media/image286.png"/><Relationship Id="rId290" Type="http://schemas.openxmlformats.org/officeDocument/2006/relationships/customXml" Target="../ink/ink152.xml"/><Relationship Id="rId304" Type="http://schemas.openxmlformats.org/officeDocument/2006/relationships/customXml" Target="../ink/ink159.xml"/><Relationship Id="rId346" Type="http://schemas.openxmlformats.org/officeDocument/2006/relationships/customXml" Target="../ink/ink180.xml"/><Relationship Id="rId388" Type="http://schemas.openxmlformats.org/officeDocument/2006/relationships/customXml" Target="../ink/ink201.xml"/><Relationship Id="rId85" Type="http://schemas.openxmlformats.org/officeDocument/2006/relationships/image" Target="../media/image259.png"/><Relationship Id="rId150" Type="http://schemas.openxmlformats.org/officeDocument/2006/relationships/customXml" Target="../ink/ink82.xml"/><Relationship Id="rId192" Type="http://schemas.openxmlformats.org/officeDocument/2006/relationships/customXml" Target="../ink/ink103.xml"/><Relationship Id="rId206" Type="http://schemas.openxmlformats.org/officeDocument/2006/relationships/customXml" Target="../ink/ink110.xml"/><Relationship Id="rId413" Type="http://schemas.openxmlformats.org/officeDocument/2006/relationships/image" Target="../media/image422.png"/><Relationship Id="rId248" Type="http://schemas.openxmlformats.org/officeDocument/2006/relationships/customXml" Target="../ink/ink131.xml"/><Relationship Id="rId12" Type="http://schemas.openxmlformats.org/officeDocument/2006/relationships/customXml" Target="../ink/ink13.xml"/><Relationship Id="rId108" Type="http://schemas.openxmlformats.org/officeDocument/2006/relationships/customXml" Target="../ink/ink61.xml"/><Relationship Id="rId315" Type="http://schemas.openxmlformats.org/officeDocument/2006/relationships/image" Target="../media/image373.png"/><Relationship Id="rId357" Type="http://schemas.openxmlformats.org/officeDocument/2006/relationships/image" Target="../media/image394.png"/><Relationship Id="rId54" Type="http://schemas.openxmlformats.org/officeDocument/2006/relationships/customXml" Target="../ink/ink34.xml"/><Relationship Id="rId96" Type="http://schemas.openxmlformats.org/officeDocument/2006/relationships/customXml" Target="../ink/ink55.xml"/><Relationship Id="rId161" Type="http://schemas.openxmlformats.org/officeDocument/2006/relationships/image" Target="../media/image297.png"/><Relationship Id="rId217" Type="http://schemas.openxmlformats.org/officeDocument/2006/relationships/image" Target="../media/image325.png"/><Relationship Id="rId399" Type="http://schemas.openxmlformats.org/officeDocument/2006/relationships/image" Target="../media/image415.png"/><Relationship Id="rId259" Type="http://schemas.openxmlformats.org/officeDocument/2006/relationships/image" Target="../media/image345.png"/><Relationship Id="rId23" Type="http://schemas.openxmlformats.org/officeDocument/2006/relationships/image" Target="../media/image228.png"/><Relationship Id="rId119" Type="http://schemas.openxmlformats.org/officeDocument/2006/relationships/image" Target="../media/image276.png"/><Relationship Id="rId270" Type="http://schemas.openxmlformats.org/officeDocument/2006/relationships/customXml" Target="../ink/ink142.xml"/><Relationship Id="rId326" Type="http://schemas.openxmlformats.org/officeDocument/2006/relationships/customXml" Target="../ink/ink170.xml"/><Relationship Id="rId65" Type="http://schemas.openxmlformats.org/officeDocument/2006/relationships/image" Target="../media/image249.png"/><Relationship Id="rId130" Type="http://schemas.openxmlformats.org/officeDocument/2006/relationships/customXml" Target="../ink/ink72.xml"/><Relationship Id="rId368" Type="http://schemas.openxmlformats.org/officeDocument/2006/relationships/customXml" Target="../ink/ink191.xml"/><Relationship Id="rId172" Type="http://schemas.openxmlformats.org/officeDocument/2006/relationships/customXml" Target="../ink/ink93.xml"/><Relationship Id="rId228" Type="http://schemas.openxmlformats.org/officeDocument/2006/relationships/customXml" Target="../ink/ink121.xml"/><Relationship Id="rId281" Type="http://schemas.openxmlformats.org/officeDocument/2006/relationships/image" Target="../media/image356.png"/><Relationship Id="rId337" Type="http://schemas.openxmlformats.org/officeDocument/2006/relationships/image" Target="../media/image384.png"/><Relationship Id="rId34" Type="http://schemas.openxmlformats.org/officeDocument/2006/relationships/customXml" Target="../ink/ink24.xml"/><Relationship Id="rId76" Type="http://schemas.openxmlformats.org/officeDocument/2006/relationships/customXml" Target="../ink/ink45.xml"/><Relationship Id="rId141" Type="http://schemas.openxmlformats.org/officeDocument/2006/relationships/image" Target="../media/image287.png"/><Relationship Id="rId379" Type="http://schemas.openxmlformats.org/officeDocument/2006/relationships/image" Target="../media/image405.png"/><Relationship Id="rId7" Type="http://schemas.openxmlformats.org/officeDocument/2006/relationships/image" Target="../media/image220.png"/><Relationship Id="rId183" Type="http://schemas.openxmlformats.org/officeDocument/2006/relationships/image" Target="../media/image308.png"/><Relationship Id="rId239" Type="http://schemas.openxmlformats.org/officeDocument/2006/relationships/image" Target="../media/image335.png"/><Relationship Id="rId390" Type="http://schemas.openxmlformats.org/officeDocument/2006/relationships/customXml" Target="../ink/ink202.xml"/><Relationship Id="rId404" Type="http://schemas.openxmlformats.org/officeDocument/2006/relationships/customXml" Target="../ink/ink209.xml"/><Relationship Id="rId250" Type="http://schemas.openxmlformats.org/officeDocument/2006/relationships/customXml" Target="../ink/ink132.xml"/><Relationship Id="rId292" Type="http://schemas.openxmlformats.org/officeDocument/2006/relationships/customXml" Target="../ink/ink153.xml"/><Relationship Id="rId306" Type="http://schemas.openxmlformats.org/officeDocument/2006/relationships/customXml" Target="../ink/ink160.xml"/><Relationship Id="rId45" Type="http://schemas.openxmlformats.org/officeDocument/2006/relationships/image" Target="../media/image239.png"/><Relationship Id="rId87" Type="http://schemas.openxmlformats.org/officeDocument/2006/relationships/image" Target="../media/image260.png"/><Relationship Id="rId110" Type="http://schemas.openxmlformats.org/officeDocument/2006/relationships/customXml" Target="../ink/ink62.xml"/><Relationship Id="rId348" Type="http://schemas.openxmlformats.org/officeDocument/2006/relationships/customXml" Target="../ink/ink181.xml"/><Relationship Id="rId152" Type="http://schemas.openxmlformats.org/officeDocument/2006/relationships/customXml" Target="../ink/ink83.xml"/><Relationship Id="rId194" Type="http://schemas.openxmlformats.org/officeDocument/2006/relationships/customXml" Target="../ink/ink104.xml"/><Relationship Id="rId208" Type="http://schemas.openxmlformats.org/officeDocument/2006/relationships/customXml" Target="../ink/ink111.xml"/><Relationship Id="rId261" Type="http://schemas.openxmlformats.org/officeDocument/2006/relationships/image" Target="../media/image346.png"/><Relationship Id="rId14" Type="http://schemas.openxmlformats.org/officeDocument/2006/relationships/customXml" Target="../ink/ink14.xml"/><Relationship Id="rId56" Type="http://schemas.openxmlformats.org/officeDocument/2006/relationships/customXml" Target="../ink/ink35.xml"/><Relationship Id="rId317" Type="http://schemas.openxmlformats.org/officeDocument/2006/relationships/image" Target="../media/image374.png"/><Relationship Id="rId359" Type="http://schemas.openxmlformats.org/officeDocument/2006/relationships/image" Target="../media/image395.png"/><Relationship Id="rId98" Type="http://schemas.openxmlformats.org/officeDocument/2006/relationships/customXml" Target="../ink/ink56.xml"/><Relationship Id="rId121" Type="http://schemas.openxmlformats.org/officeDocument/2006/relationships/image" Target="../media/image277.png"/><Relationship Id="rId163" Type="http://schemas.openxmlformats.org/officeDocument/2006/relationships/image" Target="../media/image298.png"/><Relationship Id="rId219" Type="http://schemas.openxmlformats.org/officeDocument/2006/relationships/image" Target="../media/image326.png"/><Relationship Id="rId370" Type="http://schemas.openxmlformats.org/officeDocument/2006/relationships/customXml" Target="../ink/ink192.xml"/><Relationship Id="rId230" Type="http://schemas.openxmlformats.org/officeDocument/2006/relationships/customXml" Target="../ink/ink122.xml"/><Relationship Id="rId25" Type="http://schemas.openxmlformats.org/officeDocument/2006/relationships/image" Target="../media/image229.png"/><Relationship Id="rId67" Type="http://schemas.openxmlformats.org/officeDocument/2006/relationships/image" Target="../media/image250.png"/><Relationship Id="rId272" Type="http://schemas.openxmlformats.org/officeDocument/2006/relationships/customXml" Target="../ink/ink143.xml"/><Relationship Id="rId328" Type="http://schemas.openxmlformats.org/officeDocument/2006/relationships/customXml" Target="../ink/ink171.xml"/><Relationship Id="rId132" Type="http://schemas.openxmlformats.org/officeDocument/2006/relationships/customXml" Target="../ink/ink73.xml"/><Relationship Id="rId174" Type="http://schemas.openxmlformats.org/officeDocument/2006/relationships/customXml" Target="../ink/ink94.xml"/><Relationship Id="rId381" Type="http://schemas.openxmlformats.org/officeDocument/2006/relationships/image" Target="../media/image406.png"/><Relationship Id="rId241" Type="http://schemas.openxmlformats.org/officeDocument/2006/relationships/image" Target="../media/image336.png"/><Relationship Id="rId36" Type="http://schemas.openxmlformats.org/officeDocument/2006/relationships/customXml" Target="../ink/ink25.xml"/><Relationship Id="rId283" Type="http://schemas.openxmlformats.org/officeDocument/2006/relationships/image" Target="../media/image357.png"/><Relationship Id="rId339" Type="http://schemas.openxmlformats.org/officeDocument/2006/relationships/image" Target="../media/image385.png"/><Relationship Id="rId78" Type="http://schemas.openxmlformats.org/officeDocument/2006/relationships/customXml" Target="../ink/ink46.xml"/><Relationship Id="rId101" Type="http://schemas.openxmlformats.org/officeDocument/2006/relationships/image" Target="../media/image267.png"/><Relationship Id="rId143" Type="http://schemas.openxmlformats.org/officeDocument/2006/relationships/image" Target="../media/image288.png"/><Relationship Id="rId185" Type="http://schemas.openxmlformats.org/officeDocument/2006/relationships/image" Target="../media/image309.png"/><Relationship Id="rId350" Type="http://schemas.openxmlformats.org/officeDocument/2006/relationships/customXml" Target="../ink/ink182.xml"/><Relationship Id="rId406" Type="http://schemas.openxmlformats.org/officeDocument/2006/relationships/customXml" Target="../ink/ink210.xml"/><Relationship Id="rId9" Type="http://schemas.openxmlformats.org/officeDocument/2006/relationships/image" Target="../media/image221.png"/><Relationship Id="rId210" Type="http://schemas.openxmlformats.org/officeDocument/2006/relationships/customXml" Target="../ink/ink112.xml"/><Relationship Id="rId392" Type="http://schemas.openxmlformats.org/officeDocument/2006/relationships/customXml" Target="../ink/ink203.xml"/><Relationship Id="rId252" Type="http://schemas.openxmlformats.org/officeDocument/2006/relationships/customXml" Target="../ink/ink133.xml"/><Relationship Id="rId294" Type="http://schemas.openxmlformats.org/officeDocument/2006/relationships/customXml" Target="../ink/ink154.xml"/><Relationship Id="rId308" Type="http://schemas.openxmlformats.org/officeDocument/2006/relationships/customXml" Target="../ink/ink161.xml"/><Relationship Id="rId47" Type="http://schemas.openxmlformats.org/officeDocument/2006/relationships/image" Target="../media/image240.png"/><Relationship Id="rId89" Type="http://schemas.openxmlformats.org/officeDocument/2006/relationships/image" Target="../media/image261.png"/><Relationship Id="rId112" Type="http://schemas.openxmlformats.org/officeDocument/2006/relationships/customXml" Target="../ink/ink63.xml"/><Relationship Id="rId154" Type="http://schemas.openxmlformats.org/officeDocument/2006/relationships/customXml" Target="../ink/ink84.xml"/><Relationship Id="rId361" Type="http://schemas.openxmlformats.org/officeDocument/2006/relationships/image" Target="../media/image396.png"/><Relationship Id="rId196" Type="http://schemas.openxmlformats.org/officeDocument/2006/relationships/customXml" Target="../ink/ink105.xml"/><Relationship Id="rId16" Type="http://schemas.openxmlformats.org/officeDocument/2006/relationships/customXml" Target="../ink/ink15.xml"/><Relationship Id="rId221" Type="http://schemas.openxmlformats.org/officeDocument/2006/relationships/image" Target="../media/image327.png"/><Relationship Id="rId263" Type="http://schemas.openxmlformats.org/officeDocument/2006/relationships/image" Target="../media/image347.png"/><Relationship Id="rId319" Type="http://schemas.openxmlformats.org/officeDocument/2006/relationships/image" Target="../media/image375.png"/><Relationship Id="rId58" Type="http://schemas.openxmlformats.org/officeDocument/2006/relationships/customXml" Target="../ink/ink36.xml"/><Relationship Id="rId123" Type="http://schemas.openxmlformats.org/officeDocument/2006/relationships/image" Target="../media/image278.png"/><Relationship Id="rId330" Type="http://schemas.openxmlformats.org/officeDocument/2006/relationships/customXml" Target="../ink/ink172.xml"/><Relationship Id="rId165" Type="http://schemas.openxmlformats.org/officeDocument/2006/relationships/image" Target="../media/image299.png"/><Relationship Id="rId372" Type="http://schemas.openxmlformats.org/officeDocument/2006/relationships/customXml" Target="../ink/ink193.xml"/><Relationship Id="rId232" Type="http://schemas.openxmlformats.org/officeDocument/2006/relationships/customXml" Target="../ink/ink123.xml"/><Relationship Id="rId274" Type="http://schemas.openxmlformats.org/officeDocument/2006/relationships/customXml" Target="../ink/ink144.xml"/><Relationship Id="rId27" Type="http://schemas.openxmlformats.org/officeDocument/2006/relationships/image" Target="../media/image230.png"/><Relationship Id="rId69" Type="http://schemas.openxmlformats.org/officeDocument/2006/relationships/image" Target="../media/image251.png"/><Relationship Id="rId134" Type="http://schemas.openxmlformats.org/officeDocument/2006/relationships/customXml" Target="../ink/ink74.xml"/><Relationship Id="rId80" Type="http://schemas.openxmlformats.org/officeDocument/2006/relationships/customXml" Target="../ink/ink47.xml"/><Relationship Id="rId155" Type="http://schemas.openxmlformats.org/officeDocument/2006/relationships/image" Target="../media/image294.png"/><Relationship Id="rId176" Type="http://schemas.openxmlformats.org/officeDocument/2006/relationships/customXml" Target="../ink/ink95.xml"/><Relationship Id="rId197" Type="http://schemas.openxmlformats.org/officeDocument/2006/relationships/image" Target="../media/image315.png"/><Relationship Id="rId341" Type="http://schemas.openxmlformats.org/officeDocument/2006/relationships/image" Target="../media/image386.png"/><Relationship Id="rId362" Type="http://schemas.openxmlformats.org/officeDocument/2006/relationships/customXml" Target="../ink/ink188.xml"/><Relationship Id="rId383" Type="http://schemas.openxmlformats.org/officeDocument/2006/relationships/image" Target="../media/image407.png"/><Relationship Id="rId201" Type="http://schemas.openxmlformats.org/officeDocument/2006/relationships/image" Target="../media/image317.png"/><Relationship Id="rId222" Type="http://schemas.openxmlformats.org/officeDocument/2006/relationships/customXml" Target="../ink/ink118.xml"/><Relationship Id="rId243" Type="http://schemas.openxmlformats.org/officeDocument/2006/relationships/image" Target="../media/image337.png"/><Relationship Id="rId264" Type="http://schemas.openxmlformats.org/officeDocument/2006/relationships/customXml" Target="../ink/ink139.xml"/><Relationship Id="rId285" Type="http://schemas.openxmlformats.org/officeDocument/2006/relationships/image" Target="../media/image358.png"/><Relationship Id="rId17" Type="http://schemas.openxmlformats.org/officeDocument/2006/relationships/image" Target="../media/image225.png"/><Relationship Id="rId38" Type="http://schemas.openxmlformats.org/officeDocument/2006/relationships/customXml" Target="../ink/ink26.xml"/><Relationship Id="rId59" Type="http://schemas.openxmlformats.org/officeDocument/2006/relationships/image" Target="../media/image246.png"/><Relationship Id="rId103" Type="http://schemas.openxmlformats.org/officeDocument/2006/relationships/image" Target="../media/image268.png"/><Relationship Id="rId124" Type="http://schemas.openxmlformats.org/officeDocument/2006/relationships/customXml" Target="../ink/ink69.xml"/><Relationship Id="rId310" Type="http://schemas.openxmlformats.org/officeDocument/2006/relationships/customXml" Target="../ink/ink162.xml"/><Relationship Id="rId70" Type="http://schemas.openxmlformats.org/officeDocument/2006/relationships/customXml" Target="../ink/ink42.xml"/><Relationship Id="rId91" Type="http://schemas.openxmlformats.org/officeDocument/2006/relationships/image" Target="../media/image262.png"/><Relationship Id="rId145" Type="http://schemas.openxmlformats.org/officeDocument/2006/relationships/image" Target="../media/image289.png"/><Relationship Id="rId166" Type="http://schemas.openxmlformats.org/officeDocument/2006/relationships/customXml" Target="../ink/ink90.xml"/><Relationship Id="rId187" Type="http://schemas.openxmlformats.org/officeDocument/2006/relationships/image" Target="../media/image310.png"/><Relationship Id="rId331" Type="http://schemas.openxmlformats.org/officeDocument/2006/relationships/image" Target="../media/image381.png"/><Relationship Id="rId352" Type="http://schemas.openxmlformats.org/officeDocument/2006/relationships/customXml" Target="../ink/ink183.xml"/><Relationship Id="rId373" Type="http://schemas.openxmlformats.org/officeDocument/2006/relationships/image" Target="../media/image402.png"/><Relationship Id="rId394" Type="http://schemas.openxmlformats.org/officeDocument/2006/relationships/customXml" Target="../ink/ink204.xml"/><Relationship Id="rId408" Type="http://schemas.openxmlformats.org/officeDocument/2006/relationships/customXml" Target="../ink/ink21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3.xml"/><Relationship Id="rId233" Type="http://schemas.openxmlformats.org/officeDocument/2006/relationships/image" Target="../media/image332.png"/><Relationship Id="rId254" Type="http://schemas.openxmlformats.org/officeDocument/2006/relationships/customXml" Target="../ink/ink134.xml"/><Relationship Id="rId28" Type="http://schemas.openxmlformats.org/officeDocument/2006/relationships/customXml" Target="../ink/ink21.xml"/><Relationship Id="rId49" Type="http://schemas.openxmlformats.org/officeDocument/2006/relationships/image" Target="../media/image241.png"/><Relationship Id="rId114" Type="http://schemas.openxmlformats.org/officeDocument/2006/relationships/customXml" Target="../ink/ink64.xml"/><Relationship Id="rId275" Type="http://schemas.openxmlformats.org/officeDocument/2006/relationships/image" Target="../media/image353.png"/><Relationship Id="rId296" Type="http://schemas.openxmlformats.org/officeDocument/2006/relationships/customXml" Target="../ink/ink155.xml"/><Relationship Id="rId300" Type="http://schemas.openxmlformats.org/officeDocument/2006/relationships/customXml" Target="../ink/ink157.xml"/><Relationship Id="rId60" Type="http://schemas.openxmlformats.org/officeDocument/2006/relationships/customXml" Target="../ink/ink37.xml"/><Relationship Id="rId81" Type="http://schemas.openxmlformats.org/officeDocument/2006/relationships/image" Target="../media/image257.png"/><Relationship Id="rId135" Type="http://schemas.openxmlformats.org/officeDocument/2006/relationships/image" Target="../media/image284.png"/><Relationship Id="rId156" Type="http://schemas.openxmlformats.org/officeDocument/2006/relationships/customXml" Target="../ink/ink85.xml"/><Relationship Id="rId177" Type="http://schemas.openxmlformats.org/officeDocument/2006/relationships/image" Target="../media/image305.png"/><Relationship Id="rId198" Type="http://schemas.openxmlformats.org/officeDocument/2006/relationships/customXml" Target="../ink/ink106.xml"/><Relationship Id="rId321" Type="http://schemas.openxmlformats.org/officeDocument/2006/relationships/image" Target="../media/image376.png"/><Relationship Id="rId342" Type="http://schemas.openxmlformats.org/officeDocument/2006/relationships/customXml" Target="../ink/ink178.xml"/><Relationship Id="rId363" Type="http://schemas.openxmlformats.org/officeDocument/2006/relationships/image" Target="../media/image397.png"/><Relationship Id="rId384" Type="http://schemas.openxmlformats.org/officeDocument/2006/relationships/customXml" Target="../ink/ink199.xml"/><Relationship Id="rId202" Type="http://schemas.openxmlformats.org/officeDocument/2006/relationships/customXml" Target="../ink/ink108.xml"/><Relationship Id="rId223" Type="http://schemas.openxmlformats.org/officeDocument/2006/relationships/image" Target="../media/image328.png"/><Relationship Id="rId244" Type="http://schemas.openxmlformats.org/officeDocument/2006/relationships/customXml" Target="../ink/ink129.xml"/><Relationship Id="rId18" Type="http://schemas.openxmlformats.org/officeDocument/2006/relationships/customXml" Target="../ink/ink16.xml"/><Relationship Id="rId39" Type="http://schemas.openxmlformats.org/officeDocument/2006/relationships/image" Target="../media/image236.png"/><Relationship Id="rId265" Type="http://schemas.openxmlformats.org/officeDocument/2006/relationships/image" Target="../media/image348.png"/><Relationship Id="rId286" Type="http://schemas.openxmlformats.org/officeDocument/2006/relationships/customXml" Target="../ink/ink150.xml"/><Relationship Id="rId50" Type="http://schemas.openxmlformats.org/officeDocument/2006/relationships/customXml" Target="../ink/ink32.xml"/><Relationship Id="rId104" Type="http://schemas.openxmlformats.org/officeDocument/2006/relationships/customXml" Target="../ink/ink59.xml"/><Relationship Id="rId125" Type="http://schemas.openxmlformats.org/officeDocument/2006/relationships/image" Target="../media/image279.png"/><Relationship Id="rId146" Type="http://schemas.openxmlformats.org/officeDocument/2006/relationships/customXml" Target="../ink/ink80.xml"/><Relationship Id="rId167" Type="http://schemas.openxmlformats.org/officeDocument/2006/relationships/image" Target="../media/image300.png"/><Relationship Id="rId188" Type="http://schemas.openxmlformats.org/officeDocument/2006/relationships/customXml" Target="../ink/ink101.xml"/><Relationship Id="rId311" Type="http://schemas.openxmlformats.org/officeDocument/2006/relationships/image" Target="../media/image371.png"/><Relationship Id="rId332" Type="http://schemas.openxmlformats.org/officeDocument/2006/relationships/customXml" Target="../ink/ink173.xml"/><Relationship Id="rId353" Type="http://schemas.openxmlformats.org/officeDocument/2006/relationships/image" Target="../media/image392.png"/><Relationship Id="rId374" Type="http://schemas.openxmlformats.org/officeDocument/2006/relationships/customXml" Target="../ink/ink194.xml"/><Relationship Id="rId395" Type="http://schemas.openxmlformats.org/officeDocument/2006/relationships/image" Target="../media/image413.png"/><Relationship Id="rId409" Type="http://schemas.openxmlformats.org/officeDocument/2006/relationships/image" Target="../media/image420.png"/><Relationship Id="rId71" Type="http://schemas.openxmlformats.org/officeDocument/2006/relationships/image" Target="../media/image252.png"/><Relationship Id="rId92" Type="http://schemas.openxmlformats.org/officeDocument/2006/relationships/customXml" Target="../ink/ink53.xml"/><Relationship Id="rId213" Type="http://schemas.openxmlformats.org/officeDocument/2006/relationships/image" Target="../media/image323.png"/><Relationship Id="rId234" Type="http://schemas.openxmlformats.org/officeDocument/2006/relationships/customXml" Target="../ink/ink124.xml"/><Relationship Id="rId2" Type="http://schemas.openxmlformats.org/officeDocument/2006/relationships/image" Target="../media/image4.png"/><Relationship Id="rId29" Type="http://schemas.openxmlformats.org/officeDocument/2006/relationships/image" Target="../media/image231.png"/><Relationship Id="rId255" Type="http://schemas.openxmlformats.org/officeDocument/2006/relationships/image" Target="../media/image343.png"/><Relationship Id="rId276" Type="http://schemas.openxmlformats.org/officeDocument/2006/relationships/customXml" Target="../ink/ink145.xml"/><Relationship Id="rId297" Type="http://schemas.openxmlformats.org/officeDocument/2006/relationships/image" Target="../media/image364.png"/><Relationship Id="rId40" Type="http://schemas.openxmlformats.org/officeDocument/2006/relationships/customXml" Target="../ink/ink27.xml"/><Relationship Id="rId115" Type="http://schemas.openxmlformats.org/officeDocument/2006/relationships/image" Target="../media/image274.png"/><Relationship Id="rId136" Type="http://schemas.openxmlformats.org/officeDocument/2006/relationships/customXml" Target="../ink/ink75.xml"/><Relationship Id="rId157" Type="http://schemas.openxmlformats.org/officeDocument/2006/relationships/image" Target="../media/image295.png"/><Relationship Id="rId178" Type="http://schemas.openxmlformats.org/officeDocument/2006/relationships/customXml" Target="../ink/ink96.xml"/><Relationship Id="rId301" Type="http://schemas.openxmlformats.org/officeDocument/2006/relationships/image" Target="../media/image366.png"/><Relationship Id="rId322" Type="http://schemas.openxmlformats.org/officeDocument/2006/relationships/customXml" Target="../ink/ink168.xml"/><Relationship Id="rId343" Type="http://schemas.openxmlformats.org/officeDocument/2006/relationships/image" Target="../media/image387.png"/><Relationship Id="rId364" Type="http://schemas.openxmlformats.org/officeDocument/2006/relationships/customXml" Target="../ink/ink189.xml"/><Relationship Id="rId61" Type="http://schemas.openxmlformats.org/officeDocument/2006/relationships/image" Target="../media/image247.png"/><Relationship Id="rId82" Type="http://schemas.openxmlformats.org/officeDocument/2006/relationships/customXml" Target="../ink/ink48.xml"/><Relationship Id="rId199" Type="http://schemas.openxmlformats.org/officeDocument/2006/relationships/image" Target="../media/image316.png"/><Relationship Id="rId203" Type="http://schemas.openxmlformats.org/officeDocument/2006/relationships/image" Target="../media/image318.png"/><Relationship Id="rId385" Type="http://schemas.openxmlformats.org/officeDocument/2006/relationships/image" Target="../media/image408.png"/><Relationship Id="rId19" Type="http://schemas.openxmlformats.org/officeDocument/2006/relationships/image" Target="../media/image226.png"/><Relationship Id="rId224" Type="http://schemas.openxmlformats.org/officeDocument/2006/relationships/customXml" Target="../ink/ink119.xml"/><Relationship Id="rId245" Type="http://schemas.openxmlformats.org/officeDocument/2006/relationships/image" Target="../media/image338.png"/><Relationship Id="rId266" Type="http://schemas.openxmlformats.org/officeDocument/2006/relationships/customXml" Target="../ink/ink140.xml"/><Relationship Id="rId287" Type="http://schemas.openxmlformats.org/officeDocument/2006/relationships/image" Target="../media/image359.png"/><Relationship Id="rId410" Type="http://schemas.openxmlformats.org/officeDocument/2006/relationships/customXml" Target="../ink/ink212.xml"/><Relationship Id="rId30" Type="http://schemas.openxmlformats.org/officeDocument/2006/relationships/customXml" Target="../ink/ink22.xml"/><Relationship Id="rId105" Type="http://schemas.openxmlformats.org/officeDocument/2006/relationships/image" Target="../media/image269.png"/><Relationship Id="rId126" Type="http://schemas.openxmlformats.org/officeDocument/2006/relationships/customXml" Target="../ink/ink70.xml"/><Relationship Id="rId147" Type="http://schemas.openxmlformats.org/officeDocument/2006/relationships/image" Target="../media/image290.png"/><Relationship Id="rId168" Type="http://schemas.openxmlformats.org/officeDocument/2006/relationships/customXml" Target="../ink/ink91.xml"/><Relationship Id="rId312" Type="http://schemas.openxmlformats.org/officeDocument/2006/relationships/customXml" Target="../ink/ink163.xml"/><Relationship Id="rId333" Type="http://schemas.openxmlformats.org/officeDocument/2006/relationships/image" Target="../media/image382.png"/><Relationship Id="rId354" Type="http://schemas.openxmlformats.org/officeDocument/2006/relationships/customXml" Target="../ink/ink184.xml"/><Relationship Id="rId51" Type="http://schemas.openxmlformats.org/officeDocument/2006/relationships/image" Target="../media/image242.png"/><Relationship Id="rId72" Type="http://schemas.openxmlformats.org/officeDocument/2006/relationships/customXml" Target="../ink/ink43.xml"/><Relationship Id="rId93" Type="http://schemas.openxmlformats.org/officeDocument/2006/relationships/image" Target="../media/image263.png"/><Relationship Id="rId189" Type="http://schemas.openxmlformats.org/officeDocument/2006/relationships/image" Target="../media/image311.png"/><Relationship Id="rId375" Type="http://schemas.openxmlformats.org/officeDocument/2006/relationships/image" Target="../media/image403.png"/><Relationship Id="rId396" Type="http://schemas.openxmlformats.org/officeDocument/2006/relationships/customXml" Target="../ink/ink205.xml"/><Relationship Id="rId3" Type="http://schemas.openxmlformats.org/officeDocument/2006/relationships/image" Target="../media/image5.png"/><Relationship Id="rId214" Type="http://schemas.openxmlformats.org/officeDocument/2006/relationships/customXml" Target="../ink/ink114.xml"/><Relationship Id="rId235" Type="http://schemas.openxmlformats.org/officeDocument/2006/relationships/image" Target="../media/image333.png"/><Relationship Id="rId256" Type="http://schemas.openxmlformats.org/officeDocument/2006/relationships/customXml" Target="../ink/ink135.xml"/><Relationship Id="rId277" Type="http://schemas.openxmlformats.org/officeDocument/2006/relationships/image" Target="../media/image354.png"/><Relationship Id="rId298" Type="http://schemas.openxmlformats.org/officeDocument/2006/relationships/customXml" Target="../ink/ink156.xml"/><Relationship Id="rId400" Type="http://schemas.openxmlformats.org/officeDocument/2006/relationships/customXml" Target="../ink/ink207.xml"/><Relationship Id="rId116" Type="http://schemas.openxmlformats.org/officeDocument/2006/relationships/customXml" Target="../ink/ink65.xml"/><Relationship Id="rId137" Type="http://schemas.openxmlformats.org/officeDocument/2006/relationships/image" Target="../media/image285.png"/><Relationship Id="rId158" Type="http://schemas.openxmlformats.org/officeDocument/2006/relationships/customXml" Target="../ink/ink86.xml"/><Relationship Id="rId302" Type="http://schemas.openxmlformats.org/officeDocument/2006/relationships/customXml" Target="../ink/ink158.xml"/><Relationship Id="rId323" Type="http://schemas.openxmlformats.org/officeDocument/2006/relationships/image" Target="../media/image377.png"/><Relationship Id="rId344" Type="http://schemas.openxmlformats.org/officeDocument/2006/relationships/customXml" Target="../ink/ink179.xml"/><Relationship Id="rId20" Type="http://schemas.openxmlformats.org/officeDocument/2006/relationships/customXml" Target="../ink/ink17.xml"/><Relationship Id="rId41" Type="http://schemas.openxmlformats.org/officeDocument/2006/relationships/image" Target="../media/image237.png"/><Relationship Id="rId62" Type="http://schemas.openxmlformats.org/officeDocument/2006/relationships/customXml" Target="../ink/ink38.xml"/><Relationship Id="rId83" Type="http://schemas.openxmlformats.org/officeDocument/2006/relationships/image" Target="../media/image258.png"/><Relationship Id="rId179" Type="http://schemas.openxmlformats.org/officeDocument/2006/relationships/image" Target="../media/image306.png"/><Relationship Id="rId365" Type="http://schemas.openxmlformats.org/officeDocument/2006/relationships/image" Target="../media/image398.png"/><Relationship Id="rId386" Type="http://schemas.openxmlformats.org/officeDocument/2006/relationships/customXml" Target="../ink/ink200.xml"/><Relationship Id="rId190" Type="http://schemas.openxmlformats.org/officeDocument/2006/relationships/customXml" Target="../ink/ink102.xml"/><Relationship Id="rId204" Type="http://schemas.openxmlformats.org/officeDocument/2006/relationships/customXml" Target="../ink/ink109.xml"/><Relationship Id="rId225" Type="http://schemas.openxmlformats.org/officeDocument/2006/relationships/image" Target="../media/image329.png"/><Relationship Id="rId246" Type="http://schemas.openxmlformats.org/officeDocument/2006/relationships/customXml" Target="../ink/ink130.xml"/><Relationship Id="rId267" Type="http://schemas.openxmlformats.org/officeDocument/2006/relationships/image" Target="../media/image349.png"/><Relationship Id="rId288" Type="http://schemas.openxmlformats.org/officeDocument/2006/relationships/customXml" Target="../ink/ink151.xml"/><Relationship Id="rId411" Type="http://schemas.openxmlformats.org/officeDocument/2006/relationships/image" Target="../media/image421.png"/><Relationship Id="rId106" Type="http://schemas.openxmlformats.org/officeDocument/2006/relationships/customXml" Target="../ink/ink60.xml"/><Relationship Id="rId127" Type="http://schemas.openxmlformats.org/officeDocument/2006/relationships/image" Target="../media/image280.png"/><Relationship Id="rId313" Type="http://schemas.openxmlformats.org/officeDocument/2006/relationships/image" Target="../media/image372.png"/><Relationship Id="rId10" Type="http://schemas.openxmlformats.org/officeDocument/2006/relationships/customXml" Target="../ink/ink12.xml"/><Relationship Id="rId31" Type="http://schemas.openxmlformats.org/officeDocument/2006/relationships/image" Target="../media/image232.png"/><Relationship Id="rId52" Type="http://schemas.openxmlformats.org/officeDocument/2006/relationships/customXml" Target="../ink/ink33.xml"/><Relationship Id="rId73" Type="http://schemas.openxmlformats.org/officeDocument/2006/relationships/image" Target="../media/image253.png"/><Relationship Id="rId94" Type="http://schemas.openxmlformats.org/officeDocument/2006/relationships/customXml" Target="../ink/ink54.xml"/><Relationship Id="rId148" Type="http://schemas.openxmlformats.org/officeDocument/2006/relationships/customXml" Target="../ink/ink81.xml"/><Relationship Id="rId169" Type="http://schemas.openxmlformats.org/officeDocument/2006/relationships/image" Target="../media/image301.png"/><Relationship Id="rId334" Type="http://schemas.openxmlformats.org/officeDocument/2006/relationships/customXml" Target="../ink/ink174.xml"/><Relationship Id="rId355" Type="http://schemas.openxmlformats.org/officeDocument/2006/relationships/image" Target="../media/image393.png"/><Relationship Id="rId376" Type="http://schemas.openxmlformats.org/officeDocument/2006/relationships/customXml" Target="../ink/ink195.xml"/><Relationship Id="rId397" Type="http://schemas.openxmlformats.org/officeDocument/2006/relationships/image" Target="../media/image414.png"/><Relationship Id="rId4" Type="http://schemas.openxmlformats.org/officeDocument/2006/relationships/customXml" Target="../ink/ink9.xml"/><Relationship Id="rId180" Type="http://schemas.openxmlformats.org/officeDocument/2006/relationships/customXml" Target="../ink/ink97.xml"/><Relationship Id="rId215" Type="http://schemas.openxmlformats.org/officeDocument/2006/relationships/image" Target="../media/image324.png"/><Relationship Id="rId236" Type="http://schemas.openxmlformats.org/officeDocument/2006/relationships/customXml" Target="../ink/ink125.xml"/><Relationship Id="rId257" Type="http://schemas.openxmlformats.org/officeDocument/2006/relationships/image" Target="../media/image344.png"/><Relationship Id="rId278" Type="http://schemas.openxmlformats.org/officeDocument/2006/relationships/customXml" Target="../ink/ink146.xml"/><Relationship Id="rId401" Type="http://schemas.openxmlformats.org/officeDocument/2006/relationships/image" Target="../media/image416.png"/><Relationship Id="rId303" Type="http://schemas.openxmlformats.org/officeDocument/2006/relationships/image" Target="../media/image367.png"/><Relationship Id="rId42" Type="http://schemas.openxmlformats.org/officeDocument/2006/relationships/customXml" Target="../ink/ink28.xml"/><Relationship Id="rId84" Type="http://schemas.openxmlformats.org/officeDocument/2006/relationships/customXml" Target="../ink/ink49.xml"/><Relationship Id="rId138" Type="http://schemas.openxmlformats.org/officeDocument/2006/relationships/customXml" Target="../ink/ink76.xml"/><Relationship Id="rId345" Type="http://schemas.openxmlformats.org/officeDocument/2006/relationships/image" Target="../media/image388.png"/><Relationship Id="rId387" Type="http://schemas.openxmlformats.org/officeDocument/2006/relationships/image" Target="../media/image409.png"/><Relationship Id="rId191" Type="http://schemas.openxmlformats.org/officeDocument/2006/relationships/image" Target="../media/image312.png"/><Relationship Id="rId205" Type="http://schemas.openxmlformats.org/officeDocument/2006/relationships/image" Target="../media/image319.png"/><Relationship Id="rId247" Type="http://schemas.openxmlformats.org/officeDocument/2006/relationships/image" Target="../media/image339.png"/><Relationship Id="rId412" Type="http://schemas.openxmlformats.org/officeDocument/2006/relationships/customXml" Target="../ink/ink213.xml"/><Relationship Id="rId107" Type="http://schemas.openxmlformats.org/officeDocument/2006/relationships/image" Target="../media/image270.png"/><Relationship Id="rId289" Type="http://schemas.openxmlformats.org/officeDocument/2006/relationships/image" Target="../media/image360.png"/><Relationship Id="rId11" Type="http://schemas.openxmlformats.org/officeDocument/2006/relationships/image" Target="../media/image222.png"/><Relationship Id="rId53" Type="http://schemas.openxmlformats.org/officeDocument/2006/relationships/image" Target="../media/image243.png"/><Relationship Id="rId149" Type="http://schemas.openxmlformats.org/officeDocument/2006/relationships/image" Target="../media/image291.png"/><Relationship Id="rId314" Type="http://schemas.openxmlformats.org/officeDocument/2006/relationships/customXml" Target="../ink/ink164.xml"/><Relationship Id="rId356" Type="http://schemas.openxmlformats.org/officeDocument/2006/relationships/customXml" Target="../ink/ink185.xml"/><Relationship Id="rId398" Type="http://schemas.openxmlformats.org/officeDocument/2006/relationships/customXml" Target="../ink/ink206.xml"/><Relationship Id="rId95" Type="http://schemas.openxmlformats.org/officeDocument/2006/relationships/image" Target="../media/image264.png"/><Relationship Id="rId160" Type="http://schemas.openxmlformats.org/officeDocument/2006/relationships/customXml" Target="../ink/ink87.xml"/><Relationship Id="rId216" Type="http://schemas.openxmlformats.org/officeDocument/2006/relationships/customXml" Target="../ink/ink115.xml"/><Relationship Id="rId258" Type="http://schemas.openxmlformats.org/officeDocument/2006/relationships/customXml" Target="../ink/ink136.xml"/><Relationship Id="rId22" Type="http://schemas.openxmlformats.org/officeDocument/2006/relationships/customXml" Target="../ink/ink18.xml"/><Relationship Id="rId64" Type="http://schemas.openxmlformats.org/officeDocument/2006/relationships/customXml" Target="../ink/ink39.xml"/><Relationship Id="rId118" Type="http://schemas.openxmlformats.org/officeDocument/2006/relationships/customXml" Target="../ink/ink66.xml"/><Relationship Id="rId325" Type="http://schemas.openxmlformats.org/officeDocument/2006/relationships/image" Target="../media/image378.png"/><Relationship Id="rId367" Type="http://schemas.openxmlformats.org/officeDocument/2006/relationships/image" Target="../media/image399.png"/><Relationship Id="rId171" Type="http://schemas.openxmlformats.org/officeDocument/2006/relationships/image" Target="../media/image302.png"/><Relationship Id="rId227" Type="http://schemas.openxmlformats.org/officeDocument/2006/relationships/image" Target="../media/image330.png"/><Relationship Id="rId269" Type="http://schemas.openxmlformats.org/officeDocument/2006/relationships/image" Target="../media/image350.png"/><Relationship Id="rId33" Type="http://schemas.openxmlformats.org/officeDocument/2006/relationships/image" Target="../media/image233.png"/><Relationship Id="rId129" Type="http://schemas.openxmlformats.org/officeDocument/2006/relationships/image" Target="../media/image281.png"/><Relationship Id="rId280" Type="http://schemas.openxmlformats.org/officeDocument/2006/relationships/customXml" Target="../ink/ink147.xml"/><Relationship Id="rId336" Type="http://schemas.openxmlformats.org/officeDocument/2006/relationships/customXml" Target="../ink/ink175.xml"/><Relationship Id="rId75" Type="http://schemas.openxmlformats.org/officeDocument/2006/relationships/image" Target="../media/image254.png"/><Relationship Id="rId140" Type="http://schemas.openxmlformats.org/officeDocument/2006/relationships/customXml" Target="../ink/ink77.xml"/><Relationship Id="rId182" Type="http://schemas.openxmlformats.org/officeDocument/2006/relationships/customXml" Target="../ink/ink98.xml"/><Relationship Id="rId378" Type="http://schemas.openxmlformats.org/officeDocument/2006/relationships/customXml" Target="../ink/ink196.xml"/><Relationship Id="rId403" Type="http://schemas.openxmlformats.org/officeDocument/2006/relationships/image" Target="../media/image417.png"/><Relationship Id="rId6" Type="http://schemas.openxmlformats.org/officeDocument/2006/relationships/customXml" Target="../ink/ink10.xml"/><Relationship Id="rId238" Type="http://schemas.openxmlformats.org/officeDocument/2006/relationships/customXml" Target="../ink/ink126.xml"/><Relationship Id="rId291" Type="http://schemas.openxmlformats.org/officeDocument/2006/relationships/image" Target="../media/image361.png"/><Relationship Id="rId305" Type="http://schemas.openxmlformats.org/officeDocument/2006/relationships/image" Target="../media/image368.png"/><Relationship Id="rId347" Type="http://schemas.openxmlformats.org/officeDocument/2006/relationships/image" Target="../media/image389.png"/><Relationship Id="rId44" Type="http://schemas.openxmlformats.org/officeDocument/2006/relationships/customXml" Target="../ink/ink29.xml"/><Relationship Id="rId86" Type="http://schemas.openxmlformats.org/officeDocument/2006/relationships/customXml" Target="../ink/ink50.xml"/><Relationship Id="rId151" Type="http://schemas.openxmlformats.org/officeDocument/2006/relationships/image" Target="../media/image292.png"/><Relationship Id="rId389" Type="http://schemas.openxmlformats.org/officeDocument/2006/relationships/image" Target="../media/image410.png"/><Relationship Id="rId193" Type="http://schemas.openxmlformats.org/officeDocument/2006/relationships/image" Target="../media/image313.png"/><Relationship Id="rId207" Type="http://schemas.openxmlformats.org/officeDocument/2006/relationships/image" Target="../media/image320.png"/><Relationship Id="rId249" Type="http://schemas.openxmlformats.org/officeDocument/2006/relationships/image" Target="../media/image340.png"/><Relationship Id="rId13" Type="http://schemas.openxmlformats.org/officeDocument/2006/relationships/image" Target="../media/image223.png"/><Relationship Id="rId109" Type="http://schemas.openxmlformats.org/officeDocument/2006/relationships/image" Target="../media/image271.png"/><Relationship Id="rId260" Type="http://schemas.openxmlformats.org/officeDocument/2006/relationships/customXml" Target="../ink/ink137.xml"/><Relationship Id="rId316" Type="http://schemas.openxmlformats.org/officeDocument/2006/relationships/customXml" Target="../ink/ink165.xml"/><Relationship Id="rId55" Type="http://schemas.openxmlformats.org/officeDocument/2006/relationships/image" Target="../media/image244.png"/><Relationship Id="rId97" Type="http://schemas.openxmlformats.org/officeDocument/2006/relationships/image" Target="../media/image265.png"/><Relationship Id="rId120" Type="http://schemas.openxmlformats.org/officeDocument/2006/relationships/customXml" Target="../ink/ink67.xml"/><Relationship Id="rId358" Type="http://schemas.openxmlformats.org/officeDocument/2006/relationships/customXml" Target="../ink/ink186.xml"/><Relationship Id="rId162" Type="http://schemas.openxmlformats.org/officeDocument/2006/relationships/customXml" Target="../ink/ink88.xml"/><Relationship Id="rId218" Type="http://schemas.openxmlformats.org/officeDocument/2006/relationships/customXml" Target="../ink/ink116.xml"/><Relationship Id="rId271" Type="http://schemas.openxmlformats.org/officeDocument/2006/relationships/image" Target="../media/image351.png"/><Relationship Id="rId24" Type="http://schemas.openxmlformats.org/officeDocument/2006/relationships/customXml" Target="../ink/ink19.xml"/><Relationship Id="rId66" Type="http://schemas.openxmlformats.org/officeDocument/2006/relationships/customXml" Target="../ink/ink40.xml"/><Relationship Id="rId131" Type="http://schemas.openxmlformats.org/officeDocument/2006/relationships/image" Target="../media/image282.png"/><Relationship Id="rId327" Type="http://schemas.openxmlformats.org/officeDocument/2006/relationships/image" Target="../media/image379.png"/><Relationship Id="rId369" Type="http://schemas.openxmlformats.org/officeDocument/2006/relationships/image" Target="../media/image400.png"/><Relationship Id="rId173" Type="http://schemas.openxmlformats.org/officeDocument/2006/relationships/image" Target="../media/image303.png"/><Relationship Id="rId229" Type="http://schemas.openxmlformats.org/officeDocument/2006/relationships/image" Target="../media/image331.png"/><Relationship Id="rId380" Type="http://schemas.openxmlformats.org/officeDocument/2006/relationships/customXml" Target="../ink/ink197.xml"/><Relationship Id="rId240" Type="http://schemas.openxmlformats.org/officeDocument/2006/relationships/customXml" Target="../ink/ink127.xml"/><Relationship Id="rId35" Type="http://schemas.openxmlformats.org/officeDocument/2006/relationships/image" Target="../media/image234.png"/><Relationship Id="rId77" Type="http://schemas.openxmlformats.org/officeDocument/2006/relationships/image" Target="../media/image255.png"/><Relationship Id="rId100" Type="http://schemas.openxmlformats.org/officeDocument/2006/relationships/customXml" Target="../ink/ink57.xml"/><Relationship Id="rId282" Type="http://schemas.openxmlformats.org/officeDocument/2006/relationships/customXml" Target="../ink/ink148.xml"/><Relationship Id="rId338" Type="http://schemas.openxmlformats.org/officeDocument/2006/relationships/customXml" Target="../ink/ink176.xml"/><Relationship Id="rId8" Type="http://schemas.openxmlformats.org/officeDocument/2006/relationships/customXml" Target="../ink/ink11.xml"/><Relationship Id="rId142" Type="http://schemas.openxmlformats.org/officeDocument/2006/relationships/customXml" Target="../ink/ink78.xml"/><Relationship Id="rId184" Type="http://schemas.openxmlformats.org/officeDocument/2006/relationships/customXml" Target="../ink/ink99.xml"/><Relationship Id="rId391" Type="http://schemas.openxmlformats.org/officeDocument/2006/relationships/image" Target="../media/image411.png"/><Relationship Id="rId405" Type="http://schemas.openxmlformats.org/officeDocument/2006/relationships/image" Target="../media/image418.png"/><Relationship Id="rId251" Type="http://schemas.openxmlformats.org/officeDocument/2006/relationships/image" Target="../media/image341.png"/><Relationship Id="rId46" Type="http://schemas.openxmlformats.org/officeDocument/2006/relationships/customXml" Target="../ink/ink30.xml"/><Relationship Id="rId293" Type="http://schemas.openxmlformats.org/officeDocument/2006/relationships/image" Target="../media/image362.png"/><Relationship Id="rId307" Type="http://schemas.openxmlformats.org/officeDocument/2006/relationships/image" Target="../media/image369.png"/><Relationship Id="rId349" Type="http://schemas.openxmlformats.org/officeDocument/2006/relationships/image" Target="../media/image390.png"/><Relationship Id="rId88" Type="http://schemas.openxmlformats.org/officeDocument/2006/relationships/customXml" Target="../ink/ink51.xml"/><Relationship Id="rId111" Type="http://schemas.openxmlformats.org/officeDocument/2006/relationships/image" Target="../media/image272.png"/><Relationship Id="rId153" Type="http://schemas.openxmlformats.org/officeDocument/2006/relationships/image" Target="../media/image293.png"/><Relationship Id="rId195" Type="http://schemas.openxmlformats.org/officeDocument/2006/relationships/image" Target="../media/image314.png"/><Relationship Id="rId209" Type="http://schemas.openxmlformats.org/officeDocument/2006/relationships/image" Target="../media/image321.png"/><Relationship Id="rId360" Type="http://schemas.openxmlformats.org/officeDocument/2006/relationships/customXml" Target="../ink/ink187.xml"/><Relationship Id="rId220" Type="http://schemas.openxmlformats.org/officeDocument/2006/relationships/customXml" Target="../ink/ink117.xml"/><Relationship Id="rId15" Type="http://schemas.openxmlformats.org/officeDocument/2006/relationships/image" Target="../media/image224.png"/><Relationship Id="rId57" Type="http://schemas.openxmlformats.org/officeDocument/2006/relationships/image" Target="../media/image245.png"/><Relationship Id="rId262" Type="http://schemas.openxmlformats.org/officeDocument/2006/relationships/customXml" Target="../ink/ink138.xml"/><Relationship Id="rId318" Type="http://schemas.openxmlformats.org/officeDocument/2006/relationships/customXml" Target="../ink/ink166.xml"/><Relationship Id="rId99" Type="http://schemas.openxmlformats.org/officeDocument/2006/relationships/image" Target="../media/image266.png"/><Relationship Id="rId122" Type="http://schemas.openxmlformats.org/officeDocument/2006/relationships/customXml" Target="../ink/ink68.xml"/><Relationship Id="rId164" Type="http://schemas.openxmlformats.org/officeDocument/2006/relationships/customXml" Target="../ink/ink89.xml"/><Relationship Id="rId371" Type="http://schemas.openxmlformats.org/officeDocument/2006/relationships/image" Target="../media/image401.png"/><Relationship Id="rId26" Type="http://schemas.openxmlformats.org/officeDocument/2006/relationships/customXml" Target="../ink/ink20.xml"/><Relationship Id="rId231" Type="http://schemas.openxmlformats.org/officeDocument/2006/relationships/image" Target="../media/image18.png"/><Relationship Id="rId273" Type="http://schemas.openxmlformats.org/officeDocument/2006/relationships/image" Target="../media/image352.png"/><Relationship Id="rId329" Type="http://schemas.openxmlformats.org/officeDocument/2006/relationships/image" Target="../media/image380.png"/><Relationship Id="rId68" Type="http://schemas.openxmlformats.org/officeDocument/2006/relationships/customXml" Target="../ink/ink41.xml"/><Relationship Id="rId133" Type="http://schemas.openxmlformats.org/officeDocument/2006/relationships/image" Target="../media/image283.png"/><Relationship Id="rId175" Type="http://schemas.openxmlformats.org/officeDocument/2006/relationships/image" Target="../media/image304.png"/><Relationship Id="rId340" Type="http://schemas.openxmlformats.org/officeDocument/2006/relationships/customXml" Target="../ink/ink177.xml"/><Relationship Id="rId200" Type="http://schemas.openxmlformats.org/officeDocument/2006/relationships/customXml" Target="../ink/ink107.xml"/><Relationship Id="rId382" Type="http://schemas.openxmlformats.org/officeDocument/2006/relationships/customXml" Target="../ink/ink198.xml"/><Relationship Id="rId242" Type="http://schemas.openxmlformats.org/officeDocument/2006/relationships/customXml" Target="../ink/ink128.xml"/><Relationship Id="rId284" Type="http://schemas.openxmlformats.org/officeDocument/2006/relationships/customXml" Target="../ink/ink149.xml"/><Relationship Id="rId37" Type="http://schemas.openxmlformats.org/officeDocument/2006/relationships/image" Target="../media/image235.png"/><Relationship Id="rId79" Type="http://schemas.openxmlformats.org/officeDocument/2006/relationships/image" Target="../media/image256.png"/><Relationship Id="rId102" Type="http://schemas.openxmlformats.org/officeDocument/2006/relationships/customXml" Target="../ink/ink58.xml"/><Relationship Id="rId144" Type="http://schemas.openxmlformats.org/officeDocument/2006/relationships/customXml" Target="../ink/ink79.xml"/><Relationship Id="rId90" Type="http://schemas.openxmlformats.org/officeDocument/2006/relationships/customXml" Target="../ink/ink52.xml"/><Relationship Id="rId186" Type="http://schemas.openxmlformats.org/officeDocument/2006/relationships/customXml" Target="../ink/ink100.xml"/><Relationship Id="rId351" Type="http://schemas.openxmlformats.org/officeDocument/2006/relationships/image" Target="../media/image391.png"/><Relationship Id="rId393" Type="http://schemas.openxmlformats.org/officeDocument/2006/relationships/image" Target="../media/image412.png"/><Relationship Id="rId407" Type="http://schemas.openxmlformats.org/officeDocument/2006/relationships/image" Target="../media/image419.png"/><Relationship Id="rId211" Type="http://schemas.openxmlformats.org/officeDocument/2006/relationships/image" Target="../media/image322.png"/><Relationship Id="rId253" Type="http://schemas.openxmlformats.org/officeDocument/2006/relationships/image" Target="../media/image342.png"/><Relationship Id="rId295" Type="http://schemas.openxmlformats.org/officeDocument/2006/relationships/image" Target="../media/image363.png"/><Relationship Id="rId309" Type="http://schemas.openxmlformats.org/officeDocument/2006/relationships/image" Target="../media/image370.png"/><Relationship Id="rId48" Type="http://schemas.openxmlformats.org/officeDocument/2006/relationships/customXml" Target="../ink/ink31.xml"/><Relationship Id="rId113" Type="http://schemas.openxmlformats.org/officeDocument/2006/relationships/image" Target="../media/image273.png"/><Relationship Id="rId320" Type="http://schemas.openxmlformats.org/officeDocument/2006/relationships/customXml" Target="../ink/ink1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4.xml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1710.png"/><Relationship Id="rId18" Type="http://schemas.openxmlformats.org/officeDocument/2006/relationships/customXml" Target="../ink/ink220.xml"/><Relationship Id="rId3" Type="http://schemas.openxmlformats.org/officeDocument/2006/relationships/image" Target="../media/image3310.png"/><Relationship Id="rId7" Type="http://schemas.openxmlformats.org/officeDocument/2006/relationships/image" Target="../media/image1210.png"/><Relationship Id="rId12" Type="http://schemas.openxmlformats.org/officeDocument/2006/relationships/customXml" Target="../ink/ink215.xml"/><Relationship Id="rId17" Type="http://schemas.openxmlformats.org/officeDocument/2006/relationships/customXml" Target="../ink/ink219.xml"/><Relationship Id="rId2" Type="http://schemas.openxmlformats.org/officeDocument/2006/relationships/image" Target="../media/image3210.png"/><Relationship Id="rId16" Type="http://schemas.openxmlformats.org/officeDocument/2006/relationships/customXml" Target="../ink/ink2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0.png"/><Relationship Id="rId11" Type="http://schemas.openxmlformats.org/officeDocument/2006/relationships/image" Target="../media/image1610.png"/><Relationship Id="rId15" Type="http://schemas.openxmlformats.org/officeDocument/2006/relationships/customXml" Target="../ink/ink217.xml"/><Relationship Id="rId10" Type="http://schemas.openxmlformats.org/officeDocument/2006/relationships/image" Target="../media/image1510.png"/><Relationship Id="rId9" Type="http://schemas.openxmlformats.org/officeDocument/2006/relationships/image" Target="../media/image1410.png"/><Relationship Id="rId14" Type="http://schemas.openxmlformats.org/officeDocument/2006/relationships/customXml" Target="../ink/ink2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customXml" Target="../ink/ink224.xml"/><Relationship Id="rId3" Type="http://schemas.openxmlformats.org/officeDocument/2006/relationships/image" Target="../media/image5910.png"/><Relationship Id="rId7" Type="http://schemas.openxmlformats.org/officeDocument/2006/relationships/image" Target="../media/image1510.png"/><Relationship Id="rId12" Type="http://schemas.openxmlformats.org/officeDocument/2006/relationships/customXml" Target="../ink/ink223.xml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10.png"/><Relationship Id="rId11" Type="http://schemas.openxmlformats.org/officeDocument/2006/relationships/customXml" Target="../ink/ink222.xml"/><Relationship Id="rId5" Type="http://schemas.openxmlformats.org/officeDocument/2006/relationships/image" Target="../media/image1310.png"/><Relationship Id="rId15" Type="http://schemas.openxmlformats.org/officeDocument/2006/relationships/customXml" Target="../ink/ink226.xml"/><Relationship Id="rId10" Type="http://schemas.openxmlformats.org/officeDocument/2006/relationships/image" Target="../media/image1710.png"/><Relationship Id="rId4" Type="http://schemas.openxmlformats.org/officeDocument/2006/relationships/image" Target="../media/image1210.png"/><Relationship Id="rId9" Type="http://schemas.openxmlformats.org/officeDocument/2006/relationships/customXml" Target="../ink/ink221.xml"/><Relationship Id="rId14" Type="http://schemas.openxmlformats.org/officeDocument/2006/relationships/customXml" Target="../ink/ink225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0.xml"/><Relationship Id="rId18" Type="http://schemas.openxmlformats.org/officeDocument/2006/relationships/image" Target="../media/image687.png"/><Relationship Id="rId26" Type="http://schemas.openxmlformats.org/officeDocument/2006/relationships/image" Target="../media/image691.png"/><Relationship Id="rId39" Type="http://schemas.openxmlformats.org/officeDocument/2006/relationships/customXml" Target="../ink/ink243.xml"/><Relationship Id="rId21" Type="http://schemas.openxmlformats.org/officeDocument/2006/relationships/customXml" Target="../ink/ink234.xml"/><Relationship Id="rId34" Type="http://schemas.openxmlformats.org/officeDocument/2006/relationships/image" Target="../media/image695.png"/><Relationship Id="rId42" Type="http://schemas.openxmlformats.org/officeDocument/2006/relationships/image" Target="../media/image699.png"/><Relationship Id="rId7" Type="http://schemas.openxmlformats.org/officeDocument/2006/relationships/customXml" Target="../ink/ink227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86.png"/><Relationship Id="rId20" Type="http://schemas.openxmlformats.org/officeDocument/2006/relationships/image" Target="../media/image688.png"/><Relationship Id="rId29" Type="http://schemas.openxmlformats.org/officeDocument/2006/relationships/customXml" Target="../ink/ink238.xml"/><Relationship Id="rId41" Type="http://schemas.openxmlformats.org/officeDocument/2006/relationships/customXml" Target="../ink/ink2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0.png"/><Relationship Id="rId11" Type="http://schemas.openxmlformats.org/officeDocument/2006/relationships/customXml" Target="../ink/ink229.xml"/><Relationship Id="rId24" Type="http://schemas.openxmlformats.org/officeDocument/2006/relationships/image" Target="../media/image690.png"/><Relationship Id="rId32" Type="http://schemas.openxmlformats.org/officeDocument/2006/relationships/image" Target="../media/image694.png"/><Relationship Id="rId37" Type="http://schemas.openxmlformats.org/officeDocument/2006/relationships/customXml" Target="../ink/ink242.xml"/><Relationship Id="rId40" Type="http://schemas.openxmlformats.org/officeDocument/2006/relationships/image" Target="../media/image698.png"/><Relationship Id="rId5" Type="http://schemas.openxmlformats.org/officeDocument/2006/relationships/image" Target="../media/image5010.png"/><Relationship Id="rId15" Type="http://schemas.openxmlformats.org/officeDocument/2006/relationships/customXml" Target="../ink/ink231.xml"/><Relationship Id="rId23" Type="http://schemas.openxmlformats.org/officeDocument/2006/relationships/customXml" Target="../ink/ink235.xml"/><Relationship Id="rId28" Type="http://schemas.openxmlformats.org/officeDocument/2006/relationships/image" Target="../media/image692.png"/><Relationship Id="rId36" Type="http://schemas.openxmlformats.org/officeDocument/2006/relationships/image" Target="../media/image696.png"/><Relationship Id="rId10" Type="http://schemas.openxmlformats.org/officeDocument/2006/relationships/image" Target="../media/image683.png"/><Relationship Id="rId19" Type="http://schemas.openxmlformats.org/officeDocument/2006/relationships/customXml" Target="../ink/ink233.xml"/><Relationship Id="rId31" Type="http://schemas.openxmlformats.org/officeDocument/2006/relationships/customXml" Target="../ink/ink239.xml"/><Relationship Id="rId4" Type="http://schemas.openxmlformats.org/officeDocument/2006/relationships/image" Target="../media/image4910.png"/><Relationship Id="rId9" Type="http://schemas.openxmlformats.org/officeDocument/2006/relationships/customXml" Target="../ink/ink228.xml"/><Relationship Id="rId14" Type="http://schemas.openxmlformats.org/officeDocument/2006/relationships/image" Target="../media/image685.png"/><Relationship Id="rId22" Type="http://schemas.openxmlformats.org/officeDocument/2006/relationships/image" Target="../media/image689.png"/><Relationship Id="rId27" Type="http://schemas.openxmlformats.org/officeDocument/2006/relationships/customXml" Target="../ink/ink237.xml"/><Relationship Id="rId30" Type="http://schemas.openxmlformats.org/officeDocument/2006/relationships/image" Target="../media/image693.png"/><Relationship Id="rId35" Type="http://schemas.openxmlformats.org/officeDocument/2006/relationships/customXml" Target="../ink/ink241.xml"/><Relationship Id="rId8" Type="http://schemas.openxmlformats.org/officeDocument/2006/relationships/image" Target="../media/image682.png"/><Relationship Id="rId3" Type="http://schemas.openxmlformats.org/officeDocument/2006/relationships/image" Target="../media/image4810.png"/><Relationship Id="rId12" Type="http://schemas.openxmlformats.org/officeDocument/2006/relationships/image" Target="../media/image684.png"/><Relationship Id="rId17" Type="http://schemas.openxmlformats.org/officeDocument/2006/relationships/customXml" Target="../ink/ink232.xml"/><Relationship Id="rId25" Type="http://schemas.openxmlformats.org/officeDocument/2006/relationships/customXml" Target="../ink/ink236.xml"/><Relationship Id="rId33" Type="http://schemas.openxmlformats.org/officeDocument/2006/relationships/customXml" Target="../ink/ink240.xml"/><Relationship Id="rId38" Type="http://schemas.openxmlformats.org/officeDocument/2006/relationships/image" Target="../media/image69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4200.png"/><Relationship Id="rId7" Type="http://schemas.openxmlformats.org/officeDocument/2006/relationships/image" Target="../media/image4600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0.png"/><Relationship Id="rId11" Type="http://schemas.openxmlformats.org/officeDocument/2006/relationships/image" Target="../media/image35.png"/><Relationship Id="rId5" Type="http://schemas.openxmlformats.org/officeDocument/2006/relationships/image" Target="../media/image440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430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9.png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9.wmf"/><Relationship Id="rId10" Type="http://schemas.openxmlformats.org/officeDocument/2006/relationships/image" Target="../media/image66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72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39.png"/><Relationship Id="rId12" Type="http://schemas.openxmlformats.org/officeDocument/2006/relationships/image" Target="../media/image7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1.png"/><Relationship Id="rId11" Type="http://schemas.openxmlformats.org/officeDocument/2006/relationships/image" Target="../media/image700.png"/><Relationship Id="rId5" Type="http://schemas.openxmlformats.org/officeDocument/2006/relationships/image" Target="../media/image31.wmf"/><Relationship Id="rId15" Type="http://schemas.openxmlformats.org/officeDocument/2006/relationships/image" Target="../media/image7410.png"/><Relationship Id="rId10" Type="http://schemas.openxmlformats.org/officeDocument/2006/relationships/image" Target="../media/image66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56.png"/><Relationship Id="rId14" Type="http://schemas.openxmlformats.org/officeDocument/2006/relationships/image" Target="../media/image731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1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6.png"/><Relationship Id="rId21" Type="http://schemas.openxmlformats.org/officeDocument/2006/relationships/customXml" Target="../ink/ink253.xml"/><Relationship Id="rId42" Type="http://schemas.openxmlformats.org/officeDocument/2006/relationships/image" Target="../media/image724.png"/><Relationship Id="rId47" Type="http://schemas.openxmlformats.org/officeDocument/2006/relationships/customXml" Target="../ink/ink266.xml"/><Relationship Id="rId63" Type="http://schemas.openxmlformats.org/officeDocument/2006/relationships/customXml" Target="../ink/ink274.xml"/><Relationship Id="rId68" Type="http://schemas.openxmlformats.org/officeDocument/2006/relationships/image" Target="../media/image737.png"/><Relationship Id="rId2" Type="http://schemas.openxmlformats.org/officeDocument/2006/relationships/image" Target="../media/image43.emf"/><Relationship Id="rId16" Type="http://schemas.openxmlformats.org/officeDocument/2006/relationships/image" Target="../media/image711.png"/><Relationship Id="rId29" Type="http://schemas.openxmlformats.org/officeDocument/2006/relationships/customXml" Target="../ink/ink257.xml"/><Relationship Id="rId11" Type="http://schemas.openxmlformats.org/officeDocument/2006/relationships/customXml" Target="../ink/ink248.xml"/><Relationship Id="rId24" Type="http://schemas.openxmlformats.org/officeDocument/2006/relationships/image" Target="../media/image715.png"/><Relationship Id="rId32" Type="http://schemas.openxmlformats.org/officeDocument/2006/relationships/image" Target="../media/image719.png"/><Relationship Id="rId37" Type="http://schemas.openxmlformats.org/officeDocument/2006/relationships/customXml" Target="../ink/ink261.xml"/><Relationship Id="rId40" Type="http://schemas.openxmlformats.org/officeDocument/2006/relationships/image" Target="../media/image723.png"/><Relationship Id="rId45" Type="http://schemas.openxmlformats.org/officeDocument/2006/relationships/customXml" Target="../ink/ink265.xml"/><Relationship Id="rId53" Type="http://schemas.openxmlformats.org/officeDocument/2006/relationships/customXml" Target="../ink/ink269.xml"/><Relationship Id="rId58" Type="http://schemas.openxmlformats.org/officeDocument/2006/relationships/image" Target="../media/image732.png"/><Relationship Id="rId66" Type="http://schemas.openxmlformats.org/officeDocument/2006/relationships/image" Target="../media/image736.png"/><Relationship Id="rId74" Type="http://schemas.openxmlformats.org/officeDocument/2006/relationships/image" Target="../media/image740.png"/><Relationship Id="rId61" Type="http://schemas.openxmlformats.org/officeDocument/2006/relationships/customXml" Target="../ink/ink273.xml"/><Relationship Id="rId19" Type="http://schemas.openxmlformats.org/officeDocument/2006/relationships/customXml" Target="../ink/ink252.xml"/><Relationship Id="rId14" Type="http://schemas.openxmlformats.org/officeDocument/2006/relationships/image" Target="../media/image710.png"/><Relationship Id="rId22" Type="http://schemas.openxmlformats.org/officeDocument/2006/relationships/image" Target="../media/image714.png"/><Relationship Id="rId27" Type="http://schemas.openxmlformats.org/officeDocument/2006/relationships/customXml" Target="../ink/ink256.xml"/><Relationship Id="rId30" Type="http://schemas.openxmlformats.org/officeDocument/2006/relationships/image" Target="../media/image718.png"/><Relationship Id="rId35" Type="http://schemas.openxmlformats.org/officeDocument/2006/relationships/customXml" Target="../ink/ink260.xml"/><Relationship Id="rId43" Type="http://schemas.openxmlformats.org/officeDocument/2006/relationships/customXml" Target="../ink/ink264.xml"/><Relationship Id="rId48" Type="http://schemas.openxmlformats.org/officeDocument/2006/relationships/image" Target="../media/image727.png"/><Relationship Id="rId56" Type="http://schemas.openxmlformats.org/officeDocument/2006/relationships/image" Target="../media/image731.png"/><Relationship Id="rId64" Type="http://schemas.openxmlformats.org/officeDocument/2006/relationships/image" Target="../media/image735.png"/><Relationship Id="rId69" Type="http://schemas.openxmlformats.org/officeDocument/2006/relationships/customXml" Target="../ink/ink277.xml"/><Relationship Id="rId8" Type="http://schemas.openxmlformats.org/officeDocument/2006/relationships/image" Target="../media/image707.png"/><Relationship Id="rId51" Type="http://schemas.openxmlformats.org/officeDocument/2006/relationships/customXml" Target="../ink/ink268.xml"/><Relationship Id="rId72" Type="http://schemas.openxmlformats.org/officeDocument/2006/relationships/image" Target="../media/image739.png"/><Relationship Id="rId3" Type="http://schemas.openxmlformats.org/officeDocument/2006/relationships/customXml" Target="../ink/ink245.xml"/><Relationship Id="rId12" Type="http://schemas.openxmlformats.org/officeDocument/2006/relationships/image" Target="../media/image709.png"/><Relationship Id="rId17" Type="http://schemas.openxmlformats.org/officeDocument/2006/relationships/customXml" Target="../ink/ink251.xml"/><Relationship Id="rId25" Type="http://schemas.openxmlformats.org/officeDocument/2006/relationships/customXml" Target="../ink/ink255.xml"/><Relationship Id="rId33" Type="http://schemas.openxmlformats.org/officeDocument/2006/relationships/customXml" Target="../ink/ink259.xml"/><Relationship Id="rId38" Type="http://schemas.openxmlformats.org/officeDocument/2006/relationships/image" Target="../media/image722.png"/><Relationship Id="rId46" Type="http://schemas.openxmlformats.org/officeDocument/2006/relationships/image" Target="../media/image726.png"/><Relationship Id="rId59" Type="http://schemas.openxmlformats.org/officeDocument/2006/relationships/customXml" Target="../ink/ink272.xml"/><Relationship Id="rId67" Type="http://schemas.openxmlformats.org/officeDocument/2006/relationships/customXml" Target="../ink/ink276.xml"/><Relationship Id="rId20" Type="http://schemas.openxmlformats.org/officeDocument/2006/relationships/image" Target="../media/image713.png"/><Relationship Id="rId41" Type="http://schemas.openxmlformats.org/officeDocument/2006/relationships/customXml" Target="../ink/ink263.xml"/><Relationship Id="rId54" Type="http://schemas.openxmlformats.org/officeDocument/2006/relationships/image" Target="../media/image730.png"/><Relationship Id="rId62" Type="http://schemas.openxmlformats.org/officeDocument/2006/relationships/image" Target="../media/image734.png"/><Relationship Id="rId70" Type="http://schemas.openxmlformats.org/officeDocument/2006/relationships/image" Target="../media/image738.png"/><Relationship Id="rId75" Type="http://schemas.openxmlformats.org/officeDocument/2006/relationships/customXml" Target="../ink/ink2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6.png"/><Relationship Id="rId15" Type="http://schemas.openxmlformats.org/officeDocument/2006/relationships/customXml" Target="../ink/ink250.xml"/><Relationship Id="rId23" Type="http://schemas.openxmlformats.org/officeDocument/2006/relationships/customXml" Target="../ink/ink254.xml"/><Relationship Id="rId28" Type="http://schemas.openxmlformats.org/officeDocument/2006/relationships/image" Target="../media/image717.png"/><Relationship Id="rId36" Type="http://schemas.openxmlformats.org/officeDocument/2006/relationships/image" Target="../media/image721.png"/><Relationship Id="rId49" Type="http://schemas.openxmlformats.org/officeDocument/2006/relationships/customXml" Target="../ink/ink267.xml"/><Relationship Id="rId57" Type="http://schemas.openxmlformats.org/officeDocument/2006/relationships/customXml" Target="../ink/ink271.xml"/><Relationship Id="rId10" Type="http://schemas.openxmlformats.org/officeDocument/2006/relationships/image" Target="../media/image708.png"/><Relationship Id="rId31" Type="http://schemas.openxmlformats.org/officeDocument/2006/relationships/customXml" Target="../ink/ink258.xml"/><Relationship Id="rId44" Type="http://schemas.openxmlformats.org/officeDocument/2006/relationships/image" Target="../media/image725.png"/><Relationship Id="rId52" Type="http://schemas.openxmlformats.org/officeDocument/2006/relationships/image" Target="../media/image729.png"/><Relationship Id="rId60" Type="http://schemas.openxmlformats.org/officeDocument/2006/relationships/image" Target="../media/image733.png"/><Relationship Id="rId65" Type="http://schemas.openxmlformats.org/officeDocument/2006/relationships/customXml" Target="../ink/ink275.xml"/><Relationship Id="rId73" Type="http://schemas.openxmlformats.org/officeDocument/2006/relationships/customXml" Target="../ink/ink279.xml"/><Relationship Id="rId9" Type="http://schemas.openxmlformats.org/officeDocument/2006/relationships/customXml" Target="../ink/ink247.xml"/><Relationship Id="rId13" Type="http://schemas.openxmlformats.org/officeDocument/2006/relationships/customXml" Target="../ink/ink249.xml"/><Relationship Id="rId18" Type="http://schemas.openxmlformats.org/officeDocument/2006/relationships/image" Target="../media/image712.png"/><Relationship Id="rId39" Type="http://schemas.openxmlformats.org/officeDocument/2006/relationships/customXml" Target="../ink/ink262.xml"/><Relationship Id="rId34" Type="http://schemas.openxmlformats.org/officeDocument/2006/relationships/image" Target="../media/image720.png"/><Relationship Id="rId50" Type="http://schemas.openxmlformats.org/officeDocument/2006/relationships/image" Target="../media/image728.png"/><Relationship Id="rId55" Type="http://schemas.openxmlformats.org/officeDocument/2006/relationships/customXml" Target="../ink/ink270.xml"/><Relationship Id="rId76" Type="http://schemas.openxmlformats.org/officeDocument/2006/relationships/image" Target="../media/image741.png"/><Relationship Id="rId7" Type="http://schemas.openxmlformats.org/officeDocument/2006/relationships/customXml" Target="../ink/ink246.xml"/><Relationship Id="rId71" Type="http://schemas.openxmlformats.org/officeDocument/2006/relationships/customXml" Target="../ink/ink27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7" Type="http://schemas.openxmlformats.org/officeDocument/2006/relationships/image" Target="../media/image742.png"/><Relationship Id="rId46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1010.png"/><Relationship Id="rId48" Type="http://schemas.openxmlformats.org/officeDocument/2006/relationships/image" Target="../media/image825.png"/><Relationship Id="rId4" Type="http://schemas.openxmlformats.org/officeDocument/2006/relationships/image" Target="../media/image9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57400"/>
            <a:ext cx="8001000" cy="3048000"/>
          </a:xfrm>
        </p:spPr>
        <p:txBody>
          <a:bodyPr/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n-US" sz="18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n-US" sz="18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dirty="0">
                <a:solidFill>
                  <a:schemeClr val="bg1"/>
                </a:solidFill>
                <a:ea typeface="ＭＳ Ｐゴシック" pitchFamily="-112" charset="-128"/>
              </a:rPr>
              <a:t>Κεφάλαιο 21</a:t>
            </a:r>
            <a:r>
              <a:rPr lang="en-US" dirty="0">
                <a:solidFill>
                  <a:schemeClr val="bg1"/>
                </a:solidFill>
                <a:ea typeface="ＭＳ Ｐゴシック" pitchFamily="-112" charset="-128"/>
              </a:rPr>
              <a:t>: </a:t>
            </a:r>
            <a:r>
              <a:rPr lang="el-GR" dirty="0">
                <a:solidFill>
                  <a:schemeClr val="bg1"/>
                </a:solidFill>
                <a:ea typeface="ＭＳ Ｐゴシック" pitchFamily="-112" charset="-128"/>
              </a:rPr>
              <a:t>Ανάλυση Συνδέσμων. </a:t>
            </a:r>
            <a:endParaRPr lang="en-US" dirty="0">
              <a:solidFill>
                <a:schemeClr val="bg1"/>
              </a:solidFill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7208A-936D-4BBD-92E4-2490F5448A08}"/>
              </a:ext>
            </a:extLst>
          </p:cNvPr>
          <p:cNvSpPr txBox="1"/>
          <p:nvPr/>
        </p:nvSpPr>
        <p:spPr>
          <a:xfrm>
            <a:off x="4229100" y="563880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2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5041900" y="1640922"/>
            <a:ext cx="3527486" cy="3504837"/>
            <a:chOff x="2492375" y="2282397"/>
            <a:chExt cx="3527486" cy="3504837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38800"/>
            <a:ext cx="670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/>
              <a:t>+ 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dirty="0"/>
              <a:t> =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0274" y="5638800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r(u): PageRank(u)</a:t>
            </a:r>
            <a:endParaRPr lang="el-GR" sz="200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EFE178-36DF-4DF0-905F-336EB1153AC4}"/>
              </a:ext>
            </a:extLst>
          </p:cNvPr>
          <p:cNvGrpSpPr/>
          <p:nvPr/>
        </p:nvGrpSpPr>
        <p:grpSpPr>
          <a:xfrm>
            <a:off x="823912" y="2447413"/>
            <a:ext cx="4312228" cy="2323803"/>
            <a:chOff x="823912" y="2447413"/>
            <a:chExt cx="4312228" cy="2323803"/>
          </a:xfrm>
        </p:grpSpPr>
        <p:sp>
          <p:nvSpPr>
            <p:cNvPr id="5130" name="Text Box 35"/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latin typeface="Calibri" pitchFamily="34" charset="0"/>
                </a:rPr>
                <a:t>+ 1/2 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1" name="Text Box 36"/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42947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1/2 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+ 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latin typeface="Calibri" pitchFamily="34" charset="0"/>
                </a:rPr>
                <a:t>+ 1/3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2" name="Text Box 37"/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solidFill>
                    <a:srgbClr val="0033CC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+ 1/3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3" name="Text Box 38"/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20938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1/2 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4" name="Text Box 39"/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664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51C8B0-F549-49C6-8305-2862DC8AED4D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9F0376-94BB-42DC-9022-3CD682E3BCA6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2E7D66-43A0-46E3-967D-45B5C95B986A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92" y="53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απλό παράδειγμα: υπολογισμός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293" y="4838277"/>
                <a:ext cx="8216199" cy="1785610"/>
              </a:xfrm>
            </p:spPr>
            <p:txBody>
              <a:bodyPr>
                <a:noAutofit/>
              </a:bodyPr>
              <a:lstStyle/>
              <a:p>
                <a:r>
                  <a:rPr lang="el-GR" dirty="0"/>
                  <a:t>Λύνοντας το σύστημα εξισώσεων παίρνουμε το </a:t>
                </a:r>
                <a:r>
                  <a:rPr lang="en-US" dirty="0"/>
                  <a:t>PageRank </a:t>
                </a:r>
                <a:r>
                  <a:rPr lang="el-GR" dirty="0"/>
                  <a:t>των κόμβων 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r>
                  <a:rPr lang="el-GR" b="1" i="1" dirty="0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l-GR" b="1" dirty="0"/>
                  <a:t>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92D050"/>
                    </a:solidFill>
                  </a:rPr>
                  <a:t> </a:t>
                </a:r>
                <a:r>
                  <a:rPr lang="en-US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293" y="4838277"/>
                <a:ext cx="8216199" cy="1785610"/>
              </a:xfrm>
              <a:blipFill>
                <a:blip r:embed="rId2"/>
                <a:stretch>
                  <a:fillRect l="-1706" t="-4437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cxnSpLocks/>
          </p:cNvCxnSpPr>
          <p:nvPr/>
        </p:nvCxnSpPr>
        <p:spPr>
          <a:xfrm flipV="1">
            <a:off x="99060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7402" y="3585865"/>
                <a:ext cx="3225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2" y="3585865"/>
                <a:ext cx="322515" cy="461665"/>
              </a:xfrm>
              <a:prstGeom prst="rect">
                <a:avLst/>
              </a:prstGeom>
              <a:blipFill>
                <a:blip r:embed="rId3"/>
                <a:stretch>
                  <a:fillRect r="-54717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37188" y="3359862"/>
                <a:ext cx="628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88" y="3359862"/>
                <a:ext cx="628634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73804" y="1472828"/>
                <a:ext cx="628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4" y="1472828"/>
                <a:ext cx="628634" cy="461665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44736" y="2046855"/>
                <a:ext cx="41740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b="1" dirty="0"/>
                  <a:t>= 1</a:t>
                </a:r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736" y="2046855"/>
                <a:ext cx="4174028" cy="461665"/>
              </a:xfrm>
              <a:prstGeom prst="rect">
                <a:avLst/>
              </a:prstGeom>
              <a:blipFill>
                <a:blip r:embed="rId6"/>
                <a:stretch>
                  <a:fillRect t="-10526" r="-131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41408" y="3442566"/>
                <a:ext cx="3375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+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408" y="3442566"/>
                <a:ext cx="3375604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441408" y="3852342"/>
                <a:ext cx="278839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408" y="3852342"/>
                <a:ext cx="278839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665822" y="1183515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Το συνολικό </a:t>
            </a:r>
            <a:r>
              <a:rPr lang="en-US" dirty="0" err="1">
                <a:latin typeface="+mn-lt"/>
              </a:rPr>
              <a:t>PageRank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μοιράζεται στους 3 κόμβους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682F39-F202-4835-93BF-80D3E164C099}"/>
                  </a:ext>
                </a:extLst>
              </p14:cNvPr>
              <p14:cNvContentPartPr/>
              <p14:nvPr/>
            </p14:nvContentPartPr>
            <p14:xfrm>
              <a:off x="5630599" y="6112156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682F39-F202-4835-93BF-80D3E164C0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1599" y="6103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60552-6B29-441F-AE0A-AB3CAA2A645E}"/>
                  </a:ext>
                </a:extLst>
              </p:cNvPr>
              <p:cNvSpPr txBox="1"/>
              <p:nvPr/>
            </p:nvSpPr>
            <p:spPr>
              <a:xfrm>
                <a:off x="4413699" y="2736762"/>
                <a:ext cx="278839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60552-6B29-441F-AE0A-AB3CAA2A6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99" y="2736762"/>
                <a:ext cx="2788392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επαναληπτικός αλγόριθμος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178656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Επαναληπτικός υπολογισμός (</a:t>
            </a:r>
            <a:r>
              <a:rPr lang="en-US" dirty="0">
                <a:latin typeface="+mn-lt"/>
              </a:rPr>
              <a:t>power iteration method)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Initialize</a:t>
                </a:r>
                <a:r>
                  <a:rPr lang="en-US" dirty="0">
                    <a:latin typeface="+mn-lt"/>
                  </a:rPr>
                  <a:t>   r</a:t>
                </a:r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(v)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+mn-lt"/>
                  </a:rPr>
                  <a:t>t = 1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repeat</a:t>
                </a:r>
              </a:p>
              <a:p>
                <a:r>
                  <a:rPr lang="en-US" dirty="0">
                    <a:latin typeface="+mn-lt"/>
                  </a:rPr>
                  <a:t>      </a:t>
                </a:r>
                <a:r>
                  <a:rPr lang="en-US" dirty="0" err="1">
                    <a:latin typeface="+mn-lt"/>
                  </a:rPr>
                  <a:t>r</a:t>
                </a:r>
                <a:r>
                  <a:rPr lang="en-US" baseline="30000" dirty="0" err="1">
                    <a:latin typeface="+mn-lt"/>
                  </a:rPr>
                  <a:t>t</a:t>
                </a:r>
                <a:r>
                  <a:rPr lang="en-US" dirty="0">
                    <a:latin typeface="+mn-lt"/>
                  </a:rPr>
                  <a:t>(v)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     t = t + 1  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until </a:t>
                </a:r>
                <a:r>
                  <a:rPr lang="en-US" dirty="0">
                    <a:latin typeface="+mn-lt"/>
                  </a:rPr>
                  <a:t>convergence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blipFill rotWithShape="0">
                <a:blip r:embed="rId2"/>
                <a:stretch>
                  <a:fillRect l="-2286" b="-28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-14394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Υπολογισμός: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51179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7" y="1267512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21" y="1295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44C3EDD-66EA-476F-BD92-9F5030A37502}"/>
              </a:ext>
            </a:extLst>
          </p:cNvPr>
          <p:cNvGrpSpPr/>
          <p:nvPr/>
        </p:nvGrpSpPr>
        <p:grpSpPr>
          <a:xfrm>
            <a:off x="361327" y="3806946"/>
            <a:ext cx="154800" cy="336240"/>
            <a:chOff x="361327" y="3806946"/>
            <a:chExt cx="15480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029F72A-7D81-46A8-921C-308D1180307F}"/>
                    </a:ext>
                  </a:extLst>
                </p14:cNvPr>
                <p14:cNvContentPartPr/>
                <p14:nvPr/>
              </p14:nvContentPartPr>
              <p14:xfrm>
                <a:off x="361327" y="3806946"/>
                <a:ext cx="73080" cy="153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029F72A-7D81-46A8-921C-308D118030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2327" y="3798306"/>
                  <a:ext cx="90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8C73E58-7CF1-4FC8-928D-35D3B713374D}"/>
                    </a:ext>
                  </a:extLst>
                </p14:cNvPr>
                <p14:cNvContentPartPr/>
                <p14:nvPr/>
              </p14:nvContentPartPr>
              <p14:xfrm>
                <a:off x="367087" y="3811266"/>
                <a:ext cx="149040" cy="331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8C73E58-7CF1-4FC8-928D-35D3B71337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8447" y="3802266"/>
                  <a:ext cx="166680" cy="34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0D4265-EFA1-48D4-B697-81EC074A690E}"/>
                  </a:ext>
                </a:extLst>
              </p14:cNvPr>
              <p14:cNvContentPartPr/>
              <p14:nvPr/>
            </p14:nvContentPartPr>
            <p14:xfrm>
              <a:off x="287527" y="4299066"/>
              <a:ext cx="225360" cy="22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0D4265-EFA1-48D4-B697-81EC074A69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527" y="4290426"/>
                <a:ext cx="2430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935B07-4CB5-4556-871D-CD8FCF73264A}"/>
                  </a:ext>
                </a:extLst>
              </p14:cNvPr>
              <p14:cNvContentPartPr/>
              <p14:nvPr/>
            </p14:nvContentPartPr>
            <p14:xfrm>
              <a:off x="346207" y="4671306"/>
              <a:ext cx="280800" cy="247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935B07-4CB5-4556-871D-CD8FCF7326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7207" y="4662666"/>
                <a:ext cx="29844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153BEC8-3863-41ED-8279-E81AD6E22214}"/>
              </a:ext>
            </a:extLst>
          </p:cNvPr>
          <p:cNvGrpSpPr/>
          <p:nvPr/>
        </p:nvGrpSpPr>
        <p:grpSpPr>
          <a:xfrm>
            <a:off x="830767" y="1518066"/>
            <a:ext cx="420840" cy="334800"/>
            <a:chOff x="830767" y="1518066"/>
            <a:chExt cx="42084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919B02-AF77-4134-9C2C-E17BE469E1A5}"/>
                    </a:ext>
                  </a:extLst>
                </p14:cNvPr>
                <p14:cNvContentPartPr/>
                <p14:nvPr/>
              </p14:nvContentPartPr>
              <p14:xfrm>
                <a:off x="830767" y="1518066"/>
                <a:ext cx="65520" cy="19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919B02-AF77-4134-9C2C-E17BE469E1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2127" y="1509066"/>
                  <a:ext cx="83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E80FBE-52F8-42FB-9797-9A4BF13509CA}"/>
                    </a:ext>
                  </a:extLst>
                </p14:cNvPr>
                <p14:cNvContentPartPr/>
                <p14:nvPr/>
              </p14:nvContentPartPr>
              <p14:xfrm>
                <a:off x="969007" y="1522026"/>
                <a:ext cx="107640" cy="23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E80FBE-52F8-42FB-9797-9A4BF13509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0007" y="1513386"/>
                  <a:ext cx="125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7AEDA8-F030-4C40-ABF2-2FD29F927495}"/>
                    </a:ext>
                  </a:extLst>
                </p14:cNvPr>
                <p14:cNvContentPartPr/>
                <p14:nvPr/>
              </p14:nvContentPartPr>
              <p14:xfrm>
                <a:off x="1098247" y="1613106"/>
                <a:ext cx="153360" cy="239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7AEDA8-F030-4C40-ABF2-2FD29F9274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9607" y="1604466"/>
                  <a:ext cx="17100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758AC9-79EA-4FEC-83B1-0CAE531E3FBE}"/>
              </a:ext>
            </a:extLst>
          </p:cNvPr>
          <p:cNvGrpSpPr/>
          <p:nvPr/>
        </p:nvGrpSpPr>
        <p:grpSpPr>
          <a:xfrm>
            <a:off x="589927" y="2378826"/>
            <a:ext cx="271800" cy="378000"/>
            <a:chOff x="589927" y="2378826"/>
            <a:chExt cx="27180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326D40-5FC5-4632-8E2F-17AEEB0E9635}"/>
                    </a:ext>
                  </a:extLst>
                </p14:cNvPr>
                <p14:cNvContentPartPr/>
                <p14:nvPr/>
              </p14:nvContentPartPr>
              <p14:xfrm>
                <a:off x="589927" y="2395746"/>
                <a:ext cx="34560" cy="168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326D40-5FC5-4632-8E2F-17AEEB0E963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287" y="2386746"/>
                  <a:ext cx="52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AB3175B-4AA8-466B-B5C2-3B06707893F9}"/>
                    </a:ext>
                  </a:extLst>
                </p14:cNvPr>
                <p14:cNvContentPartPr/>
                <p14:nvPr/>
              </p14:nvContentPartPr>
              <p14:xfrm>
                <a:off x="631687" y="2378826"/>
                <a:ext cx="136800" cy="34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AB3175B-4AA8-466B-B5C2-3B06707893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2687" y="2370186"/>
                  <a:ext cx="154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571754-5618-49BB-B7E2-23D6D0EA879F}"/>
                    </a:ext>
                  </a:extLst>
                </p14:cNvPr>
                <p14:cNvContentPartPr/>
                <p14:nvPr/>
              </p14:nvContentPartPr>
              <p14:xfrm>
                <a:off x="666607" y="2552706"/>
                <a:ext cx="195120" cy="20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571754-5618-49BB-B7E2-23D6D0EA87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7967" y="2543706"/>
                  <a:ext cx="21276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F5014B-1F0E-4783-8527-3FCDB2A3E1F9}"/>
              </a:ext>
            </a:extLst>
          </p:cNvPr>
          <p:cNvGrpSpPr/>
          <p:nvPr/>
        </p:nvGrpSpPr>
        <p:grpSpPr>
          <a:xfrm>
            <a:off x="2869807" y="2279106"/>
            <a:ext cx="287280" cy="367200"/>
            <a:chOff x="2869807" y="2279106"/>
            <a:chExt cx="28728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89E17A-B68B-4883-8973-B71B98E7D062}"/>
                    </a:ext>
                  </a:extLst>
                </p14:cNvPr>
                <p14:cNvContentPartPr/>
                <p14:nvPr/>
              </p14:nvContentPartPr>
              <p14:xfrm>
                <a:off x="2869807" y="2279106"/>
                <a:ext cx="33480" cy="182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89E17A-B68B-4883-8973-B71B98E7D0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60807" y="2270466"/>
                  <a:ext cx="51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E9AFA5-AB0D-4DA6-9C2B-8443B81E8C24}"/>
                    </a:ext>
                  </a:extLst>
                </p14:cNvPr>
                <p14:cNvContentPartPr/>
                <p14:nvPr/>
              </p14:nvContentPartPr>
              <p14:xfrm>
                <a:off x="2897887" y="2287386"/>
                <a:ext cx="118800" cy="33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E9AFA5-AB0D-4DA6-9C2B-8443B81E8C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89247" y="2278746"/>
                  <a:ext cx="1364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F1BBA64-184F-4CC9-A35D-62A0F7399E48}"/>
                    </a:ext>
                  </a:extLst>
                </p14:cNvPr>
                <p14:cNvContentPartPr/>
                <p14:nvPr/>
              </p14:nvContentPartPr>
              <p14:xfrm>
                <a:off x="2999767" y="2416626"/>
                <a:ext cx="157320" cy="229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F1BBA64-184F-4CC9-A35D-62A0F7399E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1127" y="2407626"/>
                  <a:ext cx="1749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5" name="Group 21504">
            <a:extLst>
              <a:ext uri="{FF2B5EF4-FFF2-40B4-BE49-F238E27FC236}">
                <a16:creationId xmlns:a16="http://schemas.microsoft.com/office/drawing/2014/main" id="{EC65FD13-C23E-4390-BD1F-2538D3032E36}"/>
              </a:ext>
            </a:extLst>
          </p:cNvPr>
          <p:cNvGrpSpPr/>
          <p:nvPr/>
        </p:nvGrpSpPr>
        <p:grpSpPr>
          <a:xfrm>
            <a:off x="945247" y="3669426"/>
            <a:ext cx="287640" cy="256320"/>
            <a:chOff x="945247" y="3669426"/>
            <a:chExt cx="2876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36F8DA-92D3-4992-B3D3-D7F5A5EE1E10}"/>
                    </a:ext>
                  </a:extLst>
                </p14:cNvPr>
                <p14:cNvContentPartPr/>
                <p14:nvPr/>
              </p14:nvContentPartPr>
              <p14:xfrm>
                <a:off x="945247" y="3671226"/>
                <a:ext cx="18000" cy="162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36F8DA-92D3-4992-B3D3-D7F5A5EE1E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6607" y="3662226"/>
                  <a:ext cx="35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F35FEE-4C60-443A-96A2-F5C7BE30B026}"/>
                    </a:ext>
                  </a:extLst>
                </p14:cNvPr>
                <p14:cNvContentPartPr/>
                <p14:nvPr/>
              </p14:nvContentPartPr>
              <p14:xfrm>
                <a:off x="962167" y="3669426"/>
                <a:ext cx="114840" cy="256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F35FEE-4C60-443A-96A2-F5C7BE30B0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3527" y="3660786"/>
                  <a:ext cx="132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A96742A-F61C-4483-8DD9-5C38303CF77F}"/>
                    </a:ext>
                  </a:extLst>
                </p14:cNvPr>
                <p14:cNvContentPartPr/>
                <p14:nvPr/>
              </p14:nvContentPartPr>
              <p14:xfrm>
                <a:off x="1100407" y="3736386"/>
                <a:ext cx="132480" cy="178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A96742A-F61C-4483-8DD9-5C38303CF7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1407" y="3727386"/>
                  <a:ext cx="1501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4" name="Group 21503">
            <a:extLst>
              <a:ext uri="{FF2B5EF4-FFF2-40B4-BE49-F238E27FC236}">
                <a16:creationId xmlns:a16="http://schemas.microsoft.com/office/drawing/2014/main" id="{3A3EAEB9-6E39-4B36-B849-65FD7D53435C}"/>
              </a:ext>
            </a:extLst>
          </p:cNvPr>
          <p:cNvGrpSpPr/>
          <p:nvPr/>
        </p:nvGrpSpPr>
        <p:grpSpPr>
          <a:xfrm>
            <a:off x="922927" y="4064346"/>
            <a:ext cx="290880" cy="300240"/>
            <a:chOff x="922927" y="4064346"/>
            <a:chExt cx="29088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8378A4-FC34-4F61-A51B-3278767511FF}"/>
                    </a:ext>
                  </a:extLst>
                </p14:cNvPr>
                <p14:cNvContentPartPr/>
                <p14:nvPr/>
              </p14:nvContentPartPr>
              <p14:xfrm>
                <a:off x="922927" y="4124826"/>
                <a:ext cx="16560" cy="8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8378A4-FC34-4F61-A51B-3278767511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4287" y="4115826"/>
                  <a:ext cx="34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AE1879-12F8-4D21-8B03-E6B12D86B445}"/>
                    </a:ext>
                  </a:extLst>
                </p14:cNvPr>
                <p14:cNvContentPartPr/>
                <p14:nvPr/>
              </p14:nvContentPartPr>
              <p14:xfrm>
                <a:off x="934087" y="4064346"/>
                <a:ext cx="127800" cy="28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AE1879-12F8-4D21-8B03-E6B12D86B4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5447" y="4055706"/>
                  <a:ext cx="1454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C025AE-F609-4434-9633-2F1197D2B03C}"/>
                    </a:ext>
                  </a:extLst>
                </p14:cNvPr>
                <p14:cNvContentPartPr/>
                <p14:nvPr/>
              </p14:nvContentPartPr>
              <p14:xfrm>
                <a:off x="1096447" y="4178826"/>
                <a:ext cx="117360" cy="185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C025AE-F609-4434-9633-2F1197D2B03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7447" y="4170186"/>
                  <a:ext cx="1350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F4615E-43F1-4AEE-93E4-2A4EF88F2121}"/>
              </a:ext>
            </a:extLst>
          </p:cNvPr>
          <p:cNvGrpSpPr/>
          <p:nvPr/>
        </p:nvGrpSpPr>
        <p:grpSpPr>
          <a:xfrm>
            <a:off x="1017967" y="4528386"/>
            <a:ext cx="308160" cy="423720"/>
            <a:chOff x="1017967" y="4528386"/>
            <a:chExt cx="30816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7034F4E-4161-46ED-875B-32187CE8E70E}"/>
                    </a:ext>
                  </a:extLst>
                </p14:cNvPr>
                <p14:cNvContentPartPr/>
                <p14:nvPr/>
              </p14:nvContentPartPr>
              <p14:xfrm>
                <a:off x="1017967" y="4602546"/>
                <a:ext cx="6840" cy="142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7034F4E-4161-46ED-875B-32187CE8E7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8967" y="4593546"/>
                  <a:ext cx="24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2B6444-20A7-4EE1-863E-B45AD1052654}"/>
                    </a:ext>
                  </a:extLst>
                </p14:cNvPr>
                <p14:cNvContentPartPr/>
                <p14:nvPr/>
              </p14:nvContentPartPr>
              <p14:xfrm>
                <a:off x="1032367" y="4528386"/>
                <a:ext cx="130320" cy="423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2B6444-20A7-4EE1-863E-B45AD10526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3727" y="4519746"/>
                  <a:ext cx="1479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0B6A2B-9254-4A7A-A160-C22DD7E1D947}"/>
                    </a:ext>
                  </a:extLst>
                </p14:cNvPr>
                <p14:cNvContentPartPr/>
                <p14:nvPr/>
              </p14:nvContentPartPr>
              <p14:xfrm>
                <a:off x="1159807" y="4657626"/>
                <a:ext cx="166320" cy="267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0B6A2B-9254-4A7A-A160-C22DD7E1D9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51167" y="4648986"/>
                  <a:ext cx="18396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28" name="Group 21527">
            <a:extLst>
              <a:ext uri="{FF2B5EF4-FFF2-40B4-BE49-F238E27FC236}">
                <a16:creationId xmlns:a16="http://schemas.microsoft.com/office/drawing/2014/main" id="{07781EF9-707A-4107-A060-EB038E06906F}"/>
              </a:ext>
            </a:extLst>
          </p:cNvPr>
          <p:cNvGrpSpPr/>
          <p:nvPr/>
        </p:nvGrpSpPr>
        <p:grpSpPr>
          <a:xfrm>
            <a:off x="3814807" y="2578986"/>
            <a:ext cx="521640" cy="167040"/>
            <a:chOff x="3814807" y="2578986"/>
            <a:chExt cx="52164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507" name="Ink 21506">
                  <a:extLst>
                    <a:ext uri="{FF2B5EF4-FFF2-40B4-BE49-F238E27FC236}">
                      <a16:creationId xmlns:a16="http://schemas.microsoft.com/office/drawing/2014/main" id="{1EF6EE09-9CFA-4479-8F02-B9CA8479AD88}"/>
                    </a:ext>
                  </a:extLst>
                </p14:cNvPr>
                <p14:cNvContentPartPr/>
                <p14:nvPr/>
              </p14:nvContentPartPr>
              <p14:xfrm>
                <a:off x="3814807" y="2609226"/>
                <a:ext cx="135720" cy="136800"/>
              </p14:xfrm>
            </p:contentPart>
          </mc:Choice>
          <mc:Fallback xmlns="">
            <p:pic>
              <p:nvPicPr>
                <p:cNvPr id="21507" name="Ink 21506">
                  <a:extLst>
                    <a:ext uri="{FF2B5EF4-FFF2-40B4-BE49-F238E27FC236}">
                      <a16:creationId xmlns:a16="http://schemas.microsoft.com/office/drawing/2014/main" id="{1EF6EE09-9CFA-4479-8F02-B9CA8479AD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06167" y="2600226"/>
                  <a:ext cx="153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508" name="Ink 21507">
                  <a:extLst>
                    <a:ext uri="{FF2B5EF4-FFF2-40B4-BE49-F238E27FC236}">
                      <a16:creationId xmlns:a16="http://schemas.microsoft.com/office/drawing/2014/main" id="{F5C34F94-BEEB-46AA-9BD7-F6F944CBEA19}"/>
                    </a:ext>
                  </a:extLst>
                </p14:cNvPr>
                <p14:cNvContentPartPr/>
                <p14:nvPr/>
              </p14:nvContentPartPr>
              <p14:xfrm>
                <a:off x="3942607" y="2578986"/>
                <a:ext cx="81360" cy="162360"/>
              </p14:xfrm>
            </p:contentPart>
          </mc:Choice>
          <mc:Fallback xmlns="">
            <p:pic>
              <p:nvPicPr>
                <p:cNvPr id="21508" name="Ink 21507">
                  <a:extLst>
                    <a:ext uri="{FF2B5EF4-FFF2-40B4-BE49-F238E27FC236}">
                      <a16:creationId xmlns:a16="http://schemas.microsoft.com/office/drawing/2014/main" id="{F5C34F94-BEEB-46AA-9BD7-F6F944CBEA1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33607" y="2570346"/>
                  <a:ext cx="99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509" name="Ink 21508">
                  <a:extLst>
                    <a:ext uri="{FF2B5EF4-FFF2-40B4-BE49-F238E27FC236}">
                      <a16:creationId xmlns:a16="http://schemas.microsoft.com/office/drawing/2014/main" id="{5CB1A013-1341-4EDC-AB4E-E3FE7FE2B491}"/>
                    </a:ext>
                  </a:extLst>
                </p14:cNvPr>
                <p14:cNvContentPartPr/>
                <p14:nvPr/>
              </p14:nvContentPartPr>
              <p14:xfrm>
                <a:off x="4043767" y="2636226"/>
                <a:ext cx="148320" cy="93240"/>
              </p14:xfrm>
            </p:contentPart>
          </mc:Choice>
          <mc:Fallback xmlns="">
            <p:pic>
              <p:nvPicPr>
                <p:cNvPr id="21509" name="Ink 21508">
                  <a:extLst>
                    <a:ext uri="{FF2B5EF4-FFF2-40B4-BE49-F238E27FC236}">
                      <a16:creationId xmlns:a16="http://schemas.microsoft.com/office/drawing/2014/main" id="{5CB1A013-1341-4EDC-AB4E-E3FE7FE2B4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35127" y="2627586"/>
                  <a:ext cx="165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510" name="Ink 21509">
                  <a:extLst>
                    <a:ext uri="{FF2B5EF4-FFF2-40B4-BE49-F238E27FC236}">
                      <a16:creationId xmlns:a16="http://schemas.microsoft.com/office/drawing/2014/main" id="{35391159-37AC-4AAF-B3BE-C99B956D8329}"/>
                    </a:ext>
                  </a:extLst>
                </p14:cNvPr>
                <p14:cNvContentPartPr/>
                <p14:nvPr/>
              </p14:nvContentPartPr>
              <p14:xfrm>
                <a:off x="4223047" y="2636946"/>
                <a:ext cx="113400" cy="95400"/>
              </p14:xfrm>
            </p:contentPart>
          </mc:Choice>
          <mc:Fallback xmlns="">
            <p:pic>
              <p:nvPicPr>
                <p:cNvPr id="21510" name="Ink 21509">
                  <a:extLst>
                    <a:ext uri="{FF2B5EF4-FFF2-40B4-BE49-F238E27FC236}">
                      <a16:creationId xmlns:a16="http://schemas.microsoft.com/office/drawing/2014/main" id="{35391159-37AC-4AAF-B3BE-C99B956D832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14407" y="2628306"/>
                  <a:ext cx="1310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27" name="Group 21526">
            <a:extLst>
              <a:ext uri="{FF2B5EF4-FFF2-40B4-BE49-F238E27FC236}">
                <a16:creationId xmlns:a16="http://schemas.microsoft.com/office/drawing/2014/main" id="{9FF03123-BC54-47FB-AB08-BBBCD6C0D236}"/>
              </a:ext>
            </a:extLst>
          </p:cNvPr>
          <p:cNvGrpSpPr/>
          <p:nvPr/>
        </p:nvGrpSpPr>
        <p:grpSpPr>
          <a:xfrm>
            <a:off x="4643167" y="2493306"/>
            <a:ext cx="970920" cy="317520"/>
            <a:chOff x="4643167" y="2493306"/>
            <a:chExt cx="97092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D2AB6F4C-2589-45EA-B0E8-4C68FE95F9FF}"/>
                    </a:ext>
                  </a:extLst>
                </p14:cNvPr>
                <p14:cNvContentPartPr/>
                <p14:nvPr/>
              </p14:nvContentPartPr>
              <p14:xfrm>
                <a:off x="4643167" y="2620386"/>
                <a:ext cx="166320" cy="12096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D2AB6F4C-2589-45EA-B0E8-4C68FE95F9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34527" y="2611386"/>
                  <a:ext cx="183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512" name="Ink 21511">
                  <a:extLst>
                    <a:ext uri="{FF2B5EF4-FFF2-40B4-BE49-F238E27FC236}">
                      <a16:creationId xmlns:a16="http://schemas.microsoft.com/office/drawing/2014/main" id="{0BD45BB9-098E-43C6-B396-E62F7D8C44BA}"/>
                    </a:ext>
                  </a:extLst>
                </p14:cNvPr>
                <p14:cNvContentPartPr/>
                <p14:nvPr/>
              </p14:nvContentPartPr>
              <p14:xfrm>
                <a:off x="4865287" y="2628666"/>
                <a:ext cx="117000" cy="182160"/>
              </p14:xfrm>
            </p:contentPart>
          </mc:Choice>
          <mc:Fallback xmlns="">
            <p:pic>
              <p:nvPicPr>
                <p:cNvPr id="21512" name="Ink 21511">
                  <a:extLst>
                    <a:ext uri="{FF2B5EF4-FFF2-40B4-BE49-F238E27FC236}">
                      <a16:creationId xmlns:a16="http://schemas.microsoft.com/office/drawing/2014/main" id="{0BD45BB9-098E-43C6-B396-E62F7D8C44B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56647" y="2619666"/>
                  <a:ext cx="134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513" name="Ink 21512">
                  <a:extLst>
                    <a:ext uri="{FF2B5EF4-FFF2-40B4-BE49-F238E27FC236}">
                      <a16:creationId xmlns:a16="http://schemas.microsoft.com/office/drawing/2014/main" id="{8B0FD988-D591-465C-BFD2-F1C5183FBA9A}"/>
                    </a:ext>
                  </a:extLst>
                </p14:cNvPr>
                <p14:cNvContentPartPr/>
                <p14:nvPr/>
              </p14:nvContentPartPr>
              <p14:xfrm>
                <a:off x="5058247" y="2616786"/>
                <a:ext cx="165600" cy="127440"/>
              </p14:xfrm>
            </p:contentPart>
          </mc:Choice>
          <mc:Fallback xmlns="">
            <p:pic>
              <p:nvPicPr>
                <p:cNvPr id="21513" name="Ink 21512">
                  <a:extLst>
                    <a:ext uri="{FF2B5EF4-FFF2-40B4-BE49-F238E27FC236}">
                      <a16:creationId xmlns:a16="http://schemas.microsoft.com/office/drawing/2014/main" id="{8B0FD988-D591-465C-BFD2-F1C5183FBA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9607" y="2607786"/>
                  <a:ext cx="183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514" name="Ink 21513">
                  <a:extLst>
                    <a:ext uri="{FF2B5EF4-FFF2-40B4-BE49-F238E27FC236}">
                      <a16:creationId xmlns:a16="http://schemas.microsoft.com/office/drawing/2014/main" id="{EA2C72A8-5FB2-41AF-9BCE-F3E70A67E63C}"/>
                    </a:ext>
                  </a:extLst>
                </p14:cNvPr>
                <p14:cNvContentPartPr/>
                <p14:nvPr/>
              </p14:nvContentPartPr>
              <p14:xfrm>
                <a:off x="5112607" y="2493306"/>
                <a:ext cx="345240" cy="134280"/>
              </p14:xfrm>
            </p:contentPart>
          </mc:Choice>
          <mc:Fallback xmlns="">
            <p:pic>
              <p:nvPicPr>
                <p:cNvPr id="21514" name="Ink 21513">
                  <a:extLst>
                    <a:ext uri="{FF2B5EF4-FFF2-40B4-BE49-F238E27FC236}">
                      <a16:creationId xmlns:a16="http://schemas.microsoft.com/office/drawing/2014/main" id="{EA2C72A8-5FB2-41AF-9BCE-F3E70A67E6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03967" y="2484306"/>
                  <a:ext cx="362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515" name="Ink 21514">
                  <a:extLst>
                    <a:ext uri="{FF2B5EF4-FFF2-40B4-BE49-F238E27FC236}">
                      <a16:creationId xmlns:a16="http://schemas.microsoft.com/office/drawing/2014/main" id="{F1C1B002-8DBC-4044-91CB-EEAD2869BC74}"/>
                    </a:ext>
                  </a:extLst>
                </p14:cNvPr>
                <p14:cNvContentPartPr/>
                <p14:nvPr/>
              </p14:nvContentPartPr>
              <p14:xfrm>
                <a:off x="5380807" y="2643426"/>
                <a:ext cx="16200" cy="88200"/>
              </p14:xfrm>
            </p:contentPart>
          </mc:Choice>
          <mc:Fallback xmlns="">
            <p:pic>
              <p:nvPicPr>
                <p:cNvPr id="21515" name="Ink 21514">
                  <a:extLst>
                    <a:ext uri="{FF2B5EF4-FFF2-40B4-BE49-F238E27FC236}">
                      <a16:creationId xmlns:a16="http://schemas.microsoft.com/office/drawing/2014/main" id="{F1C1B002-8DBC-4044-91CB-EEAD2869BC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72167" y="2634426"/>
                  <a:ext cx="3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516" name="Ink 21515">
                  <a:extLst>
                    <a:ext uri="{FF2B5EF4-FFF2-40B4-BE49-F238E27FC236}">
                      <a16:creationId xmlns:a16="http://schemas.microsoft.com/office/drawing/2014/main" id="{DAE3050C-CA40-4E32-A3E5-F388AF8C155D}"/>
                    </a:ext>
                  </a:extLst>
                </p14:cNvPr>
                <p14:cNvContentPartPr/>
                <p14:nvPr/>
              </p14:nvContentPartPr>
              <p14:xfrm>
                <a:off x="5453167" y="2657826"/>
                <a:ext cx="160920" cy="95400"/>
              </p14:xfrm>
            </p:contentPart>
          </mc:Choice>
          <mc:Fallback xmlns="">
            <p:pic>
              <p:nvPicPr>
                <p:cNvPr id="21516" name="Ink 21515">
                  <a:extLst>
                    <a:ext uri="{FF2B5EF4-FFF2-40B4-BE49-F238E27FC236}">
                      <a16:creationId xmlns:a16="http://schemas.microsoft.com/office/drawing/2014/main" id="{DAE3050C-CA40-4E32-A3E5-F388AF8C15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44527" y="2648826"/>
                  <a:ext cx="1785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26" name="Group 21525">
            <a:extLst>
              <a:ext uri="{FF2B5EF4-FFF2-40B4-BE49-F238E27FC236}">
                <a16:creationId xmlns:a16="http://schemas.microsoft.com/office/drawing/2014/main" id="{578E75D9-3A12-4D58-9120-8A6B8640BEF7}"/>
              </a:ext>
            </a:extLst>
          </p:cNvPr>
          <p:cNvGrpSpPr/>
          <p:nvPr/>
        </p:nvGrpSpPr>
        <p:grpSpPr>
          <a:xfrm>
            <a:off x="5818567" y="2491866"/>
            <a:ext cx="1405800" cy="388440"/>
            <a:chOff x="5818567" y="2491866"/>
            <a:chExt cx="14058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517" name="Ink 21516">
                  <a:extLst>
                    <a:ext uri="{FF2B5EF4-FFF2-40B4-BE49-F238E27FC236}">
                      <a16:creationId xmlns:a16="http://schemas.microsoft.com/office/drawing/2014/main" id="{5857200F-A6B0-4BB4-B08E-F638C08CDC32}"/>
                    </a:ext>
                  </a:extLst>
                </p14:cNvPr>
                <p14:cNvContentPartPr/>
                <p14:nvPr/>
              </p14:nvContentPartPr>
              <p14:xfrm>
                <a:off x="5823247" y="2599866"/>
                <a:ext cx="115920" cy="131400"/>
              </p14:xfrm>
            </p:contentPart>
          </mc:Choice>
          <mc:Fallback xmlns="">
            <p:pic>
              <p:nvPicPr>
                <p:cNvPr id="21517" name="Ink 21516">
                  <a:extLst>
                    <a:ext uri="{FF2B5EF4-FFF2-40B4-BE49-F238E27FC236}">
                      <a16:creationId xmlns:a16="http://schemas.microsoft.com/office/drawing/2014/main" id="{5857200F-A6B0-4BB4-B08E-F638C08CDC3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14247" y="2591226"/>
                  <a:ext cx="133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518" name="Ink 21517">
                  <a:extLst>
                    <a:ext uri="{FF2B5EF4-FFF2-40B4-BE49-F238E27FC236}">
                      <a16:creationId xmlns:a16="http://schemas.microsoft.com/office/drawing/2014/main" id="{3E0332B2-D200-4F8B-BC61-4E3E426532CF}"/>
                    </a:ext>
                  </a:extLst>
                </p14:cNvPr>
                <p14:cNvContentPartPr/>
                <p14:nvPr/>
              </p14:nvContentPartPr>
              <p14:xfrm>
                <a:off x="5818567" y="2629386"/>
                <a:ext cx="373680" cy="93240"/>
              </p14:xfrm>
            </p:contentPart>
          </mc:Choice>
          <mc:Fallback xmlns="">
            <p:pic>
              <p:nvPicPr>
                <p:cNvPr id="21518" name="Ink 21517">
                  <a:extLst>
                    <a:ext uri="{FF2B5EF4-FFF2-40B4-BE49-F238E27FC236}">
                      <a16:creationId xmlns:a16="http://schemas.microsoft.com/office/drawing/2014/main" id="{3E0332B2-D200-4F8B-BC61-4E3E426532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09567" y="2620386"/>
                  <a:ext cx="391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519" name="Ink 21518">
                  <a:extLst>
                    <a:ext uri="{FF2B5EF4-FFF2-40B4-BE49-F238E27FC236}">
                      <a16:creationId xmlns:a16="http://schemas.microsoft.com/office/drawing/2014/main" id="{788E19BD-E544-4DCF-8815-97B54F08C63B}"/>
                    </a:ext>
                  </a:extLst>
                </p14:cNvPr>
                <p14:cNvContentPartPr/>
                <p14:nvPr/>
              </p14:nvContentPartPr>
              <p14:xfrm>
                <a:off x="6155887" y="2645226"/>
                <a:ext cx="137880" cy="79200"/>
              </p14:xfrm>
            </p:contentPart>
          </mc:Choice>
          <mc:Fallback xmlns="">
            <p:pic>
              <p:nvPicPr>
                <p:cNvPr id="21519" name="Ink 21518">
                  <a:extLst>
                    <a:ext uri="{FF2B5EF4-FFF2-40B4-BE49-F238E27FC236}">
                      <a16:creationId xmlns:a16="http://schemas.microsoft.com/office/drawing/2014/main" id="{788E19BD-E544-4DCF-8815-97B54F08C6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47247" y="2636586"/>
                  <a:ext cx="155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520" name="Ink 21519">
                  <a:extLst>
                    <a:ext uri="{FF2B5EF4-FFF2-40B4-BE49-F238E27FC236}">
                      <a16:creationId xmlns:a16="http://schemas.microsoft.com/office/drawing/2014/main" id="{324F5FDE-2296-4BFD-861C-A06D7695E0EC}"/>
                    </a:ext>
                  </a:extLst>
                </p14:cNvPr>
                <p14:cNvContentPartPr/>
                <p14:nvPr/>
              </p14:nvContentPartPr>
              <p14:xfrm>
                <a:off x="6348127" y="2644146"/>
                <a:ext cx="239760" cy="72000"/>
              </p14:xfrm>
            </p:contentPart>
          </mc:Choice>
          <mc:Fallback xmlns="">
            <p:pic>
              <p:nvPicPr>
                <p:cNvPr id="21520" name="Ink 21519">
                  <a:extLst>
                    <a:ext uri="{FF2B5EF4-FFF2-40B4-BE49-F238E27FC236}">
                      <a16:creationId xmlns:a16="http://schemas.microsoft.com/office/drawing/2014/main" id="{324F5FDE-2296-4BFD-861C-A06D7695E0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39487" y="2635506"/>
                  <a:ext cx="257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521" name="Ink 21520">
                  <a:extLst>
                    <a:ext uri="{FF2B5EF4-FFF2-40B4-BE49-F238E27FC236}">
                      <a16:creationId xmlns:a16="http://schemas.microsoft.com/office/drawing/2014/main" id="{F3F8A5F4-9E56-4158-AF2E-28EFC9289615}"/>
                    </a:ext>
                  </a:extLst>
                </p14:cNvPr>
                <p14:cNvContentPartPr/>
                <p14:nvPr/>
              </p14:nvContentPartPr>
              <p14:xfrm>
                <a:off x="6438487" y="2491866"/>
                <a:ext cx="27720" cy="38160"/>
              </p14:xfrm>
            </p:contentPart>
          </mc:Choice>
          <mc:Fallback xmlns="">
            <p:pic>
              <p:nvPicPr>
                <p:cNvPr id="21521" name="Ink 21520">
                  <a:extLst>
                    <a:ext uri="{FF2B5EF4-FFF2-40B4-BE49-F238E27FC236}">
                      <a16:creationId xmlns:a16="http://schemas.microsoft.com/office/drawing/2014/main" id="{F3F8A5F4-9E56-4158-AF2E-28EFC92896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29847" y="2482866"/>
                  <a:ext cx="45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522" name="Ink 21521">
                  <a:extLst>
                    <a:ext uri="{FF2B5EF4-FFF2-40B4-BE49-F238E27FC236}">
                      <a16:creationId xmlns:a16="http://schemas.microsoft.com/office/drawing/2014/main" id="{411681F1-7E96-4D5C-8DD1-523E83C34DFC}"/>
                    </a:ext>
                  </a:extLst>
                </p14:cNvPr>
                <p14:cNvContentPartPr/>
                <p14:nvPr/>
              </p14:nvContentPartPr>
              <p14:xfrm>
                <a:off x="6577807" y="2506626"/>
                <a:ext cx="217440" cy="264960"/>
              </p14:xfrm>
            </p:contentPart>
          </mc:Choice>
          <mc:Fallback xmlns="">
            <p:pic>
              <p:nvPicPr>
                <p:cNvPr id="21522" name="Ink 21521">
                  <a:extLst>
                    <a:ext uri="{FF2B5EF4-FFF2-40B4-BE49-F238E27FC236}">
                      <a16:creationId xmlns:a16="http://schemas.microsoft.com/office/drawing/2014/main" id="{411681F1-7E96-4D5C-8DD1-523E83C34D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69167" y="2497626"/>
                  <a:ext cx="2350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523" name="Ink 21522">
                  <a:extLst>
                    <a:ext uri="{FF2B5EF4-FFF2-40B4-BE49-F238E27FC236}">
                      <a16:creationId xmlns:a16="http://schemas.microsoft.com/office/drawing/2014/main" id="{B28BBCBD-0CDA-4D8C-93E4-0DE880388F2A}"/>
                    </a:ext>
                  </a:extLst>
                </p14:cNvPr>
                <p14:cNvContentPartPr/>
                <p14:nvPr/>
              </p14:nvContentPartPr>
              <p14:xfrm>
                <a:off x="6850327" y="2606346"/>
                <a:ext cx="179280" cy="91800"/>
              </p14:xfrm>
            </p:contentPart>
          </mc:Choice>
          <mc:Fallback xmlns="">
            <p:pic>
              <p:nvPicPr>
                <p:cNvPr id="21523" name="Ink 21522">
                  <a:extLst>
                    <a:ext uri="{FF2B5EF4-FFF2-40B4-BE49-F238E27FC236}">
                      <a16:creationId xmlns:a16="http://schemas.microsoft.com/office/drawing/2014/main" id="{B28BBCBD-0CDA-4D8C-93E4-0DE880388F2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41327" y="2597346"/>
                  <a:ext cx="196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524" name="Ink 21523">
                  <a:extLst>
                    <a:ext uri="{FF2B5EF4-FFF2-40B4-BE49-F238E27FC236}">
                      <a16:creationId xmlns:a16="http://schemas.microsoft.com/office/drawing/2014/main" id="{EF4EDF80-6E99-4EC7-BEE9-F5C0EFDB6616}"/>
                    </a:ext>
                  </a:extLst>
                </p14:cNvPr>
                <p14:cNvContentPartPr/>
                <p14:nvPr/>
              </p14:nvContentPartPr>
              <p14:xfrm>
                <a:off x="6822967" y="2605626"/>
                <a:ext cx="190080" cy="274680"/>
              </p14:xfrm>
            </p:contentPart>
          </mc:Choice>
          <mc:Fallback xmlns="">
            <p:pic>
              <p:nvPicPr>
                <p:cNvPr id="21524" name="Ink 21523">
                  <a:extLst>
                    <a:ext uri="{FF2B5EF4-FFF2-40B4-BE49-F238E27FC236}">
                      <a16:creationId xmlns:a16="http://schemas.microsoft.com/office/drawing/2014/main" id="{EF4EDF80-6E99-4EC7-BEE9-F5C0EFDB66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14327" y="2596626"/>
                  <a:ext cx="207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525" name="Ink 21524">
                  <a:extLst>
                    <a:ext uri="{FF2B5EF4-FFF2-40B4-BE49-F238E27FC236}">
                      <a16:creationId xmlns:a16="http://schemas.microsoft.com/office/drawing/2014/main" id="{FA38E155-1A43-4C7E-AC9E-37EAC88E49AF}"/>
                    </a:ext>
                  </a:extLst>
                </p14:cNvPr>
                <p14:cNvContentPartPr/>
                <p14:nvPr/>
              </p14:nvContentPartPr>
              <p14:xfrm>
                <a:off x="7080007" y="2588706"/>
                <a:ext cx="144360" cy="233640"/>
              </p14:xfrm>
            </p:contentPart>
          </mc:Choice>
          <mc:Fallback xmlns="">
            <p:pic>
              <p:nvPicPr>
                <p:cNvPr id="21525" name="Ink 21524">
                  <a:extLst>
                    <a:ext uri="{FF2B5EF4-FFF2-40B4-BE49-F238E27FC236}">
                      <a16:creationId xmlns:a16="http://schemas.microsoft.com/office/drawing/2014/main" id="{FA38E155-1A43-4C7E-AC9E-37EAC88E49A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71367" y="2580066"/>
                  <a:ext cx="16200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35" name="Group 21534">
            <a:extLst>
              <a:ext uri="{FF2B5EF4-FFF2-40B4-BE49-F238E27FC236}">
                <a16:creationId xmlns:a16="http://schemas.microsoft.com/office/drawing/2014/main" id="{5F130AB9-DCD5-452E-80F9-AF96F3BCF537}"/>
              </a:ext>
            </a:extLst>
          </p:cNvPr>
          <p:cNvGrpSpPr/>
          <p:nvPr/>
        </p:nvGrpSpPr>
        <p:grpSpPr>
          <a:xfrm>
            <a:off x="4240327" y="2997666"/>
            <a:ext cx="293760" cy="485280"/>
            <a:chOff x="4240327" y="2997666"/>
            <a:chExt cx="2937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529" name="Ink 21528">
                  <a:extLst>
                    <a:ext uri="{FF2B5EF4-FFF2-40B4-BE49-F238E27FC236}">
                      <a16:creationId xmlns:a16="http://schemas.microsoft.com/office/drawing/2014/main" id="{0BAEE831-93E4-4917-9C28-0437A71DE0E8}"/>
                    </a:ext>
                  </a:extLst>
                </p14:cNvPr>
                <p14:cNvContentPartPr/>
                <p14:nvPr/>
              </p14:nvContentPartPr>
              <p14:xfrm>
                <a:off x="4240327" y="3175506"/>
                <a:ext cx="72000" cy="148320"/>
              </p14:xfrm>
            </p:contentPart>
          </mc:Choice>
          <mc:Fallback xmlns="">
            <p:pic>
              <p:nvPicPr>
                <p:cNvPr id="21529" name="Ink 21528">
                  <a:extLst>
                    <a:ext uri="{FF2B5EF4-FFF2-40B4-BE49-F238E27FC236}">
                      <a16:creationId xmlns:a16="http://schemas.microsoft.com/office/drawing/2014/main" id="{0BAEE831-93E4-4917-9C28-0437A71DE0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31327" y="3166866"/>
                  <a:ext cx="89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530" name="Ink 21529">
                  <a:extLst>
                    <a:ext uri="{FF2B5EF4-FFF2-40B4-BE49-F238E27FC236}">
                      <a16:creationId xmlns:a16="http://schemas.microsoft.com/office/drawing/2014/main" id="{59AE0A63-51A0-42AD-BAB2-B22B478F5411}"/>
                    </a:ext>
                  </a:extLst>
                </p14:cNvPr>
                <p14:cNvContentPartPr/>
                <p14:nvPr/>
              </p14:nvContentPartPr>
              <p14:xfrm>
                <a:off x="4380727" y="3268386"/>
                <a:ext cx="125280" cy="214560"/>
              </p14:xfrm>
            </p:contentPart>
          </mc:Choice>
          <mc:Fallback xmlns="">
            <p:pic>
              <p:nvPicPr>
                <p:cNvPr id="21530" name="Ink 21529">
                  <a:extLst>
                    <a:ext uri="{FF2B5EF4-FFF2-40B4-BE49-F238E27FC236}">
                      <a16:creationId xmlns:a16="http://schemas.microsoft.com/office/drawing/2014/main" id="{59AE0A63-51A0-42AD-BAB2-B22B478F54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71727" y="3259746"/>
                  <a:ext cx="142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531" name="Ink 21530">
                  <a:extLst>
                    <a:ext uri="{FF2B5EF4-FFF2-40B4-BE49-F238E27FC236}">
                      <a16:creationId xmlns:a16="http://schemas.microsoft.com/office/drawing/2014/main" id="{BDB6E1C7-498A-4FA2-A37B-219731444B61}"/>
                    </a:ext>
                  </a:extLst>
                </p14:cNvPr>
                <p14:cNvContentPartPr/>
                <p14:nvPr/>
              </p14:nvContentPartPr>
              <p14:xfrm>
                <a:off x="4416007" y="2997666"/>
                <a:ext cx="118080" cy="110880"/>
              </p14:xfrm>
            </p:contentPart>
          </mc:Choice>
          <mc:Fallback xmlns="">
            <p:pic>
              <p:nvPicPr>
                <p:cNvPr id="21531" name="Ink 21530">
                  <a:extLst>
                    <a:ext uri="{FF2B5EF4-FFF2-40B4-BE49-F238E27FC236}">
                      <a16:creationId xmlns:a16="http://schemas.microsoft.com/office/drawing/2014/main" id="{BDB6E1C7-498A-4FA2-A37B-219731444B6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07367" y="2989026"/>
                  <a:ext cx="1357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34" name="Group 21533">
            <a:extLst>
              <a:ext uri="{FF2B5EF4-FFF2-40B4-BE49-F238E27FC236}">
                <a16:creationId xmlns:a16="http://schemas.microsoft.com/office/drawing/2014/main" id="{446F22C6-7ABA-4F24-8C1D-75C8D8631ADF}"/>
              </a:ext>
            </a:extLst>
          </p:cNvPr>
          <p:cNvGrpSpPr/>
          <p:nvPr/>
        </p:nvGrpSpPr>
        <p:grpSpPr>
          <a:xfrm>
            <a:off x="4685647" y="3341106"/>
            <a:ext cx="142200" cy="88920"/>
            <a:chOff x="4685647" y="3341106"/>
            <a:chExt cx="14220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532" name="Ink 21531">
                  <a:extLst>
                    <a:ext uri="{FF2B5EF4-FFF2-40B4-BE49-F238E27FC236}">
                      <a16:creationId xmlns:a16="http://schemas.microsoft.com/office/drawing/2014/main" id="{5E559BA8-1F4B-498C-95D6-8E956C2E6F59}"/>
                    </a:ext>
                  </a:extLst>
                </p14:cNvPr>
                <p14:cNvContentPartPr/>
                <p14:nvPr/>
              </p14:nvContentPartPr>
              <p14:xfrm>
                <a:off x="4685647" y="3341106"/>
                <a:ext cx="142200" cy="6480"/>
              </p14:xfrm>
            </p:contentPart>
          </mc:Choice>
          <mc:Fallback xmlns="">
            <p:pic>
              <p:nvPicPr>
                <p:cNvPr id="21532" name="Ink 21531">
                  <a:extLst>
                    <a:ext uri="{FF2B5EF4-FFF2-40B4-BE49-F238E27FC236}">
                      <a16:creationId xmlns:a16="http://schemas.microsoft.com/office/drawing/2014/main" id="{5E559BA8-1F4B-498C-95D6-8E956C2E6F5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76647" y="3332106"/>
                  <a:ext cx="159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533" name="Ink 21532">
                  <a:extLst>
                    <a:ext uri="{FF2B5EF4-FFF2-40B4-BE49-F238E27FC236}">
                      <a16:creationId xmlns:a16="http://schemas.microsoft.com/office/drawing/2014/main" id="{DF002ED0-4763-4356-AA08-D5DDEAECEC31}"/>
                    </a:ext>
                  </a:extLst>
                </p14:cNvPr>
                <p14:cNvContentPartPr/>
                <p14:nvPr/>
              </p14:nvContentPartPr>
              <p14:xfrm>
                <a:off x="4702567" y="3423906"/>
                <a:ext cx="125280" cy="6120"/>
              </p14:xfrm>
            </p:contentPart>
          </mc:Choice>
          <mc:Fallback xmlns="">
            <p:pic>
              <p:nvPicPr>
                <p:cNvPr id="21533" name="Ink 21532">
                  <a:extLst>
                    <a:ext uri="{FF2B5EF4-FFF2-40B4-BE49-F238E27FC236}">
                      <a16:creationId xmlns:a16="http://schemas.microsoft.com/office/drawing/2014/main" id="{DF002ED0-4763-4356-AA08-D5DDEAECEC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93567" y="3415266"/>
                  <a:ext cx="1429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37572" name="Ink 237571">
                <a:extLst>
                  <a:ext uri="{FF2B5EF4-FFF2-40B4-BE49-F238E27FC236}">
                    <a16:creationId xmlns:a16="http://schemas.microsoft.com/office/drawing/2014/main" id="{51F88424-F8E3-4742-B677-9DE0C391A086}"/>
                  </a:ext>
                </a:extLst>
              </p14:cNvPr>
              <p14:cNvContentPartPr/>
              <p14:nvPr/>
            </p14:nvContentPartPr>
            <p14:xfrm>
              <a:off x="5013247" y="3502746"/>
              <a:ext cx="167040" cy="156240"/>
            </p14:xfrm>
          </p:contentPart>
        </mc:Choice>
        <mc:Fallback xmlns="">
          <p:pic>
            <p:nvPicPr>
              <p:cNvPr id="237572" name="Ink 237571">
                <a:extLst>
                  <a:ext uri="{FF2B5EF4-FFF2-40B4-BE49-F238E27FC236}">
                    <a16:creationId xmlns:a16="http://schemas.microsoft.com/office/drawing/2014/main" id="{51F88424-F8E3-4742-B677-9DE0C391A08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004247" y="3493746"/>
                <a:ext cx="18468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580" name="Group 237579">
            <a:extLst>
              <a:ext uri="{FF2B5EF4-FFF2-40B4-BE49-F238E27FC236}">
                <a16:creationId xmlns:a16="http://schemas.microsoft.com/office/drawing/2014/main" id="{B583EE9F-0BD6-413F-B212-CA79905A2600}"/>
              </a:ext>
            </a:extLst>
          </p:cNvPr>
          <p:cNvGrpSpPr/>
          <p:nvPr/>
        </p:nvGrpSpPr>
        <p:grpSpPr>
          <a:xfrm>
            <a:off x="4998847" y="3127626"/>
            <a:ext cx="663120" cy="297360"/>
            <a:chOff x="4998847" y="3127626"/>
            <a:chExt cx="6631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37568" name="Ink 237567">
                  <a:extLst>
                    <a:ext uri="{FF2B5EF4-FFF2-40B4-BE49-F238E27FC236}">
                      <a16:creationId xmlns:a16="http://schemas.microsoft.com/office/drawing/2014/main" id="{21961E96-FE51-48A8-B220-9F099CBBD140}"/>
                    </a:ext>
                  </a:extLst>
                </p14:cNvPr>
                <p14:cNvContentPartPr/>
                <p14:nvPr/>
              </p14:nvContentPartPr>
              <p14:xfrm>
                <a:off x="5097127" y="3127626"/>
                <a:ext cx="33840" cy="181440"/>
              </p14:xfrm>
            </p:contentPart>
          </mc:Choice>
          <mc:Fallback xmlns="">
            <p:pic>
              <p:nvPicPr>
                <p:cNvPr id="237568" name="Ink 237567">
                  <a:extLst>
                    <a:ext uri="{FF2B5EF4-FFF2-40B4-BE49-F238E27FC236}">
                      <a16:creationId xmlns:a16="http://schemas.microsoft.com/office/drawing/2014/main" id="{21961E96-FE51-48A8-B220-9F099CBBD1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88127" y="3118986"/>
                  <a:ext cx="51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7569" name="Ink 237568">
                  <a:extLst>
                    <a:ext uri="{FF2B5EF4-FFF2-40B4-BE49-F238E27FC236}">
                      <a16:creationId xmlns:a16="http://schemas.microsoft.com/office/drawing/2014/main" id="{45375F7A-2D60-4E43-9A2B-4593EA1E10DF}"/>
                    </a:ext>
                  </a:extLst>
                </p14:cNvPr>
                <p14:cNvContentPartPr/>
                <p14:nvPr/>
              </p14:nvContentPartPr>
              <p14:xfrm>
                <a:off x="4998847" y="3350826"/>
                <a:ext cx="223920" cy="44280"/>
              </p14:xfrm>
            </p:contentPart>
          </mc:Choice>
          <mc:Fallback xmlns="">
            <p:pic>
              <p:nvPicPr>
                <p:cNvPr id="237569" name="Ink 237568">
                  <a:extLst>
                    <a:ext uri="{FF2B5EF4-FFF2-40B4-BE49-F238E27FC236}">
                      <a16:creationId xmlns:a16="http://schemas.microsoft.com/office/drawing/2014/main" id="{45375F7A-2D60-4E43-9A2B-4593EA1E10D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89847" y="3341826"/>
                  <a:ext cx="241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7573" name="Ink 237572">
                  <a:extLst>
                    <a:ext uri="{FF2B5EF4-FFF2-40B4-BE49-F238E27FC236}">
                      <a16:creationId xmlns:a16="http://schemas.microsoft.com/office/drawing/2014/main" id="{D4A71CA6-AE32-4492-9C8C-292E7D4F3C1B}"/>
                    </a:ext>
                  </a:extLst>
                </p14:cNvPr>
                <p14:cNvContentPartPr/>
                <p14:nvPr/>
              </p14:nvContentPartPr>
              <p14:xfrm>
                <a:off x="5365687" y="3365946"/>
                <a:ext cx="18000" cy="3240"/>
              </p14:xfrm>
            </p:contentPart>
          </mc:Choice>
          <mc:Fallback xmlns="">
            <p:pic>
              <p:nvPicPr>
                <p:cNvPr id="237573" name="Ink 237572">
                  <a:extLst>
                    <a:ext uri="{FF2B5EF4-FFF2-40B4-BE49-F238E27FC236}">
                      <a16:creationId xmlns:a16="http://schemas.microsoft.com/office/drawing/2014/main" id="{D4A71CA6-AE32-4492-9C8C-292E7D4F3C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7047" y="3357306"/>
                  <a:ext cx="35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7574" name="Ink 237573">
                  <a:extLst>
                    <a:ext uri="{FF2B5EF4-FFF2-40B4-BE49-F238E27FC236}">
                      <a16:creationId xmlns:a16="http://schemas.microsoft.com/office/drawing/2014/main" id="{B78804A9-F58C-45E5-9B7A-FEA99AC597C5}"/>
                    </a:ext>
                  </a:extLst>
                </p14:cNvPr>
                <p14:cNvContentPartPr/>
                <p14:nvPr/>
              </p14:nvContentPartPr>
              <p14:xfrm>
                <a:off x="5560087" y="3138786"/>
                <a:ext cx="24840" cy="255600"/>
              </p14:xfrm>
            </p:contentPart>
          </mc:Choice>
          <mc:Fallback xmlns="">
            <p:pic>
              <p:nvPicPr>
                <p:cNvPr id="237574" name="Ink 237573">
                  <a:extLst>
                    <a:ext uri="{FF2B5EF4-FFF2-40B4-BE49-F238E27FC236}">
                      <a16:creationId xmlns:a16="http://schemas.microsoft.com/office/drawing/2014/main" id="{B78804A9-F58C-45E5-9B7A-FEA99AC597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51087" y="3129786"/>
                  <a:ext cx="42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37575" name="Ink 237574">
                  <a:extLst>
                    <a:ext uri="{FF2B5EF4-FFF2-40B4-BE49-F238E27FC236}">
                      <a16:creationId xmlns:a16="http://schemas.microsoft.com/office/drawing/2014/main" id="{AC13142E-1D02-4FCC-B0C8-3E2CD77EBD85}"/>
                    </a:ext>
                  </a:extLst>
                </p14:cNvPr>
                <p14:cNvContentPartPr/>
                <p14:nvPr/>
              </p14:nvContentPartPr>
              <p14:xfrm>
                <a:off x="5448847" y="3409866"/>
                <a:ext cx="213120" cy="15120"/>
              </p14:xfrm>
            </p:contentPart>
          </mc:Choice>
          <mc:Fallback xmlns="">
            <p:pic>
              <p:nvPicPr>
                <p:cNvPr id="237575" name="Ink 237574">
                  <a:extLst>
                    <a:ext uri="{FF2B5EF4-FFF2-40B4-BE49-F238E27FC236}">
                      <a16:creationId xmlns:a16="http://schemas.microsoft.com/office/drawing/2014/main" id="{AC13142E-1D02-4FCC-B0C8-3E2CD77EBD8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40207" y="3401226"/>
                  <a:ext cx="23076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37576" name="Ink 237575">
                <a:extLst>
                  <a:ext uri="{FF2B5EF4-FFF2-40B4-BE49-F238E27FC236}">
                    <a16:creationId xmlns:a16="http://schemas.microsoft.com/office/drawing/2014/main" id="{A6BE53E0-20F7-45E9-844D-D1095E2CFF6A}"/>
                  </a:ext>
                </a:extLst>
              </p14:cNvPr>
              <p14:cNvContentPartPr/>
              <p14:nvPr/>
            </p14:nvContentPartPr>
            <p14:xfrm>
              <a:off x="5484847" y="3514986"/>
              <a:ext cx="105480" cy="203760"/>
            </p14:xfrm>
          </p:contentPart>
        </mc:Choice>
        <mc:Fallback xmlns="">
          <p:pic>
            <p:nvPicPr>
              <p:cNvPr id="237576" name="Ink 237575">
                <a:extLst>
                  <a:ext uri="{FF2B5EF4-FFF2-40B4-BE49-F238E27FC236}">
                    <a16:creationId xmlns:a16="http://schemas.microsoft.com/office/drawing/2014/main" id="{A6BE53E0-20F7-45E9-844D-D1095E2CFF6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75847" y="3505986"/>
                <a:ext cx="12312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579" name="Group 237578">
            <a:extLst>
              <a:ext uri="{FF2B5EF4-FFF2-40B4-BE49-F238E27FC236}">
                <a16:creationId xmlns:a16="http://schemas.microsoft.com/office/drawing/2014/main" id="{CA0D575C-2D72-4412-84F1-2C75D6E57A1A}"/>
              </a:ext>
            </a:extLst>
          </p:cNvPr>
          <p:cNvGrpSpPr/>
          <p:nvPr/>
        </p:nvGrpSpPr>
        <p:grpSpPr>
          <a:xfrm>
            <a:off x="5892367" y="3303306"/>
            <a:ext cx="161280" cy="181800"/>
            <a:chOff x="5892367" y="3303306"/>
            <a:chExt cx="16128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7577" name="Ink 237576">
                  <a:extLst>
                    <a:ext uri="{FF2B5EF4-FFF2-40B4-BE49-F238E27FC236}">
                      <a16:creationId xmlns:a16="http://schemas.microsoft.com/office/drawing/2014/main" id="{3DBA4E59-7B17-4583-B206-4183F88456AC}"/>
                    </a:ext>
                  </a:extLst>
                </p14:cNvPr>
                <p14:cNvContentPartPr/>
                <p14:nvPr/>
              </p14:nvContentPartPr>
              <p14:xfrm>
                <a:off x="5892367" y="3411306"/>
                <a:ext cx="161280" cy="12960"/>
              </p14:xfrm>
            </p:contentPart>
          </mc:Choice>
          <mc:Fallback xmlns="">
            <p:pic>
              <p:nvPicPr>
                <p:cNvPr id="237577" name="Ink 237576">
                  <a:extLst>
                    <a:ext uri="{FF2B5EF4-FFF2-40B4-BE49-F238E27FC236}">
                      <a16:creationId xmlns:a16="http://schemas.microsoft.com/office/drawing/2014/main" id="{3DBA4E59-7B17-4583-B206-4183F88456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83367" y="3402666"/>
                  <a:ext cx="178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7578" name="Ink 237577">
                  <a:extLst>
                    <a:ext uri="{FF2B5EF4-FFF2-40B4-BE49-F238E27FC236}">
                      <a16:creationId xmlns:a16="http://schemas.microsoft.com/office/drawing/2014/main" id="{F190BC8D-F114-4B93-8256-106B91753303}"/>
                    </a:ext>
                  </a:extLst>
                </p14:cNvPr>
                <p14:cNvContentPartPr/>
                <p14:nvPr/>
              </p14:nvContentPartPr>
              <p14:xfrm>
                <a:off x="5992447" y="3303306"/>
                <a:ext cx="25920" cy="181800"/>
              </p14:xfrm>
            </p:contentPart>
          </mc:Choice>
          <mc:Fallback xmlns="">
            <p:pic>
              <p:nvPicPr>
                <p:cNvPr id="237578" name="Ink 237577">
                  <a:extLst>
                    <a:ext uri="{FF2B5EF4-FFF2-40B4-BE49-F238E27FC236}">
                      <a16:creationId xmlns:a16="http://schemas.microsoft.com/office/drawing/2014/main" id="{F190BC8D-F114-4B93-8256-106B917533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83807" y="3294306"/>
                  <a:ext cx="4356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37581" name="Ink 237580">
                <a:extLst>
                  <a:ext uri="{FF2B5EF4-FFF2-40B4-BE49-F238E27FC236}">
                    <a16:creationId xmlns:a16="http://schemas.microsoft.com/office/drawing/2014/main" id="{47AEB311-7F52-4F04-808D-581648CFA9B6}"/>
                  </a:ext>
                </a:extLst>
              </p14:cNvPr>
              <p14:cNvContentPartPr/>
              <p14:nvPr/>
            </p14:nvContentPartPr>
            <p14:xfrm>
              <a:off x="6286207" y="3216186"/>
              <a:ext cx="161640" cy="169920"/>
            </p14:xfrm>
          </p:contentPart>
        </mc:Choice>
        <mc:Fallback xmlns="">
          <p:pic>
            <p:nvPicPr>
              <p:cNvPr id="237581" name="Ink 237580">
                <a:extLst>
                  <a:ext uri="{FF2B5EF4-FFF2-40B4-BE49-F238E27FC236}">
                    <a16:creationId xmlns:a16="http://schemas.microsoft.com/office/drawing/2014/main" id="{47AEB311-7F52-4F04-808D-581648CFA9B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277207" y="3207546"/>
                <a:ext cx="1792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37582" name="Ink 237581">
                <a:extLst>
                  <a:ext uri="{FF2B5EF4-FFF2-40B4-BE49-F238E27FC236}">
                    <a16:creationId xmlns:a16="http://schemas.microsoft.com/office/drawing/2014/main" id="{389E6E94-EE56-400A-963B-B5A9D1E20008}"/>
                  </a:ext>
                </a:extLst>
              </p14:cNvPr>
              <p14:cNvContentPartPr/>
              <p14:nvPr/>
            </p14:nvContentPartPr>
            <p14:xfrm>
              <a:off x="6283327" y="3472146"/>
              <a:ext cx="234360" cy="28080"/>
            </p14:xfrm>
          </p:contentPart>
        </mc:Choice>
        <mc:Fallback xmlns="">
          <p:pic>
            <p:nvPicPr>
              <p:cNvPr id="237582" name="Ink 237581">
                <a:extLst>
                  <a:ext uri="{FF2B5EF4-FFF2-40B4-BE49-F238E27FC236}">
                    <a16:creationId xmlns:a16="http://schemas.microsoft.com/office/drawing/2014/main" id="{389E6E94-EE56-400A-963B-B5A9D1E2000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74687" y="3463506"/>
                <a:ext cx="252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37583" name="Ink 237582">
                <a:extLst>
                  <a:ext uri="{FF2B5EF4-FFF2-40B4-BE49-F238E27FC236}">
                    <a16:creationId xmlns:a16="http://schemas.microsoft.com/office/drawing/2014/main" id="{99D4F21D-DAFE-41F6-B5D9-B6663C438B78}"/>
                  </a:ext>
                </a:extLst>
              </p14:cNvPr>
              <p14:cNvContentPartPr/>
              <p14:nvPr/>
            </p14:nvContentPartPr>
            <p14:xfrm>
              <a:off x="6311767" y="3603186"/>
              <a:ext cx="252720" cy="129240"/>
            </p14:xfrm>
          </p:contentPart>
        </mc:Choice>
        <mc:Fallback xmlns="">
          <p:pic>
            <p:nvPicPr>
              <p:cNvPr id="237583" name="Ink 237582">
                <a:extLst>
                  <a:ext uri="{FF2B5EF4-FFF2-40B4-BE49-F238E27FC236}">
                    <a16:creationId xmlns:a16="http://schemas.microsoft.com/office/drawing/2014/main" id="{99D4F21D-DAFE-41F6-B5D9-B6663C438B7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02767" y="3594186"/>
                <a:ext cx="27036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588" name="Group 237587">
            <a:extLst>
              <a:ext uri="{FF2B5EF4-FFF2-40B4-BE49-F238E27FC236}">
                <a16:creationId xmlns:a16="http://schemas.microsoft.com/office/drawing/2014/main" id="{E26D13D6-2759-40D5-B56B-8AD1A17910EE}"/>
              </a:ext>
            </a:extLst>
          </p:cNvPr>
          <p:cNvGrpSpPr/>
          <p:nvPr/>
        </p:nvGrpSpPr>
        <p:grpSpPr>
          <a:xfrm>
            <a:off x="6731527" y="3200706"/>
            <a:ext cx="284400" cy="561960"/>
            <a:chOff x="6731527" y="3200706"/>
            <a:chExt cx="28440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37584" name="Ink 237583">
                  <a:extLst>
                    <a:ext uri="{FF2B5EF4-FFF2-40B4-BE49-F238E27FC236}">
                      <a16:creationId xmlns:a16="http://schemas.microsoft.com/office/drawing/2014/main" id="{2AF12EC5-E7AA-4787-8A59-E600671969E7}"/>
                    </a:ext>
                  </a:extLst>
                </p14:cNvPr>
                <p14:cNvContentPartPr/>
                <p14:nvPr/>
              </p14:nvContentPartPr>
              <p14:xfrm>
                <a:off x="6731527" y="3447666"/>
                <a:ext cx="8280" cy="2520"/>
              </p14:xfrm>
            </p:contentPart>
          </mc:Choice>
          <mc:Fallback xmlns="">
            <p:pic>
              <p:nvPicPr>
                <p:cNvPr id="237584" name="Ink 237583">
                  <a:extLst>
                    <a:ext uri="{FF2B5EF4-FFF2-40B4-BE49-F238E27FC236}">
                      <a16:creationId xmlns:a16="http://schemas.microsoft.com/office/drawing/2014/main" id="{2AF12EC5-E7AA-4787-8A59-E600671969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22887" y="3439026"/>
                  <a:ext cx="25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37585" name="Ink 237584">
                  <a:extLst>
                    <a:ext uri="{FF2B5EF4-FFF2-40B4-BE49-F238E27FC236}">
                      <a16:creationId xmlns:a16="http://schemas.microsoft.com/office/drawing/2014/main" id="{C6C88E2B-3433-45DC-9C52-E81601E6B9B9}"/>
                    </a:ext>
                  </a:extLst>
                </p14:cNvPr>
                <p14:cNvContentPartPr/>
                <p14:nvPr/>
              </p14:nvContentPartPr>
              <p14:xfrm>
                <a:off x="6898927" y="3200706"/>
                <a:ext cx="30600" cy="251640"/>
              </p14:xfrm>
            </p:contentPart>
          </mc:Choice>
          <mc:Fallback xmlns="">
            <p:pic>
              <p:nvPicPr>
                <p:cNvPr id="237585" name="Ink 237584">
                  <a:extLst>
                    <a:ext uri="{FF2B5EF4-FFF2-40B4-BE49-F238E27FC236}">
                      <a16:creationId xmlns:a16="http://schemas.microsoft.com/office/drawing/2014/main" id="{C6C88E2B-3433-45DC-9C52-E81601E6B9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89927" y="3191706"/>
                  <a:ext cx="48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37586" name="Ink 237585">
                  <a:extLst>
                    <a:ext uri="{FF2B5EF4-FFF2-40B4-BE49-F238E27FC236}">
                      <a16:creationId xmlns:a16="http://schemas.microsoft.com/office/drawing/2014/main" id="{B589F898-2926-4C27-9079-EC5500F566B4}"/>
                    </a:ext>
                  </a:extLst>
                </p14:cNvPr>
                <p14:cNvContentPartPr/>
                <p14:nvPr/>
              </p14:nvContentPartPr>
              <p14:xfrm>
                <a:off x="6822607" y="3472146"/>
                <a:ext cx="193320" cy="27000"/>
              </p14:xfrm>
            </p:contentPart>
          </mc:Choice>
          <mc:Fallback xmlns="">
            <p:pic>
              <p:nvPicPr>
                <p:cNvPr id="237586" name="Ink 237585">
                  <a:extLst>
                    <a:ext uri="{FF2B5EF4-FFF2-40B4-BE49-F238E27FC236}">
                      <a16:creationId xmlns:a16="http://schemas.microsoft.com/office/drawing/2014/main" id="{B589F898-2926-4C27-9079-EC5500F566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13607" y="3463146"/>
                  <a:ext cx="210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37587" name="Ink 237586">
                  <a:extLst>
                    <a:ext uri="{FF2B5EF4-FFF2-40B4-BE49-F238E27FC236}">
                      <a16:creationId xmlns:a16="http://schemas.microsoft.com/office/drawing/2014/main" id="{4FFF9747-9573-4FD3-A921-40684EA7201F}"/>
                    </a:ext>
                  </a:extLst>
                </p14:cNvPr>
                <p14:cNvContentPartPr/>
                <p14:nvPr/>
              </p14:nvContentPartPr>
              <p14:xfrm>
                <a:off x="6811807" y="3552426"/>
                <a:ext cx="181440" cy="210240"/>
              </p14:xfrm>
            </p:contentPart>
          </mc:Choice>
          <mc:Fallback xmlns="">
            <p:pic>
              <p:nvPicPr>
                <p:cNvPr id="237587" name="Ink 237586">
                  <a:extLst>
                    <a:ext uri="{FF2B5EF4-FFF2-40B4-BE49-F238E27FC236}">
                      <a16:creationId xmlns:a16="http://schemas.microsoft.com/office/drawing/2014/main" id="{4FFF9747-9573-4FD3-A921-40684EA720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02807" y="3543426"/>
                  <a:ext cx="19908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594" name="Group 237593">
            <a:extLst>
              <a:ext uri="{FF2B5EF4-FFF2-40B4-BE49-F238E27FC236}">
                <a16:creationId xmlns:a16="http://schemas.microsoft.com/office/drawing/2014/main" id="{28AE4BD5-77AE-44FB-81A7-3F517CE436B3}"/>
              </a:ext>
            </a:extLst>
          </p:cNvPr>
          <p:cNvGrpSpPr/>
          <p:nvPr/>
        </p:nvGrpSpPr>
        <p:grpSpPr>
          <a:xfrm>
            <a:off x="7377007" y="3155346"/>
            <a:ext cx="572400" cy="579600"/>
            <a:chOff x="7377007" y="3155346"/>
            <a:chExt cx="57240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37589" name="Ink 237588">
                  <a:extLst>
                    <a:ext uri="{FF2B5EF4-FFF2-40B4-BE49-F238E27FC236}">
                      <a16:creationId xmlns:a16="http://schemas.microsoft.com/office/drawing/2014/main" id="{A4AB9ECE-6BE7-4797-8BA6-C2E1E6BD2E13}"/>
                    </a:ext>
                  </a:extLst>
                </p14:cNvPr>
                <p14:cNvContentPartPr/>
                <p14:nvPr/>
              </p14:nvContentPartPr>
              <p14:xfrm>
                <a:off x="7377007" y="3381786"/>
                <a:ext cx="182160" cy="18720"/>
              </p14:xfrm>
            </p:contentPart>
          </mc:Choice>
          <mc:Fallback xmlns="">
            <p:pic>
              <p:nvPicPr>
                <p:cNvPr id="237589" name="Ink 237588">
                  <a:extLst>
                    <a:ext uri="{FF2B5EF4-FFF2-40B4-BE49-F238E27FC236}">
                      <a16:creationId xmlns:a16="http://schemas.microsoft.com/office/drawing/2014/main" id="{A4AB9ECE-6BE7-4797-8BA6-C2E1E6BD2E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68367" y="3373146"/>
                  <a:ext cx="199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37590" name="Ink 237589">
                  <a:extLst>
                    <a:ext uri="{FF2B5EF4-FFF2-40B4-BE49-F238E27FC236}">
                      <a16:creationId xmlns:a16="http://schemas.microsoft.com/office/drawing/2014/main" id="{CF344C21-269E-48FD-8C4E-31BCB72BE6FE}"/>
                    </a:ext>
                  </a:extLst>
                </p14:cNvPr>
                <p14:cNvContentPartPr/>
                <p14:nvPr/>
              </p14:nvContentPartPr>
              <p14:xfrm>
                <a:off x="7404007" y="3452706"/>
                <a:ext cx="163080" cy="7920"/>
              </p14:xfrm>
            </p:contentPart>
          </mc:Choice>
          <mc:Fallback xmlns="">
            <p:pic>
              <p:nvPicPr>
                <p:cNvPr id="237590" name="Ink 237589">
                  <a:extLst>
                    <a:ext uri="{FF2B5EF4-FFF2-40B4-BE49-F238E27FC236}">
                      <a16:creationId xmlns:a16="http://schemas.microsoft.com/office/drawing/2014/main" id="{CF344C21-269E-48FD-8C4E-31BCB72BE6F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95007" y="3443706"/>
                  <a:ext cx="180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37591" name="Ink 237590">
                  <a:extLst>
                    <a:ext uri="{FF2B5EF4-FFF2-40B4-BE49-F238E27FC236}">
                      <a16:creationId xmlns:a16="http://schemas.microsoft.com/office/drawing/2014/main" id="{CBEC8535-4C69-4EF7-B7C9-E3F8487B7F46}"/>
                    </a:ext>
                  </a:extLst>
                </p14:cNvPr>
                <p14:cNvContentPartPr/>
                <p14:nvPr/>
              </p14:nvContentPartPr>
              <p14:xfrm>
                <a:off x="7756807" y="3155346"/>
                <a:ext cx="19080" cy="185400"/>
              </p14:xfrm>
            </p:contentPart>
          </mc:Choice>
          <mc:Fallback xmlns="">
            <p:pic>
              <p:nvPicPr>
                <p:cNvPr id="237591" name="Ink 237590">
                  <a:extLst>
                    <a:ext uri="{FF2B5EF4-FFF2-40B4-BE49-F238E27FC236}">
                      <a16:creationId xmlns:a16="http://schemas.microsoft.com/office/drawing/2014/main" id="{CBEC8535-4C69-4EF7-B7C9-E3F8487B7F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48167" y="3146706"/>
                  <a:ext cx="36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7592" name="Ink 237591">
                  <a:extLst>
                    <a:ext uri="{FF2B5EF4-FFF2-40B4-BE49-F238E27FC236}">
                      <a16:creationId xmlns:a16="http://schemas.microsoft.com/office/drawing/2014/main" id="{99742DEA-D091-4AEB-B43A-7767EC4F5C73}"/>
                    </a:ext>
                  </a:extLst>
                </p14:cNvPr>
                <p14:cNvContentPartPr/>
                <p14:nvPr/>
              </p14:nvContentPartPr>
              <p14:xfrm>
                <a:off x="7708927" y="3435786"/>
                <a:ext cx="240480" cy="42120"/>
              </p14:xfrm>
            </p:contentPart>
          </mc:Choice>
          <mc:Fallback xmlns="">
            <p:pic>
              <p:nvPicPr>
                <p:cNvPr id="237592" name="Ink 237591">
                  <a:extLst>
                    <a:ext uri="{FF2B5EF4-FFF2-40B4-BE49-F238E27FC236}">
                      <a16:creationId xmlns:a16="http://schemas.microsoft.com/office/drawing/2014/main" id="{99742DEA-D091-4AEB-B43A-7767EC4F5C7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99927" y="3427146"/>
                  <a:ext cx="258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37593" name="Ink 237592">
                  <a:extLst>
                    <a:ext uri="{FF2B5EF4-FFF2-40B4-BE49-F238E27FC236}">
                      <a16:creationId xmlns:a16="http://schemas.microsoft.com/office/drawing/2014/main" id="{B64B35C7-294F-4C7A-B105-0F0E9347BA97}"/>
                    </a:ext>
                  </a:extLst>
                </p14:cNvPr>
                <p14:cNvContentPartPr/>
                <p14:nvPr/>
              </p14:nvContentPartPr>
              <p14:xfrm>
                <a:off x="7738087" y="3511386"/>
                <a:ext cx="144720" cy="223560"/>
              </p14:xfrm>
            </p:contentPart>
          </mc:Choice>
          <mc:Fallback xmlns="">
            <p:pic>
              <p:nvPicPr>
                <p:cNvPr id="237593" name="Ink 237592">
                  <a:extLst>
                    <a:ext uri="{FF2B5EF4-FFF2-40B4-BE49-F238E27FC236}">
                      <a16:creationId xmlns:a16="http://schemas.microsoft.com/office/drawing/2014/main" id="{B64B35C7-294F-4C7A-B105-0F0E9347BA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29447" y="3502386"/>
                  <a:ext cx="16236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01" name="Group 237600">
            <a:extLst>
              <a:ext uri="{FF2B5EF4-FFF2-40B4-BE49-F238E27FC236}">
                <a16:creationId xmlns:a16="http://schemas.microsoft.com/office/drawing/2014/main" id="{D4FAAE6D-0FC3-4576-94FE-0D5BA67C0DF3}"/>
              </a:ext>
            </a:extLst>
          </p:cNvPr>
          <p:cNvGrpSpPr/>
          <p:nvPr/>
        </p:nvGrpSpPr>
        <p:grpSpPr>
          <a:xfrm>
            <a:off x="4302967" y="3859146"/>
            <a:ext cx="601560" cy="475920"/>
            <a:chOff x="4302967" y="3859146"/>
            <a:chExt cx="6015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7595" name="Ink 237594">
                  <a:extLst>
                    <a:ext uri="{FF2B5EF4-FFF2-40B4-BE49-F238E27FC236}">
                      <a16:creationId xmlns:a16="http://schemas.microsoft.com/office/drawing/2014/main" id="{E35C6D2E-D8A8-4CDE-8B14-3B03C760A59F}"/>
                    </a:ext>
                  </a:extLst>
                </p14:cNvPr>
                <p14:cNvContentPartPr/>
                <p14:nvPr/>
              </p14:nvContentPartPr>
              <p14:xfrm>
                <a:off x="4302967" y="4037346"/>
                <a:ext cx="133560" cy="189360"/>
              </p14:xfrm>
            </p:contentPart>
          </mc:Choice>
          <mc:Fallback xmlns="">
            <p:pic>
              <p:nvPicPr>
                <p:cNvPr id="237595" name="Ink 237594">
                  <a:extLst>
                    <a:ext uri="{FF2B5EF4-FFF2-40B4-BE49-F238E27FC236}">
                      <a16:creationId xmlns:a16="http://schemas.microsoft.com/office/drawing/2014/main" id="{E35C6D2E-D8A8-4CDE-8B14-3B03C760A59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94327" y="4028346"/>
                  <a:ext cx="151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7596" name="Ink 237595">
                  <a:extLst>
                    <a:ext uri="{FF2B5EF4-FFF2-40B4-BE49-F238E27FC236}">
                      <a16:creationId xmlns:a16="http://schemas.microsoft.com/office/drawing/2014/main" id="{228A3A80-5413-4F71-81FB-6B151048DEAA}"/>
                    </a:ext>
                  </a:extLst>
                </p14:cNvPr>
                <p14:cNvContentPartPr/>
                <p14:nvPr/>
              </p14:nvContentPartPr>
              <p14:xfrm>
                <a:off x="4385767" y="4187466"/>
                <a:ext cx="133920" cy="147600"/>
              </p14:xfrm>
            </p:contentPart>
          </mc:Choice>
          <mc:Fallback xmlns="">
            <p:pic>
              <p:nvPicPr>
                <p:cNvPr id="237596" name="Ink 237595">
                  <a:extLst>
                    <a:ext uri="{FF2B5EF4-FFF2-40B4-BE49-F238E27FC236}">
                      <a16:creationId xmlns:a16="http://schemas.microsoft.com/office/drawing/2014/main" id="{228A3A80-5413-4F71-81FB-6B151048DEA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77127" y="4178466"/>
                  <a:ext cx="151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7597" name="Ink 237596">
                  <a:extLst>
                    <a:ext uri="{FF2B5EF4-FFF2-40B4-BE49-F238E27FC236}">
                      <a16:creationId xmlns:a16="http://schemas.microsoft.com/office/drawing/2014/main" id="{958E1972-683E-441A-B971-358AEA0D1D4C}"/>
                    </a:ext>
                  </a:extLst>
                </p14:cNvPr>
                <p14:cNvContentPartPr/>
                <p14:nvPr/>
              </p14:nvContentPartPr>
              <p14:xfrm>
                <a:off x="4536247" y="3859146"/>
                <a:ext cx="146160" cy="186840"/>
              </p14:xfrm>
            </p:contentPart>
          </mc:Choice>
          <mc:Fallback xmlns="">
            <p:pic>
              <p:nvPicPr>
                <p:cNvPr id="237597" name="Ink 237596">
                  <a:extLst>
                    <a:ext uri="{FF2B5EF4-FFF2-40B4-BE49-F238E27FC236}">
                      <a16:creationId xmlns:a16="http://schemas.microsoft.com/office/drawing/2014/main" id="{958E1972-683E-441A-B971-358AEA0D1D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27607" y="3850506"/>
                  <a:ext cx="163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7598" name="Ink 237597">
                  <a:extLst>
                    <a:ext uri="{FF2B5EF4-FFF2-40B4-BE49-F238E27FC236}">
                      <a16:creationId xmlns:a16="http://schemas.microsoft.com/office/drawing/2014/main" id="{F7906EAC-DD98-4ACF-B8FC-E7F2F856AF45}"/>
                    </a:ext>
                  </a:extLst>
                </p14:cNvPr>
                <p14:cNvContentPartPr/>
                <p14:nvPr/>
              </p14:nvContentPartPr>
              <p14:xfrm>
                <a:off x="4773847" y="4210866"/>
                <a:ext cx="130680" cy="3240"/>
              </p14:xfrm>
            </p:contentPart>
          </mc:Choice>
          <mc:Fallback xmlns="">
            <p:pic>
              <p:nvPicPr>
                <p:cNvPr id="237598" name="Ink 237597">
                  <a:extLst>
                    <a:ext uri="{FF2B5EF4-FFF2-40B4-BE49-F238E27FC236}">
                      <a16:creationId xmlns:a16="http://schemas.microsoft.com/office/drawing/2014/main" id="{F7906EAC-DD98-4ACF-B8FC-E7F2F856AF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64847" y="4202226"/>
                  <a:ext cx="148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7599" name="Ink 237598">
                  <a:extLst>
                    <a:ext uri="{FF2B5EF4-FFF2-40B4-BE49-F238E27FC236}">
                      <a16:creationId xmlns:a16="http://schemas.microsoft.com/office/drawing/2014/main" id="{372A7957-EE3E-4C5D-B77E-FC0EFB65AD33}"/>
                    </a:ext>
                  </a:extLst>
                </p14:cNvPr>
                <p14:cNvContentPartPr/>
                <p14:nvPr/>
              </p14:nvContentPartPr>
              <p14:xfrm>
                <a:off x="4775647" y="4272426"/>
                <a:ext cx="110880" cy="3960"/>
              </p14:xfrm>
            </p:contentPart>
          </mc:Choice>
          <mc:Fallback xmlns="">
            <p:pic>
              <p:nvPicPr>
                <p:cNvPr id="237599" name="Ink 237598">
                  <a:extLst>
                    <a:ext uri="{FF2B5EF4-FFF2-40B4-BE49-F238E27FC236}">
                      <a16:creationId xmlns:a16="http://schemas.microsoft.com/office/drawing/2014/main" id="{372A7957-EE3E-4C5D-B77E-FC0EFB65AD3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67007" y="4263426"/>
                  <a:ext cx="1285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15" name="Group 237614">
            <a:extLst>
              <a:ext uri="{FF2B5EF4-FFF2-40B4-BE49-F238E27FC236}">
                <a16:creationId xmlns:a16="http://schemas.microsoft.com/office/drawing/2014/main" id="{4CB30266-541D-43FB-9C64-BDBC0F70B16D}"/>
              </a:ext>
            </a:extLst>
          </p:cNvPr>
          <p:cNvGrpSpPr/>
          <p:nvPr/>
        </p:nvGrpSpPr>
        <p:grpSpPr>
          <a:xfrm>
            <a:off x="5097127" y="3990906"/>
            <a:ext cx="641880" cy="522720"/>
            <a:chOff x="5097127" y="3990906"/>
            <a:chExt cx="64188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7602" name="Ink 237601">
                  <a:extLst>
                    <a:ext uri="{FF2B5EF4-FFF2-40B4-BE49-F238E27FC236}">
                      <a16:creationId xmlns:a16="http://schemas.microsoft.com/office/drawing/2014/main" id="{D3F45E7A-704B-4E0D-ABAA-D6382938ED99}"/>
                    </a:ext>
                  </a:extLst>
                </p14:cNvPr>
                <p14:cNvContentPartPr/>
                <p14:nvPr/>
              </p14:nvContentPartPr>
              <p14:xfrm>
                <a:off x="5160487" y="3990906"/>
                <a:ext cx="60480" cy="146520"/>
              </p14:xfrm>
            </p:contentPart>
          </mc:Choice>
          <mc:Fallback xmlns="">
            <p:pic>
              <p:nvPicPr>
                <p:cNvPr id="237602" name="Ink 237601">
                  <a:extLst>
                    <a:ext uri="{FF2B5EF4-FFF2-40B4-BE49-F238E27FC236}">
                      <a16:creationId xmlns:a16="http://schemas.microsoft.com/office/drawing/2014/main" id="{D3F45E7A-704B-4E0D-ABAA-D6382938ED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51487" y="3981906"/>
                  <a:ext cx="78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7603" name="Ink 237602">
                  <a:extLst>
                    <a:ext uri="{FF2B5EF4-FFF2-40B4-BE49-F238E27FC236}">
                      <a16:creationId xmlns:a16="http://schemas.microsoft.com/office/drawing/2014/main" id="{E6A4CFCD-D73C-4409-A8E2-13D2BD8433E0}"/>
                    </a:ext>
                  </a:extLst>
                </p14:cNvPr>
                <p14:cNvContentPartPr/>
                <p14:nvPr/>
              </p14:nvContentPartPr>
              <p14:xfrm>
                <a:off x="5123767" y="4171986"/>
                <a:ext cx="233280" cy="39960"/>
              </p14:xfrm>
            </p:contentPart>
          </mc:Choice>
          <mc:Fallback xmlns="">
            <p:pic>
              <p:nvPicPr>
                <p:cNvPr id="237603" name="Ink 237602">
                  <a:extLst>
                    <a:ext uri="{FF2B5EF4-FFF2-40B4-BE49-F238E27FC236}">
                      <a16:creationId xmlns:a16="http://schemas.microsoft.com/office/drawing/2014/main" id="{E6A4CFCD-D73C-4409-A8E2-13D2BD8433E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15127" y="4162986"/>
                  <a:ext cx="250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37604" name="Ink 237603">
                  <a:extLst>
                    <a:ext uri="{FF2B5EF4-FFF2-40B4-BE49-F238E27FC236}">
                      <a16:creationId xmlns:a16="http://schemas.microsoft.com/office/drawing/2014/main" id="{C65DD26D-E7FF-4617-90B9-BA7F64A15843}"/>
                    </a:ext>
                  </a:extLst>
                </p14:cNvPr>
                <p14:cNvContentPartPr/>
                <p14:nvPr/>
              </p14:nvContentPartPr>
              <p14:xfrm>
                <a:off x="5097127" y="4329666"/>
                <a:ext cx="231840" cy="152640"/>
              </p14:xfrm>
            </p:contentPart>
          </mc:Choice>
          <mc:Fallback xmlns="">
            <p:pic>
              <p:nvPicPr>
                <p:cNvPr id="237604" name="Ink 237603">
                  <a:extLst>
                    <a:ext uri="{FF2B5EF4-FFF2-40B4-BE49-F238E27FC236}">
                      <a16:creationId xmlns:a16="http://schemas.microsoft.com/office/drawing/2014/main" id="{C65DD26D-E7FF-4617-90B9-BA7F64A1584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88127" y="4321026"/>
                  <a:ext cx="249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7605" name="Ink 237604">
                  <a:extLst>
                    <a:ext uri="{FF2B5EF4-FFF2-40B4-BE49-F238E27FC236}">
                      <a16:creationId xmlns:a16="http://schemas.microsoft.com/office/drawing/2014/main" id="{B0B1BE7B-B23C-4FB9-A028-047F9076B95D}"/>
                    </a:ext>
                  </a:extLst>
                </p14:cNvPr>
                <p14:cNvContentPartPr/>
                <p14:nvPr/>
              </p14:nvContentPartPr>
              <p14:xfrm>
                <a:off x="5461807" y="4216626"/>
                <a:ext cx="14760" cy="1800"/>
              </p14:xfrm>
            </p:contentPart>
          </mc:Choice>
          <mc:Fallback xmlns="">
            <p:pic>
              <p:nvPicPr>
                <p:cNvPr id="237605" name="Ink 237604">
                  <a:extLst>
                    <a:ext uri="{FF2B5EF4-FFF2-40B4-BE49-F238E27FC236}">
                      <a16:creationId xmlns:a16="http://schemas.microsoft.com/office/drawing/2014/main" id="{B0B1BE7B-B23C-4FB9-A028-047F9076B95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53167" y="4207626"/>
                  <a:ext cx="3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7606" name="Ink 237605">
                  <a:extLst>
                    <a:ext uri="{FF2B5EF4-FFF2-40B4-BE49-F238E27FC236}">
                      <a16:creationId xmlns:a16="http://schemas.microsoft.com/office/drawing/2014/main" id="{94168599-FEA7-40E5-9979-A667878DDB97}"/>
                    </a:ext>
                  </a:extLst>
                </p14:cNvPr>
                <p14:cNvContentPartPr/>
                <p14:nvPr/>
              </p14:nvContentPartPr>
              <p14:xfrm>
                <a:off x="5544967" y="4030146"/>
                <a:ext cx="194040" cy="232920"/>
              </p14:xfrm>
            </p:contentPart>
          </mc:Choice>
          <mc:Fallback xmlns="">
            <p:pic>
              <p:nvPicPr>
                <p:cNvPr id="237606" name="Ink 237605">
                  <a:extLst>
                    <a:ext uri="{FF2B5EF4-FFF2-40B4-BE49-F238E27FC236}">
                      <a16:creationId xmlns:a16="http://schemas.microsoft.com/office/drawing/2014/main" id="{94168599-FEA7-40E5-9979-A667878DDB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36327" y="4021146"/>
                  <a:ext cx="211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7607" name="Ink 237606">
                  <a:extLst>
                    <a:ext uri="{FF2B5EF4-FFF2-40B4-BE49-F238E27FC236}">
                      <a16:creationId xmlns:a16="http://schemas.microsoft.com/office/drawing/2014/main" id="{48B5639A-8328-4C94-8FA4-B77F81A22CC6}"/>
                    </a:ext>
                  </a:extLst>
                </p14:cNvPr>
                <p14:cNvContentPartPr/>
                <p14:nvPr/>
              </p14:nvContentPartPr>
              <p14:xfrm>
                <a:off x="5603287" y="4322466"/>
                <a:ext cx="121320" cy="191160"/>
              </p14:xfrm>
            </p:contentPart>
          </mc:Choice>
          <mc:Fallback xmlns="">
            <p:pic>
              <p:nvPicPr>
                <p:cNvPr id="237607" name="Ink 237606">
                  <a:extLst>
                    <a:ext uri="{FF2B5EF4-FFF2-40B4-BE49-F238E27FC236}">
                      <a16:creationId xmlns:a16="http://schemas.microsoft.com/office/drawing/2014/main" id="{48B5639A-8328-4C94-8FA4-B77F81A22C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94287" y="4313466"/>
                  <a:ext cx="13896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14" name="Group 237613">
            <a:extLst>
              <a:ext uri="{FF2B5EF4-FFF2-40B4-BE49-F238E27FC236}">
                <a16:creationId xmlns:a16="http://schemas.microsoft.com/office/drawing/2014/main" id="{A95F7701-2DB6-4278-8BE1-F6251CF4D628}"/>
              </a:ext>
            </a:extLst>
          </p:cNvPr>
          <p:cNvGrpSpPr/>
          <p:nvPr/>
        </p:nvGrpSpPr>
        <p:grpSpPr>
          <a:xfrm>
            <a:off x="5946007" y="4047066"/>
            <a:ext cx="528840" cy="474840"/>
            <a:chOff x="5946007" y="4047066"/>
            <a:chExt cx="52884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7608" name="Ink 237607">
                  <a:extLst>
                    <a:ext uri="{FF2B5EF4-FFF2-40B4-BE49-F238E27FC236}">
                      <a16:creationId xmlns:a16="http://schemas.microsoft.com/office/drawing/2014/main" id="{E4C1BD57-0DCB-4380-9559-D4D6CC405636}"/>
                    </a:ext>
                  </a:extLst>
                </p14:cNvPr>
                <p14:cNvContentPartPr/>
                <p14:nvPr/>
              </p14:nvContentPartPr>
              <p14:xfrm>
                <a:off x="5946007" y="4231746"/>
                <a:ext cx="200520" cy="360"/>
              </p14:xfrm>
            </p:contentPart>
          </mc:Choice>
          <mc:Fallback xmlns="">
            <p:pic>
              <p:nvPicPr>
                <p:cNvPr id="237608" name="Ink 237607">
                  <a:extLst>
                    <a:ext uri="{FF2B5EF4-FFF2-40B4-BE49-F238E27FC236}">
                      <a16:creationId xmlns:a16="http://schemas.microsoft.com/office/drawing/2014/main" id="{E4C1BD57-0DCB-4380-9559-D4D6CC40563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37007" y="4223106"/>
                  <a:ext cx="21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7609" name="Ink 237608">
                  <a:extLst>
                    <a:ext uri="{FF2B5EF4-FFF2-40B4-BE49-F238E27FC236}">
                      <a16:creationId xmlns:a16="http://schemas.microsoft.com/office/drawing/2014/main" id="{74C5014F-A24C-43FB-8DE9-9DE67C2B753D}"/>
                    </a:ext>
                  </a:extLst>
                </p14:cNvPr>
                <p14:cNvContentPartPr/>
                <p14:nvPr/>
              </p14:nvContentPartPr>
              <p14:xfrm>
                <a:off x="6076327" y="4170546"/>
                <a:ext cx="48600" cy="117000"/>
              </p14:xfrm>
            </p:contentPart>
          </mc:Choice>
          <mc:Fallback xmlns="">
            <p:pic>
              <p:nvPicPr>
                <p:cNvPr id="237609" name="Ink 237608">
                  <a:extLst>
                    <a:ext uri="{FF2B5EF4-FFF2-40B4-BE49-F238E27FC236}">
                      <a16:creationId xmlns:a16="http://schemas.microsoft.com/office/drawing/2014/main" id="{74C5014F-A24C-43FB-8DE9-9DE67C2B75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67327" y="4161546"/>
                  <a:ext cx="66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7610" name="Ink 237609">
                  <a:extLst>
                    <a:ext uri="{FF2B5EF4-FFF2-40B4-BE49-F238E27FC236}">
                      <a16:creationId xmlns:a16="http://schemas.microsoft.com/office/drawing/2014/main" id="{368ADA60-0A03-4D8E-B46C-C74399A47800}"/>
                    </a:ext>
                  </a:extLst>
                </p14:cNvPr>
                <p14:cNvContentPartPr/>
                <p14:nvPr/>
              </p14:nvContentPartPr>
              <p14:xfrm>
                <a:off x="6235087" y="4047066"/>
                <a:ext cx="205920" cy="269640"/>
              </p14:xfrm>
            </p:contentPart>
          </mc:Choice>
          <mc:Fallback xmlns="">
            <p:pic>
              <p:nvPicPr>
                <p:cNvPr id="237610" name="Ink 237609">
                  <a:extLst>
                    <a:ext uri="{FF2B5EF4-FFF2-40B4-BE49-F238E27FC236}">
                      <a16:creationId xmlns:a16="http://schemas.microsoft.com/office/drawing/2014/main" id="{368ADA60-0A03-4D8E-B46C-C74399A478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26447" y="4038066"/>
                  <a:ext cx="223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7611" name="Ink 237610">
                  <a:extLst>
                    <a:ext uri="{FF2B5EF4-FFF2-40B4-BE49-F238E27FC236}">
                      <a16:creationId xmlns:a16="http://schemas.microsoft.com/office/drawing/2014/main" id="{7CE37514-3D91-4B25-9F85-5F1357DA1828}"/>
                    </a:ext>
                  </a:extLst>
                </p14:cNvPr>
                <p14:cNvContentPartPr/>
                <p14:nvPr/>
              </p14:nvContentPartPr>
              <p14:xfrm>
                <a:off x="6290167" y="4360626"/>
                <a:ext cx="184680" cy="161280"/>
              </p14:xfrm>
            </p:contentPart>
          </mc:Choice>
          <mc:Fallback xmlns="">
            <p:pic>
              <p:nvPicPr>
                <p:cNvPr id="237611" name="Ink 237610">
                  <a:extLst>
                    <a:ext uri="{FF2B5EF4-FFF2-40B4-BE49-F238E27FC236}">
                      <a16:creationId xmlns:a16="http://schemas.microsoft.com/office/drawing/2014/main" id="{7CE37514-3D91-4B25-9F85-5F1357DA18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81167" y="4351986"/>
                  <a:ext cx="20232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37612" name="Ink 237611">
                <a:extLst>
                  <a:ext uri="{FF2B5EF4-FFF2-40B4-BE49-F238E27FC236}">
                    <a16:creationId xmlns:a16="http://schemas.microsoft.com/office/drawing/2014/main" id="{CDA4EFAB-C7B9-44B0-BB41-427D8C6930F1}"/>
                  </a:ext>
                </a:extLst>
              </p14:cNvPr>
              <p14:cNvContentPartPr/>
              <p14:nvPr/>
            </p14:nvContentPartPr>
            <p14:xfrm>
              <a:off x="6819367" y="4198986"/>
              <a:ext cx="169200" cy="15120"/>
            </p14:xfrm>
          </p:contentPart>
        </mc:Choice>
        <mc:Fallback xmlns="">
          <p:pic>
            <p:nvPicPr>
              <p:cNvPr id="237612" name="Ink 237611">
                <a:extLst>
                  <a:ext uri="{FF2B5EF4-FFF2-40B4-BE49-F238E27FC236}">
                    <a16:creationId xmlns:a16="http://schemas.microsoft.com/office/drawing/2014/main" id="{CDA4EFAB-C7B9-44B0-BB41-427D8C6930F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810367" y="4190346"/>
                <a:ext cx="186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37613" name="Ink 237612">
                <a:extLst>
                  <a:ext uri="{FF2B5EF4-FFF2-40B4-BE49-F238E27FC236}">
                    <a16:creationId xmlns:a16="http://schemas.microsoft.com/office/drawing/2014/main" id="{38DB9F6A-CE7A-4D73-8D37-05C3CDE849BE}"/>
                  </a:ext>
                </a:extLst>
              </p14:cNvPr>
              <p14:cNvContentPartPr/>
              <p14:nvPr/>
            </p14:nvContentPartPr>
            <p14:xfrm>
              <a:off x="6813967" y="4289706"/>
              <a:ext cx="144360" cy="5400"/>
            </p14:xfrm>
          </p:contentPart>
        </mc:Choice>
        <mc:Fallback xmlns="">
          <p:pic>
            <p:nvPicPr>
              <p:cNvPr id="237613" name="Ink 237612">
                <a:extLst>
                  <a:ext uri="{FF2B5EF4-FFF2-40B4-BE49-F238E27FC236}">
                    <a16:creationId xmlns:a16="http://schemas.microsoft.com/office/drawing/2014/main" id="{38DB9F6A-CE7A-4D73-8D37-05C3CDE849B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805327" y="4281066"/>
                <a:ext cx="16200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620" name="Group 237619">
            <a:extLst>
              <a:ext uri="{FF2B5EF4-FFF2-40B4-BE49-F238E27FC236}">
                <a16:creationId xmlns:a16="http://schemas.microsoft.com/office/drawing/2014/main" id="{13B6060A-7D6C-4B70-9A69-27C9D2B747D7}"/>
              </a:ext>
            </a:extLst>
          </p:cNvPr>
          <p:cNvGrpSpPr/>
          <p:nvPr/>
        </p:nvGrpSpPr>
        <p:grpSpPr>
          <a:xfrm>
            <a:off x="7181527" y="4009986"/>
            <a:ext cx="517680" cy="353160"/>
            <a:chOff x="7181527" y="4009986"/>
            <a:chExt cx="5176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7616" name="Ink 237615">
                  <a:extLst>
                    <a:ext uri="{FF2B5EF4-FFF2-40B4-BE49-F238E27FC236}">
                      <a16:creationId xmlns:a16="http://schemas.microsoft.com/office/drawing/2014/main" id="{59B57612-44E2-4FE8-8F51-824CE5E07A88}"/>
                    </a:ext>
                  </a:extLst>
                </p14:cNvPr>
                <p14:cNvContentPartPr/>
                <p14:nvPr/>
              </p14:nvContentPartPr>
              <p14:xfrm>
                <a:off x="7248847" y="4048146"/>
                <a:ext cx="29520" cy="47520"/>
              </p14:xfrm>
            </p:contentPart>
          </mc:Choice>
          <mc:Fallback xmlns="">
            <p:pic>
              <p:nvPicPr>
                <p:cNvPr id="237616" name="Ink 237615">
                  <a:extLst>
                    <a:ext uri="{FF2B5EF4-FFF2-40B4-BE49-F238E27FC236}">
                      <a16:creationId xmlns:a16="http://schemas.microsoft.com/office/drawing/2014/main" id="{59B57612-44E2-4FE8-8F51-824CE5E07A8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40207" y="4039146"/>
                  <a:ext cx="4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7617" name="Ink 237616">
                  <a:extLst>
                    <a:ext uri="{FF2B5EF4-FFF2-40B4-BE49-F238E27FC236}">
                      <a16:creationId xmlns:a16="http://schemas.microsoft.com/office/drawing/2014/main" id="{4056E1CF-6F04-460A-9DEB-2DE7AF181CB4}"/>
                    </a:ext>
                  </a:extLst>
                </p14:cNvPr>
                <p14:cNvContentPartPr/>
                <p14:nvPr/>
              </p14:nvContentPartPr>
              <p14:xfrm>
                <a:off x="7181527" y="4013586"/>
                <a:ext cx="194040" cy="186480"/>
              </p14:xfrm>
            </p:contentPart>
          </mc:Choice>
          <mc:Fallback xmlns="">
            <p:pic>
              <p:nvPicPr>
                <p:cNvPr id="237617" name="Ink 237616">
                  <a:extLst>
                    <a:ext uri="{FF2B5EF4-FFF2-40B4-BE49-F238E27FC236}">
                      <a16:creationId xmlns:a16="http://schemas.microsoft.com/office/drawing/2014/main" id="{4056E1CF-6F04-460A-9DEB-2DE7AF181CB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72887" y="4004586"/>
                  <a:ext cx="211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7618" name="Ink 237617">
                  <a:extLst>
                    <a:ext uri="{FF2B5EF4-FFF2-40B4-BE49-F238E27FC236}">
                      <a16:creationId xmlns:a16="http://schemas.microsoft.com/office/drawing/2014/main" id="{EA11F202-23DD-47DE-B13F-AEEBB42F9243}"/>
                    </a:ext>
                  </a:extLst>
                </p14:cNvPr>
                <p14:cNvContentPartPr/>
                <p14:nvPr/>
              </p14:nvContentPartPr>
              <p14:xfrm>
                <a:off x="7361167" y="4009986"/>
                <a:ext cx="195480" cy="297720"/>
              </p14:xfrm>
            </p:contentPart>
          </mc:Choice>
          <mc:Fallback xmlns="">
            <p:pic>
              <p:nvPicPr>
                <p:cNvPr id="237618" name="Ink 237617">
                  <a:extLst>
                    <a:ext uri="{FF2B5EF4-FFF2-40B4-BE49-F238E27FC236}">
                      <a16:creationId xmlns:a16="http://schemas.microsoft.com/office/drawing/2014/main" id="{EA11F202-23DD-47DE-B13F-AEEBB42F924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52527" y="4001346"/>
                  <a:ext cx="213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7619" name="Ink 237618">
                  <a:extLst>
                    <a:ext uri="{FF2B5EF4-FFF2-40B4-BE49-F238E27FC236}">
                      <a16:creationId xmlns:a16="http://schemas.microsoft.com/office/drawing/2014/main" id="{670A7D0D-45F7-4ED5-9595-2151C48D72BB}"/>
                    </a:ext>
                  </a:extLst>
                </p14:cNvPr>
                <p14:cNvContentPartPr/>
                <p14:nvPr/>
              </p14:nvContentPartPr>
              <p14:xfrm>
                <a:off x="7467367" y="4109346"/>
                <a:ext cx="231840" cy="253800"/>
              </p14:xfrm>
            </p:contentPart>
          </mc:Choice>
          <mc:Fallback xmlns="">
            <p:pic>
              <p:nvPicPr>
                <p:cNvPr id="237619" name="Ink 237618">
                  <a:extLst>
                    <a:ext uri="{FF2B5EF4-FFF2-40B4-BE49-F238E27FC236}">
                      <a16:creationId xmlns:a16="http://schemas.microsoft.com/office/drawing/2014/main" id="{670A7D0D-45F7-4ED5-9595-2151C48D72B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58727" y="4100706"/>
                  <a:ext cx="24948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23" name="Group 237622">
            <a:extLst>
              <a:ext uri="{FF2B5EF4-FFF2-40B4-BE49-F238E27FC236}">
                <a16:creationId xmlns:a16="http://schemas.microsoft.com/office/drawing/2014/main" id="{35C4D2B4-7644-4774-B54C-A63E9742BB59}"/>
              </a:ext>
            </a:extLst>
          </p:cNvPr>
          <p:cNvGrpSpPr/>
          <p:nvPr/>
        </p:nvGrpSpPr>
        <p:grpSpPr>
          <a:xfrm>
            <a:off x="4462447" y="4951386"/>
            <a:ext cx="281520" cy="231480"/>
            <a:chOff x="4462447" y="4951386"/>
            <a:chExt cx="28152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7621" name="Ink 237620">
                  <a:extLst>
                    <a:ext uri="{FF2B5EF4-FFF2-40B4-BE49-F238E27FC236}">
                      <a16:creationId xmlns:a16="http://schemas.microsoft.com/office/drawing/2014/main" id="{1146F420-2081-43E0-AC89-2B9F6903EC5F}"/>
                    </a:ext>
                  </a:extLst>
                </p14:cNvPr>
                <p14:cNvContentPartPr/>
                <p14:nvPr/>
              </p14:nvContentPartPr>
              <p14:xfrm>
                <a:off x="4462447" y="4951386"/>
                <a:ext cx="64440" cy="140760"/>
              </p14:xfrm>
            </p:contentPart>
          </mc:Choice>
          <mc:Fallback xmlns="">
            <p:pic>
              <p:nvPicPr>
                <p:cNvPr id="237621" name="Ink 237620">
                  <a:extLst>
                    <a:ext uri="{FF2B5EF4-FFF2-40B4-BE49-F238E27FC236}">
                      <a16:creationId xmlns:a16="http://schemas.microsoft.com/office/drawing/2014/main" id="{1146F420-2081-43E0-AC89-2B9F6903EC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53447" y="4942386"/>
                  <a:ext cx="82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37622" name="Ink 237621">
                  <a:extLst>
                    <a:ext uri="{FF2B5EF4-FFF2-40B4-BE49-F238E27FC236}">
                      <a16:creationId xmlns:a16="http://schemas.microsoft.com/office/drawing/2014/main" id="{C577E75D-2DC7-401F-8F6D-01AE81975BC0}"/>
                    </a:ext>
                  </a:extLst>
                </p14:cNvPr>
                <p14:cNvContentPartPr/>
                <p14:nvPr/>
              </p14:nvContentPartPr>
              <p14:xfrm>
                <a:off x="4609687" y="5069826"/>
                <a:ext cx="134280" cy="113040"/>
              </p14:xfrm>
            </p:contentPart>
          </mc:Choice>
          <mc:Fallback xmlns="">
            <p:pic>
              <p:nvPicPr>
                <p:cNvPr id="237622" name="Ink 237621">
                  <a:extLst>
                    <a:ext uri="{FF2B5EF4-FFF2-40B4-BE49-F238E27FC236}">
                      <a16:creationId xmlns:a16="http://schemas.microsoft.com/office/drawing/2014/main" id="{C577E75D-2DC7-401F-8F6D-01AE81975BC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00687" y="5061186"/>
                  <a:ext cx="15192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37624" name="Ink 237623">
                <a:extLst>
                  <a:ext uri="{FF2B5EF4-FFF2-40B4-BE49-F238E27FC236}">
                    <a16:creationId xmlns:a16="http://schemas.microsoft.com/office/drawing/2014/main" id="{FAED5C39-2327-4CA2-A4CA-73DBD4C513B8}"/>
                  </a:ext>
                </a:extLst>
              </p14:cNvPr>
              <p14:cNvContentPartPr/>
              <p14:nvPr/>
            </p14:nvContentPartPr>
            <p14:xfrm>
              <a:off x="4815967" y="4786506"/>
              <a:ext cx="110160" cy="137880"/>
            </p14:xfrm>
          </p:contentPart>
        </mc:Choice>
        <mc:Fallback xmlns="">
          <p:pic>
            <p:nvPicPr>
              <p:cNvPr id="237624" name="Ink 237623">
                <a:extLst>
                  <a:ext uri="{FF2B5EF4-FFF2-40B4-BE49-F238E27FC236}">
                    <a16:creationId xmlns:a16="http://schemas.microsoft.com/office/drawing/2014/main" id="{FAED5C39-2327-4CA2-A4CA-73DBD4C513B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806967" y="4777866"/>
                <a:ext cx="12780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627" name="Group 237626">
            <a:extLst>
              <a:ext uri="{FF2B5EF4-FFF2-40B4-BE49-F238E27FC236}">
                <a16:creationId xmlns:a16="http://schemas.microsoft.com/office/drawing/2014/main" id="{29B4C10F-43CC-47E3-B2CB-50487BA4A12D}"/>
              </a:ext>
            </a:extLst>
          </p:cNvPr>
          <p:cNvGrpSpPr/>
          <p:nvPr/>
        </p:nvGrpSpPr>
        <p:grpSpPr>
          <a:xfrm>
            <a:off x="4997407" y="5008986"/>
            <a:ext cx="150840" cy="96120"/>
            <a:chOff x="4997407" y="5008986"/>
            <a:chExt cx="15084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37625" name="Ink 237624">
                  <a:extLst>
                    <a:ext uri="{FF2B5EF4-FFF2-40B4-BE49-F238E27FC236}">
                      <a16:creationId xmlns:a16="http://schemas.microsoft.com/office/drawing/2014/main" id="{E77A024B-FC7A-456C-8E15-07C2F9B9FD4E}"/>
                    </a:ext>
                  </a:extLst>
                </p14:cNvPr>
                <p14:cNvContentPartPr/>
                <p14:nvPr/>
              </p14:nvContentPartPr>
              <p14:xfrm>
                <a:off x="4997407" y="5008986"/>
                <a:ext cx="150840" cy="21240"/>
              </p14:xfrm>
            </p:contentPart>
          </mc:Choice>
          <mc:Fallback xmlns="">
            <p:pic>
              <p:nvPicPr>
                <p:cNvPr id="237625" name="Ink 237624">
                  <a:extLst>
                    <a:ext uri="{FF2B5EF4-FFF2-40B4-BE49-F238E27FC236}">
                      <a16:creationId xmlns:a16="http://schemas.microsoft.com/office/drawing/2014/main" id="{E77A024B-FC7A-456C-8E15-07C2F9B9FD4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88767" y="5000346"/>
                  <a:ext cx="168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37626" name="Ink 237625">
                  <a:extLst>
                    <a:ext uri="{FF2B5EF4-FFF2-40B4-BE49-F238E27FC236}">
                      <a16:creationId xmlns:a16="http://schemas.microsoft.com/office/drawing/2014/main" id="{C7060485-FE4F-4879-B617-6956A2C32B1D}"/>
                    </a:ext>
                  </a:extLst>
                </p14:cNvPr>
                <p14:cNvContentPartPr/>
                <p14:nvPr/>
              </p14:nvContentPartPr>
              <p14:xfrm>
                <a:off x="5039887" y="5095026"/>
                <a:ext cx="90720" cy="10080"/>
              </p14:xfrm>
            </p:contentPart>
          </mc:Choice>
          <mc:Fallback xmlns="">
            <p:pic>
              <p:nvPicPr>
                <p:cNvPr id="237626" name="Ink 237625">
                  <a:extLst>
                    <a:ext uri="{FF2B5EF4-FFF2-40B4-BE49-F238E27FC236}">
                      <a16:creationId xmlns:a16="http://schemas.microsoft.com/office/drawing/2014/main" id="{C7060485-FE4F-4879-B617-6956A2C32B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31247" y="5086026"/>
                  <a:ext cx="1083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36" name="Group 237635">
            <a:extLst>
              <a:ext uri="{FF2B5EF4-FFF2-40B4-BE49-F238E27FC236}">
                <a16:creationId xmlns:a16="http://schemas.microsoft.com/office/drawing/2014/main" id="{61C39EAF-0BD0-4919-A336-CC33CB23938C}"/>
              </a:ext>
            </a:extLst>
          </p:cNvPr>
          <p:cNvGrpSpPr/>
          <p:nvPr/>
        </p:nvGrpSpPr>
        <p:grpSpPr>
          <a:xfrm>
            <a:off x="5418247" y="4807386"/>
            <a:ext cx="1146960" cy="475920"/>
            <a:chOff x="5418247" y="4807386"/>
            <a:chExt cx="11469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37628" name="Ink 237627">
                  <a:extLst>
                    <a:ext uri="{FF2B5EF4-FFF2-40B4-BE49-F238E27FC236}">
                      <a16:creationId xmlns:a16="http://schemas.microsoft.com/office/drawing/2014/main" id="{AFD35B97-4DAC-4597-ACEB-923176B7A9E2}"/>
                    </a:ext>
                  </a:extLst>
                </p14:cNvPr>
                <p14:cNvContentPartPr/>
                <p14:nvPr/>
              </p14:nvContentPartPr>
              <p14:xfrm>
                <a:off x="5513647" y="4807386"/>
                <a:ext cx="33120" cy="157320"/>
              </p14:xfrm>
            </p:contentPart>
          </mc:Choice>
          <mc:Fallback xmlns="">
            <p:pic>
              <p:nvPicPr>
                <p:cNvPr id="237628" name="Ink 237627">
                  <a:extLst>
                    <a:ext uri="{FF2B5EF4-FFF2-40B4-BE49-F238E27FC236}">
                      <a16:creationId xmlns:a16="http://schemas.microsoft.com/office/drawing/2014/main" id="{AFD35B97-4DAC-4597-ACEB-923176B7A9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04647" y="4798746"/>
                  <a:ext cx="50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37629" name="Ink 237628">
                  <a:extLst>
                    <a:ext uri="{FF2B5EF4-FFF2-40B4-BE49-F238E27FC236}">
                      <a16:creationId xmlns:a16="http://schemas.microsoft.com/office/drawing/2014/main" id="{D8324D83-2C7D-44B5-8AB5-D58B06C2BFD7}"/>
                    </a:ext>
                  </a:extLst>
                </p14:cNvPr>
                <p14:cNvContentPartPr/>
                <p14:nvPr/>
              </p14:nvContentPartPr>
              <p14:xfrm>
                <a:off x="5418247" y="4999986"/>
                <a:ext cx="247680" cy="52560"/>
              </p14:xfrm>
            </p:contentPart>
          </mc:Choice>
          <mc:Fallback xmlns="">
            <p:pic>
              <p:nvPicPr>
                <p:cNvPr id="237629" name="Ink 237628">
                  <a:extLst>
                    <a:ext uri="{FF2B5EF4-FFF2-40B4-BE49-F238E27FC236}">
                      <a16:creationId xmlns:a16="http://schemas.microsoft.com/office/drawing/2014/main" id="{D8324D83-2C7D-44B5-8AB5-D58B06C2BFD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09247" y="4991346"/>
                  <a:ext cx="265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7630" name="Ink 237629">
                  <a:extLst>
                    <a:ext uri="{FF2B5EF4-FFF2-40B4-BE49-F238E27FC236}">
                      <a16:creationId xmlns:a16="http://schemas.microsoft.com/office/drawing/2014/main" id="{26D9B5B8-A706-4EB6-BB41-595E0466AAF6}"/>
                    </a:ext>
                  </a:extLst>
                </p14:cNvPr>
                <p14:cNvContentPartPr/>
                <p14:nvPr/>
              </p14:nvContentPartPr>
              <p14:xfrm>
                <a:off x="5456047" y="5117706"/>
                <a:ext cx="180360" cy="165600"/>
              </p14:xfrm>
            </p:contentPart>
          </mc:Choice>
          <mc:Fallback xmlns="">
            <p:pic>
              <p:nvPicPr>
                <p:cNvPr id="237630" name="Ink 237629">
                  <a:extLst>
                    <a:ext uri="{FF2B5EF4-FFF2-40B4-BE49-F238E27FC236}">
                      <a16:creationId xmlns:a16="http://schemas.microsoft.com/office/drawing/2014/main" id="{26D9B5B8-A706-4EB6-BB41-595E0466AA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47407" y="5108706"/>
                  <a:ext cx="198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7631" name="Ink 237630">
                  <a:extLst>
                    <a:ext uri="{FF2B5EF4-FFF2-40B4-BE49-F238E27FC236}">
                      <a16:creationId xmlns:a16="http://schemas.microsoft.com/office/drawing/2014/main" id="{C4957114-3A6D-4811-89D5-7EA40D5F1063}"/>
                    </a:ext>
                  </a:extLst>
                </p14:cNvPr>
                <p14:cNvContentPartPr/>
                <p14:nvPr/>
              </p14:nvContentPartPr>
              <p14:xfrm>
                <a:off x="5810647" y="4998546"/>
                <a:ext cx="360" cy="2160"/>
              </p14:xfrm>
            </p:contentPart>
          </mc:Choice>
          <mc:Fallback xmlns="">
            <p:pic>
              <p:nvPicPr>
                <p:cNvPr id="237631" name="Ink 237630">
                  <a:extLst>
                    <a:ext uri="{FF2B5EF4-FFF2-40B4-BE49-F238E27FC236}">
                      <a16:creationId xmlns:a16="http://schemas.microsoft.com/office/drawing/2014/main" id="{C4957114-3A6D-4811-89D5-7EA40D5F106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01647" y="4989546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37632" name="Ink 237631">
                  <a:extLst>
                    <a:ext uri="{FF2B5EF4-FFF2-40B4-BE49-F238E27FC236}">
                      <a16:creationId xmlns:a16="http://schemas.microsoft.com/office/drawing/2014/main" id="{B29DAC8D-3F7D-4B6C-B8C6-A1968B8FF659}"/>
                    </a:ext>
                  </a:extLst>
                </p14:cNvPr>
                <p14:cNvContentPartPr/>
                <p14:nvPr/>
              </p14:nvContentPartPr>
              <p14:xfrm>
                <a:off x="5998207" y="4846266"/>
                <a:ext cx="9360" cy="148320"/>
              </p14:xfrm>
            </p:contentPart>
          </mc:Choice>
          <mc:Fallback xmlns="">
            <p:pic>
              <p:nvPicPr>
                <p:cNvPr id="237632" name="Ink 237631">
                  <a:extLst>
                    <a:ext uri="{FF2B5EF4-FFF2-40B4-BE49-F238E27FC236}">
                      <a16:creationId xmlns:a16="http://schemas.microsoft.com/office/drawing/2014/main" id="{B29DAC8D-3F7D-4B6C-B8C6-A1968B8FF65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89567" y="4837626"/>
                  <a:ext cx="27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37633" name="Ink 237632">
                  <a:extLst>
                    <a:ext uri="{FF2B5EF4-FFF2-40B4-BE49-F238E27FC236}">
                      <a16:creationId xmlns:a16="http://schemas.microsoft.com/office/drawing/2014/main" id="{CB7FF1ED-F2A4-4B4B-B089-D0E381E536E4}"/>
                    </a:ext>
                  </a:extLst>
                </p14:cNvPr>
                <p14:cNvContentPartPr/>
                <p14:nvPr/>
              </p14:nvContentPartPr>
              <p14:xfrm>
                <a:off x="5941327" y="5002146"/>
                <a:ext cx="203760" cy="47880"/>
              </p14:xfrm>
            </p:contentPart>
          </mc:Choice>
          <mc:Fallback xmlns="">
            <p:pic>
              <p:nvPicPr>
                <p:cNvPr id="237633" name="Ink 237632">
                  <a:extLst>
                    <a:ext uri="{FF2B5EF4-FFF2-40B4-BE49-F238E27FC236}">
                      <a16:creationId xmlns:a16="http://schemas.microsoft.com/office/drawing/2014/main" id="{CB7FF1ED-F2A4-4B4B-B089-D0E381E536E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32687" y="4993506"/>
                  <a:ext cx="221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37634" name="Ink 237633">
                  <a:extLst>
                    <a:ext uri="{FF2B5EF4-FFF2-40B4-BE49-F238E27FC236}">
                      <a16:creationId xmlns:a16="http://schemas.microsoft.com/office/drawing/2014/main" id="{3CD4ABD8-6712-4EE0-83EA-B78727DAAEBF}"/>
                    </a:ext>
                  </a:extLst>
                </p14:cNvPr>
                <p14:cNvContentPartPr/>
                <p14:nvPr/>
              </p14:nvContentPartPr>
              <p14:xfrm>
                <a:off x="5975527" y="5139306"/>
                <a:ext cx="289440" cy="102240"/>
              </p14:xfrm>
            </p:contentPart>
          </mc:Choice>
          <mc:Fallback xmlns="">
            <p:pic>
              <p:nvPicPr>
                <p:cNvPr id="237634" name="Ink 237633">
                  <a:extLst>
                    <a:ext uri="{FF2B5EF4-FFF2-40B4-BE49-F238E27FC236}">
                      <a16:creationId xmlns:a16="http://schemas.microsoft.com/office/drawing/2014/main" id="{3CD4ABD8-6712-4EE0-83EA-B78727DAAEB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66527" y="5130306"/>
                  <a:ext cx="307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37635" name="Ink 237634">
                  <a:extLst>
                    <a:ext uri="{FF2B5EF4-FFF2-40B4-BE49-F238E27FC236}">
                      <a16:creationId xmlns:a16="http://schemas.microsoft.com/office/drawing/2014/main" id="{C2134129-1552-4CF2-9077-1F96506E8D73}"/>
                    </a:ext>
                  </a:extLst>
                </p14:cNvPr>
                <p14:cNvContentPartPr/>
                <p14:nvPr/>
              </p14:nvContentPartPr>
              <p14:xfrm>
                <a:off x="6406447" y="4972266"/>
                <a:ext cx="158760" cy="120240"/>
              </p14:xfrm>
            </p:contentPart>
          </mc:Choice>
          <mc:Fallback xmlns="">
            <p:pic>
              <p:nvPicPr>
                <p:cNvPr id="237635" name="Ink 237634">
                  <a:extLst>
                    <a:ext uri="{FF2B5EF4-FFF2-40B4-BE49-F238E27FC236}">
                      <a16:creationId xmlns:a16="http://schemas.microsoft.com/office/drawing/2014/main" id="{C2134129-1552-4CF2-9077-1F96506E8D7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97807" y="4963266"/>
                  <a:ext cx="1764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40" name="Group 237639">
            <a:extLst>
              <a:ext uri="{FF2B5EF4-FFF2-40B4-BE49-F238E27FC236}">
                <a16:creationId xmlns:a16="http://schemas.microsoft.com/office/drawing/2014/main" id="{AC33B632-9342-4566-8A56-0324157E0266}"/>
              </a:ext>
            </a:extLst>
          </p:cNvPr>
          <p:cNvGrpSpPr/>
          <p:nvPr/>
        </p:nvGrpSpPr>
        <p:grpSpPr>
          <a:xfrm>
            <a:off x="6855367" y="4702266"/>
            <a:ext cx="352440" cy="413280"/>
            <a:chOff x="6855367" y="4702266"/>
            <a:chExt cx="3524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37637" name="Ink 237636">
                  <a:extLst>
                    <a:ext uri="{FF2B5EF4-FFF2-40B4-BE49-F238E27FC236}">
                      <a16:creationId xmlns:a16="http://schemas.microsoft.com/office/drawing/2014/main" id="{6EED3823-C367-4047-9CC8-C4CE80B654F6}"/>
                    </a:ext>
                  </a:extLst>
                </p14:cNvPr>
                <p14:cNvContentPartPr/>
                <p14:nvPr/>
              </p14:nvContentPartPr>
              <p14:xfrm>
                <a:off x="6855367" y="4769946"/>
                <a:ext cx="30240" cy="138960"/>
              </p14:xfrm>
            </p:contentPart>
          </mc:Choice>
          <mc:Fallback xmlns="">
            <p:pic>
              <p:nvPicPr>
                <p:cNvPr id="237637" name="Ink 237636">
                  <a:extLst>
                    <a:ext uri="{FF2B5EF4-FFF2-40B4-BE49-F238E27FC236}">
                      <a16:creationId xmlns:a16="http://schemas.microsoft.com/office/drawing/2014/main" id="{6EED3823-C367-4047-9CC8-C4CE80B654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46367" y="4761306"/>
                  <a:ext cx="47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37638" name="Ink 237637">
                  <a:extLst>
                    <a:ext uri="{FF2B5EF4-FFF2-40B4-BE49-F238E27FC236}">
                      <a16:creationId xmlns:a16="http://schemas.microsoft.com/office/drawing/2014/main" id="{62E3E056-010B-4F32-B1C0-F44943578D63}"/>
                    </a:ext>
                  </a:extLst>
                </p14:cNvPr>
                <p14:cNvContentPartPr/>
                <p14:nvPr/>
              </p14:nvContentPartPr>
              <p14:xfrm>
                <a:off x="6956167" y="4702266"/>
                <a:ext cx="97200" cy="367920"/>
              </p14:xfrm>
            </p:contentPart>
          </mc:Choice>
          <mc:Fallback xmlns="">
            <p:pic>
              <p:nvPicPr>
                <p:cNvPr id="237638" name="Ink 237637">
                  <a:extLst>
                    <a:ext uri="{FF2B5EF4-FFF2-40B4-BE49-F238E27FC236}">
                      <a16:creationId xmlns:a16="http://schemas.microsoft.com/office/drawing/2014/main" id="{62E3E056-010B-4F32-B1C0-F44943578D6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47167" y="4693266"/>
                  <a:ext cx="1148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37639" name="Ink 237638">
                  <a:extLst>
                    <a:ext uri="{FF2B5EF4-FFF2-40B4-BE49-F238E27FC236}">
                      <a16:creationId xmlns:a16="http://schemas.microsoft.com/office/drawing/2014/main" id="{EC592ABD-DC66-4CB4-888D-76D04A219D79}"/>
                    </a:ext>
                  </a:extLst>
                </p14:cNvPr>
                <p14:cNvContentPartPr/>
                <p14:nvPr/>
              </p14:nvContentPartPr>
              <p14:xfrm>
                <a:off x="7001887" y="4870746"/>
                <a:ext cx="205920" cy="244800"/>
              </p14:xfrm>
            </p:contentPart>
          </mc:Choice>
          <mc:Fallback xmlns="">
            <p:pic>
              <p:nvPicPr>
                <p:cNvPr id="237639" name="Ink 237638">
                  <a:extLst>
                    <a:ext uri="{FF2B5EF4-FFF2-40B4-BE49-F238E27FC236}">
                      <a16:creationId xmlns:a16="http://schemas.microsoft.com/office/drawing/2014/main" id="{EC592ABD-DC66-4CB4-888D-76D04A219D7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92887" y="4861746"/>
                  <a:ext cx="22356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52" name="Group 237651">
            <a:extLst>
              <a:ext uri="{FF2B5EF4-FFF2-40B4-BE49-F238E27FC236}">
                <a16:creationId xmlns:a16="http://schemas.microsoft.com/office/drawing/2014/main" id="{6F86C6FD-C7B3-4641-8F2B-07DD50112D21}"/>
              </a:ext>
            </a:extLst>
          </p:cNvPr>
          <p:cNvGrpSpPr/>
          <p:nvPr/>
        </p:nvGrpSpPr>
        <p:grpSpPr>
          <a:xfrm>
            <a:off x="1655167" y="3635946"/>
            <a:ext cx="383760" cy="311760"/>
            <a:chOff x="1655167" y="3635946"/>
            <a:chExt cx="38376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37641" name="Ink 237640">
                  <a:extLst>
                    <a:ext uri="{FF2B5EF4-FFF2-40B4-BE49-F238E27FC236}">
                      <a16:creationId xmlns:a16="http://schemas.microsoft.com/office/drawing/2014/main" id="{43EF181C-2B15-478E-87B7-AC21673C5114}"/>
                    </a:ext>
                  </a:extLst>
                </p14:cNvPr>
                <p14:cNvContentPartPr/>
                <p14:nvPr/>
              </p14:nvContentPartPr>
              <p14:xfrm>
                <a:off x="1655167" y="3650346"/>
                <a:ext cx="93240" cy="177120"/>
              </p14:xfrm>
            </p:contentPart>
          </mc:Choice>
          <mc:Fallback xmlns="">
            <p:pic>
              <p:nvPicPr>
                <p:cNvPr id="237641" name="Ink 237640">
                  <a:extLst>
                    <a:ext uri="{FF2B5EF4-FFF2-40B4-BE49-F238E27FC236}">
                      <a16:creationId xmlns:a16="http://schemas.microsoft.com/office/drawing/2014/main" id="{43EF181C-2B15-478E-87B7-AC21673C511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46167" y="3641346"/>
                  <a:ext cx="110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37642" name="Ink 237641">
                  <a:extLst>
                    <a:ext uri="{FF2B5EF4-FFF2-40B4-BE49-F238E27FC236}">
                      <a16:creationId xmlns:a16="http://schemas.microsoft.com/office/drawing/2014/main" id="{1295B694-51E6-45C8-8628-247FE6C8AB81}"/>
                    </a:ext>
                  </a:extLst>
                </p14:cNvPr>
                <p14:cNvContentPartPr/>
                <p14:nvPr/>
              </p14:nvContentPartPr>
              <p14:xfrm>
                <a:off x="1782607" y="3635946"/>
                <a:ext cx="97920" cy="239400"/>
              </p14:xfrm>
            </p:contentPart>
          </mc:Choice>
          <mc:Fallback xmlns="">
            <p:pic>
              <p:nvPicPr>
                <p:cNvPr id="237642" name="Ink 237641">
                  <a:extLst>
                    <a:ext uri="{FF2B5EF4-FFF2-40B4-BE49-F238E27FC236}">
                      <a16:creationId xmlns:a16="http://schemas.microsoft.com/office/drawing/2014/main" id="{1295B694-51E6-45C8-8628-247FE6C8AB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73607" y="3627306"/>
                  <a:ext cx="115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37643" name="Ink 237642">
                  <a:extLst>
                    <a:ext uri="{FF2B5EF4-FFF2-40B4-BE49-F238E27FC236}">
                      <a16:creationId xmlns:a16="http://schemas.microsoft.com/office/drawing/2014/main" id="{8218A845-7D14-4CBE-9974-F1B344F5DD39}"/>
                    </a:ext>
                  </a:extLst>
                </p14:cNvPr>
                <p14:cNvContentPartPr/>
                <p14:nvPr/>
              </p14:nvContentPartPr>
              <p14:xfrm>
                <a:off x="1895647" y="3757626"/>
                <a:ext cx="143280" cy="190080"/>
              </p14:xfrm>
            </p:contentPart>
          </mc:Choice>
          <mc:Fallback xmlns="">
            <p:pic>
              <p:nvPicPr>
                <p:cNvPr id="237643" name="Ink 237642">
                  <a:extLst>
                    <a:ext uri="{FF2B5EF4-FFF2-40B4-BE49-F238E27FC236}">
                      <a16:creationId xmlns:a16="http://schemas.microsoft.com/office/drawing/2014/main" id="{8218A845-7D14-4CBE-9974-F1B344F5DD3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87007" y="3748626"/>
                  <a:ext cx="1609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51" name="Group 237650">
            <a:extLst>
              <a:ext uri="{FF2B5EF4-FFF2-40B4-BE49-F238E27FC236}">
                <a16:creationId xmlns:a16="http://schemas.microsoft.com/office/drawing/2014/main" id="{85DF33F7-EDC8-4D94-8E8D-993683DE1781}"/>
              </a:ext>
            </a:extLst>
          </p:cNvPr>
          <p:cNvGrpSpPr/>
          <p:nvPr/>
        </p:nvGrpSpPr>
        <p:grpSpPr>
          <a:xfrm>
            <a:off x="1667407" y="4050666"/>
            <a:ext cx="335520" cy="262800"/>
            <a:chOff x="1667407" y="4050666"/>
            <a:chExt cx="33552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7644" name="Ink 237643">
                  <a:extLst>
                    <a:ext uri="{FF2B5EF4-FFF2-40B4-BE49-F238E27FC236}">
                      <a16:creationId xmlns:a16="http://schemas.microsoft.com/office/drawing/2014/main" id="{298EFCB1-209C-4E57-82C0-0FE78FDB17F0}"/>
                    </a:ext>
                  </a:extLst>
                </p14:cNvPr>
                <p14:cNvContentPartPr/>
                <p14:nvPr/>
              </p14:nvContentPartPr>
              <p14:xfrm>
                <a:off x="1667407" y="4054266"/>
                <a:ext cx="107640" cy="113760"/>
              </p14:xfrm>
            </p:contentPart>
          </mc:Choice>
          <mc:Fallback xmlns="">
            <p:pic>
              <p:nvPicPr>
                <p:cNvPr id="237644" name="Ink 237643">
                  <a:extLst>
                    <a:ext uri="{FF2B5EF4-FFF2-40B4-BE49-F238E27FC236}">
                      <a16:creationId xmlns:a16="http://schemas.microsoft.com/office/drawing/2014/main" id="{298EFCB1-209C-4E57-82C0-0FE78FDB17F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58767" y="4045626"/>
                  <a:ext cx="12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37645" name="Ink 237644">
                  <a:extLst>
                    <a:ext uri="{FF2B5EF4-FFF2-40B4-BE49-F238E27FC236}">
                      <a16:creationId xmlns:a16="http://schemas.microsoft.com/office/drawing/2014/main" id="{25CD91B0-CC9C-4A83-B817-BB7772ADC3AC}"/>
                    </a:ext>
                  </a:extLst>
                </p14:cNvPr>
                <p14:cNvContentPartPr/>
                <p14:nvPr/>
              </p14:nvContentPartPr>
              <p14:xfrm>
                <a:off x="1796647" y="4050666"/>
                <a:ext cx="60840" cy="195480"/>
              </p14:xfrm>
            </p:contentPart>
          </mc:Choice>
          <mc:Fallback xmlns="">
            <p:pic>
              <p:nvPicPr>
                <p:cNvPr id="237645" name="Ink 237644">
                  <a:extLst>
                    <a:ext uri="{FF2B5EF4-FFF2-40B4-BE49-F238E27FC236}">
                      <a16:creationId xmlns:a16="http://schemas.microsoft.com/office/drawing/2014/main" id="{25CD91B0-CC9C-4A83-B817-BB7772ADC3A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88007" y="4041666"/>
                  <a:ext cx="78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37646" name="Ink 237645">
                  <a:extLst>
                    <a:ext uri="{FF2B5EF4-FFF2-40B4-BE49-F238E27FC236}">
                      <a16:creationId xmlns:a16="http://schemas.microsoft.com/office/drawing/2014/main" id="{AD658539-3D3B-4726-9B7A-E64CC145A1E5}"/>
                    </a:ext>
                  </a:extLst>
                </p14:cNvPr>
                <p14:cNvContentPartPr/>
                <p14:nvPr/>
              </p14:nvContentPartPr>
              <p14:xfrm>
                <a:off x="1879447" y="4167306"/>
                <a:ext cx="123480" cy="146160"/>
              </p14:xfrm>
            </p:contentPart>
          </mc:Choice>
          <mc:Fallback xmlns="">
            <p:pic>
              <p:nvPicPr>
                <p:cNvPr id="237646" name="Ink 237645">
                  <a:extLst>
                    <a:ext uri="{FF2B5EF4-FFF2-40B4-BE49-F238E27FC236}">
                      <a16:creationId xmlns:a16="http://schemas.microsoft.com/office/drawing/2014/main" id="{AD658539-3D3B-4726-9B7A-E64CC145A1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70447" y="4158306"/>
                  <a:ext cx="1411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50" name="Group 237649">
            <a:extLst>
              <a:ext uri="{FF2B5EF4-FFF2-40B4-BE49-F238E27FC236}">
                <a16:creationId xmlns:a16="http://schemas.microsoft.com/office/drawing/2014/main" id="{6B1E79FB-F8AD-4396-AFD5-0061F4193F60}"/>
              </a:ext>
            </a:extLst>
          </p:cNvPr>
          <p:cNvGrpSpPr/>
          <p:nvPr/>
        </p:nvGrpSpPr>
        <p:grpSpPr>
          <a:xfrm>
            <a:off x="1737607" y="4522986"/>
            <a:ext cx="375480" cy="320760"/>
            <a:chOff x="1737607" y="4522986"/>
            <a:chExt cx="37548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37647" name="Ink 237646">
                  <a:extLst>
                    <a:ext uri="{FF2B5EF4-FFF2-40B4-BE49-F238E27FC236}">
                      <a16:creationId xmlns:a16="http://schemas.microsoft.com/office/drawing/2014/main" id="{41650D63-5B58-4592-A88D-51DEC6ED8EFC}"/>
                    </a:ext>
                  </a:extLst>
                </p14:cNvPr>
                <p14:cNvContentPartPr/>
                <p14:nvPr/>
              </p14:nvContentPartPr>
              <p14:xfrm>
                <a:off x="1737607" y="4580226"/>
                <a:ext cx="20160" cy="97920"/>
              </p14:xfrm>
            </p:contentPart>
          </mc:Choice>
          <mc:Fallback xmlns="">
            <p:pic>
              <p:nvPicPr>
                <p:cNvPr id="237647" name="Ink 237646">
                  <a:extLst>
                    <a:ext uri="{FF2B5EF4-FFF2-40B4-BE49-F238E27FC236}">
                      <a16:creationId xmlns:a16="http://schemas.microsoft.com/office/drawing/2014/main" id="{41650D63-5B58-4592-A88D-51DEC6ED8E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28607" y="4571226"/>
                  <a:ext cx="37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37648" name="Ink 237647">
                  <a:extLst>
                    <a:ext uri="{FF2B5EF4-FFF2-40B4-BE49-F238E27FC236}">
                      <a16:creationId xmlns:a16="http://schemas.microsoft.com/office/drawing/2014/main" id="{2D7F8514-69CA-4346-899D-C00AD7C3F390}"/>
                    </a:ext>
                  </a:extLst>
                </p14:cNvPr>
                <p14:cNvContentPartPr/>
                <p14:nvPr/>
              </p14:nvContentPartPr>
              <p14:xfrm>
                <a:off x="1842727" y="4522986"/>
                <a:ext cx="108360" cy="237960"/>
              </p14:xfrm>
            </p:contentPart>
          </mc:Choice>
          <mc:Fallback xmlns="">
            <p:pic>
              <p:nvPicPr>
                <p:cNvPr id="237648" name="Ink 237647">
                  <a:extLst>
                    <a:ext uri="{FF2B5EF4-FFF2-40B4-BE49-F238E27FC236}">
                      <a16:creationId xmlns:a16="http://schemas.microsoft.com/office/drawing/2014/main" id="{2D7F8514-69CA-4346-899D-C00AD7C3F39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34087" y="4513986"/>
                  <a:ext cx="126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37649" name="Ink 237648">
                  <a:extLst>
                    <a:ext uri="{FF2B5EF4-FFF2-40B4-BE49-F238E27FC236}">
                      <a16:creationId xmlns:a16="http://schemas.microsoft.com/office/drawing/2014/main" id="{54FFBE5F-AD8B-484F-9A60-F5241EF8CD60}"/>
                    </a:ext>
                  </a:extLst>
                </p14:cNvPr>
                <p14:cNvContentPartPr/>
                <p14:nvPr/>
              </p14:nvContentPartPr>
              <p14:xfrm>
                <a:off x="1935247" y="4616946"/>
                <a:ext cx="177840" cy="226800"/>
              </p14:xfrm>
            </p:contentPart>
          </mc:Choice>
          <mc:Fallback xmlns="">
            <p:pic>
              <p:nvPicPr>
                <p:cNvPr id="237649" name="Ink 237648">
                  <a:extLst>
                    <a:ext uri="{FF2B5EF4-FFF2-40B4-BE49-F238E27FC236}">
                      <a16:creationId xmlns:a16="http://schemas.microsoft.com/office/drawing/2014/main" id="{54FFBE5F-AD8B-484F-9A60-F5241EF8CD6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26607" y="4608306"/>
                  <a:ext cx="19548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7653" name="Ink 237652">
                <a:extLst>
                  <a:ext uri="{FF2B5EF4-FFF2-40B4-BE49-F238E27FC236}">
                    <a16:creationId xmlns:a16="http://schemas.microsoft.com/office/drawing/2014/main" id="{22F62560-4FBE-4BF8-ADFF-B2E772ED88A2}"/>
                  </a:ext>
                </a:extLst>
              </p14:cNvPr>
              <p14:cNvContentPartPr/>
              <p14:nvPr/>
            </p14:nvContentPartPr>
            <p14:xfrm>
              <a:off x="356647" y="475506"/>
              <a:ext cx="360" cy="360"/>
            </p14:xfrm>
          </p:contentPart>
        </mc:Choice>
        <mc:Fallback xmlns="">
          <p:pic>
            <p:nvPicPr>
              <p:cNvPr id="237653" name="Ink 237652">
                <a:extLst>
                  <a:ext uri="{FF2B5EF4-FFF2-40B4-BE49-F238E27FC236}">
                    <a16:creationId xmlns:a16="http://schemas.microsoft.com/office/drawing/2014/main" id="{22F62560-4FBE-4BF8-ADFF-B2E772ED88A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47647" y="46686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670" name="Group 237669">
            <a:extLst>
              <a:ext uri="{FF2B5EF4-FFF2-40B4-BE49-F238E27FC236}">
                <a16:creationId xmlns:a16="http://schemas.microsoft.com/office/drawing/2014/main" id="{347D9AE8-C71E-45DB-8473-E198D4D7CFED}"/>
              </a:ext>
            </a:extLst>
          </p:cNvPr>
          <p:cNvGrpSpPr/>
          <p:nvPr/>
        </p:nvGrpSpPr>
        <p:grpSpPr>
          <a:xfrm>
            <a:off x="3905167" y="5393466"/>
            <a:ext cx="511200" cy="126720"/>
            <a:chOff x="3905167" y="5393466"/>
            <a:chExt cx="51120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7654" name="Ink 237653">
                  <a:extLst>
                    <a:ext uri="{FF2B5EF4-FFF2-40B4-BE49-F238E27FC236}">
                      <a16:creationId xmlns:a16="http://schemas.microsoft.com/office/drawing/2014/main" id="{0E24C43D-AEC7-41FD-A35B-36726EAF5A38}"/>
                    </a:ext>
                  </a:extLst>
                </p14:cNvPr>
                <p14:cNvContentPartPr/>
                <p14:nvPr/>
              </p14:nvContentPartPr>
              <p14:xfrm>
                <a:off x="3905167" y="5393466"/>
                <a:ext cx="320760" cy="126720"/>
              </p14:xfrm>
            </p:contentPart>
          </mc:Choice>
          <mc:Fallback xmlns="">
            <p:pic>
              <p:nvPicPr>
                <p:cNvPr id="237654" name="Ink 237653">
                  <a:extLst>
                    <a:ext uri="{FF2B5EF4-FFF2-40B4-BE49-F238E27FC236}">
                      <a16:creationId xmlns:a16="http://schemas.microsoft.com/office/drawing/2014/main" id="{0E24C43D-AEC7-41FD-A35B-36726EAF5A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96527" y="5384826"/>
                  <a:ext cx="338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7655" name="Ink 237654">
                  <a:extLst>
                    <a:ext uri="{FF2B5EF4-FFF2-40B4-BE49-F238E27FC236}">
                      <a16:creationId xmlns:a16="http://schemas.microsoft.com/office/drawing/2014/main" id="{E39992BD-2192-46D3-8A18-E92872627B09}"/>
                    </a:ext>
                  </a:extLst>
                </p14:cNvPr>
                <p14:cNvContentPartPr/>
                <p14:nvPr/>
              </p14:nvContentPartPr>
              <p14:xfrm>
                <a:off x="4165447" y="5413626"/>
                <a:ext cx="12960" cy="88200"/>
              </p14:xfrm>
            </p:contentPart>
          </mc:Choice>
          <mc:Fallback xmlns="">
            <p:pic>
              <p:nvPicPr>
                <p:cNvPr id="237655" name="Ink 237654">
                  <a:extLst>
                    <a:ext uri="{FF2B5EF4-FFF2-40B4-BE49-F238E27FC236}">
                      <a16:creationId xmlns:a16="http://schemas.microsoft.com/office/drawing/2014/main" id="{E39992BD-2192-46D3-8A18-E92872627B0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56807" y="5404986"/>
                  <a:ext cx="30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7656" name="Ink 237655">
                  <a:extLst>
                    <a:ext uri="{FF2B5EF4-FFF2-40B4-BE49-F238E27FC236}">
                      <a16:creationId xmlns:a16="http://schemas.microsoft.com/office/drawing/2014/main" id="{E7C8B223-5E28-46C1-B7EE-F932551DF36C}"/>
                    </a:ext>
                  </a:extLst>
                </p14:cNvPr>
                <p14:cNvContentPartPr/>
                <p14:nvPr/>
              </p14:nvContentPartPr>
              <p14:xfrm>
                <a:off x="4242847" y="5451426"/>
                <a:ext cx="173520" cy="64800"/>
              </p14:xfrm>
            </p:contentPart>
          </mc:Choice>
          <mc:Fallback xmlns="">
            <p:pic>
              <p:nvPicPr>
                <p:cNvPr id="237656" name="Ink 237655">
                  <a:extLst>
                    <a:ext uri="{FF2B5EF4-FFF2-40B4-BE49-F238E27FC236}">
                      <a16:creationId xmlns:a16="http://schemas.microsoft.com/office/drawing/2014/main" id="{E7C8B223-5E28-46C1-B7EE-F932551DF36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33847" y="5442426"/>
                  <a:ext cx="19116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69" name="Group 237668">
            <a:extLst>
              <a:ext uri="{FF2B5EF4-FFF2-40B4-BE49-F238E27FC236}">
                <a16:creationId xmlns:a16="http://schemas.microsoft.com/office/drawing/2014/main" id="{A9C7203D-D8BF-49DC-ADEA-1526D0679353}"/>
              </a:ext>
            </a:extLst>
          </p:cNvPr>
          <p:cNvGrpSpPr/>
          <p:nvPr/>
        </p:nvGrpSpPr>
        <p:grpSpPr>
          <a:xfrm>
            <a:off x="4721647" y="5403546"/>
            <a:ext cx="365760" cy="180000"/>
            <a:chOff x="4721647" y="5403546"/>
            <a:chExt cx="36576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7657" name="Ink 237656">
                  <a:extLst>
                    <a:ext uri="{FF2B5EF4-FFF2-40B4-BE49-F238E27FC236}">
                      <a16:creationId xmlns:a16="http://schemas.microsoft.com/office/drawing/2014/main" id="{EB230B59-7D40-40D6-BDCB-90F166D09C42}"/>
                    </a:ext>
                  </a:extLst>
                </p14:cNvPr>
                <p14:cNvContentPartPr/>
                <p14:nvPr/>
              </p14:nvContentPartPr>
              <p14:xfrm>
                <a:off x="4721647" y="5403546"/>
                <a:ext cx="165240" cy="180000"/>
              </p14:xfrm>
            </p:contentPart>
          </mc:Choice>
          <mc:Fallback xmlns="">
            <p:pic>
              <p:nvPicPr>
                <p:cNvPr id="237657" name="Ink 237656">
                  <a:extLst>
                    <a:ext uri="{FF2B5EF4-FFF2-40B4-BE49-F238E27FC236}">
                      <a16:creationId xmlns:a16="http://schemas.microsoft.com/office/drawing/2014/main" id="{EB230B59-7D40-40D6-BDCB-90F166D09C4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12647" y="5394546"/>
                  <a:ext cx="182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7658" name="Ink 237657">
                  <a:extLst>
                    <a:ext uri="{FF2B5EF4-FFF2-40B4-BE49-F238E27FC236}">
                      <a16:creationId xmlns:a16="http://schemas.microsoft.com/office/drawing/2014/main" id="{9151367F-B59E-4A4D-9827-668075BFC61F}"/>
                    </a:ext>
                  </a:extLst>
                </p14:cNvPr>
                <p14:cNvContentPartPr/>
                <p14:nvPr/>
              </p14:nvContentPartPr>
              <p14:xfrm>
                <a:off x="4949167" y="5493186"/>
                <a:ext cx="138240" cy="59040"/>
              </p14:xfrm>
            </p:contentPart>
          </mc:Choice>
          <mc:Fallback xmlns="">
            <p:pic>
              <p:nvPicPr>
                <p:cNvPr id="237658" name="Ink 237657">
                  <a:extLst>
                    <a:ext uri="{FF2B5EF4-FFF2-40B4-BE49-F238E27FC236}">
                      <a16:creationId xmlns:a16="http://schemas.microsoft.com/office/drawing/2014/main" id="{9151367F-B59E-4A4D-9827-668075BFC61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40527" y="5484186"/>
                  <a:ext cx="15588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68" name="Group 237667">
            <a:extLst>
              <a:ext uri="{FF2B5EF4-FFF2-40B4-BE49-F238E27FC236}">
                <a16:creationId xmlns:a16="http://schemas.microsoft.com/office/drawing/2014/main" id="{393FCDF0-FC91-428F-B211-076FA1B9A030}"/>
              </a:ext>
            </a:extLst>
          </p:cNvPr>
          <p:cNvGrpSpPr/>
          <p:nvPr/>
        </p:nvGrpSpPr>
        <p:grpSpPr>
          <a:xfrm>
            <a:off x="5300887" y="5335506"/>
            <a:ext cx="1620000" cy="299160"/>
            <a:chOff x="5300887" y="5335506"/>
            <a:chExt cx="162000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7659" name="Ink 237658">
                  <a:extLst>
                    <a:ext uri="{FF2B5EF4-FFF2-40B4-BE49-F238E27FC236}">
                      <a16:creationId xmlns:a16="http://schemas.microsoft.com/office/drawing/2014/main" id="{BBCC69B6-BC53-4460-A23A-71000C76E190}"/>
                    </a:ext>
                  </a:extLst>
                </p14:cNvPr>
                <p14:cNvContentPartPr/>
                <p14:nvPr/>
              </p14:nvContentPartPr>
              <p14:xfrm>
                <a:off x="5313847" y="5441706"/>
                <a:ext cx="99360" cy="132840"/>
              </p14:xfrm>
            </p:contentPart>
          </mc:Choice>
          <mc:Fallback xmlns="">
            <p:pic>
              <p:nvPicPr>
                <p:cNvPr id="237659" name="Ink 237658">
                  <a:extLst>
                    <a:ext uri="{FF2B5EF4-FFF2-40B4-BE49-F238E27FC236}">
                      <a16:creationId xmlns:a16="http://schemas.microsoft.com/office/drawing/2014/main" id="{BBCC69B6-BC53-4460-A23A-71000C76E19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04847" y="5433066"/>
                  <a:ext cx="117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7660" name="Ink 237659">
                  <a:extLst>
                    <a:ext uri="{FF2B5EF4-FFF2-40B4-BE49-F238E27FC236}">
                      <a16:creationId xmlns:a16="http://schemas.microsoft.com/office/drawing/2014/main" id="{997AF619-3E58-4AE8-BB7E-982FFC506F69}"/>
                    </a:ext>
                  </a:extLst>
                </p14:cNvPr>
                <p14:cNvContentPartPr/>
                <p14:nvPr/>
              </p14:nvContentPartPr>
              <p14:xfrm>
                <a:off x="5300887" y="5492466"/>
                <a:ext cx="371880" cy="93240"/>
              </p14:xfrm>
            </p:contentPart>
          </mc:Choice>
          <mc:Fallback xmlns="">
            <p:pic>
              <p:nvPicPr>
                <p:cNvPr id="237660" name="Ink 237659">
                  <a:extLst>
                    <a:ext uri="{FF2B5EF4-FFF2-40B4-BE49-F238E27FC236}">
                      <a16:creationId xmlns:a16="http://schemas.microsoft.com/office/drawing/2014/main" id="{997AF619-3E58-4AE8-BB7E-982FFC506F6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92247" y="5483826"/>
                  <a:ext cx="389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7661" name="Ink 237660">
                  <a:extLst>
                    <a:ext uri="{FF2B5EF4-FFF2-40B4-BE49-F238E27FC236}">
                      <a16:creationId xmlns:a16="http://schemas.microsoft.com/office/drawing/2014/main" id="{218E6BEC-BC93-40C7-8AA8-9A094F69D173}"/>
                    </a:ext>
                  </a:extLst>
                </p14:cNvPr>
                <p14:cNvContentPartPr/>
                <p14:nvPr/>
              </p14:nvContentPartPr>
              <p14:xfrm>
                <a:off x="5625607" y="5491026"/>
                <a:ext cx="154080" cy="102240"/>
              </p14:xfrm>
            </p:contentPart>
          </mc:Choice>
          <mc:Fallback xmlns="">
            <p:pic>
              <p:nvPicPr>
                <p:cNvPr id="237661" name="Ink 237660">
                  <a:extLst>
                    <a:ext uri="{FF2B5EF4-FFF2-40B4-BE49-F238E27FC236}">
                      <a16:creationId xmlns:a16="http://schemas.microsoft.com/office/drawing/2014/main" id="{218E6BEC-BC93-40C7-8AA8-9A094F69D1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16607" y="5482386"/>
                  <a:ext cx="171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7662" name="Ink 237661">
                  <a:extLst>
                    <a:ext uri="{FF2B5EF4-FFF2-40B4-BE49-F238E27FC236}">
                      <a16:creationId xmlns:a16="http://schemas.microsoft.com/office/drawing/2014/main" id="{FD190C07-C928-4C9B-92A3-C06D08E81BBF}"/>
                    </a:ext>
                  </a:extLst>
                </p14:cNvPr>
                <p14:cNvContentPartPr/>
                <p14:nvPr/>
              </p14:nvContentPartPr>
              <p14:xfrm>
                <a:off x="5869327" y="5502546"/>
                <a:ext cx="204480" cy="91440"/>
              </p14:xfrm>
            </p:contentPart>
          </mc:Choice>
          <mc:Fallback xmlns="">
            <p:pic>
              <p:nvPicPr>
                <p:cNvPr id="237662" name="Ink 237661">
                  <a:extLst>
                    <a:ext uri="{FF2B5EF4-FFF2-40B4-BE49-F238E27FC236}">
                      <a16:creationId xmlns:a16="http://schemas.microsoft.com/office/drawing/2014/main" id="{FD190C07-C928-4C9B-92A3-C06D08E81B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60687" y="5493906"/>
                  <a:ext cx="222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7663" name="Ink 237662">
                  <a:extLst>
                    <a:ext uri="{FF2B5EF4-FFF2-40B4-BE49-F238E27FC236}">
                      <a16:creationId xmlns:a16="http://schemas.microsoft.com/office/drawing/2014/main" id="{BF8E7D41-DBB2-4D1A-9B75-911297B5278B}"/>
                    </a:ext>
                  </a:extLst>
                </p14:cNvPr>
                <p14:cNvContentPartPr/>
                <p14:nvPr/>
              </p14:nvContentPartPr>
              <p14:xfrm>
                <a:off x="6010087" y="5335506"/>
                <a:ext cx="29880" cy="60480"/>
              </p14:xfrm>
            </p:contentPart>
          </mc:Choice>
          <mc:Fallback xmlns="">
            <p:pic>
              <p:nvPicPr>
                <p:cNvPr id="237663" name="Ink 237662">
                  <a:extLst>
                    <a:ext uri="{FF2B5EF4-FFF2-40B4-BE49-F238E27FC236}">
                      <a16:creationId xmlns:a16="http://schemas.microsoft.com/office/drawing/2014/main" id="{BF8E7D41-DBB2-4D1A-9B75-911297B5278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01087" y="5326866"/>
                  <a:ext cx="47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7664" name="Ink 237663">
                  <a:extLst>
                    <a:ext uri="{FF2B5EF4-FFF2-40B4-BE49-F238E27FC236}">
                      <a16:creationId xmlns:a16="http://schemas.microsoft.com/office/drawing/2014/main" id="{398A9F60-5A5A-46F8-95F3-ADB9CDB6CE4B}"/>
                    </a:ext>
                  </a:extLst>
                </p14:cNvPr>
                <p14:cNvContentPartPr/>
                <p14:nvPr/>
              </p14:nvContentPartPr>
              <p14:xfrm>
                <a:off x="6114127" y="5366466"/>
                <a:ext cx="106920" cy="250920"/>
              </p14:xfrm>
            </p:contentPart>
          </mc:Choice>
          <mc:Fallback xmlns="">
            <p:pic>
              <p:nvPicPr>
                <p:cNvPr id="237664" name="Ink 237663">
                  <a:extLst>
                    <a:ext uri="{FF2B5EF4-FFF2-40B4-BE49-F238E27FC236}">
                      <a16:creationId xmlns:a16="http://schemas.microsoft.com/office/drawing/2014/main" id="{398A9F60-5A5A-46F8-95F3-ADB9CDB6CE4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05127" y="5357466"/>
                  <a:ext cx="124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7665" name="Ink 237664">
                  <a:extLst>
                    <a:ext uri="{FF2B5EF4-FFF2-40B4-BE49-F238E27FC236}">
                      <a16:creationId xmlns:a16="http://schemas.microsoft.com/office/drawing/2014/main" id="{F62808BC-B57F-4811-88EF-E54E984E3669}"/>
                    </a:ext>
                  </a:extLst>
                </p14:cNvPr>
                <p14:cNvContentPartPr/>
                <p14:nvPr/>
              </p14:nvContentPartPr>
              <p14:xfrm>
                <a:off x="6301327" y="5428386"/>
                <a:ext cx="398160" cy="169200"/>
              </p14:xfrm>
            </p:contentPart>
          </mc:Choice>
          <mc:Fallback xmlns="">
            <p:pic>
              <p:nvPicPr>
                <p:cNvPr id="237665" name="Ink 237664">
                  <a:extLst>
                    <a:ext uri="{FF2B5EF4-FFF2-40B4-BE49-F238E27FC236}">
                      <a16:creationId xmlns:a16="http://schemas.microsoft.com/office/drawing/2014/main" id="{F62808BC-B57F-4811-88EF-E54E984E366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92327" y="5419746"/>
                  <a:ext cx="415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7666" name="Ink 237665">
                  <a:extLst>
                    <a:ext uri="{FF2B5EF4-FFF2-40B4-BE49-F238E27FC236}">
                      <a16:creationId xmlns:a16="http://schemas.microsoft.com/office/drawing/2014/main" id="{4691E135-9BCB-4FC0-9C92-DBDF7B9E86CF}"/>
                    </a:ext>
                  </a:extLst>
                </p14:cNvPr>
                <p14:cNvContentPartPr/>
                <p14:nvPr/>
              </p14:nvContentPartPr>
              <p14:xfrm>
                <a:off x="6537127" y="5430546"/>
                <a:ext cx="40320" cy="200520"/>
              </p14:xfrm>
            </p:contentPart>
          </mc:Choice>
          <mc:Fallback xmlns="">
            <p:pic>
              <p:nvPicPr>
                <p:cNvPr id="237666" name="Ink 237665">
                  <a:extLst>
                    <a:ext uri="{FF2B5EF4-FFF2-40B4-BE49-F238E27FC236}">
                      <a16:creationId xmlns:a16="http://schemas.microsoft.com/office/drawing/2014/main" id="{4691E135-9BCB-4FC0-9C92-DBDF7B9E86C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28487" y="5421906"/>
                  <a:ext cx="57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7667" name="Ink 237666">
                  <a:extLst>
                    <a:ext uri="{FF2B5EF4-FFF2-40B4-BE49-F238E27FC236}">
                      <a16:creationId xmlns:a16="http://schemas.microsoft.com/office/drawing/2014/main" id="{85A28FBC-BBAA-46AC-B0DC-03BCFED424FE}"/>
                    </a:ext>
                  </a:extLst>
                </p14:cNvPr>
                <p14:cNvContentPartPr/>
                <p14:nvPr/>
              </p14:nvContentPartPr>
              <p14:xfrm>
                <a:off x="6730087" y="5502546"/>
                <a:ext cx="190800" cy="132120"/>
              </p14:xfrm>
            </p:contentPart>
          </mc:Choice>
          <mc:Fallback xmlns="">
            <p:pic>
              <p:nvPicPr>
                <p:cNvPr id="237667" name="Ink 237666">
                  <a:extLst>
                    <a:ext uri="{FF2B5EF4-FFF2-40B4-BE49-F238E27FC236}">
                      <a16:creationId xmlns:a16="http://schemas.microsoft.com/office/drawing/2014/main" id="{85A28FBC-BBAA-46AC-B0DC-03BCFED424F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21447" y="5493546"/>
                  <a:ext cx="20844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76" name="Group 237675">
            <a:extLst>
              <a:ext uri="{FF2B5EF4-FFF2-40B4-BE49-F238E27FC236}">
                <a16:creationId xmlns:a16="http://schemas.microsoft.com/office/drawing/2014/main" id="{565B6A9F-E48F-4395-94E9-0E423B24523E}"/>
              </a:ext>
            </a:extLst>
          </p:cNvPr>
          <p:cNvGrpSpPr/>
          <p:nvPr/>
        </p:nvGrpSpPr>
        <p:grpSpPr>
          <a:xfrm>
            <a:off x="4459207" y="5776506"/>
            <a:ext cx="583560" cy="309600"/>
            <a:chOff x="4459207" y="5776506"/>
            <a:chExt cx="58356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7671" name="Ink 237670">
                  <a:extLst>
                    <a:ext uri="{FF2B5EF4-FFF2-40B4-BE49-F238E27FC236}">
                      <a16:creationId xmlns:a16="http://schemas.microsoft.com/office/drawing/2014/main" id="{2485F053-08BC-429F-8DAD-60855815E1E9}"/>
                    </a:ext>
                  </a:extLst>
                </p14:cNvPr>
                <p14:cNvContentPartPr/>
                <p14:nvPr/>
              </p14:nvContentPartPr>
              <p14:xfrm>
                <a:off x="4485127" y="5883426"/>
                <a:ext cx="9720" cy="81000"/>
              </p14:xfrm>
            </p:contentPart>
          </mc:Choice>
          <mc:Fallback xmlns="">
            <p:pic>
              <p:nvPicPr>
                <p:cNvPr id="237671" name="Ink 237670">
                  <a:extLst>
                    <a:ext uri="{FF2B5EF4-FFF2-40B4-BE49-F238E27FC236}">
                      <a16:creationId xmlns:a16="http://schemas.microsoft.com/office/drawing/2014/main" id="{2485F053-08BC-429F-8DAD-60855815E1E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76487" y="5874426"/>
                  <a:ext cx="27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7672" name="Ink 237671">
                  <a:extLst>
                    <a:ext uri="{FF2B5EF4-FFF2-40B4-BE49-F238E27FC236}">
                      <a16:creationId xmlns:a16="http://schemas.microsoft.com/office/drawing/2014/main" id="{DBC8EEE3-F0A4-4D47-A79D-6869B2B9DC98}"/>
                    </a:ext>
                  </a:extLst>
                </p14:cNvPr>
                <p14:cNvContentPartPr/>
                <p14:nvPr/>
              </p14:nvContentPartPr>
              <p14:xfrm>
                <a:off x="4459207" y="5838066"/>
                <a:ext cx="102240" cy="40680"/>
              </p14:xfrm>
            </p:contentPart>
          </mc:Choice>
          <mc:Fallback xmlns="">
            <p:pic>
              <p:nvPicPr>
                <p:cNvPr id="237672" name="Ink 237671">
                  <a:extLst>
                    <a:ext uri="{FF2B5EF4-FFF2-40B4-BE49-F238E27FC236}">
                      <a16:creationId xmlns:a16="http://schemas.microsoft.com/office/drawing/2014/main" id="{DBC8EEE3-F0A4-4D47-A79D-6869B2B9DC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50207" y="5829066"/>
                  <a:ext cx="119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7673" name="Ink 237672">
                  <a:extLst>
                    <a:ext uri="{FF2B5EF4-FFF2-40B4-BE49-F238E27FC236}">
                      <a16:creationId xmlns:a16="http://schemas.microsoft.com/office/drawing/2014/main" id="{4C906D42-C4EA-4AF3-948F-B1DF7375FAAF}"/>
                    </a:ext>
                  </a:extLst>
                </p14:cNvPr>
                <p14:cNvContentPartPr/>
                <p14:nvPr/>
              </p14:nvContentPartPr>
              <p14:xfrm>
                <a:off x="4646407" y="5776506"/>
                <a:ext cx="93960" cy="91800"/>
              </p14:xfrm>
            </p:contentPart>
          </mc:Choice>
          <mc:Fallback xmlns="">
            <p:pic>
              <p:nvPicPr>
                <p:cNvPr id="237673" name="Ink 237672">
                  <a:extLst>
                    <a:ext uri="{FF2B5EF4-FFF2-40B4-BE49-F238E27FC236}">
                      <a16:creationId xmlns:a16="http://schemas.microsoft.com/office/drawing/2014/main" id="{4C906D42-C4EA-4AF3-948F-B1DF7375FA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37407" y="5767866"/>
                  <a:ext cx="111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7674" name="Ink 237673">
                  <a:extLst>
                    <a:ext uri="{FF2B5EF4-FFF2-40B4-BE49-F238E27FC236}">
                      <a16:creationId xmlns:a16="http://schemas.microsoft.com/office/drawing/2014/main" id="{76289739-8959-49B8-92AC-588629D41112}"/>
                    </a:ext>
                  </a:extLst>
                </p14:cNvPr>
                <p14:cNvContentPartPr/>
                <p14:nvPr/>
              </p14:nvContentPartPr>
              <p14:xfrm>
                <a:off x="4739287" y="5898546"/>
                <a:ext cx="100440" cy="187560"/>
              </p14:xfrm>
            </p:contentPart>
          </mc:Choice>
          <mc:Fallback xmlns="">
            <p:pic>
              <p:nvPicPr>
                <p:cNvPr id="237674" name="Ink 237673">
                  <a:extLst>
                    <a:ext uri="{FF2B5EF4-FFF2-40B4-BE49-F238E27FC236}">
                      <a16:creationId xmlns:a16="http://schemas.microsoft.com/office/drawing/2014/main" id="{76289739-8959-49B8-92AC-588629D4111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30287" y="5889906"/>
                  <a:ext cx="118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7675" name="Ink 237674">
                  <a:extLst>
                    <a:ext uri="{FF2B5EF4-FFF2-40B4-BE49-F238E27FC236}">
                      <a16:creationId xmlns:a16="http://schemas.microsoft.com/office/drawing/2014/main" id="{FE49B31E-F6C6-43FB-A8B0-7DE4C0DA1F75}"/>
                    </a:ext>
                  </a:extLst>
                </p14:cNvPr>
                <p14:cNvContentPartPr/>
                <p14:nvPr/>
              </p14:nvContentPartPr>
              <p14:xfrm>
                <a:off x="4932607" y="5905746"/>
                <a:ext cx="110160" cy="103680"/>
              </p14:xfrm>
            </p:contentPart>
          </mc:Choice>
          <mc:Fallback xmlns="">
            <p:pic>
              <p:nvPicPr>
                <p:cNvPr id="237675" name="Ink 237674">
                  <a:extLst>
                    <a:ext uri="{FF2B5EF4-FFF2-40B4-BE49-F238E27FC236}">
                      <a16:creationId xmlns:a16="http://schemas.microsoft.com/office/drawing/2014/main" id="{FE49B31E-F6C6-43FB-A8B0-7DE4C0DA1F7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23967" y="5896746"/>
                  <a:ext cx="1278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81" name="Group 237680">
            <a:extLst>
              <a:ext uri="{FF2B5EF4-FFF2-40B4-BE49-F238E27FC236}">
                <a16:creationId xmlns:a16="http://schemas.microsoft.com/office/drawing/2014/main" id="{E32E1DB1-9DDF-4296-9F2D-29C07BDD2C7A}"/>
              </a:ext>
            </a:extLst>
          </p:cNvPr>
          <p:cNvGrpSpPr/>
          <p:nvPr/>
        </p:nvGrpSpPr>
        <p:grpSpPr>
          <a:xfrm>
            <a:off x="5327887" y="5791986"/>
            <a:ext cx="245520" cy="344880"/>
            <a:chOff x="5327887" y="5791986"/>
            <a:chExt cx="24552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7677" name="Ink 237676">
                  <a:extLst>
                    <a:ext uri="{FF2B5EF4-FFF2-40B4-BE49-F238E27FC236}">
                      <a16:creationId xmlns:a16="http://schemas.microsoft.com/office/drawing/2014/main" id="{CBC66393-0E41-4136-859D-84C32B0DEFDD}"/>
                    </a:ext>
                  </a:extLst>
                </p14:cNvPr>
                <p14:cNvContentPartPr/>
                <p14:nvPr/>
              </p14:nvContentPartPr>
              <p14:xfrm>
                <a:off x="5434447" y="5791986"/>
                <a:ext cx="5040" cy="88920"/>
              </p14:xfrm>
            </p:contentPart>
          </mc:Choice>
          <mc:Fallback xmlns="">
            <p:pic>
              <p:nvPicPr>
                <p:cNvPr id="237677" name="Ink 237676">
                  <a:extLst>
                    <a:ext uri="{FF2B5EF4-FFF2-40B4-BE49-F238E27FC236}">
                      <a16:creationId xmlns:a16="http://schemas.microsoft.com/office/drawing/2014/main" id="{CBC66393-0E41-4136-859D-84C32B0DEFD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25807" y="5782986"/>
                  <a:ext cx="22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7678" name="Ink 237677">
                  <a:extLst>
                    <a:ext uri="{FF2B5EF4-FFF2-40B4-BE49-F238E27FC236}">
                      <a16:creationId xmlns:a16="http://schemas.microsoft.com/office/drawing/2014/main" id="{6348D448-BA39-4827-846C-008B02F8F661}"/>
                    </a:ext>
                  </a:extLst>
                </p14:cNvPr>
                <p14:cNvContentPartPr/>
                <p14:nvPr/>
              </p14:nvContentPartPr>
              <p14:xfrm>
                <a:off x="5327887" y="5951106"/>
                <a:ext cx="216360" cy="41400"/>
              </p14:xfrm>
            </p:contentPart>
          </mc:Choice>
          <mc:Fallback xmlns="">
            <p:pic>
              <p:nvPicPr>
                <p:cNvPr id="237678" name="Ink 237677">
                  <a:extLst>
                    <a:ext uri="{FF2B5EF4-FFF2-40B4-BE49-F238E27FC236}">
                      <a16:creationId xmlns:a16="http://schemas.microsoft.com/office/drawing/2014/main" id="{6348D448-BA39-4827-846C-008B02F8F6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18887" y="5942106"/>
                  <a:ext cx="234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7679" name="Ink 237678">
                  <a:extLst>
                    <a:ext uri="{FF2B5EF4-FFF2-40B4-BE49-F238E27FC236}">
                      <a16:creationId xmlns:a16="http://schemas.microsoft.com/office/drawing/2014/main" id="{721A8697-5FBF-49F3-8598-0720CD0A6608}"/>
                    </a:ext>
                  </a:extLst>
                </p14:cNvPr>
                <p14:cNvContentPartPr/>
                <p14:nvPr/>
              </p14:nvContentPartPr>
              <p14:xfrm>
                <a:off x="5367127" y="6035706"/>
                <a:ext cx="206280" cy="101160"/>
              </p14:xfrm>
            </p:contentPart>
          </mc:Choice>
          <mc:Fallback xmlns="">
            <p:pic>
              <p:nvPicPr>
                <p:cNvPr id="237679" name="Ink 237678">
                  <a:extLst>
                    <a:ext uri="{FF2B5EF4-FFF2-40B4-BE49-F238E27FC236}">
                      <a16:creationId xmlns:a16="http://schemas.microsoft.com/office/drawing/2014/main" id="{721A8697-5FBF-49F3-8598-0720CD0A660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58127" y="6027066"/>
                  <a:ext cx="22392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37680" name="Ink 237679">
                <a:extLst>
                  <a:ext uri="{FF2B5EF4-FFF2-40B4-BE49-F238E27FC236}">
                    <a16:creationId xmlns:a16="http://schemas.microsoft.com/office/drawing/2014/main" id="{A5299900-FAFC-4317-97F3-1462299C5FE3}"/>
                  </a:ext>
                </a:extLst>
              </p14:cNvPr>
              <p14:cNvContentPartPr/>
              <p14:nvPr/>
            </p14:nvContentPartPr>
            <p14:xfrm>
              <a:off x="5755567" y="5918346"/>
              <a:ext cx="5760" cy="4680"/>
            </p14:xfrm>
          </p:contentPart>
        </mc:Choice>
        <mc:Fallback xmlns="">
          <p:pic>
            <p:nvPicPr>
              <p:cNvPr id="237680" name="Ink 237679">
                <a:extLst>
                  <a:ext uri="{FF2B5EF4-FFF2-40B4-BE49-F238E27FC236}">
                    <a16:creationId xmlns:a16="http://schemas.microsoft.com/office/drawing/2014/main" id="{A5299900-FAFC-4317-97F3-1462299C5FE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746927" y="5909346"/>
                <a:ext cx="2340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688" name="Group 237687">
            <a:extLst>
              <a:ext uri="{FF2B5EF4-FFF2-40B4-BE49-F238E27FC236}">
                <a16:creationId xmlns:a16="http://schemas.microsoft.com/office/drawing/2014/main" id="{D488C9EE-D85A-4A04-B3E1-A9165B68AD54}"/>
              </a:ext>
            </a:extLst>
          </p:cNvPr>
          <p:cNvGrpSpPr/>
          <p:nvPr/>
        </p:nvGrpSpPr>
        <p:grpSpPr>
          <a:xfrm>
            <a:off x="5988487" y="5772906"/>
            <a:ext cx="201240" cy="357120"/>
            <a:chOff x="5988487" y="5772906"/>
            <a:chExt cx="2012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7682" name="Ink 237681">
                  <a:extLst>
                    <a:ext uri="{FF2B5EF4-FFF2-40B4-BE49-F238E27FC236}">
                      <a16:creationId xmlns:a16="http://schemas.microsoft.com/office/drawing/2014/main" id="{0A14FC10-6564-4EA0-ADA0-87521E60F68C}"/>
                    </a:ext>
                  </a:extLst>
                </p14:cNvPr>
                <p14:cNvContentPartPr/>
                <p14:nvPr/>
              </p14:nvContentPartPr>
              <p14:xfrm>
                <a:off x="6042127" y="5772906"/>
                <a:ext cx="55080" cy="108000"/>
              </p14:xfrm>
            </p:contentPart>
          </mc:Choice>
          <mc:Fallback xmlns="">
            <p:pic>
              <p:nvPicPr>
                <p:cNvPr id="237682" name="Ink 237681">
                  <a:extLst>
                    <a:ext uri="{FF2B5EF4-FFF2-40B4-BE49-F238E27FC236}">
                      <a16:creationId xmlns:a16="http://schemas.microsoft.com/office/drawing/2014/main" id="{0A14FC10-6564-4EA0-ADA0-87521E60F68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33487" y="5764266"/>
                  <a:ext cx="72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7683" name="Ink 237682">
                  <a:extLst>
                    <a:ext uri="{FF2B5EF4-FFF2-40B4-BE49-F238E27FC236}">
                      <a16:creationId xmlns:a16="http://schemas.microsoft.com/office/drawing/2014/main" id="{FF984271-9234-4E7D-9A66-B1B1B432A330}"/>
                    </a:ext>
                  </a:extLst>
                </p14:cNvPr>
                <p14:cNvContentPartPr/>
                <p14:nvPr/>
              </p14:nvContentPartPr>
              <p14:xfrm>
                <a:off x="5988487" y="5936346"/>
                <a:ext cx="184320" cy="23400"/>
              </p14:xfrm>
            </p:contentPart>
          </mc:Choice>
          <mc:Fallback xmlns="">
            <p:pic>
              <p:nvPicPr>
                <p:cNvPr id="237683" name="Ink 237682">
                  <a:extLst>
                    <a:ext uri="{FF2B5EF4-FFF2-40B4-BE49-F238E27FC236}">
                      <a16:creationId xmlns:a16="http://schemas.microsoft.com/office/drawing/2014/main" id="{FF984271-9234-4E7D-9A66-B1B1B432A33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79847" y="5927706"/>
                  <a:ext cx="201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7684" name="Ink 237683">
                  <a:extLst>
                    <a:ext uri="{FF2B5EF4-FFF2-40B4-BE49-F238E27FC236}">
                      <a16:creationId xmlns:a16="http://schemas.microsoft.com/office/drawing/2014/main" id="{B836BCE0-18F1-4782-84B8-E54F234AD2E4}"/>
                    </a:ext>
                  </a:extLst>
                </p14:cNvPr>
                <p14:cNvContentPartPr/>
                <p14:nvPr/>
              </p14:nvContentPartPr>
              <p14:xfrm>
                <a:off x="6013327" y="5983866"/>
                <a:ext cx="176400" cy="146160"/>
              </p14:xfrm>
            </p:contentPart>
          </mc:Choice>
          <mc:Fallback xmlns="">
            <p:pic>
              <p:nvPicPr>
                <p:cNvPr id="237684" name="Ink 237683">
                  <a:extLst>
                    <a:ext uri="{FF2B5EF4-FFF2-40B4-BE49-F238E27FC236}">
                      <a16:creationId xmlns:a16="http://schemas.microsoft.com/office/drawing/2014/main" id="{B836BCE0-18F1-4782-84B8-E54F234AD2E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04687" y="5974866"/>
                  <a:ext cx="1940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87" name="Group 237686">
            <a:extLst>
              <a:ext uri="{FF2B5EF4-FFF2-40B4-BE49-F238E27FC236}">
                <a16:creationId xmlns:a16="http://schemas.microsoft.com/office/drawing/2014/main" id="{A2E0069B-931A-486B-8C4B-860DFEAC2E38}"/>
              </a:ext>
            </a:extLst>
          </p:cNvPr>
          <p:cNvGrpSpPr/>
          <p:nvPr/>
        </p:nvGrpSpPr>
        <p:grpSpPr>
          <a:xfrm>
            <a:off x="6389527" y="5870106"/>
            <a:ext cx="172440" cy="123840"/>
            <a:chOff x="6389527" y="5870106"/>
            <a:chExt cx="17244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7685" name="Ink 237684">
                  <a:extLst>
                    <a:ext uri="{FF2B5EF4-FFF2-40B4-BE49-F238E27FC236}">
                      <a16:creationId xmlns:a16="http://schemas.microsoft.com/office/drawing/2014/main" id="{171895CB-704D-495C-8C7D-66FAE8107993}"/>
                    </a:ext>
                  </a:extLst>
                </p14:cNvPr>
                <p14:cNvContentPartPr/>
                <p14:nvPr/>
              </p14:nvContentPartPr>
              <p14:xfrm>
                <a:off x="6389527" y="5945346"/>
                <a:ext cx="172440" cy="2520"/>
              </p14:xfrm>
            </p:contentPart>
          </mc:Choice>
          <mc:Fallback xmlns="">
            <p:pic>
              <p:nvPicPr>
                <p:cNvPr id="237685" name="Ink 237684">
                  <a:extLst>
                    <a:ext uri="{FF2B5EF4-FFF2-40B4-BE49-F238E27FC236}">
                      <a16:creationId xmlns:a16="http://schemas.microsoft.com/office/drawing/2014/main" id="{171895CB-704D-495C-8C7D-66FAE810799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80527" y="5936706"/>
                  <a:ext cx="190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7686" name="Ink 237685">
                  <a:extLst>
                    <a:ext uri="{FF2B5EF4-FFF2-40B4-BE49-F238E27FC236}">
                      <a16:creationId xmlns:a16="http://schemas.microsoft.com/office/drawing/2014/main" id="{9EC951E5-8667-42F4-A700-4100AEBC74EF}"/>
                    </a:ext>
                  </a:extLst>
                </p14:cNvPr>
                <p14:cNvContentPartPr/>
                <p14:nvPr/>
              </p14:nvContentPartPr>
              <p14:xfrm>
                <a:off x="6472687" y="5870106"/>
                <a:ext cx="5040" cy="123840"/>
              </p14:xfrm>
            </p:contentPart>
          </mc:Choice>
          <mc:Fallback xmlns="">
            <p:pic>
              <p:nvPicPr>
                <p:cNvPr id="237686" name="Ink 237685">
                  <a:extLst>
                    <a:ext uri="{FF2B5EF4-FFF2-40B4-BE49-F238E27FC236}">
                      <a16:creationId xmlns:a16="http://schemas.microsoft.com/office/drawing/2014/main" id="{9EC951E5-8667-42F4-A700-4100AEBC74E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3687" y="5861106"/>
                  <a:ext cx="226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93" name="Group 237692">
            <a:extLst>
              <a:ext uri="{FF2B5EF4-FFF2-40B4-BE49-F238E27FC236}">
                <a16:creationId xmlns:a16="http://schemas.microsoft.com/office/drawing/2014/main" id="{79C75208-4BA6-4180-9544-4D3C76C5D147}"/>
              </a:ext>
            </a:extLst>
          </p:cNvPr>
          <p:cNvGrpSpPr/>
          <p:nvPr/>
        </p:nvGrpSpPr>
        <p:grpSpPr>
          <a:xfrm>
            <a:off x="6696247" y="5781546"/>
            <a:ext cx="413280" cy="335880"/>
            <a:chOff x="6696247" y="5781546"/>
            <a:chExt cx="4132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7689" name="Ink 237688">
                  <a:extLst>
                    <a:ext uri="{FF2B5EF4-FFF2-40B4-BE49-F238E27FC236}">
                      <a16:creationId xmlns:a16="http://schemas.microsoft.com/office/drawing/2014/main" id="{0A563080-05D9-4169-AD94-A4895FE7AD67}"/>
                    </a:ext>
                  </a:extLst>
                </p14:cNvPr>
                <p14:cNvContentPartPr/>
                <p14:nvPr/>
              </p14:nvContentPartPr>
              <p14:xfrm>
                <a:off x="6696247" y="5781546"/>
                <a:ext cx="75600" cy="180720"/>
              </p14:xfrm>
            </p:contentPart>
          </mc:Choice>
          <mc:Fallback xmlns="">
            <p:pic>
              <p:nvPicPr>
                <p:cNvPr id="237689" name="Ink 237688">
                  <a:extLst>
                    <a:ext uri="{FF2B5EF4-FFF2-40B4-BE49-F238E27FC236}">
                      <a16:creationId xmlns:a16="http://schemas.microsoft.com/office/drawing/2014/main" id="{0A563080-05D9-4169-AD94-A4895FE7AD6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687607" y="5772546"/>
                  <a:ext cx="93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7690" name="Ink 237689">
                  <a:extLst>
                    <a:ext uri="{FF2B5EF4-FFF2-40B4-BE49-F238E27FC236}">
                      <a16:creationId xmlns:a16="http://schemas.microsoft.com/office/drawing/2014/main" id="{9B7EAD3A-BE67-4B39-82B0-4699665A5414}"/>
                    </a:ext>
                  </a:extLst>
                </p14:cNvPr>
                <p14:cNvContentPartPr/>
                <p14:nvPr/>
              </p14:nvContentPartPr>
              <p14:xfrm>
                <a:off x="6710647" y="5807466"/>
                <a:ext cx="153360" cy="302400"/>
              </p14:xfrm>
            </p:contentPart>
          </mc:Choice>
          <mc:Fallback xmlns="">
            <p:pic>
              <p:nvPicPr>
                <p:cNvPr id="237690" name="Ink 237689">
                  <a:extLst>
                    <a:ext uri="{FF2B5EF4-FFF2-40B4-BE49-F238E27FC236}">
                      <a16:creationId xmlns:a16="http://schemas.microsoft.com/office/drawing/2014/main" id="{9B7EAD3A-BE67-4B39-82B0-4699665A54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701647" y="5798466"/>
                  <a:ext cx="171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7691" name="Ink 237690">
                  <a:extLst>
                    <a:ext uri="{FF2B5EF4-FFF2-40B4-BE49-F238E27FC236}">
                      <a16:creationId xmlns:a16="http://schemas.microsoft.com/office/drawing/2014/main" id="{416E4BE3-1EF6-45A2-B333-FCDA1E77783D}"/>
                    </a:ext>
                  </a:extLst>
                </p14:cNvPr>
                <p14:cNvContentPartPr/>
                <p14:nvPr/>
              </p14:nvContentPartPr>
              <p14:xfrm>
                <a:off x="6804247" y="5960106"/>
                <a:ext cx="150840" cy="157320"/>
              </p14:xfrm>
            </p:contentPart>
          </mc:Choice>
          <mc:Fallback xmlns="">
            <p:pic>
              <p:nvPicPr>
                <p:cNvPr id="237691" name="Ink 237690">
                  <a:extLst>
                    <a:ext uri="{FF2B5EF4-FFF2-40B4-BE49-F238E27FC236}">
                      <a16:creationId xmlns:a16="http://schemas.microsoft.com/office/drawing/2014/main" id="{416E4BE3-1EF6-45A2-B333-FCDA1E77783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795247" y="5951466"/>
                  <a:ext cx="168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7692" name="Ink 237691">
                  <a:extLst>
                    <a:ext uri="{FF2B5EF4-FFF2-40B4-BE49-F238E27FC236}">
                      <a16:creationId xmlns:a16="http://schemas.microsoft.com/office/drawing/2014/main" id="{DA409836-BDCF-44CD-8AD9-2625D1010B6C}"/>
                    </a:ext>
                  </a:extLst>
                </p14:cNvPr>
                <p14:cNvContentPartPr/>
                <p14:nvPr/>
              </p14:nvContentPartPr>
              <p14:xfrm>
                <a:off x="7098007" y="5937066"/>
                <a:ext cx="11520" cy="1080"/>
              </p14:xfrm>
            </p:contentPart>
          </mc:Choice>
          <mc:Fallback xmlns="">
            <p:pic>
              <p:nvPicPr>
                <p:cNvPr id="237692" name="Ink 237691">
                  <a:extLst>
                    <a:ext uri="{FF2B5EF4-FFF2-40B4-BE49-F238E27FC236}">
                      <a16:creationId xmlns:a16="http://schemas.microsoft.com/office/drawing/2014/main" id="{DA409836-BDCF-44CD-8AD9-2625D1010B6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89007" y="5928426"/>
                  <a:ext cx="2916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699" name="Group 237698">
            <a:extLst>
              <a:ext uri="{FF2B5EF4-FFF2-40B4-BE49-F238E27FC236}">
                <a16:creationId xmlns:a16="http://schemas.microsoft.com/office/drawing/2014/main" id="{35792B0E-0107-41F0-BBEA-2C34825529F2}"/>
              </a:ext>
            </a:extLst>
          </p:cNvPr>
          <p:cNvGrpSpPr/>
          <p:nvPr/>
        </p:nvGrpSpPr>
        <p:grpSpPr>
          <a:xfrm>
            <a:off x="7280887" y="5794506"/>
            <a:ext cx="575640" cy="311760"/>
            <a:chOff x="7280887" y="5794506"/>
            <a:chExt cx="57564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7694" name="Ink 237693">
                  <a:extLst>
                    <a:ext uri="{FF2B5EF4-FFF2-40B4-BE49-F238E27FC236}">
                      <a16:creationId xmlns:a16="http://schemas.microsoft.com/office/drawing/2014/main" id="{814599B0-D5F2-400B-8CC9-4AF7569292DC}"/>
                    </a:ext>
                  </a:extLst>
                </p14:cNvPr>
                <p14:cNvContentPartPr/>
                <p14:nvPr/>
              </p14:nvContentPartPr>
              <p14:xfrm>
                <a:off x="7280887" y="5794506"/>
                <a:ext cx="30240" cy="142200"/>
              </p14:xfrm>
            </p:contentPart>
          </mc:Choice>
          <mc:Fallback xmlns="">
            <p:pic>
              <p:nvPicPr>
                <p:cNvPr id="237694" name="Ink 237693">
                  <a:extLst>
                    <a:ext uri="{FF2B5EF4-FFF2-40B4-BE49-F238E27FC236}">
                      <a16:creationId xmlns:a16="http://schemas.microsoft.com/office/drawing/2014/main" id="{814599B0-D5F2-400B-8CC9-4AF7569292D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72247" y="5785506"/>
                  <a:ext cx="47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7695" name="Ink 237694">
                  <a:extLst>
                    <a:ext uri="{FF2B5EF4-FFF2-40B4-BE49-F238E27FC236}">
                      <a16:creationId xmlns:a16="http://schemas.microsoft.com/office/drawing/2014/main" id="{FDE00EA4-15E5-487C-B406-3DEE6510D06F}"/>
                    </a:ext>
                  </a:extLst>
                </p14:cNvPr>
                <p14:cNvContentPartPr/>
                <p14:nvPr/>
              </p14:nvContentPartPr>
              <p14:xfrm>
                <a:off x="7285567" y="5803146"/>
                <a:ext cx="154800" cy="302040"/>
              </p14:xfrm>
            </p:contentPart>
          </mc:Choice>
          <mc:Fallback xmlns="">
            <p:pic>
              <p:nvPicPr>
                <p:cNvPr id="237695" name="Ink 237694">
                  <a:extLst>
                    <a:ext uri="{FF2B5EF4-FFF2-40B4-BE49-F238E27FC236}">
                      <a16:creationId xmlns:a16="http://schemas.microsoft.com/office/drawing/2014/main" id="{FDE00EA4-15E5-487C-B406-3DEE6510D06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76927" y="5794146"/>
                  <a:ext cx="172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7696" name="Ink 237695">
                  <a:extLst>
                    <a:ext uri="{FF2B5EF4-FFF2-40B4-BE49-F238E27FC236}">
                      <a16:creationId xmlns:a16="http://schemas.microsoft.com/office/drawing/2014/main" id="{02B81D04-C336-4E27-9DF3-410CD24151D6}"/>
                    </a:ext>
                  </a:extLst>
                </p14:cNvPr>
                <p14:cNvContentPartPr/>
                <p14:nvPr/>
              </p14:nvContentPartPr>
              <p14:xfrm>
                <a:off x="7436047" y="5957946"/>
                <a:ext cx="171000" cy="148320"/>
              </p14:xfrm>
            </p:contentPart>
          </mc:Choice>
          <mc:Fallback xmlns="">
            <p:pic>
              <p:nvPicPr>
                <p:cNvPr id="237696" name="Ink 237695">
                  <a:extLst>
                    <a:ext uri="{FF2B5EF4-FFF2-40B4-BE49-F238E27FC236}">
                      <a16:creationId xmlns:a16="http://schemas.microsoft.com/office/drawing/2014/main" id="{02B81D04-C336-4E27-9DF3-410CD24151D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27047" y="5948946"/>
                  <a:ext cx="188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7697" name="Ink 237696">
                  <a:extLst>
                    <a:ext uri="{FF2B5EF4-FFF2-40B4-BE49-F238E27FC236}">
                      <a16:creationId xmlns:a16="http://schemas.microsoft.com/office/drawing/2014/main" id="{7A423915-35D4-4069-BD7E-D905F0D2B631}"/>
                    </a:ext>
                  </a:extLst>
                </p14:cNvPr>
                <p14:cNvContentPartPr/>
                <p14:nvPr/>
              </p14:nvContentPartPr>
              <p14:xfrm>
                <a:off x="7743487" y="5913306"/>
                <a:ext cx="113040" cy="9360"/>
              </p14:xfrm>
            </p:contentPart>
          </mc:Choice>
          <mc:Fallback xmlns="">
            <p:pic>
              <p:nvPicPr>
                <p:cNvPr id="237697" name="Ink 237696">
                  <a:extLst>
                    <a:ext uri="{FF2B5EF4-FFF2-40B4-BE49-F238E27FC236}">
                      <a16:creationId xmlns:a16="http://schemas.microsoft.com/office/drawing/2014/main" id="{7A423915-35D4-4069-BD7E-D905F0D2B63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34487" y="5904666"/>
                  <a:ext cx="130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7698" name="Ink 237697">
                  <a:extLst>
                    <a:ext uri="{FF2B5EF4-FFF2-40B4-BE49-F238E27FC236}">
                      <a16:creationId xmlns:a16="http://schemas.microsoft.com/office/drawing/2014/main" id="{8E8E1D89-BADC-47BC-8521-0CDFDA07B4F5}"/>
                    </a:ext>
                  </a:extLst>
                </p14:cNvPr>
                <p14:cNvContentPartPr/>
                <p14:nvPr/>
              </p14:nvContentPartPr>
              <p14:xfrm>
                <a:off x="7698847" y="6024906"/>
                <a:ext cx="118080" cy="2520"/>
              </p14:xfrm>
            </p:contentPart>
          </mc:Choice>
          <mc:Fallback xmlns="">
            <p:pic>
              <p:nvPicPr>
                <p:cNvPr id="237698" name="Ink 237697">
                  <a:extLst>
                    <a:ext uri="{FF2B5EF4-FFF2-40B4-BE49-F238E27FC236}">
                      <a16:creationId xmlns:a16="http://schemas.microsoft.com/office/drawing/2014/main" id="{8E8E1D89-BADC-47BC-8521-0CDFDA07B4F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90207" y="6016266"/>
                  <a:ext cx="1357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04" name="Group 237703">
            <a:extLst>
              <a:ext uri="{FF2B5EF4-FFF2-40B4-BE49-F238E27FC236}">
                <a16:creationId xmlns:a16="http://schemas.microsoft.com/office/drawing/2014/main" id="{E01E7B17-ABB9-4A77-A675-2637201E0120}"/>
              </a:ext>
            </a:extLst>
          </p:cNvPr>
          <p:cNvGrpSpPr/>
          <p:nvPr/>
        </p:nvGrpSpPr>
        <p:grpSpPr>
          <a:xfrm>
            <a:off x="8035087" y="5684346"/>
            <a:ext cx="473040" cy="373680"/>
            <a:chOff x="8035087" y="5684346"/>
            <a:chExt cx="47304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7700" name="Ink 237699">
                  <a:extLst>
                    <a:ext uri="{FF2B5EF4-FFF2-40B4-BE49-F238E27FC236}">
                      <a16:creationId xmlns:a16="http://schemas.microsoft.com/office/drawing/2014/main" id="{9154BFBB-94EF-47A4-9447-9D131D930F93}"/>
                    </a:ext>
                  </a:extLst>
                </p14:cNvPr>
                <p14:cNvContentPartPr/>
                <p14:nvPr/>
              </p14:nvContentPartPr>
              <p14:xfrm>
                <a:off x="8047687" y="5720346"/>
                <a:ext cx="35640" cy="147960"/>
              </p14:xfrm>
            </p:contentPart>
          </mc:Choice>
          <mc:Fallback xmlns="">
            <p:pic>
              <p:nvPicPr>
                <p:cNvPr id="237700" name="Ink 237699">
                  <a:extLst>
                    <a:ext uri="{FF2B5EF4-FFF2-40B4-BE49-F238E27FC236}">
                      <a16:creationId xmlns:a16="http://schemas.microsoft.com/office/drawing/2014/main" id="{9154BFBB-94EF-47A4-9447-9D131D930F9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38687" y="5711346"/>
                  <a:ext cx="53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7701" name="Ink 237700">
                  <a:extLst>
                    <a:ext uri="{FF2B5EF4-FFF2-40B4-BE49-F238E27FC236}">
                      <a16:creationId xmlns:a16="http://schemas.microsoft.com/office/drawing/2014/main" id="{347544AA-A829-495E-9668-5192820807FF}"/>
                    </a:ext>
                  </a:extLst>
                </p14:cNvPr>
                <p14:cNvContentPartPr/>
                <p14:nvPr/>
              </p14:nvContentPartPr>
              <p14:xfrm>
                <a:off x="8035087" y="5684346"/>
                <a:ext cx="155520" cy="34560"/>
              </p14:xfrm>
            </p:contentPart>
          </mc:Choice>
          <mc:Fallback xmlns="">
            <p:pic>
              <p:nvPicPr>
                <p:cNvPr id="237701" name="Ink 237700">
                  <a:extLst>
                    <a:ext uri="{FF2B5EF4-FFF2-40B4-BE49-F238E27FC236}">
                      <a16:creationId xmlns:a16="http://schemas.microsoft.com/office/drawing/2014/main" id="{347544AA-A829-495E-9668-5192820807F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026447" y="5675706"/>
                  <a:ext cx="173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7702" name="Ink 237701">
                  <a:extLst>
                    <a:ext uri="{FF2B5EF4-FFF2-40B4-BE49-F238E27FC236}">
                      <a16:creationId xmlns:a16="http://schemas.microsoft.com/office/drawing/2014/main" id="{14AA7571-42E6-46E1-8C2B-9A7710A84602}"/>
                    </a:ext>
                  </a:extLst>
                </p14:cNvPr>
                <p14:cNvContentPartPr/>
                <p14:nvPr/>
              </p14:nvContentPartPr>
              <p14:xfrm>
                <a:off x="8149567" y="5697666"/>
                <a:ext cx="200520" cy="333720"/>
              </p14:xfrm>
            </p:contentPart>
          </mc:Choice>
          <mc:Fallback xmlns="">
            <p:pic>
              <p:nvPicPr>
                <p:cNvPr id="237702" name="Ink 237701">
                  <a:extLst>
                    <a:ext uri="{FF2B5EF4-FFF2-40B4-BE49-F238E27FC236}">
                      <a16:creationId xmlns:a16="http://schemas.microsoft.com/office/drawing/2014/main" id="{14AA7571-42E6-46E1-8C2B-9A7710A8460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40927" y="5689026"/>
                  <a:ext cx="218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7703" name="Ink 237702">
                  <a:extLst>
                    <a:ext uri="{FF2B5EF4-FFF2-40B4-BE49-F238E27FC236}">
                      <a16:creationId xmlns:a16="http://schemas.microsoft.com/office/drawing/2014/main" id="{95CCC9BB-0433-470C-9C3B-507B810FCCED}"/>
                    </a:ext>
                  </a:extLst>
                </p14:cNvPr>
                <p14:cNvContentPartPr/>
                <p14:nvPr/>
              </p14:nvContentPartPr>
              <p14:xfrm>
                <a:off x="8359807" y="5870826"/>
                <a:ext cx="148320" cy="187200"/>
              </p14:xfrm>
            </p:contentPart>
          </mc:Choice>
          <mc:Fallback xmlns="">
            <p:pic>
              <p:nvPicPr>
                <p:cNvPr id="237703" name="Ink 237702">
                  <a:extLst>
                    <a:ext uri="{FF2B5EF4-FFF2-40B4-BE49-F238E27FC236}">
                      <a16:creationId xmlns:a16="http://schemas.microsoft.com/office/drawing/2014/main" id="{95CCC9BB-0433-470C-9C3B-507B810FCCE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350807" y="5861826"/>
                  <a:ext cx="1659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09" name="Group 237708">
            <a:extLst>
              <a:ext uri="{FF2B5EF4-FFF2-40B4-BE49-F238E27FC236}">
                <a16:creationId xmlns:a16="http://schemas.microsoft.com/office/drawing/2014/main" id="{5F38EF1F-24A6-4941-8BD1-9D85A8A35B5F}"/>
              </a:ext>
            </a:extLst>
          </p:cNvPr>
          <p:cNvGrpSpPr/>
          <p:nvPr/>
        </p:nvGrpSpPr>
        <p:grpSpPr>
          <a:xfrm>
            <a:off x="4417447" y="6206346"/>
            <a:ext cx="592920" cy="255240"/>
            <a:chOff x="4417447" y="6206346"/>
            <a:chExt cx="59292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7705" name="Ink 237704">
                  <a:extLst>
                    <a:ext uri="{FF2B5EF4-FFF2-40B4-BE49-F238E27FC236}">
                      <a16:creationId xmlns:a16="http://schemas.microsoft.com/office/drawing/2014/main" id="{4C465807-BB11-49B9-BDC9-3755479DD037}"/>
                    </a:ext>
                  </a:extLst>
                </p14:cNvPr>
                <p14:cNvContentPartPr/>
                <p14:nvPr/>
              </p14:nvContentPartPr>
              <p14:xfrm>
                <a:off x="4417447" y="6236946"/>
                <a:ext cx="111600" cy="142920"/>
              </p14:xfrm>
            </p:contentPart>
          </mc:Choice>
          <mc:Fallback xmlns="">
            <p:pic>
              <p:nvPicPr>
                <p:cNvPr id="237705" name="Ink 237704">
                  <a:extLst>
                    <a:ext uri="{FF2B5EF4-FFF2-40B4-BE49-F238E27FC236}">
                      <a16:creationId xmlns:a16="http://schemas.microsoft.com/office/drawing/2014/main" id="{4C465807-BB11-49B9-BDC9-3755479DD03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08447" y="6228306"/>
                  <a:ext cx="129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7706" name="Ink 237705">
                  <a:extLst>
                    <a:ext uri="{FF2B5EF4-FFF2-40B4-BE49-F238E27FC236}">
                      <a16:creationId xmlns:a16="http://schemas.microsoft.com/office/drawing/2014/main" id="{0BDE0D79-8029-4B23-AA5E-210EC42C30FB}"/>
                    </a:ext>
                  </a:extLst>
                </p14:cNvPr>
                <p14:cNvContentPartPr/>
                <p14:nvPr/>
              </p14:nvContentPartPr>
              <p14:xfrm>
                <a:off x="4596727" y="6206346"/>
                <a:ext cx="122760" cy="92520"/>
              </p14:xfrm>
            </p:contentPart>
          </mc:Choice>
          <mc:Fallback xmlns="">
            <p:pic>
              <p:nvPicPr>
                <p:cNvPr id="237706" name="Ink 237705">
                  <a:extLst>
                    <a:ext uri="{FF2B5EF4-FFF2-40B4-BE49-F238E27FC236}">
                      <a16:creationId xmlns:a16="http://schemas.microsoft.com/office/drawing/2014/main" id="{0BDE0D79-8029-4B23-AA5E-210EC42C30F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87727" y="6197706"/>
                  <a:ext cx="140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7707" name="Ink 237706">
                  <a:extLst>
                    <a:ext uri="{FF2B5EF4-FFF2-40B4-BE49-F238E27FC236}">
                      <a16:creationId xmlns:a16="http://schemas.microsoft.com/office/drawing/2014/main" id="{40223188-F4CC-4B5A-B8FC-45C4DBA5CDEE}"/>
                    </a:ext>
                  </a:extLst>
                </p14:cNvPr>
                <p14:cNvContentPartPr/>
                <p14:nvPr/>
              </p14:nvContentPartPr>
              <p14:xfrm>
                <a:off x="4633447" y="6374466"/>
                <a:ext cx="165600" cy="87120"/>
              </p14:xfrm>
            </p:contentPart>
          </mc:Choice>
          <mc:Fallback xmlns="">
            <p:pic>
              <p:nvPicPr>
                <p:cNvPr id="237707" name="Ink 237706">
                  <a:extLst>
                    <a:ext uri="{FF2B5EF4-FFF2-40B4-BE49-F238E27FC236}">
                      <a16:creationId xmlns:a16="http://schemas.microsoft.com/office/drawing/2014/main" id="{40223188-F4CC-4B5A-B8FC-45C4DBA5CDE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24447" y="6365466"/>
                  <a:ext cx="183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7708" name="Ink 237707">
                  <a:extLst>
                    <a:ext uri="{FF2B5EF4-FFF2-40B4-BE49-F238E27FC236}">
                      <a16:creationId xmlns:a16="http://schemas.microsoft.com/office/drawing/2014/main" id="{FB742FBF-B0F5-4066-B296-13B86477B294}"/>
                    </a:ext>
                  </a:extLst>
                </p14:cNvPr>
                <p14:cNvContentPartPr/>
                <p14:nvPr/>
              </p14:nvContentPartPr>
              <p14:xfrm>
                <a:off x="4878607" y="6369786"/>
                <a:ext cx="131760" cy="79920"/>
              </p14:xfrm>
            </p:contentPart>
          </mc:Choice>
          <mc:Fallback xmlns="">
            <p:pic>
              <p:nvPicPr>
                <p:cNvPr id="237708" name="Ink 237707">
                  <a:extLst>
                    <a:ext uri="{FF2B5EF4-FFF2-40B4-BE49-F238E27FC236}">
                      <a16:creationId xmlns:a16="http://schemas.microsoft.com/office/drawing/2014/main" id="{FB742FBF-B0F5-4066-B296-13B86477B29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69607" y="6360786"/>
                  <a:ext cx="14940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25" name="Group 237724">
            <a:extLst>
              <a:ext uri="{FF2B5EF4-FFF2-40B4-BE49-F238E27FC236}">
                <a16:creationId xmlns:a16="http://schemas.microsoft.com/office/drawing/2014/main" id="{16CC69BF-CAE3-41AA-898C-3C98C18808B6}"/>
              </a:ext>
            </a:extLst>
          </p:cNvPr>
          <p:cNvGrpSpPr/>
          <p:nvPr/>
        </p:nvGrpSpPr>
        <p:grpSpPr>
          <a:xfrm>
            <a:off x="5246167" y="6220746"/>
            <a:ext cx="749160" cy="281880"/>
            <a:chOff x="5246167" y="6220746"/>
            <a:chExt cx="74916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7710" name="Ink 237709">
                  <a:extLst>
                    <a:ext uri="{FF2B5EF4-FFF2-40B4-BE49-F238E27FC236}">
                      <a16:creationId xmlns:a16="http://schemas.microsoft.com/office/drawing/2014/main" id="{2E513178-B3D1-4408-B1C8-E04F33426795}"/>
                    </a:ext>
                  </a:extLst>
                </p14:cNvPr>
                <p14:cNvContentPartPr/>
                <p14:nvPr/>
              </p14:nvContentPartPr>
              <p14:xfrm>
                <a:off x="5361367" y="6220746"/>
                <a:ext cx="31680" cy="126720"/>
              </p14:xfrm>
            </p:contentPart>
          </mc:Choice>
          <mc:Fallback xmlns="">
            <p:pic>
              <p:nvPicPr>
                <p:cNvPr id="237710" name="Ink 237709">
                  <a:extLst>
                    <a:ext uri="{FF2B5EF4-FFF2-40B4-BE49-F238E27FC236}">
                      <a16:creationId xmlns:a16="http://schemas.microsoft.com/office/drawing/2014/main" id="{2E513178-B3D1-4408-B1C8-E04F3342679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52367" y="6212106"/>
                  <a:ext cx="49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7711" name="Ink 237710">
                  <a:extLst>
                    <a:ext uri="{FF2B5EF4-FFF2-40B4-BE49-F238E27FC236}">
                      <a16:creationId xmlns:a16="http://schemas.microsoft.com/office/drawing/2014/main" id="{575B86E8-300E-4F71-9FC6-6A12E73E3C9F}"/>
                    </a:ext>
                  </a:extLst>
                </p14:cNvPr>
                <p14:cNvContentPartPr/>
                <p14:nvPr/>
              </p14:nvContentPartPr>
              <p14:xfrm>
                <a:off x="5246167" y="6359346"/>
                <a:ext cx="199080" cy="18360"/>
              </p14:xfrm>
            </p:contentPart>
          </mc:Choice>
          <mc:Fallback xmlns="">
            <p:pic>
              <p:nvPicPr>
                <p:cNvPr id="237711" name="Ink 237710">
                  <a:extLst>
                    <a:ext uri="{FF2B5EF4-FFF2-40B4-BE49-F238E27FC236}">
                      <a16:creationId xmlns:a16="http://schemas.microsoft.com/office/drawing/2014/main" id="{575B86E8-300E-4F71-9FC6-6A12E73E3C9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237167" y="6350346"/>
                  <a:ext cx="216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7712" name="Ink 237711">
                  <a:extLst>
                    <a:ext uri="{FF2B5EF4-FFF2-40B4-BE49-F238E27FC236}">
                      <a16:creationId xmlns:a16="http://schemas.microsoft.com/office/drawing/2014/main" id="{0B070289-CE9B-4431-A7DE-44E2625291DA}"/>
                    </a:ext>
                  </a:extLst>
                </p14:cNvPr>
                <p14:cNvContentPartPr/>
                <p14:nvPr/>
              </p14:nvContentPartPr>
              <p14:xfrm>
                <a:off x="5340847" y="6420546"/>
                <a:ext cx="166680" cy="82080"/>
              </p14:xfrm>
            </p:contentPart>
          </mc:Choice>
          <mc:Fallback xmlns="">
            <p:pic>
              <p:nvPicPr>
                <p:cNvPr id="237712" name="Ink 237711">
                  <a:extLst>
                    <a:ext uri="{FF2B5EF4-FFF2-40B4-BE49-F238E27FC236}">
                      <a16:creationId xmlns:a16="http://schemas.microsoft.com/office/drawing/2014/main" id="{0B070289-CE9B-4431-A7DE-44E2625291D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332207" y="6411906"/>
                  <a:ext cx="184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7713" name="Ink 237712">
                  <a:extLst>
                    <a:ext uri="{FF2B5EF4-FFF2-40B4-BE49-F238E27FC236}">
                      <a16:creationId xmlns:a16="http://schemas.microsoft.com/office/drawing/2014/main" id="{1D10969B-051C-40E3-A725-19F565711B6E}"/>
                    </a:ext>
                  </a:extLst>
                </p14:cNvPr>
                <p14:cNvContentPartPr/>
                <p14:nvPr/>
              </p14:nvContentPartPr>
              <p14:xfrm>
                <a:off x="5625607" y="6355026"/>
                <a:ext cx="7560" cy="3240"/>
              </p14:xfrm>
            </p:contentPart>
          </mc:Choice>
          <mc:Fallback xmlns="">
            <p:pic>
              <p:nvPicPr>
                <p:cNvPr id="237713" name="Ink 237712">
                  <a:extLst>
                    <a:ext uri="{FF2B5EF4-FFF2-40B4-BE49-F238E27FC236}">
                      <a16:creationId xmlns:a16="http://schemas.microsoft.com/office/drawing/2014/main" id="{1D10969B-051C-40E3-A725-19F565711B6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16607" y="6346026"/>
                  <a:ext cx="25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7714" name="Ink 237713">
                  <a:extLst>
                    <a:ext uri="{FF2B5EF4-FFF2-40B4-BE49-F238E27FC236}">
                      <a16:creationId xmlns:a16="http://schemas.microsoft.com/office/drawing/2014/main" id="{AEFB627A-81DE-45DC-B9D4-9D986803B76E}"/>
                    </a:ext>
                  </a:extLst>
                </p14:cNvPr>
                <p14:cNvContentPartPr/>
                <p14:nvPr/>
              </p14:nvContentPartPr>
              <p14:xfrm>
                <a:off x="5736127" y="6235866"/>
                <a:ext cx="27720" cy="105840"/>
              </p14:xfrm>
            </p:contentPart>
          </mc:Choice>
          <mc:Fallback xmlns="">
            <p:pic>
              <p:nvPicPr>
                <p:cNvPr id="237714" name="Ink 237713">
                  <a:extLst>
                    <a:ext uri="{FF2B5EF4-FFF2-40B4-BE49-F238E27FC236}">
                      <a16:creationId xmlns:a16="http://schemas.microsoft.com/office/drawing/2014/main" id="{AEFB627A-81DE-45DC-B9D4-9D986803B76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27127" y="6226866"/>
                  <a:ext cx="45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7715" name="Ink 237714">
                  <a:extLst>
                    <a:ext uri="{FF2B5EF4-FFF2-40B4-BE49-F238E27FC236}">
                      <a16:creationId xmlns:a16="http://schemas.microsoft.com/office/drawing/2014/main" id="{9FA2628B-9893-488F-A540-E6E0E3DEFF17}"/>
                    </a:ext>
                  </a:extLst>
                </p14:cNvPr>
                <p14:cNvContentPartPr/>
                <p14:nvPr/>
              </p14:nvContentPartPr>
              <p14:xfrm>
                <a:off x="5779687" y="6223986"/>
                <a:ext cx="100440" cy="244800"/>
              </p14:xfrm>
            </p:contentPart>
          </mc:Choice>
          <mc:Fallback xmlns="">
            <p:pic>
              <p:nvPicPr>
                <p:cNvPr id="237715" name="Ink 237714">
                  <a:extLst>
                    <a:ext uri="{FF2B5EF4-FFF2-40B4-BE49-F238E27FC236}">
                      <a16:creationId xmlns:a16="http://schemas.microsoft.com/office/drawing/2014/main" id="{9FA2628B-9893-488F-A540-E6E0E3DEFF1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771047" y="6214986"/>
                  <a:ext cx="118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7716" name="Ink 237715">
                  <a:extLst>
                    <a:ext uri="{FF2B5EF4-FFF2-40B4-BE49-F238E27FC236}">
                      <a16:creationId xmlns:a16="http://schemas.microsoft.com/office/drawing/2014/main" id="{EBCE132C-5D5A-4463-AD36-C82C3AE43950}"/>
                    </a:ext>
                  </a:extLst>
                </p14:cNvPr>
                <p14:cNvContentPartPr/>
                <p14:nvPr/>
              </p14:nvContentPartPr>
              <p14:xfrm>
                <a:off x="5879407" y="6337746"/>
                <a:ext cx="115920" cy="147960"/>
              </p14:xfrm>
            </p:contentPart>
          </mc:Choice>
          <mc:Fallback xmlns="">
            <p:pic>
              <p:nvPicPr>
                <p:cNvPr id="237716" name="Ink 237715">
                  <a:extLst>
                    <a:ext uri="{FF2B5EF4-FFF2-40B4-BE49-F238E27FC236}">
                      <a16:creationId xmlns:a16="http://schemas.microsoft.com/office/drawing/2014/main" id="{EBCE132C-5D5A-4463-AD36-C82C3AE4395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70407" y="6329106"/>
                  <a:ext cx="1335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24" name="Group 237723">
            <a:extLst>
              <a:ext uri="{FF2B5EF4-FFF2-40B4-BE49-F238E27FC236}">
                <a16:creationId xmlns:a16="http://schemas.microsoft.com/office/drawing/2014/main" id="{90AFA2AD-C7B3-400E-9425-F427D78C40F1}"/>
              </a:ext>
            </a:extLst>
          </p:cNvPr>
          <p:cNvGrpSpPr/>
          <p:nvPr/>
        </p:nvGrpSpPr>
        <p:grpSpPr>
          <a:xfrm>
            <a:off x="6154087" y="6317946"/>
            <a:ext cx="134280" cy="137520"/>
            <a:chOff x="6154087" y="6317946"/>
            <a:chExt cx="13428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7717" name="Ink 237716">
                  <a:extLst>
                    <a:ext uri="{FF2B5EF4-FFF2-40B4-BE49-F238E27FC236}">
                      <a16:creationId xmlns:a16="http://schemas.microsoft.com/office/drawing/2014/main" id="{AE3641CA-E402-4DFB-B91E-B5AC3CD8B346}"/>
                    </a:ext>
                  </a:extLst>
                </p14:cNvPr>
                <p14:cNvContentPartPr/>
                <p14:nvPr/>
              </p14:nvContentPartPr>
              <p14:xfrm>
                <a:off x="6154087" y="6364746"/>
                <a:ext cx="134280" cy="9360"/>
              </p14:xfrm>
            </p:contentPart>
          </mc:Choice>
          <mc:Fallback xmlns="">
            <p:pic>
              <p:nvPicPr>
                <p:cNvPr id="237717" name="Ink 237716">
                  <a:extLst>
                    <a:ext uri="{FF2B5EF4-FFF2-40B4-BE49-F238E27FC236}">
                      <a16:creationId xmlns:a16="http://schemas.microsoft.com/office/drawing/2014/main" id="{AE3641CA-E402-4DFB-B91E-B5AC3CD8B34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45087" y="6356106"/>
                  <a:ext cx="151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7718" name="Ink 237717">
                  <a:extLst>
                    <a:ext uri="{FF2B5EF4-FFF2-40B4-BE49-F238E27FC236}">
                      <a16:creationId xmlns:a16="http://schemas.microsoft.com/office/drawing/2014/main" id="{D935C6D6-7BAF-421D-9291-73E7507AF5B6}"/>
                    </a:ext>
                  </a:extLst>
                </p14:cNvPr>
                <p14:cNvContentPartPr/>
                <p14:nvPr/>
              </p14:nvContentPartPr>
              <p14:xfrm>
                <a:off x="6207007" y="6317946"/>
                <a:ext cx="24120" cy="137520"/>
              </p14:xfrm>
            </p:contentPart>
          </mc:Choice>
          <mc:Fallback xmlns="">
            <p:pic>
              <p:nvPicPr>
                <p:cNvPr id="237718" name="Ink 237717">
                  <a:extLst>
                    <a:ext uri="{FF2B5EF4-FFF2-40B4-BE49-F238E27FC236}">
                      <a16:creationId xmlns:a16="http://schemas.microsoft.com/office/drawing/2014/main" id="{D935C6D6-7BAF-421D-9291-73E7507AF5B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98007" y="6309306"/>
                  <a:ext cx="417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23" name="Group 237722">
            <a:extLst>
              <a:ext uri="{FF2B5EF4-FFF2-40B4-BE49-F238E27FC236}">
                <a16:creationId xmlns:a16="http://schemas.microsoft.com/office/drawing/2014/main" id="{5024D7F8-BB40-4E2A-AF8A-625D0D8E7C01}"/>
              </a:ext>
            </a:extLst>
          </p:cNvPr>
          <p:cNvGrpSpPr/>
          <p:nvPr/>
        </p:nvGrpSpPr>
        <p:grpSpPr>
          <a:xfrm>
            <a:off x="6446407" y="6251706"/>
            <a:ext cx="480240" cy="282960"/>
            <a:chOff x="6446407" y="6251706"/>
            <a:chExt cx="48024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7719" name="Ink 237718">
                  <a:extLst>
                    <a:ext uri="{FF2B5EF4-FFF2-40B4-BE49-F238E27FC236}">
                      <a16:creationId xmlns:a16="http://schemas.microsoft.com/office/drawing/2014/main" id="{09F8C046-E194-4DF2-826C-569191379CE1}"/>
                    </a:ext>
                  </a:extLst>
                </p14:cNvPr>
                <p14:cNvContentPartPr/>
                <p14:nvPr/>
              </p14:nvContentPartPr>
              <p14:xfrm>
                <a:off x="6446407" y="6275466"/>
                <a:ext cx="25200" cy="91080"/>
              </p14:xfrm>
            </p:contentPart>
          </mc:Choice>
          <mc:Fallback xmlns="">
            <p:pic>
              <p:nvPicPr>
                <p:cNvPr id="237719" name="Ink 237718">
                  <a:extLst>
                    <a:ext uri="{FF2B5EF4-FFF2-40B4-BE49-F238E27FC236}">
                      <a16:creationId xmlns:a16="http://schemas.microsoft.com/office/drawing/2014/main" id="{09F8C046-E194-4DF2-826C-569191379CE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37407" y="6266466"/>
                  <a:ext cx="42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7720" name="Ink 237719">
                  <a:extLst>
                    <a:ext uri="{FF2B5EF4-FFF2-40B4-BE49-F238E27FC236}">
                      <a16:creationId xmlns:a16="http://schemas.microsoft.com/office/drawing/2014/main" id="{D1C35BC9-BCCF-4408-9991-EAA002EF16C3}"/>
                    </a:ext>
                  </a:extLst>
                </p14:cNvPr>
                <p14:cNvContentPartPr/>
                <p14:nvPr/>
              </p14:nvContentPartPr>
              <p14:xfrm>
                <a:off x="6520567" y="6251706"/>
                <a:ext cx="47880" cy="228960"/>
              </p14:xfrm>
            </p:contentPart>
          </mc:Choice>
          <mc:Fallback xmlns="">
            <p:pic>
              <p:nvPicPr>
                <p:cNvPr id="237720" name="Ink 237719">
                  <a:extLst>
                    <a:ext uri="{FF2B5EF4-FFF2-40B4-BE49-F238E27FC236}">
                      <a16:creationId xmlns:a16="http://schemas.microsoft.com/office/drawing/2014/main" id="{D1C35BC9-BCCF-4408-9991-EAA002EF16C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511927" y="6243066"/>
                  <a:ext cx="65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7721" name="Ink 237720">
                  <a:extLst>
                    <a:ext uri="{FF2B5EF4-FFF2-40B4-BE49-F238E27FC236}">
                      <a16:creationId xmlns:a16="http://schemas.microsoft.com/office/drawing/2014/main" id="{2D9A4F25-479B-4611-AC36-C1A06142B274}"/>
                    </a:ext>
                  </a:extLst>
                </p14:cNvPr>
                <p14:cNvContentPartPr/>
                <p14:nvPr/>
              </p14:nvContentPartPr>
              <p14:xfrm>
                <a:off x="6579607" y="6337386"/>
                <a:ext cx="121680" cy="197280"/>
              </p14:xfrm>
            </p:contentPart>
          </mc:Choice>
          <mc:Fallback xmlns="">
            <p:pic>
              <p:nvPicPr>
                <p:cNvPr id="237721" name="Ink 237720">
                  <a:extLst>
                    <a:ext uri="{FF2B5EF4-FFF2-40B4-BE49-F238E27FC236}">
                      <a16:creationId xmlns:a16="http://schemas.microsoft.com/office/drawing/2014/main" id="{2D9A4F25-479B-4611-AC36-C1A06142B27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570607" y="6328746"/>
                  <a:ext cx="139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7722" name="Ink 237721">
                  <a:extLst>
                    <a:ext uri="{FF2B5EF4-FFF2-40B4-BE49-F238E27FC236}">
                      <a16:creationId xmlns:a16="http://schemas.microsoft.com/office/drawing/2014/main" id="{CDA835FD-C665-42E3-9B26-F0DF9977D4A3}"/>
                    </a:ext>
                  </a:extLst>
                </p14:cNvPr>
                <p14:cNvContentPartPr/>
                <p14:nvPr/>
              </p14:nvContentPartPr>
              <p14:xfrm>
                <a:off x="6799567" y="6360426"/>
                <a:ext cx="127080" cy="89640"/>
              </p14:xfrm>
            </p:contentPart>
          </mc:Choice>
          <mc:Fallback xmlns="">
            <p:pic>
              <p:nvPicPr>
                <p:cNvPr id="237722" name="Ink 237721">
                  <a:extLst>
                    <a:ext uri="{FF2B5EF4-FFF2-40B4-BE49-F238E27FC236}">
                      <a16:creationId xmlns:a16="http://schemas.microsoft.com/office/drawing/2014/main" id="{CDA835FD-C665-42E3-9B26-F0DF9977D4A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90927" y="6351786"/>
                  <a:ext cx="1447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35" name="Group 237734">
            <a:extLst>
              <a:ext uri="{FF2B5EF4-FFF2-40B4-BE49-F238E27FC236}">
                <a16:creationId xmlns:a16="http://schemas.microsoft.com/office/drawing/2014/main" id="{F85E4C49-1342-45AD-845B-33F17D95B161}"/>
              </a:ext>
            </a:extLst>
          </p:cNvPr>
          <p:cNvGrpSpPr/>
          <p:nvPr/>
        </p:nvGrpSpPr>
        <p:grpSpPr>
          <a:xfrm>
            <a:off x="7134367" y="6250986"/>
            <a:ext cx="332280" cy="284040"/>
            <a:chOff x="7134367" y="6250986"/>
            <a:chExt cx="33228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726" name="Ink 237725">
                  <a:extLst>
                    <a:ext uri="{FF2B5EF4-FFF2-40B4-BE49-F238E27FC236}">
                      <a16:creationId xmlns:a16="http://schemas.microsoft.com/office/drawing/2014/main" id="{106512CF-D3DB-4536-9B80-A22C90D64409}"/>
                    </a:ext>
                  </a:extLst>
                </p14:cNvPr>
                <p14:cNvContentPartPr/>
                <p14:nvPr/>
              </p14:nvContentPartPr>
              <p14:xfrm>
                <a:off x="7134367" y="6250986"/>
                <a:ext cx="85320" cy="198360"/>
              </p14:xfrm>
            </p:contentPart>
          </mc:Choice>
          <mc:Fallback xmlns="">
            <p:pic>
              <p:nvPicPr>
                <p:cNvPr id="237726" name="Ink 237725">
                  <a:extLst>
                    <a:ext uri="{FF2B5EF4-FFF2-40B4-BE49-F238E27FC236}">
                      <a16:creationId xmlns:a16="http://schemas.microsoft.com/office/drawing/2014/main" id="{106512CF-D3DB-4536-9B80-A22C90D6440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25727" y="6242346"/>
                  <a:ext cx="102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727" name="Ink 237726">
                  <a:extLst>
                    <a:ext uri="{FF2B5EF4-FFF2-40B4-BE49-F238E27FC236}">
                      <a16:creationId xmlns:a16="http://schemas.microsoft.com/office/drawing/2014/main" id="{8DB9E665-2E4A-48B5-A917-01214E41A998}"/>
                    </a:ext>
                  </a:extLst>
                </p14:cNvPr>
                <p14:cNvContentPartPr/>
                <p14:nvPr/>
              </p14:nvContentPartPr>
              <p14:xfrm>
                <a:off x="7175047" y="6298506"/>
                <a:ext cx="128520" cy="230760"/>
              </p14:xfrm>
            </p:contentPart>
          </mc:Choice>
          <mc:Fallback xmlns="">
            <p:pic>
              <p:nvPicPr>
                <p:cNvPr id="237727" name="Ink 237726">
                  <a:extLst>
                    <a:ext uri="{FF2B5EF4-FFF2-40B4-BE49-F238E27FC236}">
                      <a16:creationId xmlns:a16="http://schemas.microsoft.com/office/drawing/2014/main" id="{8DB9E665-2E4A-48B5-A917-01214E41A9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66047" y="6289506"/>
                  <a:ext cx="146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729" name="Ink 237728">
                  <a:extLst>
                    <a:ext uri="{FF2B5EF4-FFF2-40B4-BE49-F238E27FC236}">
                      <a16:creationId xmlns:a16="http://schemas.microsoft.com/office/drawing/2014/main" id="{3D06365A-0850-4AD5-BC62-88E1112F92F2}"/>
                    </a:ext>
                  </a:extLst>
                </p14:cNvPr>
                <p14:cNvContentPartPr/>
                <p14:nvPr/>
              </p14:nvContentPartPr>
              <p14:xfrm>
                <a:off x="7251727" y="6352146"/>
                <a:ext cx="214920" cy="182880"/>
              </p14:xfrm>
            </p:contentPart>
          </mc:Choice>
          <mc:Fallback xmlns="">
            <p:pic>
              <p:nvPicPr>
                <p:cNvPr id="237729" name="Ink 237728">
                  <a:extLst>
                    <a:ext uri="{FF2B5EF4-FFF2-40B4-BE49-F238E27FC236}">
                      <a16:creationId xmlns:a16="http://schemas.microsoft.com/office/drawing/2014/main" id="{3D06365A-0850-4AD5-BC62-88E1112F92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242727" y="6343506"/>
                  <a:ext cx="23256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34" name="Group 237733">
            <a:extLst>
              <a:ext uri="{FF2B5EF4-FFF2-40B4-BE49-F238E27FC236}">
                <a16:creationId xmlns:a16="http://schemas.microsoft.com/office/drawing/2014/main" id="{2D67FA5C-E502-43FF-ADC4-2E384C0BA414}"/>
              </a:ext>
            </a:extLst>
          </p:cNvPr>
          <p:cNvGrpSpPr/>
          <p:nvPr/>
        </p:nvGrpSpPr>
        <p:grpSpPr>
          <a:xfrm>
            <a:off x="4428967" y="6526386"/>
            <a:ext cx="640080" cy="233640"/>
            <a:chOff x="4428967" y="6526386"/>
            <a:chExt cx="64008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7730" name="Ink 237729">
                  <a:extLst>
                    <a:ext uri="{FF2B5EF4-FFF2-40B4-BE49-F238E27FC236}">
                      <a16:creationId xmlns:a16="http://schemas.microsoft.com/office/drawing/2014/main" id="{2E80082F-AE13-4B02-BE3E-401B488989BA}"/>
                    </a:ext>
                  </a:extLst>
                </p14:cNvPr>
                <p14:cNvContentPartPr/>
                <p14:nvPr/>
              </p14:nvContentPartPr>
              <p14:xfrm>
                <a:off x="4428967" y="6526386"/>
                <a:ext cx="115560" cy="161640"/>
              </p14:xfrm>
            </p:contentPart>
          </mc:Choice>
          <mc:Fallback xmlns="">
            <p:pic>
              <p:nvPicPr>
                <p:cNvPr id="237730" name="Ink 237729">
                  <a:extLst>
                    <a:ext uri="{FF2B5EF4-FFF2-40B4-BE49-F238E27FC236}">
                      <a16:creationId xmlns:a16="http://schemas.microsoft.com/office/drawing/2014/main" id="{2E80082F-AE13-4B02-BE3E-401B488989B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420327" y="6517386"/>
                  <a:ext cx="133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7731" name="Ink 237730">
                  <a:extLst>
                    <a:ext uri="{FF2B5EF4-FFF2-40B4-BE49-F238E27FC236}">
                      <a16:creationId xmlns:a16="http://schemas.microsoft.com/office/drawing/2014/main" id="{11EF22CA-CD7D-4F50-84B8-FDE968E30193}"/>
                    </a:ext>
                  </a:extLst>
                </p14:cNvPr>
                <p14:cNvContentPartPr/>
                <p14:nvPr/>
              </p14:nvContentPartPr>
              <p14:xfrm>
                <a:off x="4605007" y="6645186"/>
                <a:ext cx="108720" cy="99360"/>
              </p14:xfrm>
            </p:contentPart>
          </mc:Choice>
          <mc:Fallback xmlns="">
            <p:pic>
              <p:nvPicPr>
                <p:cNvPr id="237731" name="Ink 237730">
                  <a:extLst>
                    <a:ext uri="{FF2B5EF4-FFF2-40B4-BE49-F238E27FC236}">
                      <a16:creationId xmlns:a16="http://schemas.microsoft.com/office/drawing/2014/main" id="{11EF22CA-CD7D-4F50-84B8-FDE968E3019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96367" y="6636546"/>
                  <a:ext cx="126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7732" name="Ink 237731">
                  <a:extLst>
                    <a:ext uri="{FF2B5EF4-FFF2-40B4-BE49-F238E27FC236}">
                      <a16:creationId xmlns:a16="http://schemas.microsoft.com/office/drawing/2014/main" id="{6B1318B7-7265-4F31-80B9-85BC3C2CF883}"/>
                    </a:ext>
                  </a:extLst>
                </p14:cNvPr>
                <p14:cNvContentPartPr/>
                <p14:nvPr/>
              </p14:nvContentPartPr>
              <p14:xfrm>
                <a:off x="4744327" y="6565266"/>
                <a:ext cx="184320" cy="97920"/>
              </p14:xfrm>
            </p:contentPart>
          </mc:Choice>
          <mc:Fallback xmlns="">
            <p:pic>
              <p:nvPicPr>
                <p:cNvPr id="237732" name="Ink 237731">
                  <a:extLst>
                    <a:ext uri="{FF2B5EF4-FFF2-40B4-BE49-F238E27FC236}">
                      <a16:creationId xmlns:a16="http://schemas.microsoft.com/office/drawing/2014/main" id="{6B1318B7-7265-4F31-80B9-85BC3C2CF88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35687" y="6556266"/>
                  <a:ext cx="201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733" name="Ink 237732">
                  <a:extLst>
                    <a:ext uri="{FF2B5EF4-FFF2-40B4-BE49-F238E27FC236}">
                      <a16:creationId xmlns:a16="http://schemas.microsoft.com/office/drawing/2014/main" id="{1175A9C7-73C4-4E01-94F7-72008DC4E6AF}"/>
                    </a:ext>
                  </a:extLst>
                </p14:cNvPr>
                <p14:cNvContentPartPr/>
                <p14:nvPr/>
              </p14:nvContentPartPr>
              <p14:xfrm>
                <a:off x="4943767" y="6682986"/>
                <a:ext cx="125280" cy="77040"/>
              </p14:xfrm>
            </p:contentPart>
          </mc:Choice>
          <mc:Fallback xmlns="">
            <p:pic>
              <p:nvPicPr>
                <p:cNvPr id="237733" name="Ink 237732">
                  <a:extLst>
                    <a:ext uri="{FF2B5EF4-FFF2-40B4-BE49-F238E27FC236}">
                      <a16:creationId xmlns:a16="http://schemas.microsoft.com/office/drawing/2014/main" id="{1175A9C7-73C4-4E01-94F7-72008DC4E6A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935127" y="6673986"/>
                  <a:ext cx="1429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45" name="Group 237744">
            <a:extLst>
              <a:ext uri="{FF2B5EF4-FFF2-40B4-BE49-F238E27FC236}">
                <a16:creationId xmlns:a16="http://schemas.microsoft.com/office/drawing/2014/main" id="{29509D74-11A5-4EDE-9686-A6619BF63D97}"/>
              </a:ext>
            </a:extLst>
          </p:cNvPr>
          <p:cNvGrpSpPr/>
          <p:nvPr/>
        </p:nvGrpSpPr>
        <p:grpSpPr>
          <a:xfrm>
            <a:off x="5395927" y="6585786"/>
            <a:ext cx="411840" cy="213120"/>
            <a:chOff x="5395927" y="6585786"/>
            <a:chExt cx="4118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736" name="Ink 237735">
                  <a:extLst>
                    <a:ext uri="{FF2B5EF4-FFF2-40B4-BE49-F238E27FC236}">
                      <a16:creationId xmlns:a16="http://schemas.microsoft.com/office/drawing/2014/main" id="{E6A43770-ED9E-4A6E-9E41-B3409FAAE1E8}"/>
                    </a:ext>
                  </a:extLst>
                </p14:cNvPr>
                <p14:cNvContentPartPr/>
                <p14:nvPr/>
              </p14:nvContentPartPr>
              <p14:xfrm>
                <a:off x="5395927" y="6588306"/>
                <a:ext cx="16920" cy="126360"/>
              </p14:xfrm>
            </p:contentPart>
          </mc:Choice>
          <mc:Fallback xmlns="">
            <p:pic>
              <p:nvPicPr>
                <p:cNvPr id="237736" name="Ink 237735">
                  <a:extLst>
                    <a:ext uri="{FF2B5EF4-FFF2-40B4-BE49-F238E27FC236}">
                      <a16:creationId xmlns:a16="http://schemas.microsoft.com/office/drawing/2014/main" id="{E6A43770-ED9E-4A6E-9E41-B3409FAAE1E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86927" y="6579306"/>
                  <a:ext cx="34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737" name="Ink 237736">
                  <a:extLst>
                    <a:ext uri="{FF2B5EF4-FFF2-40B4-BE49-F238E27FC236}">
                      <a16:creationId xmlns:a16="http://schemas.microsoft.com/office/drawing/2014/main" id="{E82822AA-AE4E-48D8-9414-FF213C4985CB}"/>
                    </a:ext>
                  </a:extLst>
                </p14:cNvPr>
                <p14:cNvContentPartPr/>
                <p14:nvPr/>
              </p14:nvContentPartPr>
              <p14:xfrm>
                <a:off x="5397007" y="6585786"/>
                <a:ext cx="149400" cy="213120"/>
              </p14:xfrm>
            </p:contentPart>
          </mc:Choice>
          <mc:Fallback xmlns="">
            <p:pic>
              <p:nvPicPr>
                <p:cNvPr id="237737" name="Ink 237736">
                  <a:extLst>
                    <a:ext uri="{FF2B5EF4-FFF2-40B4-BE49-F238E27FC236}">
                      <a16:creationId xmlns:a16="http://schemas.microsoft.com/office/drawing/2014/main" id="{E82822AA-AE4E-48D8-9414-FF213C4985C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388367" y="6577146"/>
                  <a:ext cx="167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738" name="Ink 237737">
                  <a:extLst>
                    <a:ext uri="{FF2B5EF4-FFF2-40B4-BE49-F238E27FC236}">
                      <a16:creationId xmlns:a16="http://schemas.microsoft.com/office/drawing/2014/main" id="{35541C32-D7AE-414E-938B-E38DBBB91033}"/>
                    </a:ext>
                  </a:extLst>
                </p14:cNvPr>
                <p14:cNvContentPartPr/>
                <p14:nvPr/>
              </p14:nvContentPartPr>
              <p14:xfrm>
                <a:off x="5596807" y="6645546"/>
                <a:ext cx="136440" cy="132840"/>
              </p14:xfrm>
            </p:contentPart>
          </mc:Choice>
          <mc:Fallback xmlns="">
            <p:pic>
              <p:nvPicPr>
                <p:cNvPr id="237738" name="Ink 237737">
                  <a:extLst>
                    <a:ext uri="{FF2B5EF4-FFF2-40B4-BE49-F238E27FC236}">
                      <a16:creationId xmlns:a16="http://schemas.microsoft.com/office/drawing/2014/main" id="{35541C32-D7AE-414E-938B-E38DBBB9103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587807" y="6636906"/>
                  <a:ext cx="154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739" name="Ink 237738">
                  <a:extLst>
                    <a:ext uri="{FF2B5EF4-FFF2-40B4-BE49-F238E27FC236}">
                      <a16:creationId xmlns:a16="http://schemas.microsoft.com/office/drawing/2014/main" id="{FAAE1798-EAE2-44C0-AEE1-1058C8ED684F}"/>
                    </a:ext>
                  </a:extLst>
                </p14:cNvPr>
                <p14:cNvContentPartPr/>
                <p14:nvPr/>
              </p14:nvContentPartPr>
              <p14:xfrm>
                <a:off x="5806687" y="6736626"/>
                <a:ext cx="1080" cy="1800"/>
              </p14:xfrm>
            </p:contentPart>
          </mc:Choice>
          <mc:Fallback xmlns="">
            <p:pic>
              <p:nvPicPr>
                <p:cNvPr id="237739" name="Ink 237738">
                  <a:extLst>
                    <a:ext uri="{FF2B5EF4-FFF2-40B4-BE49-F238E27FC236}">
                      <a16:creationId xmlns:a16="http://schemas.microsoft.com/office/drawing/2014/main" id="{FAAE1798-EAE2-44C0-AEE1-1058C8ED684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797687" y="6727986"/>
                  <a:ext cx="187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47" name="Group 237746">
            <a:extLst>
              <a:ext uri="{FF2B5EF4-FFF2-40B4-BE49-F238E27FC236}">
                <a16:creationId xmlns:a16="http://schemas.microsoft.com/office/drawing/2014/main" id="{CE2BD095-B008-4EF1-9459-826E73D0BA7F}"/>
              </a:ext>
            </a:extLst>
          </p:cNvPr>
          <p:cNvGrpSpPr/>
          <p:nvPr/>
        </p:nvGrpSpPr>
        <p:grpSpPr>
          <a:xfrm>
            <a:off x="5971207" y="6591906"/>
            <a:ext cx="426960" cy="197640"/>
            <a:chOff x="5971207" y="6591906"/>
            <a:chExt cx="42696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740" name="Ink 237739">
                  <a:extLst>
                    <a:ext uri="{FF2B5EF4-FFF2-40B4-BE49-F238E27FC236}">
                      <a16:creationId xmlns:a16="http://schemas.microsoft.com/office/drawing/2014/main" id="{4F03F45C-F098-40B2-AB4D-D20F88994E46}"/>
                    </a:ext>
                  </a:extLst>
                </p14:cNvPr>
                <p14:cNvContentPartPr/>
                <p14:nvPr/>
              </p14:nvContentPartPr>
              <p14:xfrm>
                <a:off x="5971207" y="6640506"/>
                <a:ext cx="9000" cy="126000"/>
              </p14:xfrm>
            </p:contentPart>
          </mc:Choice>
          <mc:Fallback xmlns="">
            <p:pic>
              <p:nvPicPr>
                <p:cNvPr id="237740" name="Ink 237739">
                  <a:extLst>
                    <a:ext uri="{FF2B5EF4-FFF2-40B4-BE49-F238E27FC236}">
                      <a16:creationId xmlns:a16="http://schemas.microsoft.com/office/drawing/2014/main" id="{4F03F45C-F098-40B2-AB4D-D20F88994E4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962207" y="6631506"/>
                  <a:ext cx="26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741" name="Ink 237740">
                  <a:extLst>
                    <a:ext uri="{FF2B5EF4-FFF2-40B4-BE49-F238E27FC236}">
                      <a16:creationId xmlns:a16="http://schemas.microsoft.com/office/drawing/2014/main" id="{52CF7144-9370-4F93-9EB7-C23334D2B2F1}"/>
                    </a:ext>
                  </a:extLst>
                </p14:cNvPr>
                <p14:cNvContentPartPr/>
                <p14:nvPr/>
              </p14:nvContentPartPr>
              <p14:xfrm>
                <a:off x="6040687" y="6592266"/>
                <a:ext cx="49320" cy="197280"/>
              </p14:xfrm>
            </p:contentPart>
          </mc:Choice>
          <mc:Fallback xmlns="">
            <p:pic>
              <p:nvPicPr>
                <p:cNvPr id="237741" name="Ink 237740">
                  <a:extLst>
                    <a:ext uri="{FF2B5EF4-FFF2-40B4-BE49-F238E27FC236}">
                      <a16:creationId xmlns:a16="http://schemas.microsoft.com/office/drawing/2014/main" id="{52CF7144-9370-4F93-9EB7-C23334D2B2F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032047" y="6583266"/>
                  <a:ext cx="66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7742" name="Ink 237741">
                  <a:extLst>
                    <a:ext uri="{FF2B5EF4-FFF2-40B4-BE49-F238E27FC236}">
                      <a16:creationId xmlns:a16="http://schemas.microsoft.com/office/drawing/2014/main" id="{E3E829F8-8520-4BF0-B679-440EB0DCC884}"/>
                    </a:ext>
                  </a:extLst>
                </p14:cNvPr>
                <p14:cNvContentPartPr/>
                <p14:nvPr/>
              </p14:nvContentPartPr>
              <p14:xfrm>
                <a:off x="6139687" y="6650226"/>
                <a:ext cx="258480" cy="139320"/>
              </p14:xfrm>
            </p:contentPart>
          </mc:Choice>
          <mc:Fallback xmlns="">
            <p:pic>
              <p:nvPicPr>
                <p:cNvPr id="237742" name="Ink 237741">
                  <a:extLst>
                    <a:ext uri="{FF2B5EF4-FFF2-40B4-BE49-F238E27FC236}">
                      <a16:creationId xmlns:a16="http://schemas.microsoft.com/office/drawing/2014/main" id="{E3E829F8-8520-4BF0-B679-440EB0DCC88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131047" y="6641226"/>
                  <a:ext cx="276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7743" name="Ink 237742">
                  <a:extLst>
                    <a:ext uri="{FF2B5EF4-FFF2-40B4-BE49-F238E27FC236}">
                      <a16:creationId xmlns:a16="http://schemas.microsoft.com/office/drawing/2014/main" id="{6F2A1306-B7C0-4352-B712-0C15B32B5BF5}"/>
                    </a:ext>
                  </a:extLst>
                </p14:cNvPr>
                <p14:cNvContentPartPr/>
                <p14:nvPr/>
              </p14:nvContentPartPr>
              <p14:xfrm>
                <a:off x="6288007" y="6743466"/>
                <a:ext cx="69840" cy="11520"/>
              </p14:xfrm>
            </p:contentPart>
          </mc:Choice>
          <mc:Fallback xmlns="">
            <p:pic>
              <p:nvPicPr>
                <p:cNvPr id="237743" name="Ink 237742">
                  <a:extLst>
                    <a:ext uri="{FF2B5EF4-FFF2-40B4-BE49-F238E27FC236}">
                      <a16:creationId xmlns:a16="http://schemas.microsoft.com/office/drawing/2014/main" id="{6F2A1306-B7C0-4352-B712-0C15B32B5BF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79367" y="6734826"/>
                  <a:ext cx="87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746" name="Ink 237745">
                  <a:extLst>
                    <a:ext uri="{FF2B5EF4-FFF2-40B4-BE49-F238E27FC236}">
                      <a16:creationId xmlns:a16="http://schemas.microsoft.com/office/drawing/2014/main" id="{8A74C03A-605B-4D4C-A343-FAE2E90B91A4}"/>
                    </a:ext>
                  </a:extLst>
                </p14:cNvPr>
                <p14:cNvContentPartPr/>
                <p14:nvPr/>
              </p14:nvContentPartPr>
              <p14:xfrm>
                <a:off x="6131047" y="6591906"/>
                <a:ext cx="157320" cy="163080"/>
              </p14:xfrm>
            </p:contentPart>
          </mc:Choice>
          <mc:Fallback xmlns="">
            <p:pic>
              <p:nvPicPr>
                <p:cNvPr id="237746" name="Ink 237745">
                  <a:extLst>
                    <a:ext uri="{FF2B5EF4-FFF2-40B4-BE49-F238E27FC236}">
                      <a16:creationId xmlns:a16="http://schemas.microsoft.com/office/drawing/2014/main" id="{8A74C03A-605B-4D4C-A343-FAE2E90B91A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22047" y="6583266"/>
                  <a:ext cx="17496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52" name="Group 237751">
            <a:extLst>
              <a:ext uri="{FF2B5EF4-FFF2-40B4-BE49-F238E27FC236}">
                <a16:creationId xmlns:a16="http://schemas.microsoft.com/office/drawing/2014/main" id="{2241D72A-F280-4AAC-ADC2-3DBD74248915}"/>
              </a:ext>
            </a:extLst>
          </p:cNvPr>
          <p:cNvGrpSpPr/>
          <p:nvPr/>
        </p:nvGrpSpPr>
        <p:grpSpPr>
          <a:xfrm>
            <a:off x="6596887" y="6561666"/>
            <a:ext cx="348120" cy="243000"/>
            <a:chOff x="6596887" y="6561666"/>
            <a:chExt cx="3481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7748" name="Ink 237747">
                  <a:extLst>
                    <a:ext uri="{FF2B5EF4-FFF2-40B4-BE49-F238E27FC236}">
                      <a16:creationId xmlns:a16="http://schemas.microsoft.com/office/drawing/2014/main" id="{116297D6-6B34-4D44-99B1-D03E5A844295}"/>
                    </a:ext>
                  </a:extLst>
                </p14:cNvPr>
                <p14:cNvContentPartPr/>
                <p14:nvPr/>
              </p14:nvContentPartPr>
              <p14:xfrm>
                <a:off x="6596887" y="6561666"/>
                <a:ext cx="21240" cy="141120"/>
              </p14:xfrm>
            </p:contentPart>
          </mc:Choice>
          <mc:Fallback xmlns="">
            <p:pic>
              <p:nvPicPr>
                <p:cNvPr id="237748" name="Ink 237747">
                  <a:extLst>
                    <a:ext uri="{FF2B5EF4-FFF2-40B4-BE49-F238E27FC236}">
                      <a16:creationId xmlns:a16="http://schemas.microsoft.com/office/drawing/2014/main" id="{116297D6-6B34-4D44-99B1-D03E5A84429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87887" y="6553026"/>
                  <a:ext cx="38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749" name="Ink 237748">
                  <a:extLst>
                    <a:ext uri="{FF2B5EF4-FFF2-40B4-BE49-F238E27FC236}">
                      <a16:creationId xmlns:a16="http://schemas.microsoft.com/office/drawing/2014/main" id="{D64F3335-C84B-4F72-9D21-B3A7BF028250}"/>
                    </a:ext>
                  </a:extLst>
                </p14:cNvPr>
                <p14:cNvContentPartPr/>
                <p14:nvPr/>
              </p14:nvContentPartPr>
              <p14:xfrm>
                <a:off x="6684367" y="6587946"/>
                <a:ext cx="62640" cy="181440"/>
              </p14:xfrm>
            </p:contentPart>
          </mc:Choice>
          <mc:Fallback xmlns="">
            <p:pic>
              <p:nvPicPr>
                <p:cNvPr id="237749" name="Ink 237748">
                  <a:extLst>
                    <a:ext uri="{FF2B5EF4-FFF2-40B4-BE49-F238E27FC236}">
                      <a16:creationId xmlns:a16="http://schemas.microsoft.com/office/drawing/2014/main" id="{D64F3335-C84B-4F72-9D21-B3A7BF02825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675727" y="6579306"/>
                  <a:ext cx="80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7750" name="Ink 237749">
                  <a:extLst>
                    <a:ext uri="{FF2B5EF4-FFF2-40B4-BE49-F238E27FC236}">
                      <a16:creationId xmlns:a16="http://schemas.microsoft.com/office/drawing/2014/main" id="{7849FBB6-17E1-414B-A0E4-2D2C081FEFC0}"/>
                    </a:ext>
                  </a:extLst>
                </p14:cNvPr>
                <p14:cNvContentPartPr/>
                <p14:nvPr/>
              </p14:nvContentPartPr>
              <p14:xfrm>
                <a:off x="6823327" y="6654186"/>
                <a:ext cx="119160" cy="79920"/>
              </p14:xfrm>
            </p:contentPart>
          </mc:Choice>
          <mc:Fallback xmlns="">
            <p:pic>
              <p:nvPicPr>
                <p:cNvPr id="237750" name="Ink 237749">
                  <a:extLst>
                    <a:ext uri="{FF2B5EF4-FFF2-40B4-BE49-F238E27FC236}">
                      <a16:creationId xmlns:a16="http://schemas.microsoft.com/office/drawing/2014/main" id="{7849FBB6-17E1-414B-A0E4-2D2C081FEFC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814687" y="6645546"/>
                  <a:ext cx="136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751" name="Ink 237750">
                  <a:extLst>
                    <a:ext uri="{FF2B5EF4-FFF2-40B4-BE49-F238E27FC236}">
                      <a16:creationId xmlns:a16="http://schemas.microsoft.com/office/drawing/2014/main" id="{8256444C-620C-4BA9-A85A-795CC371B3FA}"/>
                    </a:ext>
                  </a:extLst>
                </p14:cNvPr>
                <p14:cNvContentPartPr/>
                <p14:nvPr/>
              </p14:nvContentPartPr>
              <p14:xfrm>
                <a:off x="6910807" y="6666066"/>
                <a:ext cx="34200" cy="138600"/>
              </p14:xfrm>
            </p:contentPart>
          </mc:Choice>
          <mc:Fallback xmlns="">
            <p:pic>
              <p:nvPicPr>
                <p:cNvPr id="237751" name="Ink 237750">
                  <a:extLst>
                    <a:ext uri="{FF2B5EF4-FFF2-40B4-BE49-F238E27FC236}">
                      <a16:creationId xmlns:a16="http://schemas.microsoft.com/office/drawing/2014/main" id="{8256444C-620C-4BA9-A85A-795CC371B3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901807" y="6657426"/>
                  <a:ext cx="518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57" name="Group 237756">
            <a:extLst>
              <a:ext uri="{FF2B5EF4-FFF2-40B4-BE49-F238E27FC236}">
                <a16:creationId xmlns:a16="http://schemas.microsoft.com/office/drawing/2014/main" id="{D735C475-FA21-42B8-B530-012EC482B469}"/>
              </a:ext>
            </a:extLst>
          </p:cNvPr>
          <p:cNvGrpSpPr/>
          <p:nvPr/>
        </p:nvGrpSpPr>
        <p:grpSpPr>
          <a:xfrm>
            <a:off x="2409367" y="3631266"/>
            <a:ext cx="479880" cy="243000"/>
            <a:chOff x="2409367" y="3631266"/>
            <a:chExt cx="47988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7753" name="Ink 237752">
                  <a:extLst>
                    <a:ext uri="{FF2B5EF4-FFF2-40B4-BE49-F238E27FC236}">
                      <a16:creationId xmlns:a16="http://schemas.microsoft.com/office/drawing/2014/main" id="{3A8343E0-B6D0-4A2D-B86E-C9C84BF743C3}"/>
                    </a:ext>
                  </a:extLst>
                </p14:cNvPr>
                <p14:cNvContentPartPr/>
                <p14:nvPr/>
              </p14:nvContentPartPr>
              <p14:xfrm>
                <a:off x="2409367" y="3670146"/>
                <a:ext cx="69840" cy="125280"/>
              </p14:xfrm>
            </p:contentPart>
          </mc:Choice>
          <mc:Fallback xmlns="">
            <p:pic>
              <p:nvPicPr>
                <p:cNvPr id="237753" name="Ink 237752">
                  <a:extLst>
                    <a:ext uri="{FF2B5EF4-FFF2-40B4-BE49-F238E27FC236}">
                      <a16:creationId xmlns:a16="http://schemas.microsoft.com/office/drawing/2014/main" id="{3A8343E0-B6D0-4A2D-B86E-C9C84BF743C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400727" y="3661146"/>
                  <a:ext cx="87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7754" name="Ink 237753">
                  <a:extLst>
                    <a:ext uri="{FF2B5EF4-FFF2-40B4-BE49-F238E27FC236}">
                      <a16:creationId xmlns:a16="http://schemas.microsoft.com/office/drawing/2014/main" id="{A3F5833C-A2D0-4D01-97FF-8980A314C7AE}"/>
                    </a:ext>
                  </a:extLst>
                </p14:cNvPr>
                <p14:cNvContentPartPr/>
                <p14:nvPr/>
              </p14:nvContentPartPr>
              <p14:xfrm>
                <a:off x="2455087" y="3652866"/>
                <a:ext cx="143640" cy="18360"/>
              </p14:xfrm>
            </p:contentPart>
          </mc:Choice>
          <mc:Fallback xmlns="">
            <p:pic>
              <p:nvPicPr>
                <p:cNvPr id="237754" name="Ink 237753">
                  <a:extLst>
                    <a:ext uri="{FF2B5EF4-FFF2-40B4-BE49-F238E27FC236}">
                      <a16:creationId xmlns:a16="http://schemas.microsoft.com/office/drawing/2014/main" id="{A3F5833C-A2D0-4D01-97FF-8980A314C7A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446087" y="3643866"/>
                  <a:ext cx="16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7755" name="Ink 237754">
                  <a:extLst>
                    <a:ext uri="{FF2B5EF4-FFF2-40B4-BE49-F238E27FC236}">
                      <a16:creationId xmlns:a16="http://schemas.microsoft.com/office/drawing/2014/main" id="{F9CF18E2-9874-4DD1-B2BC-38A33C87D029}"/>
                    </a:ext>
                  </a:extLst>
                </p14:cNvPr>
                <p14:cNvContentPartPr/>
                <p14:nvPr/>
              </p14:nvContentPartPr>
              <p14:xfrm>
                <a:off x="2561647" y="3631266"/>
                <a:ext cx="129240" cy="243000"/>
              </p14:xfrm>
            </p:contentPart>
          </mc:Choice>
          <mc:Fallback xmlns="">
            <p:pic>
              <p:nvPicPr>
                <p:cNvPr id="237755" name="Ink 237754">
                  <a:extLst>
                    <a:ext uri="{FF2B5EF4-FFF2-40B4-BE49-F238E27FC236}">
                      <a16:creationId xmlns:a16="http://schemas.microsoft.com/office/drawing/2014/main" id="{F9CF18E2-9874-4DD1-B2BC-38A33C87D02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52647" y="3622266"/>
                  <a:ext cx="146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7756" name="Ink 237755">
                  <a:extLst>
                    <a:ext uri="{FF2B5EF4-FFF2-40B4-BE49-F238E27FC236}">
                      <a16:creationId xmlns:a16="http://schemas.microsoft.com/office/drawing/2014/main" id="{091CB449-F80C-4E55-BC26-74190AC49666}"/>
                    </a:ext>
                  </a:extLst>
                </p14:cNvPr>
                <p14:cNvContentPartPr/>
                <p14:nvPr/>
              </p14:nvContentPartPr>
              <p14:xfrm>
                <a:off x="2728327" y="3741786"/>
                <a:ext cx="160920" cy="128880"/>
              </p14:xfrm>
            </p:contentPart>
          </mc:Choice>
          <mc:Fallback xmlns="">
            <p:pic>
              <p:nvPicPr>
                <p:cNvPr id="237756" name="Ink 237755">
                  <a:extLst>
                    <a:ext uri="{FF2B5EF4-FFF2-40B4-BE49-F238E27FC236}">
                      <a16:creationId xmlns:a16="http://schemas.microsoft.com/office/drawing/2014/main" id="{091CB449-F80C-4E55-BC26-74190AC4966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719687" y="3733146"/>
                  <a:ext cx="17856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61" name="Group 237760">
            <a:extLst>
              <a:ext uri="{FF2B5EF4-FFF2-40B4-BE49-F238E27FC236}">
                <a16:creationId xmlns:a16="http://schemas.microsoft.com/office/drawing/2014/main" id="{0BEC5927-48D7-4043-8A4A-45304A7D136B}"/>
              </a:ext>
            </a:extLst>
          </p:cNvPr>
          <p:cNvGrpSpPr/>
          <p:nvPr/>
        </p:nvGrpSpPr>
        <p:grpSpPr>
          <a:xfrm>
            <a:off x="2508007" y="3989826"/>
            <a:ext cx="302400" cy="234000"/>
            <a:chOff x="2508007" y="3989826"/>
            <a:chExt cx="30240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7758" name="Ink 237757">
                  <a:extLst>
                    <a:ext uri="{FF2B5EF4-FFF2-40B4-BE49-F238E27FC236}">
                      <a16:creationId xmlns:a16="http://schemas.microsoft.com/office/drawing/2014/main" id="{5E3EE2BF-A322-46CE-87DF-4FFFE5E2FCF6}"/>
                    </a:ext>
                  </a:extLst>
                </p14:cNvPr>
                <p14:cNvContentPartPr/>
                <p14:nvPr/>
              </p14:nvContentPartPr>
              <p14:xfrm>
                <a:off x="2508007" y="3995946"/>
                <a:ext cx="7560" cy="109440"/>
              </p14:xfrm>
            </p:contentPart>
          </mc:Choice>
          <mc:Fallback xmlns="">
            <p:pic>
              <p:nvPicPr>
                <p:cNvPr id="237758" name="Ink 237757">
                  <a:extLst>
                    <a:ext uri="{FF2B5EF4-FFF2-40B4-BE49-F238E27FC236}">
                      <a16:creationId xmlns:a16="http://schemas.microsoft.com/office/drawing/2014/main" id="{5E3EE2BF-A322-46CE-87DF-4FFFE5E2FCF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99007" y="3987306"/>
                  <a:ext cx="25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7759" name="Ink 237758">
                  <a:extLst>
                    <a:ext uri="{FF2B5EF4-FFF2-40B4-BE49-F238E27FC236}">
                      <a16:creationId xmlns:a16="http://schemas.microsoft.com/office/drawing/2014/main" id="{E5739A1F-4301-424C-996B-2B0069FEEA17}"/>
                    </a:ext>
                  </a:extLst>
                </p14:cNvPr>
                <p14:cNvContentPartPr/>
                <p14:nvPr/>
              </p14:nvContentPartPr>
              <p14:xfrm>
                <a:off x="2551207" y="3989826"/>
                <a:ext cx="82080" cy="230760"/>
              </p14:xfrm>
            </p:contentPart>
          </mc:Choice>
          <mc:Fallback xmlns="">
            <p:pic>
              <p:nvPicPr>
                <p:cNvPr id="237759" name="Ink 237758">
                  <a:extLst>
                    <a:ext uri="{FF2B5EF4-FFF2-40B4-BE49-F238E27FC236}">
                      <a16:creationId xmlns:a16="http://schemas.microsoft.com/office/drawing/2014/main" id="{E5739A1F-4301-424C-996B-2B0069FEEA1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42207" y="3980826"/>
                  <a:ext cx="99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7760" name="Ink 237759">
                  <a:extLst>
                    <a:ext uri="{FF2B5EF4-FFF2-40B4-BE49-F238E27FC236}">
                      <a16:creationId xmlns:a16="http://schemas.microsoft.com/office/drawing/2014/main" id="{0BCA8C29-EF2F-496A-9C8D-CE5B447B5DFA}"/>
                    </a:ext>
                  </a:extLst>
                </p14:cNvPr>
                <p14:cNvContentPartPr/>
                <p14:nvPr/>
              </p14:nvContentPartPr>
              <p14:xfrm>
                <a:off x="2671447" y="4054986"/>
                <a:ext cx="138960" cy="168840"/>
              </p14:xfrm>
            </p:contentPart>
          </mc:Choice>
          <mc:Fallback xmlns="">
            <p:pic>
              <p:nvPicPr>
                <p:cNvPr id="237760" name="Ink 237759">
                  <a:extLst>
                    <a:ext uri="{FF2B5EF4-FFF2-40B4-BE49-F238E27FC236}">
                      <a16:creationId xmlns:a16="http://schemas.microsoft.com/office/drawing/2014/main" id="{0BCA8C29-EF2F-496A-9C8D-CE5B447B5DF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62807" y="4046346"/>
                  <a:ext cx="1566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69" name="Group 237768">
            <a:extLst>
              <a:ext uri="{FF2B5EF4-FFF2-40B4-BE49-F238E27FC236}">
                <a16:creationId xmlns:a16="http://schemas.microsoft.com/office/drawing/2014/main" id="{2F85DD37-347A-4A32-879F-F3DED92CFC26}"/>
              </a:ext>
            </a:extLst>
          </p:cNvPr>
          <p:cNvGrpSpPr/>
          <p:nvPr/>
        </p:nvGrpSpPr>
        <p:grpSpPr>
          <a:xfrm>
            <a:off x="2523127" y="4503186"/>
            <a:ext cx="397800" cy="338400"/>
            <a:chOff x="2523127" y="4503186"/>
            <a:chExt cx="3978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7762" name="Ink 237761">
                  <a:extLst>
                    <a:ext uri="{FF2B5EF4-FFF2-40B4-BE49-F238E27FC236}">
                      <a16:creationId xmlns:a16="http://schemas.microsoft.com/office/drawing/2014/main" id="{6E086C45-F82E-44A2-AF72-BE24B9F61F69}"/>
                    </a:ext>
                  </a:extLst>
                </p14:cNvPr>
                <p14:cNvContentPartPr/>
                <p14:nvPr/>
              </p14:nvContentPartPr>
              <p14:xfrm>
                <a:off x="2523127" y="4559706"/>
                <a:ext cx="25200" cy="105840"/>
              </p14:xfrm>
            </p:contentPart>
          </mc:Choice>
          <mc:Fallback xmlns="">
            <p:pic>
              <p:nvPicPr>
                <p:cNvPr id="237762" name="Ink 237761">
                  <a:extLst>
                    <a:ext uri="{FF2B5EF4-FFF2-40B4-BE49-F238E27FC236}">
                      <a16:creationId xmlns:a16="http://schemas.microsoft.com/office/drawing/2014/main" id="{6E086C45-F82E-44A2-AF72-BE24B9F61F6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514127" y="4551066"/>
                  <a:ext cx="42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7763" name="Ink 237762">
                  <a:extLst>
                    <a:ext uri="{FF2B5EF4-FFF2-40B4-BE49-F238E27FC236}">
                      <a16:creationId xmlns:a16="http://schemas.microsoft.com/office/drawing/2014/main" id="{9962D7B9-D729-4594-B3D3-74690BBD841B}"/>
                    </a:ext>
                  </a:extLst>
                </p14:cNvPr>
                <p14:cNvContentPartPr/>
                <p14:nvPr/>
              </p14:nvContentPartPr>
              <p14:xfrm>
                <a:off x="2587927" y="4503186"/>
                <a:ext cx="92880" cy="309960"/>
              </p14:xfrm>
            </p:contentPart>
          </mc:Choice>
          <mc:Fallback xmlns="">
            <p:pic>
              <p:nvPicPr>
                <p:cNvPr id="237763" name="Ink 237762">
                  <a:extLst>
                    <a:ext uri="{FF2B5EF4-FFF2-40B4-BE49-F238E27FC236}">
                      <a16:creationId xmlns:a16="http://schemas.microsoft.com/office/drawing/2014/main" id="{9962D7B9-D729-4594-B3D3-74690BBD841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79287" y="4494546"/>
                  <a:ext cx="1105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7764" name="Ink 237763">
                  <a:extLst>
                    <a:ext uri="{FF2B5EF4-FFF2-40B4-BE49-F238E27FC236}">
                      <a16:creationId xmlns:a16="http://schemas.microsoft.com/office/drawing/2014/main" id="{D594AE1C-4C4F-4BC4-82BC-B6327FFAF0EB}"/>
                    </a:ext>
                  </a:extLst>
                </p14:cNvPr>
                <p14:cNvContentPartPr/>
                <p14:nvPr/>
              </p14:nvContentPartPr>
              <p14:xfrm>
                <a:off x="2733007" y="4602906"/>
                <a:ext cx="125280" cy="169200"/>
              </p14:xfrm>
            </p:contentPart>
          </mc:Choice>
          <mc:Fallback xmlns="">
            <p:pic>
              <p:nvPicPr>
                <p:cNvPr id="237764" name="Ink 237763">
                  <a:extLst>
                    <a:ext uri="{FF2B5EF4-FFF2-40B4-BE49-F238E27FC236}">
                      <a16:creationId xmlns:a16="http://schemas.microsoft.com/office/drawing/2014/main" id="{D594AE1C-4C4F-4BC4-82BC-B6327FFAF0E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724007" y="4594266"/>
                  <a:ext cx="142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7765" name="Ink 237764">
                  <a:extLst>
                    <a:ext uri="{FF2B5EF4-FFF2-40B4-BE49-F238E27FC236}">
                      <a16:creationId xmlns:a16="http://schemas.microsoft.com/office/drawing/2014/main" id="{B6C430ED-E4BC-4ABC-9977-4539554CA5F9}"/>
                    </a:ext>
                  </a:extLst>
                </p14:cNvPr>
                <p14:cNvContentPartPr/>
                <p14:nvPr/>
              </p14:nvContentPartPr>
              <p14:xfrm>
                <a:off x="2879527" y="4680666"/>
                <a:ext cx="41400" cy="160920"/>
              </p14:xfrm>
            </p:contentPart>
          </mc:Choice>
          <mc:Fallback xmlns="">
            <p:pic>
              <p:nvPicPr>
                <p:cNvPr id="237765" name="Ink 237764">
                  <a:extLst>
                    <a:ext uri="{FF2B5EF4-FFF2-40B4-BE49-F238E27FC236}">
                      <a16:creationId xmlns:a16="http://schemas.microsoft.com/office/drawing/2014/main" id="{B6C430ED-E4BC-4ABC-9977-4539554CA5F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870887" y="4671666"/>
                  <a:ext cx="590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768" name="Group 237767">
            <a:extLst>
              <a:ext uri="{FF2B5EF4-FFF2-40B4-BE49-F238E27FC236}">
                <a16:creationId xmlns:a16="http://schemas.microsoft.com/office/drawing/2014/main" id="{716AC9D4-A053-4D91-A752-818D666139A7}"/>
              </a:ext>
            </a:extLst>
          </p:cNvPr>
          <p:cNvGrpSpPr/>
          <p:nvPr/>
        </p:nvGrpSpPr>
        <p:grpSpPr>
          <a:xfrm>
            <a:off x="3203167" y="4375746"/>
            <a:ext cx="323640" cy="22320"/>
            <a:chOff x="3203167" y="4375746"/>
            <a:chExt cx="323640" cy="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7766" name="Ink 237765">
                  <a:extLst>
                    <a:ext uri="{FF2B5EF4-FFF2-40B4-BE49-F238E27FC236}">
                      <a16:creationId xmlns:a16="http://schemas.microsoft.com/office/drawing/2014/main" id="{7B6ECADB-1C3F-4DC6-A2AA-5B9AC1FFA4E1}"/>
                    </a:ext>
                  </a:extLst>
                </p14:cNvPr>
                <p14:cNvContentPartPr/>
                <p14:nvPr/>
              </p14:nvContentPartPr>
              <p14:xfrm>
                <a:off x="3203167" y="4375746"/>
                <a:ext cx="27000" cy="1800"/>
              </p14:xfrm>
            </p:contentPart>
          </mc:Choice>
          <mc:Fallback xmlns="">
            <p:pic>
              <p:nvPicPr>
                <p:cNvPr id="237766" name="Ink 237765">
                  <a:extLst>
                    <a:ext uri="{FF2B5EF4-FFF2-40B4-BE49-F238E27FC236}">
                      <a16:creationId xmlns:a16="http://schemas.microsoft.com/office/drawing/2014/main" id="{7B6ECADB-1C3F-4DC6-A2AA-5B9AC1FFA4E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194527" y="4366746"/>
                  <a:ext cx="44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7767" name="Ink 237766">
                  <a:extLst>
                    <a:ext uri="{FF2B5EF4-FFF2-40B4-BE49-F238E27FC236}">
                      <a16:creationId xmlns:a16="http://schemas.microsoft.com/office/drawing/2014/main" id="{F5F62C7B-7B78-4DE7-A500-74AD650D71D8}"/>
                    </a:ext>
                  </a:extLst>
                </p14:cNvPr>
                <p14:cNvContentPartPr/>
                <p14:nvPr/>
              </p14:nvContentPartPr>
              <p14:xfrm>
                <a:off x="3367327" y="4379706"/>
                <a:ext cx="159480" cy="18360"/>
              </p14:xfrm>
            </p:contentPart>
          </mc:Choice>
          <mc:Fallback xmlns="">
            <p:pic>
              <p:nvPicPr>
                <p:cNvPr id="237767" name="Ink 237766">
                  <a:extLst>
                    <a:ext uri="{FF2B5EF4-FFF2-40B4-BE49-F238E27FC236}">
                      <a16:creationId xmlns:a16="http://schemas.microsoft.com/office/drawing/2014/main" id="{F5F62C7B-7B78-4DE7-A500-74AD650D71D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358687" y="4371066"/>
                  <a:ext cx="17712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283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-14394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Υπολογισμός: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51179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7" y="1267512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21" y="1295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7768"/>
            <a:ext cx="7077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μεγαλύτερο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839" y="1295400"/>
            <a:ext cx="3349202" cy="2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834609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Αρχικά όλοι οι κόμβοι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 1/8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703355"/>
            <a:ext cx="8447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  </a:t>
            </a:r>
            <a:r>
              <a:rPr lang="el-GR" sz="2800" dirty="0">
                <a:latin typeface="+mn-lt"/>
              </a:rPr>
              <a:t>Ένα είδος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ροής  (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“fluid”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 </a:t>
            </a:r>
            <a:r>
              <a:rPr lang="el-GR" sz="2800" dirty="0">
                <a:latin typeface="+mn-lt"/>
              </a:rPr>
              <a:t>που 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κινείται στο δίκτυο</a:t>
            </a:r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  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Το συνολικό </a:t>
            </a:r>
            <a:r>
              <a:rPr lang="en-US" sz="2800" dirty="0" err="1">
                <a:latin typeface="+mn-lt"/>
              </a:rPr>
              <a:t>PageRank</a:t>
            </a:r>
            <a:r>
              <a:rPr lang="el-GR" sz="2800" dirty="0">
                <a:latin typeface="+mn-lt"/>
              </a:rPr>
              <a:t> στο δίκτυο παραμένει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σταθερό (δε χρειάζεται 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κανονικοποίηση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8" y="3663724"/>
            <a:ext cx="6019800" cy="10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6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Ισορροπία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289376" cy="34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4936689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Ένας απλός τρόπος να ελέγξουμε αν το σύνολο </a:t>
            </a:r>
            <a:r>
              <a:rPr lang="en-US" sz="2000" dirty="0">
                <a:latin typeface="+mn-lt"/>
              </a:rPr>
              <a:t>PageRank </a:t>
            </a:r>
            <a:r>
              <a:rPr lang="el-GR" sz="2000" dirty="0">
                <a:latin typeface="+mn-lt"/>
              </a:rPr>
              <a:t>τιμών αντιστοιχεί σε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ισορροπία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οι τιμές αθροίζουν σε 1 και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δεν αλλάζουν </a:t>
            </a:r>
            <a:r>
              <a:rPr lang="el-GR" sz="2000" dirty="0">
                <a:latin typeface="+mn-lt"/>
              </a:rPr>
              <a:t>αν εφαρμόσουμε τον κανόνα ενημέρωσης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50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554945"/>
            <a:ext cx="84201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(Στοχαστικός) Πίνακας Γειτνίασης </a:t>
            </a:r>
            <a:r>
              <a:rPr lang="el-GR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</a:t>
            </a:r>
            <a:endParaRPr lang="en-US" sz="36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l-GR" dirty="0">
                <a:latin typeface="+mn-lt"/>
              </a:rPr>
              <a:t>Πίνακας </a:t>
            </a:r>
            <a:r>
              <a:rPr lang="en-US" dirty="0">
                <a:latin typeface="+mn-lt"/>
              </a:rPr>
              <a:t>M – </a:t>
            </a:r>
            <a:r>
              <a:rPr lang="el-GR" dirty="0">
                <a:latin typeface="+mn-lt"/>
              </a:rPr>
              <a:t>πίνακας γειτνίασης του</a:t>
            </a:r>
            <a:r>
              <a:rPr lang="en-US" dirty="0">
                <a:latin typeface="+mn-lt"/>
              </a:rPr>
              <a:t> web</a:t>
            </a:r>
            <a:endParaRPr lang="el-GR" dirty="0">
              <a:latin typeface="+mn-lt"/>
            </a:endParaRPr>
          </a:p>
          <a:p>
            <a:r>
              <a:rPr lang="en-US" dirty="0">
                <a:latin typeface="+mn-lt"/>
              </a:rPr>
              <a:t>	</a:t>
            </a:r>
            <a:r>
              <a:rPr lang="el-GR" dirty="0">
                <a:latin typeface="+mn-lt"/>
              </a:rPr>
              <a:t>Αν </a:t>
            </a:r>
            <a:r>
              <a:rPr lang="en-US" dirty="0">
                <a:latin typeface="+mn-lt"/>
              </a:rPr>
              <a:t>j -&gt;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, </a:t>
            </a:r>
            <a:r>
              <a:rPr lang="el-GR" dirty="0">
                <a:latin typeface="+mn-lt"/>
              </a:rPr>
              <a:t>τότε Μ</a:t>
            </a:r>
            <a:r>
              <a:rPr lang="en-US" baseline="-25000" dirty="0" err="1">
                <a:latin typeface="+mn-lt"/>
              </a:rPr>
              <a:t>ij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= 1/</a:t>
            </a:r>
            <a:r>
              <a:rPr lang="en-US" dirty="0" err="1">
                <a:latin typeface="+mn-lt"/>
              </a:rPr>
              <a:t>outdegree</a:t>
            </a:r>
            <a:r>
              <a:rPr lang="en-US" dirty="0">
                <a:latin typeface="+mn-lt"/>
              </a:rPr>
              <a:t>(j)</a:t>
            </a:r>
          </a:p>
          <a:p>
            <a:r>
              <a:rPr lang="en-US" dirty="0">
                <a:latin typeface="+mn-lt"/>
              </a:rPr>
              <a:t>	</a:t>
            </a:r>
            <a:r>
              <a:rPr lang="el-GR" dirty="0">
                <a:latin typeface="+mn-lt"/>
              </a:rPr>
              <a:t>Αλλιώς,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ij</a:t>
            </a:r>
            <a:r>
              <a:rPr lang="en-US" dirty="0">
                <a:latin typeface="+mn-lt"/>
              </a:rPr>
              <a:t> 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34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Ένα διάνυσμα με μία τιμή για κάθε σελίδα (το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της σελίδας)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DFD381-614D-414B-AB57-C4BAF304F7EC}"/>
                  </a:ext>
                </a:extLst>
              </p14:cNvPr>
              <p14:cNvContentPartPr/>
              <p14:nvPr/>
            </p14:nvContentPartPr>
            <p14:xfrm>
              <a:off x="5178127" y="2255277"/>
              <a:ext cx="13320" cy="18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DFD381-614D-414B-AB57-C4BAF304F7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9127" y="2246637"/>
                <a:ext cx="3096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429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/>
              <a:t>Κεφ</a:t>
            </a:r>
            <a:r>
              <a:rPr lang="en-US" sz="1600" b="1" dirty="0"/>
              <a:t>. 21.2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87" y="1078544"/>
            <a:ext cx="3352800" cy="253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94137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68" y="3339793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Column stochastic: </a:t>
            </a:r>
            <a:r>
              <a:rPr lang="el-GR" dirty="0">
                <a:latin typeface="+mn-lt"/>
              </a:rPr>
              <a:t>οι τιμές στις στήλες αθροίζουν στο 1</a:t>
            </a:r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8007"/>
            <a:ext cx="857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969510"/>
            <a:ext cx="324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3348" y="5650985"/>
                <a:ext cx="652370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Ισοδύναμα,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 1 x n vector</a:t>
                </a:r>
                <a:r>
                  <a:rPr lang="el-GR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 (αριστερό </a:t>
                </a:r>
                <a:r>
                  <a:rPr lang="el-GR" sz="2000" dirty="0" err="1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ιδιοδιάνυσμα</a:t>
                </a:r>
                <a:r>
                  <a:rPr lang="el-GR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)</a:t>
                </a:r>
                <a:endParaRPr lang="en-US" sz="2000" dirty="0">
                  <a:solidFill>
                    <a:schemeClr val="accent3">
                      <a:lumMod val="75000"/>
                    </a:schemeClr>
                  </a:solidFill>
                  <a:latin typeface="+mn-lt"/>
                </a:endParaRPr>
              </a:p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	      row stochastic adjacency matrix</a:t>
                </a:r>
              </a:p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			</a:t>
                </a: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l-GR" sz="2000" dirty="0">
                  <a:solidFill>
                    <a:schemeClr val="accent3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8" y="5650985"/>
                <a:ext cx="6523703" cy="1015663"/>
              </a:xfrm>
              <a:prstGeom prst="rect">
                <a:avLst/>
              </a:prstGeom>
              <a:blipFill>
                <a:blip r:embed="rId6"/>
                <a:stretch>
                  <a:fillRect l="-1028"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05200" y="455677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+mn-lt"/>
              </a:rPr>
              <a:t>ιδιοδιάνυσμα</a:t>
            </a:r>
            <a:r>
              <a:rPr lang="el-GR" dirty="0">
                <a:latin typeface="+mn-lt"/>
              </a:rPr>
              <a:t>, με </a:t>
            </a:r>
            <a:r>
              <a:rPr lang="el-GR" dirty="0" err="1">
                <a:latin typeface="+mn-lt"/>
              </a:rPr>
              <a:t>ιδιοτιμή</a:t>
            </a:r>
            <a:r>
              <a:rPr lang="el-GR" dirty="0">
                <a:latin typeface="+mn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1959" y="5665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">
                <a:extLst>
                  <a:ext uri="{FF2B5EF4-FFF2-40B4-BE49-F238E27FC236}">
                    <a16:creationId xmlns:a16="http://schemas.microsoft.com/office/drawing/2014/main" id="{9B1ABA5B-2BEE-4EA7-8FE8-4C1E1436B19A}"/>
                  </a:ext>
                </a:extLst>
              </p:cNvPr>
              <p:cNvSpPr txBox="1"/>
              <p:nvPr/>
            </p:nvSpPr>
            <p:spPr bwMode="auto">
              <a:xfrm>
                <a:off x="5597525" y="1270000"/>
                <a:ext cx="2501900" cy="1584325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">
                <a:extLst>
                  <a:ext uri="{FF2B5EF4-FFF2-40B4-BE49-F238E27FC236}">
                    <a16:creationId xmlns:a16="http://schemas.microsoft.com/office/drawing/2014/main" id="{9B1ABA5B-2BEE-4EA7-8FE8-4C1E1436B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525" y="1270000"/>
                <a:ext cx="2501900" cy="1584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0636A497-DE0C-45F7-AE1F-EA03E5C43347}"/>
                  </a:ext>
                </a:extLst>
              </p:cNvPr>
              <p:cNvSpPr txBox="1"/>
              <p:nvPr/>
            </p:nvSpPr>
            <p:spPr bwMode="auto">
              <a:xfrm>
                <a:off x="4222052" y="2964255"/>
                <a:ext cx="3917508" cy="207638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0636A497-DE0C-45F7-AE1F-EA03E5C43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2052" y="2964255"/>
                <a:ext cx="3917508" cy="2076389"/>
              </a:xfrm>
              <a:prstGeom prst="rect">
                <a:avLst/>
              </a:prstGeom>
              <a:blipFill>
                <a:blip r:embed="rId3"/>
                <a:stretch>
                  <a:fillRect l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/>
              <p:nvPr/>
            </p:nvSpPr>
            <p:spPr>
              <a:xfrm>
                <a:off x="8219623" y="3041589"/>
                <a:ext cx="868764" cy="1559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623" y="3041589"/>
                <a:ext cx="868764" cy="1559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8">
            <a:extLst>
              <a:ext uri="{FF2B5EF4-FFF2-40B4-BE49-F238E27FC236}">
                <a16:creationId xmlns:a16="http://schemas.microsoft.com/office/drawing/2014/main" id="{A59A7638-BC6C-4BE7-9279-029E1BB49780}"/>
              </a:ext>
            </a:extLst>
          </p:cNvPr>
          <p:cNvGrpSpPr/>
          <p:nvPr/>
        </p:nvGrpSpPr>
        <p:grpSpPr>
          <a:xfrm>
            <a:off x="457200" y="959278"/>
            <a:ext cx="3527486" cy="3504837"/>
            <a:chOff x="2492375" y="2282397"/>
            <a:chExt cx="3527486" cy="3504837"/>
          </a:xfrm>
        </p:grpSpPr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id="{91F8D715-2C8B-48AC-8282-AA35F09B6A9D}"/>
                </a:ext>
              </a:extLst>
            </p:cNvPr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4FAC5A70-70B0-46AD-9F6D-8E5E380EE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B550C699-03C3-4524-973E-F38CD7973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E7BD4391-9F65-4679-83D0-8EC983DAF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C6EE1A80-35F4-4BE3-B815-AF83B010D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7C7E98FF-BEAC-4126-8D4D-2E3F022E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78955239-2154-4BCC-8FBD-982A9DE0D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BC0F797B-6F30-484E-8FD4-E0E3D028B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88E06002-D03F-4031-8863-98606A4B3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F0F42732-6D25-43EE-A24E-B58EE489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3C81780-1CBB-486D-B308-4A3041A208D6}"/>
                  </a:ext>
                </a:extLst>
              </p:cNvPr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663ACA2-DEE3-40B9-8D6D-EBFB589D87AC}"/>
                  </a:ext>
                </a:extLst>
              </p:cNvPr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F097578-4BF7-429A-95D2-7465B313903F}"/>
                  </a:ext>
                </a:extLst>
              </p:cNvPr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F4200C-E4FB-40DF-BA00-6A8E5853A98F}"/>
                  </a:ext>
                </a:extLst>
              </p:cNvPr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0D8E92-0937-4C05-9C2B-AB6141271D9B}"/>
                  </a:ext>
                </a:extLst>
              </p:cNvPr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69221A8-F995-4223-8370-5763278848EC}"/>
                    </a:ext>
                  </a:extLst>
                </p:cNvPr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2D88245-0A98-4E52-86E5-9EE8B21F3B25}"/>
                    </a:ext>
                  </a:extLst>
                </p:cNvPr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667B9E-649E-4461-9C5D-64AA34DAFF17}"/>
                    </a:ext>
                  </a:extLst>
                </p:cNvPr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D6EB3CF-EB69-404D-B665-154FE4BB0A1F}"/>
                    </a:ext>
                  </a:extLst>
                </p:cNvPr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7DBF583-3918-40BA-A118-9445CB356B00}"/>
                    </a:ext>
                  </a:extLst>
                </p:cNvPr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1BED2-3430-4008-99E0-C59FD56DD382}"/>
              </a:ext>
            </a:extLst>
          </p:cNvPr>
          <p:cNvGrpSpPr/>
          <p:nvPr/>
        </p:nvGrpSpPr>
        <p:grpSpPr>
          <a:xfrm>
            <a:off x="431360" y="4464115"/>
            <a:ext cx="3638967" cy="2262248"/>
            <a:chOff x="823912" y="2447413"/>
            <a:chExt cx="3638967" cy="2262248"/>
          </a:xfrm>
        </p:grpSpPr>
        <p:sp>
          <p:nvSpPr>
            <p:cNvPr id="54" name="Text Box 35">
              <a:extLst>
                <a:ext uri="{FF2B5EF4-FFF2-40B4-BE49-F238E27FC236}">
                  <a16:creationId xmlns:a16="http://schemas.microsoft.com/office/drawing/2014/main" id="{FF128B63-1B21-4E10-8544-9FC8B5E50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5" name="Text Box 36">
              <a:extLst>
                <a:ext uri="{FF2B5EF4-FFF2-40B4-BE49-F238E27FC236}">
                  <a16:creationId xmlns:a16="http://schemas.microsoft.com/office/drawing/2014/main" id="{3D183D14-B76C-48E2-9E07-FB5262359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362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6" name="Text Box 37">
              <a:extLst>
                <a:ext uri="{FF2B5EF4-FFF2-40B4-BE49-F238E27FC236}">
                  <a16:creationId xmlns:a16="http://schemas.microsoft.com/office/drawing/2014/main" id="{7CAEBFF0-84EA-4D7E-88BF-FD22E604D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7" name="Text Box 38">
              <a:extLst>
                <a:ext uri="{FF2B5EF4-FFF2-40B4-BE49-F238E27FC236}">
                  <a16:creationId xmlns:a16="http://schemas.microsoft.com/office/drawing/2014/main" id="{407DCF94-D436-4C03-AF0B-E3B43DC12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17812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8" name="Text Box 39">
              <a:extLst>
                <a:ext uri="{FF2B5EF4-FFF2-40B4-BE49-F238E27FC236}">
                  <a16:creationId xmlns:a16="http://schemas.microsoft.com/office/drawing/2014/main" id="{F648D81F-20B6-48A5-AA64-E8B44649E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4221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40DE46-FA30-4110-B57A-A6EF32F9BBD7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21174BA9-44CF-4B53-A8AB-0A766238E98E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C615267-4776-4298-A5C4-60B4E4434A7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BBA421-26F5-4550-B51F-B8D8770F834B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D2FF43E6-92D6-4E40-AC18-2142158BECEF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A066D5FE-F846-4C3C-B841-16B28316F675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3EFCC3D-C345-4CAA-9626-F2F1BDE1C1C3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D776D513-880C-401F-9773-7449F32ED704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59D1625-82B0-4A06-836E-C10EEC3210DE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9646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743" y="144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latin typeface="+mn-lt"/>
              </a:rPr>
              <a:t>Πως μπορούμε να χρησιμοποιήσουμε το δίκτυο στη διάταξη των αποτελεσμάτων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414" y="2740354"/>
            <a:ext cx="3674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Δεν είναι όλες οι σελίδες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κόμβοι) ίσες.</a:t>
            </a:r>
          </a:p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Ποιες σελίδες είναι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«σημαντικές»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501" y="2412793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5850" y="533400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32501" cy="3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76962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>
                <a:latin typeface="+mn-lt"/>
              </a:rPr>
              <a:t>Ποια είναι η φυσική σημασία;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>
                <a:latin typeface="+mn-lt"/>
              </a:rPr>
              <a:t>Συγκλίνει ο επαναληπτικός αλγόριθμος;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681639-22E6-4E91-AAAC-6AF38772AEB3}"/>
              </a:ext>
            </a:extLst>
          </p:cNvPr>
          <p:cNvSpPr txBox="1"/>
          <p:nvPr/>
        </p:nvSpPr>
        <p:spPr>
          <a:xfrm>
            <a:off x="4152900" y="2554197"/>
            <a:ext cx="152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19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7864" y="4572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>
                <a:latin typeface="+mn-lt"/>
              </a:rPr>
              <a:t>Ο αλγόριθμος προσομοιώνει ένα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 περίπατο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walk) </a:t>
            </a:r>
            <a:r>
              <a:rPr lang="el-GR" sz="2800" dirty="0">
                <a:latin typeface="+mn-lt"/>
              </a:rPr>
              <a:t>στο γράφο</a:t>
            </a:r>
            <a:endParaRPr lang="en-US" sz="2800" dirty="0">
              <a:latin typeface="+mn-lt"/>
            </a:endParaRPr>
          </a:p>
          <a:p>
            <a:pPr algn="just"/>
            <a:endParaRPr lang="en-US" sz="2800" dirty="0">
              <a:latin typeface="+mn-lt"/>
            </a:endParaRPr>
          </a:p>
          <a:p>
            <a:pPr algn="just"/>
            <a:r>
              <a:rPr lang="el-GR" sz="2800" dirty="0">
                <a:latin typeface="+mn-lt"/>
              </a:rPr>
              <a:t>Τυχαίος περίπατος</a:t>
            </a:r>
            <a:r>
              <a:rPr lang="en-US" sz="2800" dirty="0">
                <a:latin typeface="+mn-lt"/>
              </a:rPr>
              <a:t>:</a:t>
            </a: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Ξεκίνα από κάποιον τυχαίο κόμβο (επιλεγμένο </a:t>
            </a:r>
            <a:r>
              <a:rPr lang="en-US" sz="2800" dirty="0">
                <a:latin typeface="+mn-lt"/>
              </a:rPr>
              <a:t>uniformly at random</a:t>
            </a:r>
            <a:r>
              <a:rPr lang="el-GR" sz="28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με πιθανότητα 1/</a:t>
            </a:r>
            <a:r>
              <a:rPr lang="en-US" sz="2800" dirty="0">
                <a:latin typeface="+mn-lt"/>
              </a:rPr>
              <a:t>n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Επέλεξε τυχαία (</a:t>
            </a:r>
            <a:r>
              <a:rPr lang="en-GB" sz="2800" dirty="0">
                <a:latin typeface="+mn-lt"/>
              </a:rPr>
              <a:t>uniformly at random</a:t>
            </a:r>
            <a:r>
              <a:rPr lang="el-GR" sz="2800" dirty="0">
                <a:latin typeface="+mn-lt"/>
              </a:rPr>
              <a:t>)</a:t>
            </a:r>
            <a:r>
              <a:rPr lang="en-GB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μια από τις εξερχόμενες ακμές του κόμβου 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Ακολούθησε την ακμή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 </a:t>
            </a:r>
            <a:r>
              <a:rPr lang="el-GR" sz="2800" dirty="0">
                <a:latin typeface="+mn-lt"/>
              </a:rPr>
              <a:t>Επανέλαβε</a:t>
            </a: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Ανάλυση συνδέσμων (</a:t>
            </a:r>
            <a:r>
              <a:rPr lang="en-US" sz="2800" dirty="0">
                <a:latin typeface="+mn-lt"/>
              </a:rPr>
              <a:t>link analysis)</a:t>
            </a:r>
          </a:p>
          <a:p>
            <a:endParaRPr lang="el-GR" sz="2800" dirty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PageRank</a:t>
            </a:r>
          </a:p>
          <a:p>
            <a:pPr lvl="1"/>
            <a:endParaRPr lang="el-GR" sz="2800" dirty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el-GR" sz="2800" dirty="0">
              <a:latin typeface="+mn-lt"/>
            </a:endParaRPr>
          </a:p>
          <a:p>
            <a:pPr marL="0" lvl="1"/>
            <a:r>
              <a:rPr lang="el-GR" sz="2800" dirty="0">
                <a:latin typeface="+mn-lt"/>
              </a:rPr>
              <a:t>Υπολογισμός μιας τιμής ανά σελίδα (κόμβο) που εκφράζει το πόσο σημαντική είναι στο δίκτυο</a:t>
            </a:r>
          </a:p>
        </p:txBody>
      </p:sp>
    </p:spTree>
    <p:extLst>
      <p:ext uri="{BB962C8B-B14F-4D97-AF65-F5344CB8AC3E}">
        <p14:creationId xmlns:p14="http://schemas.microsoft.com/office/powerpoint/2010/main" val="3698071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4064" y="4572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104" y="388620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Το μοντέλο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>
                <a:latin typeface="+mn-lt"/>
              </a:rPr>
              <a:t>Του χρήστη που τριγυρνά στο </a:t>
            </a:r>
            <a:r>
              <a:rPr lang="en-US" dirty="0">
                <a:latin typeface="+mn-lt"/>
              </a:rPr>
              <a:t>web</a:t>
            </a:r>
            <a:r>
              <a:rPr lang="el-GR" dirty="0">
                <a:latin typeface="+mn-lt"/>
              </a:rPr>
              <a:t>, ξεκινώντας από μια τυχαία σελίδα και συνεχίζει ακολουθώντας τυχαία κάποια από τις συνδέσεις της σελίδας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i="1" dirty="0">
                <a:latin typeface="+mn-lt"/>
              </a:rPr>
              <a:t>Η πιθανότητα να είσαι στη σελίδα </a:t>
            </a:r>
            <a:r>
              <a:rPr lang="en-US" i="1" dirty="0">
                <a:latin typeface="+mn-lt"/>
              </a:rPr>
              <a:t>X </a:t>
            </a:r>
            <a:r>
              <a:rPr lang="el-GR" i="1" dirty="0">
                <a:latin typeface="+mn-lt"/>
              </a:rPr>
              <a:t>μετά από </a:t>
            </a:r>
            <a:r>
              <a:rPr lang="en-US" i="1" dirty="0">
                <a:latin typeface="+mn-lt"/>
              </a:rPr>
              <a:t>k </a:t>
            </a:r>
            <a:r>
              <a:rPr lang="el-GR" i="1" dirty="0">
                <a:latin typeface="+mn-lt"/>
              </a:rPr>
              <a:t>βήματα του τυχαίου περιπάτου είναι το </a:t>
            </a:r>
            <a:r>
              <a:rPr lang="en-US" i="1" dirty="0" err="1">
                <a:latin typeface="+mn-lt"/>
              </a:rPr>
              <a:t>PageRank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της σελίδας</a:t>
            </a:r>
            <a:r>
              <a:rPr lang="en-US" i="1" dirty="0">
                <a:latin typeface="+mn-lt"/>
              </a:rPr>
              <a:t> X </a:t>
            </a:r>
            <a:r>
              <a:rPr lang="el-GR" i="1" dirty="0">
                <a:latin typeface="+mn-lt"/>
              </a:rPr>
              <a:t>μετά από </a:t>
            </a:r>
            <a:r>
              <a:rPr lang="en-US" i="1" dirty="0">
                <a:latin typeface="+mn-lt"/>
              </a:rPr>
              <a:t> k </a:t>
            </a:r>
            <a:r>
              <a:rPr lang="el-GR" i="1" dirty="0">
                <a:latin typeface="+mn-lt"/>
              </a:rPr>
              <a:t>επαναλήψεις του υπολογισμού του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PageRank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Επεκτάσεις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19684"/>
            <a:ext cx="80772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n-lt"/>
              </a:rPr>
              <a:t>Δύο προβλήματα</a:t>
            </a:r>
          </a:p>
          <a:p>
            <a:endParaRPr lang="el-GR" sz="9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Dead ends</a:t>
            </a:r>
            <a:r>
              <a:rPr lang="en-US" sz="3200" dirty="0">
                <a:latin typeface="+mn-lt"/>
              </a:rPr>
              <a:t>:</a:t>
            </a:r>
            <a:r>
              <a:rPr lang="el-GR" sz="3200" dirty="0">
                <a:latin typeface="+mn-lt"/>
              </a:rPr>
              <a:t> σελίδες χωρίς εξερχόμενες ακμές </a:t>
            </a:r>
          </a:p>
          <a:p>
            <a:pPr marL="971550" lvl="1" indent="-514350"/>
            <a:r>
              <a:rPr lang="el-GR" sz="3200" dirty="0">
                <a:latin typeface="+mn-lt"/>
              </a:rPr>
              <a:t>	</a:t>
            </a:r>
            <a:r>
              <a:rPr lang="en-US" sz="32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Έχουν ως αποτέλεσμα να ξεφεύγει </a:t>
            </a:r>
            <a:r>
              <a:rPr lang="en-US" sz="2800" dirty="0">
                <a:latin typeface="+mn-lt"/>
              </a:rPr>
              <a:t>(leak out) to </a:t>
            </a:r>
            <a:r>
              <a:rPr lang="en-US" sz="2800" dirty="0" err="1">
                <a:latin typeface="+mn-lt"/>
              </a:rPr>
              <a:t>PageRank</a:t>
            </a:r>
            <a:endParaRPr lang="el-GR" sz="2800" dirty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l-GR" sz="105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Spider traps</a:t>
            </a:r>
            <a:r>
              <a:rPr lang="en-US" sz="3200" dirty="0">
                <a:latin typeface="+mn-lt"/>
              </a:rPr>
              <a:t>:</a:t>
            </a:r>
            <a:r>
              <a:rPr lang="el-GR" sz="3200" dirty="0">
                <a:latin typeface="+mn-lt"/>
              </a:rPr>
              <a:t> Ομάδα σελίδων που όλες οι εξερχόμενες ακμές είναι μεταξύ τους</a:t>
            </a:r>
          </a:p>
          <a:p>
            <a:pPr marL="1428750" lvl="2" indent="-514350"/>
            <a:r>
              <a:rPr lang="el-GR" sz="2800" dirty="0">
                <a:latin typeface="+mn-lt"/>
              </a:rPr>
              <a:t>	Τελικά απορροφούν όλο το </a:t>
            </a:r>
            <a:r>
              <a:rPr lang="en-US" sz="2800" dirty="0" err="1">
                <a:latin typeface="+mn-lt"/>
              </a:rPr>
              <a:t>PageRank</a:t>
            </a:r>
            <a:r>
              <a:rPr lang="en-US" sz="2800" dirty="0">
                <a:latin typeface="+mn-lt"/>
              </a:rPr>
              <a:t>  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597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5325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963" y="1729693"/>
            <a:ext cx="8196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Αδιέξοδα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(dead ends): </a:t>
            </a:r>
            <a:r>
              <a:rPr lang="el-GR" sz="2800" dirty="0">
                <a:latin typeface="+mn-lt"/>
              </a:rPr>
              <a:t>σελίδες που δεν έχουν εξερχόμενες ακμές</a:t>
            </a:r>
            <a:endParaRPr lang="en-US" sz="2800" dirty="0">
              <a:latin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570074" y="2899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388974" y="36858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388974" y="28476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36574" y="345728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680388" y="2978268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974" y="4328436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+mn-lt"/>
              </a:rPr>
              <a:t>Ο τυχαίος περίπατος μπορεί να κολλήσει σε ένα τέτοιον κόμβο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964" y="5332815"/>
            <a:ext cx="772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Λέγονται και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sink nodes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659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62" y="1498316"/>
            <a:ext cx="1827900" cy="199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88" y="1574516"/>
            <a:ext cx="2411812" cy="140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326329"/>
            <a:ext cx="1802588" cy="10119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1278" y="1452761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462" y="4797339"/>
            <a:ext cx="4934834" cy="9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0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735939"/>
            <a:ext cx="5407537" cy="1548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41775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Teleports: </a:t>
            </a:r>
            <a:r>
              <a:rPr lang="el-GR" sz="2800" dirty="0">
                <a:latin typeface="+mn-lt"/>
              </a:rPr>
              <a:t>ακολούθησε με πιθανότητα 1 τυχαία </a:t>
            </a:r>
            <a:r>
              <a:rPr lang="en-US" sz="2800" dirty="0">
                <a:latin typeface="+mn-lt"/>
              </a:rPr>
              <a:t>links </a:t>
            </a:r>
            <a:r>
              <a:rPr lang="el-GR" sz="2800" dirty="0">
                <a:latin typeface="+mn-lt"/>
              </a:rPr>
              <a:t>από τους αδιέξοδους κόμβους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724400"/>
            <a:ext cx="3100994" cy="1705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257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Αντίστοιχη τροποποίηση του πίνακα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19180" y="4953000"/>
            <a:ext cx="624620" cy="1482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331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296289" cy="4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343400" y="3962400"/>
            <a:ext cx="2849732" cy="1560990"/>
          </a:xfrm>
          <a:custGeom>
            <a:avLst/>
            <a:gdLst>
              <a:gd name="connsiteX0" fmla="*/ 2105487 w 2849732"/>
              <a:gd name="connsiteY0" fmla="*/ 88776 h 1560990"/>
              <a:gd name="connsiteX1" fmla="*/ 844858 w 2849732"/>
              <a:gd name="connsiteY1" fmla="*/ 44388 h 1560990"/>
              <a:gd name="connsiteX2" fmla="*/ 347709 w 2849732"/>
              <a:gd name="connsiteY2" fmla="*/ 355106 h 1560990"/>
              <a:gd name="connsiteX3" fmla="*/ 125767 w 2849732"/>
              <a:gd name="connsiteY3" fmla="*/ 1376038 h 1560990"/>
              <a:gd name="connsiteX4" fmla="*/ 1102311 w 2849732"/>
              <a:gd name="connsiteY4" fmla="*/ 1464815 h 1560990"/>
              <a:gd name="connsiteX5" fmla="*/ 2496105 w 2849732"/>
              <a:gd name="connsiteY5" fmla="*/ 1340528 h 1560990"/>
              <a:gd name="connsiteX6" fmla="*/ 2709169 w 2849732"/>
              <a:gd name="connsiteY6" fmla="*/ 1012054 h 1560990"/>
              <a:gd name="connsiteX7" fmla="*/ 2771313 w 2849732"/>
              <a:gd name="connsiteY7" fmla="*/ 292962 h 1560990"/>
              <a:gd name="connsiteX8" fmla="*/ 2238653 w 2849732"/>
              <a:gd name="connsiteY8" fmla="*/ 150920 h 1560990"/>
              <a:gd name="connsiteX9" fmla="*/ 2105487 w 2849732"/>
              <a:gd name="connsiteY9" fmla="*/ 88776 h 15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732" h="1560990">
                <a:moveTo>
                  <a:pt x="2105487" y="88776"/>
                </a:moveTo>
                <a:cubicBezTo>
                  <a:pt x="1873188" y="71021"/>
                  <a:pt x="1137821" y="0"/>
                  <a:pt x="844858" y="44388"/>
                </a:cubicBezTo>
                <a:cubicBezTo>
                  <a:pt x="551895" y="88776"/>
                  <a:pt x="467558" y="133164"/>
                  <a:pt x="347709" y="355106"/>
                </a:cubicBezTo>
                <a:cubicBezTo>
                  <a:pt x="227860" y="577048"/>
                  <a:pt x="0" y="1191086"/>
                  <a:pt x="125767" y="1376038"/>
                </a:cubicBezTo>
                <a:cubicBezTo>
                  <a:pt x="251534" y="1560990"/>
                  <a:pt x="707255" y="1470733"/>
                  <a:pt x="1102311" y="1464815"/>
                </a:cubicBezTo>
                <a:cubicBezTo>
                  <a:pt x="1497367" y="1458897"/>
                  <a:pt x="2228295" y="1415988"/>
                  <a:pt x="2496105" y="1340528"/>
                </a:cubicBezTo>
                <a:cubicBezTo>
                  <a:pt x="2763915" y="1265068"/>
                  <a:pt x="2663301" y="1186648"/>
                  <a:pt x="2709169" y="1012054"/>
                </a:cubicBezTo>
                <a:cubicBezTo>
                  <a:pt x="2755037" y="837460"/>
                  <a:pt x="2849732" y="436484"/>
                  <a:pt x="2771313" y="292962"/>
                </a:cubicBezTo>
                <a:cubicBezTo>
                  <a:pt x="2692894" y="149440"/>
                  <a:pt x="2348144" y="187910"/>
                  <a:pt x="2238653" y="150920"/>
                </a:cubicBezTo>
                <a:cubicBezTo>
                  <a:pt x="2129162" y="113930"/>
                  <a:pt x="2337786" y="106531"/>
                  <a:pt x="2105487" y="8877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5939911" y="553813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loop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224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1988069" cy="1699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19200"/>
            <a:ext cx="2361226" cy="1603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237" y="2938330"/>
            <a:ext cx="1573951" cy="948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287" y="4483270"/>
            <a:ext cx="5356539" cy="935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8400" y="4483270"/>
            <a:ext cx="381000" cy="1003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29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113" y="1482356"/>
            <a:ext cx="83529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Τυχαία περίπατοι με «άλματα»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l-GR" sz="2800" dirty="0">
                <a:latin typeface="+mn-lt"/>
              </a:rPr>
              <a:t>Με πιθανότητα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β</a:t>
            </a:r>
            <a:r>
              <a:rPr lang="el-GR" sz="2800" dirty="0">
                <a:latin typeface="+mn-lt"/>
              </a:rPr>
              <a:t>, ο περιπατητής ακολουθεί μια τυχαία εξερχόμενη ακμή όπως πριν και με πιθανότητα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1-β</a:t>
            </a:r>
            <a:r>
              <a:rPr lang="el-GR" sz="2800" dirty="0">
                <a:latin typeface="+mn-lt"/>
              </a:rPr>
              <a:t>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επιλέγει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(jumps) </a:t>
            </a:r>
            <a:r>
              <a:rPr lang="el-GR" sz="2800" dirty="0">
                <a:latin typeface="+mn-lt"/>
              </a:rPr>
              <a:t>σε μια τυχαία σελίδα στο δίκτυο, επιλεγμένη με πιθανότητα 1/</a:t>
            </a:r>
            <a:r>
              <a:rPr lang="en-US" sz="2800" dirty="0">
                <a:latin typeface="+mn-lt"/>
              </a:rPr>
              <a:t>n</a:t>
            </a:r>
            <a:endParaRPr lang="el-GR" sz="2800" dirty="0">
              <a:latin typeface="+mn-lt"/>
            </a:endParaRPr>
          </a:p>
          <a:p>
            <a:endParaRPr lang="en-US" sz="13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0"/>
            <a:ext cx="4137789" cy="1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3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741" y="1505925"/>
            <a:ext cx="83529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Brin</a:t>
            </a:r>
            <a:r>
              <a:rPr lang="en-US" sz="2800" dirty="0">
                <a:latin typeface="+mn-lt"/>
              </a:rPr>
              <a:t>-Page, 1998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63066"/>
            <a:ext cx="3249001" cy="858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435958"/>
            <a:ext cx="683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Προτεινόμενη τιμή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0,8 – 0,9</a:t>
            </a:r>
          </a:p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damping factor</a:t>
            </a:r>
            <a:r>
              <a:rPr lang="en-US" sz="1800" dirty="0">
                <a:latin typeface="+mn-lt"/>
              </a:rPr>
              <a:t>: probability to jump ~0,15 </a:t>
            </a:r>
            <a:endParaRPr lang="el-GR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266955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Μοντέλο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>
                <a:latin typeface="+mn-lt"/>
              </a:rPr>
              <a:t>Του χρήστη που τριγυρνά στο </a:t>
            </a:r>
            <a:r>
              <a:rPr lang="en-US" dirty="0">
                <a:latin typeface="+mn-lt"/>
              </a:rPr>
              <a:t>web</a:t>
            </a:r>
            <a:r>
              <a:rPr lang="el-GR" dirty="0">
                <a:latin typeface="+mn-lt"/>
              </a:rPr>
              <a:t>, ξεκινώντας από μια τυχαία σελίδα συνεχίζει ακολουθώντας τυχαία συνδέσεις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ή με κάποια πιθανότητα βαριέται και πάει </a:t>
            </a:r>
            <a:r>
              <a:rPr lang="en-US" dirty="0">
                <a:latin typeface="+mn-lt"/>
              </a:rPr>
              <a:t>(jumps) </a:t>
            </a:r>
            <a:r>
              <a:rPr lang="el-GR" dirty="0">
                <a:latin typeface="+mn-lt"/>
              </a:rPr>
              <a:t>σε μια άλλη τυχαία σελίδα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5</a:t>
            </a:r>
            <a:r>
              <a:rPr lang="en-US" dirty="0">
                <a:latin typeface="+mn-lt"/>
              </a:rPr>
              <a:t> links </a:t>
            </a:r>
            <a:r>
              <a:rPr lang="el-GR" dirty="0">
                <a:latin typeface="+mn-lt"/>
              </a:rPr>
              <a:t>και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1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jump</a:t>
            </a:r>
            <a:r>
              <a:rPr lang="el-GR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2"/>
              <p:cNvSpPr txBox="1"/>
              <p:nvPr/>
            </p:nvSpPr>
            <p:spPr bwMode="auto">
              <a:xfrm>
                <a:off x="5318268" y="1778188"/>
                <a:ext cx="3652838" cy="1343025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 1/3 1/3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 1/3 1/3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 1/3 1/3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268" y="1778188"/>
                <a:ext cx="3652838" cy="1343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B5A06C4-8DA2-42BD-9F97-4853FC6F802B}"/>
              </a:ext>
            </a:extLst>
          </p:cNvPr>
          <p:cNvSpPr txBox="1"/>
          <p:nvPr/>
        </p:nvSpPr>
        <p:spPr>
          <a:xfrm>
            <a:off x="6477000" y="143171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Γράφος με 3 κόμβους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859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Διάταξη με βάση τη δημοτικότητα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Διάταξη των σελίδων με βάσει τον αριθμό των εισερχόμενων ακμών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5386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533400"/>
                <a:ext cx="8229600" cy="2554387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/>
                  <a:t>Προσθέτουμε ένα τυχαίο άλμα σε ένα διάνυσμα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(jump vector) </a:t>
                </a:r>
                <a:r>
                  <a:rPr lang="el-GR" sz="2400" dirty="0"/>
                  <a:t>με πιθανότητα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fi-FI" sz="2400" dirty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l-GR" sz="2400" dirty="0"/>
                  <a:t>συνήθως</a:t>
                </a:r>
                <a:r>
                  <a:rPr lang="en-US" sz="2400" dirty="0"/>
                  <a:t>, </a:t>
                </a:r>
                <a:r>
                  <a:rPr lang="el-GR" sz="2400" dirty="0"/>
                  <a:t>το ομοιόμορφο διάνυσμα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l-GR" sz="2400" dirty="0"/>
                  <a:t> </a:t>
                </a:r>
                <a:r>
                  <a:rPr lang="en-US" sz="2400" dirty="0"/>
                  <a:t>dumping factor</a:t>
                </a:r>
              </a:p>
              <a:p>
                <a:r>
                  <a:rPr lang="el-GR" sz="2400" dirty="0">
                    <a:cs typeface="Times New Roman" pitchFamily="18" charset="0"/>
                  </a:rPr>
                  <a:t>Ο τυχαίος περίπατος ξαναρχίζει μετά από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1/(1−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𝛽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l-GR" sz="2400" dirty="0">
                    <a:cs typeface="Times New Roman" pitchFamily="18" charset="0"/>
                  </a:rPr>
                  <a:t>βήματα</a:t>
                </a:r>
                <a:r>
                  <a:rPr lang="en-US" sz="2400" dirty="0">
                    <a:cs typeface="Times New Roman" pitchFamily="18" charset="0"/>
                  </a:rPr>
                  <a:t> in expectation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533400"/>
                <a:ext cx="8229600" cy="2554387"/>
              </a:xfrm>
              <a:blipFill>
                <a:blip r:embed="rId3"/>
                <a:stretch>
                  <a:fillRect l="-1037" t="-1909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/>
              <p:nvPr/>
            </p:nvSpPr>
            <p:spPr>
              <a:xfrm>
                <a:off x="2590800" y="3505200"/>
                <a:ext cx="31011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505200"/>
                <a:ext cx="3101169" cy="369332"/>
              </a:xfrm>
              <a:prstGeom prst="rect">
                <a:avLst/>
              </a:prstGeom>
              <a:blipFill>
                <a:blip r:embed="rId4"/>
                <a:stretch>
                  <a:fillRect l="-393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/>
              <p:nvPr/>
            </p:nvSpPr>
            <p:spPr>
              <a:xfrm>
                <a:off x="4917826" y="4084620"/>
                <a:ext cx="1216615" cy="1559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r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826" y="4084620"/>
                <a:ext cx="1216615" cy="1559209"/>
              </a:xfrm>
              <a:prstGeom prst="rect">
                <a:avLst/>
              </a:prstGeom>
              <a:blipFill>
                <a:blip r:embed="rId3"/>
                <a:stretch>
                  <a:fillRect l="-1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8">
            <a:extLst>
              <a:ext uri="{FF2B5EF4-FFF2-40B4-BE49-F238E27FC236}">
                <a16:creationId xmlns:a16="http://schemas.microsoft.com/office/drawing/2014/main" id="{A59A7638-BC6C-4BE7-9279-029E1BB49780}"/>
              </a:ext>
            </a:extLst>
          </p:cNvPr>
          <p:cNvGrpSpPr/>
          <p:nvPr/>
        </p:nvGrpSpPr>
        <p:grpSpPr>
          <a:xfrm>
            <a:off x="457200" y="959278"/>
            <a:ext cx="3527486" cy="3504837"/>
            <a:chOff x="2492375" y="2282397"/>
            <a:chExt cx="3527486" cy="3504837"/>
          </a:xfrm>
        </p:grpSpPr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id="{91F8D715-2C8B-48AC-8282-AA35F09B6A9D}"/>
                </a:ext>
              </a:extLst>
            </p:cNvPr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4FAC5A70-70B0-46AD-9F6D-8E5E380EE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B550C699-03C3-4524-973E-F38CD7973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E7BD4391-9F65-4679-83D0-8EC983DAF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C6EE1A80-35F4-4BE3-B815-AF83B010D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7C7E98FF-BEAC-4126-8D4D-2E3F022E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78955239-2154-4BCC-8FBD-982A9DE0D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BC0F797B-6F30-484E-8FD4-E0E3D028B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88E06002-D03F-4031-8863-98606A4B3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F0F42732-6D25-43EE-A24E-B58EE489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3C81780-1CBB-486D-B308-4A3041A208D6}"/>
                  </a:ext>
                </a:extLst>
              </p:cNvPr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663ACA2-DEE3-40B9-8D6D-EBFB589D87AC}"/>
                  </a:ext>
                </a:extLst>
              </p:cNvPr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F097578-4BF7-429A-95D2-7465B313903F}"/>
                  </a:ext>
                </a:extLst>
              </p:cNvPr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F4200C-E4FB-40DF-BA00-6A8E5853A98F}"/>
                  </a:ext>
                </a:extLst>
              </p:cNvPr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0D8E92-0937-4C05-9C2B-AB6141271D9B}"/>
                  </a:ext>
                </a:extLst>
              </p:cNvPr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69221A8-F995-4223-8370-5763278848EC}"/>
                    </a:ext>
                  </a:extLst>
                </p:cNvPr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2D88245-0A98-4E52-86E5-9EE8B21F3B25}"/>
                    </a:ext>
                  </a:extLst>
                </p:cNvPr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667B9E-649E-4461-9C5D-64AA34DAFF17}"/>
                    </a:ext>
                  </a:extLst>
                </p:cNvPr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D6EB3CF-EB69-404D-B665-154FE4BB0A1F}"/>
                    </a:ext>
                  </a:extLst>
                </p:cNvPr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7DBF583-3918-40BA-A118-9445CB356B00}"/>
                    </a:ext>
                  </a:extLst>
                </p:cNvPr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1BED2-3430-4008-99E0-C59FD56DD382}"/>
              </a:ext>
            </a:extLst>
          </p:cNvPr>
          <p:cNvGrpSpPr/>
          <p:nvPr/>
        </p:nvGrpSpPr>
        <p:grpSpPr>
          <a:xfrm>
            <a:off x="431360" y="4464115"/>
            <a:ext cx="3638967" cy="2262248"/>
            <a:chOff x="823912" y="2447413"/>
            <a:chExt cx="3638967" cy="2262248"/>
          </a:xfrm>
        </p:grpSpPr>
        <p:sp>
          <p:nvSpPr>
            <p:cNvPr id="54" name="Text Box 35">
              <a:extLst>
                <a:ext uri="{FF2B5EF4-FFF2-40B4-BE49-F238E27FC236}">
                  <a16:creationId xmlns:a16="http://schemas.microsoft.com/office/drawing/2014/main" id="{FF128B63-1B21-4E10-8544-9FC8B5E50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5" name="Text Box 36">
              <a:extLst>
                <a:ext uri="{FF2B5EF4-FFF2-40B4-BE49-F238E27FC236}">
                  <a16:creationId xmlns:a16="http://schemas.microsoft.com/office/drawing/2014/main" id="{3D183D14-B76C-48E2-9E07-FB5262359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362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6" name="Text Box 37">
              <a:extLst>
                <a:ext uri="{FF2B5EF4-FFF2-40B4-BE49-F238E27FC236}">
                  <a16:creationId xmlns:a16="http://schemas.microsoft.com/office/drawing/2014/main" id="{7CAEBFF0-84EA-4D7E-88BF-FD22E604D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7" name="Text Box 38">
              <a:extLst>
                <a:ext uri="{FF2B5EF4-FFF2-40B4-BE49-F238E27FC236}">
                  <a16:creationId xmlns:a16="http://schemas.microsoft.com/office/drawing/2014/main" id="{407DCF94-D436-4C03-AF0B-E3B43DC12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17812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8" name="Text Box 39">
              <a:extLst>
                <a:ext uri="{FF2B5EF4-FFF2-40B4-BE49-F238E27FC236}">
                  <a16:creationId xmlns:a16="http://schemas.microsoft.com/office/drawing/2014/main" id="{F648D81F-20B6-48A5-AA64-E8B44649E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4221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40DE46-FA30-4110-B57A-A6EF32F9BBD7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21174BA9-44CF-4B53-A8AB-0A766238E98E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C615267-4776-4298-A5C4-60B4E4434A7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BBA421-26F5-4550-B51F-B8D8770F834B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D2FF43E6-92D6-4E40-AC18-2142158BECEF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A066D5FE-F846-4C3C-B841-16B28316F675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3EFCC3D-C345-4CAA-9626-F2F1BDE1C1C3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D776D513-880C-401F-9773-7449F32ED704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59D1625-82B0-4A06-836E-C10EEC3210DE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aphicFrame>
        <p:nvGraphicFramePr>
          <p:cNvPr id="69" name="Object 2">
            <a:extLst>
              <a:ext uri="{FF2B5EF4-FFF2-40B4-BE49-F238E27FC236}">
                <a16:creationId xmlns:a16="http://schemas.microsoft.com/office/drawing/2014/main" id="{532AFE5C-EB45-4B4C-A34A-2E8A682C5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542528"/>
              </p:ext>
            </p:extLst>
          </p:nvPr>
        </p:nvGraphicFramePr>
        <p:xfrm>
          <a:off x="4516054" y="1505831"/>
          <a:ext cx="32607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6" imgW="1726920" imgH="1143000" progId="Equation.3">
                  <p:embed/>
                </p:oleObj>
              </mc:Choice>
              <mc:Fallback>
                <p:oleObj name="Equation" r:id="rId16" imgW="1726920" imgH="1143000" progId="Equation.3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054" y="1505831"/>
                        <a:ext cx="32607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D7C691-E074-4B5B-88DF-F7375E09252B}"/>
              </a:ext>
            </a:extLst>
          </p:cNvPr>
          <p:cNvSpPr txBox="1"/>
          <p:nvPr/>
        </p:nvSpPr>
        <p:spPr>
          <a:xfrm>
            <a:off x="6705600" y="4191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</a:t>
            </a:r>
            <a:r>
              <a:rPr lang="en-US" dirty="0" err="1"/>
              <a:t>Mr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7392-E7C8-4973-ACE7-2CD53850BECB}"/>
              </a:ext>
            </a:extLst>
          </p:cNvPr>
          <p:cNvSpPr txBox="1"/>
          <p:nvPr/>
        </p:nvSpPr>
        <p:spPr>
          <a:xfrm>
            <a:off x="5029200" y="990600"/>
            <a:ext cx="274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Πίνακας μετάβασης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3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Object 2"/>
              <p:cNvSpPr txBox="1"/>
              <p:nvPr/>
            </p:nvSpPr>
            <p:spPr bwMode="auto">
              <a:xfrm>
                <a:off x="435185" y="4267200"/>
                <a:ext cx="7839075" cy="1219200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P’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85" y="4267200"/>
                <a:ext cx="7839075" cy="1219200"/>
              </a:xfrm>
              <a:prstGeom prst="rect">
                <a:avLst/>
              </a:prstGeom>
              <a:blipFill>
                <a:blip r:embed="rId3"/>
                <a:stretch>
                  <a:fillRect l="-467" t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5234769" y="5711871"/>
                <a:ext cx="33177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000" dirty="0">
                    <a:latin typeface="Calibri" pitchFamily="34" charset="0"/>
                  </a:rPr>
                  <a:t>όπου</a:t>
                </a:r>
                <a:r>
                  <a:rPr lang="en-US" sz="20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</a:rPr>
                  <a:t> </a:t>
                </a:r>
                <a:r>
                  <a:rPr lang="el-GR" sz="2000" dirty="0">
                    <a:latin typeface="Calibri" pitchFamily="34" charset="0"/>
                  </a:rPr>
                  <a:t>το διάνυσμα με όλα </a:t>
                </a:r>
                <a:r>
                  <a:rPr lang="en-US" sz="2000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4769" y="5711871"/>
                <a:ext cx="3317768" cy="400110"/>
              </a:xfrm>
              <a:prstGeom prst="rect">
                <a:avLst/>
              </a:prstGeom>
              <a:blipFill>
                <a:blip r:embed="rId4"/>
                <a:stretch>
                  <a:fillRect l="-2022" t="-9091" r="-919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/>
              <p:nvPr/>
            </p:nvSpPr>
            <p:spPr>
              <a:xfrm>
                <a:off x="2514600" y="596246"/>
                <a:ext cx="31011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96246"/>
                <a:ext cx="3101169" cy="369332"/>
              </a:xfrm>
              <a:prstGeom prst="rect">
                <a:avLst/>
              </a:prstGeom>
              <a:blipFill>
                <a:blip r:embed="rId5"/>
                <a:stretch>
                  <a:fillRect l="-591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B718BC-D809-4998-BCA7-E6D00264153A}"/>
                  </a:ext>
                </a:extLst>
              </p:cNvPr>
              <p:cNvSpPr txBox="1"/>
              <p:nvPr/>
            </p:nvSpPr>
            <p:spPr>
              <a:xfrm>
                <a:off x="1600200" y="5707756"/>
                <a:ext cx="3455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B718BC-D809-4998-BCA7-E6D002641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707756"/>
                <a:ext cx="3455048" cy="369332"/>
              </a:xfrm>
              <a:prstGeom prst="rect">
                <a:avLst/>
              </a:prstGeom>
              <a:blipFill>
                <a:blip r:embed="rId6"/>
                <a:stretch>
                  <a:fillRect l="-123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2BE18F-5EAA-4990-AE25-2CB86D37FEDF}"/>
              </a:ext>
            </a:extLst>
          </p:cNvPr>
          <p:cNvSpPr txBox="1"/>
          <p:nvPr/>
        </p:nvSpPr>
        <p:spPr>
          <a:xfrm>
            <a:off x="5562600" y="3276600"/>
            <a:ext cx="291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Νέος πίνακας μετάβασης</a:t>
            </a:r>
            <a:endParaRPr lang="en-US" dirty="0"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1E0F20-B87C-447A-92F9-2A7FF77862D2}"/>
              </a:ext>
            </a:extLst>
          </p:cNvPr>
          <p:cNvGrpSpPr/>
          <p:nvPr/>
        </p:nvGrpSpPr>
        <p:grpSpPr>
          <a:xfrm>
            <a:off x="1930207" y="1446066"/>
            <a:ext cx="422640" cy="227880"/>
            <a:chOff x="1930207" y="1446066"/>
            <a:chExt cx="4226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A4613D9-A91D-4060-BDC3-009A67CA1D94}"/>
                    </a:ext>
                  </a:extLst>
                </p14:cNvPr>
                <p14:cNvContentPartPr/>
                <p14:nvPr/>
              </p14:nvContentPartPr>
              <p14:xfrm>
                <a:off x="1930207" y="1446066"/>
                <a:ext cx="132120" cy="158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A4613D9-A91D-4060-BDC3-009A67CA1D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1567" y="1437426"/>
                  <a:ext cx="14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2D8E257-6358-4402-A030-A33737B42F09}"/>
                    </a:ext>
                  </a:extLst>
                </p14:cNvPr>
                <p14:cNvContentPartPr/>
                <p14:nvPr/>
              </p14:nvContentPartPr>
              <p14:xfrm>
                <a:off x="2171767" y="1605906"/>
                <a:ext cx="146160" cy="11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2D8E257-6358-4402-A030-A33737B42F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63127" y="1596906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16637B-B3BD-4C98-AAEC-0292091B1435}"/>
                    </a:ext>
                  </a:extLst>
                </p14:cNvPr>
                <p14:cNvContentPartPr/>
                <p14:nvPr/>
              </p14:nvContentPartPr>
              <p14:xfrm>
                <a:off x="2154127" y="1672146"/>
                <a:ext cx="198720" cy="1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16637B-B3BD-4C98-AAEC-0292091B14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45127" y="1663146"/>
                  <a:ext cx="21636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838289D-DA9B-4363-AE04-8BA1EDFDC831}"/>
                  </a:ext>
                </a:extLst>
              </p14:cNvPr>
              <p14:cNvContentPartPr/>
              <p14:nvPr/>
            </p14:nvContentPartPr>
            <p14:xfrm>
              <a:off x="2518807" y="1388826"/>
              <a:ext cx="216360" cy="134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38289D-DA9B-4363-AE04-8BA1EDFDC8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0167" y="1380186"/>
                <a:ext cx="234000" cy="136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C9D0C8A-58CF-4F4A-9C42-D542A333A6DA}"/>
              </a:ext>
            </a:extLst>
          </p:cNvPr>
          <p:cNvGrpSpPr/>
          <p:nvPr/>
        </p:nvGrpSpPr>
        <p:grpSpPr>
          <a:xfrm>
            <a:off x="2913007" y="1275786"/>
            <a:ext cx="879120" cy="1878840"/>
            <a:chOff x="2913007" y="1275786"/>
            <a:chExt cx="879120" cy="18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7BD29A-706A-4D6D-B2B9-2635C624FFBB}"/>
                    </a:ext>
                  </a:extLst>
                </p14:cNvPr>
                <p14:cNvContentPartPr/>
                <p14:nvPr/>
              </p14:nvContentPartPr>
              <p14:xfrm>
                <a:off x="3026047" y="1283346"/>
                <a:ext cx="58680" cy="20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7BD29A-706A-4D6D-B2B9-2635C624FF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17407" y="1274706"/>
                  <a:ext cx="76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D09890-0B1C-4815-8CC8-AA2D051D4C3B}"/>
                    </a:ext>
                  </a:extLst>
                </p14:cNvPr>
                <p14:cNvContentPartPr/>
                <p14:nvPr/>
              </p14:nvContentPartPr>
              <p14:xfrm>
                <a:off x="3081487" y="1275786"/>
                <a:ext cx="150840" cy="28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D09890-0B1C-4815-8CC8-AA2D051D4C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72847" y="1266786"/>
                  <a:ext cx="1684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69401F-95ED-495C-98E2-B8F485C0E48D}"/>
                    </a:ext>
                  </a:extLst>
                </p14:cNvPr>
                <p14:cNvContentPartPr/>
                <p14:nvPr/>
              </p14:nvContentPartPr>
              <p14:xfrm>
                <a:off x="3264007" y="1338426"/>
                <a:ext cx="117360" cy="21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69401F-95ED-495C-98E2-B8F485C0E48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55367" y="1329786"/>
                  <a:ext cx="135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DFA101-260B-4FC2-A842-67CCC0B922AE}"/>
                    </a:ext>
                  </a:extLst>
                </p14:cNvPr>
                <p14:cNvContentPartPr/>
                <p14:nvPr/>
              </p14:nvContentPartPr>
              <p14:xfrm>
                <a:off x="2939647" y="1740546"/>
                <a:ext cx="61200" cy="178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DFA101-260B-4FC2-A842-67CCC0B922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31007" y="1731546"/>
                  <a:ext cx="78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EFEFC3-22D9-4F97-9DE6-C39DF6068CE7}"/>
                    </a:ext>
                  </a:extLst>
                </p14:cNvPr>
                <p14:cNvContentPartPr/>
                <p14:nvPr/>
              </p14:nvContentPartPr>
              <p14:xfrm>
                <a:off x="3012367" y="1751706"/>
                <a:ext cx="319680" cy="21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EFEFC3-22D9-4F97-9DE6-C39DF6068C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03367" y="1742706"/>
                  <a:ext cx="337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DE6A6E-E2BA-4F46-9057-F1007AECD6A7}"/>
                    </a:ext>
                  </a:extLst>
                </p14:cNvPr>
                <p14:cNvContentPartPr/>
                <p14:nvPr/>
              </p14:nvContentPartPr>
              <p14:xfrm>
                <a:off x="2945047" y="2125026"/>
                <a:ext cx="69840" cy="18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DE6A6E-E2BA-4F46-9057-F1007AECD6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36047" y="2116026"/>
                  <a:ext cx="87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DFF97CE-E038-4A71-93FF-1CD4320A7C91}"/>
                    </a:ext>
                  </a:extLst>
                </p14:cNvPr>
                <p14:cNvContentPartPr/>
                <p14:nvPr/>
              </p14:nvContentPartPr>
              <p14:xfrm>
                <a:off x="2999407" y="2130426"/>
                <a:ext cx="162720" cy="23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DFF97CE-E038-4A71-93FF-1CD4320A7C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0407" y="2121786"/>
                  <a:ext cx="1803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FF6781-A91A-4E4D-A0B5-9BADDBCCC4EC}"/>
                    </a:ext>
                  </a:extLst>
                </p14:cNvPr>
                <p14:cNvContentPartPr/>
                <p14:nvPr/>
              </p14:nvContentPartPr>
              <p14:xfrm>
                <a:off x="3235207" y="2128266"/>
                <a:ext cx="108720" cy="230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FF6781-A91A-4E4D-A0B5-9BADDBCCC4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26207" y="2119266"/>
                  <a:ext cx="126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82B3BE-5F8C-4433-AB93-3EC4D2F1E3BB}"/>
                    </a:ext>
                  </a:extLst>
                </p14:cNvPr>
                <p14:cNvContentPartPr/>
                <p14:nvPr/>
              </p14:nvContentPartPr>
              <p14:xfrm>
                <a:off x="2945767" y="2473146"/>
                <a:ext cx="200520" cy="262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82B3BE-5F8C-4433-AB93-3EC4D2F1E3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36767" y="2464146"/>
                  <a:ext cx="218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CDF247-EDF5-48F4-BFBD-A86CCC0FB23D}"/>
                    </a:ext>
                  </a:extLst>
                </p14:cNvPr>
                <p14:cNvContentPartPr/>
                <p14:nvPr/>
              </p14:nvContentPartPr>
              <p14:xfrm>
                <a:off x="3210367" y="2488986"/>
                <a:ext cx="165240" cy="257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CDF247-EDF5-48F4-BFBD-A86CCC0FB2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01727" y="2480346"/>
                  <a:ext cx="182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0E43CE-C08D-4ED1-AEF3-BD1FFFFB654E}"/>
                    </a:ext>
                  </a:extLst>
                </p14:cNvPr>
                <p14:cNvContentPartPr/>
                <p14:nvPr/>
              </p14:nvContentPartPr>
              <p14:xfrm>
                <a:off x="2913007" y="2901546"/>
                <a:ext cx="198000" cy="253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0E43CE-C08D-4ED1-AEF3-BD1FFFFB654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04007" y="2892546"/>
                  <a:ext cx="215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BD35D4-11DA-4889-9768-E80391DA36C6}"/>
                    </a:ext>
                  </a:extLst>
                </p14:cNvPr>
                <p14:cNvContentPartPr/>
                <p14:nvPr/>
              </p14:nvContentPartPr>
              <p14:xfrm>
                <a:off x="3190927" y="2979666"/>
                <a:ext cx="62640" cy="145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BD35D4-11DA-4889-9768-E80391DA36C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81927" y="2970666"/>
                  <a:ext cx="80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82DAA6-40F6-473C-88FD-399B6D3562ED}"/>
                    </a:ext>
                  </a:extLst>
                </p14:cNvPr>
                <p14:cNvContentPartPr/>
                <p14:nvPr/>
              </p14:nvContentPartPr>
              <p14:xfrm>
                <a:off x="3184447" y="2932866"/>
                <a:ext cx="167760" cy="117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82DAA6-40F6-473C-88FD-399B6D3562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75447" y="2923866"/>
                  <a:ext cx="185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A9AA6D-D921-43DF-9C41-838F9121DE4C}"/>
                    </a:ext>
                  </a:extLst>
                </p14:cNvPr>
                <p14:cNvContentPartPr/>
                <p14:nvPr/>
              </p14:nvContentPartPr>
              <p14:xfrm>
                <a:off x="3362647" y="1363266"/>
                <a:ext cx="429480" cy="1548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A9AA6D-D921-43DF-9C41-838F9121DE4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54007" y="1354266"/>
                  <a:ext cx="447120" cy="156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7119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PageRank</a:t>
            </a:r>
            <a:r>
              <a:rPr lang="el-GR" dirty="0"/>
              <a:t>, τυχαίοι περίπατοι και αλυσίδες </a:t>
            </a:r>
            <a:r>
              <a:rPr lang="en-US" dirty="0"/>
              <a:t>Markov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3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85910" y="968307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Ποια είναι η πιθανότητα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να είσαι στον κόμβο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μετά από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βήματα;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910" y="968307"/>
                <a:ext cx="8229600" cy="5029200"/>
              </a:xfrm>
              <a:blipFill>
                <a:blip r:embed="rId2"/>
                <a:stretch>
                  <a:fillRect l="-1852" t="-1091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3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402577" y="3995462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577" y="3995462"/>
                <a:ext cx="968598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401394" y="4742348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394" y="4742348"/>
                <a:ext cx="968598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408391" y="5455000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391" y="5455000"/>
                <a:ext cx="968598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25690" y="2545639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690" y="2545639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25690" y="3235500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690" y="3235500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25690" y="3987968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690" y="3987968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25690" y="474234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690" y="4742348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25690" y="5564643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690" y="5564643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407202" y="2545639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202" y="2545639"/>
                <a:ext cx="1024704" cy="670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408391" y="3218671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391" y="3218671"/>
                <a:ext cx="1024704" cy="6705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4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447800"/>
            <a:ext cx="8153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Περιγράφουν μια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στοχαστική διαδικασία διακριτού χρόνου </a:t>
            </a:r>
            <a:r>
              <a:rPr lang="el-GR" dirty="0">
                <a:latin typeface="+mn-lt"/>
              </a:rPr>
              <a:t>σε ένα σύνολο από καταστάσεις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/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= {s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s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…,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}</a:t>
            </a:r>
          </a:p>
          <a:p>
            <a:pPr marL="361950"/>
            <a:r>
              <a:rPr lang="el-GR" dirty="0">
                <a:latin typeface="+mn-lt"/>
              </a:rPr>
              <a:t>με βάση έναν πίνακα πιθανοτήτων μετάβασης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(transition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probability matrix)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</a:p>
          <a:p>
            <a:pPr marL="534988" lvl="1"/>
            <a:r>
              <a:rPr lang="el-GR" dirty="0">
                <a:latin typeface="+mn-lt"/>
              </a:rPr>
              <a:t>Όπου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P[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j] </a:t>
            </a:r>
            <a:r>
              <a:rPr lang="el-GR" dirty="0">
                <a:latin typeface="+mn-lt"/>
              </a:rPr>
              <a:t>είναι η πιθανότητα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-&gt;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>
                <a:latin typeface="+mn-lt"/>
              </a:rPr>
              <a:t>να μεταβούμε στην κατάσταση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όταν είμαστε στην κατάσταση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n-US" i="1" baseline="-25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Οι γραμμές αθροίζουν σε 1 (</a:t>
            </a:r>
            <a:r>
              <a:rPr lang="en-US" dirty="0">
                <a:latin typeface="+mn-lt"/>
              </a:rPr>
              <a:t>row stochastic)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Memoryless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η επόμενη κατάσταση εξαρτάται </a:t>
            </a:r>
            <a:r>
              <a:rPr lang="el-GR" i="1" dirty="0">
                <a:latin typeface="+mn-lt"/>
              </a:rPr>
              <a:t>μόνο</a:t>
            </a:r>
            <a:r>
              <a:rPr lang="el-GR" dirty="0">
                <a:latin typeface="+mn-lt"/>
              </a:rPr>
              <a:t> από την τωρινή κατάσταση και όχι από τον παρελθόν της διαδικασίας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768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Τυχαίοι Περίπατοι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Οι τυχαίοι περίπατοι στους </a:t>
                </a:r>
                <a:r>
                  <a:rPr lang="el-GR" dirty="0" err="1">
                    <a:latin typeface="+mn-lt"/>
                  </a:rPr>
                  <a:t>γράφους</a:t>
                </a:r>
                <a:r>
                  <a:rPr lang="el-GR" dirty="0">
                    <a:latin typeface="+mn-lt"/>
                  </a:rPr>
                  <a:t> αντιστοιχούν σε Αλυσίδες </a:t>
                </a:r>
                <a:r>
                  <a:rPr lang="en-US" dirty="0">
                    <a:latin typeface="+mn-lt"/>
                  </a:rPr>
                  <a:t>Markov</a:t>
                </a:r>
                <a:endParaRPr lang="el-GR" dirty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σύνολο των καταστάσεων 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S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 είναι οι κόμβοι του γράφου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Ο πίνακας πιθανοτήτων μετάβασης είναι η πιθανότητα να ακολουθήσουμε μια ακμή από έναν κόμβο σε ένα άλλο</a:t>
                </a:r>
                <a:endParaRPr lang="en-US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𝑜𝑢𝑡𝑑𝑒𝑔𝑟𝑒𝑒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1165" t="-1600" r="-388" b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7678" y="5486400"/>
            <a:ext cx="798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Στα επόμενα θα θεωρήσουμε τον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ανάστροφο (</a:t>
            </a:r>
            <a:r>
              <a:rPr lang="en-US" dirty="0">
                <a:latin typeface="+mn-lt"/>
              </a:rPr>
              <a:t>transpose</a:t>
            </a:r>
            <a:r>
              <a:rPr lang="el-GR" dirty="0">
                <a:latin typeface="+mn-lt"/>
              </a:rPr>
              <a:t>)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του πίνακα Μ</a:t>
            </a:r>
          </a:p>
        </p:txBody>
      </p:sp>
    </p:spTree>
    <p:extLst>
      <p:ext uri="{BB962C8B-B14F-4D97-AF65-F5344CB8AC3E}">
        <p14:creationId xmlns:p14="http://schemas.microsoft.com/office/powerpoint/2010/main" val="180608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Εξίσωση" r:id="rId11" imgW="1409700" imgH="1143000" progId="Equation.3">
                  <p:embed/>
                </p:oleObj>
              </mc:Choice>
              <mc:Fallback>
                <p:oleObj name="Εξίσωση" r:id="rId11" imgW="1409700" imgH="1143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95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State probability distribution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25587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Διάνυσμα που αποθηκεύει την πιθανότητα να είμαστε στην κατάσταση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>
                <a:latin typeface="+mn-lt"/>
              </a:rPr>
              <a:t> μετά από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βήματα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768" y="502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To state probability vector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συγκλίνει</a:t>
            </a:r>
            <a:r>
              <a:rPr lang="el-GR" dirty="0">
                <a:latin typeface="+mn-lt"/>
              </a:rPr>
              <a:t> σε μια μοναδική κατανομή αν η αλυσίδα είναι </a:t>
            </a:r>
            <a:r>
              <a:rPr lang="el-GR" i="1" dirty="0">
                <a:latin typeface="+mn-lt"/>
              </a:rPr>
              <a:t>μη περιοδική </a:t>
            </a:r>
            <a:r>
              <a:rPr lang="en-US" dirty="0">
                <a:latin typeface="+mn-lt"/>
              </a:rPr>
              <a:t>(aperiodic) </a:t>
            </a:r>
            <a:r>
              <a:rPr lang="el-GR" dirty="0">
                <a:latin typeface="+mn-lt"/>
              </a:rPr>
              <a:t>και </a:t>
            </a:r>
            <a:r>
              <a:rPr lang="el-GR" i="1" dirty="0">
                <a:latin typeface="+mn-lt"/>
              </a:rPr>
              <a:t>αμείωτη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(irreducible)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l-GR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7976" y="358403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Μπορούμε να το υπολογίσουμε ως:</a:t>
            </a:r>
          </a:p>
        </p:txBody>
      </p:sp>
    </p:spTree>
    <p:extLst>
      <p:ext uri="{BB962C8B-B14F-4D97-AF65-F5344CB8AC3E}">
        <p14:creationId xmlns:p14="http://schemas.microsoft.com/office/powerpoint/2010/main" val="1745041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Το διάνυσμα πιθανοτήτων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1978" y="235035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Διάνυσμα που αποθηκεύει την πιθανότητα να είμαστε στον κόμβο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>
                <a:latin typeface="+mn-lt"/>
              </a:rPr>
              <a:t> μετά από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βήματα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l-GR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+mn-lt"/>
                  </a:rPr>
                  <a:t>πιθανότητα να αρχίσουμε από τον κόμβο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(συνήθως) ομοιόμορφη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l-GR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blipFill>
                <a:blip r:embed="rId4"/>
                <a:stretch>
                  <a:fillRect l="-1020" t="-1533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70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Αρκεί η δημοτικότητα;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Δεν είναι σημαντικό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πόσοι κόμβοι </a:t>
            </a:r>
            <a:r>
              <a:rPr lang="el-GR" dirty="0"/>
              <a:t>δείχνουν σε μια σελίδα αλλά το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 σημαντικοί </a:t>
            </a:r>
            <a:r>
              <a:rPr lang="el-GR" dirty="0"/>
              <a:t>είναι αυτοί οι κόμβοι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5400000">
            <a:off x="5523186" y="28430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6132786" y="17762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5523186" y="17762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4967452" y="181958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4742825" y="37574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rot="5400000" flipV="1">
            <a:off x="4993761" y="2313607"/>
            <a:ext cx="807919" cy="3402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4" idx="2"/>
          </p:cNvCxnSpPr>
          <p:nvPr/>
        </p:nvCxnSpPr>
        <p:spPr>
          <a:xfrm rot="5400000">
            <a:off x="5294586" y="2462032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5"/>
            <a:endCxn id="4" idx="1"/>
          </p:cNvCxnSpPr>
          <p:nvPr/>
        </p:nvCxnSpPr>
        <p:spPr>
          <a:xfrm rot="5400000">
            <a:off x="5554749" y="2264995"/>
            <a:ext cx="851274" cy="394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4" idx="5"/>
          </p:cNvCxnSpPr>
          <p:nvPr/>
        </p:nvCxnSpPr>
        <p:spPr>
          <a:xfrm flipV="1">
            <a:off x="5002988" y="3103196"/>
            <a:ext cx="564835" cy="69887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5400000">
            <a:off x="3901965" y="28876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400000">
            <a:off x="4511565" y="18208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5400000">
            <a:off x="3901965" y="18208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5400000">
            <a:off x="3313386" y="184977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rot="5400000" flipV="1">
            <a:off x="3348891" y="2334595"/>
            <a:ext cx="822371" cy="373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rot="5400000">
            <a:off x="3673366" y="250667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rot="5400000">
            <a:off x="3933529" y="2309633"/>
            <a:ext cx="851274" cy="394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22" idx="7"/>
          </p:cNvCxnSpPr>
          <p:nvPr/>
        </p:nvCxnSpPr>
        <p:spPr>
          <a:xfrm flipH="1" flipV="1">
            <a:off x="4162128" y="3147833"/>
            <a:ext cx="625334" cy="65423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61" y="24850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09600" y="1524000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3625850" cy="2313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Irreducible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υπάρχει πάντα μια ακολουθία μεταβάσεων με μη μηδενική πιθανότητα από μια οποιαδήποτε κατάσταση σε μία άλλη (</a:t>
            </a:r>
            <a:r>
              <a:rPr lang="en-US" dirty="0">
                <a:latin typeface="+mn-lt"/>
              </a:rPr>
              <a:t>connectivity)</a:t>
            </a:r>
            <a:endParaRPr lang="el-GR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Aperiodicity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οι καταστάσεις δε μπορούν να χωριστούν σε σύνολα τέτοια ώστε όλες οι μεταβάσεις να συμβαίνουν κυκλικά από το ένα σύνολο στο άλλο</a:t>
            </a:r>
          </a:p>
        </p:txBody>
      </p:sp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Η </a:t>
                </a:r>
                <a:r>
                  <a:rPr lang="en-US" dirty="0">
                    <a:latin typeface="+mn-lt"/>
                  </a:rPr>
                  <a:t>stationary </a:t>
                </a:r>
                <a:r>
                  <a:rPr lang="el-GR" dirty="0">
                    <a:latin typeface="+mn-lt"/>
                  </a:rPr>
                  <a:t>κατανομή ενός τυχαίου περίπατου με πίνακα μετάβασης </a:t>
                </a:r>
                <a:r>
                  <a:rPr lang="en-US" i="1" dirty="0">
                    <a:latin typeface="+mn-lt"/>
                  </a:rPr>
                  <a:t>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είναι η κατανομή πιθανοτήτων </a:t>
                </a:r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</a:t>
                </a:r>
                <a:r>
                  <a:rPr lang="el-GR" dirty="0">
                    <a:latin typeface="+mn-lt"/>
                  </a:rPr>
                  <a:t> τέτοια ώστε </a:t>
                </a:r>
              </a:p>
              <a:p>
                <a:pPr marL="2628900" lvl="5" indent="-342900" algn="just">
                  <a:buFont typeface="Wingdings" panose="05000000000000000000" pitchFamily="2" charset="2"/>
                  <a:buChar char="§"/>
                </a:pPr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 = π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</a:t>
                </a:r>
                <a:r>
                  <a:rPr lang="el-GR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ιδιοδιάνυσμα</a:t>
                </a:r>
                <a:r>
                  <a:rPr lang="el-GR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(principal left eigenvector) </a:t>
                </a:r>
                <a:r>
                  <a:rPr lang="el-GR" dirty="0">
                    <a:latin typeface="+mn-lt"/>
                  </a:rPr>
                  <a:t>του πίνακα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  <a:r>
                  <a:rPr lang="en-US" dirty="0">
                    <a:latin typeface="+mn-lt"/>
                  </a:rPr>
                  <a:t> (</a:t>
                </a:r>
                <a:r>
                  <a:rPr lang="el-GR" dirty="0">
                    <a:latin typeface="+mn-lt"/>
                  </a:rPr>
                  <a:t>οι στοχαστικοί πίνακες έχουν μέγιστη </a:t>
                </a:r>
                <a:r>
                  <a:rPr lang="el-GR" dirty="0" err="1">
                    <a:latin typeface="+mn-lt"/>
                  </a:rPr>
                  <a:t>ιδιοτιμή</a:t>
                </a:r>
                <a:r>
                  <a:rPr lang="el-GR" dirty="0">
                    <a:latin typeface="+mn-lt"/>
                  </a:rPr>
                  <a:t> 1)</a:t>
                </a: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ποσοστό των φορών που επισκεπτόμαστε την κατάσταση (κόμβο) 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όταν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el-GR" i="1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l-GR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Θεωρία Αλυσίδων </a:t>
                </a:r>
                <a:r>
                  <a:rPr lang="en-US" dirty="0">
                    <a:latin typeface="+mn-lt"/>
                  </a:rPr>
                  <a:t>Markov: </a:t>
                </a:r>
                <a:r>
                  <a:rPr lang="el-GR" dirty="0">
                    <a:latin typeface="+mn-lt"/>
                  </a:rPr>
                  <a:t>Ο τυχαίος περίπατος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συγκλίνει</a:t>
                </a:r>
                <a:r>
                  <a:rPr lang="el-GR" dirty="0">
                    <a:latin typeface="+mn-lt"/>
                  </a:rPr>
                  <a:t> σε μια μοναδική </a:t>
                </a:r>
                <a:r>
                  <a:rPr lang="en-US" dirty="0">
                    <a:latin typeface="+mn-lt"/>
                  </a:rPr>
                  <a:t>stationary distribution </a:t>
                </a:r>
                <a:r>
                  <a:rPr lang="el-GR" dirty="0">
                    <a:latin typeface="+mn-lt"/>
                  </a:rPr>
                  <a:t>ανεξάρτητα από την αρχική κατάσταση αν ο </a:t>
                </a:r>
                <a:r>
                  <a:rPr lang="el-GR" dirty="0" err="1">
                    <a:latin typeface="+mn-lt"/>
                  </a:rPr>
                  <a:t>γράφος</a:t>
                </a:r>
                <a:r>
                  <a:rPr lang="el-GR" dirty="0">
                    <a:latin typeface="+mn-lt"/>
                  </a:rPr>
                  <a:t> είναι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ισχυρά συνεκτικός </a:t>
                </a:r>
                <a:r>
                  <a:rPr lang="el-GR" dirty="0">
                    <a:latin typeface="+mn-lt"/>
                  </a:rPr>
                  <a:t>και δεν είναι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διμερής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blipFill rotWithShape="0">
                <a:blip r:embed="rId3"/>
                <a:stretch>
                  <a:fillRect l="-1009" t="-927" r="-1081" b="-1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3810000"/>
            <a:ext cx="8686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994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/>
                  <a:t>Τι σημαίνει η </a:t>
                </a:r>
                <a:r>
                  <a:rPr lang="en-US" sz="2400" dirty="0"/>
                  <a:t>stationary distribution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ενός τυχαίου περίπατου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l-GR" sz="2400" dirty="0"/>
                  <a:t>η πιθανότητα να είμαστε στον κόμβο </a:t>
                </a:r>
                <a:r>
                  <a:rPr lang="en-US" sz="2400" i="1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2400" dirty="0"/>
                  <a:t> </a:t>
                </a:r>
                <a:r>
                  <a:rPr lang="el-GR" sz="2400" dirty="0"/>
                  <a:t>μετά από ένα πολύ μεγάλο (άπειρο) αριθμό από βήματα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r>
                  <a:rPr lang="el-GR" sz="2400" dirty="0"/>
                  <a:t>όπου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ο πίνακας μετάβασης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το αρχικό διάνυσμα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/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σε</a:t>
                </a:r>
                <a:r>
                  <a:rPr lang="en-US" sz="2000" dirty="0"/>
                  <a:t> </a:t>
                </a:r>
                <a:r>
                  <a:rPr lang="el-GR" sz="2000" dirty="0"/>
                  <a:t>ένα βήμα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 σε δύο βήματα </a:t>
                </a:r>
                <a:r>
                  <a:rPr lang="en-US" sz="2000" dirty="0"/>
                  <a:t> (</a:t>
                </a:r>
                <a:r>
                  <a:rPr lang="el-GR" sz="2000" dirty="0"/>
                  <a:t>πιθανότητα όλων των μονοπατιών μήκους 2)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 σε άπειρα βήματα </a:t>
                </a:r>
                <a:r>
                  <a:rPr lang="en-US" sz="2000" dirty="0"/>
                  <a:t>– </a:t>
                </a:r>
                <a:r>
                  <a:rPr lang="el-GR" sz="2000" dirty="0"/>
                  <a:t>δεν έχει σημασία το αρχικό σημείο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963" t="-9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281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794"/>
            <a:ext cx="8229600" cy="1143000"/>
          </a:xfrm>
        </p:spPr>
        <p:txBody>
          <a:bodyPr/>
          <a:lstStyle/>
          <a:p>
            <a:r>
              <a:rPr lang="el-GR" sz="3600" dirty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l-GR" dirty="0"/>
                  <a:t>Μετά από</a:t>
                </a:r>
                <a:r>
                  <a:rPr lang="en-US" dirty="0"/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</a:rPr>
                  <a:t>πολλές</a:t>
                </a:r>
                <a:r>
                  <a:rPr lang="en-US" dirty="0"/>
                  <a:t> </a:t>
                </a:r>
                <a:r>
                  <a:rPr lang="el-GR" dirty="0"/>
                  <a:t>επαναλήψεις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ανεξάρτητα από το αρχικό διάνυσμα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</a:t>
                </a:r>
                <a:r>
                  <a:rPr lang="el-GR" dirty="0"/>
                  <a:t> γιατί υπολογίζει 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/>
              </a:p>
              <a:p>
                <a:pPr>
                  <a:lnSpc>
                    <a:spcPct val="90000"/>
                  </a:lnSpc>
                </a:pPr>
                <a:r>
                  <a:rPr lang="el-GR" dirty="0"/>
                  <a:t>Ρυθμός σύγκλισης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l-GR" dirty="0"/>
                  <a:t>Καθορίζεται από τη δεύτερη </a:t>
                </a:r>
                <a:r>
                  <a:rPr lang="el-GR" dirty="0" err="1"/>
                  <a:t>ιδιοτιμή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i-FI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l-GR" dirty="0">
                  <a:solidFill>
                    <a:srgbClr val="0070C0"/>
                  </a:solidFill>
                  <a:latin typeface="Arial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  <a:blipFill rotWithShape="0">
                <a:blip r:embed="rId3"/>
                <a:stretch>
                  <a:fillRect l="-1704" t="-2826" b="-170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blipFill rotWithShape="0">
                <a:blip r:embed="rId4"/>
                <a:stretch>
                  <a:fillRect t="-5085" r="-2928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626938"/>
            <a:ext cx="7298727" cy="5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8561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322" y="1752600"/>
            <a:ext cx="7781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Αν το διάνυσμα </a:t>
            </a:r>
            <a:r>
              <a:rPr lang="en-US" dirty="0">
                <a:latin typeface="+mn-lt"/>
              </a:rPr>
              <a:t>v </a:t>
            </a:r>
            <a:r>
              <a:rPr lang="el-GR" dirty="0">
                <a:latin typeface="+mn-lt"/>
              </a:rPr>
              <a:t>που γίνεται το </a:t>
            </a:r>
            <a:r>
              <a:rPr lang="en-US" dirty="0">
                <a:latin typeface="+mn-lt"/>
              </a:rPr>
              <a:t>jump </a:t>
            </a:r>
            <a:r>
              <a:rPr lang="el-GR" dirty="0">
                <a:latin typeface="+mn-lt"/>
              </a:rPr>
              <a:t>δεν είναι </a:t>
            </a:r>
            <a:r>
              <a:rPr lang="en-US" dirty="0">
                <a:latin typeface="+mn-lt"/>
              </a:rPr>
              <a:t>uniform, </a:t>
            </a:r>
            <a:r>
              <a:rPr lang="el-GR" dirty="0">
                <a:latin typeface="+mn-lt"/>
              </a:rPr>
              <a:t>τότε μια </a:t>
            </a:r>
            <a:r>
              <a:rPr lang="el-GR" i="1" dirty="0">
                <a:latin typeface="+mn-lt"/>
              </a:rPr>
              <a:t>προτίμηση </a:t>
            </a:r>
            <a:r>
              <a:rPr lang="el-GR" dirty="0">
                <a:latin typeface="+mn-lt"/>
              </a:rPr>
              <a:t>σε συγκεκριμένους κόμβους </a:t>
            </a:r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l-GR" dirty="0">
                <a:latin typeface="+mn-lt"/>
              </a:rPr>
              <a:t>Ονομάζεται και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τυχαίος περίπατος με επανεκκίνηση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(random walk with restart) - </a:t>
            </a:r>
            <a:r>
              <a:rPr lang="en-US" dirty="0">
                <a:latin typeface="+mn-lt"/>
              </a:rPr>
              <a:t>Personalized page rank – Rooted page rank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latin typeface="+mn-lt"/>
              </a:rPr>
              <a:t>K</a:t>
            </a:r>
            <a:r>
              <a:rPr lang="el-GR" dirty="0" err="1">
                <a:latin typeface="+mn-lt"/>
              </a:rPr>
              <a:t>όμβοι</a:t>
            </a:r>
            <a:r>
              <a:rPr lang="el-GR" dirty="0">
                <a:latin typeface="+mn-lt"/>
              </a:rPr>
              <a:t> σε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«μικρή» απόσταση </a:t>
            </a:r>
            <a:r>
              <a:rPr lang="el-GR" dirty="0">
                <a:latin typeface="+mn-lt"/>
              </a:rPr>
              <a:t>από τον «</a:t>
            </a:r>
            <a:r>
              <a:rPr lang="en-US" dirty="0">
                <a:latin typeface="+mn-lt"/>
              </a:rPr>
              <a:t>restart</a:t>
            </a:r>
            <a:r>
              <a:rPr lang="el-GR" dirty="0">
                <a:latin typeface="+mn-lt"/>
              </a:rPr>
              <a:t>»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κόμβο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982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9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886" y="2057400"/>
            <a:ext cx="8155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Η σημασία μιας σελίδας μόνο με βάση το δίκτυο – ανεξάρτητη από την ερώτηση (ή, το θέμα)</a:t>
            </a:r>
          </a:p>
          <a:p>
            <a:endParaRPr lang="el-GR" sz="2800" dirty="0">
              <a:latin typeface="+mn-lt"/>
            </a:endParaRPr>
          </a:p>
          <a:p>
            <a:r>
              <a:rPr lang="el-GR" sz="2800" dirty="0">
                <a:latin typeface="+mn-lt"/>
              </a:rPr>
              <a:t>Πως μπορούμε να υπολογίσουμε «θεματικό» ή </a:t>
            </a:r>
            <a:r>
              <a:rPr lang="en-US" sz="2800" dirty="0">
                <a:latin typeface="+mn-lt"/>
              </a:rPr>
              <a:t>personalized</a:t>
            </a:r>
            <a:r>
              <a:rPr lang="el-G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PageRank;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3094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942" y="1477962"/>
            <a:ext cx="8155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Έστω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ένα σύνολο από σελίδες «συναφείς» με το θέμα</a:t>
            </a:r>
          </a:p>
          <a:p>
            <a:r>
              <a:rPr lang="el-GR" sz="2800" dirty="0">
                <a:latin typeface="+mn-lt"/>
              </a:rPr>
              <a:t>Προσθέτουμε συνδέσεις </a:t>
            </a:r>
            <a:r>
              <a:rPr lang="en-US" sz="2800" dirty="0">
                <a:latin typeface="+mn-lt"/>
              </a:rPr>
              <a:t>teleports </a:t>
            </a:r>
            <a:r>
              <a:rPr lang="el-GR" sz="2800" dirty="0">
                <a:latin typeface="+mn-lt"/>
              </a:rPr>
              <a:t>σε αυτές αντί σε τυχαίους κόμβους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9" y="3581400"/>
            <a:ext cx="8002124" cy="1141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300" y="5284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Γειτνίαση με τις σελίδες στο σύνολο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3375BD-A08A-420B-8F7C-788C2857BAA6}"/>
              </a:ext>
            </a:extLst>
          </p:cNvPr>
          <p:cNvGrpSpPr/>
          <p:nvPr/>
        </p:nvGrpSpPr>
        <p:grpSpPr>
          <a:xfrm>
            <a:off x="5638800" y="4927066"/>
            <a:ext cx="3269880" cy="1287720"/>
            <a:chOff x="6732607" y="4971477"/>
            <a:chExt cx="3269880" cy="12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DB9991-A9C7-4BDD-B4A8-B7B405574896}"/>
                    </a:ext>
                  </a:extLst>
                </p14:cNvPr>
                <p14:cNvContentPartPr/>
                <p14:nvPr/>
              </p14:nvContentPartPr>
              <p14:xfrm>
                <a:off x="6732607" y="4971477"/>
                <a:ext cx="274680" cy="121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DB9991-A9C7-4BDD-B4A8-B7B4055748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23967" y="4962837"/>
                  <a:ext cx="292320" cy="12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6BF532-3155-4C26-81F8-8FC265768CF1}"/>
                    </a:ext>
                  </a:extLst>
                </p14:cNvPr>
                <p14:cNvContentPartPr/>
                <p14:nvPr/>
              </p14:nvContentPartPr>
              <p14:xfrm>
                <a:off x="7222207" y="5067957"/>
                <a:ext cx="78480" cy="109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6BF532-3155-4C26-81F8-8FC265768C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13207" y="5058957"/>
                  <a:ext cx="96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50918BC-BD38-432F-8371-C1A794B79884}"/>
                    </a:ext>
                  </a:extLst>
                </p14:cNvPr>
                <p14:cNvContentPartPr/>
                <p14:nvPr/>
              </p14:nvContentPartPr>
              <p14:xfrm>
                <a:off x="7217527" y="5341197"/>
                <a:ext cx="2160" cy="8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50918BC-BD38-432F-8371-C1A794B798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08887" y="5332557"/>
                  <a:ext cx="19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B3B89B3-8620-4F35-9940-51D5879C5C59}"/>
                    </a:ext>
                  </a:extLst>
                </p14:cNvPr>
                <p14:cNvContentPartPr/>
                <p14:nvPr/>
              </p14:nvContentPartPr>
              <p14:xfrm>
                <a:off x="7205647" y="5492037"/>
                <a:ext cx="8280" cy="1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B3B89B3-8620-4F35-9940-51D5879C5C5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97007" y="5483037"/>
                  <a:ext cx="25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38AE9A-8786-4765-8727-FBA6BA8F7E90}"/>
                    </a:ext>
                  </a:extLst>
                </p14:cNvPr>
                <p14:cNvContentPartPr/>
                <p14:nvPr/>
              </p14:nvContentPartPr>
              <p14:xfrm>
                <a:off x="7105207" y="5900277"/>
                <a:ext cx="129960" cy="172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38AE9A-8786-4765-8727-FBA6BA8F7E9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96207" y="5891277"/>
                  <a:ext cx="147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C2C64EB-BA45-4BCA-9E14-2FF8C69AD4B2}"/>
                    </a:ext>
                  </a:extLst>
                </p14:cNvPr>
                <p14:cNvContentPartPr/>
                <p14:nvPr/>
              </p14:nvContentPartPr>
              <p14:xfrm>
                <a:off x="7544047" y="5048877"/>
                <a:ext cx="247680" cy="121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C2C64EB-BA45-4BCA-9E14-2FF8C69AD4B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35047" y="5040237"/>
                  <a:ext cx="265320" cy="12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0D8ED98-A2C6-4890-A2F3-02BD4AE56AE4}"/>
                    </a:ext>
                  </a:extLst>
                </p14:cNvPr>
                <p14:cNvContentPartPr/>
                <p14:nvPr/>
              </p14:nvContentPartPr>
              <p14:xfrm>
                <a:off x="7258927" y="5533797"/>
                <a:ext cx="823320" cy="68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0D8ED98-A2C6-4890-A2F3-02BD4AE56AE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49927" y="5525157"/>
                  <a:ext cx="840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5F1EF5-2AD8-4773-936B-3ECE12CEFC02}"/>
                    </a:ext>
                  </a:extLst>
                </p14:cNvPr>
                <p14:cNvContentPartPr/>
                <p14:nvPr/>
              </p14:nvContentPartPr>
              <p14:xfrm>
                <a:off x="7192687" y="5497437"/>
                <a:ext cx="260640" cy="258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5F1EF5-2AD8-4773-936B-3ECE12CEFC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84047" y="5488797"/>
                  <a:ext cx="278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65A554-7D19-44A9-845A-C52843AD60D4}"/>
                    </a:ext>
                  </a:extLst>
                </p14:cNvPr>
                <p14:cNvContentPartPr/>
                <p14:nvPr/>
              </p14:nvContentPartPr>
              <p14:xfrm>
                <a:off x="7999447" y="5214477"/>
                <a:ext cx="73440" cy="155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65A554-7D19-44A9-845A-C52843AD60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90447" y="5205477"/>
                  <a:ext cx="91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23C971-3176-4E28-B694-46EA4130F5FE}"/>
                    </a:ext>
                  </a:extLst>
                </p14:cNvPr>
                <p14:cNvContentPartPr/>
                <p14:nvPr/>
              </p14:nvContentPartPr>
              <p14:xfrm>
                <a:off x="7997287" y="5230317"/>
                <a:ext cx="155520" cy="144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23C971-3176-4E28-B694-46EA4130F5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88287" y="5221677"/>
                  <a:ext cx="173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781EC2-B66F-462F-971E-FAA1604AB660}"/>
                    </a:ext>
                  </a:extLst>
                </p14:cNvPr>
                <p14:cNvContentPartPr/>
                <p14:nvPr/>
              </p14:nvContentPartPr>
              <p14:xfrm>
                <a:off x="8099167" y="5286117"/>
                <a:ext cx="87480" cy="79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781EC2-B66F-462F-971E-FAA1604AB6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90527" y="5277477"/>
                  <a:ext cx="105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4D136E-DCBD-4A9B-8E6E-2C87EBAC57AC}"/>
                    </a:ext>
                  </a:extLst>
                </p14:cNvPr>
                <p14:cNvContentPartPr/>
                <p14:nvPr/>
              </p14:nvContentPartPr>
              <p14:xfrm>
                <a:off x="8219767" y="5236077"/>
                <a:ext cx="161280" cy="11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4D136E-DCBD-4A9B-8E6E-2C87EBAC57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10767" y="5227077"/>
                  <a:ext cx="178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69B2323-C303-4D64-A0B1-332799A3ADDB}"/>
                    </a:ext>
                  </a:extLst>
                </p14:cNvPr>
                <p14:cNvContentPartPr/>
                <p14:nvPr/>
              </p14:nvContentPartPr>
              <p14:xfrm>
                <a:off x="8399407" y="5311317"/>
                <a:ext cx="107280" cy="8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69B2323-C303-4D64-A0B1-332799A3ADD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90767" y="5302317"/>
                  <a:ext cx="124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76EA06-82A2-4671-8644-ED2D394185C2}"/>
                    </a:ext>
                  </a:extLst>
                </p14:cNvPr>
                <p14:cNvContentPartPr/>
                <p14:nvPr/>
              </p14:nvContentPartPr>
              <p14:xfrm>
                <a:off x="8392927" y="5145357"/>
                <a:ext cx="17280" cy="26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76EA06-82A2-4671-8644-ED2D394185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84287" y="5136357"/>
                  <a:ext cx="34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A04E54-3265-4C66-8AC5-FFB545A7CE17}"/>
                    </a:ext>
                  </a:extLst>
                </p14:cNvPr>
                <p14:cNvContentPartPr/>
                <p14:nvPr/>
              </p14:nvContentPartPr>
              <p14:xfrm>
                <a:off x="8306887" y="5539557"/>
                <a:ext cx="140040" cy="10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A04E54-3265-4C66-8AC5-FFB545A7CE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98247" y="5530557"/>
                  <a:ext cx="157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F5FA78-F87F-462B-A731-56D4B7E3F895}"/>
                    </a:ext>
                  </a:extLst>
                </p14:cNvPr>
                <p14:cNvContentPartPr/>
                <p14:nvPr/>
              </p14:nvContentPartPr>
              <p14:xfrm>
                <a:off x="8456287" y="5570157"/>
                <a:ext cx="152280" cy="62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F5FA78-F87F-462B-A731-56D4B7E3F8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47647" y="5561157"/>
                  <a:ext cx="169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6691B2-7280-416B-A2E3-E41002F239C9}"/>
                    </a:ext>
                  </a:extLst>
                </p14:cNvPr>
                <p14:cNvContentPartPr/>
                <p14:nvPr/>
              </p14:nvContentPartPr>
              <p14:xfrm>
                <a:off x="8135887" y="5394837"/>
                <a:ext cx="462240" cy="416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6691B2-7280-416B-A2E3-E41002F239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27247" y="5386197"/>
                  <a:ext cx="4798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AA493F-427A-4535-89C6-5E10B8905B14}"/>
                    </a:ext>
                  </a:extLst>
                </p14:cNvPr>
                <p14:cNvContentPartPr/>
                <p14:nvPr/>
              </p14:nvContentPartPr>
              <p14:xfrm>
                <a:off x="8186287" y="5815677"/>
                <a:ext cx="118800" cy="113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AA493F-427A-4535-89C6-5E10B8905B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77647" y="5807037"/>
                  <a:ext cx="136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92AF6E-30EC-4E44-ADF7-46F3506B2C37}"/>
                    </a:ext>
                  </a:extLst>
                </p14:cNvPr>
                <p14:cNvContentPartPr/>
                <p14:nvPr/>
              </p14:nvContentPartPr>
              <p14:xfrm>
                <a:off x="8383927" y="5777517"/>
                <a:ext cx="98640" cy="108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92AF6E-30EC-4E44-ADF7-46F3506B2C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74927" y="5768517"/>
                  <a:ext cx="116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3DDB6C-7296-42A0-B9DC-FAA4947B1C9E}"/>
                    </a:ext>
                  </a:extLst>
                </p14:cNvPr>
                <p14:cNvContentPartPr/>
                <p14:nvPr/>
              </p14:nvContentPartPr>
              <p14:xfrm>
                <a:off x="8521087" y="5765277"/>
                <a:ext cx="105840" cy="13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3DDB6C-7296-42A0-B9DC-FAA4947B1C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12447" y="5756277"/>
                  <a:ext cx="123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56D3F3-FB98-45DA-9923-9C65071C92F6}"/>
                    </a:ext>
                  </a:extLst>
                </p14:cNvPr>
                <p14:cNvContentPartPr/>
                <p14:nvPr/>
              </p14:nvContentPartPr>
              <p14:xfrm>
                <a:off x="8676967" y="5643957"/>
                <a:ext cx="133200" cy="251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56D3F3-FB98-45DA-9923-9C65071C92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67967" y="5635317"/>
                  <a:ext cx="150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499743E-9BB4-4C6B-A49F-903737705287}"/>
                    </a:ext>
                  </a:extLst>
                </p14:cNvPr>
                <p14:cNvContentPartPr/>
                <p14:nvPr/>
              </p14:nvContentPartPr>
              <p14:xfrm>
                <a:off x="8838967" y="5615517"/>
                <a:ext cx="20520" cy="241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499743E-9BB4-4C6B-A49F-9037377052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30327" y="5606517"/>
                  <a:ext cx="38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4F333E-5829-4B78-8835-13E1F691ED25}"/>
                    </a:ext>
                  </a:extLst>
                </p14:cNvPr>
                <p14:cNvContentPartPr/>
                <p14:nvPr/>
              </p14:nvContentPartPr>
              <p14:xfrm>
                <a:off x="8881807" y="5593197"/>
                <a:ext cx="102240" cy="205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4F333E-5829-4B78-8835-13E1F691ED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72807" y="5584197"/>
                  <a:ext cx="119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331B4F-5FE5-44FA-82BD-7117E38E7703}"/>
                    </a:ext>
                  </a:extLst>
                </p14:cNvPr>
                <p14:cNvContentPartPr/>
                <p14:nvPr/>
              </p14:nvContentPartPr>
              <p14:xfrm>
                <a:off x="8974687" y="5641437"/>
                <a:ext cx="170280" cy="209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331B4F-5FE5-44FA-82BD-7117E38E77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65687" y="5632437"/>
                  <a:ext cx="187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A0EAD4-9EFF-4FBE-8DBD-C23392602655}"/>
                    </a:ext>
                  </a:extLst>
                </p14:cNvPr>
                <p14:cNvContentPartPr/>
                <p14:nvPr/>
              </p14:nvContentPartPr>
              <p14:xfrm>
                <a:off x="7938247" y="6087837"/>
                <a:ext cx="137160" cy="62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A0EAD4-9EFF-4FBE-8DBD-C233926026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29247" y="6079197"/>
                  <a:ext cx="154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E66A7D-CC02-4C2B-A73A-69BEF4507181}"/>
                    </a:ext>
                  </a:extLst>
                </p14:cNvPr>
                <p14:cNvContentPartPr/>
                <p14:nvPr/>
              </p14:nvContentPartPr>
              <p14:xfrm>
                <a:off x="8121487" y="6088557"/>
                <a:ext cx="187560" cy="82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E66A7D-CC02-4C2B-A73A-69BEF450718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12847" y="6079557"/>
                  <a:ext cx="205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F653F53-D972-4C83-BDAD-79BDFE769F8C}"/>
                    </a:ext>
                  </a:extLst>
                </p14:cNvPr>
                <p14:cNvContentPartPr/>
                <p14:nvPr/>
              </p14:nvContentPartPr>
              <p14:xfrm>
                <a:off x="8376727" y="5994957"/>
                <a:ext cx="28440" cy="210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F653F53-D972-4C83-BDAD-79BDFE769F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67727" y="5986317"/>
                  <a:ext cx="46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B9AF542-BE57-438A-93FE-6E2DDF53D341}"/>
                    </a:ext>
                  </a:extLst>
                </p14:cNvPr>
                <p14:cNvContentPartPr/>
                <p14:nvPr/>
              </p14:nvContentPartPr>
              <p14:xfrm>
                <a:off x="8390407" y="6078117"/>
                <a:ext cx="225720" cy="74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B9AF542-BE57-438A-93FE-6E2DDF53D34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81407" y="6069117"/>
                  <a:ext cx="243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CD7338-215C-4D72-8333-9C5EFC9C053D}"/>
                    </a:ext>
                  </a:extLst>
                </p14:cNvPr>
                <p14:cNvContentPartPr/>
                <p14:nvPr/>
              </p14:nvContentPartPr>
              <p14:xfrm>
                <a:off x="8687407" y="6030237"/>
                <a:ext cx="173520" cy="11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CD7338-215C-4D72-8333-9C5EFC9C053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78407" y="6021597"/>
                  <a:ext cx="191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04ED28D-8C3B-4706-8F03-2676CDC775B6}"/>
                    </a:ext>
                  </a:extLst>
                </p14:cNvPr>
                <p14:cNvContentPartPr/>
                <p14:nvPr/>
              </p14:nvContentPartPr>
              <p14:xfrm>
                <a:off x="8868487" y="5939157"/>
                <a:ext cx="93960" cy="182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04ED28D-8C3B-4706-8F03-2676CDC775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59847" y="5930517"/>
                  <a:ext cx="111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AC5925-3B9B-40D7-8FDF-014595260830}"/>
                    </a:ext>
                  </a:extLst>
                </p14:cNvPr>
                <p14:cNvContentPartPr/>
                <p14:nvPr/>
              </p14:nvContentPartPr>
              <p14:xfrm>
                <a:off x="8995927" y="6023037"/>
                <a:ext cx="203760" cy="140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AC5925-3B9B-40D7-8FDF-01459526083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87287" y="6014397"/>
                  <a:ext cx="221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B99712-C4DF-4519-976D-718841D14753}"/>
                    </a:ext>
                  </a:extLst>
                </p14:cNvPr>
                <p14:cNvContentPartPr/>
                <p14:nvPr/>
              </p14:nvContentPartPr>
              <p14:xfrm>
                <a:off x="9296527" y="5964357"/>
                <a:ext cx="59400" cy="150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B99712-C4DF-4519-976D-718841D1475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87887" y="5955357"/>
                  <a:ext cx="77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1AA32B-BACE-43F5-AF06-2F0B4B15CF3A}"/>
                    </a:ext>
                  </a:extLst>
                </p14:cNvPr>
                <p14:cNvContentPartPr/>
                <p14:nvPr/>
              </p14:nvContentPartPr>
              <p14:xfrm>
                <a:off x="9361687" y="5845557"/>
                <a:ext cx="140400" cy="35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1AA32B-BACE-43F5-AF06-2F0B4B15CF3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53047" y="5836917"/>
                  <a:ext cx="158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A625CEE-DF05-470D-AFC6-83F1519B614C}"/>
                    </a:ext>
                  </a:extLst>
                </p14:cNvPr>
                <p14:cNvContentPartPr/>
                <p14:nvPr/>
              </p14:nvContentPartPr>
              <p14:xfrm>
                <a:off x="9492727" y="5969397"/>
                <a:ext cx="97200" cy="94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A625CEE-DF05-470D-AFC6-83F1519B614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83727" y="5960397"/>
                  <a:ext cx="114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7F977B0-344E-4CB5-A4BA-E9B8FD7B6467}"/>
                    </a:ext>
                  </a:extLst>
                </p14:cNvPr>
                <p14:cNvContentPartPr/>
                <p14:nvPr/>
              </p14:nvContentPartPr>
              <p14:xfrm>
                <a:off x="9595327" y="5980917"/>
                <a:ext cx="110880" cy="103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7F977B0-344E-4CB5-A4BA-E9B8FD7B646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86687" y="5972277"/>
                  <a:ext cx="128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64143C4-F2D3-47A3-BAAB-B486D5F04D9B}"/>
                    </a:ext>
                  </a:extLst>
                </p14:cNvPr>
                <p14:cNvContentPartPr/>
                <p14:nvPr/>
              </p14:nvContentPartPr>
              <p14:xfrm>
                <a:off x="9722047" y="6033477"/>
                <a:ext cx="28044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64143C4-F2D3-47A3-BAAB-B486D5F04D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13407" y="6024477"/>
                  <a:ext cx="298080" cy="11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6901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48540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Link Farms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δίκτυα από εκατομμύρια σελίδες που δείχνουν η μία στην άλλη με στόχο την αύξηση του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κάποιων σελίδων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85732"/>
            <a:ext cx="2747358" cy="38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latin typeface="+mn-lt"/>
              </a:rPr>
              <a:t>PageRank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χρήση στην ανάκτηση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99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Σελίδες με μεγάλο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υψηλότερα στη διάταξη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Τελικός βαθμός συνδυασμός πολλών χαρακτηριστικών </a:t>
            </a:r>
            <a:r>
              <a:rPr lang="en-US" dirty="0">
                <a:latin typeface="+mn-lt"/>
              </a:rPr>
              <a:t>(features)</a:t>
            </a:r>
          </a:p>
        </p:txBody>
      </p:sp>
    </p:spTree>
    <p:extLst>
      <p:ext uri="{BB962C8B-B14F-4D97-AF65-F5344CB8AC3E}">
        <p14:creationId xmlns:p14="http://schemas.microsoft.com/office/powerpoint/2010/main" val="36517781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</a:t>
            </a:r>
            <a:r>
              <a:rPr lang="el-GR">
                <a:ea typeface="ＭＳ Ｐゴシック" pitchFamily="-112" charset="-128"/>
              </a:rPr>
              <a:t>21</a:t>
            </a:r>
            <a:r>
              <a:rPr lang="el-GR" baseline="30000">
                <a:ea typeface="ＭＳ Ｐゴシック" pitchFamily="-112" charset="-128"/>
              </a:rPr>
              <a:t>ου</a:t>
            </a:r>
            <a:r>
              <a:rPr lang="el-GR">
                <a:ea typeface="ＭＳ Ｐゴシック" pitchFamily="-112" charset="-128"/>
              </a:rPr>
              <a:t> Κεφαλαίου</a:t>
            </a: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Τις αντίστοιχες διαλέξεις του μεταπτυχιακού μαθήματος «Κοινωνικά Δίκτυα και Μέσα»</a:t>
            </a:r>
          </a:p>
        </p:txBody>
      </p:sp>
    </p:spTree>
    <p:extLst>
      <p:ext uri="{BB962C8B-B14F-4D97-AF65-F5344CB8AC3E}">
        <p14:creationId xmlns:p14="http://schemas.microsoft.com/office/powerpoint/2010/main" val="341074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20" y="219456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800" dirty="0">
                <a:latin typeface="+mn-lt"/>
              </a:rPr>
              <a:t>Βασική ιδέα: Μια σελίδα είναι σημαντική αν δείχνουν σε αυτήν σημαντικές σελίδες</a:t>
            </a:r>
            <a:endParaRPr lang="en-US" sz="2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H</a:t>
            </a:r>
            <a:r>
              <a:rPr lang="el-GR" sz="2800" dirty="0">
                <a:latin typeface="+mn-lt"/>
              </a:rPr>
              <a:t> αξία (</a:t>
            </a:r>
            <a:r>
              <a:rPr lang="en-US" sz="2800" dirty="0">
                <a:latin typeface="+mn-lt"/>
              </a:rPr>
              <a:t>PageRank) </a:t>
            </a:r>
            <a:r>
              <a:rPr lang="el-GR" sz="2800" dirty="0">
                <a:latin typeface="+mn-lt"/>
              </a:rPr>
              <a:t>ενός κόμβου είναι το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άθροισμα</a:t>
            </a:r>
            <a:r>
              <a:rPr lang="el-GR" sz="2800" dirty="0">
                <a:latin typeface="+mn-lt"/>
              </a:rPr>
              <a:t> της αξίας των φίλων του</a:t>
            </a:r>
            <a:endParaRPr lang="en-US" sz="2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endParaRPr lang="el-GR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94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Βασική ιδέα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Έχουμε μια «μονάδα κύρους» που τη λέμε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dirty="0">
                <a:latin typeface="+mn-lt"/>
              </a:rPr>
              <a:t>και την μοιράζουμε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στις σελίδες. </a:t>
            </a:r>
          </a:p>
          <a:p>
            <a:endParaRPr lang="el-GR" sz="2800" dirty="0">
              <a:latin typeface="+mn-lt"/>
            </a:endParaRPr>
          </a:p>
          <a:p>
            <a:r>
              <a:rPr lang="el-GR" sz="2800" dirty="0">
                <a:latin typeface="+mn-lt"/>
              </a:rPr>
              <a:t>Κάθε σελίδα έχει μια τιμή </a:t>
            </a:r>
            <a:r>
              <a:rPr lang="en-US" sz="2800" dirty="0">
                <a:latin typeface="+mn-lt"/>
              </a:rPr>
              <a:t>PageRank</a:t>
            </a:r>
            <a:endParaRPr lang="el-GR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Κάθε σελίδα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 το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της στις σελίδες που δείχνει</a:t>
            </a:r>
          </a:p>
          <a:p>
            <a:endParaRPr lang="el-GR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Το </a:t>
            </a:r>
            <a:r>
              <a:rPr lang="en-US" sz="2800" dirty="0">
                <a:latin typeface="+mn-lt"/>
              </a:rPr>
              <a:t>PageRank </a:t>
            </a:r>
            <a:r>
              <a:rPr lang="el-GR" sz="2800" dirty="0">
                <a:latin typeface="+mn-lt"/>
              </a:rPr>
              <a:t>μιας σελίδας είναι το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άθροισμα των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σελίδων που δείχνουν σε αυτήν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27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Ορισμός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FF0B73-C8AB-43E7-9A2F-61D6386DBF58}"/>
                  </a:ext>
                </a:extLst>
              </p:cNvPr>
              <p:cNvSpPr txBox="1"/>
              <p:nvPr/>
            </p:nvSpPr>
            <p:spPr>
              <a:xfrm>
                <a:off x="880281" y="1488374"/>
                <a:ext cx="6657592" cy="94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𝑃𝑎𝑔𝑒𝑅𝑎𝑛𝑘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∈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𝐼𝑛𝑁𝑒𝑖𝑔𝑏𝑜𝑟𝑠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𝑃𝑎𝑔𝑒𝑅𝑎𝑛𝑘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𝑜𝑢𝑡𝑑𝑒𝑔𝑟𝑒𝑒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FF0B73-C8AB-43E7-9A2F-61D6386DB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81" y="1488374"/>
                <a:ext cx="6657592" cy="9438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02D0E05-94F9-4ABA-8AA7-CB5A1908DA03}"/>
                  </a:ext>
                </a:extLst>
              </p14:cNvPr>
              <p14:cNvContentPartPr/>
              <p14:nvPr/>
            </p14:nvContentPartPr>
            <p14:xfrm>
              <a:off x="1077007" y="651117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02D0E05-94F9-4ABA-8AA7-CB5A1908DA0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8007" y="64211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38">
            <a:extLst>
              <a:ext uri="{FF2B5EF4-FFF2-40B4-BE49-F238E27FC236}">
                <a16:creationId xmlns:a16="http://schemas.microsoft.com/office/drawing/2014/main" id="{F937726B-E70E-8586-D202-89117775988C}"/>
              </a:ext>
            </a:extLst>
          </p:cNvPr>
          <p:cNvGrpSpPr/>
          <p:nvPr/>
        </p:nvGrpSpPr>
        <p:grpSpPr>
          <a:xfrm>
            <a:off x="1077007" y="2895600"/>
            <a:ext cx="3527486" cy="3491023"/>
            <a:chOff x="2492375" y="2296211"/>
            <a:chExt cx="3527486" cy="3491023"/>
          </a:xfrm>
        </p:grpSpPr>
        <p:grpSp>
          <p:nvGrpSpPr>
            <p:cNvPr id="49" name="Group 39">
              <a:extLst>
                <a:ext uri="{FF2B5EF4-FFF2-40B4-BE49-F238E27FC236}">
                  <a16:creationId xmlns:a16="http://schemas.microsoft.com/office/drawing/2014/main" id="{EDEB9E83-7E37-F0A9-8569-6B437BA2CC7E}"/>
                </a:ext>
              </a:extLst>
            </p:cNvPr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55" name="Line 19">
                <a:extLst>
                  <a:ext uri="{FF2B5EF4-FFF2-40B4-BE49-F238E27FC236}">
                    <a16:creationId xmlns:a16="http://schemas.microsoft.com/office/drawing/2014/main" id="{EC4BBD5B-1C16-281B-BC17-A1BBB3BE1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0">
                <a:extLst>
                  <a:ext uri="{FF2B5EF4-FFF2-40B4-BE49-F238E27FC236}">
                    <a16:creationId xmlns:a16="http://schemas.microsoft.com/office/drawing/2014/main" id="{FDFF839E-4CF1-1968-2D29-097202DD7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1">
                <a:extLst>
                  <a:ext uri="{FF2B5EF4-FFF2-40B4-BE49-F238E27FC236}">
                    <a16:creationId xmlns:a16="http://schemas.microsoft.com/office/drawing/2014/main" id="{05DBDF0E-0077-89A6-F562-1935B67B7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2">
                <a:extLst>
                  <a:ext uri="{FF2B5EF4-FFF2-40B4-BE49-F238E27FC236}">
                    <a16:creationId xmlns:a16="http://schemas.microsoft.com/office/drawing/2014/main" id="{92FF51EF-728B-45EF-FAE3-D4A7263F6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3">
                <a:extLst>
                  <a:ext uri="{FF2B5EF4-FFF2-40B4-BE49-F238E27FC236}">
                    <a16:creationId xmlns:a16="http://schemas.microsoft.com/office/drawing/2014/main" id="{84F92E4A-77C1-BCF0-ACB8-338D52D06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4">
                <a:extLst>
                  <a:ext uri="{FF2B5EF4-FFF2-40B4-BE49-F238E27FC236}">
                    <a16:creationId xmlns:a16="http://schemas.microsoft.com/office/drawing/2014/main" id="{DD2EF980-209A-6705-1B39-E5F1089C8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5">
                <a:extLst>
                  <a:ext uri="{FF2B5EF4-FFF2-40B4-BE49-F238E27FC236}">
                    <a16:creationId xmlns:a16="http://schemas.microsoft.com/office/drawing/2014/main" id="{8D09C095-152C-D079-4ADC-F49BB9705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6">
                <a:extLst>
                  <a:ext uri="{FF2B5EF4-FFF2-40B4-BE49-F238E27FC236}">
                    <a16:creationId xmlns:a16="http://schemas.microsoft.com/office/drawing/2014/main" id="{6FB4DFB5-8DC3-F8C9-FE91-1FA24AFA1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7">
                <a:extLst>
                  <a:ext uri="{FF2B5EF4-FFF2-40B4-BE49-F238E27FC236}">
                    <a16:creationId xmlns:a16="http://schemas.microsoft.com/office/drawing/2014/main" id="{4CDD7CBC-F40E-81F8-9786-710FF7B83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954087E-D15D-4071-33A9-6F21F8133511}"/>
                  </a:ext>
                </a:extLst>
              </p:cNvPr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96E42FD-A931-E731-4D2F-5C1F592258DE}"/>
                  </a:ext>
                </a:extLst>
              </p:cNvPr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A154DA0-AF2F-BC62-94F1-9814B33221CE}"/>
                  </a:ext>
                </a:extLst>
              </p:cNvPr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6D10-1BB8-A55E-9605-172BFB80B043}"/>
                  </a:ext>
                </a:extLst>
              </p:cNvPr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B7C064A-7775-2E36-BEF4-975EE8F07C8B}"/>
                  </a:ext>
                </a:extLst>
              </p:cNvPr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F31BF35-C1D8-8097-9D18-B1B1F65D69A9}"/>
                    </a:ext>
                  </a:extLst>
                </p:cNvPr>
                <p:cNvSpPr txBox="1"/>
                <p:nvPr/>
              </p:nvSpPr>
              <p:spPr>
                <a:xfrm>
                  <a:off x="4150214" y="2296211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96211"/>
                  <a:ext cx="601383" cy="461665"/>
                </a:xfrm>
                <a:prstGeom prst="rect">
                  <a:avLst/>
                </a:prstGeom>
                <a:blipFill>
                  <a:blip r:embed="rId4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0DEC133-4EF5-BAA3-4D8F-71BE793DEFD7}"/>
                    </a:ext>
                  </a:extLst>
                </p:cNvPr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4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DFE5E42-39CC-B21F-983E-40EE3AD5BF37}"/>
                    </a:ext>
                  </a:extLst>
                </p:cNvPr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5571B99-F1C7-EAF7-574A-DC7425BE9752}"/>
                    </a:ext>
                  </a:extLst>
                </p:cNvPr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3F42B6D-4852-818D-BDD5-E7AE4FE330A2}"/>
                    </a:ext>
                  </a:extLst>
                </p:cNvPr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4464603-B2F7-F7F9-5535-21B09E86C7CB}"/>
              </a:ext>
            </a:extLst>
          </p:cNvPr>
          <p:cNvSpPr txBox="1"/>
          <p:nvPr/>
        </p:nvSpPr>
        <p:spPr>
          <a:xfrm>
            <a:off x="199272" y="281284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παράδειγμα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76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31952</TotalTime>
  <Words>2302</Words>
  <Application>Microsoft Office PowerPoint</Application>
  <PresentationFormat>Προβολή στην οθόνη (4:3)</PresentationFormat>
  <Paragraphs>465</Paragraphs>
  <Slides>61</Slides>
  <Notes>15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61</vt:i4>
      </vt:variant>
    </vt:vector>
  </HeadingPairs>
  <TitlesOfParts>
    <vt:vector size="71" baseType="lpstr">
      <vt:lpstr>Arial</vt:lpstr>
      <vt:lpstr>Calibri</vt:lpstr>
      <vt:lpstr>Cambria Math</vt:lpstr>
      <vt:lpstr>Lucida Sans</vt:lpstr>
      <vt:lpstr>Tahoma</vt:lpstr>
      <vt:lpstr>Times New Roman</vt:lpstr>
      <vt:lpstr>Wingdings</vt:lpstr>
      <vt:lpstr>Office Theme</vt:lpstr>
      <vt:lpstr>Equation</vt:lpstr>
      <vt:lpstr>Εξίσωση</vt:lpstr>
      <vt:lpstr>Παρουσίαση του PowerPoint</vt:lpstr>
      <vt:lpstr>Τι θα δούμε σήμερα</vt:lpstr>
      <vt:lpstr>Τι θα δούμε σήμερα</vt:lpstr>
      <vt:lpstr>Διάταξη με βάση τη δημοτικότητα</vt:lpstr>
      <vt:lpstr>Αρκεί η δημοτικότητα;</vt:lpstr>
      <vt:lpstr>Παρουσίαση του PowerPoint</vt:lpstr>
      <vt:lpstr>PageRank</vt:lpstr>
      <vt:lpstr>PageRank: Βασική ιδέα</vt:lpstr>
      <vt:lpstr>PageRank: Ορισμός</vt:lpstr>
      <vt:lpstr>PageRank: παράδειγμα</vt:lpstr>
      <vt:lpstr>Ένα απλό παράδειγμα: υπολογισμός</vt:lpstr>
      <vt:lpstr>PageRank: επαναληπτικός αλγόριθμος</vt:lpstr>
      <vt:lpstr>Υπολογισμός: Παράδειγμα</vt:lpstr>
      <vt:lpstr>Υπολογισμός: Παράδειγμα</vt:lpstr>
      <vt:lpstr>Ένα μεγαλύτερο παράδειγμα</vt:lpstr>
      <vt:lpstr>Ισορροπία</vt:lpstr>
      <vt:lpstr>PageRank: Διανυσματική αναπαράσταση</vt:lpstr>
      <vt:lpstr>PageRank: Διανυσματική αναπαράσταση</vt:lpstr>
      <vt:lpstr>PageRank: παράδειγμα</vt:lpstr>
      <vt:lpstr>PageRank: Διανυσματική αναπαράσταση</vt:lpstr>
      <vt:lpstr>Τυχαίος Περίπατος (Random Walks)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Τυχαίος Περίπατος</vt:lpstr>
      <vt:lpstr>PageRank: Επεκτάσεις</vt:lpstr>
      <vt:lpstr>PageRank: Αδιέξοδα </vt:lpstr>
      <vt:lpstr>PageRank: Αδιέξοδα </vt:lpstr>
      <vt:lpstr>PageRank: Αδιέξοδα </vt:lpstr>
      <vt:lpstr>PageRank: Spider Traps</vt:lpstr>
      <vt:lpstr>PageRank: Spider Traps </vt:lpstr>
      <vt:lpstr>Random Walks with Jumps</vt:lpstr>
      <vt:lpstr>Random Walks with Jumps</vt:lpstr>
      <vt:lpstr>Παρουσίαση του PowerPoint</vt:lpstr>
      <vt:lpstr>Παρουσίαση του PowerPoint</vt:lpstr>
      <vt:lpstr>Παρουσίαση του PowerPoint</vt:lpstr>
      <vt:lpstr>PageRank, τυχαίοι περίπατοι και αλυσίδες Markov</vt:lpstr>
      <vt:lpstr>Παρουσίαση του PowerPoint</vt:lpstr>
      <vt:lpstr>Αλυσίδες Markov</vt:lpstr>
      <vt:lpstr>Τυχαίοι Περίπατοι</vt:lpstr>
      <vt:lpstr>Ένα παράδειγμα</vt:lpstr>
      <vt:lpstr>Αλυσίδες Markov</vt:lpstr>
      <vt:lpstr>Το διάνυσμα πιθανοτήτων</vt:lpstr>
      <vt:lpstr>Ένα παράδειγμα</vt:lpstr>
      <vt:lpstr>Αλυσίδες Markov</vt:lpstr>
      <vt:lpstr>Stationary distribution</vt:lpstr>
      <vt:lpstr>Stationary distribution</vt:lpstr>
      <vt:lpstr>Υπολογισμός</vt:lpstr>
      <vt:lpstr>PageRank: Παράδειγμα</vt:lpstr>
      <vt:lpstr>PageRank: τυχαίος περίπατος</vt:lpstr>
      <vt:lpstr>Θεματικό PageRank</vt:lpstr>
      <vt:lpstr>Θεματικό PageRank</vt:lpstr>
      <vt:lpstr>PageRank</vt:lpstr>
      <vt:lpstr>PageRank: χρήση στην ανάκτηση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analysis</dc:title>
  <dc:creator>pitoura</dc:creator>
  <cp:lastModifiedBy>EVANGELIA PITOURA</cp:lastModifiedBy>
  <cp:revision>919</cp:revision>
  <cp:lastPrinted>2011-04-04T04:19:57Z</cp:lastPrinted>
  <dcterms:created xsi:type="dcterms:W3CDTF">2011-04-01T01:43:31Z</dcterms:created>
  <dcterms:modified xsi:type="dcterms:W3CDTF">2023-05-16T13:30:24Z</dcterms:modified>
</cp:coreProperties>
</file>